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5"/>
  </p:notesMasterIdLst>
  <p:handoutMasterIdLst>
    <p:handoutMasterId r:id="rId16"/>
  </p:handoutMasterIdLst>
  <p:sldIdLst>
    <p:sldId id="256" r:id="rId2"/>
    <p:sldId id="344" r:id="rId3"/>
    <p:sldId id="343" r:id="rId4"/>
    <p:sldId id="345" r:id="rId5"/>
    <p:sldId id="336" r:id="rId6"/>
    <p:sldId id="347" r:id="rId7"/>
    <p:sldId id="346" r:id="rId8"/>
    <p:sldId id="348" r:id="rId9"/>
    <p:sldId id="349" r:id="rId10"/>
    <p:sldId id="354" r:id="rId11"/>
    <p:sldId id="351" r:id="rId12"/>
    <p:sldId id="352" r:id="rId13"/>
    <p:sldId id="353" r:id="rId14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434">
          <p15:clr>
            <a:srgbClr val="A4A3A4"/>
          </p15:clr>
        </p15:guide>
        <p15:guide id="3" orient="horz" pos="3929">
          <p15:clr>
            <a:srgbClr val="A4A3A4"/>
          </p15:clr>
        </p15:guide>
        <p15:guide id="4" pos="2880">
          <p15:clr>
            <a:srgbClr val="A4A3A4"/>
          </p15:clr>
        </p15:guide>
        <p15:guide id="5" pos="5420">
          <p15:clr>
            <a:srgbClr val="A4A3A4"/>
          </p15:clr>
        </p15:guide>
        <p15:guide id="6" pos="1066">
          <p15:clr>
            <a:srgbClr val="A4A3A4"/>
          </p15:clr>
        </p15:guide>
        <p15:guide id="7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VALK Henriette" initials="DVH" lastIdx="4" clrIdx="0"/>
  <p:cmAuthor id="2" name="Bernadette Murgue" initials="BM" lastIdx="3" clrIdx="1">
    <p:extLst>
      <p:ext uri="{19B8F6BF-5375-455C-9EA6-DF929625EA0E}">
        <p15:presenceInfo xmlns:p15="http://schemas.microsoft.com/office/powerpoint/2012/main" userId="032ae334cf695f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8A88"/>
    <a:srgbClr val="EFE5F7"/>
    <a:srgbClr val="DCC5ED"/>
    <a:srgbClr val="FCE8DA"/>
    <a:srgbClr val="F2F8EE"/>
    <a:srgbClr val="FFF9E8"/>
    <a:srgbClr val="FFE1E1"/>
    <a:srgbClr val="FFBDBD"/>
    <a:srgbClr val="F0F6FB"/>
    <a:srgbClr val="FF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1" autoAdjust="0"/>
    <p:restoredTop sz="94343" autoAdjust="0"/>
  </p:normalViewPr>
  <p:slideViewPr>
    <p:cSldViewPr showGuides="1">
      <p:cViewPr varScale="1">
        <p:scale>
          <a:sx n="61" d="100"/>
          <a:sy n="61" d="100"/>
        </p:scale>
        <p:origin x="1656" y="60"/>
      </p:cViewPr>
      <p:guideLst>
        <p:guide orient="horz" pos="2160"/>
        <p:guide orient="horz" pos="1434"/>
        <p:guide orient="horz" pos="3929"/>
        <p:guide pos="2880"/>
        <p:guide pos="5420"/>
        <p:guide pos="1066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vmnas_cop\lsan\VIRO\ZEN\3_LNR\Cas%20positifs%20WNV%20et%20USUV\2026\Dynamique%20WNV%202026%20du%201709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'dynamique nationale'!$C$1</c:f>
              <c:strCache>
                <c:ptCount val="1"/>
                <c:pt idx="0">
                  <c:v>Cas équins</c:v>
                </c:pt>
              </c:strCache>
            </c:strRef>
          </c:tx>
          <c:spPr>
            <a:solidFill>
              <a:srgbClr val="FF4747"/>
            </a:solidFill>
            <a:ln>
              <a:noFill/>
            </a:ln>
            <a:effectLst/>
          </c:spPr>
          <c:invertIfNegative val="0"/>
          <c:cat>
            <c:numRef>
              <c:f>'dynamique nationale'!$B$2:$B$25</c:f>
              <c:numCache>
                <c:formatCode>General</c:formatCode>
                <c:ptCount val="24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</c:numCache>
            </c:numRef>
          </c:cat>
          <c:val>
            <c:numRef>
              <c:f>'dynamique nationale'!$C$2:$C$25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15</c:v>
                </c:pt>
                <c:pt idx="17">
                  <c:v>23</c:v>
                </c:pt>
                <c:pt idx="18">
                  <c:v>32</c:v>
                </c:pt>
                <c:pt idx="19">
                  <c:v>41</c:v>
                </c:pt>
                <c:pt idx="20">
                  <c:v>55</c:v>
                </c:pt>
                <c:pt idx="21">
                  <c:v>68</c:v>
                </c:pt>
                <c:pt idx="22">
                  <c:v>44</c:v>
                </c:pt>
                <c:pt idx="2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6-46BE-91ED-BF93A74A5EE9}"/>
            </c:ext>
          </c:extLst>
        </c:ser>
        <c:ser>
          <c:idx val="1"/>
          <c:order val="1"/>
          <c:tx>
            <c:strRef>
              <c:f>'dynamique nationale'!$D$1</c:f>
              <c:strCache>
                <c:ptCount val="1"/>
                <c:pt idx="0">
                  <c:v>Cas aviaires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'dynamique nationale'!$B$2:$B$25</c:f>
              <c:numCache>
                <c:formatCode>General</c:formatCode>
                <c:ptCount val="24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</c:numCache>
            </c:numRef>
          </c:cat>
          <c:val>
            <c:numRef>
              <c:f>'dynamique nationale'!$D$2:$D$25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D6-46BE-91ED-BF93A74A5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298324223"/>
        <c:axId val="1298323391"/>
      </c:barChart>
      <c:catAx>
        <c:axId val="1298324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98323391"/>
        <c:crosses val="autoZero"/>
        <c:auto val="1"/>
        <c:lblAlgn val="ctr"/>
        <c:lblOffset val="100"/>
        <c:noMultiLvlLbl val="0"/>
      </c:catAx>
      <c:valAx>
        <c:axId val="129832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98324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'dynamique nationale'!$C$39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'dynamique nationale'!$B$40:$B$72</c:f>
              <c:strCache>
                <c:ptCount val="33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</c:strCache>
            </c:strRef>
          </c:cat>
          <c:val>
            <c:numRef>
              <c:f>'dynamique nationale'!$C$40:$C$72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13</c:v>
                </c:pt>
                <c:pt idx="22">
                  <c:v>14</c:v>
                </c:pt>
                <c:pt idx="23">
                  <c:v>22</c:v>
                </c:pt>
                <c:pt idx="24">
                  <c:v>15</c:v>
                </c:pt>
                <c:pt idx="25">
                  <c:v>12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43-4BCA-B3A0-CEF0521C0DCB}"/>
            </c:ext>
          </c:extLst>
        </c:ser>
        <c:ser>
          <c:idx val="1"/>
          <c:order val="1"/>
          <c:tx>
            <c:strRef>
              <c:f>'dynamique nationale'!$D$39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'dynamique nationale'!$B$40:$B$72</c:f>
              <c:strCache>
                <c:ptCount val="33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</c:strCache>
            </c:strRef>
          </c:cat>
          <c:val>
            <c:numRef>
              <c:f>'dynamique nationale'!$D$40:$D$72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4</c:v>
                </c:pt>
                <c:pt idx="20">
                  <c:v>6</c:v>
                </c:pt>
                <c:pt idx="21">
                  <c:v>4</c:v>
                </c:pt>
                <c:pt idx="22">
                  <c:v>12</c:v>
                </c:pt>
                <c:pt idx="23">
                  <c:v>11</c:v>
                </c:pt>
                <c:pt idx="24">
                  <c:v>7</c:v>
                </c:pt>
                <c:pt idx="25">
                  <c:v>6</c:v>
                </c:pt>
                <c:pt idx="26">
                  <c:v>6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43-4BCA-B3A0-CEF0521C0DCB}"/>
            </c:ext>
          </c:extLst>
        </c:ser>
        <c:ser>
          <c:idx val="2"/>
          <c:order val="2"/>
          <c:tx>
            <c:strRef>
              <c:f>'dynamique nationale'!$E$39</c:f>
              <c:strCache>
                <c:ptCount val="1"/>
                <c:pt idx="0">
                  <c:v>2026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'dynamique nationale'!$B$40:$B$72</c:f>
              <c:strCache>
                <c:ptCount val="33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</c:strCache>
            </c:strRef>
          </c:cat>
          <c:val>
            <c:numRef>
              <c:f>'dynamique nationale'!$E$40:$E$72</c:f>
              <c:numCache>
                <c:formatCode>General</c:formatCode>
                <c:ptCount val="33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15</c:v>
                </c:pt>
                <c:pt idx="17">
                  <c:v>23</c:v>
                </c:pt>
                <c:pt idx="18">
                  <c:v>32</c:v>
                </c:pt>
                <c:pt idx="19">
                  <c:v>41</c:v>
                </c:pt>
                <c:pt idx="20">
                  <c:v>55</c:v>
                </c:pt>
                <c:pt idx="21">
                  <c:v>68</c:v>
                </c:pt>
                <c:pt idx="22">
                  <c:v>44</c:v>
                </c:pt>
                <c:pt idx="23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43-4BCA-B3A0-CEF0521C0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8018623"/>
        <c:axId val="1878019455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'dynamique nationale'!$B$39</c15:sqref>
                        </c15:formulaRef>
                      </c:ext>
                    </c:extLst>
                    <c:strCache>
                      <c:ptCount val="1"/>
                      <c:pt idx="0">
                        <c:v>Semaine DDS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'dynamique nationale'!$B$40:$B$72</c15:sqref>
                        </c15:formulaRef>
                      </c:ext>
                    </c:extLst>
                    <c:strCache>
                      <c:ptCount val="33"/>
                      <c:pt idx="0">
                        <c:v>14</c:v>
                      </c:pt>
                      <c:pt idx="1">
                        <c:v>15</c:v>
                      </c:pt>
                      <c:pt idx="2">
                        <c:v>16</c:v>
                      </c:pt>
                      <c:pt idx="3">
                        <c:v>17</c:v>
                      </c:pt>
                      <c:pt idx="4">
                        <c:v>18</c:v>
                      </c:pt>
                      <c:pt idx="5">
                        <c:v>19</c:v>
                      </c:pt>
                      <c:pt idx="6">
                        <c:v>20</c:v>
                      </c:pt>
                      <c:pt idx="7">
                        <c:v>21</c:v>
                      </c:pt>
                      <c:pt idx="8">
                        <c:v>22</c:v>
                      </c:pt>
                      <c:pt idx="9">
                        <c:v>23</c:v>
                      </c:pt>
                      <c:pt idx="10">
                        <c:v>24</c:v>
                      </c:pt>
                      <c:pt idx="11">
                        <c:v>25</c:v>
                      </c:pt>
                      <c:pt idx="12">
                        <c:v>26</c:v>
                      </c:pt>
                      <c:pt idx="13">
                        <c:v>27</c:v>
                      </c:pt>
                      <c:pt idx="14">
                        <c:v>28</c:v>
                      </c:pt>
                      <c:pt idx="15">
                        <c:v>29</c:v>
                      </c:pt>
                      <c:pt idx="16">
                        <c:v>30</c:v>
                      </c:pt>
                      <c:pt idx="17">
                        <c:v>31</c:v>
                      </c:pt>
                      <c:pt idx="18">
                        <c:v>32</c:v>
                      </c:pt>
                      <c:pt idx="19">
                        <c:v>33</c:v>
                      </c:pt>
                      <c:pt idx="20">
                        <c:v>34</c:v>
                      </c:pt>
                      <c:pt idx="21">
                        <c:v>35</c:v>
                      </c:pt>
                      <c:pt idx="22">
                        <c:v>36</c:v>
                      </c:pt>
                      <c:pt idx="23">
                        <c:v>37</c:v>
                      </c:pt>
                      <c:pt idx="24">
                        <c:v>38</c:v>
                      </c:pt>
                      <c:pt idx="25">
                        <c:v>39</c:v>
                      </c:pt>
                      <c:pt idx="26">
                        <c:v>40</c:v>
                      </c:pt>
                      <c:pt idx="27">
                        <c:v>41</c:v>
                      </c:pt>
                      <c:pt idx="28">
                        <c:v>42</c:v>
                      </c:pt>
                      <c:pt idx="29">
                        <c:v>43</c:v>
                      </c:pt>
                      <c:pt idx="30">
                        <c:v>44</c:v>
                      </c:pt>
                      <c:pt idx="31">
                        <c:v>45</c:v>
                      </c:pt>
                      <c:pt idx="32">
                        <c:v>46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'dynamique nationale'!$B$40:$B$72</c15:sqref>
                        </c15:formulaRef>
                      </c:ext>
                    </c:extLst>
                    <c:numCache>
                      <c:formatCode>@</c:formatCode>
                      <c:ptCount val="3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 formatCode="General">
                        <c:v>27</c:v>
                      </c:pt>
                      <c:pt idx="14" formatCode="General">
                        <c:v>28</c:v>
                      </c:pt>
                      <c:pt idx="15" formatCode="General">
                        <c:v>29</c:v>
                      </c:pt>
                      <c:pt idx="16" formatCode="General">
                        <c:v>30</c:v>
                      </c:pt>
                      <c:pt idx="17" formatCode="General">
                        <c:v>31</c:v>
                      </c:pt>
                      <c:pt idx="18" formatCode="General">
                        <c:v>32</c:v>
                      </c:pt>
                      <c:pt idx="19" formatCode="General">
                        <c:v>33</c:v>
                      </c:pt>
                      <c:pt idx="20" formatCode="General">
                        <c:v>34</c:v>
                      </c:pt>
                      <c:pt idx="21" formatCode="General">
                        <c:v>35</c:v>
                      </c:pt>
                      <c:pt idx="22" formatCode="General">
                        <c:v>36</c:v>
                      </c:pt>
                      <c:pt idx="23" formatCode="General">
                        <c:v>37</c:v>
                      </c:pt>
                      <c:pt idx="24" formatCode="General">
                        <c:v>38</c:v>
                      </c:pt>
                      <c:pt idx="25" formatCode="General">
                        <c:v>39</c:v>
                      </c:pt>
                      <c:pt idx="26" formatCode="General">
                        <c:v>40</c:v>
                      </c:pt>
                      <c:pt idx="27" formatCode="General">
                        <c:v>41</c:v>
                      </c:pt>
                      <c:pt idx="28" formatCode="General">
                        <c:v>42</c:v>
                      </c:pt>
                      <c:pt idx="29" formatCode="General">
                        <c:v>43</c:v>
                      </c:pt>
                      <c:pt idx="30" formatCode="General">
                        <c:v>44</c:v>
                      </c:pt>
                      <c:pt idx="31" formatCode="General">
                        <c:v>45</c:v>
                      </c:pt>
                      <c:pt idx="32" formatCode="General">
                        <c:v>46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E243-4BCA-B3A0-CEF0521C0DCB}"/>
                  </c:ext>
                </c:extLst>
              </c15:ser>
            </c15:filteredLineSeries>
          </c:ext>
        </c:extLst>
      </c:lineChart>
      <c:catAx>
        <c:axId val="187801862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78019455"/>
        <c:crosses val="autoZero"/>
        <c:auto val="1"/>
        <c:lblAlgn val="ctr"/>
        <c:lblOffset val="100"/>
        <c:tickMarkSkip val="2"/>
        <c:noMultiLvlLbl val="0"/>
      </c:catAx>
      <c:valAx>
        <c:axId val="1878019455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78018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860326752223679"/>
          <c:y val="5.2412810590508035E-2"/>
          <c:w val="0.35417843097167334"/>
          <c:h val="6.1834232630246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FDAA4-59EA-4D06-A55B-1FE1B63260EA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C96D5-F2D5-4A9B-AC02-07781D7A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401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F876F-2394-434A-9B07-432DE19C105F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AC9FA-9DB2-48FB-B76A-EB55F6C2D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4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présentation groupée pour</a:t>
            </a:r>
            <a:r>
              <a:rPr lang="fr-FR" baseline="0" dirty="0"/>
              <a:t> chaque arbvirose: les informations toute zone géographique confondue pour l’arbovirose concernée</a:t>
            </a:r>
            <a:endParaRPr lang="fr-FR" dirty="0"/>
          </a:p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67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6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02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796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52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28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74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26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01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42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66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45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57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6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03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49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61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513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3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76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2" Type="http://schemas.openxmlformats.org/officeDocument/2006/relationships/image" Target="../media/image34.jpe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tiff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1136" y="2332454"/>
            <a:ext cx="8280920" cy="4356484"/>
          </a:xfrm>
        </p:spPr>
        <p:txBody>
          <a:bodyPr>
            <a:normAutofit fontScale="90000"/>
          </a:bodyPr>
          <a:lstStyle/>
          <a:p>
            <a:r>
              <a:rPr lang="fr-FR" u="none" dirty="0">
                <a:latin typeface="Calibri" panose="020F0502020204030204" pitchFamily="34" charset="0"/>
              </a:rPr>
              <a:t>Situation épidémiologique </a:t>
            </a:r>
            <a:br>
              <a:rPr lang="fr-FR" i="1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fr-FR" i="1" dirty="0">
                <a:solidFill>
                  <a:srgbClr val="0070C0"/>
                </a:solidFill>
                <a:latin typeface="Calibri" panose="020F0502020204030204" pitchFamily="34" charset="0"/>
              </a:rPr>
              <a:t>Santé animale : virus</a:t>
            </a:r>
            <a:r>
              <a:rPr 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>
                <a:solidFill>
                  <a:srgbClr val="0070C0"/>
                </a:solidFill>
                <a:latin typeface="Calibri" panose="020F0502020204030204" pitchFamily="34" charset="0"/>
              </a:rPr>
              <a:t>West Nile</a:t>
            </a:r>
            <a:br>
              <a:rPr lang="fr-FR" sz="2000" dirty="0">
                <a:solidFill>
                  <a:srgbClr val="0070C0"/>
                </a:solidFill>
              </a:rPr>
            </a:b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22 septembre 2026</a:t>
            </a:r>
            <a:br>
              <a:rPr lang="fr-FR" sz="2000" dirty="0"/>
            </a:br>
            <a:br>
              <a:rPr lang="fr-FR" sz="2000" b="1" dirty="0"/>
            </a:br>
            <a:r>
              <a:rPr lang="fr-FR" sz="2000" b="1" dirty="0"/>
              <a:t>Camille Migné - </a:t>
            </a:r>
            <a:r>
              <a:rPr lang="fr-FR" sz="2000" dirty="0"/>
              <a:t>Gaëlle Gonzalez </a:t>
            </a: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Co-responsables du Laboratoire National de Référence pour le virus West Nile</a:t>
            </a:r>
            <a:br>
              <a:rPr lang="fr-FR" sz="2000" dirty="0"/>
            </a:br>
            <a:r>
              <a:rPr lang="fr-FR" sz="2000" dirty="0"/>
              <a:t>Laboratoire de Référence de l’Union Européenne pour les maladies équines</a:t>
            </a:r>
            <a:br>
              <a:rPr lang="fr-FR" sz="2000" dirty="0"/>
            </a:br>
            <a:r>
              <a:rPr lang="fr-FR" sz="2000" dirty="0"/>
              <a:t>ANSES, Laboratoire de santé animale</a:t>
            </a:r>
            <a:br>
              <a:rPr lang="fr-FR" sz="2000" b="1" dirty="0"/>
            </a:br>
            <a:br>
              <a:rPr lang="fr-FR" sz="2000" b="1" dirty="0"/>
            </a:br>
            <a:br>
              <a:rPr lang="fr-FR" sz="2000" u="none" dirty="0">
                <a:latin typeface="Calibri" panose="020F0502020204030204" pitchFamily="34" charset="0"/>
              </a:rPr>
            </a:br>
            <a:r>
              <a:rPr lang="fr-FR" u="none" dirty="0">
                <a:latin typeface="Calibri" panose="020F0502020204030204" pitchFamily="34" charset="0"/>
              </a:rPr>
              <a:t> </a:t>
            </a:r>
            <a:br>
              <a:rPr lang="fr-FR" u="none" dirty="0">
                <a:latin typeface="Calibri" panose="020F0502020204030204" pitchFamily="34" charset="0"/>
              </a:rPr>
            </a:br>
            <a:endParaRPr lang="fr-FR" u="none" dirty="0">
              <a:latin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2857500" cy="9048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39552" y="5980638"/>
            <a:ext cx="8280920" cy="646331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Le contenu de ce diaporama est confidentiel sauf mention inverse explicite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Usage interne au réseau </a:t>
            </a:r>
            <a:r>
              <a:rPr lang="fr-FR" b="1" dirty="0" err="1">
                <a:solidFill>
                  <a:srgbClr val="FF0000"/>
                </a:solidFill>
              </a:rPr>
              <a:t>Arbo</a:t>
            </a:r>
            <a:r>
              <a:rPr lang="fr-FR" b="1" dirty="0">
                <a:solidFill>
                  <a:srgbClr val="FF0000"/>
                </a:solidFill>
              </a:rPr>
              <a:t>-France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6A4329-5FD6-4E22-A7DE-8FD268A43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086" y="258947"/>
            <a:ext cx="1090165" cy="8132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65A8C16-0D6B-43DC-BCC7-DCC9A1D7E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308" y="333540"/>
            <a:ext cx="1378778" cy="6463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533299-8799-4B14-A340-027476F56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258947"/>
            <a:ext cx="854976" cy="72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5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2857500" cy="9048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BE5953-0D3F-4CB7-BB6E-32CF9257A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086" y="258947"/>
            <a:ext cx="1090165" cy="8132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03218C-E264-4D25-A4B0-87A367327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308" y="333540"/>
            <a:ext cx="1378778" cy="6463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C6341D-C652-460A-9D2A-0114AB4DF5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258947"/>
            <a:ext cx="854976" cy="726729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8923A31-B183-4A70-9EDF-1D617D2185FC}"/>
              </a:ext>
            </a:extLst>
          </p:cNvPr>
          <p:cNvGrpSpPr/>
          <p:nvPr/>
        </p:nvGrpSpPr>
        <p:grpSpPr>
          <a:xfrm>
            <a:off x="179512" y="1484784"/>
            <a:ext cx="8916584" cy="4608512"/>
            <a:chOff x="35496" y="1484784"/>
            <a:chExt cx="9060600" cy="4614020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4A5544B3-E1C5-4613-9F7B-65D2353E5C07}"/>
                </a:ext>
              </a:extLst>
            </p:cNvPr>
            <p:cNvGrpSpPr/>
            <p:nvPr/>
          </p:nvGrpSpPr>
          <p:grpSpPr>
            <a:xfrm>
              <a:off x="35496" y="1484784"/>
              <a:ext cx="9060600" cy="4614020"/>
              <a:chOff x="41700" y="1484784"/>
              <a:chExt cx="9060600" cy="4614020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5698EC8F-18FB-470A-B068-0FC072D3801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1700" y="1484784"/>
                <a:ext cx="8830562" cy="4614020"/>
                <a:chOff x="406399" y="1403559"/>
                <a:chExt cx="7548602" cy="3944201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956F6457-EE59-4D42-A899-8C48610C4BF6}"/>
                    </a:ext>
                  </a:extLst>
                </p:cNvPr>
                <p:cNvGrpSpPr/>
                <p:nvPr/>
              </p:nvGrpSpPr>
              <p:grpSpPr>
                <a:xfrm>
                  <a:off x="406399" y="1403559"/>
                  <a:ext cx="7548602" cy="3944201"/>
                  <a:chOff x="3661535" y="1710534"/>
                  <a:chExt cx="7548602" cy="3944201"/>
                </a:xfrm>
              </p:grpSpPr>
              <p:pic>
                <p:nvPicPr>
                  <p:cNvPr id="19" name="Image 18">
                    <a:extLst>
                      <a:ext uri="{FF2B5EF4-FFF2-40B4-BE49-F238E27FC236}">
                        <a16:creationId xmlns:a16="http://schemas.microsoft.com/office/drawing/2014/main" id="{E36FC4C5-D841-4FA3-97F4-8375903A3B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"/>
                  <a:srcRect l="5109"/>
                  <a:stretch/>
                </p:blipFill>
                <p:spPr>
                  <a:xfrm>
                    <a:off x="3661535" y="1710534"/>
                    <a:ext cx="7548602" cy="3944201"/>
                  </a:xfrm>
                  <a:prstGeom prst="rect">
                    <a:avLst/>
                  </a:prstGeom>
                </p:spPr>
              </p:pic>
              <p:sp>
                <p:nvSpPr>
                  <p:cNvPr id="20" name="ZoneTexte 19">
                    <a:extLst>
                      <a:ext uri="{FF2B5EF4-FFF2-40B4-BE49-F238E27FC236}">
                        <a16:creationId xmlns:a16="http://schemas.microsoft.com/office/drawing/2014/main" id="{0D49034F-034F-4E54-A701-6364E64A16DA}"/>
                      </a:ext>
                    </a:extLst>
                  </p:cNvPr>
                  <p:cNvSpPr txBox="1"/>
                  <p:nvPr/>
                </p:nvSpPr>
                <p:spPr>
                  <a:xfrm>
                    <a:off x="5425930" y="4615837"/>
                    <a:ext cx="2328863" cy="3683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100" b="1" dirty="0">
                        <a:solidFill>
                          <a:srgbClr val="292929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Magaly BOULANGER </a:t>
                    </a:r>
                    <a:r>
                      <a:rPr lang="fr-FR" sz="1100" dirty="0">
                        <a:solidFill>
                          <a:srgbClr val="292929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(ANSES)</a:t>
                    </a:r>
                  </a:p>
                  <a:p>
                    <a:r>
                      <a:rPr lang="fr-FR" sz="1100" dirty="0">
                        <a:solidFill>
                          <a:srgbClr val="292929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Technicienne de recherche</a:t>
                    </a:r>
                  </a:p>
                </p:txBody>
              </p:sp>
              <p:pic>
                <p:nvPicPr>
                  <p:cNvPr id="21" name="Image 20">
                    <a:extLst>
                      <a:ext uri="{FF2B5EF4-FFF2-40B4-BE49-F238E27FC236}">
                        <a16:creationId xmlns:a16="http://schemas.microsoft.com/office/drawing/2014/main" id="{6095EBB9-9503-474F-B49E-90E0E19888A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001246" y="4250985"/>
                    <a:ext cx="618615" cy="618615"/>
                  </a:xfrm>
                  <a:prstGeom prst="ellipse">
                    <a:avLst/>
                  </a:prstGeom>
                  <a:ln w="12700" cap="rnd">
                    <a:solidFill>
                      <a:srgbClr val="333333"/>
                    </a:solidFill>
                  </a:ln>
                  <a:effectLst>
                    <a:outerShdw blurRad="381000" dist="292100" dir="5400000" sx="-80000" sy="-18000" rotWithShape="0">
                      <a:srgbClr val="000000">
                        <a:alpha val="22000"/>
                      </a:srgbClr>
                    </a:outerShdw>
                  </a:effectLst>
                </p:spPr>
              </p:pic>
            </p:grpSp>
            <p:grpSp>
              <p:nvGrpSpPr>
                <p:cNvPr id="14" name="Groupe 13">
                  <a:extLst>
                    <a:ext uri="{FF2B5EF4-FFF2-40B4-BE49-F238E27FC236}">
                      <a16:creationId xmlns:a16="http://schemas.microsoft.com/office/drawing/2014/main" id="{8BF3208E-B16C-433F-9F8A-0132AAB3AE24}"/>
                    </a:ext>
                  </a:extLst>
                </p:cNvPr>
                <p:cNvGrpSpPr/>
                <p:nvPr/>
              </p:nvGrpSpPr>
              <p:grpSpPr>
                <a:xfrm>
                  <a:off x="5542511" y="4599245"/>
                  <a:ext cx="2298469" cy="599796"/>
                  <a:chOff x="8788632" y="4882172"/>
                  <a:chExt cx="1970025" cy="599796"/>
                </a:xfrm>
              </p:grpSpPr>
              <p:pic>
                <p:nvPicPr>
                  <p:cNvPr id="17" name="Image 16">
                    <a:extLst>
                      <a:ext uri="{FF2B5EF4-FFF2-40B4-BE49-F238E27FC236}">
                        <a16:creationId xmlns:a16="http://schemas.microsoft.com/office/drawing/2014/main" id="{66DFB254-0EDD-40DB-BF65-BA6079195A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8788632" y="4882172"/>
                    <a:ext cx="540626" cy="599796"/>
                  </a:xfrm>
                  <a:prstGeom prst="ellipse">
                    <a:avLst/>
                  </a:prstGeom>
                  <a:ln w="3175" cap="rnd">
                    <a:solidFill>
                      <a:srgbClr val="333333"/>
                    </a:solidFill>
                  </a:ln>
                  <a:effectLst>
                    <a:outerShdw blurRad="381000" dist="292100" dir="5400000" sx="-80000" sy="-18000" rotWithShape="0">
                      <a:srgbClr val="000000">
                        <a:alpha val="22000"/>
                      </a:srgbClr>
                    </a:outerShdw>
                  </a:effectLst>
                </p:spPr>
              </p:pic>
              <p:sp>
                <p:nvSpPr>
                  <p:cNvPr id="18" name="ZoneTexte 17">
                    <a:extLst>
                      <a:ext uri="{FF2B5EF4-FFF2-40B4-BE49-F238E27FC236}">
                        <a16:creationId xmlns:a16="http://schemas.microsoft.com/office/drawing/2014/main" id="{9CB59D8D-2CFD-4C77-93EE-B55CD28380EC}"/>
                      </a:ext>
                    </a:extLst>
                  </p:cNvPr>
                  <p:cNvSpPr txBox="1"/>
                  <p:nvPr/>
                </p:nvSpPr>
                <p:spPr>
                  <a:xfrm>
                    <a:off x="9426986" y="4966626"/>
                    <a:ext cx="1331671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Léa </a:t>
                    </a:r>
                    <a:r>
                      <a:rPr lang="fr-FR" sz="11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SANTERRE </a:t>
                    </a:r>
                    <a:r>
                      <a:rPr lang="fr-FR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(ANSES)</a:t>
                    </a:r>
                    <a:endParaRPr lang="fr-FR" sz="11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  <a:p>
                    <a:r>
                      <a:rPr lang="fr-FR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Doctorante</a:t>
                    </a:r>
                  </a:p>
                </p:txBody>
              </p:sp>
            </p:grpSp>
            <p:pic>
              <p:nvPicPr>
                <p:cNvPr id="15" name="Image 14">
                  <a:extLst>
                    <a:ext uri="{FF2B5EF4-FFF2-40B4-BE49-F238E27FC236}">
                      <a16:creationId xmlns:a16="http://schemas.microsoft.com/office/drawing/2014/main" id="{48C08489-A7F2-4937-968F-E870605E67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5250" y="4606347"/>
                  <a:ext cx="552691" cy="552691"/>
                </a:xfrm>
                <a:prstGeom prst="ellipse">
                  <a:avLst/>
                </a:prstGeom>
                <a:ln w="3175" cap="rnd">
                  <a:solidFill>
                    <a:srgbClr val="333333"/>
                  </a:solidFill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3EE38DDB-31F9-4964-807E-477B0453F9AC}"/>
                    </a:ext>
                  </a:extLst>
                </p:cNvPr>
                <p:cNvSpPr txBox="1"/>
                <p:nvPr/>
              </p:nvSpPr>
              <p:spPr>
                <a:xfrm>
                  <a:off x="1168200" y="4683699"/>
                  <a:ext cx="1714319" cy="60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Clément</a:t>
                  </a:r>
                  <a:r>
                    <a:rPr lang="fr-FR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fr-FR" sz="11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BIGEARD</a:t>
                  </a:r>
                  <a:r>
                    <a:rPr lang="fr-FR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(ANSES – Univ Bordeaux) </a:t>
                  </a:r>
                </a:p>
                <a:p>
                  <a:r>
                    <a:rPr lang="fr-FR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Doctorant</a:t>
                  </a: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48A07F5A-0A5D-4982-97E9-2DADF04D3484}"/>
                  </a:ext>
                </a:extLst>
              </p:cNvPr>
              <p:cNvSpPr txBox="1"/>
              <p:nvPr/>
            </p:nvSpPr>
            <p:spPr>
              <a:xfrm>
                <a:off x="5820412" y="1844824"/>
                <a:ext cx="328188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Responsable adjointe du LNR West Nile</a:t>
                </a:r>
              </a:p>
              <a:p>
                <a:r>
                  <a:rPr lang="fr-FR" sz="1200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Directrice adjointe du LRUE Maladies équines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4830FBB-D206-47A5-92E3-BDFCC6EF5334}"/>
                  </a:ext>
                </a:extLst>
              </p:cNvPr>
              <p:cNvSpPr txBox="1"/>
              <p:nvPr/>
            </p:nvSpPr>
            <p:spPr>
              <a:xfrm>
                <a:off x="6219508" y="3068960"/>
                <a:ext cx="288279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Responsable du LNR West Nile</a:t>
                </a:r>
              </a:p>
            </p:txBody>
          </p:sp>
        </p:grp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4BC9449-6E80-4D6A-99F9-E842B45E9BA6}"/>
                </a:ext>
              </a:extLst>
            </p:cNvPr>
            <p:cNvSpPr/>
            <p:nvPr/>
          </p:nvSpPr>
          <p:spPr>
            <a:xfrm>
              <a:off x="8793251" y="2708920"/>
              <a:ext cx="171237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FD5565DB-8920-40D7-97ED-9E2F3C2D4BE2}"/>
              </a:ext>
            </a:extLst>
          </p:cNvPr>
          <p:cNvSpPr txBox="1"/>
          <p:nvPr/>
        </p:nvSpPr>
        <p:spPr>
          <a:xfrm>
            <a:off x="2810786" y="2729011"/>
            <a:ext cx="2981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 dirty="0"/>
              <a:t>UMR Virologie</a:t>
            </a:r>
          </a:p>
          <a:p>
            <a:pPr algn="ctr"/>
            <a:r>
              <a:rPr lang="fr-FR" sz="1500" dirty="0"/>
              <a:t>Equipe ZEN</a:t>
            </a:r>
          </a:p>
          <a:p>
            <a:pPr algn="ctr"/>
            <a:r>
              <a:rPr lang="fr-FR" sz="1500" dirty="0"/>
              <a:t>« </a:t>
            </a:r>
            <a:r>
              <a:rPr lang="fr-FR" sz="1500" b="1" dirty="0"/>
              <a:t>Z</a:t>
            </a:r>
            <a:r>
              <a:rPr lang="fr-FR" sz="1500" dirty="0"/>
              <a:t>oonoses </a:t>
            </a:r>
            <a:r>
              <a:rPr lang="fr-FR" sz="1500" b="1" dirty="0"/>
              <a:t>E</a:t>
            </a:r>
            <a:r>
              <a:rPr lang="fr-FR" sz="1500" dirty="0"/>
              <a:t>quines et </a:t>
            </a:r>
            <a:r>
              <a:rPr lang="fr-FR" sz="1500" b="1" dirty="0" err="1"/>
              <a:t>N</a:t>
            </a:r>
            <a:r>
              <a:rPr lang="fr-FR" sz="1500" dirty="0" err="1"/>
              <a:t>eurovirologie</a:t>
            </a:r>
            <a:r>
              <a:rPr lang="fr-FR" sz="1500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54612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Le virus West Nile (WNV)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B6B2C7-649D-439F-A137-44320681C0D0}"/>
              </a:ext>
            </a:extLst>
          </p:cNvPr>
          <p:cNvSpPr txBox="1"/>
          <p:nvPr/>
        </p:nvSpPr>
        <p:spPr>
          <a:xfrm>
            <a:off x="107504" y="1560436"/>
            <a:ext cx="7273119" cy="924832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l"/>
            <a:r>
              <a:rPr lang="fr-FR" sz="2060" dirty="0">
                <a:cs typeface="Arial" panose="020B0604020202020204" pitchFamily="34" charset="0"/>
              </a:rPr>
              <a:t>Famille : </a:t>
            </a:r>
            <a:r>
              <a:rPr lang="fr-FR" sz="2060" i="1" dirty="0" err="1">
                <a:cs typeface="Arial" panose="020B0604020202020204" pitchFamily="34" charset="0"/>
              </a:rPr>
              <a:t>Flaviviridae</a:t>
            </a:r>
            <a:r>
              <a:rPr lang="fr-FR" sz="2060" i="1" dirty="0">
                <a:cs typeface="Arial" panose="020B0604020202020204" pitchFamily="34" charset="0"/>
              </a:rPr>
              <a:t>  </a:t>
            </a:r>
          </a:p>
          <a:p>
            <a:pPr algn="l"/>
            <a:r>
              <a:rPr lang="fr-FR" sz="2060" dirty="0">
                <a:cs typeface="Arial" panose="020B0604020202020204" pitchFamily="34" charset="0"/>
              </a:rPr>
              <a:t>Genre : </a:t>
            </a:r>
            <a:r>
              <a:rPr lang="fr-FR" sz="2060" i="1" dirty="0" err="1">
                <a:cs typeface="Arial" panose="020B0604020202020204" pitchFamily="34" charset="0"/>
              </a:rPr>
              <a:t>Orthoflavivirus</a:t>
            </a:r>
            <a:endParaRPr lang="fr-FR" sz="2060" i="1" dirty="0"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1E88DC-E74F-4B43-AB0B-9853DB275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5" y="332656"/>
            <a:ext cx="4392489" cy="351018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B85F981-C899-4824-95B0-5FBA0CDF5A7F}"/>
              </a:ext>
            </a:extLst>
          </p:cNvPr>
          <p:cNvSpPr txBox="1"/>
          <p:nvPr/>
        </p:nvSpPr>
        <p:spPr>
          <a:xfrm>
            <a:off x="107504" y="2966584"/>
            <a:ext cx="4392488" cy="924832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l"/>
            <a:r>
              <a:rPr lang="fr-FR" sz="2000" dirty="0">
                <a:cs typeface="Arial" panose="020B0604020202020204" pitchFamily="34" charset="0"/>
              </a:rPr>
              <a:t>Première fois isolé :</a:t>
            </a:r>
          </a:p>
          <a:p>
            <a:r>
              <a:rPr lang="fr-FR" sz="2000" dirty="0">
                <a:cs typeface="Arial" panose="020B0604020202020204" pitchFamily="34" charset="0"/>
              </a:rPr>
              <a:t>- En Ouganda, district West Nile, 1937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33B439E-5B28-4E1B-BF01-5CA181FEF944}"/>
              </a:ext>
            </a:extLst>
          </p:cNvPr>
          <p:cNvGrpSpPr/>
          <p:nvPr/>
        </p:nvGrpSpPr>
        <p:grpSpPr>
          <a:xfrm>
            <a:off x="96918" y="3645024"/>
            <a:ext cx="8503387" cy="3031655"/>
            <a:chOff x="96918" y="3645024"/>
            <a:chExt cx="8503387" cy="3031655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F3B12284-3231-48DA-AD7A-227F9656F624}"/>
                </a:ext>
              </a:extLst>
            </p:cNvPr>
            <p:cNvGrpSpPr/>
            <p:nvPr/>
          </p:nvGrpSpPr>
          <p:grpSpPr>
            <a:xfrm>
              <a:off x="4489406" y="3645024"/>
              <a:ext cx="4110899" cy="3031655"/>
              <a:chOff x="4701683" y="3684933"/>
              <a:chExt cx="4110899" cy="3031655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532E2FD-89E1-46CE-8ED8-BBB14C7D4B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88024" y="4058861"/>
                <a:ext cx="4024558" cy="2657727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EEC2F6CC-1EE8-49AA-A882-60D952614D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729260">
                <a:off x="4701683" y="3684933"/>
                <a:ext cx="1460205" cy="797124"/>
              </a:xfrm>
              <a:prstGeom prst="rect">
                <a:avLst/>
              </a:prstGeom>
            </p:spPr>
          </p:pic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CAF4D64-F0D5-4B71-BD35-C947A09120AF}"/>
                </a:ext>
              </a:extLst>
            </p:cNvPr>
            <p:cNvSpPr txBox="1"/>
            <p:nvPr/>
          </p:nvSpPr>
          <p:spPr>
            <a:xfrm>
              <a:off x="96918" y="4462892"/>
              <a:ext cx="4392488" cy="906366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l"/>
              <a:r>
                <a:rPr lang="fr-FR" sz="2000" dirty="0">
                  <a:cs typeface="Arial" panose="020B0604020202020204" pitchFamily="34" charset="0"/>
                </a:rPr>
                <a:t>Dispersion et introduction via les flux migratoires  </a:t>
              </a:r>
            </a:p>
          </p:txBody>
        </p:sp>
      </p:grp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DD836F6-7084-447F-BC7E-05FB5215EF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3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80BB79B-27E2-4A60-B268-87FED047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Cycle de transmission du WNV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7495368-7F19-498D-AA68-2A9B3F189B5A}"/>
              </a:ext>
            </a:extLst>
          </p:cNvPr>
          <p:cNvGrpSpPr/>
          <p:nvPr/>
        </p:nvGrpSpPr>
        <p:grpSpPr>
          <a:xfrm>
            <a:off x="289625" y="882257"/>
            <a:ext cx="2198124" cy="2504851"/>
            <a:chOff x="384830" y="1358157"/>
            <a:chExt cx="3845878" cy="437793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52ADCCB-5670-4CA5-983B-82F3C34C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8287" y="4000834"/>
              <a:ext cx="1894997" cy="105767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EB33952-06C8-4A05-8E0B-CBC7F7E1D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16231" y="2077396"/>
              <a:ext cx="1867277" cy="1867277"/>
            </a:xfrm>
            <a:prstGeom prst="rect">
              <a:avLst/>
            </a:prstGeom>
          </p:spPr>
        </p:pic>
        <p:sp>
          <p:nvSpPr>
            <p:cNvPr id="9" name="Flèche : courbe vers la gauche 8">
              <a:extLst>
                <a:ext uri="{FF2B5EF4-FFF2-40B4-BE49-F238E27FC236}">
                  <a16:creationId xmlns:a16="http://schemas.microsoft.com/office/drawing/2014/main" id="{A8B598EB-5748-4F58-A74C-4D62C136EA61}"/>
                </a:ext>
              </a:extLst>
            </p:cNvPr>
            <p:cNvSpPr/>
            <p:nvPr/>
          </p:nvSpPr>
          <p:spPr>
            <a:xfrm>
              <a:off x="3018765" y="3105216"/>
              <a:ext cx="1008112" cy="1656184"/>
            </a:xfrm>
            <a:prstGeom prst="curvedLeftArrow">
              <a:avLst>
                <a:gd name="adj1" fmla="val 4003"/>
                <a:gd name="adj2" fmla="val 29183"/>
                <a:gd name="adj3" fmla="val 10827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Flèche : courbe vers la gauche 9">
              <a:extLst>
                <a:ext uri="{FF2B5EF4-FFF2-40B4-BE49-F238E27FC236}">
                  <a16:creationId xmlns:a16="http://schemas.microsoft.com/office/drawing/2014/main" id="{1D21D1C0-E407-4F44-A0D2-E9DA06AF7ECA}"/>
                </a:ext>
              </a:extLst>
            </p:cNvPr>
            <p:cNvSpPr/>
            <p:nvPr/>
          </p:nvSpPr>
          <p:spPr>
            <a:xfrm rot="11037745">
              <a:off x="625887" y="2967255"/>
              <a:ext cx="1008112" cy="1656184"/>
            </a:xfrm>
            <a:prstGeom prst="curvedLeftArrow">
              <a:avLst>
                <a:gd name="adj1" fmla="val 4003"/>
                <a:gd name="adj2" fmla="val 29183"/>
                <a:gd name="adj3" fmla="val 10827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91363AE-F8AE-4122-972B-C5D42715BF1D}"/>
                </a:ext>
              </a:extLst>
            </p:cNvPr>
            <p:cNvSpPr txBox="1"/>
            <p:nvPr/>
          </p:nvSpPr>
          <p:spPr>
            <a:xfrm>
              <a:off x="822107" y="1358157"/>
              <a:ext cx="3408601" cy="1153789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/>
              <a:r>
                <a:rPr lang="fr-FR" sz="1200" dirty="0">
                  <a:cs typeface="Arial" panose="020B0604020202020204" pitchFamily="34" charset="0"/>
                </a:rPr>
                <a:t>Avifaune : hôte réservoir et/ou amplificateur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2A2015C-ADA6-40BA-81CA-F84FF5C2E3C9}"/>
                </a:ext>
              </a:extLst>
            </p:cNvPr>
            <p:cNvSpPr txBox="1"/>
            <p:nvPr/>
          </p:nvSpPr>
          <p:spPr>
            <a:xfrm>
              <a:off x="899961" y="4905061"/>
              <a:ext cx="2991660" cy="831033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/>
              <a:r>
                <a:rPr lang="fr-FR" sz="1200" dirty="0">
                  <a:cs typeface="Arial" panose="020B0604020202020204" pitchFamily="34" charset="0"/>
                </a:rPr>
                <a:t>Moustique </a:t>
              </a:r>
              <a:r>
                <a:rPr lang="fr-FR" sz="1200" i="1" dirty="0">
                  <a:cs typeface="Arial" panose="020B0604020202020204" pitchFamily="34" charset="0"/>
                </a:rPr>
                <a:t>Culex</a:t>
              </a:r>
              <a:r>
                <a:rPr lang="fr-FR" sz="1200" dirty="0">
                  <a:cs typeface="Arial" panose="020B0604020202020204" pitchFamily="34" charset="0"/>
                </a:rPr>
                <a:t> </a:t>
              </a:r>
              <a:r>
                <a:rPr lang="fr-FR" sz="1200" dirty="0" err="1">
                  <a:cs typeface="Arial" panose="020B0604020202020204" pitchFamily="34" charset="0"/>
                </a:rPr>
                <a:t>spp</a:t>
              </a:r>
              <a:r>
                <a:rPr lang="fr-FR" sz="1200" dirty="0"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76D8957-1BAB-4891-8620-AD91189D4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27055" t="4580" r="24886"/>
            <a:stretch/>
          </p:blipFill>
          <p:spPr>
            <a:xfrm>
              <a:off x="384830" y="2749943"/>
              <a:ext cx="576064" cy="63889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FF26629-5C5E-45F8-8940-C01A989E88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27055" t="4580" r="24886"/>
            <a:stretch/>
          </p:blipFill>
          <p:spPr>
            <a:xfrm>
              <a:off x="3529810" y="4479518"/>
              <a:ext cx="576064" cy="638892"/>
            </a:xfrm>
            <a:prstGeom prst="rect">
              <a:avLst/>
            </a:prstGeom>
          </p:spPr>
        </p:pic>
        <p:sp>
          <p:nvSpPr>
            <p:cNvPr id="15" name="Flèche : courbe vers la gauche 14">
              <a:extLst>
                <a:ext uri="{FF2B5EF4-FFF2-40B4-BE49-F238E27FC236}">
                  <a16:creationId xmlns:a16="http://schemas.microsoft.com/office/drawing/2014/main" id="{A8B99A1F-3AFD-4C39-B68D-259AE152EE2C}"/>
                </a:ext>
              </a:extLst>
            </p:cNvPr>
            <p:cNvSpPr/>
            <p:nvPr/>
          </p:nvSpPr>
          <p:spPr>
            <a:xfrm>
              <a:off x="3145368" y="2448961"/>
              <a:ext cx="507379" cy="536071"/>
            </a:xfrm>
            <a:prstGeom prst="curvedLeftArrow">
              <a:avLst>
                <a:gd name="adj1" fmla="val 4003"/>
                <a:gd name="adj2" fmla="val 32635"/>
                <a:gd name="adj3" fmla="val 10827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B7D7BEB-06E0-4686-ADC8-3BEFF0EC8877}"/>
              </a:ext>
            </a:extLst>
          </p:cNvPr>
          <p:cNvGrpSpPr/>
          <p:nvPr/>
        </p:nvGrpSpPr>
        <p:grpSpPr>
          <a:xfrm>
            <a:off x="1438996" y="1056891"/>
            <a:ext cx="5118136" cy="3133542"/>
            <a:chOff x="2334923" y="2818847"/>
            <a:chExt cx="6001604" cy="3763648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BDE195B-A68E-4046-BF51-E8FC7190A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07526" y="3407584"/>
              <a:ext cx="4029001" cy="2250575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9C0B84A-AFF4-427A-95A3-3E7076BC72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27055" t="4580" r="24886"/>
            <a:stretch/>
          </p:blipFill>
          <p:spPr>
            <a:xfrm>
              <a:off x="3396100" y="5912608"/>
              <a:ext cx="576064" cy="638892"/>
            </a:xfrm>
            <a:prstGeom prst="rect">
              <a:avLst/>
            </a:prstGeom>
          </p:spPr>
        </p:pic>
        <p:sp>
          <p:nvSpPr>
            <p:cNvPr id="19" name="Flèche : courbe vers la gauche 18">
              <a:extLst>
                <a:ext uri="{FF2B5EF4-FFF2-40B4-BE49-F238E27FC236}">
                  <a16:creationId xmlns:a16="http://schemas.microsoft.com/office/drawing/2014/main" id="{709CAFE6-714E-4B47-B29D-DCD8028A92F6}"/>
                </a:ext>
              </a:extLst>
            </p:cNvPr>
            <p:cNvSpPr/>
            <p:nvPr/>
          </p:nvSpPr>
          <p:spPr>
            <a:xfrm rot="16200000" flipH="1">
              <a:off x="3289602" y="4585651"/>
              <a:ext cx="1042165" cy="2951523"/>
            </a:xfrm>
            <a:prstGeom prst="curvedLeftArrow">
              <a:avLst>
                <a:gd name="adj1" fmla="val 9385"/>
                <a:gd name="adj2" fmla="val 29183"/>
                <a:gd name="adj3" fmla="val 17786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1400" dirty="0">
                <a:solidFill>
                  <a:schemeClr val="tx1"/>
                </a:solidFill>
                <a:latin typeface="Marianne" panose="02000000000000000000" pitchFamily="2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A2C5E03-B288-46CE-84B5-B0B638534EBA}"/>
                </a:ext>
              </a:extLst>
            </p:cNvPr>
            <p:cNvSpPr txBox="1"/>
            <p:nvPr/>
          </p:nvSpPr>
          <p:spPr>
            <a:xfrm>
              <a:off x="4486346" y="2818847"/>
              <a:ext cx="3072692" cy="866823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/>
              <a:r>
                <a:rPr lang="fr-FR" sz="1400" dirty="0">
                  <a:cs typeface="Arial" panose="020B0604020202020204" pitchFamily="34" charset="0"/>
                </a:rPr>
                <a:t>Une centaine d’espèces vertébrées peut être infectée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71A929D-2945-4F3F-A58A-4250A14F6563}"/>
              </a:ext>
            </a:extLst>
          </p:cNvPr>
          <p:cNvGrpSpPr/>
          <p:nvPr/>
        </p:nvGrpSpPr>
        <p:grpSpPr>
          <a:xfrm>
            <a:off x="3540048" y="207393"/>
            <a:ext cx="5139197" cy="3667654"/>
            <a:chOff x="5770199" y="947995"/>
            <a:chExt cx="6026299" cy="440516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8035F269-1317-4572-9C20-26EF4829ACB1}"/>
                </a:ext>
              </a:extLst>
            </p:cNvPr>
            <p:cNvGrpSpPr/>
            <p:nvPr/>
          </p:nvGrpSpPr>
          <p:grpSpPr>
            <a:xfrm>
              <a:off x="7942350" y="1466277"/>
              <a:ext cx="3854148" cy="2365785"/>
              <a:chOff x="8879917" y="2154537"/>
              <a:chExt cx="3854148" cy="2365785"/>
            </a:xfrm>
          </p:grpSpPr>
          <p:sp>
            <p:nvSpPr>
              <p:cNvPr id="25" name="Flèche : courbe vers la gauche 24">
                <a:extLst>
                  <a:ext uri="{FF2B5EF4-FFF2-40B4-BE49-F238E27FC236}">
                    <a16:creationId xmlns:a16="http://schemas.microsoft.com/office/drawing/2014/main" id="{50401A12-A170-4687-8429-8A8F92E34CF6}"/>
                  </a:ext>
                </a:extLst>
              </p:cNvPr>
              <p:cNvSpPr/>
              <p:nvPr/>
            </p:nvSpPr>
            <p:spPr>
              <a:xfrm rot="5868193" flipH="1" flipV="1">
                <a:off x="9774666" y="1259788"/>
                <a:ext cx="709351" cy="2498850"/>
              </a:xfrm>
              <a:prstGeom prst="curvedLeftArrow">
                <a:avLst>
                  <a:gd name="adj1" fmla="val 9385"/>
                  <a:gd name="adj2" fmla="val 29183"/>
                  <a:gd name="adj3" fmla="val 17786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lang="fr-FR" sz="1400" dirty="0">
                  <a:solidFill>
                    <a:schemeClr val="tx1"/>
                  </a:solidFill>
                  <a:latin typeface="Marianne" panose="02000000000000000000" pitchFamily="2" charset="0"/>
                </a:endParaRPr>
              </a:p>
            </p:txBody>
          </p:sp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604AD79A-64B4-4807-B5D6-9272EB4F9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536312" y="3034359"/>
                <a:ext cx="1894997" cy="1057672"/>
              </a:xfrm>
              <a:prstGeom prst="rect">
                <a:avLst/>
              </a:prstGeom>
            </p:spPr>
          </p:pic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39673FBD-5DF3-41BD-AD1D-F0391FDEBFF4}"/>
                  </a:ext>
                </a:extLst>
              </p:cNvPr>
              <p:cNvSpPr txBox="1"/>
              <p:nvPr/>
            </p:nvSpPr>
            <p:spPr>
              <a:xfrm>
                <a:off x="10285794" y="3912266"/>
                <a:ext cx="2448271" cy="608056"/>
              </a:xfrm>
              <a:prstGeom prst="rect">
                <a:avLst/>
              </a:prstGeom>
              <a:noFill/>
            </p:spPr>
            <p:txBody>
              <a:bodyPr wrap="square" lIns="144000" tIns="144000" rIns="144000" bIns="144000" rtlCol="0">
                <a:spAutoFit/>
              </a:bodyPr>
              <a:lstStyle/>
              <a:p>
                <a:pPr algn="ctr"/>
                <a:r>
                  <a:rPr lang="fr-FR" sz="1400" dirty="0">
                    <a:cs typeface="Arial" panose="020B0604020202020204" pitchFamily="34" charset="0"/>
                  </a:rPr>
                  <a:t>Moustique </a:t>
                </a:r>
                <a:r>
                  <a:rPr lang="fr-FR" sz="1400" i="1" dirty="0">
                    <a:cs typeface="Arial" panose="020B0604020202020204" pitchFamily="34" charset="0"/>
                  </a:rPr>
                  <a:t>Culex</a:t>
                </a:r>
                <a:r>
                  <a:rPr lang="fr-FR" sz="1400" dirty="0">
                    <a:cs typeface="Arial" panose="020B0604020202020204" pitchFamily="34" charset="0"/>
                  </a:rPr>
                  <a:t> </a:t>
                </a:r>
                <a:r>
                  <a:rPr lang="fr-FR" sz="1400" dirty="0" err="1">
                    <a:cs typeface="Arial" panose="020B0604020202020204" pitchFamily="34" charset="0"/>
                  </a:rPr>
                  <a:t>spp</a:t>
                </a:r>
                <a:r>
                  <a:rPr lang="fr-FR" sz="1400" dirty="0"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sp>
          <p:nvSpPr>
            <p:cNvPr id="23" name="Signe de multiplication 22">
              <a:extLst>
                <a:ext uri="{FF2B5EF4-FFF2-40B4-BE49-F238E27FC236}">
                  <a16:creationId xmlns:a16="http://schemas.microsoft.com/office/drawing/2014/main" id="{FF80E0A2-342D-4ACD-B60D-641CBBE1459E}"/>
                </a:ext>
              </a:extLst>
            </p:cNvPr>
            <p:cNvSpPr/>
            <p:nvPr/>
          </p:nvSpPr>
          <p:spPr>
            <a:xfrm rot="20792110">
              <a:off x="8386971" y="947995"/>
              <a:ext cx="1448117" cy="1028781"/>
            </a:xfrm>
            <a:prstGeom prst="mathMultiply">
              <a:avLst>
                <a:gd name="adj1" fmla="val 9756"/>
              </a:avLst>
            </a:prstGeom>
            <a:solidFill>
              <a:srgbClr val="FF0000"/>
            </a:solidFill>
            <a:ln w="12700"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1400" dirty="0">
                <a:latin typeface="Marianne" panose="02000000000000000000" pitchFamily="2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60B3AE91-C8EA-4521-821B-C8BBFACF83DD}"/>
                </a:ext>
              </a:extLst>
            </p:cNvPr>
            <p:cNvSpPr txBox="1"/>
            <p:nvPr/>
          </p:nvSpPr>
          <p:spPr>
            <a:xfrm>
              <a:off x="5770199" y="4486335"/>
              <a:ext cx="5901333" cy="8668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44000" tIns="144000" rIns="144000" bIns="144000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Culs-de-sac épidémiologiques</a:t>
              </a:r>
            </a:p>
            <a:p>
              <a:pPr algn="ctr"/>
              <a:r>
                <a:rPr lang="fr-FR" sz="1400" dirty="0">
                  <a:cs typeface="Arial" panose="020B0604020202020204" pitchFamily="34" charset="0"/>
                </a:rPr>
                <a:t>Ne participe pas au cycle naturel de transmission 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243FFFB2-3D06-473B-97E8-FE0590676793}"/>
              </a:ext>
            </a:extLst>
          </p:cNvPr>
          <p:cNvGrpSpPr/>
          <p:nvPr/>
        </p:nvGrpSpPr>
        <p:grpSpPr>
          <a:xfrm>
            <a:off x="1208699" y="3309225"/>
            <a:ext cx="7322708" cy="3370309"/>
            <a:chOff x="1208699" y="3309225"/>
            <a:chExt cx="7322708" cy="3370309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15F877F-045D-4A7D-ADE5-9A0E68EFBE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093" t="6184" r="2651" b="24281"/>
            <a:stretch/>
          </p:blipFill>
          <p:spPr>
            <a:xfrm>
              <a:off x="6130933" y="4867030"/>
              <a:ext cx="1504375" cy="1239084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84EE1F8-92A7-4957-848A-72BEABD69A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27055" t="4580" r="24886"/>
            <a:stretch/>
          </p:blipFill>
          <p:spPr>
            <a:xfrm>
              <a:off x="1208699" y="4976638"/>
              <a:ext cx="460593" cy="510827"/>
            </a:xfrm>
            <a:prstGeom prst="rect">
              <a:avLst/>
            </a:prstGeom>
          </p:spPr>
        </p:pic>
        <p:sp>
          <p:nvSpPr>
            <p:cNvPr id="29" name="Flèche : courbe vers la gauche 28">
              <a:extLst>
                <a:ext uri="{FF2B5EF4-FFF2-40B4-BE49-F238E27FC236}">
                  <a16:creationId xmlns:a16="http://schemas.microsoft.com/office/drawing/2014/main" id="{DB24FCE4-AFA7-4A6D-895A-D2CD0895A419}"/>
                </a:ext>
              </a:extLst>
            </p:cNvPr>
            <p:cNvSpPr/>
            <p:nvPr/>
          </p:nvSpPr>
          <p:spPr>
            <a:xfrm rot="19363751" flipH="1">
              <a:off x="1470991" y="3309225"/>
              <a:ext cx="872375" cy="2686468"/>
            </a:xfrm>
            <a:prstGeom prst="curvedLeftArrow">
              <a:avLst>
                <a:gd name="adj1" fmla="val 9385"/>
                <a:gd name="adj2" fmla="val 44969"/>
                <a:gd name="adj3" fmla="val 23147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2060" dirty="0">
                <a:solidFill>
                  <a:schemeClr val="tx1"/>
                </a:solidFill>
                <a:latin typeface="Marianne" panose="02000000000000000000" pitchFamily="2" charset="0"/>
              </a:endParaRP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60835A1-5849-482C-BEA6-7C5A6B76CE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093" t="6184" r="2651" b="24281"/>
            <a:stretch/>
          </p:blipFill>
          <p:spPr>
            <a:xfrm>
              <a:off x="2998476" y="4787674"/>
              <a:ext cx="1504375" cy="1239084"/>
            </a:xfrm>
            <a:prstGeom prst="rect">
              <a:avLst/>
            </a:prstGeom>
          </p:spPr>
        </p:pic>
        <p:sp>
          <p:nvSpPr>
            <p:cNvPr id="31" name="Flèche : courbe vers la gauche 30">
              <a:extLst>
                <a:ext uri="{FF2B5EF4-FFF2-40B4-BE49-F238E27FC236}">
                  <a16:creationId xmlns:a16="http://schemas.microsoft.com/office/drawing/2014/main" id="{A1959357-BD4F-403B-84C9-A31C92DECA90}"/>
                </a:ext>
              </a:extLst>
            </p:cNvPr>
            <p:cNvSpPr/>
            <p:nvPr/>
          </p:nvSpPr>
          <p:spPr>
            <a:xfrm rot="5400000" flipH="1" flipV="1">
              <a:off x="5088298" y="3741643"/>
              <a:ext cx="509071" cy="1891842"/>
            </a:xfrm>
            <a:prstGeom prst="curvedLeftArrow">
              <a:avLst>
                <a:gd name="adj1" fmla="val 9385"/>
                <a:gd name="adj2" fmla="val 28154"/>
                <a:gd name="adj3" fmla="val 15736"/>
              </a:avLst>
            </a:prstGeom>
            <a:solidFill>
              <a:srgbClr val="C00000"/>
            </a:solidFill>
            <a:ln w="12700"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 sz="2060" dirty="0">
                <a:solidFill>
                  <a:schemeClr val="tx1"/>
                </a:solidFill>
                <a:latin typeface="Marianne" panose="02000000000000000000" pitchFamily="2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EB8A34D-90F9-4F4C-8264-82AC4907DB66}"/>
                </a:ext>
              </a:extLst>
            </p:cNvPr>
            <p:cNvSpPr txBox="1"/>
            <p:nvPr/>
          </p:nvSpPr>
          <p:spPr>
            <a:xfrm>
              <a:off x="2252675" y="5957834"/>
              <a:ext cx="6278732" cy="72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44000" tIns="144000" rIns="144000" bIns="144000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Transmission interhumaine</a:t>
              </a:r>
            </a:p>
            <a:p>
              <a:pPr algn="ctr"/>
              <a:r>
                <a:rPr lang="fr-FR" sz="1400" dirty="0">
                  <a:cs typeface="Arial" panose="020B0604020202020204" pitchFamily="34" charset="0"/>
                </a:rPr>
                <a:t>Transfusion sanguine et transplantation d’organes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8F5DDC5D-6BD2-4B15-BD96-3F750368AC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6159" r="8656"/>
            <a:stretch/>
          </p:blipFill>
          <p:spPr>
            <a:xfrm>
              <a:off x="4758425" y="4619692"/>
              <a:ext cx="1122304" cy="814882"/>
            </a:xfrm>
            <a:prstGeom prst="rect">
              <a:avLst/>
            </a:prstGeom>
          </p:spPr>
        </p:pic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B628AF48-06F6-4B9D-9982-B6B4A96C32CA}"/>
              </a:ext>
            </a:extLst>
          </p:cNvPr>
          <p:cNvSpPr txBox="1"/>
          <p:nvPr/>
        </p:nvSpPr>
        <p:spPr>
          <a:xfrm>
            <a:off x="35496" y="6607619"/>
            <a:ext cx="67203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 err="1">
                <a:cs typeface="Arial" panose="020B0604020202020204" pitchFamily="34" charset="0"/>
              </a:rPr>
              <a:t>Colpitts</a:t>
            </a:r>
            <a:r>
              <a:rPr lang="fr-FR" sz="1100" dirty="0">
                <a:cs typeface="Arial" panose="020B0604020202020204" pitchFamily="34" charset="0"/>
              </a:rPr>
              <a:t> TM </a:t>
            </a:r>
            <a:r>
              <a:rPr lang="fr-FR" sz="1100" i="1" dirty="0">
                <a:cs typeface="Arial" panose="020B0604020202020204" pitchFamily="34" charset="0"/>
              </a:rPr>
              <a:t>et al.</a:t>
            </a:r>
            <a:r>
              <a:rPr lang="fr-FR" sz="1100" dirty="0">
                <a:cs typeface="Arial" panose="020B0604020202020204" pitchFamily="34" charset="0"/>
              </a:rPr>
              <a:t>, 2012;</a:t>
            </a:r>
            <a:r>
              <a:rPr lang="fr-FR" sz="1100" dirty="0"/>
              <a:t> Kramer, L. D. </a:t>
            </a:r>
            <a:r>
              <a:rPr lang="fr-FR" sz="1100" i="1" dirty="0"/>
              <a:t>et al.</a:t>
            </a:r>
            <a:r>
              <a:rPr lang="fr-FR" sz="1100" dirty="0"/>
              <a:t>, 2008</a:t>
            </a:r>
            <a:endParaRPr lang="fr-FR" sz="1100" dirty="0">
              <a:cs typeface="Arial" panose="020B0604020202020204" pitchFamily="34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67DB356-CC2F-4462-A995-798945142B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3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D6B18FE8-375D-4C22-8E1B-C96B54B6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Tableau clinique du WNV et surveillance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7D99389-DF5E-4824-B259-CFE1641703CA}"/>
              </a:ext>
            </a:extLst>
          </p:cNvPr>
          <p:cNvGrpSpPr/>
          <p:nvPr/>
        </p:nvGrpSpPr>
        <p:grpSpPr>
          <a:xfrm>
            <a:off x="2128329" y="1007316"/>
            <a:ext cx="3926446" cy="2071561"/>
            <a:chOff x="2234513" y="1229909"/>
            <a:chExt cx="3926446" cy="2071561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06F799D-891E-4838-8D3C-F5880BFC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4979" y="1229909"/>
              <a:ext cx="2871424" cy="1567506"/>
            </a:xfrm>
            <a:prstGeom prst="rect">
              <a:avLst/>
            </a:prstGeom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704107E7-12EB-43D4-9CAE-9401AA2B78F2}"/>
                </a:ext>
              </a:extLst>
            </p:cNvPr>
            <p:cNvSpPr txBox="1"/>
            <p:nvPr/>
          </p:nvSpPr>
          <p:spPr>
            <a:xfrm>
              <a:off x="2234513" y="2646455"/>
              <a:ext cx="3926446" cy="655015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Oiseaux sauvages ou captifs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A438036-33C1-4FA9-9779-4EDB67E5DD06}"/>
              </a:ext>
            </a:extLst>
          </p:cNvPr>
          <p:cNvGrpSpPr/>
          <p:nvPr/>
        </p:nvGrpSpPr>
        <p:grpSpPr>
          <a:xfrm>
            <a:off x="53896" y="863344"/>
            <a:ext cx="2419055" cy="2223261"/>
            <a:chOff x="42924" y="1196752"/>
            <a:chExt cx="2419055" cy="2223261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8E0DAA1-2BEF-4433-8CC7-E9C1780D4FDB}"/>
                </a:ext>
              </a:extLst>
            </p:cNvPr>
            <p:cNvSpPr txBox="1"/>
            <p:nvPr/>
          </p:nvSpPr>
          <p:spPr>
            <a:xfrm>
              <a:off x="568218" y="2764998"/>
              <a:ext cx="1631912" cy="655015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Equidés</a:t>
              </a:r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DED4B88-812D-4A64-B22C-9A42D2071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5973" t="25359" r="6441" b="6309"/>
            <a:stretch/>
          </p:blipFill>
          <p:spPr>
            <a:xfrm>
              <a:off x="42924" y="1196752"/>
              <a:ext cx="2419055" cy="1600662"/>
            </a:xfrm>
            <a:prstGeom prst="rect">
              <a:avLst/>
            </a:prstGeom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99CDC5A-E100-4808-B455-5DDE1CB2CA4F}"/>
              </a:ext>
            </a:extLst>
          </p:cNvPr>
          <p:cNvGrpSpPr/>
          <p:nvPr/>
        </p:nvGrpSpPr>
        <p:grpSpPr>
          <a:xfrm>
            <a:off x="6322320" y="980728"/>
            <a:ext cx="1850080" cy="2105060"/>
            <a:chOff x="3716481" y="1400638"/>
            <a:chExt cx="1850080" cy="2105060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AFD777B7-794E-4A00-9B86-FB6BF937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16481" y="1400638"/>
              <a:ext cx="1850080" cy="1524871"/>
            </a:xfrm>
            <a:prstGeom prst="rect">
              <a:avLst/>
            </a:prstGeom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ECCBAC6A-1C1E-4721-A7B8-111FA5B8DCC3}"/>
                </a:ext>
              </a:extLst>
            </p:cNvPr>
            <p:cNvSpPr txBox="1"/>
            <p:nvPr/>
          </p:nvSpPr>
          <p:spPr>
            <a:xfrm>
              <a:off x="3830007" y="2847915"/>
              <a:ext cx="1623027" cy="657783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Humains</a:t>
              </a: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454C8A8-2909-4EDE-A8B8-83C25C106A1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702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D6B18FE8-375D-4C22-8E1B-C96B54B6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Tableau clinique du WNV et surveillance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61B0C87-77CF-4B6A-9BF5-3B717C1E400A}"/>
              </a:ext>
            </a:extLst>
          </p:cNvPr>
          <p:cNvGrpSpPr/>
          <p:nvPr/>
        </p:nvGrpSpPr>
        <p:grpSpPr>
          <a:xfrm>
            <a:off x="6316624" y="980256"/>
            <a:ext cx="1850080" cy="2106349"/>
            <a:chOff x="3716481" y="1400638"/>
            <a:chExt cx="1850080" cy="210634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5208073-68CA-463D-B391-5BA839544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3716481" y="1400638"/>
              <a:ext cx="1850080" cy="1524871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BEAD6B0-04BA-4F99-97C3-2C7E2CE954F4}"/>
                </a:ext>
              </a:extLst>
            </p:cNvPr>
            <p:cNvSpPr txBox="1"/>
            <p:nvPr/>
          </p:nvSpPr>
          <p:spPr>
            <a:xfrm>
              <a:off x="3830007" y="2849204"/>
              <a:ext cx="1623027" cy="657783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b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Humains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B4D99C-9BE3-4202-840A-794319752DF7}"/>
              </a:ext>
            </a:extLst>
          </p:cNvPr>
          <p:cNvGrpSpPr/>
          <p:nvPr/>
        </p:nvGrpSpPr>
        <p:grpSpPr>
          <a:xfrm>
            <a:off x="2128329" y="1007316"/>
            <a:ext cx="3926446" cy="2071561"/>
            <a:chOff x="2234513" y="1229909"/>
            <a:chExt cx="3926446" cy="207156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B59AD8E-3CC0-454A-AC77-D4251DA07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44979" y="1229909"/>
              <a:ext cx="2871424" cy="1567506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A6F844B-B969-4585-AB4A-A0D3AD33C756}"/>
                </a:ext>
              </a:extLst>
            </p:cNvPr>
            <p:cNvSpPr txBox="1"/>
            <p:nvPr/>
          </p:nvSpPr>
          <p:spPr>
            <a:xfrm>
              <a:off x="2234513" y="2646455"/>
              <a:ext cx="3926446" cy="655015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Oiseaux sauvages ou captifs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4BF55D5-EFE7-4300-8B6C-42A0AA808BB3}"/>
              </a:ext>
            </a:extLst>
          </p:cNvPr>
          <p:cNvGrpSpPr/>
          <p:nvPr/>
        </p:nvGrpSpPr>
        <p:grpSpPr>
          <a:xfrm>
            <a:off x="53896" y="863344"/>
            <a:ext cx="2419055" cy="2223261"/>
            <a:chOff x="42924" y="1196752"/>
            <a:chExt cx="2419055" cy="2223261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9BE14EB-BD3D-464D-B99C-154056C8EF55}"/>
                </a:ext>
              </a:extLst>
            </p:cNvPr>
            <p:cNvSpPr txBox="1"/>
            <p:nvPr/>
          </p:nvSpPr>
          <p:spPr>
            <a:xfrm>
              <a:off x="568218" y="2764998"/>
              <a:ext cx="1631912" cy="655015"/>
            </a:xfrm>
            <a:prstGeom prst="rect">
              <a:avLst/>
            </a:prstGeom>
            <a:noFill/>
          </p:spPr>
          <p:txBody>
            <a:bodyPr wrap="square" lIns="144000" tIns="144000" rIns="144000" bIns="144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b="1" dirty="0">
                  <a:latin typeface="Arial" panose="020B0604020202020204" pitchFamily="34" charset="0"/>
                  <a:cs typeface="Arial" panose="020B0604020202020204" pitchFamily="34" charset="0"/>
                </a:rPr>
                <a:t>Equidés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941A4CE-4B6B-4E68-B1F2-E8A953B880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5973" t="25359" r="6441" b="6309"/>
            <a:stretch/>
          </p:blipFill>
          <p:spPr>
            <a:xfrm>
              <a:off x="42924" y="1196752"/>
              <a:ext cx="2419055" cy="1600662"/>
            </a:xfrm>
            <a:prstGeom prst="rect">
              <a:avLst/>
            </a:prstGeom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25BCE0A0-D592-44E0-91F4-5B25D5E51C42}"/>
              </a:ext>
            </a:extLst>
          </p:cNvPr>
          <p:cNvSpPr txBox="1"/>
          <p:nvPr/>
        </p:nvSpPr>
        <p:spPr>
          <a:xfrm>
            <a:off x="6125664" y="1475020"/>
            <a:ext cx="2231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cs typeface="Arial" panose="020B0604020202020204" pitchFamily="34" charset="0"/>
              </a:rPr>
              <a:t>Cf. Présentations de Guillaume Durand (CNR) et Florian Franke (</a:t>
            </a:r>
            <a:r>
              <a:rPr lang="fr-FR" sz="1400" dirty="0" err="1">
                <a:cs typeface="Arial" panose="020B0604020202020204" pitchFamily="34" charset="0"/>
              </a:rPr>
              <a:t>SpF</a:t>
            </a:r>
            <a:r>
              <a:rPr lang="fr-FR" sz="1400" dirty="0">
                <a:cs typeface="Arial" panose="020B0604020202020204" pitchFamily="34" charset="0"/>
              </a:rPr>
              <a:t>)</a:t>
            </a:r>
            <a:endParaRPr lang="fr-FR" sz="14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5F82955-FD72-4E5F-A313-75CA40AD12FA}"/>
              </a:ext>
            </a:extLst>
          </p:cNvPr>
          <p:cNvGrpSpPr/>
          <p:nvPr/>
        </p:nvGrpSpPr>
        <p:grpSpPr>
          <a:xfrm>
            <a:off x="62998" y="3456420"/>
            <a:ext cx="2664296" cy="3070151"/>
            <a:chOff x="1646994" y="1822961"/>
            <a:chExt cx="3838690" cy="3070151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AE86015-06B6-4444-9C20-C90F3F821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6994" y="1822961"/>
              <a:ext cx="3838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b="1" dirty="0">
                  <a:latin typeface="+mn-lt"/>
                </a:rPr>
                <a:t>80% des cas = asymptomatique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94DA50D-5017-44BF-BD1F-AD51C01AF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5460" y="4585335"/>
              <a:ext cx="35820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b="1" dirty="0">
                  <a:latin typeface="+mn-lt"/>
                </a:rPr>
                <a:t>Taux de mortalité : 30% à 50%</a:t>
              </a:r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F9BC73C6-4AB6-411A-80CE-EF96E4177A95}"/>
                </a:ext>
              </a:extLst>
            </p:cNvPr>
            <p:cNvGrpSpPr/>
            <p:nvPr/>
          </p:nvGrpSpPr>
          <p:grpSpPr>
            <a:xfrm>
              <a:off x="2132698" y="2130352"/>
              <a:ext cx="3177557" cy="702562"/>
              <a:chOff x="4401969" y="3265018"/>
              <a:chExt cx="3177557" cy="702562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3266E260-0561-4A7F-B7DE-B9C01C5B1B63}"/>
                  </a:ext>
                </a:extLst>
              </p:cNvPr>
              <p:cNvGrpSpPr/>
              <p:nvPr/>
            </p:nvGrpSpPr>
            <p:grpSpPr>
              <a:xfrm>
                <a:off x="5835610" y="3265018"/>
                <a:ext cx="1743916" cy="702562"/>
                <a:chOff x="5667149" y="3305918"/>
                <a:chExt cx="1743916" cy="702562"/>
              </a:xfrm>
            </p:grpSpPr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6FD50074-8AF0-4F32-83AD-3BA01BB4E6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67149" y="3492434"/>
                  <a:ext cx="129698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Faiblesse</a:t>
                  </a: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93F41D8F-4CA8-4144-B58A-BB55404623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67149" y="3700703"/>
                  <a:ext cx="1743916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Hyperthermie</a:t>
                  </a: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141C3ABA-89B5-4684-84B9-118F6007603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67149" y="3305918"/>
                  <a:ext cx="158115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Fatigue</a:t>
                  </a:r>
                </a:p>
              </p:txBody>
            </p:sp>
          </p:grpSp>
          <p:sp>
            <p:nvSpPr>
              <p:cNvPr id="37" name="Accolade ouvrante 36">
                <a:extLst>
                  <a:ext uri="{FF2B5EF4-FFF2-40B4-BE49-F238E27FC236}">
                    <a16:creationId xmlns:a16="http://schemas.microsoft.com/office/drawing/2014/main" id="{975697D5-3385-4656-89FB-78BF69B26085}"/>
                  </a:ext>
                </a:extLst>
              </p:cNvPr>
              <p:cNvSpPr/>
              <p:nvPr/>
            </p:nvSpPr>
            <p:spPr>
              <a:xfrm>
                <a:off x="5663019" y="3311626"/>
                <a:ext cx="251838" cy="620841"/>
              </a:xfrm>
              <a:prstGeom prst="leftBrace">
                <a:avLst>
                  <a:gd name="adj1" fmla="val 8333"/>
                  <a:gd name="adj2" fmla="val 5017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84787FD6-EAE8-4D92-8D09-5C504E478C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01969" y="3467613"/>
                <a:ext cx="126305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fr-FR" altLang="fr-FR" sz="1400" dirty="0">
                    <a:latin typeface="+mn-lt"/>
                  </a:rPr>
                  <a:t>≈ 20% des cas</a:t>
                </a: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29B8D15-46B9-4E81-A4A9-663FF12D6C69}"/>
                </a:ext>
              </a:extLst>
            </p:cNvPr>
            <p:cNvGrpSpPr/>
            <p:nvPr/>
          </p:nvGrpSpPr>
          <p:grpSpPr>
            <a:xfrm>
              <a:off x="2031241" y="2928794"/>
              <a:ext cx="3323591" cy="1632162"/>
              <a:chOff x="4373442" y="4060495"/>
              <a:chExt cx="3323591" cy="1632162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2853A458-A335-47F9-AFF1-C8D1B09B6BE7}"/>
                  </a:ext>
                </a:extLst>
              </p:cNvPr>
              <p:cNvGrpSpPr/>
              <p:nvPr/>
            </p:nvGrpSpPr>
            <p:grpSpPr>
              <a:xfrm>
                <a:off x="5860914" y="4060495"/>
                <a:ext cx="1836119" cy="1632162"/>
                <a:chOff x="5722459" y="4134933"/>
                <a:chExt cx="1836119" cy="1632162"/>
              </a:xfrm>
            </p:grpSpPr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9A0389D1-2760-470A-BE66-1BB4E445F7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4072" y="4134933"/>
                  <a:ext cx="960597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Ataxie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AF692AD9-152B-45E7-A491-524A69206C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44409" y="5243875"/>
                  <a:ext cx="1518471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Paralysie </a:t>
                  </a:r>
                </a:p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Décubitus</a:t>
                  </a: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88E51F59-BD03-493B-A95B-D3E7965923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30418" y="5044340"/>
                  <a:ext cx="1129024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Parésie</a:t>
                  </a: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DF6CEDCC-3A16-4F01-A9EB-F79669E21C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23572" y="4612375"/>
                  <a:ext cx="179042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Tremblements</a:t>
                  </a:r>
                </a:p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Fasciculations</a:t>
                  </a: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993867EC-9A12-46D5-988F-1B2099C409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22459" y="4383261"/>
                  <a:ext cx="183611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fr-FR" altLang="fr-FR" sz="1400" dirty="0">
                      <a:latin typeface="+mn-lt"/>
                    </a:rPr>
                    <a:t>Hyperesthésie</a:t>
                  </a:r>
                </a:p>
              </p:txBody>
            </p:sp>
          </p:grp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D1143D1-D6B3-4B4E-9745-76B5684680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442" y="4713394"/>
                <a:ext cx="136250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fr-FR" altLang="fr-FR" sz="1400" dirty="0">
                    <a:latin typeface="+mn-lt"/>
                  </a:rPr>
                  <a:t>1 à 10% des cas</a:t>
                </a:r>
              </a:p>
            </p:txBody>
          </p:sp>
          <p:sp>
            <p:nvSpPr>
              <p:cNvPr id="30" name="Accolade ouvrante 29">
                <a:extLst>
                  <a:ext uri="{FF2B5EF4-FFF2-40B4-BE49-F238E27FC236}">
                    <a16:creationId xmlns:a16="http://schemas.microsoft.com/office/drawing/2014/main" id="{2B4986E4-8C0D-4756-8B91-A805CDA9443A}"/>
                  </a:ext>
                </a:extLst>
              </p:cNvPr>
              <p:cNvSpPr/>
              <p:nvPr/>
            </p:nvSpPr>
            <p:spPr>
              <a:xfrm>
                <a:off x="5742956" y="4101983"/>
                <a:ext cx="251838" cy="1549357"/>
              </a:xfrm>
              <a:prstGeom prst="leftBrace">
                <a:avLst>
                  <a:gd name="adj1" fmla="val 8333"/>
                  <a:gd name="adj2" fmla="val 5017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E677CDA-8431-4073-A34D-F6E16F0A3598}"/>
              </a:ext>
            </a:extLst>
          </p:cNvPr>
          <p:cNvGrpSpPr/>
          <p:nvPr/>
        </p:nvGrpSpPr>
        <p:grpSpPr>
          <a:xfrm>
            <a:off x="2603130" y="3456420"/>
            <a:ext cx="2664296" cy="2448269"/>
            <a:chOff x="6709136" y="1701515"/>
            <a:chExt cx="3453876" cy="2448269"/>
          </a:xfrm>
        </p:grpSpPr>
        <p:sp>
          <p:nvSpPr>
            <p:cNvPr id="45" name="ZoneTexte 47">
              <a:extLst>
                <a:ext uri="{FF2B5EF4-FFF2-40B4-BE49-F238E27FC236}">
                  <a16:creationId xmlns:a16="http://schemas.microsoft.com/office/drawing/2014/main" id="{23D6AAAF-4D86-4E86-882E-D6498659D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4104" y="1980208"/>
              <a:ext cx="25693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fr-FR" altLang="fr-FR" sz="1400" dirty="0">
                  <a:latin typeface="+mn-lt"/>
                </a:rPr>
                <a:t>Plumes ébouriffées</a:t>
              </a:r>
            </a:p>
          </p:txBody>
        </p:sp>
        <p:sp>
          <p:nvSpPr>
            <p:cNvPr id="46" name="ZoneTexte 48">
              <a:extLst>
                <a:ext uri="{FF2B5EF4-FFF2-40B4-BE49-F238E27FC236}">
                  <a16:creationId xmlns:a16="http://schemas.microsoft.com/office/drawing/2014/main" id="{71409701-1BD8-497B-8DEA-F6781972E3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0941" y="2287985"/>
              <a:ext cx="26716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dirty="0">
                  <a:latin typeface="+mn-lt"/>
                </a:rPr>
                <a:t>Anorexie - Perte de poids</a:t>
              </a:r>
            </a:p>
          </p:txBody>
        </p:sp>
        <p:sp>
          <p:nvSpPr>
            <p:cNvPr id="47" name="ZoneTexte 49">
              <a:extLst>
                <a:ext uri="{FF2B5EF4-FFF2-40B4-BE49-F238E27FC236}">
                  <a16:creationId xmlns:a16="http://schemas.microsoft.com/office/drawing/2014/main" id="{2239237D-8F52-42B6-88CE-4CFB3A34D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0650" y="1701515"/>
              <a:ext cx="19764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b="1" dirty="0">
                  <a:latin typeface="+mn-lt"/>
                </a:rPr>
                <a:t>Peu de signes</a:t>
              </a:r>
            </a:p>
          </p:txBody>
        </p:sp>
        <p:sp>
          <p:nvSpPr>
            <p:cNvPr id="48" name="ZoneTexte 50">
              <a:extLst>
                <a:ext uri="{FF2B5EF4-FFF2-40B4-BE49-F238E27FC236}">
                  <a16:creationId xmlns:a16="http://schemas.microsoft.com/office/drawing/2014/main" id="{6C96D02C-798F-43C8-880A-A667A4AC65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9594" y="3842007"/>
              <a:ext cx="8778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b="1" dirty="0">
                  <a:latin typeface="+mn-lt"/>
                </a:rPr>
                <a:t>Mort</a:t>
              </a:r>
            </a:p>
          </p:txBody>
        </p:sp>
        <p:sp>
          <p:nvSpPr>
            <p:cNvPr id="49" name="ZoneTexte 51">
              <a:extLst>
                <a:ext uri="{FF2B5EF4-FFF2-40B4-BE49-F238E27FC236}">
                  <a16:creationId xmlns:a16="http://schemas.microsoft.com/office/drawing/2014/main" id="{14541043-C361-462C-A2FA-B4DD61839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9594" y="2653505"/>
              <a:ext cx="19780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dirty="0">
                  <a:latin typeface="+mn-lt"/>
                </a:rPr>
                <a:t>Tremblements</a:t>
              </a:r>
            </a:p>
          </p:txBody>
        </p:sp>
        <p:sp>
          <p:nvSpPr>
            <p:cNvPr id="50" name="ZoneTexte 65">
              <a:extLst>
                <a:ext uri="{FF2B5EF4-FFF2-40B4-BE49-F238E27FC236}">
                  <a16:creationId xmlns:a16="http://schemas.microsoft.com/office/drawing/2014/main" id="{22BEFAB4-D7B6-4ADA-B3BD-242EB8190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9136" y="2632249"/>
              <a:ext cx="19764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dirty="0">
                  <a:latin typeface="+mn-lt"/>
                </a:rPr>
                <a:t>Désorienté</a:t>
              </a:r>
            </a:p>
          </p:txBody>
        </p:sp>
        <p:sp>
          <p:nvSpPr>
            <p:cNvPr id="51" name="ZoneTexte 68">
              <a:extLst>
                <a:ext uri="{FF2B5EF4-FFF2-40B4-BE49-F238E27FC236}">
                  <a16:creationId xmlns:a16="http://schemas.microsoft.com/office/drawing/2014/main" id="{CEE76D00-A100-4029-B5B1-8CAC45AB1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7092" y="2926371"/>
              <a:ext cx="24193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dirty="0">
                  <a:latin typeface="+mn-lt"/>
                </a:rPr>
                <a:t>Port de tête anormal</a:t>
              </a:r>
            </a:p>
            <a:p>
              <a:pPr algn="ctr" eaLnBrk="1" hangingPunct="1"/>
              <a:r>
                <a:rPr lang="fr-FR" altLang="fr-FR" sz="1400" dirty="0">
                  <a:latin typeface="+mn-lt"/>
                </a:rPr>
                <a:t>Cou tordu</a:t>
              </a:r>
            </a:p>
          </p:txBody>
        </p:sp>
        <p:sp>
          <p:nvSpPr>
            <p:cNvPr id="52" name="ZoneTexte 50">
              <a:extLst>
                <a:ext uri="{FF2B5EF4-FFF2-40B4-BE49-F238E27FC236}">
                  <a16:creationId xmlns:a16="http://schemas.microsoft.com/office/drawing/2014/main" id="{0399BCC0-98AD-45B7-B537-8395266DBA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9136" y="3449591"/>
              <a:ext cx="3453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fr-FR" altLang="fr-FR" sz="1400" dirty="0">
                  <a:latin typeface="+mn-lt"/>
                </a:rPr>
                <a:t>Hépatomégalie - Splénomégalie</a:t>
              </a:r>
            </a:p>
          </p:txBody>
        </p:sp>
      </p:grpSp>
      <p:sp>
        <p:nvSpPr>
          <p:cNvPr id="53" name="ZoneTexte 52">
            <a:extLst>
              <a:ext uri="{FF2B5EF4-FFF2-40B4-BE49-F238E27FC236}">
                <a16:creationId xmlns:a16="http://schemas.microsoft.com/office/drawing/2014/main" id="{801CC832-0642-4955-A48F-2BC07AE1287D}"/>
              </a:ext>
            </a:extLst>
          </p:cNvPr>
          <p:cNvSpPr txBox="1"/>
          <p:nvPr/>
        </p:nvSpPr>
        <p:spPr>
          <a:xfrm>
            <a:off x="5409687" y="3368751"/>
            <a:ext cx="3611152" cy="30008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u="sng" dirty="0">
                <a:cs typeface="Arial" panose="020B0604020202020204" pitchFamily="34" charset="0"/>
              </a:rPr>
              <a:t>Réglementation et surveillance :</a:t>
            </a:r>
          </a:p>
          <a:p>
            <a:endParaRPr lang="fr-FR" sz="1400" dirty="0">
              <a:cs typeface="Arial" panose="020B0604020202020204" pitchFamily="34" charset="0"/>
            </a:endParaRPr>
          </a:p>
          <a:p>
            <a:r>
              <a:rPr lang="fr-FR" sz="1400" dirty="0">
                <a:cs typeface="Arial" panose="020B0604020202020204" pitchFamily="34" charset="0"/>
              </a:rPr>
              <a:t>Maladie à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déclaration obligatoire </a:t>
            </a:r>
            <a:r>
              <a:rPr lang="fr-FR" sz="1400" dirty="0">
                <a:cs typeface="Arial" panose="020B0604020202020204" pitchFamily="34" charset="0"/>
              </a:rPr>
              <a:t>chez l’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Homme</a:t>
            </a:r>
            <a:r>
              <a:rPr lang="fr-FR" sz="140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fr-FR" sz="1400" dirty="0">
                <a:cs typeface="Arial" panose="020B0604020202020204" pitchFamily="34" charset="0"/>
              </a:rPr>
              <a:t>et les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équidés</a:t>
            </a:r>
            <a:r>
              <a:rPr lang="fr-FR" sz="1400" dirty="0">
                <a:cs typeface="Arial" panose="020B0604020202020204" pitchFamily="34" charset="0"/>
              </a:rPr>
              <a:t> depuis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2009 en Europe </a:t>
            </a:r>
            <a:r>
              <a:rPr lang="fr-FR" sz="1400" dirty="0">
                <a:cs typeface="Arial" panose="020B0604020202020204" pitchFamily="34" charset="0"/>
              </a:rPr>
              <a:t>chez</a:t>
            </a:r>
            <a:r>
              <a:rPr lang="fr-FR" sz="14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l’oiseau</a:t>
            </a:r>
            <a:r>
              <a:rPr lang="fr-FR" sz="14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fr-FR" sz="1400" dirty="0">
                <a:cs typeface="Arial" panose="020B0604020202020204" pitchFamily="34" charset="0"/>
              </a:rPr>
              <a:t>depuis</a:t>
            </a:r>
            <a:r>
              <a:rPr lang="fr-FR" sz="1400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fr-FR" sz="1400" b="1" dirty="0">
                <a:solidFill>
                  <a:srgbClr val="C00000"/>
                </a:solidFill>
                <a:cs typeface="Arial" panose="020B0604020202020204" pitchFamily="34" charset="0"/>
              </a:rPr>
              <a:t>2021</a:t>
            </a:r>
          </a:p>
          <a:p>
            <a:endParaRPr lang="fr-FR" sz="14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fr-FR" sz="14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r>
              <a:rPr lang="fr-FR" sz="1400" dirty="0">
                <a:cs typeface="Arial" panose="020B0604020202020204" pitchFamily="34" charset="0"/>
              </a:rPr>
              <a:t>France depuis 2021 :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cs typeface="Arial" panose="020B0604020202020204" pitchFamily="34" charset="0"/>
              </a:rPr>
              <a:t>Santé animale (équin et aviaire) : LNR WNV, LVD accrédités, SAGIR, AFVPZ, RESPE, DD(EST)PP, vétérinaires,…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cs typeface="Arial" panose="020B0604020202020204" pitchFamily="34" charset="0"/>
              </a:rPr>
              <a:t>Santé humaine : Santé publique France, CNR arbovirus,…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A5D1E11-D6B7-4BC1-9544-C269217D1B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64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BDAD0830-E5F6-40BB-8626-B6810CDB7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Situation épidémiologique du WNV en 2026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0E3D4C-36DD-40F0-A92D-76B94363B313}"/>
              </a:ext>
            </a:extLst>
          </p:cNvPr>
          <p:cNvSpPr txBox="1"/>
          <p:nvPr/>
        </p:nvSpPr>
        <p:spPr>
          <a:xfrm>
            <a:off x="241602" y="883599"/>
            <a:ext cx="10111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Le virus continue de gagner du terrain en France hexagonale</a:t>
            </a:r>
          </a:p>
        </p:txBody>
      </p:sp>
      <p:grpSp>
        <p:nvGrpSpPr>
          <p:cNvPr id="260" name="Groupe 259">
            <a:extLst>
              <a:ext uri="{FF2B5EF4-FFF2-40B4-BE49-F238E27FC236}">
                <a16:creationId xmlns:a16="http://schemas.microsoft.com/office/drawing/2014/main" id="{9923D1A6-4C43-4B36-A9B0-A9E2B410A456}"/>
              </a:ext>
            </a:extLst>
          </p:cNvPr>
          <p:cNvGrpSpPr/>
          <p:nvPr/>
        </p:nvGrpSpPr>
        <p:grpSpPr>
          <a:xfrm>
            <a:off x="588201" y="5621783"/>
            <a:ext cx="3990133" cy="316906"/>
            <a:chOff x="955886" y="5560753"/>
            <a:chExt cx="3990133" cy="31690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57DB40-E86A-4B8E-8472-2529BFDC1AAB}"/>
                </a:ext>
              </a:extLst>
            </p:cNvPr>
            <p:cNvSpPr/>
            <p:nvPr/>
          </p:nvSpPr>
          <p:spPr>
            <a:xfrm>
              <a:off x="955886" y="5624050"/>
              <a:ext cx="332560" cy="196171"/>
            </a:xfrm>
            <a:prstGeom prst="rect">
              <a:avLst/>
            </a:prstGeom>
            <a:solidFill>
              <a:srgbClr val="FF4747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F571E5-5755-4D4F-AE94-6216723A442C}"/>
                </a:ext>
              </a:extLst>
            </p:cNvPr>
            <p:cNvSpPr/>
            <p:nvPr/>
          </p:nvSpPr>
          <p:spPr>
            <a:xfrm>
              <a:off x="2561668" y="5623754"/>
              <a:ext cx="332560" cy="196171"/>
            </a:xfrm>
            <a:prstGeom prst="rect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B61281A-15FA-4141-8518-C4F88218E480}"/>
                </a:ext>
              </a:extLst>
            </p:cNvPr>
            <p:cNvSpPr txBox="1"/>
            <p:nvPr/>
          </p:nvSpPr>
          <p:spPr>
            <a:xfrm>
              <a:off x="1291656" y="5560753"/>
              <a:ext cx="10882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Cas équins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3ACE200-9039-4685-B314-617D8577DD27}"/>
                </a:ext>
              </a:extLst>
            </p:cNvPr>
            <p:cNvSpPr txBox="1"/>
            <p:nvPr/>
          </p:nvSpPr>
          <p:spPr>
            <a:xfrm>
              <a:off x="2929353" y="5569882"/>
              <a:ext cx="20166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Cas aviaires 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7D867BE0-6A82-4B51-AA81-07C65FE38CE3}"/>
              </a:ext>
            </a:extLst>
          </p:cNvPr>
          <p:cNvSpPr txBox="1"/>
          <p:nvPr/>
        </p:nvSpPr>
        <p:spPr>
          <a:xfrm>
            <a:off x="144306" y="5957480"/>
            <a:ext cx="42720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Répartition des cas équins et aviaires positifs au virus West Nile en 2026 en France hexagonale en date du 17 septembre 2026</a:t>
            </a:r>
          </a:p>
        </p:txBody>
      </p:sp>
      <p:grpSp>
        <p:nvGrpSpPr>
          <p:cNvPr id="134" name="Groupe 133">
            <a:extLst>
              <a:ext uri="{FF2B5EF4-FFF2-40B4-BE49-F238E27FC236}">
                <a16:creationId xmlns:a16="http://schemas.microsoft.com/office/drawing/2014/main" id="{406B9CF9-78D3-4E60-80A0-FEA21091336A}"/>
              </a:ext>
            </a:extLst>
          </p:cNvPr>
          <p:cNvGrpSpPr/>
          <p:nvPr/>
        </p:nvGrpSpPr>
        <p:grpSpPr>
          <a:xfrm>
            <a:off x="3705610" y="1415790"/>
            <a:ext cx="5200891" cy="994034"/>
            <a:chOff x="1814350" y="4642468"/>
            <a:chExt cx="6016972" cy="994034"/>
          </a:xfrm>
        </p:grpSpPr>
        <p:pic>
          <p:nvPicPr>
            <p:cNvPr id="138" name="Image 34">
              <a:extLst>
                <a:ext uri="{FF2B5EF4-FFF2-40B4-BE49-F238E27FC236}">
                  <a16:creationId xmlns:a16="http://schemas.microsoft.com/office/drawing/2014/main" id="{7C867259-CD6E-4640-B935-EFFFD70779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44" t="16399" r="18463" b="67408"/>
            <a:stretch/>
          </p:blipFill>
          <p:spPr bwMode="auto">
            <a:xfrm>
              <a:off x="1835282" y="4660610"/>
              <a:ext cx="634538" cy="413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9" name="Image 34">
              <a:extLst>
                <a:ext uri="{FF2B5EF4-FFF2-40B4-BE49-F238E27FC236}">
                  <a16:creationId xmlns:a16="http://schemas.microsoft.com/office/drawing/2014/main" id="{AEB472C5-5CA6-4073-8569-BE19BCC0A0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4" t="17707" r="71146" b="69044"/>
            <a:stretch/>
          </p:blipFill>
          <p:spPr bwMode="auto">
            <a:xfrm>
              <a:off x="1814350" y="5210144"/>
              <a:ext cx="489522" cy="426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1AAD02A9-4A52-4614-957B-4ECF65DA0E3B}"/>
                </a:ext>
              </a:extLst>
            </p:cNvPr>
            <p:cNvSpPr txBox="1"/>
            <p:nvPr/>
          </p:nvSpPr>
          <p:spPr>
            <a:xfrm>
              <a:off x="2446837" y="4642468"/>
              <a:ext cx="53844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302 cas équins symptomatiques déclarés dont 20 morts</a:t>
              </a:r>
            </a:p>
            <a:p>
              <a:r>
                <a:rPr lang="fr-FR" sz="1400" dirty="0">
                  <a:solidFill>
                    <a:srgbClr val="C00000"/>
                  </a:solidFill>
                  <a:cs typeface="Arial" panose="020B0604020202020204" pitchFamily="34" charset="0"/>
                </a:rPr>
                <a:t>+ 24 asymptomatiques</a:t>
              </a:r>
            </a:p>
          </p:txBody>
        </p: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401ACBFE-3F84-41B3-AF97-DF104203E12B}"/>
                </a:ext>
              </a:extLst>
            </p:cNvPr>
            <p:cNvSpPr txBox="1"/>
            <p:nvPr/>
          </p:nvSpPr>
          <p:spPr>
            <a:xfrm>
              <a:off x="2695490" y="5237932"/>
              <a:ext cx="2689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cs typeface="Arial" panose="020B0604020202020204" pitchFamily="34" charset="0"/>
                </a:rPr>
                <a:t>12 cas aviaires déclarés </a:t>
              </a:r>
            </a:p>
          </p:txBody>
        </p:sp>
      </p:grpSp>
      <p:grpSp>
        <p:nvGrpSpPr>
          <p:cNvPr id="258" name="Groupe 257">
            <a:extLst>
              <a:ext uri="{FF2B5EF4-FFF2-40B4-BE49-F238E27FC236}">
                <a16:creationId xmlns:a16="http://schemas.microsoft.com/office/drawing/2014/main" id="{01C4CA6B-FA54-44F7-8319-40D5F9F82070}"/>
              </a:ext>
            </a:extLst>
          </p:cNvPr>
          <p:cNvGrpSpPr/>
          <p:nvPr/>
        </p:nvGrpSpPr>
        <p:grpSpPr>
          <a:xfrm>
            <a:off x="59894" y="1741350"/>
            <a:ext cx="3746306" cy="3813037"/>
            <a:chOff x="323528" y="1471800"/>
            <a:chExt cx="4122928" cy="4277965"/>
          </a:xfrm>
        </p:grpSpPr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688E5825-DC22-4EA7-8C24-19040ED691DB}"/>
                </a:ext>
              </a:extLst>
            </p:cNvPr>
            <p:cNvGrpSpPr/>
            <p:nvPr/>
          </p:nvGrpSpPr>
          <p:grpSpPr>
            <a:xfrm>
              <a:off x="323528" y="1471800"/>
              <a:ext cx="4120848" cy="4277965"/>
              <a:chOff x="2874522" y="1085562"/>
              <a:chExt cx="4664192" cy="4975457"/>
            </a:xfrm>
            <a:solidFill>
              <a:schemeClr val="bg1"/>
            </a:solidFill>
          </p:grpSpPr>
          <p:grpSp>
            <p:nvGrpSpPr>
              <p:cNvPr id="147" name="Groupe 146">
                <a:extLst>
                  <a:ext uri="{FF2B5EF4-FFF2-40B4-BE49-F238E27FC236}">
                    <a16:creationId xmlns:a16="http://schemas.microsoft.com/office/drawing/2014/main" id="{E1A146BB-74E6-4B4B-B2C9-1CF34C367FEA}"/>
                  </a:ext>
                </a:extLst>
              </p:cNvPr>
              <p:cNvGrpSpPr/>
              <p:nvPr/>
            </p:nvGrpSpPr>
            <p:grpSpPr>
              <a:xfrm>
                <a:off x="2874522" y="1085562"/>
                <a:ext cx="4664192" cy="4975457"/>
                <a:chOff x="1808454" y="981205"/>
                <a:chExt cx="4664192" cy="4975457"/>
              </a:xfrm>
              <a:grpFill/>
            </p:grpSpPr>
            <p:sp>
              <p:nvSpPr>
                <p:cNvPr id="157" name="Freeform 5">
                  <a:extLst>
                    <a:ext uri="{FF2B5EF4-FFF2-40B4-BE49-F238E27FC236}">
                      <a16:creationId xmlns:a16="http://schemas.microsoft.com/office/drawing/2014/main" id="{D1F1C1DD-F4E8-4CA7-B292-2BD73662BD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454" y="2160000"/>
                  <a:ext cx="519050" cy="548846"/>
                </a:xfrm>
                <a:custGeom>
                  <a:avLst/>
                  <a:gdLst>
                    <a:gd name="T0" fmla="*/ 273 w 107"/>
                    <a:gd name="T1" fmla="*/ 264 h 109"/>
                    <a:gd name="T2" fmla="*/ 217 w 107"/>
                    <a:gd name="T3" fmla="*/ 206 h 109"/>
                    <a:gd name="T4" fmla="*/ 251 w 107"/>
                    <a:gd name="T5" fmla="*/ 176 h 109"/>
                    <a:gd name="T6" fmla="*/ 246 w 107"/>
                    <a:gd name="T7" fmla="*/ 123 h 109"/>
                    <a:gd name="T8" fmla="*/ 233 w 107"/>
                    <a:gd name="T9" fmla="*/ 24 h 109"/>
                    <a:gd name="T10" fmla="*/ 225 w 107"/>
                    <a:gd name="T11" fmla="*/ 21 h 109"/>
                    <a:gd name="T12" fmla="*/ 206 w 107"/>
                    <a:gd name="T13" fmla="*/ 13 h 109"/>
                    <a:gd name="T14" fmla="*/ 184 w 107"/>
                    <a:gd name="T15" fmla="*/ 27 h 109"/>
                    <a:gd name="T16" fmla="*/ 166 w 107"/>
                    <a:gd name="T17" fmla="*/ 3 h 109"/>
                    <a:gd name="T18" fmla="*/ 136 w 107"/>
                    <a:gd name="T19" fmla="*/ 11 h 109"/>
                    <a:gd name="T20" fmla="*/ 102 w 107"/>
                    <a:gd name="T21" fmla="*/ 24 h 109"/>
                    <a:gd name="T22" fmla="*/ 67 w 107"/>
                    <a:gd name="T23" fmla="*/ 21 h 109"/>
                    <a:gd name="T24" fmla="*/ 61 w 107"/>
                    <a:gd name="T25" fmla="*/ 43 h 109"/>
                    <a:gd name="T26" fmla="*/ 19 w 107"/>
                    <a:gd name="T27" fmla="*/ 40 h 109"/>
                    <a:gd name="T28" fmla="*/ 8 w 107"/>
                    <a:gd name="T29" fmla="*/ 77 h 109"/>
                    <a:gd name="T30" fmla="*/ 16 w 107"/>
                    <a:gd name="T31" fmla="*/ 109 h 109"/>
                    <a:gd name="T32" fmla="*/ 64 w 107"/>
                    <a:gd name="T33" fmla="*/ 99 h 109"/>
                    <a:gd name="T34" fmla="*/ 104 w 107"/>
                    <a:gd name="T35" fmla="*/ 91 h 109"/>
                    <a:gd name="T36" fmla="*/ 75 w 107"/>
                    <a:gd name="T37" fmla="*/ 112 h 109"/>
                    <a:gd name="T38" fmla="*/ 110 w 107"/>
                    <a:gd name="T39" fmla="*/ 125 h 109"/>
                    <a:gd name="T40" fmla="*/ 94 w 107"/>
                    <a:gd name="T41" fmla="*/ 141 h 109"/>
                    <a:gd name="T42" fmla="*/ 72 w 107"/>
                    <a:gd name="T43" fmla="*/ 131 h 109"/>
                    <a:gd name="T44" fmla="*/ 45 w 107"/>
                    <a:gd name="T45" fmla="*/ 120 h 109"/>
                    <a:gd name="T46" fmla="*/ 32 w 107"/>
                    <a:gd name="T47" fmla="*/ 128 h 109"/>
                    <a:gd name="T48" fmla="*/ 64 w 107"/>
                    <a:gd name="T49" fmla="*/ 144 h 109"/>
                    <a:gd name="T50" fmla="*/ 96 w 107"/>
                    <a:gd name="T51" fmla="*/ 187 h 109"/>
                    <a:gd name="T52" fmla="*/ 27 w 107"/>
                    <a:gd name="T53" fmla="*/ 176 h 109"/>
                    <a:gd name="T54" fmla="*/ 35 w 107"/>
                    <a:gd name="T55" fmla="*/ 190 h 109"/>
                    <a:gd name="T56" fmla="*/ 67 w 107"/>
                    <a:gd name="T57" fmla="*/ 230 h 109"/>
                    <a:gd name="T58" fmla="*/ 69 w 107"/>
                    <a:gd name="T59" fmla="*/ 251 h 109"/>
                    <a:gd name="T60" fmla="*/ 91 w 107"/>
                    <a:gd name="T61" fmla="*/ 259 h 109"/>
                    <a:gd name="T62" fmla="*/ 112 w 107"/>
                    <a:gd name="T63" fmla="*/ 232 h 109"/>
                    <a:gd name="T64" fmla="*/ 134 w 107"/>
                    <a:gd name="T65" fmla="*/ 224 h 109"/>
                    <a:gd name="T66" fmla="*/ 155 w 107"/>
                    <a:gd name="T67" fmla="*/ 235 h 109"/>
                    <a:gd name="T68" fmla="*/ 184 w 107"/>
                    <a:gd name="T69" fmla="*/ 238 h 109"/>
                    <a:gd name="T70" fmla="*/ 192 w 107"/>
                    <a:gd name="T71" fmla="*/ 267 h 109"/>
                    <a:gd name="T72" fmla="*/ 206 w 107"/>
                    <a:gd name="T73" fmla="*/ 280 h 109"/>
                    <a:gd name="T74" fmla="*/ 222 w 107"/>
                    <a:gd name="T75" fmla="*/ 283 h 109"/>
                    <a:gd name="T76" fmla="*/ 243 w 107"/>
                    <a:gd name="T77" fmla="*/ 267 h 109"/>
                    <a:gd name="T78" fmla="*/ 259 w 107"/>
                    <a:gd name="T79" fmla="*/ 267 h 10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07" h="109">
                      <a:moveTo>
                        <a:pt x="98" y="100"/>
                      </a:moveTo>
                      <a:cubicBezTo>
                        <a:pt x="102" y="99"/>
                        <a:pt x="102" y="99"/>
                        <a:pt x="102" y="99"/>
                      </a:cubicBezTo>
                      <a:cubicBezTo>
                        <a:pt x="102" y="99"/>
                        <a:pt x="107" y="90"/>
                        <a:pt x="103" y="88"/>
                      </a:cubicBezTo>
                      <a:cubicBezTo>
                        <a:pt x="99" y="86"/>
                        <a:pt x="82" y="82"/>
                        <a:pt x="81" y="77"/>
                      </a:cubicBezTo>
                      <a:cubicBezTo>
                        <a:pt x="80" y="72"/>
                        <a:pt x="81" y="64"/>
                        <a:pt x="81" y="64"/>
                      </a:cubicBezTo>
                      <a:cubicBezTo>
                        <a:pt x="94" y="66"/>
                        <a:pt x="94" y="66"/>
                        <a:pt x="94" y="66"/>
                      </a:cubicBezTo>
                      <a:cubicBezTo>
                        <a:pt x="94" y="65"/>
                        <a:pt x="94" y="65"/>
                        <a:pt x="94" y="65"/>
                      </a:cubicBezTo>
                      <a:cubicBezTo>
                        <a:pt x="92" y="46"/>
                        <a:pt x="92" y="46"/>
                        <a:pt x="92" y="46"/>
                      </a:cubicBezTo>
                      <a:cubicBezTo>
                        <a:pt x="86" y="40"/>
                        <a:pt x="95" y="23"/>
                        <a:pt x="95" y="23"/>
                      </a:cubicBezTo>
                      <a:cubicBezTo>
                        <a:pt x="89" y="20"/>
                        <a:pt x="87" y="14"/>
                        <a:pt x="87" y="9"/>
                      </a:cubicBezTo>
                      <a:cubicBezTo>
                        <a:pt x="86" y="9"/>
                        <a:pt x="86" y="9"/>
                        <a:pt x="86" y="9"/>
                      </a:cubicBezTo>
                      <a:cubicBezTo>
                        <a:pt x="85" y="9"/>
                        <a:pt x="84" y="9"/>
                        <a:pt x="84" y="8"/>
                      </a:cubicBezTo>
                      <a:cubicBezTo>
                        <a:pt x="84" y="6"/>
                        <a:pt x="84" y="5"/>
                        <a:pt x="82" y="5"/>
                      </a:cubicBezTo>
                      <a:cubicBezTo>
                        <a:pt x="81" y="5"/>
                        <a:pt x="78" y="5"/>
                        <a:pt x="77" y="5"/>
                      </a:cubicBezTo>
                      <a:cubicBezTo>
                        <a:pt x="76" y="5"/>
                        <a:pt x="73" y="3"/>
                        <a:pt x="73" y="7"/>
                      </a:cubicBezTo>
                      <a:cubicBezTo>
                        <a:pt x="73" y="10"/>
                        <a:pt x="72" y="14"/>
                        <a:pt x="69" y="10"/>
                      </a:cubicBezTo>
                      <a:cubicBezTo>
                        <a:pt x="66" y="7"/>
                        <a:pt x="67" y="7"/>
                        <a:pt x="66" y="4"/>
                      </a:cubicBezTo>
                      <a:cubicBezTo>
                        <a:pt x="64" y="1"/>
                        <a:pt x="64" y="2"/>
                        <a:pt x="62" y="1"/>
                      </a:cubicBezTo>
                      <a:cubicBezTo>
                        <a:pt x="59" y="0"/>
                        <a:pt x="58" y="2"/>
                        <a:pt x="56" y="3"/>
                      </a:cubicBezTo>
                      <a:cubicBezTo>
                        <a:pt x="54" y="5"/>
                        <a:pt x="55" y="3"/>
                        <a:pt x="51" y="4"/>
                      </a:cubicBezTo>
                      <a:cubicBezTo>
                        <a:pt x="47" y="5"/>
                        <a:pt x="47" y="6"/>
                        <a:pt x="45" y="8"/>
                      </a:cubicBezTo>
                      <a:cubicBezTo>
                        <a:pt x="42" y="10"/>
                        <a:pt x="38" y="12"/>
                        <a:pt x="38" y="9"/>
                      </a:cubicBezTo>
                      <a:cubicBezTo>
                        <a:pt x="38" y="7"/>
                        <a:pt x="38" y="6"/>
                        <a:pt x="34" y="6"/>
                      </a:cubicBezTo>
                      <a:cubicBezTo>
                        <a:pt x="31" y="6"/>
                        <a:pt x="28" y="7"/>
                        <a:pt x="25" y="8"/>
                      </a:cubicBezTo>
                      <a:cubicBezTo>
                        <a:pt x="22" y="8"/>
                        <a:pt x="18" y="7"/>
                        <a:pt x="20" y="9"/>
                      </a:cubicBezTo>
                      <a:cubicBezTo>
                        <a:pt x="22" y="12"/>
                        <a:pt x="26" y="15"/>
                        <a:pt x="23" y="16"/>
                      </a:cubicBezTo>
                      <a:cubicBezTo>
                        <a:pt x="19" y="18"/>
                        <a:pt x="16" y="12"/>
                        <a:pt x="14" y="12"/>
                      </a:cubicBezTo>
                      <a:cubicBezTo>
                        <a:pt x="11" y="12"/>
                        <a:pt x="8" y="13"/>
                        <a:pt x="7" y="15"/>
                      </a:cubicBezTo>
                      <a:cubicBezTo>
                        <a:pt x="6" y="16"/>
                        <a:pt x="4" y="20"/>
                        <a:pt x="4" y="21"/>
                      </a:cubicBezTo>
                      <a:cubicBezTo>
                        <a:pt x="5" y="23"/>
                        <a:pt x="5" y="27"/>
                        <a:pt x="3" y="29"/>
                      </a:cubicBezTo>
                      <a:cubicBezTo>
                        <a:pt x="2" y="31"/>
                        <a:pt x="1" y="31"/>
                        <a:pt x="3" y="35"/>
                      </a:cubicBezTo>
                      <a:cubicBezTo>
                        <a:pt x="5" y="38"/>
                        <a:pt x="1" y="44"/>
                        <a:pt x="6" y="41"/>
                      </a:cubicBezTo>
                      <a:cubicBezTo>
                        <a:pt x="10" y="38"/>
                        <a:pt x="11" y="35"/>
                        <a:pt x="15" y="37"/>
                      </a:cubicBezTo>
                      <a:cubicBezTo>
                        <a:pt x="20" y="39"/>
                        <a:pt x="20" y="38"/>
                        <a:pt x="24" y="37"/>
                      </a:cubicBezTo>
                      <a:cubicBezTo>
                        <a:pt x="28" y="36"/>
                        <a:pt x="26" y="35"/>
                        <a:pt x="31" y="34"/>
                      </a:cubicBezTo>
                      <a:cubicBezTo>
                        <a:pt x="37" y="34"/>
                        <a:pt x="36" y="33"/>
                        <a:pt x="39" y="34"/>
                      </a:cubicBezTo>
                      <a:cubicBezTo>
                        <a:pt x="42" y="35"/>
                        <a:pt x="39" y="37"/>
                        <a:pt x="37" y="38"/>
                      </a:cubicBezTo>
                      <a:cubicBezTo>
                        <a:pt x="34" y="39"/>
                        <a:pt x="24" y="39"/>
                        <a:pt x="28" y="42"/>
                      </a:cubicBezTo>
                      <a:cubicBezTo>
                        <a:pt x="31" y="44"/>
                        <a:pt x="32" y="42"/>
                        <a:pt x="35" y="43"/>
                      </a:cubicBezTo>
                      <a:cubicBezTo>
                        <a:pt x="39" y="44"/>
                        <a:pt x="41" y="45"/>
                        <a:pt x="41" y="47"/>
                      </a:cubicBezTo>
                      <a:cubicBezTo>
                        <a:pt x="41" y="49"/>
                        <a:pt x="42" y="51"/>
                        <a:pt x="40" y="52"/>
                      </a:cubicBezTo>
                      <a:cubicBezTo>
                        <a:pt x="38" y="54"/>
                        <a:pt x="37" y="54"/>
                        <a:pt x="35" y="53"/>
                      </a:cubicBezTo>
                      <a:cubicBezTo>
                        <a:pt x="33" y="51"/>
                        <a:pt x="35" y="48"/>
                        <a:pt x="32" y="49"/>
                      </a:cubicBezTo>
                      <a:cubicBezTo>
                        <a:pt x="29" y="50"/>
                        <a:pt x="29" y="49"/>
                        <a:pt x="27" y="49"/>
                      </a:cubicBezTo>
                      <a:cubicBezTo>
                        <a:pt x="25" y="50"/>
                        <a:pt x="21" y="48"/>
                        <a:pt x="20" y="48"/>
                      </a:cubicBezTo>
                      <a:cubicBezTo>
                        <a:pt x="19" y="47"/>
                        <a:pt x="19" y="47"/>
                        <a:pt x="17" y="45"/>
                      </a:cubicBezTo>
                      <a:cubicBezTo>
                        <a:pt x="16" y="44"/>
                        <a:pt x="17" y="41"/>
                        <a:pt x="15" y="43"/>
                      </a:cubicBezTo>
                      <a:cubicBezTo>
                        <a:pt x="13" y="45"/>
                        <a:pt x="9" y="46"/>
                        <a:pt x="12" y="48"/>
                      </a:cubicBezTo>
                      <a:cubicBezTo>
                        <a:pt x="15" y="51"/>
                        <a:pt x="12" y="59"/>
                        <a:pt x="15" y="57"/>
                      </a:cubicBezTo>
                      <a:cubicBezTo>
                        <a:pt x="18" y="54"/>
                        <a:pt x="19" y="54"/>
                        <a:pt x="24" y="54"/>
                      </a:cubicBezTo>
                      <a:cubicBezTo>
                        <a:pt x="28" y="55"/>
                        <a:pt x="35" y="57"/>
                        <a:pt x="35" y="60"/>
                      </a:cubicBezTo>
                      <a:cubicBezTo>
                        <a:pt x="36" y="63"/>
                        <a:pt x="41" y="75"/>
                        <a:pt x="36" y="70"/>
                      </a:cubicBezTo>
                      <a:cubicBezTo>
                        <a:pt x="30" y="65"/>
                        <a:pt x="30" y="62"/>
                        <a:pt x="24" y="64"/>
                      </a:cubicBezTo>
                      <a:cubicBezTo>
                        <a:pt x="18" y="66"/>
                        <a:pt x="15" y="66"/>
                        <a:pt x="10" y="66"/>
                      </a:cubicBezTo>
                      <a:cubicBezTo>
                        <a:pt x="6" y="67"/>
                        <a:pt x="0" y="68"/>
                        <a:pt x="0" y="70"/>
                      </a:cubicBezTo>
                      <a:cubicBezTo>
                        <a:pt x="1" y="71"/>
                        <a:pt x="9" y="69"/>
                        <a:pt x="13" y="71"/>
                      </a:cubicBezTo>
                      <a:cubicBezTo>
                        <a:pt x="16" y="72"/>
                        <a:pt x="18" y="74"/>
                        <a:pt x="20" y="78"/>
                      </a:cubicBezTo>
                      <a:cubicBezTo>
                        <a:pt x="22" y="81"/>
                        <a:pt x="23" y="86"/>
                        <a:pt x="25" y="86"/>
                      </a:cubicBezTo>
                      <a:cubicBezTo>
                        <a:pt x="28" y="85"/>
                        <a:pt x="30" y="85"/>
                        <a:pt x="29" y="89"/>
                      </a:cubicBezTo>
                      <a:cubicBezTo>
                        <a:pt x="29" y="93"/>
                        <a:pt x="28" y="91"/>
                        <a:pt x="26" y="94"/>
                      </a:cubicBezTo>
                      <a:cubicBezTo>
                        <a:pt x="24" y="96"/>
                        <a:pt x="24" y="95"/>
                        <a:pt x="28" y="96"/>
                      </a:cubicBezTo>
                      <a:cubicBezTo>
                        <a:pt x="31" y="97"/>
                        <a:pt x="29" y="95"/>
                        <a:pt x="34" y="97"/>
                      </a:cubicBezTo>
                      <a:cubicBezTo>
                        <a:pt x="38" y="98"/>
                        <a:pt x="38" y="99"/>
                        <a:pt x="40" y="96"/>
                      </a:cubicBezTo>
                      <a:cubicBezTo>
                        <a:pt x="42" y="92"/>
                        <a:pt x="42" y="89"/>
                        <a:pt x="42" y="87"/>
                      </a:cubicBezTo>
                      <a:cubicBezTo>
                        <a:pt x="42" y="85"/>
                        <a:pt x="41" y="83"/>
                        <a:pt x="44" y="83"/>
                      </a:cubicBezTo>
                      <a:cubicBezTo>
                        <a:pt x="48" y="83"/>
                        <a:pt x="49" y="77"/>
                        <a:pt x="50" y="84"/>
                      </a:cubicBezTo>
                      <a:cubicBezTo>
                        <a:pt x="51" y="92"/>
                        <a:pt x="50" y="95"/>
                        <a:pt x="53" y="93"/>
                      </a:cubicBezTo>
                      <a:cubicBezTo>
                        <a:pt x="55" y="91"/>
                        <a:pt x="57" y="90"/>
                        <a:pt x="58" y="88"/>
                      </a:cubicBezTo>
                      <a:cubicBezTo>
                        <a:pt x="60" y="86"/>
                        <a:pt x="57" y="84"/>
                        <a:pt x="62" y="85"/>
                      </a:cubicBezTo>
                      <a:cubicBezTo>
                        <a:pt x="68" y="87"/>
                        <a:pt x="72" y="82"/>
                        <a:pt x="69" y="89"/>
                      </a:cubicBezTo>
                      <a:cubicBezTo>
                        <a:pt x="66" y="95"/>
                        <a:pt x="62" y="98"/>
                        <a:pt x="65" y="99"/>
                      </a:cubicBezTo>
                      <a:cubicBezTo>
                        <a:pt x="68" y="101"/>
                        <a:pt x="70" y="100"/>
                        <a:pt x="72" y="100"/>
                      </a:cubicBezTo>
                      <a:cubicBezTo>
                        <a:pt x="74" y="99"/>
                        <a:pt x="77" y="96"/>
                        <a:pt x="77" y="99"/>
                      </a:cubicBezTo>
                      <a:cubicBezTo>
                        <a:pt x="78" y="101"/>
                        <a:pt x="76" y="104"/>
                        <a:pt x="77" y="105"/>
                      </a:cubicBezTo>
                      <a:cubicBezTo>
                        <a:pt x="77" y="106"/>
                        <a:pt x="76" y="105"/>
                        <a:pt x="77" y="107"/>
                      </a:cubicBezTo>
                      <a:cubicBezTo>
                        <a:pt x="78" y="109"/>
                        <a:pt x="81" y="107"/>
                        <a:pt x="83" y="106"/>
                      </a:cubicBezTo>
                      <a:cubicBezTo>
                        <a:pt x="86" y="106"/>
                        <a:pt x="86" y="105"/>
                        <a:pt x="87" y="103"/>
                      </a:cubicBezTo>
                      <a:cubicBezTo>
                        <a:pt x="89" y="101"/>
                        <a:pt x="89" y="100"/>
                        <a:pt x="91" y="100"/>
                      </a:cubicBezTo>
                      <a:cubicBezTo>
                        <a:pt x="93" y="100"/>
                        <a:pt x="94" y="99"/>
                        <a:pt x="96" y="100"/>
                      </a:cubicBezTo>
                      <a:cubicBezTo>
                        <a:pt x="97" y="100"/>
                        <a:pt x="97" y="100"/>
                        <a:pt x="97" y="100"/>
                      </a:cubicBezTo>
                      <a:lnTo>
                        <a:pt x="98" y="100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8" name="Freeform 6">
                  <a:extLst>
                    <a:ext uri="{FF2B5EF4-FFF2-40B4-BE49-F238E27FC236}">
                      <a16:creationId xmlns:a16="http://schemas.microsoft.com/office/drawing/2014/main" id="{38DDDE45-DC26-4D4F-82F6-3187BD1035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5872" y="2114734"/>
                  <a:ext cx="598904" cy="462088"/>
                </a:xfrm>
                <a:custGeom>
                  <a:avLst/>
                  <a:gdLst>
                    <a:gd name="T0" fmla="*/ 260 w 123"/>
                    <a:gd name="T1" fmla="*/ 218 h 92"/>
                    <a:gd name="T2" fmla="*/ 263 w 123"/>
                    <a:gd name="T3" fmla="*/ 210 h 92"/>
                    <a:gd name="T4" fmla="*/ 300 w 123"/>
                    <a:gd name="T5" fmla="*/ 178 h 92"/>
                    <a:gd name="T6" fmla="*/ 327 w 123"/>
                    <a:gd name="T7" fmla="*/ 165 h 92"/>
                    <a:gd name="T8" fmla="*/ 322 w 123"/>
                    <a:gd name="T9" fmla="*/ 130 h 92"/>
                    <a:gd name="T10" fmla="*/ 287 w 123"/>
                    <a:gd name="T11" fmla="*/ 112 h 92"/>
                    <a:gd name="T12" fmla="*/ 287 w 123"/>
                    <a:gd name="T13" fmla="*/ 93 h 92"/>
                    <a:gd name="T14" fmla="*/ 287 w 123"/>
                    <a:gd name="T15" fmla="*/ 91 h 92"/>
                    <a:gd name="T16" fmla="*/ 284 w 123"/>
                    <a:gd name="T17" fmla="*/ 93 h 92"/>
                    <a:gd name="T18" fmla="*/ 271 w 123"/>
                    <a:gd name="T19" fmla="*/ 93 h 92"/>
                    <a:gd name="T20" fmla="*/ 266 w 123"/>
                    <a:gd name="T21" fmla="*/ 85 h 92"/>
                    <a:gd name="T22" fmla="*/ 252 w 123"/>
                    <a:gd name="T23" fmla="*/ 83 h 92"/>
                    <a:gd name="T24" fmla="*/ 263 w 123"/>
                    <a:gd name="T25" fmla="*/ 69 h 92"/>
                    <a:gd name="T26" fmla="*/ 236 w 123"/>
                    <a:gd name="T27" fmla="*/ 69 h 92"/>
                    <a:gd name="T28" fmla="*/ 209 w 123"/>
                    <a:gd name="T29" fmla="*/ 85 h 92"/>
                    <a:gd name="T30" fmla="*/ 166 w 123"/>
                    <a:gd name="T31" fmla="*/ 80 h 92"/>
                    <a:gd name="T32" fmla="*/ 148 w 123"/>
                    <a:gd name="T33" fmla="*/ 56 h 92"/>
                    <a:gd name="T34" fmla="*/ 142 w 123"/>
                    <a:gd name="T35" fmla="*/ 37 h 92"/>
                    <a:gd name="T36" fmla="*/ 123 w 123"/>
                    <a:gd name="T37" fmla="*/ 29 h 92"/>
                    <a:gd name="T38" fmla="*/ 123 w 123"/>
                    <a:gd name="T39" fmla="*/ 24 h 92"/>
                    <a:gd name="T40" fmla="*/ 115 w 123"/>
                    <a:gd name="T41" fmla="*/ 32 h 92"/>
                    <a:gd name="T42" fmla="*/ 99 w 123"/>
                    <a:gd name="T43" fmla="*/ 27 h 92"/>
                    <a:gd name="T44" fmla="*/ 107 w 123"/>
                    <a:gd name="T45" fmla="*/ 13 h 92"/>
                    <a:gd name="T46" fmla="*/ 107 w 123"/>
                    <a:gd name="T47" fmla="*/ 3 h 92"/>
                    <a:gd name="T48" fmla="*/ 97 w 123"/>
                    <a:gd name="T49" fmla="*/ 5 h 92"/>
                    <a:gd name="T50" fmla="*/ 75 w 123"/>
                    <a:gd name="T51" fmla="*/ 21 h 92"/>
                    <a:gd name="T52" fmla="*/ 80 w 123"/>
                    <a:gd name="T53" fmla="*/ 13 h 92"/>
                    <a:gd name="T54" fmla="*/ 72 w 123"/>
                    <a:gd name="T55" fmla="*/ 13 h 92"/>
                    <a:gd name="T56" fmla="*/ 56 w 123"/>
                    <a:gd name="T57" fmla="*/ 21 h 92"/>
                    <a:gd name="T58" fmla="*/ 43 w 123"/>
                    <a:gd name="T59" fmla="*/ 16 h 92"/>
                    <a:gd name="T60" fmla="*/ 35 w 123"/>
                    <a:gd name="T61" fmla="*/ 11 h 92"/>
                    <a:gd name="T62" fmla="*/ 16 w 123"/>
                    <a:gd name="T63" fmla="*/ 13 h 92"/>
                    <a:gd name="T64" fmla="*/ 11 w 123"/>
                    <a:gd name="T65" fmla="*/ 29 h 92"/>
                    <a:gd name="T66" fmla="*/ 8 w 123"/>
                    <a:gd name="T67" fmla="*/ 48 h 92"/>
                    <a:gd name="T68" fmla="*/ 3 w 123"/>
                    <a:gd name="T69" fmla="*/ 48 h 92"/>
                    <a:gd name="T70" fmla="*/ 3 w 123"/>
                    <a:gd name="T71" fmla="*/ 48 h 92"/>
                    <a:gd name="T72" fmla="*/ 24 w 123"/>
                    <a:gd name="T73" fmla="*/ 85 h 92"/>
                    <a:gd name="T74" fmla="*/ 16 w 123"/>
                    <a:gd name="T75" fmla="*/ 146 h 92"/>
                    <a:gd name="T76" fmla="*/ 21 w 123"/>
                    <a:gd name="T77" fmla="*/ 200 h 92"/>
                    <a:gd name="T78" fmla="*/ 21 w 123"/>
                    <a:gd name="T79" fmla="*/ 200 h 92"/>
                    <a:gd name="T80" fmla="*/ 27 w 123"/>
                    <a:gd name="T81" fmla="*/ 200 h 92"/>
                    <a:gd name="T82" fmla="*/ 54 w 123"/>
                    <a:gd name="T83" fmla="*/ 205 h 92"/>
                    <a:gd name="T84" fmla="*/ 83 w 123"/>
                    <a:gd name="T85" fmla="*/ 202 h 92"/>
                    <a:gd name="T86" fmla="*/ 131 w 123"/>
                    <a:gd name="T87" fmla="*/ 194 h 92"/>
                    <a:gd name="T88" fmla="*/ 153 w 123"/>
                    <a:gd name="T89" fmla="*/ 218 h 92"/>
                    <a:gd name="T90" fmla="*/ 180 w 123"/>
                    <a:gd name="T91" fmla="*/ 234 h 92"/>
                    <a:gd name="T92" fmla="*/ 188 w 123"/>
                    <a:gd name="T93" fmla="*/ 240 h 92"/>
                    <a:gd name="T94" fmla="*/ 207 w 123"/>
                    <a:gd name="T95" fmla="*/ 224 h 92"/>
                    <a:gd name="T96" fmla="*/ 233 w 123"/>
                    <a:gd name="T97" fmla="*/ 213 h 92"/>
                    <a:gd name="T98" fmla="*/ 258 w 123"/>
                    <a:gd name="T99" fmla="*/ 218 h 92"/>
                    <a:gd name="T100" fmla="*/ 260 w 123"/>
                    <a:gd name="T101" fmla="*/ 218 h 92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3" h="92">
                      <a:moveTo>
                        <a:pt x="97" y="82"/>
                      </a:moveTo>
                      <a:cubicBezTo>
                        <a:pt x="97" y="81"/>
                        <a:pt x="98" y="80"/>
                        <a:pt x="98" y="79"/>
                      </a:cubicBezTo>
                      <a:cubicBezTo>
                        <a:pt x="99" y="75"/>
                        <a:pt x="107" y="71"/>
                        <a:pt x="112" y="67"/>
                      </a:cubicBezTo>
                      <a:cubicBezTo>
                        <a:pt x="117" y="62"/>
                        <a:pt x="121" y="63"/>
                        <a:pt x="122" y="62"/>
                      </a:cubicBezTo>
                      <a:cubicBezTo>
                        <a:pt x="123" y="60"/>
                        <a:pt x="122" y="51"/>
                        <a:pt x="120" y="49"/>
                      </a:cubicBezTo>
                      <a:cubicBezTo>
                        <a:pt x="118" y="48"/>
                        <a:pt x="107" y="42"/>
                        <a:pt x="107" y="42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34"/>
                        <a:pt x="107" y="34"/>
                        <a:pt x="107" y="34"/>
                      </a:cubicBezTo>
                      <a:cubicBezTo>
                        <a:pt x="106" y="35"/>
                        <a:pt x="106" y="35"/>
                        <a:pt x="106" y="35"/>
                      </a:cubicBezTo>
                      <a:cubicBezTo>
                        <a:pt x="101" y="37"/>
                        <a:pt x="101" y="37"/>
                        <a:pt x="101" y="35"/>
                      </a:cubicBezTo>
                      <a:cubicBezTo>
                        <a:pt x="101" y="33"/>
                        <a:pt x="101" y="32"/>
                        <a:pt x="99" y="32"/>
                      </a:cubicBezTo>
                      <a:cubicBezTo>
                        <a:pt x="97" y="32"/>
                        <a:pt x="93" y="34"/>
                        <a:pt x="94" y="31"/>
                      </a:cubicBezTo>
                      <a:cubicBezTo>
                        <a:pt x="96" y="28"/>
                        <a:pt x="100" y="27"/>
                        <a:pt x="98" y="26"/>
                      </a:cubicBezTo>
                      <a:cubicBezTo>
                        <a:pt x="95" y="25"/>
                        <a:pt x="93" y="24"/>
                        <a:pt x="88" y="26"/>
                      </a:cubicBezTo>
                      <a:cubicBezTo>
                        <a:pt x="83" y="29"/>
                        <a:pt x="84" y="32"/>
                        <a:pt x="78" y="32"/>
                      </a:cubicBezTo>
                      <a:cubicBezTo>
                        <a:pt x="72" y="33"/>
                        <a:pt x="65" y="37"/>
                        <a:pt x="62" y="30"/>
                      </a:cubicBezTo>
                      <a:cubicBezTo>
                        <a:pt x="58" y="23"/>
                        <a:pt x="56" y="26"/>
                        <a:pt x="55" y="21"/>
                      </a:cubicBezTo>
                      <a:cubicBezTo>
                        <a:pt x="53" y="16"/>
                        <a:pt x="57" y="16"/>
                        <a:pt x="53" y="14"/>
                      </a:cubicBezTo>
                      <a:cubicBezTo>
                        <a:pt x="48" y="12"/>
                        <a:pt x="45" y="13"/>
                        <a:pt x="46" y="11"/>
                      </a:cubicBezTo>
                      <a:cubicBezTo>
                        <a:pt x="47" y="10"/>
                        <a:pt x="47" y="9"/>
                        <a:pt x="46" y="9"/>
                      </a:cubicBezTo>
                      <a:cubicBezTo>
                        <a:pt x="44" y="9"/>
                        <a:pt x="45" y="12"/>
                        <a:pt x="43" y="12"/>
                      </a:cubicBezTo>
                      <a:cubicBezTo>
                        <a:pt x="40" y="12"/>
                        <a:pt x="36" y="14"/>
                        <a:pt x="37" y="10"/>
                      </a:cubicBezTo>
                      <a:cubicBezTo>
                        <a:pt x="38" y="7"/>
                        <a:pt x="39" y="6"/>
                        <a:pt x="40" y="5"/>
                      </a:cubicBezTo>
                      <a:cubicBezTo>
                        <a:pt x="42" y="4"/>
                        <a:pt x="42" y="2"/>
                        <a:pt x="40" y="1"/>
                      </a:cubicBezTo>
                      <a:cubicBezTo>
                        <a:pt x="39" y="1"/>
                        <a:pt x="39" y="0"/>
                        <a:pt x="36" y="2"/>
                      </a:cubicBezTo>
                      <a:cubicBezTo>
                        <a:pt x="33" y="5"/>
                        <a:pt x="30" y="8"/>
                        <a:pt x="28" y="8"/>
                      </a:cubicBezTo>
                      <a:cubicBezTo>
                        <a:pt x="25" y="9"/>
                        <a:pt x="30" y="6"/>
                        <a:pt x="30" y="5"/>
                      </a:cubicBezTo>
                      <a:cubicBezTo>
                        <a:pt x="29" y="3"/>
                        <a:pt x="29" y="4"/>
                        <a:pt x="27" y="5"/>
                      </a:cubicBezTo>
                      <a:cubicBezTo>
                        <a:pt x="25" y="6"/>
                        <a:pt x="24" y="8"/>
                        <a:pt x="21" y="8"/>
                      </a:cubicBezTo>
                      <a:cubicBezTo>
                        <a:pt x="19" y="8"/>
                        <a:pt x="18" y="9"/>
                        <a:pt x="16" y="6"/>
                      </a:cubicBezTo>
                      <a:cubicBezTo>
                        <a:pt x="14" y="4"/>
                        <a:pt x="15" y="3"/>
                        <a:pt x="13" y="4"/>
                      </a:cubicBezTo>
                      <a:cubicBezTo>
                        <a:pt x="10" y="5"/>
                        <a:pt x="7" y="3"/>
                        <a:pt x="6" y="5"/>
                      </a:cubicBezTo>
                      <a:cubicBezTo>
                        <a:pt x="5" y="7"/>
                        <a:pt x="3" y="9"/>
                        <a:pt x="4" y="11"/>
                      </a:cubicBezTo>
                      <a:cubicBezTo>
                        <a:pt x="4" y="12"/>
                        <a:pt x="5" y="18"/>
                        <a:pt x="3" y="18"/>
                      </a:cubicBezTo>
                      <a:cubicBezTo>
                        <a:pt x="2" y="18"/>
                        <a:pt x="2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23"/>
                        <a:pt x="3" y="29"/>
                        <a:pt x="9" y="32"/>
                      </a:cubicBezTo>
                      <a:cubicBezTo>
                        <a:pt x="9" y="32"/>
                        <a:pt x="0" y="49"/>
                        <a:pt x="6" y="55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10" y="75"/>
                        <a:pt x="10" y="75"/>
                        <a:pt x="10" y="75"/>
                      </a:cubicBezTo>
                      <a:cubicBezTo>
                        <a:pt x="10" y="75"/>
                        <a:pt x="17" y="76"/>
                        <a:pt x="20" y="77"/>
                      </a:cubicBezTo>
                      <a:cubicBezTo>
                        <a:pt x="24" y="78"/>
                        <a:pt x="28" y="80"/>
                        <a:pt x="31" y="76"/>
                      </a:cubicBezTo>
                      <a:cubicBezTo>
                        <a:pt x="34" y="73"/>
                        <a:pt x="44" y="67"/>
                        <a:pt x="49" y="73"/>
                      </a:cubicBezTo>
                      <a:cubicBezTo>
                        <a:pt x="55" y="79"/>
                        <a:pt x="56" y="80"/>
                        <a:pt x="57" y="82"/>
                      </a:cubicBezTo>
                      <a:cubicBezTo>
                        <a:pt x="58" y="84"/>
                        <a:pt x="64" y="84"/>
                        <a:pt x="67" y="88"/>
                      </a:cubicBezTo>
                      <a:cubicBezTo>
                        <a:pt x="70" y="92"/>
                        <a:pt x="70" y="90"/>
                        <a:pt x="70" y="90"/>
                      </a:cubicBezTo>
                      <a:cubicBezTo>
                        <a:pt x="77" y="84"/>
                        <a:pt x="77" y="84"/>
                        <a:pt x="77" y="84"/>
                      </a:cubicBezTo>
                      <a:cubicBezTo>
                        <a:pt x="77" y="84"/>
                        <a:pt x="82" y="78"/>
                        <a:pt x="87" y="80"/>
                      </a:cubicBezTo>
                      <a:cubicBezTo>
                        <a:pt x="88" y="80"/>
                        <a:pt x="92" y="81"/>
                        <a:pt x="96" y="82"/>
                      </a:cubicBezTo>
                      <a:lnTo>
                        <a:pt x="97" y="82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9" name="Freeform 7">
                  <a:extLst>
                    <a:ext uri="{FF2B5EF4-FFF2-40B4-BE49-F238E27FC236}">
                      <a16:creationId xmlns:a16="http://schemas.microsoft.com/office/drawing/2014/main" id="{044A843E-794F-4EFA-9796-323EAE60A2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3254" y="2239215"/>
                  <a:ext cx="471864" cy="575252"/>
                </a:xfrm>
                <a:custGeom>
                  <a:avLst/>
                  <a:gdLst>
                    <a:gd name="T0" fmla="*/ 46 w 97"/>
                    <a:gd name="T1" fmla="*/ 27 h 114"/>
                    <a:gd name="T2" fmla="*/ 46 w 97"/>
                    <a:gd name="T3" fmla="*/ 45 h 114"/>
                    <a:gd name="T4" fmla="*/ 80 w 97"/>
                    <a:gd name="T5" fmla="*/ 64 h 114"/>
                    <a:gd name="T6" fmla="*/ 86 w 97"/>
                    <a:gd name="T7" fmla="*/ 99 h 114"/>
                    <a:gd name="T8" fmla="*/ 59 w 97"/>
                    <a:gd name="T9" fmla="*/ 112 h 114"/>
                    <a:gd name="T10" fmla="*/ 21 w 97"/>
                    <a:gd name="T11" fmla="*/ 144 h 114"/>
                    <a:gd name="T12" fmla="*/ 19 w 97"/>
                    <a:gd name="T13" fmla="*/ 161 h 114"/>
                    <a:gd name="T14" fmla="*/ 24 w 97"/>
                    <a:gd name="T15" fmla="*/ 179 h 114"/>
                    <a:gd name="T16" fmla="*/ 5 w 97"/>
                    <a:gd name="T17" fmla="*/ 190 h 114"/>
                    <a:gd name="T18" fmla="*/ 43 w 97"/>
                    <a:gd name="T19" fmla="*/ 203 h 114"/>
                    <a:gd name="T20" fmla="*/ 54 w 97"/>
                    <a:gd name="T21" fmla="*/ 219 h 114"/>
                    <a:gd name="T22" fmla="*/ 35 w 97"/>
                    <a:gd name="T23" fmla="*/ 227 h 114"/>
                    <a:gd name="T24" fmla="*/ 56 w 97"/>
                    <a:gd name="T25" fmla="*/ 230 h 114"/>
                    <a:gd name="T26" fmla="*/ 51 w 97"/>
                    <a:gd name="T27" fmla="*/ 254 h 114"/>
                    <a:gd name="T28" fmla="*/ 43 w 97"/>
                    <a:gd name="T29" fmla="*/ 278 h 114"/>
                    <a:gd name="T30" fmla="*/ 51 w 97"/>
                    <a:gd name="T31" fmla="*/ 289 h 114"/>
                    <a:gd name="T32" fmla="*/ 48 w 97"/>
                    <a:gd name="T33" fmla="*/ 305 h 114"/>
                    <a:gd name="T34" fmla="*/ 48 w 97"/>
                    <a:gd name="T35" fmla="*/ 305 h 114"/>
                    <a:gd name="T36" fmla="*/ 83 w 97"/>
                    <a:gd name="T37" fmla="*/ 286 h 114"/>
                    <a:gd name="T38" fmla="*/ 126 w 97"/>
                    <a:gd name="T39" fmla="*/ 289 h 114"/>
                    <a:gd name="T40" fmla="*/ 134 w 97"/>
                    <a:gd name="T41" fmla="*/ 273 h 114"/>
                    <a:gd name="T42" fmla="*/ 147 w 97"/>
                    <a:gd name="T43" fmla="*/ 262 h 114"/>
                    <a:gd name="T44" fmla="*/ 158 w 97"/>
                    <a:gd name="T45" fmla="*/ 251 h 114"/>
                    <a:gd name="T46" fmla="*/ 180 w 97"/>
                    <a:gd name="T47" fmla="*/ 246 h 114"/>
                    <a:gd name="T48" fmla="*/ 209 w 97"/>
                    <a:gd name="T49" fmla="*/ 251 h 114"/>
                    <a:gd name="T50" fmla="*/ 233 w 97"/>
                    <a:gd name="T51" fmla="*/ 206 h 114"/>
                    <a:gd name="T52" fmla="*/ 260 w 97"/>
                    <a:gd name="T53" fmla="*/ 209 h 114"/>
                    <a:gd name="T54" fmla="*/ 255 w 97"/>
                    <a:gd name="T55" fmla="*/ 177 h 114"/>
                    <a:gd name="T56" fmla="*/ 252 w 97"/>
                    <a:gd name="T57" fmla="*/ 158 h 114"/>
                    <a:gd name="T58" fmla="*/ 244 w 97"/>
                    <a:gd name="T59" fmla="*/ 136 h 114"/>
                    <a:gd name="T60" fmla="*/ 249 w 97"/>
                    <a:gd name="T61" fmla="*/ 123 h 114"/>
                    <a:gd name="T62" fmla="*/ 252 w 97"/>
                    <a:gd name="T63" fmla="*/ 104 h 114"/>
                    <a:gd name="T64" fmla="*/ 255 w 97"/>
                    <a:gd name="T65" fmla="*/ 78 h 114"/>
                    <a:gd name="T66" fmla="*/ 252 w 97"/>
                    <a:gd name="T67" fmla="*/ 67 h 114"/>
                    <a:gd name="T68" fmla="*/ 244 w 97"/>
                    <a:gd name="T69" fmla="*/ 59 h 114"/>
                    <a:gd name="T70" fmla="*/ 233 w 97"/>
                    <a:gd name="T71" fmla="*/ 56 h 114"/>
                    <a:gd name="T72" fmla="*/ 217 w 97"/>
                    <a:gd name="T73" fmla="*/ 48 h 114"/>
                    <a:gd name="T74" fmla="*/ 196 w 97"/>
                    <a:gd name="T75" fmla="*/ 62 h 114"/>
                    <a:gd name="T76" fmla="*/ 177 w 97"/>
                    <a:gd name="T77" fmla="*/ 70 h 114"/>
                    <a:gd name="T78" fmla="*/ 164 w 97"/>
                    <a:gd name="T79" fmla="*/ 67 h 114"/>
                    <a:gd name="T80" fmla="*/ 158 w 97"/>
                    <a:gd name="T81" fmla="*/ 59 h 114"/>
                    <a:gd name="T82" fmla="*/ 153 w 97"/>
                    <a:gd name="T83" fmla="*/ 43 h 114"/>
                    <a:gd name="T84" fmla="*/ 150 w 97"/>
                    <a:gd name="T85" fmla="*/ 27 h 114"/>
                    <a:gd name="T86" fmla="*/ 150 w 97"/>
                    <a:gd name="T87" fmla="*/ 29 h 114"/>
                    <a:gd name="T88" fmla="*/ 134 w 97"/>
                    <a:gd name="T89" fmla="*/ 29 h 114"/>
                    <a:gd name="T90" fmla="*/ 107 w 97"/>
                    <a:gd name="T91" fmla="*/ 21 h 114"/>
                    <a:gd name="T92" fmla="*/ 99 w 97"/>
                    <a:gd name="T93" fmla="*/ 0 h 114"/>
                    <a:gd name="T94" fmla="*/ 86 w 97"/>
                    <a:gd name="T95" fmla="*/ 8 h 114"/>
                    <a:gd name="T96" fmla="*/ 91 w 97"/>
                    <a:gd name="T97" fmla="*/ 27 h 114"/>
                    <a:gd name="T98" fmla="*/ 91 w 97"/>
                    <a:gd name="T99" fmla="*/ 51 h 114"/>
                    <a:gd name="T100" fmla="*/ 83 w 97"/>
                    <a:gd name="T101" fmla="*/ 48 h 114"/>
                    <a:gd name="T102" fmla="*/ 72 w 97"/>
                    <a:gd name="T103" fmla="*/ 35 h 114"/>
                    <a:gd name="T104" fmla="*/ 67 w 97"/>
                    <a:gd name="T105" fmla="*/ 16 h 114"/>
                    <a:gd name="T106" fmla="*/ 54 w 97"/>
                    <a:gd name="T107" fmla="*/ 5 h 114"/>
                    <a:gd name="T108" fmla="*/ 48 w 97"/>
                    <a:gd name="T109" fmla="*/ 19 h 114"/>
                    <a:gd name="T110" fmla="*/ 46 w 97"/>
                    <a:gd name="T111" fmla="*/ 24 h 114"/>
                    <a:gd name="T112" fmla="*/ 46 w 97"/>
                    <a:gd name="T113" fmla="*/ 27 h 11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97" h="114">
                      <a:moveTo>
                        <a:pt x="17" y="10"/>
                      </a:move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7"/>
                        <a:pt x="28" y="23"/>
                        <a:pt x="30" y="24"/>
                      </a:cubicBezTo>
                      <a:cubicBezTo>
                        <a:pt x="32" y="26"/>
                        <a:pt x="33" y="35"/>
                        <a:pt x="32" y="37"/>
                      </a:cubicBezTo>
                      <a:cubicBezTo>
                        <a:pt x="31" y="38"/>
                        <a:pt x="27" y="37"/>
                        <a:pt x="22" y="42"/>
                      </a:cubicBezTo>
                      <a:cubicBezTo>
                        <a:pt x="17" y="46"/>
                        <a:pt x="9" y="51"/>
                        <a:pt x="8" y="54"/>
                      </a:cubicBezTo>
                      <a:cubicBezTo>
                        <a:pt x="8" y="57"/>
                        <a:pt x="5" y="59"/>
                        <a:pt x="7" y="60"/>
                      </a:cubicBezTo>
                      <a:cubicBezTo>
                        <a:pt x="10" y="62"/>
                        <a:pt x="11" y="66"/>
                        <a:pt x="9" y="67"/>
                      </a:cubicBezTo>
                      <a:cubicBezTo>
                        <a:pt x="6" y="68"/>
                        <a:pt x="0" y="69"/>
                        <a:pt x="2" y="71"/>
                      </a:cubicBezTo>
                      <a:cubicBezTo>
                        <a:pt x="8" y="75"/>
                        <a:pt x="13" y="72"/>
                        <a:pt x="16" y="76"/>
                      </a:cubicBezTo>
                      <a:cubicBezTo>
                        <a:pt x="19" y="79"/>
                        <a:pt x="24" y="79"/>
                        <a:pt x="20" y="82"/>
                      </a:cubicBezTo>
                      <a:cubicBezTo>
                        <a:pt x="16" y="85"/>
                        <a:pt x="11" y="84"/>
                        <a:pt x="13" y="85"/>
                      </a:cubicBezTo>
                      <a:cubicBezTo>
                        <a:pt x="16" y="86"/>
                        <a:pt x="20" y="81"/>
                        <a:pt x="21" y="86"/>
                      </a:cubicBezTo>
                      <a:cubicBezTo>
                        <a:pt x="22" y="92"/>
                        <a:pt x="20" y="92"/>
                        <a:pt x="19" y="95"/>
                      </a:cubicBezTo>
                      <a:cubicBezTo>
                        <a:pt x="17" y="98"/>
                        <a:pt x="16" y="104"/>
                        <a:pt x="16" y="104"/>
                      </a:cubicBezTo>
                      <a:cubicBezTo>
                        <a:pt x="16" y="104"/>
                        <a:pt x="19" y="105"/>
                        <a:pt x="19" y="108"/>
                      </a:cubicBezTo>
                      <a:cubicBezTo>
                        <a:pt x="19" y="110"/>
                        <a:pt x="18" y="112"/>
                        <a:pt x="18" y="114"/>
                      </a:cubicBezTo>
                      <a:cubicBezTo>
                        <a:pt x="18" y="114"/>
                        <a:pt x="18" y="114"/>
                        <a:pt x="18" y="114"/>
                      </a:cubicBezTo>
                      <a:cubicBezTo>
                        <a:pt x="22" y="110"/>
                        <a:pt x="27" y="107"/>
                        <a:pt x="31" y="107"/>
                      </a:cubicBezTo>
                      <a:cubicBezTo>
                        <a:pt x="38" y="108"/>
                        <a:pt x="47" y="108"/>
                        <a:pt x="47" y="108"/>
                      </a:cubicBezTo>
                      <a:cubicBezTo>
                        <a:pt x="50" y="102"/>
                        <a:pt x="50" y="102"/>
                        <a:pt x="50" y="102"/>
                      </a:cubicBezTo>
                      <a:cubicBezTo>
                        <a:pt x="50" y="102"/>
                        <a:pt x="54" y="97"/>
                        <a:pt x="55" y="98"/>
                      </a:cubicBezTo>
                      <a:cubicBezTo>
                        <a:pt x="56" y="98"/>
                        <a:pt x="58" y="95"/>
                        <a:pt x="59" y="94"/>
                      </a:cubicBezTo>
                      <a:cubicBezTo>
                        <a:pt x="60" y="92"/>
                        <a:pt x="65" y="91"/>
                        <a:pt x="67" y="92"/>
                      </a:cubicBezTo>
                      <a:cubicBezTo>
                        <a:pt x="69" y="92"/>
                        <a:pt x="78" y="94"/>
                        <a:pt x="78" y="94"/>
                      </a:cubicBezTo>
                      <a:cubicBezTo>
                        <a:pt x="87" y="77"/>
                        <a:pt x="87" y="77"/>
                        <a:pt x="87" y="77"/>
                      </a:cubicBezTo>
                      <a:cubicBezTo>
                        <a:pt x="97" y="78"/>
                        <a:pt x="97" y="78"/>
                        <a:pt x="97" y="78"/>
                      </a:cubicBezTo>
                      <a:cubicBezTo>
                        <a:pt x="97" y="78"/>
                        <a:pt x="97" y="68"/>
                        <a:pt x="95" y="66"/>
                      </a:cubicBezTo>
                      <a:cubicBezTo>
                        <a:pt x="93" y="63"/>
                        <a:pt x="95" y="61"/>
                        <a:pt x="94" y="59"/>
                      </a:cubicBezTo>
                      <a:cubicBezTo>
                        <a:pt x="94" y="56"/>
                        <a:pt x="92" y="54"/>
                        <a:pt x="91" y="51"/>
                      </a:cubicBezTo>
                      <a:cubicBezTo>
                        <a:pt x="91" y="49"/>
                        <a:pt x="92" y="49"/>
                        <a:pt x="93" y="46"/>
                      </a:cubicBezTo>
                      <a:cubicBezTo>
                        <a:pt x="93" y="44"/>
                        <a:pt x="94" y="40"/>
                        <a:pt x="94" y="39"/>
                      </a:cubicBezTo>
                      <a:cubicBezTo>
                        <a:pt x="94" y="38"/>
                        <a:pt x="96" y="30"/>
                        <a:pt x="95" y="29"/>
                      </a:cubicBezTo>
                      <a:cubicBezTo>
                        <a:pt x="95" y="28"/>
                        <a:pt x="94" y="25"/>
                        <a:pt x="94" y="25"/>
                      </a:cubicBezTo>
                      <a:cubicBezTo>
                        <a:pt x="94" y="25"/>
                        <a:pt x="93" y="24"/>
                        <a:pt x="91" y="22"/>
                      </a:cubicBezTo>
                      <a:cubicBezTo>
                        <a:pt x="90" y="21"/>
                        <a:pt x="90" y="21"/>
                        <a:pt x="87" y="21"/>
                      </a:cubicBezTo>
                      <a:cubicBezTo>
                        <a:pt x="85" y="20"/>
                        <a:pt x="83" y="18"/>
                        <a:pt x="81" y="18"/>
                      </a:cubicBezTo>
                      <a:cubicBezTo>
                        <a:pt x="78" y="18"/>
                        <a:pt x="73" y="21"/>
                        <a:pt x="73" y="23"/>
                      </a:cubicBezTo>
                      <a:cubicBezTo>
                        <a:pt x="72" y="24"/>
                        <a:pt x="68" y="26"/>
                        <a:pt x="66" y="26"/>
                      </a:cubicBezTo>
                      <a:cubicBezTo>
                        <a:pt x="64" y="26"/>
                        <a:pt x="62" y="26"/>
                        <a:pt x="61" y="25"/>
                      </a:cubicBezTo>
                      <a:cubicBezTo>
                        <a:pt x="59" y="25"/>
                        <a:pt x="60" y="23"/>
                        <a:pt x="59" y="22"/>
                      </a:cubicBezTo>
                      <a:cubicBezTo>
                        <a:pt x="58" y="21"/>
                        <a:pt x="57" y="16"/>
                        <a:pt x="57" y="16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5" y="12"/>
                        <a:pt x="53" y="12"/>
                        <a:pt x="50" y="11"/>
                      </a:cubicBezTo>
                      <a:cubicBezTo>
                        <a:pt x="46" y="9"/>
                        <a:pt x="39" y="11"/>
                        <a:pt x="40" y="8"/>
                      </a:cubicBezTo>
                      <a:cubicBezTo>
                        <a:pt x="40" y="5"/>
                        <a:pt x="41" y="0"/>
                        <a:pt x="37" y="0"/>
                      </a:cubicBezTo>
                      <a:cubicBezTo>
                        <a:pt x="34" y="0"/>
                        <a:pt x="31" y="0"/>
                        <a:pt x="32" y="3"/>
                      </a:cubicBezTo>
                      <a:cubicBezTo>
                        <a:pt x="32" y="6"/>
                        <a:pt x="33" y="7"/>
                        <a:pt x="34" y="10"/>
                      </a:cubicBezTo>
                      <a:cubicBezTo>
                        <a:pt x="35" y="12"/>
                        <a:pt x="34" y="16"/>
                        <a:pt x="34" y="19"/>
                      </a:cubicBezTo>
                      <a:cubicBezTo>
                        <a:pt x="33" y="21"/>
                        <a:pt x="34" y="20"/>
                        <a:pt x="31" y="18"/>
                      </a:cubicBezTo>
                      <a:cubicBezTo>
                        <a:pt x="28" y="17"/>
                        <a:pt x="26" y="17"/>
                        <a:pt x="27" y="13"/>
                      </a:cubicBezTo>
                      <a:cubicBezTo>
                        <a:pt x="28" y="9"/>
                        <a:pt x="28" y="8"/>
                        <a:pt x="25" y="6"/>
                      </a:cubicBezTo>
                      <a:cubicBezTo>
                        <a:pt x="23" y="4"/>
                        <a:pt x="21" y="0"/>
                        <a:pt x="20" y="2"/>
                      </a:cubicBezTo>
                      <a:cubicBezTo>
                        <a:pt x="19" y="4"/>
                        <a:pt x="19" y="5"/>
                        <a:pt x="18" y="7"/>
                      </a:cubicBezTo>
                      <a:cubicBezTo>
                        <a:pt x="17" y="8"/>
                        <a:pt x="19" y="8"/>
                        <a:pt x="17" y="9"/>
                      </a:cubicBez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0" name="Freeform 8">
                  <a:extLst>
                    <a:ext uri="{FF2B5EF4-FFF2-40B4-BE49-F238E27FC236}">
                      <a16:creationId xmlns:a16="http://schemas.microsoft.com/office/drawing/2014/main" id="{C03E088D-DFC7-48C8-B456-705C45A8DB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6834" y="2452341"/>
                  <a:ext cx="582570" cy="443227"/>
                </a:xfrm>
                <a:custGeom>
                  <a:avLst/>
                  <a:gdLst>
                    <a:gd name="T0" fmla="*/ 59 w 120"/>
                    <a:gd name="T1" fmla="*/ 109 h 88"/>
                    <a:gd name="T2" fmla="*/ 3 w 120"/>
                    <a:gd name="T3" fmla="*/ 51 h 88"/>
                    <a:gd name="T4" fmla="*/ 43 w 120"/>
                    <a:gd name="T5" fmla="*/ 21 h 88"/>
                    <a:gd name="T6" fmla="*/ 99 w 120"/>
                    <a:gd name="T7" fmla="*/ 24 h 88"/>
                    <a:gd name="T8" fmla="*/ 169 w 120"/>
                    <a:gd name="T9" fmla="*/ 40 h 88"/>
                    <a:gd name="T10" fmla="*/ 203 w 120"/>
                    <a:gd name="T11" fmla="*/ 61 h 88"/>
                    <a:gd name="T12" fmla="*/ 249 w 120"/>
                    <a:gd name="T13" fmla="*/ 35 h 88"/>
                    <a:gd name="T14" fmla="*/ 276 w 120"/>
                    <a:gd name="T15" fmla="*/ 40 h 88"/>
                    <a:gd name="T16" fmla="*/ 281 w 120"/>
                    <a:gd name="T17" fmla="*/ 67 h 88"/>
                    <a:gd name="T18" fmla="*/ 300 w 120"/>
                    <a:gd name="T19" fmla="*/ 91 h 88"/>
                    <a:gd name="T20" fmla="*/ 292 w 120"/>
                    <a:gd name="T21" fmla="*/ 115 h 88"/>
                    <a:gd name="T22" fmla="*/ 308 w 120"/>
                    <a:gd name="T23" fmla="*/ 142 h 88"/>
                    <a:gd name="T24" fmla="*/ 308 w 120"/>
                    <a:gd name="T25" fmla="*/ 176 h 88"/>
                    <a:gd name="T26" fmla="*/ 305 w 120"/>
                    <a:gd name="T27" fmla="*/ 192 h 88"/>
                    <a:gd name="T28" fmla="*/ 270 w 120"/>
                    <a:gd name="T29" fmla="*/ 219 h 88"/>
                    <a:gd name="T30" fmla="*/ 254 w 120"/>
                    <a:gd name="T31" fmla="*/ 235 h 88"/>
                    <a:gd name="T32" fmla="*/ 214 w 120"/>
                    <a:gd name="T33" fmla="*/ 222 h 88"/>
                    <a:gd name="T34" fmla="*/ 243 w 120"/>
                    <a:gd name="T35" fmla="*/ 222 h 88"/>
                    <a:gd name="T36" fmla="*/ 227 w 120"/>
                    <a:gd name="T37" fmla="*/ 206 h 88"/>
                    <a:gd name="T38" fmla="*/ 206 w 120"/>
                    <a:gd name="T39" fmla="*/ 203 h 88"/>
                    <a:gd name="T40" fmla="*/ 193 w 120"/>
                    <a:gd name="T41" fmla="*/ 208 h 88"/>
                    <a:gd name="T42" fmla="*/ 161 w 120"/>
                    <a:gd name="T43" fmla="*/ 208 h 88"/>
                    <a:gd name="T44" fmla="*/ 174 w 120"/>
                    <a:gd name="T45" fmla="*/ 203 h 88"/>
                    <a:gd name="T46" fmla="*/ 190 w 120"/>
                    <a:gd name="T47" fmla="*/ 184 h 88"/>
                    <a:gd name="T48" fmla="*/ 171 w 120"/>
                    <a:gd name="T49" fmla="*/ 190 h 88"/>
                    <a:gd name="T50" fmla="*/ 158 w 120"/>
                    <a:gd name="T51" fmla="*/ 184 h 88"/>
                    <a:gd name="T52" fmla="*/ 136 w 120"/>
                    <a:gd name="T53" fmla="*/ 174 h 88"/>
                    <a:gd name="T54" fmla="*/ 128 w 120"/>
                    <a:gd name="T55" fmla="*/ 187 h 88"/>
                    <a:gd name="T56" fmla="*/ 104 w 120"/>
                    <a:gd name="T57" fmla="*/ 192 h 88"/>
                    <a:gd name="T58" fmla="*/ 99 w 120"/>
                    <a:gd name="T59" fmla="*/ 227 h 88"/>
                    <a:gd name="T60" fmla="*/ 94 w 120"/>
                    <a:gd name="T61" fmla="*/ 187 h 88"/>
                    <a:gd name="T62" fmla="*/ 94 w 120"/>
                    <a:gd name="T63" fmla="*/ 142 h 88"/>
                    <a:gd name="T64" fmla="*/ 78 w 120"/>
                    <a:gd name="T65" fmla="*/ 163 h 88"/>
                    <a:gd name="T66" fmla="*/ 64 w 120"/>
                    <a:gd name="T67" fmla="*/ 155 h 88"/>
                    <a:gd name="T68" fmla="*/ 70 w 120"/>
                    <a:gd name="T69" fmla="*/ 144 h 88"/>
                    <a:gd name="T70" fmla="*/ 37 w 120"/>
                    <a:gd name="T71" fmla="*/ 150 h 88"/>
                    <a:gd name="T72" fmla="*/ 35 w 120"/>
                    <a:gd name="T73" fmla="*/ 118 h 88"/>
                    <a:gd name="T74" fmla="*/ 45 w 120"/>
                    <a:gd name="T75" fmla="*/ 112 h 8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20" h="88">
                      <a:moveTo>
                        <a:pt x="18" y="42"/>
                      </a:move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41"/>
                        <a:pt x="27" y="32"/>
                        <a:pt x="23" y="30"/>
                      </a:cubicBezTo>
                      <a:cubicBezTo>
                        <a:pt x="19" y="28"/>
                        <a:pt x="2" y="24"/>
                        <a:pt x="1" y="19"/>
                      </a:cubicBezTo>
                      <a:cubicBezTo>
                        <a:pt x="0" y="14"/>
                        <a:pt x="1" y="6"/>
                        <a:pt x="1" y="6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23" y="9"/>
                        <a:pt x="26" y="10"/>
                      </a:cubicBezTo>
                      <a:cubicBezTo>
                        <a:pt x="30" y="11"/>
                        <a:pt x="34" y="13"/>
                        <a:pt x="37" y="9"/>
                      </a:cubicBezTo>
                      <a:cubicBezTo>
                        <a:pt x="40" y="6"/>
                        <a:pt x="50" y="0"/>
                        <a:pt x="55" y="6"/>
                      </a:cubicBezTo>
                      <a:cubicBezTo>
                        <a:pt x="61" y="12"/>
                        <a:pt x="62" y="13"/>
                        <a:pt x="63" y="15"/>
                      </a:cubicBezTo>
                      <a:cubicBezTo>
                        <a:pt x="64" y="17"/>
                        <a:pt x="70" y="17"/>
                        <a:pt x="73" y="21"/>
                      </a:cubicBezTo>
                      <a:cubicBezTo>
                        <a:pt x="76" y="25"/>
                        <a:pt x="76" y="23"/>
                        <a:pt x="76" y="23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17"/>
                        <a:pt x="88" y="11"/>
                        <a:pt x="93" y="13"/>
                      </a:cubicBezTo>
                      <a:cubicBezTo>
                        <a:pt x="94" y="13"/>
                        <a:pt x="98" y="14"/>
                        <a:pt x="103" y="15"/>
                      </a:cubicBezTo>
                      <a:cubicBezTo>
                        <a:pt x="103" y="15"/>
                        <a:pt x="103" y="15"/>
                        <a:pt x="103" y="15"/>
                      </a:cubicBezTo>
                      <a:cubicBezTo>
                        <a:pt x="102" y="16"/>
                        <a:pt x="102" y="17"/>
                        <a:pt x="103" y="18"/>
                      </a:cubicBezTo>
                      <a:cubicBezTo>
                        <a:pt x="106" y="20"/>
                        <a:pt x="107" y="24"/>
                        <a:pt x="105" y="25"/>
                      </a:cubicBezTo>
                      <a:cubicBezTo>
                        <a:pt x="102" y="26"/>
                        <a:pt x="96" y="27"/>
                        <a:pt x="98" y="29"/>
                      </a:cubicBezTo>
                      <a:cubicBezTo>
                        <a:pt x="104" y="33"/>
                        <a:pt x="109" y="30"/>
                        <a:pt x="112" y="34"/>
                      </a:cubicBezTo>
                      <a:cubicBezTo>
                        <a:pt x="115" y="37"/>
                        <a:pt x="120" y="37"/>
                        <a:pt x="116" y="40"/>
                      </a:cubicBezTo>
                      <a:cubicBezTo>
                        <a:pt x="112" y="42"/>
                        <a:pt x="107" y="42"/>
                        <a:pt x="109" y="43"/>
                      </a:cubicBezTo>
                      <a:cubicBezTo>
                        <a:pt x="112" y="44"/>
                        <a:pt x="116" y="39"/>
                        <a:pt x="117" y="44"/>
                      </a:cubicBezTo>
                      <a:cubicBezTo>
                        <a:pt x="118" y="50"/>
                        <a:pt x="116" y="50"/>
                        <a:pt x="115" y="53"/>
                      </a:cubicBezTo>
                      <a:cubicBezTo>
                        <a:pt x="113" y="56"/>
                        <a:pt x="112" y="62"/>
                        <a:pt x="112" y="62"/>
                      </a:cubicBezTo>
                      <a:cubicBezTo>
                        <a:pt x="112" y="62"/>
                        <a:pt x="115" y="63"/>
                        <a:pt x="115" y="66"/>
                      </a:cubicBezTo>
                      <a:cubicBezTo>
                        <a:pt x="115" y="68"/>
                        <a:pt x="114" y="70"/>
                        <a:pt x="114" y="72"/>
                      </a:cubicBezTo>
                      <a:cubicBezTo>
                        <a:pt x="114" y="72"/>
                        <a:pt x="114" y="72"/>
                        <a:pt x="114" y="72"/>
                      </a:cubicBezTo>
                      <a:cubicBezTo>
                        <a:pt x="111" y="75"/>
                        <a:pt x="108" y="79"/>
                        <a:pt x="108" y="80"/>
                      </a:cubicBezTo>
                      <a:cubicBezTo>
                        <a:pt x="106" y="82"/>
                        <a:pt x="104" y="83"/>
                        <a:pt x="101" y="82"/>
                      </a:cubicBezTo>
                      <a:cubicBezTo>
                        <a:pt x="98" y="82"/>
                        <a:pt x="98" y="83"/>
                        <a:pt x="97" y="84"/>
                      </a:cubicBezTo>
                      <a:cubicBezTo>
                        <a:pt x="97" y="85"/>
                        <a:pt x="95" y="88"/>
                        <a:pt x="95" y="88"/>
                      </a:cubicBezTo>
                      <a:cubicBezTo>
                        <a:pt x="81" y="88"/>
                        <a:pt x="81" y="88"/>
                        <a:pt x="81" y="88"/>
                      </a:cubicBezTo>
                      <a:cubicBezTo>
                        <a:pt x="80" y="87"/>
                        <a:pt x="80" y="85"/>
                        <a:pt x="80" y="83"/>
                      </a:cubicBezTo>
                      <a:cubicBezTo>
                        <a:pt x="81" y="80"/>
                        <a:pt x="83" y="85"/>
                        <a:pt x="86" y="84"/>
                      </a:cubicBezTo>
                      <a:cubicBezTo>
                        <a:pt x="89" y="84"/>
                        <a:pt x="90" y="85"/>
                        <a:pt x="91" y="83"/>
                      </a:cubicBezTo>
                      <a:cubicBezTo>
                        <a:pt x="93" y="81"/>
                        <a:pt x="93" y="80"/>
                        <a:pt x="88" y="80"/>
                      </a:cubicBezTo>
                      <a:cubicBezTo>
                        <a:pt x="83" y="80"/>
                        <a:pt x="86" y="80"/>
                        <a:pt x="85" y="77"/>
                      </a:cubicBezTo>
                      <a:cubicBezTo>
                        <a:pt x="84" y="74"/>
                        <a:pt x="84" y="77"/>
                        <a:pt x="81" y="79"/>
                      </a:cubicBezTo>
                      <a:cubicBezTo>
                        <a:pt x="78" y="80"/>
                        <a:pt x="79" y="80"/>
                        <a:pt x="77" y="76"/>
                      </a:cubicBezTo>
                      <a:cubicBezTo>
                        <a:pt x="75" y="72"/>
                        <a:pt x="76" y="75"/>
                        <a:pt x="73" y="75"/>
                      </a:cubicBezTo>
                      <a:cubicBezTo>
                        <a:pt x="71" y="76"/>
                        <a:pt x="73" y="78"/>
                        <a:pt x="72" y="78"/>
                      </a:cubicBezTo>
                      <a:cubicBezTo>
                        <a:pt x="71" y="78"/>
                        <a:pt x="71" y="77"/>
                        <a:pt x="69" y="77"/>
                      </a:cubicBezTo>
                      <a:cubicBezTo>
                        <a:pt x="67" y="77"/>
                        <a:pt x="60" y="79"/>
                        <a:pt x="60" y="78"/>
                      </a:cubicBezTo>
                      <a:cubicBezTo>
                        <a:pt x="60" y="76"/>
                        <a:pt x="60" y="78"/>
                        <a:pt x="61" y="78"/>
                      </a:cubicBezTo>
                      <a:cubicBezTo>
                        <a:pt x="63" y="77"/>
                        <a:pt x="64" y="77"/>
                        <a:pt x="65" y="76"/>
                      </a:cubicBezTo>
                      <a:cubicBezTo>
                        <a:pt x="65" y="74"/>
                        <a:pt x="65" y="75"/>
                        <a:pt x="68" y="74"/>
                      </a:cubicBezTo>
                      <a:cubicBezTo>
                        <a:pt x="71" y="73"/>
                        <a:pt x="72" y="71"/>
                        <a:pt x="71" y="69"/>
                      </a:cubicBezTo>
                      <a:cubicBezTo>
                        <a:pt x="71" y="66"/>
                        <a:pt x="70" y="70"/>
                        <a:pt x="69" y="70"/>
                      </a:cubicBezTo>
                      <a:cubicBezTo>
                        <a:pt x="69" y="71"/>
                        <a:pt x="65" y="71"/>
                        <a:pt x="64" y="71"/>
                      </a:cubicBezTo>
                      <a:cubicBezTo>
                        <a:pt x="63" y="70"/>
                        <a:pt x="65" y="67"/>
                        <a:pt x="62" y="66"/>
                      </a:cubicBezTo>
                      <a:cubicBezTo>
                        <a:pt x="60" y="65"/>
                        <a:pt x="61" y="68"/>
                        <a:pt x="59" y="69"/>
                      </a:cubicBezTo>
                      <a:cubicBezTo>
                        <a:pt x="57" y="70"/>
                        <a:pt x="56" y="69"/>
                        <a:pt x="56" y="67"/>
                      </a:cubicBezTo>
                      <a:cubicBezTo>
                        <a:pt x="56" y="65"/>
                        <a:pt x="56" y="65"/>
                        <a:pt x="51" y="65"/>
                      </a:cubicBezTo>
                      <a:cubicBezTo>
                        <a:pt x="46" y="66"/>
                        <a:pt x="51" y="67"/>
                        <a:pt x="50" y="69"/>
                      </a:cubicBezTo>
                      <a:cubicBezTo>
                        <a:pt x="49" y="71"/>
                        <a:pt x="49" y="72"/>
                        <a:pt x="48" y="70"/>
                      </a:cubicBezTo>
                      <a:cubicBezTo>
                        <a:pt x="47" y="67"/>
                        <a:pt x="46" y="69"/>
                        <a:pt x="46" y="71"/>
                      </a:cubicBezTo>
                      <a:cubicBezTo>
                        <a:pt x="46" y="72"/>
                        <a:pt x="43" y="72"/>
                        <a:pt x="39" y="72"/>
                      </a:cubicBezTo>
                      <a:cubicBezTo>
                        <a:pt x="36" y="72"/>
                        <a:pt x="38" y="75"/>
                        <a:pt x="40" y="78"/>
                      </a:cubicBezTo>
                      <a:cubicBezTo>
                        <a:pt x="42" y="80"/>
                        <a:pt x="39" y="84"/>
                        <a:pt x="37" y="85"/>
                      </a:cubicBezTo>
                      <a:cubicBezTo>
                        <a:pt x="34" y="86"/>
                        <a:pt x="33" y="79"/>
                        <a:pt x="33" y="76"/>
                      </a:cubicBezTo>
                      <a:cubicBezTo>
                        <a:pt x="34" y="73"/>
                        <a:pt x="35" y="73"/>
                        <a:pt x="35" y="70"/>
                      </a:cubicBezTo>
                      <a:cubicBezTo>
                        <a:pt x="34" y="66"/>
                        <a:pt x="36" y="65"/>
                        <a:pt x="37" y="62"/>
                      </a:cubicBezTo>
                      <a:cubicBezTo>
                        <a:pt x="39" y="58"/>
                        <a:pt x="39" y="54"/>
                        <a:pt x="35" y="53"/>
                      </a:cubicBezTo>
                      <a:cubicBezTo>
                        <a:pt x="32" y="51"/>
                        <a:pt x="33" y="55"/>
                        <a:pt x="32" y="56"/>
                      </a:cubicBezTo>
                      <a:cubicBezTo>
                        <a:pt x="30" y="57"/>
                        <a:pt x="30" y="60"/>
                        <a:pt x="29" y="61"/>
                      </a:cubicBezTo>
                      <a:cubicBezTo>
                        <a:pt x="27" y="62"/>
                        <a:pt x="27" y="62"/>
                        <a:pt x="23" y="60"/>
                      </a:cubicBezTo>
                      <a:cubicBezTo>
                        <a:pt x="18" y="57"/>
                        <a:pt x="22" y="59"/>
                        <a:pt x="24" y="58"/>
                      </a:cubicBezTo>
                      <a:cubicBezTo>
                        <a:pt x="27" y="57"/>
                        <a:pt x="30" y="55"/>
                        <a:pt x="30" y="52"/>
                      </a:cubicBezTo>
                      <a:cubicBezTo>
                        <a:pt x="30" y="48"/>
                        <a:pt x="28" y="53"/>
                        <a:pt x="26" y="54"/>
                      </a:cubicBezTo>
                      <a:cubicBezTo>
                        <a:pt x="24" y="54"/>
                        <a:pt x="22" y="53"/>
                        <a:pt x="18" y="52"/>
                      </a:cubicBezTo>
                      <a:cubicBezTo>
                        <a:pt x="14" y="51"/>
                        <a:pt x="16" y="53"/>
                        <a:pt x="14" y="56"/>
                      </a:cubicBezTo>
                      <a:cubicBezTo>
                        <a:pt x="12" y="59"/>
                        <a:pt x="11" y="52"/>
                        <a:pt x="9" y="50"/>
                      </a:cubicBezTo>
                      <a:cubicBezTo>
                        <a:pt x="7" y="47"/>
                        <a:pt x="11" y="45"/>
                        <a:pt x="13" y="44"/>
                      </a:cubicBezTo>
                      <a:cubicBezTo>
                        <a:pt x="15" y="43"/>
                        <a:pt x="20" y="43"/>
                        <a:pt x="20" y="43"/>
                      </a:cubicBezTo>
                      <a:cubicBezTo>
                        <a:pt x="20" y="43"/>
                        <a:pt x="19" y="43"/>
                        <a:pt x="17" y="42"/>
                      </a:cubicBezTo>
                      <a:lnTo>
                        <a:pt x="18" y="42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1" name="Freeform 9">
                  <a:extLst>
                    <a:ext uri="{FF2B5EF4-FFF2-40B4-BE49-F238E27FC236}">
                      <a16:creationId xmlns:a16="http://schemas.microsoft.com/office/drawing/2014/main" id="{7B323F27-85F9-4A9B-8B93-B11873D66B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9234" y="1469698"/>
                  <a:ext cx="475493" cy="518670"/>
                </a:xfrm>
                <a:custGeom>
                  <a:avLst/>
                  <a:gdLst>
                    <a:gd name="T0" fmla="*/ 201 w 98"/>
                    <a:gd name="T1" fmla="*/ 275 h 103"/>
                    <a:gd name="T2" fmla="*/ 203 w 98"/>
                    <a:gd name="T3" fmla="*/ 262 h 103"/>
                    <a:gd name="T4" fmla="*/ 217 w 98"/>
                    <a:gd name="T5" fmla="*/ 232 h 103"/>
                    <a:gd name="T6" fmla="*/ 225 w 98"/>
                    <a:gd name="T7" fmla="*/ 219 h 103"/>
                    <a:gd name="T8" fmla="*/ 211 w 98"/>
                    <a:gd name="T9" fmla="*/ 206 h 103"/>
                    <a:gd name="T10" fmla="*/ 211 w 98"/>
                    <a:gd name="T11" fmla="*/ 168 h 103"/>
                    <a:gd name="T12" fmla="*/ 238 w 98"/>
                    <a:gd name="T13" fmla="*/ 168 h 103"/>
                    <a:gd name="T14" fmla="*/ 251 w 98"/>
                    <a:gd name="T15" fmla="*/ 179 h 103"/>
                    <a:gd name="T16" fmla="*/ 262 w 98"/>
                    <a:gd name="T17" fmla="*/ 168 h 103"/>
                    <a:gd name="T18" fmla="*/ 259 w 98"/>
                    <a:gd name="T19" fmla="*/ 150 h 103"/>
                    <a:gd name="T20" fmla="*/ 249 w 98"/>
                    <a:gd name="T21" fmla="*/ 136 h 103"/>
                    <a:gd name="T22" fmla="*/ 233 w 98"/>
                    <a:gd name="T23" fmla="*/ 131 h 103"/>
                    <a:gd name="T24" fmla="*/ 225 w 98"/>
                    <a:gd name="T25" fmla="*/ 120 h 103"/>
                    <a:gd name="T26" fmla="*/ 203 w 98"/>
                    <a:gd name="T27" fmla="*/ 117 h 103"/>
                    <a:gd name="T28" fmla="*/ 184 w 98"/>
                    <a:gd name="T29" fmla="*/ 112 h 103"/>
                    <a:gd name="T30" fmla="*/ 166 w 98"/>
                    <a:gd name="T31" fmla="*/ 85 h 103"/>
                    <a:gd name="T32" fmla="*/ 166 w 98"/>
                    <a:gd name="T33" fmla="*/ 67 h 103"/>
                    <a:gd name="T34" fmla="*/ 163 w 98"/>
                    <a:gd name="T35" fmla="*/ 40 h 103"/>
                    <a:gd name="T36" fmla="*/ 163 w 98"/>
                    <a:gd name="T37" fmla="*/ 21 h 103"/>
                    <a:gd name="T38" fmla="*/ 158 w 98"/>
                    <a:gd name="T39" fmla="*/ 5 h 103"/>
                    <a:gd name="T40" fmla="*/ 152 w 98"/>
                    <a:gd name="T41" fmla="*/ 5 h 103"/>
                    <a:gd name="T42" fmla="*/ 134 w 98"/>
                    <a:gd name="T43" fmla="*/ 24 h 103"/>
                    <a:gd name="T44" fmla="*/ 118 w 98"/>
                    <a:gd name="T45" fmla="*/ 48 h 103"/>
                    <a:gd name="T46" fmla="*/ 94 w 98"/>
                    <a:gd name="T47" fmla="*/ 61 h 103"/>
                    <a:gd name="T48" fmla="*/ 75 w 98"/>
                    <a:gd name="T49" fmla="*/ 59 h 103"/>
                    <a:gd name="T50" fmla="*/ 56 w 98"/>
                    <a:gd name="T51" fmla="*/ 53 h 103"/>
                    <a:gd name="T52" fmla="*/ 61 w 98"/>
                    <a:gd name="T53" fmla="*/ 61 h 103"/>
                    <a:gd name="T54" fmla="*/ 61 w 98"/>
                    <a:gd name="T55" fmla="*/ 83 h 103"/>
                    <a:gd name="T56" fmla="*/ 51 w 98"/>
                    <a:gd name="T57" fmla="*/ 101 h 103"/>
                    <a:gd name="T58" fmla="*/ 53 w 98"/>
                    <a:gd name="T59" fmla="*/ 128 h 103"/>
                    <a:gd name="T60" fmla="*/ 35 w 98"/>
                    <a:gd name="T61" fmla="*/ 150 h 103"/>
                    <a:gd name="T62" fmla="*/ 27 w 98"/>
                    <a:gd name="T63" fmla="*/ 158 h 103"/>
                    <a:gd name="T64" fmla="*/ 11 w 98"/>
                    <a:gd name="T65" fmla="*/ 155 h 103"/>
                    <a:gd name="T66" fmla="*/ 3 w 98"/>
                    <a:gd name="T67" fmla="*/ 163 h 103"/>
                    <a:gd name="T68" fmla="*/ 19 w 98"/>
                    <a:gd name="T69" fmla="*/ 174 h 103"/>
                    <a:gd name="T70" fmla="*/ 27 w 98"/>
                    <a:gd name="T71" fmla="*/ 176 h 103"/>
                    <a:gd name="T72" fmla="*/ 19 w 98"/>
                    <a:gd name="T73" fmla="*/ 195 h 103"/>
                    <a:gd name="T74" fmla="*/ 19 w 98"/>
                    <a:gd name="T75" fmla="*/ 206 h 103"/>
                    <a:gd name="T76" fmla="*/ 19 w 98"/>
                    <a:gd name="T77" fmla="*/ 222 h 103"/>
                    <a:gd name="T78" fmla="*/ 19 w 98"/>
                    <a:gd name="T79" fmla="*/ 222 h 103"/>
                    <a:gd name="T80" fmla="*/ 32 w 98"/>
                    <a:gd name="T81" fmla="*/ 227 h 103"/>
                    <a:gd name="T82" fmla="*/ 67 w 98"/>
                    <a:gd name="T83" fmla="*/ 243 h 103"/>
                    <a:gd name="T84" fmla="*/ 91 w 98"/>
                    <a:gd name="T85" fmla="*/ 251 h 103"/>
                    <a:gd name="T86" fmla="*/ 120 w 98"/>
                    <a:gd name="T87" fmla="*/ 254 h 103"/>
                    <a:gd name="T88" fmla="*/ 144 w 98"/>
                    <a:gd name="T89" fmla="*/ 272 h 103"/>
                    <a:gd name="T90" fmla="*/ 168 w 98"/>
                    <a:gd name="T91" fmla="*/ 270 h 103"/>
                    <a:gd name="T92" fmla="*/ 201 w 98"/>
                    <a:gd name="T93" fmla="*/ 275 h 103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98" h="103">
                      <a:moveTo>
                        <a:pt x="75" y="103"/>
                      </a:moveTo>
                      <a:cubicBezTo>
                        <a:pt x="75" y="101"/>
                        <a:pt x="75" y="100"/>
                        <a:pt x="76" y="98"/>
                      </a:cubicBezTo>
                      <a:cubicBezTo>
                        <a:pt x="76" y="96"/>
                        <a:pt x="79" y="90"/>
                        <a:pt x="81" y="87"/>
                      </a:cubicBezTo>
                      <a:cubicBezTo>
                        <a:pt x="83" y="85"/>
                        <a:pt x="85" y="84"/>
                        <a:pt x="84" y="82"/>
                      </a:cubicBezTo>
                      <a:cubicBezTo>
                        <a:pt x="83" y="79"/>
                        <a:pt x="78" y="80"/>
                        <a:pt x="79" y="77"/>
                      </a:cubicBezTo>
                      <a:cubicBezTo>
                        <a:pt x="79" y="73"/>
                        <a:pt x="79" y="63"/>
                        <a:pt x="79" y="63"/>
                      </a:cubicBezTo>
                      <a:cubicBezTo>
                        <a:pt x="89" y="63"/>
                        <a:pt x="89" y="63"/>
                        <a:pt x="89" y="63"/>
                      </a:cubicBezTo>
                      <a:cubicBezTo>
                        <a:pt x="89" y="63"/>
                        <a:pt x="92" y="67"/>
                        <a:pt x="94" y="67"/>
                      </a:cubicBezTo>
                      <a:cubicBezTo>
                        <a:pt x="96" y="67"/>
                        <a:pt x="98" y="63"/>
                        <a:pt x="98" y="63"/>
                      </a:cubicBezTo>
                      <a:cubicBezTo>
                        <a:pt x="97" y="56"/>
                        <a:pt x="97" y="56"/>
                        <a:pt x="97" y="56"/>
                      </a:cubicBezTo>
                      <a:cubicBezTo>
                        <a:pt x="96" y="53"/>
                        <a:pt x="95" y="51"/>
                        <a:pt x="93" y="51"/>
                      </a:cubicBezTo>
                      <a:cubicBezTo>
                        <a:pt x="91" y="51"/>
                        <a:pt x="87" y="49"/>
                        <a:pt x="87" y="49"/>
                      </a:cubicBezTo>
                      <a:cubicBezTo>
                        <a:pt x="87" y="49"/>
                        <a:pt x="87" y="45"/>
                        <a:pt x="84" y="45"/>
                      </a:cubicBezTo>
                      <a:cubicBezTo>
                        <a:pt x="80" y="45"/>
                        <a:pt x="78" y="46"/>
                        <a:pt x="76" y="44"/>
                      </a:cubicBezTo>
                      <a:cubicBezTo>
                        <a:pt x="74" y="42"/>
                        <a:pt x="71" y="45"/>
                        <a:pt x="69" y="42"/>
                      </a:cubicBezTo>
                      <a:cubicBezTo>
                        <a:pt x="67" y="38"/>
                        <a:pt x="62" y="32"/>
                        <a:pt x="62" y="32"/>
                      </a:cubicBezTo>
                      <a:cubicBezTo>
                        <a:pt x="62" y="32"/>
                        <a:pt x="63" y="29"/>
                        <a:pt x="62" y="25"/>
                      </a:cubicBezTo>
                      <a:cubicBezTo>
                        <a:pt x="62" y="22"/>
                        <a:pt x="64" y="18"/>
                        <a:pt x="61" y="15"/>
                      </a:cubicBezTo>
                      <a:cubicBezTo>
                        <a:pt x="59" y="12"/>
                        <a:pt x="61" y="12"/>
                        <a:pt x="61" y="8"/>
                      </a:cubicBezTo>
                      <a:cubicBezTo>
                        <a:pt x="60" y="4"/>
                        <a:pt x="60" y="2"/>
                        <a:pt x="59" y="2"/>
                      </a:cubicBezTo>
                      <a:cubicBezTo>
                        <a:pt x="59" y="3"/>
                        <a:pt x="60" y="0"/>
                        <a:pt x="57" y="2"/>
                      </a:cubicBezTo>
                      <a:cubicBezTo>
                        <a:pt x="53" y="5"/>
                        <a:pt x="52" y="4"/>
                        <a:pt x="50" y="9"/>
                      </a:cubicBezTo>
                      <a:cubicBezTo>
                        <a:pt x="48" y="13"/>
                        <a:pt x="44" y="18"/>
                        <a:pt x="44" y="18"/>
                      </a:cubicBezTo>
                      <a:cubicBezTo>
                        <a:pt x="44" y="18"/>
                        <a:pt x="38" y="23"/>
                        <a:pt x="35" y="23"/>
                      </a:cubicBezTo>
                      <a:cubicBezTo>
                        <a:pt x="32" y="23"/>
                        <a:pt x="28" y="22"/>
                        <a:pt x="28" y="22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1" y="20"/>
                        <a:pt x="23" y="23"/>
                        <a:pt x="23" y="23"/>
                      </a:cubicBezTo>
                      <a:cubicBezTo>
                        <a:pt x="23" y="24"/>
                        <a:pt x="25" y="29"/>
                        <a:pt x="23" y="31"/>
                      </a:cubicBezTo>
                      <a:cubicBezTo>
                        <a:pt x="21" y="33"/>
                        <a:pt x="18" y="36"/>
                        <a:pt x="19" y="38"/>
                      </a:cubicBezTo>
                      <a:cubicBezTo>
                        <a:pt x="20" y="39"/>
                        <a:pt x="21" y="46"/>
                        <a:pt x="20" y="48"/>
                      </a:cubicBezTo>
                      <a:cubicBezTo>
                        <a:pt x="18" y="51"/>
                        <a:pt x="14" y="54"/>
                        <a:pt x="13" y="56"/>
                      </a:cubicBezTo>
                      <a:cubicBezTo>
                        <a:pt x="12" y="59"/>
                        <a:pt x="11" y="59"/>
                        <a:pt x="10" y="59"/>
                      </a:cubicBezTo>
                      <a:cubicBezTo>
                        <a:pt x="9" y="58"/>
                        <a:pt x="6" y="57"/>
                        <a:pt x="4" y="58"/>
                      </a:cubicBezTo>
                      <a:cubicBezTo>
                        <a:pt x="2" y="60"/>
                        <a:pt x="0" y="60"/>
                        <a:pt x="1" y="61"/>
                      </a:cubicBezTo>
                      <a:cubicBezTo>
                        <a:pt x="2" y="62"/>
                        <a:pt x="6" y="65"/>
                        <a:pt x="7" y="65"/>
                      </a:cubicBezTo>
                      <a:cubicBezTo>
                        <a:pt x="8" y="65"/>
                        <a:pt x="10" y="64"/>
                        <a:pt x="10" y="66"/>
                      </a:cubicBezTo>
                      <a:cubicBezTo>
                        <a:pt x="10" y="68"/>
                        <a:pt x="7" y="71"/>
                        <a:pt x="7" y="73"/>
                      </a:cubicBezTo>
                      <a:cubicBezTo>
                        <a:pt x="7" y="75"/>
                        <a:pt x="5" y="74"/>
                        <a:pt x="7" y="77"/>
                      </a:cubicBezTo>
                      <a:cubicBezTo>
                        <a:pt x="7" y="79"/>
                        <a:pt x="7" y="81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4"/>
                        <a:pt x="10" y="85"/>
                        <a:pt x="12" y="85"/>
                      </a:cubicBezTo>
                      <a:cubicBezTo>
                        <a:pt x="18" y="86"/>
                        <a:pt x="22" y="88"/>
                        <a:pt x="25" y="91"/>
                      </a:cubicBezTo>
                      <a:cubicBezTo>
                        <a:pt x="28" y="94"/>
                        <a:pt x="28" y="94"/>
                        <a:pt x="34" y="94"/>
                      </a:cubicBezTo>
                      <a:cubicBezTo>
                        <a:pt x="39" y="94"/>
                        <a:pt x="41" y="92"/>
                        <a:pt x="45" y="95"/>
                      </a:cubicBezTo>
                      <a:cubicBezTo>
                        <a:pt x="49" y="99"/>
                        <a:pt x="50" y="102"/>
                        <a:pt x="54" y="102"/>
                      </a:cubicBezTo>
                      <a:cubicBezTo>
                        <a:pt x="58" y="103"/>
                        <a:pt x="58" y="99"/>
                        <a:pt x="63" y="101"/>
                      </a:cubicBezTo>
                      <a:cubicBezTo>
                        <a:pt x="66" y="102"/>
                        <a:pt x="70" y="102"/>
                        <a:pt x="75" y="1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2" name="Freeform 10">
                  <a:extLst>
                    <a:ext uri="{FF2B5EF4-FFF2-40B4-BE49-F238E27FC236}">
                      <a16:creationId xmlns:a16="http://schemas.microsoft.com/office/drawing/2014/main" id="{A69F1C4F-48AF-47C5-B0C0-028848D54F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9855" y="1530051"/>
                  <a:ext cx="460975" cy="675213"/>
                </a:xfrm>
                <a:custGeom>
                  <a:avLst/>
                  <a:gdLst>
                    <a:gd name="T0" fmla="*/ 24 w 95"/>
                    <a:gd name="T1" fmla="*/ 64 h 134"/>
                    <a:gd name="T2" fmla="*/ 43 w 95"/>
                    <a:gd name="T3" fmla="*/ 27 h 134"/>
                    <a:gd name="T4" fmla="*/ 61 w 95"/>
                    <a:gd name="T5" fmla="*/ 21 h 134"/>
                    <a:gd name="T6" fmla="*/ 80 w 95"/>
                    <a:gd name="T7" fmla="*/ 24 h 134"/>
                    <a:gd name="T8" fmla="*/ 102 w 95"/>
                    <a:gd name="T9" fmla="*/ 19 h 134"/>
                    <a:gd name="T10" fmla="*/ 128 w 95"/>
                    <a:gd name="T11" fmla="*/ 8 h 134"/>
                    <a:gd name="T12" fmla="*/ 163 w 95"/>
                    <a:gd name="T13" fmla="*/ 16 h 134"/>
                    <a:gd name="T14" fmla="*/ 190 w 95"/>
                    <a:gd name="T15" fmla="*/ 11 h 134"/>
                    <a:gd name="T16" fmla="*/ 217 w 95"/>
                    <a:gd name="T17" fmla="*/ 24 h 134"/>
                    <a:gd name="T18" fmla="*/ 235 w 95"/>
                    <a:gd name="T19" fmla="*/ 13 h 134"/>
                    <a:gd name="T20" fmla="*/ 243 w 95"/>
                    <a:gd name="T21" fmla="*/ 21 h 134"/>
                    <a:gd name="T22" fmla="*/ 249 w 95"/>
                    <a:gd name="T23" fmla="*/ 51 h 134"/>
                    <a:gd name="T24" fmla="*/ 241 w 95"/>
                    <a:gd name="T25" fmla="*/ 96 h 134"/>
                    <a:gd name="T26" fmla="*/ 214 w 95"/>
                    <a:gd name="T27" fmla="*/ 126 h 134"/>
                    <a:gd name="T28" fmla="*/ 190 w 95"/>
                    <a:gd name="T29" fmla="*/ 131 h 134"/>
                    <a:gd name="T30" fmla="*/ 214 w 95"/>
                    <a:gd name="T31" fmla="*/ 144 h 134"/>
                    <a:gd name="T32" fmla="*/ 206 w 95"/>
                    <a:gd name="T33" fmla="*/ 174 h 134"/>
                    <a:gd name="T34" fmla="*/ 187 w 95"/>
                    <a:gd name="T35" fmla="*/ 200 h 134"/>
                    <a:gd name="T36" fmla="*/ 166 w 95"/>
                    <a:gd name="T37" fmla="*/ 214 h 134"/>
                    <a:gd name="T38" fmla="*/ 131 w 95"/>
                    <a:gd name="T39" fmla="*/ 222 h 134"/>
                    <a:gd name="T40" fmla="*/ 155 w 95"/>
                    <a:gd name="T41" fmla="*/ 262 h 134"/>
                    <a:gd name="T42" fmla="*/ 123 w 95"/>
                    <a:gd name="T43" fmla="*/ 278 h 134"/>
                    <a:gd name="T44" fmla="*/ 139 w 95"/>
                    <a:gd name="T45" fmla="*/ 307 h 134"/>
                    <a:gd name="T46" fmla="*/ 131 w 95"/>
                    <a:gd name="T47" fmla="*/ 329 h 134"/>
                    <a:gd name="T48" fmla="*/ 115 w 95"/>
                    <a:gd name="T49" fmla="*/ 345 h 134"/>
                    <a:gd name="T50" fmla="*/ 99 w 95"/>
                    <a:gd name="T51" fmla="*/ 353 h 134"/>
                    <a:gd name="T52" fmla="*/ 70 w 95"/>
                    <a:gd name="T53" fmla="*/ 326 h 134"/>
                    <a:gd name="T54" fmla="*/ 53 w 95"/>
                    <a:gd name="T55" fmla="*/ 315 h 134"/>
                    <a:gd name="T56" fmla="*/ 43 w 95"/>
                    <a:gd name="T57" fmla="*/ 283 h 134"/>
                    <a:gd name="T58" fmla="*/ 29 w 95"/>
                    <a:gd name="T59" fmla="*/ 281 h 134"/>
                    <a:gd name="T60" fmla="*/ 32 w 95"/>
                    <a:gd name="T61" fmla="*/ 256 h 134"/>
                    <a:gd name="T62" fmla="*/ 5 w 95"/>
                    <a:gd name="T63" fmla="*/ 262 h 134"/>
                    <a:gd name="T64" fmla="*/ 8 w 95"/>
                    <a:gd name="T65" fmla="*/ 232 h 134"/>
                    <a:gd name="T66" fmla="*/ 32 w 95"/>
                    <a:gd name="T67" fmla="*/ 190 h 134"/>
                    <a:gd name="T68" fmla="*/ 24 w 95"/>
                    <a:gd name="T69" fmla="*/ 110 h 134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95" h="134">
                      <a:moveTo>
                        <a:pt x="9" y="41"/>
                      </a:move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17" y="16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8" y="10"/>
                        <a:pt x="19" y="10"/>
                      </a:cubicBezTo>
                      <a:cubicBezTo>
                        <a:pt x="20" y="10"/>
                        <a:pt x="22" y="9"/>
                        <a:pt x="23" y="8"/>
                      </a:cubicBezTo>
                      <a:cubicBezTo>
                        <a:pt x="24" y="6"/>
                        <a:pt x="26" y="10"/>
                        <a:pt x="27" y="10"/>
                      </a:cubicBezTo>
                      <a:cubicBezTo>
                        <a:pt x="28" y="11"/>
                        <a:pt x="29" y="9"/>
                        <a:pt x="30" y="9"/>
                      </a:cubicBezTo>
                      <a:cubicBezTo>
                        <a:pt x="30" y="8"/>
                        <a:pt x="32" y="9"/>
                        <a:pt x="34" y="8"/>
                      </a:cubicBezTo>
                      <a:cubicBezTo>
                        <a:pt x="35" y="7"/>
                        <a:pt x="36" y="7"/>
                        <a:pt x="38" y="7"/>
                      </a:cubicBezTo>
                      <a:cubicBezTo>
                        <a:pt x="39" y="7"/>
                        <a:pt x="41" y="6"/>
                        <a:pt x="43" y="6"/>
                      </a:cubicBezTo>
                      <a:cubicBezTo>
                        <a:pt x="45" y="6"/>
                        <a:pt x="48" y="6"/>
                        <a:pt x="48" y="3"/>
                      </a:cubicBezTo>
                      <a:cubicBezTo>
                        <a:pt x="49" y="1"/>
                        <a:pt x="51" y="1"/>
                        <a:pt x="52" y="0"/>
                      </a:cubicBezTo>
                      <a:cubicBezTo>
                        <a:pt x="54" y="0"/>
                        <a:pt x="60" y="5"/>
                        <a:pt x="61" y="6"/>
                      </a:cubicBezTo>
                      <a:cubicBezTo>
                        <a:pt x="61" y="7"/>
                        <a:pt x="64" y="8"/>
                        <a:pt x="66" y="6"/>
                      </a:cubicBezTo>
                      <a:cubicBezTo>
                        <a:pt x="68" y="3"/>
                        <a:pt x="70" y="4"/>
                        <a:pt x="71" y="4"/>
                      </a:cubicBezTo>
                      <a:cubicBezTo>
                        <a:pt x="71" y="4"/>
                        <a:pt x="77" y="9"/>
                        <a:pt x="78" y="8"/>
                      </a:cubicBezTo>
                      <a:cubicBezTo>
                        <a:pt x="79" y="6"/>
                        <a:pt x="80" y="9"/>
                        <a:pt x="81" y="9"/>
                      </a:cubicBezTo>
                      <a:cubicBezTo>
                        <a:pt x="82" y="9"/>
                        <a:pt x="84" y="8"/>
                        <a:pt x="84" y="6"/>
                      </a:cubicBezTo>
                      <a:cubicBezTo>
                        <a:pt x="85" y="3"/>
                        <a:pt x="87" y="5"/>
                        <a:pt x="88" y="5"/>
                      </a:cubicBezTo>
                      <a:cubicBezTo>
                        <a:pt x="89" y="5"/>
                        <a:pt x="89" y="5"/>
                        <a:pt x="89" y="4"/>
                      </a:cubicBezTo>
                      <a:cubicBezTo>
                        <a:pt x="91" y="8"/>
                        <a:pt x="91" y="8"/>
                        <a:pt x="91" y="8"/>
                      </a:cubicBezTo>
                      <a:cubicBezTo>
                        <a:pt x="91" y="8"/>
                        <a:pt x="93" y="11"/>
                        <a:pt x="93" y="11"/>
                      </a:cubicBezTo>
                      <a:cubicBezTo>
                        <a:pt x="93" y="12"/>
                        <a:pt x="95" y="17"/>
                        <a:pt x="93" y="19"/>
                      </a:cubicBezTo>
                      <a:cubicBezTo>
                        <a:pt x="91" y="21"/>
                        <a:pt x="88" y="24"/>
                        <a:pt x="89" y="26"/>
                      </a:cubicBezTo>
                      <a:cubicBezTo>
                        <a:pt x="90" y="27"/>
                        <a:pt x="91" y="34"/>
                        <a:pt x="90" y="36"/>
                      </a:cubicBezTo>
                      <a:cubicBezTo>
                        <a:pt x="88" y="39"/>
                        <a:pt x="84" y="42"/>
                        <a:pt x="83" y="44"/>
                      </a:cubicBezTo>
                      <a:cubicBezTo>
                        <a:pt x="82" y="47"/>
                        <a:pt x="81" y="47"/>
                        <a:pt x="80" y="47"/>
                      </a:cubicBezTo>
                      <a:cubicBezTo>
                        <a:pt x="79" y="46"/>
                        <a:pt x="76" y="45"/>
                        <a:pt x="74" y="46"/>
                      </a:cubicBezTo>
                      <a:cubicBezTo>
                        <a:pt x="72" y="48"/>
                        <a:pt x="70" y="48"/>
                        <a:pt x="71" y="49"/>
                      </a:cubicBezTo>
                      <a:cubicBezTo>
                        <a:pt x="72" y="50"/>
                        <a:pt x="76" y="53"/>
                        <a:pt x="77" y="53"/>
                      </a:cubicBezTo>
                      <a:cubicBezTo>
                        <a:pt x="78" y="53"/>
                        <a:pt x="80" y="52"/>
                        <a:pt x="80" y="54"/>
                      </a:cubicBezTo>
                      <a:cubicBezTo>
                        <a:pt x="80" y="56"/>
                        <a:pt x="77" y="59"/>
                        <a:pt x="77" y="61"/>
                      </a:cubicBezTo>
                      <a:cubicBezTo>
                        <a:pt x="77" y="63"/>
                        <a:pt x="75" y="62"/>
                        <a:pt x="77" y="65"/>
                      </a:cubicBezTo>
                      <a:cubicBezTo>
                        <a:pt x="78" y="69"/>
                        <a:pt x="76" y="75"/>
                        <a:pt x="75" y="76"/>
                      </a:cubicBezTo>
                      <a:cubicBezTo>
                        <a:pt x="73" y="76"/>
                        <a:pt x="72" y="75"/>
                        <a:pt x="70" y="75"/>
                      </a:cubicBezTo>
                      <a:cubicBezTo>
                        <a:pt x="68" y="76"/>
                        <a:pt x="67" y="74"/>
                        <a:pt x="66" y="75"/>
                      </a:cubicBezTo>
                      <a:cubicBezTo>
                        <a:pt x="64" y="76"/>
                        <a:pt x="65" y="81"/>
                        <a:pt x="62" y="80"/>
                      </a:cubicBezTo>
                      <a:cubicBezTo>
                        <a:pt x="58" y="79"/>
                        <a:pt x="56" y="76"/>
                        <a:pt x="53" y="78"/>
                      </a:cubicBezTo>
                      <a:cubicBezTo>
                        <a:pt x="51" y="79"/>
                        <a:pt x="48" y="80"/>
                        <a:pt x="49" y="83"/>
                      </a:cubicBezTo>
                      <a:cubicBezTo>
                        <a:pt x="49" y="87"/>
                        <a:pt x="47" y="89"/>
                        <a:pt x="50" y="91"/>
                      </a:cubicBezTo>
                      <a:cubicBezTo>
                        <a:pt x="53" y="93"/>
                        <a:pt x="57" y="98"/>
                        <a:pt x="58" y="98"/>
                      </a:cubicBezTo>
                      <a:cubicBezTo>
                        <a:pt x="59" y="98"/>
                        <a:pt x="57" y="99"/>
                        <a:pt x="55" y="100"/>
                      </a:cubicBezTo>
                      <a:cubicBezTo>
                        <a:pt x="52" y="100"/>
                        <a:pt x="48" y="101"/>
                        <a:pt x="46" y="104"/>
                      </a:cubicBezTo>
                      <a:cubicBezTo>
                        <a:pt x="45" y="106"/>
                        <a:pt x="42" y="108"/>
                        <a:pt x="45" y="110"/>
                      </a:cubicBezTo>
                      <a:cubicBezTo>
                        <a:pt x="49" y="112"/>
                        <a:pt x="50" y="114"/>
                        <a:pt x="52" y="115"/>
                      </a:cubicBezTo>
                      <a:cubicBezTo>
                        <a:pt x="54" y="116"/>
                        <a:pt x="55" y="117"/>
                        <a:pt x="53" y="119"/>
                      </a:cubicBezTo>
                      <a:cubicBezTo>
                        <a:pt x="51" y="120"/>
                        <a:pt x="49" y="119"/>
                        <a:pt x="49" y="123"/>
                      </a:cubicBezTo>
                      <a:cubicBezTo>
                        <a:pt x="49" y="126"/>
                        <a:pt x="47" y="129"/>
                        <a:pt x="46" y="128"/>
                      </a:cubicBezTo>
                      <a:cubicBezTo>
                        <a:pt x="44" y="128"/>
                        <a:pt x="44" y="128"/>
                        <a:pt x="43" y="129"/>
                      </a:cubicBezTo>
                      <a:cubicBezTo>
                        <a:pt x="42" y="129"/>
                        <a:pt x="42" y="126"/>
                        <a:pt x="40" y="129"/>
                      </a:cubicBezTo>
                      <a:cubicBezTo>
                        <a:pt x="39" y="131"/>
                        <a:pt x="39" y="134"/>
                        <a:pt x="37" y="132"/>
                      </a:cubicBezTo>
                      <a:cubicBezTo>
                        <a:pt x="35" y="130"/>
                        <a:pt x="34" y="129"/>
                        <a:pt x="32" y="127"/>
                      </a:cubicBezTo>
                      <a:cubicBezTo>
                        <a:pt x="29" y="125"/>
                        <a:pt x="27" y="124"/>
                        <a:pt x="26" y="122"/>
                      </a:cubicBezTo>
                      <a:cubicBezTo>
                        <a:pt x="26" y="121"/>
                        <a:pt x="25" y="120"/>
                        <a:pt x="23" y="120"/>
                      </a:cubicBezTo>
                      <a:cubicBezTo>
                        <a:pt x="22" y="120"/>
                        <a:pt x="21" y="121"/>
                        <a:pt x="20" y="118"/>
                      </a:cubicBezTo>
                      <a:cubicBezTo>
                        <a:pt x="19" y="114"/>
                        <a:pt x="18" y="112"/>
                        <a:pt x="18" y="110"/>
                      </a:cubicBezTo>
                      <a:cubicBezTo>
                        <a:pt x="17" y="108"/>
                        <a:pt x="17" y="107"/>
                        <a:pt x="16" y="106"/>
                      </a:cubicBezTo>
                      <a:cubicBezTo>
                        <a:pt x="16" y="105"/>
                        <a:pt x="15" y="104"/>
                        <a:pt x="14" y="105"/>
                      </a:cubicBezTo>
                      <a:cubicBezTo>
                        <a:pt x="13" y="105"/>
                        <a:pt x="13" y="103"/>
                        <a:pt x="11" y="105"/>
                      </a:cubicBezTo>
                      <a:cubicBezTo>
                        <a:pt x="11" y="105"/>
                        <a:pt x="10" y="102"/>
                        <a:pt x="11" y="101"/>
                      </a:cubicBezTo>
                      <a:cubicBezTo>
                        <a:pt x="11" y="100"/>
                        <a:pt x="13" y="98"/>
                        <a:pt x="12" y="96"/>
                      </a:cubicBezTo>
                      <a:cubicBezTo>
                        <a:pt x="12" y="95"/>
                        <a:pt x="11" y="94"/>
                        <a:pt x="9" y="96"/>
                      </a:cubicBezTo>
                      <a:cubicBezTo>
                        <a:pt x="7" y="98"/>
                        <a:pt x="3" y="100"/>
                        <a:pt x="2" y="98"/>
                      </a:cubicBezTo>
                      <a:cubicBezTo>
                        <a:pt x="1" y="96"/>
                        <a:pt x="0" y="93"/>
                        <a:pt x="0" y="91"/>
                      </a:cubicBezTo>
                      <a:cubicBezTo>
                        <a:pt x="1" y="90"/>
                        <a:pt x="3" y="89"/>
                        <a:pt x="3" y="87"/>
                      </a:cubicBezTo>
                      <a:cubicBezTo>
                        <a:pt x="4" y="85"/>
                        <a:pt x="4" y="77"/>
                        <a:pt x="7" y="77"/>
                      </a:cubicBezTo>
                      <a:cubicBezTo>
                        <a:pt x="9" y="76"/>
                        <a:pt x="10" y="75"/>
                        <a:pt x="12" y="71"/>
                      </a:cubicBezTo>
                      <a:cubicBezTo>
                        <a:pt x="13" y="67"/>
                        <a:pt x="19" y="59"/>
                        <a:pt x="15" y="52"/>
                      </a:cubicBezTo>
                      <a:cubicBezTo>
                        <a:pt x="13" y="49"/>
                        <a:pt x="11" y="44"/>
                        <a:pt x="9" y="4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3" name="Freeform 11">
                  <a:extLst>
                    <a:ext uri="{FF2B5EF4-FFF2-40B4-BE49-F238E27FC236}">
                      <a16:creationId xmlns:a16="http://schemas.microsoft.com/office/drawing/2014/main" id="{219C0B8B-7AFE-48EA-B091-FF1478E8B3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5045" y="1886520"/>
                  <a:ext cx="588014" cy="494151"/>
                </a:xfrm>
                <a:custGeom>
                  <a:avLst/>
                  <a:gdLst>
                    <a:gd name="T0" fmla="*/ 126 w 121"/>
                    <a:gd name="T1" fmla="*/ 0 h 98"/>
                    <a:gd name="T2" fmla="*/ 120 w 121"/>
                    <a:gd name="T3" fmla="*/ 13 h 98"/>
                    <a:gd name="T4" fmla="*/ 107 w 121"/>
                    <a:gd name="T5" fmla="*/ 11 h 98"/>
                    <a:gd name="T6" fmla="*/ 96 w 121"/>
                    <a:gd name="T7" fmla="*/ 11 h 98"/>
                    <a:gd name="T8" fmla="*/ 86 w 121"/>
                    <a:gd name="T9" fmla="*/ 24 h 98"/>
                    <a:gd name="T10" fmla="*/ 62 w 121"/>
                    <a:gd name="T11" fmla="*/ 19 h 98"/>
                    <a:gd name="T12" fmla="*/ 51 w 121"/>
                    <a:gd name="T13" fmla="*/ 32 h 98"/>
                    <a:gd name="T14" fmla="*/ 54 w 121"/>
                    <a:gd name="T15" fmla="*/ 53 h 98"/>
                    <a:gd name="T16" fmla="*/ 75 w 121"/>
                    <a:gd name="T17" fmla="*/ 72 h 98"/>
                    <a:gd name="T18" fmla="*/ 67 w 121"/>
                    <a:gd name="T19" fmla="*/ 78 h 98"/>
                    <a:gd name="T20" fmla="*/ 43 w 121"/>
                    <a:gd name="T21" fmla="*/ 88 h 98"/>
                    <a:gd name="T22" fmla="*/ 40 w 121"/>
                    <a:gd name="T23" fmla="*/ 104 h 98"/>
                    <a:gd name="T24" fmla="*/ 59 w 121"/>
                    <a:gd name="T25" fmla="*/ 118 h 98"/>
                    <a:gd name="T26" fmla="*/ 62 w 121"/>
                    <a:gd name="T27" fmla="*/ 128 h 98"/>
                    <a:gd name="T28" fmla="*/ 51 w 121"/>
                    <a:gd name="T29" fmla="*/ 139 h 98"/>
                    <a:gd name="T30" fmla="*/ 43 w 121"/>
                    <a:gd name="T31" fmla="*/ 152 h 98"/>
                    <a:gd name="T32" fmla="*/ 35 w 121"/>
                    <a:gd name="T33" fmla="*/ 155 h 98"/>
                    <a:gd name="T34" fmla="*/ 27 w 121"/>
                    <a:gd name="T35" fmla="*/ 155 h 98"/>
                    <a:gd name="T36" fmla="*/ 29 w 121"/>
                    <a:gd name="T37" fmla="*/ 166 h 98"/>
                    <a:gd name="T38" fmla="*/ 24 w 121"/>
                    <a:gd name="T39" fmla="*/ 174 h 98"/>
                    <a:gd name="T40" fmla="*/ 5 w 121"/>
                    <a:gd name="T41" fmla="*/ 171 h 98"/>
                    <a:gd name="T42" fmla="*/ 5 w 121"/>
                    <a:gd name="T43" fmla="*/ 182 h 98"/>
                    <a:gd name="T44" fmla="*/ 21 w 121"/>
                    <a:gd name="T45" fmla="*/ 198 h 98"/>
                    <a:gd name="T46" fmla="*/ 24 w 121"/>
                    <a:gd name="T47" fmla="*/ 214 h 98"/>
                    <a:gd name="T48" fmla="*/ 40 w 121"/>
                    <a:gd name="T49" fmla="*/ 219 h 98"/>
                    <a:gd name="T50" fmla="*/ 43 w 121"/>
                    <a:gd name="T51" fmla="*/ 235 h 98"/>
                    <a:gd name="T52" fmla="*/ 43 w 121"/>
                    <a:gd name="T53" fmla="*/ 235 h 98"/>
                    <a:gd name="T54" fmla="*/ 88 w 121"/>
                    <a:gd name="T55" fmla="*/ 249 h 98"/>
                    <a:gd name="T56" fmla="*/ 123 w 121"/>
                    <a:gd name="T57" fmla="*/ 230 h 98"/>
                    <a:gd name="T58" fmla="*/ 169 w 121"/>
                    <a:gd name="T59" fmla="*/ 201 h 98"/>
                    <a:gd name="T60" fmla="*/ 193 w 121"/>
                    <a:gd name="T61" fmla="*/ 217 h 98"/>
                    <a:gd name="T62" fmla="*/ 212 w 121"/>
                    <a:gd name="T63" fmla="*/ 251 h 98"/>
                    <a:gd name="T64" fmla="*/ 273 w 121"/>
                    <a:gd name="T65" fmla="*/ 254 h 98"/>
                    <a:gd name="T66" fmla="*/ 281 w 121"/>
                    <a:gd name="T67" fmla="*/ 222 h 98"/>
                    <a:gd name="T68" fmla="*/ 308 w 121"/>
                    <a:gd name="T69" fmla="*/ 206 h 98"/>
                    <a:gd name="T70" fmla="*/ 311 w 121"/>
                    <a:gd name="T71" fmla="*/ 206 h 98"/>
                    <a:gd name="T72" fmla="*/ 311 w 121"/>
                    <a:gd name="T73" fmla="*/ 187 h 98"/>
                    <a:gd name="T74" fmla="*/ 305 w 121"/>
                    <a:gd name="T75" fmla="*/ 166 h 98"/>
                    <a:gd name="T76" fmla="*/ 300 w 121"/>
                    <a:gd name="T77" fmla="*/ 147 h 98"/>
                    <a:gd name="T78" fmla="*/ 313 w 121"/>
                    <a:gd name="T79" fmla="*/ 131 h 98"/>
                    <a:gd name="T80" fmla="*/ 319 w 121"/>
                    <a:gd name="T81" fmla="*/ 104 h 98"/>
                    <a:gd name="T82" fmla="*/ 308 w 121"/>
                    <a:gd name="T83" fmla="*/ 67 h 98"/>
                    <a:gd name="T84" fmla="*/ 308 w 121"/>
                    <a:gd name="T85" fmla="*/ 56 h 98"/>
                    <a:gd name="T86" fmla="*/ 308 w 121"/>
                    <a:gd name="T87" fmla="*/ 53 h 98"/>
                    <a:gd name="T88" fmla="*/ 276 w 121"/>
                    <a:gd name="T89" fmla="*/ 48 h 98"/>
                    <a:gd name="T90" fmla="*/ 252 w 121"/>
                    <a:gd name="T91" fmla="*/ 51 h 98"/>
                    <a:gd name="T92" fmla="*/ 228 w 121"/>
                    <a:gd name="T93" fmla="*/ 32 h 98"/>
                    <a:gd name="T94" fmla="*/ 198 w 121"/>
                    <a:gd name="T95" fmla="*/ 29 h 98"/>
                    <a:gd name="T96" fmla="*/ 174 w 121"/>
                    <a:gd name="T97" fmla="*/ 21 h 98"/>
                    <a:gd name="T98" fmla="*/ 139 w 121"/>
                    <a:gd name="T99" fmla="*/ 5 h 98"/>
                    <a:gd name="T100" fmla="*/ 126 w 121"/>
                    <a:gd name="T101" fmla="*/ 0 h 9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1" h="98">
                      <a:moveTo>
                        <a:pt x="47" y="0"/>
                      </a:moveTo>
                      <a:cubicBezTo>
                        <a:pt x="46" y="3"/>
                        <a:pt x="45" y="4"/>
                        <a:pt x="45" y="5"/>
                      </a:cubicBezTo>
                      <a:cubicBezTo>
                        <a:pt x="43" y="5"/>
                        <a:pt x="42" y="4"/>
                        <a:pt x="40" y="4"/>
                      </a:cubicBezTo>
                      <a:cubicBezTo>
                        <a:pt x="38" y="5"/>
                        <a:pt x="37" y="3"/>
                        <a:pt x="36" y="4"/>
                      </a:cubicBezTo>
                      <a:cubicBezTo>
                        <a:pt x="34" y="5"/>
                        <a:pt x="35" y="10"/>
                        <a:pt x="32" y="9"/>
                      </a:cubicBezTo>
                      <a:cubicBezTo>
                        <a:pt x="28" y="8"/>
                        <a:pt x="26" y="5"/>
                        <a:pt x="23" y="7"/>
                      </a:cubicBezTo>
                      <a:cubicBezTo>
                        <a:pt x="21" y="8"/>
                        <a:pt x="18" y="9"/>
                        <a:pt x="19" y="12"/>
                      </a:cubicBezTo>
                      <a:cubicBezTo>
                        <a:pt x="19" y="16"/>
                        <a:pt x="17" y="18"/>
                        <a:pt x="20" y="20"/>
                      </a:cubicBezTo>
                      <a:cubicBezTo>
                        <a:pt x="23" y="22"/>
                        <a:pt x="27" y="27"/>
                        <a:pt x="28" y="27"/>
                      </a:cubicBezTo>
                      <a:cubicBezTo>
                        <a:pt x="29" y="27"/>
                        <a:pt x="27" y="28"/>
                        <a:pt x="25" y="29"/>
                      </a:cubicBezTo>
                      <a:cubicBezTo>
                        <a:pt x="22" y="29"/>
                        <a:pt x="18" y="30"/>
                        <a:pt x="16" y="33"/>
                      </a:cubicBezTo>
                      <a:cubicBezTo>
                        <a:pt x="15" y="35"/>
                        <a:pt x="12" y="37"/>
                        <a:pt x="15" y="39"/>
                      </a:cubicBezTo>
                      <a:cubicBezTo>
                        <a:pt x="19" y="41"/>
                        <a:pt x="20" y="43"/>
                        <a:pt x="22" y="44"/>
                      </a:cubicBezTo>
                      <a:cubicBezTo>
                        <a:pt x="24" y="45"/>
                        <a:pt x="25" y="46"/>
                        <a:pt x="23" y="48"/>
                      </a:cubicBezTo>
                      <a:cubicBezTo>
                        <a:pt x="21" y="49"/>
                        <a:pt x="19" y="48"/>
                        <a:pt x="19" y="52"/>
                      </a:cubicBezTo>
                      <a:cubicBezTo>
                        <a:pt x="19" y="55"/>
                        <a:pt x="17" y="58"/>
                        <a:pt x="16" y="57"/>
                      </a:cubicBezTo>
                      <a:cubicBezTo>
                        <a:pt x="14" y="57"/>
                        <a:pt x="14" y="57"/>
                        <a:pt x="13" y="58"/>
                      </a:cubicBezTo>
                      <a:cubicBezTo>
                        <a:pt x="12" y="58"/>
                        <a:pt x="12" y="55"/>
                        <a:pt x="10" y="58"/>
                      </a:cubicBezTo>
                      <a:cubicBezTo>
                        <a:pt x="10" y="58"/>
                        <a:pt x="11" y="62"/>
                        <a:pt x="11" y="62"/>
                      </a:cubicBezTo>
                      <a:cubicBezTo>
                        <a:pt x="11" y="63"/>
                        <a:pt x="10" y="65"/>
                        <a:pt x="9" y="65"/>
                      </a:cubicBezTo>
                      <a:cubicBezTo>
                        <a:pt x="8" y="64"/>
                        <a:pt x="4" y="63"/>
                        <a:pt x="2" y="64"/>
                      </a:cubicBezTo>
                      <a:cubicBezTo>
                        <a:pt x="0" y="66"/>
                        <a:pt x="0" y="66"/>
                        <a:pt x="2" y="68"/>
                      </a:cubicBezTo>
                      <a:cubicBezTo>
                        <a:pt x="3" y="69"/>
                        <a:pt x="8" y="72"/>
                        <a:pt x="8" y="74"/>
                      </a:cubicBezTo>
                      <a:cubicBezTo>
                        <a:pt x="8" y="76"/>
                        <a:pt x="8" y="80"/>
                        <a:pt x="9" y="80"/>
                      </a:cubicBezTo>
                      <a:cubicBezTo>
                        <a:pt x="11" y="81"/>
                        <a:pt x="15" y="80"/>
                        <a:pt x="15" y="82"/>
                      </a:cubicBezTo>
                      <a:cubicBezTo>
                        <a:pt x="16" y="84"/>
                        <a:pt x="17" y="86"/>
                        <a:pt x="16" y="88"/>
                      </a:cubicBezTo>
                      <a:cubicBezTo>
                        <a:pt x="16" y="88"/>
                        <a:pt x="16" y="88"/>
                        <a:pt x="16" y="88"/>
                      </a:cubicBezTo>
                      <a:cubicBezTo>
                        <a:pt x="21" y="90"/>
                        <a:pt x="29" y="93"/>
                        <a:pt x="33" y="93"/>
                      </a:cubicBezTo>
                      <a:cubicBezTo>
                        <a:pt x="39" y="93"/>
                        <a:pt x="42" y="91"/>
                        <a:pt x="46" y="86"/>
                      </a:cubicBezTo>
                      <a:cubicBezTo>
                        <a:pt x="49" y="82"/>
                        <a:pt x="58" y="74"/>
                        <a:pt x="63" y="75"/>
                      </a:cubicBezTo>
                      <a:cubicBezTo>
                        <a:pt x="68" y="77"/>
                        <a:pt x="71" y="75"/>
                        <a:pt x="72" y="81"/>
                      </a:cubicBezTo>
                      <a:cubicBezTo>
                        <a:pt x="73" y="86"/>
                        <a:pt x="73" y="93"/>
                        <a:pt x="79" y="94"/>
                      </a:cubicBezTo>
                      <a:cubicBezTo>
                        <a:pt x="85" y="95"/>
                        <a:pt x="100" y="98"/>
                        <a:pt x="102" y="95"/>
                      </a:cubicBezTo>
                      <a:cubicBezTo>
                        <a:pt x="104" y="93"/>
                        <a:pt x="101" y="87"/>
                        <a:pt x="105" y="83"/>
                      </a:cubicBezTo>
                      <a:cubicBezTo>
                        <a:pt x="107" y="80"/>
                        <a:pt x="111" y="78"/>
                        <a:pt x="115" y="77"/>
                      </a:cubicBezTo>
                      <a:cubicBezTo>
                        <a:pt x="116" y="77"/>
                        <a:pt x="116" y="77"/>
                        <a:pt x="116" y="77"/>
                      </a:cubicBezTo>
                      <a:cubicBezTo>
                        <a:pt x="116" y="77"/>
                        <a:pt x="116" y="73"/>
                        <a:pt x="116" y="70"/>
                      </a:cubicBezTo>
                      <a:cubicBezTo>
                        <a:pt x="115" y="67"/>
                        <a:pt x="116" y="66"/>
                        <a:pt x="114" y="62"/>
                      </a:cubicBezTo>
                      <a:cubicBezTo>
                        <a:pt x="111" y="58"/>
                        <a:pt x="112" y="55"/>
                        <a:pt x="112" y="55"/>
                      </a:cubicBezTo>
                      <a:cubicBezTo>
                        <a:pt x="112" y="55"/>
                        <a:pt x="116" y="53"/>
                        <a:pt x="117" y="49"/>
                      </a:cubicBezTo>
                      <a:cubicBezTo>
                        <a:pt x="119" y="45"/>
                        <a:pt x="121" y="45"/>
                        <a:pt x="119" y="39"/>
                      </a:cubicBezTo>
                      <a:cubicBezTo>
                        <a:pt x="116" y="34"/>
                        <a:pt x="115" y="30"/>
                        <a:pt x="115" y="25"/>
                      </a:cubicBezTo>
                      <a:cubicBezTo>
                        <a:pt x="115" y="24"/>
                        <a:pt x="115" y="22"/>
                        <a:pt x="115" y="21"/>
                      </a:cubicBezTo>
                      <a:cubicBezTo>
                        <a:pt x="115" y="20"/>
                        <a:pt x="115" y="20"/>
                        <a:pt x="115" y="20"/>
                      </a:cubicBezTo>
                      <a:cubicBezTo>
                        <a:pt x="110" y="19"/>
                        <a:pt x="105" y="19"/>
                        <a:pt x="103" y="18"/>
                      </a:cubicBezTo>
                      <a:cubicBezTo>
                        <a:pt x="98" y="16"/>
                        <a:pt x="98" y="20"/>
                        <a:pt x="94" y="19"/>
                      </a:cubicBezTo>
                      <a:cubicBezTo>
                        <a:pt x="90" y="19"/>
                        <a:pt x="89" y="16"/>
                        <a:pt x="85" y="12"/>
                      </a:cubicBezTo>
                      <a:cubicBezTo>
                        <a:pt x="81" y="9"/>
                        <a:pt x="79" y="11"/>
                        <a:pt x="74" y="11"/>
                      </a:cubicBezTo>
                      <a:cubicBezTo>
                        <a:pt x="68" y="11"/>
                        <a:pt x="68" y="11"/>
                        <a:pt x="65" y="8"/>
                      </a:cubicBezTo>
                      <a:cubicBezTo>
                        <a:pt x="62" y="5"/>
                        <a:pt x="58" y="3"/>
                        <a:pt x="52" y="2"/>
                      </a:cubicBezTo>
                      <a:cubicBezTo>
                        <a:pt x="50" y="2"/>
                        <a:pt x="48" y="1"/>
                        <a:pt x="47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4" name="Freeform 12">
                  <a:extLst>
                    <a:ext uri="{FF2B5EF4-FFF2-40B4-BE49-F238E27FC236}">
                      <a16:creationId xmlns:a16="http://schemas.microsoft.com/office/drawing/2014/main" id="{A4F8EA93-1D16-4726-8C14-576640B65B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9527" y="2259961"/>
                  <a:ext cx="490013" cy="448885"/>
                </a:xfrm>
                <a:custGeom>
                  <a:avLst/>
                  <a:gdLst>
                    <a:gd name="T0" fmla="*/ 27 w 101"/>
                    <a:gd name="T1" fmla="*/ 40 h 89"/>
                    <a:gd name="T2" fmla="*/ 70 w 101"/>
                    <a:gd name="T3" fmla="*/ 51 h 89"/>
                    <a:gd name="T4" fmla="*/ 104 w 101"/>
                    <a:gd name="T5" fmla="*/ 32 h 89"/>
                    <a:gd name="T6" fmla="*/ 150 w 101"/>
                    <a:gd name="T7" fmla="*/ 3 h 89"/>
                    <a:gd name="T8" fmla="*/ 174 w 101"/>
                    <a:gd name="T9" fmla="*/ 19 h 89"/>
                    <a:gd name="T10" fmla="*/ 192 w 101"/>
                    <a:gd name="T11" fmla="*/ 53 h 89"/>
                    <a:gd name="T12" fmla="*/ 230 w 101"/>
                    <a:gd name="T13" fmla="*/ 59 h 89"/>
                    <a:gd name="T14" fmla="*/ 230 w 101"/>
                    <a:gd name="T15" fmla="*/ 62 h 89"/>
                    <a:gd name="T16" fmla="*/ 235 w 101"/>
                    <a:gd name="T17" fmla="*/ 86 h 89"/>
                    <a:gd name="T18" fmla="*/ 262 w 101"/>
                    <a:gd name="T19" fmla="*/ 110 h 89"/>
                    <a:gd name="T20" fmla="*/ 267 w 101"/>
                    <a:gd name="T21" fmla="*/ 123 h 89"/>
                    <a:gd name="T22" fmla="*/ 270 w 101"/>
                    <a:gd name="T23" fmla="*/ 166 h 89"/>
                    <a:gd name="T24" fmla="*/ 257 w 101"/>
                    <a:gd name="T25" fmla="*/ 176 h 89"/>
                    <a:gd name="T26" fmla="*/ 243 w 101"/>
                    <a:gd name="T27" fmla="*/ 187 h 89"/>
                    <a:gd name="T28" fmla="*/ 243 w 101"/>
                    <a:gd name="T29" fmla="*/ 195 h 89"/>
                    <a:gd name="T30" fmla="*/ 243 w 101"/>
                    <a:gd name="T31" fmla="*/ 198 h 89"/>
                    <a:gd name="T32" fmla="*/ 241 w 101"/>
                    <a:gd name="T33" fmla="*/ 198 h 89"/>
                    <a:gd name="T34" fmla="*/ 227 w 101"/>
                    <a:gd name="T35" fmla="*/ 195 h 89"/>
                    <a:gd name="T36" fmla="*/ 227 w 101"/>
                    <a:gd name="T37" fmla="*/ 217 h 89"/>
                    <a:gd name="T38" fmla="*/ 203 w 101"/>
                    <a:gd name="T39" fmla="*/ 217 h 89"/>
                    <a:gd name="T40" fmla="*/ 182 w 101"/>
                    <a:gd name="T41" fmla="*/ 219 h 89"/>
                    <a:gd name="T42" fmla="*/ 171 w 101"/>
                    <a:gd name="T43" fmla="*/ 230 h 89"/>
                    <a:gd name="T44" fmla="*/ 163 w 101"/>
                    <a:gd name="T45" fmla="*/ 222 h 89"/>
                    <a:gd name="T46" fmla="*/ 152 w 101"/>
                    <a:gd name="T47" fmla="*/ 214 h 89"/>
                    <a:gd name="T48" fmla="*/ 120 w 101"/>
                    <a:gd name="T49" fmla="*/ 227 h 89"/>
                    <a:gd name="T50" fmla="*/ 104 w 101"/>
                    <a:gd name="T51" fmla="*/ 235 h 89"/>
                    <a:gd name="T52" fmla="*/ 99 w 101"/>
                    <a:gd name="T53" fmla="*/ 227 h 89"/>
                    <a:gd name="T54" fmla="*/ 88 w 101"/>
                    <a:gd name="T55" fmla="*/ 217 h 89"/>
                    <a:gd name="T56" fmla="*/ 88 w 101"/>
                    <a:gd name="T57" fmla="*/ 203 h 89"/>
                    <a:gd name="T58" fmla="*/ 83 w 101"/>
                    <a:gd name="T59" fmla="*/ 193 h 89"/>
                    <a:gd name="T60" fmla="*/ 72 w 101"/>
                    <a:gd name="T61" fmla="*/ 179 h 89"/>
                    <a:gd name="T62" fmla="*/ 59 w 101"/>
                    <a:gd name="T63" fmla="*/ 171 h 89"/>
                    <a:gd name="T64" fmla="*/ 43 w 101"/>
                    <a:gd name="T65" fmla="*/ 168 h 89"/>
                    <a:gd name="T66" fmla="*/ 32 w 101"/>
                    <a:gd name="T67" fmla="*/ 166 h 89"/>
                    <a:gd name="T68" fmla="*/ 37 w 101"/>
                    <a:gd name="T69" fmla="*/ 152 h 89"/>
                    <a:gd name="T70" fmla="*/ 35 w 101"/>
                    <a:gd name="T71" fmla="*/ 139 h 89"/>
                    <a:gd name="T72" fmla="*/ 21 w 101"/>
                    <a:gd name="T73" fmla="*/ 120 h 89"/>
                    <a:gd name="T74" fmla="*/ 5 w 101"/>
                    <a:gd name="T75" fmla="*/ 107 h 89"/>
                    <a:gd name="T76" fmla="*/ 3 w 101"/>
                    <a:gd name="T77" fmla="*/ 67 h 89"/>
                    <a:gd name="T78" fmla="*/ 11 w 101"/>
                    <a:gd name="T79" fmla="*/ 59 h 89"/>
                    <a:gd name="T80" fmla="*/ 21 w 101"/>
                    <a:gd name="T81" fmla="*/ 43 h 89"/>
                    <a:gd name="T82" fmla="*/ 24 w 101"/>
                    <a:gd name="T83" fmla="*/ 37 h 89"/>
                    <a:gd name="T84" fmla="*/ 27 w 101"/>
                    <a:gd name="T85" fmla="*/ 40 h 89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01" h="89">
                      <a:moveTo>
                        <a:pt x="10" y="15"/>
                      </a:moveTo>
                      <a:cubicBezTo>
                        <a:pt x="15" y="17"/>
                        <a:pt x="22" y="19"/>
                        <a:pt x="26" y="19"/>
                      </a:cubicBezTo>
                      <a:cubicBezTo>
                        <a:pt x="32" y="19"/>
                        <a:pt x="35" y="17"/>
                        <a:pt x="39" y="12"/>
                      </a:cubicBezTo>
                      <a:cubicBezTo>
                        <a:pt x="42" y="8"/>
                        <a:pt x="51" y="0"/>
                        <a:pt x="56" y="1"/>
                      </a:cubicBezTo>
                      <a:cubicBezTo>
                        <a:pt x="61" y="3"/>
                        <a:pt x="64" y="1"/>
                        <a:pt x="65" y="7"/>
                      </a:cubicBezTo>
                      <a:cubicBezTo>
                        <a:pt x="66" y="12"/>
                        <a:pt x="66" y="19"/>
                        <a:pt x="72" y="20"/>
                      </a:cubicBezTo>
                      <a:cubicBezTo>
                        <a:pt x="75" y="20"/>
                        <a:pt x="81" y="21"/>
                        <a:pt x="86" y="22"/>
                      </a:cubicBezTo>
                      <a:cubicBezTo>
                        <a:pt x="86" y="23"/>
                        <a:pt x="86" y="23"/>
                        <a:pt x="86" y="23"/>
                      </a:cubicBezTo>
                      <a:cubicBezTo>
                        <a:pt x="85" y="26"/>
                        <a:pt x="86" y="30"/>
                        <a:pt x="88" y="32"/>
                      </a:cubicBezTo>
                      <a:cubicBezTo>
                        <a:pt x="94" y="36"/>
                        <a:pt x="98" y="41"/>
                        <a:pt x="98" y="41"/>
                      </a:cubicBezTo>
                      <a:cubicBezTo>
                        <a:pt x="100" y="46"/>
                        <a:pt x="100" y="46"/>
                        <a:pt x="100" y="46"/>
                      </a:cubicBezTo>
                      <a:cubicBezTo>
                        <a:pt x="101" y="62"/>
                        <a:pt x="101" y="62"/>
                        <a:pt x="101" y="62"/>
                      </a:cubicBezTo>
                      <a:cubicBezTo>
                        <a:pt x="101" y="62"/>
                        <a:pt x="99" y="66"/>
                        <a:pt x="96" y="66"/>
                      </a:cubicBezTo>
                      <a:cubicBezTo>
                        <a:pt x="93" y="67"/>
                        <a:pt x="90" y="68"/>
                        <a:pt x="91" y="70"/>
                      </a:cubicBezTo>
                      <a:cubicBezTo>
                        <a:pt x="91" y="71"/>
                        <a:pt x="91" y="72"/>
                        <a:pt x="91" y="73"/>
                      </a:cubicBezTo>
                      <a:cubicBezTo>
                        <a:pt x="91" y="74"/>
                        <a:pt x="91" y="74"/>
                        <a:pt x="91" y="74"/>
                      </a:cubicBezTo>
                      <a:cubicBezTo>
                        <a:pt x="91" y="74"/>
                        <a:pt x="91" y="74"/>
                        <a:pt x="90" y="74"/>
                      </a:cubicBezTo>
                      <a:cubicBezTo>
                        <a:pt x="89" y="73"/>
                        <a:pt x="85" y="73"/>
                        <a:pt x="85" y="73"/>
                      </a:cubicBezTo>
                      <a:cubicBezTo>
                        <a:pt x="85" y="73"/>
                        <a:pt x="86" y="81"/>
                        <a:pt x="85" y="81"/>
                      </a:cubicBezTo>
                      <a:cubicBezTo>
                        <a:pt x="84" y="82"/>
                        <a:pt x="78" y="82"/>
                        <a:pt x="76" y="81"/>
                      </a:cubicBezTo>
                      <a:cubicBezTo>
                        <a:pt x="74" y="80"/>
                        <a:pt x="72" y="81"/>
                        <a:pt x="68" y="82"/>
                      </a:cubicBezTo>
                      <a:cubicBezTo>
                        <a:pt x="64" y="82"/>
                        <a:pt x="64" y="86"/>
                        <a:pt x="64" y="86"/>
                      </a:cubicBezTo>
                      <a:cubicBezTo>
                        <a:pt x="64" y="86"/>
                        <a:pt x="62" y="85"/>
                        <a:pt x="61" y="83"/>
                      </a:cubicBezTo>
                      <a:cubicBezTo>
                        <a:pt x="59" y="82"/>
                        <a:pt x="58" y="80"/>
                        <a:pt x="57" y="80"/>
                      </a:cubicBezTo>
                      <a:cubicBezTo>
                        <a:pt x="56" y="80"/>
                        <a:pt x="47" y="84"/>
                        <a:pt x="45" y="85"/>
                      </a:cubicBezTo>
                      <a:cubicBezTo>
                        <a:pt x="44" y="86"/>
                        <a:pt x="42" y="87"/>
                        <a:pt x="39" y="88"/>
                      </a:cubicBezTo>
                      <a:cubicBezTo>
                        <a:pt x="37" y="89"/>
                        <a:pt x="38" y="87"/>
                        <a:pt x="37" y="85"/>
                      </a:cubicBezTo>
                      <a:cubicBezTo>
                        <a:pt x="37" y="84"/>
                        <a:pt x="34" y="83"/>
                        <a:pt x="33" y="81"/>
                      </a:cubicBezTo>
                      <a:cubicBezTo>
                        <a:pt x="31" y="79"/>
                        <a:pt x="33" y="79"/>
                        <a:pt x="33" y="76"/>
                      </a:cubicBezTo>
                      <a:cubicBezTo>
                        <a:pt x="33" y="73"/>
                        <a:pt x="32" y="74"/>
                        <a:pt x="31" y="72"/>
                      </a:cubicBezTo>
                      <a:cubicBezTo>
                        <a:pt x="29" y="71"/>
                        <a:pt x="30" y="70"/>
                        <a:pt x="27" y="67"/>
                      </a:cubicBezTo>
                      <a:cubicBezTo>
                        <a:pt x="25" y="64"/>
                        <a:pt x="24" y="66"/>
                        <a:pt x="22" y="64"/>
                      </a:cubicBezTo>
                      <a:cubicBezTo>
                        <a:pt x="19" y="62"/>
                        <a:pt x="19" y="62"/>
                        <a:pt x="16" y="63"/>
                      </a:cubicBezTo>
                      <a:cubicBezTo>
                        <a:pt x="13" y="64"/>
                        <a:pt x="13" y="63"/>
                        <a:pt x="12" y="62"/>
                      </a:cubicBezTo>
                      <a:cubicBezTo>
                        <a:pt x="12" y="61"/>
                        <a:pt x="12" y="58"/>
                        <a:pt x="14" y="57"/>
                      </a:cubicBezTo>
                      <a:cubicBezTo>
                        <a:pt x="16" y="55"/>
                        <a:pt x="14" y="54"/>
                        <a:pt x="13" y="52"/>
                      </a:cubicBezTo>
                      <a:cubicBezTo>
                        <a:pt x="12" y="51"/>
                        <a:pt x="10" y="47"/>
                        <a:pt x="8" y="45"/>
                      </a:cubicBezTo>
                      <a:cubicBezTo>
                        <a:pt x="5" y="43"/>
                        <a:pt x="5" y="41"/>
                        <a:pt x="2" y="40"/>
                      </a:cubicBezTo>
                      <a:cubicBezTo>
                        <a:pt x="0" y="39"/>
                        <a:pt x="1" y="29"/>
                        <a:pt x="1" y="25"/>
                      </a:cubicBezTo>
                      <a:cubicBezTo>
                        <a:pt x="1" y="22"/>
                        <a:pt x="2" y="24"/>
                        <a:pt x="4" y="22"/>
                      </a:cubicBezTo>
                      <a:cubicBezTo>
                        <a:pt x="6" y="19"/>
                        <a:pt x="6" y="17"/>
                        <a:pt x="8" y="16"/>
                      </a:cubicBezTo>
                      <a:cubicBezTo>
                        <a:pt x="9" y="15"/>
                        <a:pt x="9" y="15"/>
                        <a:pt x="9" y="14"/>
                      </a:cubicBezTo>
                      <a:lnTo>
                        <a:pt x="10" y="15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5" name="Freeform 13">
                  <a:extLst>
                    <a:ext uri="{FF2B5EF4-FFF2-40B4-BE49-F238E27FC236}">
                      <a16:creationId xmlns:a16="http://schemas.microsoft.com/office/drawing/2014/main" id="{92CB3C68-0A6B-4C08-8901-F74F11F2E7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1245" y="2139254"/>
                  <a:ext cx="422862" cy="548846"/>
                </a:xfrm>
                <a:custGeom>
                  <a:avLst/>
                  <a:gdLst>
                    <a:gd name="T0" fmla="*/ 233 w 87"/>
                    <a:gd name="T1" fmla="*/ 190 h 109"/>
                    <a:gd name="T2" fmla="*/ 230 w 87"/>
                    <a:gd name="T3" fmla="*/ 208 h 109"/>
                    <a:gd name="T4" fmla="*/ 220 w 87"/>
                    <a:gd name="T5" fmla="*/ 232 h 109"/>
                    <a:gd name="T6" fmla="*/ 198 w 87"/>
                    <a:gd name="T7" fmla="*/ 240 h 109"/>
                    <a:gd name="T8" fmla="*/ 193 w 87"/>
                    <a:gd name="T9" fmla="*/ 256 h 109"/>
                    <a:gd name="T10" fmla="*/ 174 w 87"/>
                    <a:gd name="T11" fmla="*/ 256 h 109"/>
                    <a:gd name="T12" fmla="*/ 163 w 87"/>
                    <a:gd name="T13" fmla="*/ 259 h 109"/>
                    <a:gd name="T14" fmla="*/ 134 w 87"/>
                    <a:gd name="T15" fmla="*/ 270 h 109"/>
                    <a:gd name="T16" fmla="*/ 112 w 87"/>
                    <a:gd name="T17" fmla="*/ 291 h 109"/>
                    <a:gd name="T18" fmla="*/ 91 w 87"/>
                    <a:gd name="T19" fmla="*/ 288 h 109"/>
                    <a:gd name="T20" fmla="*/ 72 w 87"/>
                    <a:gd name="T21" fmla="*/ 262 h 109"/>
                    <a:gd name="T22" fmla="*/ 62 w 87"/>
                    <a:gd name="T23" fmla="*/ 246 h 109"/>
                    <a:gd name="T24" fmla="*/ 43 w 87"/>
                    <a:gd name="T25" fmla="*/ 240 h 109"/>
                    <a:gd name="T26" fmla="*/ 27 w 87"/>
                    <a:gd name="T27" fmla="*/ 238 h 109"/>
                    <a:gd name="T28" fmla="*/ 24 w 87"/>
                    <a:gd name="T29" fmla="*/ 238 h 109"/>
                    <a:gd name="T30" fmla="*/ 24 w 87"/>
                    <a:gd name="T31" fmla="*/ 230 h 109"/>
                    <a:gd name="T32" fmla="*/ 13 w 87"/>
                    <a:gd name="T33" fmla="*/ 211 h 109"/>
                    <a:gd name="T34" fmla="*/ 3 w 87"/>
                    <a:gd name="T35" fmla="*/ 198 h 109"/>
                    <a:gd name="T36" fmla="*/ 3 w 87"/>
                    <a:gd name="T37" fmla="*/ 182 h 109"/>
                    <a:gd name="T38" fmla="*/ 11 w 87"/>
                    <a:gd name="T39" fmla="*/ 166 h 109"/>
                    <a:gd name="T40" fmla="*/ 35 w 87"/>
                    <a:gd name="T41" fmla="*/ 147 h 109"/>
                    <a:gd name="T42" fmla="*/ 40 w 87"/>
                    <a:gd name="T43" fmla="*/ 131 h 109"/>
                    <a:gd name="T44" fmla="*/ 29 w 87"/>
                    <a:gd name="T45" fmla="*/ 115 h 109"/>
                    <a:gd name="T46" fmla="*/ 0 w 87"/>
                    <a:gd name="T47" fmla="*/ 77 h 109"/>
                    <a:gd name="T48" fmla="*/ 21 w 87"/>
                    <a:gd name="T49" fmla="*/ 69 h 109"/>
                    <a:gd name="T50" fmla="*/ 51 w 87"/>
                    <a:gd name="T51" fmla="*/ 59 h 109"/>
                    <a:gd name="T52" fmla="*/ 80 w 87"/>
                    <a:gd name="T53" fmla="*/ 59 h 109"/>
                    <a:gd name="T54" fmla="*/ 104 w 87"/>
                    <a:gd name="T55" fmla="*/ 48 h 109"/>
                    <a:gd name="T56" fmla="*/ 118 w 87"/>
                    <a:gd name="T57" fmla="*/ 24 h 109"/>
                    <a:gd name="T58" fmla="*/ 123 w 87"/>
                    <a:gd name="T59" fmla="*/ 8 h 109"/>
                    <a:gd name="T60" fmla="*/ 134 w 87"/>
                    <a:gd name="T61" fmla="*/ 5 h 109"/>
                    <a:gd name="T62" fmla="*/ 139 w 87"/>
                    <a:gd name="T63" fmla="*/ 5 h 109"/>
                    <a:gd name="T64" fmla="*/ 139 w 87"/>
                    <a:gd name="T65" fmla="*/ 5 h 109"/>
                    <a:gd name="T66" fmla="*/ 145 w 87"/>
                    <a:gd name="T67" fmla="*/ 21 h 109"/>
                    <a:gd name="T68" fmla="*/ 153 w 87"/>
                    <a:gd name="T69" fmla="*/ 37 h 109"/>
                    <a:gd name="T70" fmla="*/ 155 w 87"/>
                    <a:gd name="T71" fmla="*/ 53 h 109"/>
                    <a:gd name="T72" fmla="*/ 155 w 87"/>
                    <a:gd name="T73" fmla="*/ 72 h 109"/>
                    <a:gd name="T74" fmla="*/ 161 w 87"/>
                    <a:gd name="T75" fmla="*/ 91 h 109"/>
                    <a:gd name="T76" fmla="*/ 166 w 87"/>
                    <a:gd name="T77" fmla="*/ 101 h 109"/>
                    <a:gd name="T78" fmla="*/ 177 w 87"/>
                    <a:gd name="T79" fmla="*/ 109 h 109"/>
                    <a:gd name="T80" fmla="*/ 190 w 87"/>
                    <a:gd name="T81" fmla="*/ 112 h 109"/>
                    <a:gd name="T82" fmla="*/ 196 w 87"/>
                    <a:gd name="T83" fmla="*/ 131 h 109"/>
                    <a:gd name="T84" fmla="*/ 193 w 87"/>
                    <a:gd name="T85" fmla="*/ 139 h 109"/>
                    <a:gd name="T86" fmla="*/ 217 w 87"/>
                    <a:gd name="T87" fmla="*/ 144 h 109"/>
                    <a:gd name="T88" fmla="*/ 220 w 87"/>
                    <a:gd name="T89" fmla="*/ 163 h 109"/>
                    <a:gd name="T90" fmla="*/ 220 w 87"/>
                    <a:gd name="T91" fmla="*/ 187 h 109"/>
                    <a:gd name="T92" fmla="*/ 233 w 87"/>
                    <a:gd name="T93" fmla="*/ 187 h 109"/>
                    <a:gd name="T94" fmla="*/ 233 w 87"/>
                    <a:gd name="T95" fmla="*/ 190 h 10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87" h="109">
                      <a:moveTo>
                        <a:pt x="87" y="71"/>
                      </a:moveTo>
                      <a:cubicBezTo>
                        <a:pt x="86" y="74"/>
                        <a:pt x="86" y="77"/>
                        <a:pt x="86" y="78"/>
                      </a:cubicBezTo>
                      <a:cubicBezTo>
                        <a:pt x="87" y="79"/>
                        <a:pt x="83" y="85"/>
                        <a:pt x="82" y="87"/>
                      </a:cubicBezTo>
                      <a:cubicBezTo>
                        <a:pt x="81" y="88"/>
                        <a:pt x="75" y="88"/>
                        <a:pt x="74" y="90"/>
                      </a:cubicBezTo>
                      <a:cubicBezTo>
                        <a:pt x="72" y="91"/>
                        <a:pt x="74" y="95"/>
                        <a:pt x="72" y="96"/>
                      </a:cubicBezTo>
                      <a:cubicBezTo>
                        <a:pt x="70" y="97"/>
                        <a:pt x="65" y="96"/>
                        <a:pt x="65" y="96"/>
                      </a:cubicBezTo>
                      <a:cubicBezTo>
                        <a:pt x="65" y="96"/>
                        <a:pt x="64" y="97"/>
                        <a:pt x="61" y="97"/>
                      </a:cubicBezTo>
                      <a:cubicBezTo>
                        <a:pt x="59" y="97"/>
                        <a:pt x="52" y="97"/>
                        <a:pt x="50" y="101"/>
                      </a:cubicBezTo>
                      <a:cubicBezTo>
                        <a:pt x="48" y="105"/>
                        <a:pt x="44" y="109"/>
                        <a:pt x="42" y="109"/>
                      </a:cubicBezTo>
                      <a:cubicBezTo>
                        <a:pt x="40" y="109"/>
                        <a:pt x="38" y="109"/>
                        <a:pt x="34" y="108"/>
                      </a:cubicBezTo>
                      <a:cubicBezTo>
                        <a:pt x="31" y="106"/>
                        <a:pt x="29" y="100"/>
                        <a:pt x="27" y="98"/>
                      </a:cubicBezTo>
                      <a:cubicBezTo>
                        <a:pt x="26" y="97"/>
                        <a:pt x="26" y="93"/>
                        <a:pt x="23" y="92"/>
                      </a:cubicBezTo>
                      <a:cubicBezTo>
                        <a:pt x="21" y="91"/>
                        <a:pt x="18" y="87"/>
                        <a:pt x="16" y="90"/>
                      </a:cubicBezTo>
                      <a:cubicBezTo>
                        <a:pt x="14" y="93"/>
                        <a:pt x="12" y="90"/>
                        <a:pt x="10" y="89"/>
                      </a:cubicBezTo>
                      <a:cubicBezTo>
                        <a:pt x="9" y="89"/>
                        <a:pt x="9" y="89"/>
                        <a:pt x="9" y="89"/>
                      </a:cubicBezTo>
                      <a:cubicBezTo>
                        <a:pt x="9" y="88"/>
                        <a:pt x="9" y="87"/>
                        <a:pt x="9" y="86"/>
                      </a:cubicBezTo>
                      <a:cubicBezTo>
                        <a:pt x="9" y="85"/>
                        <a:pt x="6" y="80"/>
                        <a:pt x="5" y="79"/>
                      </a:cubicBezTo>
                      <a:cubicBezTo>
                        <a:pt x="4" y="78"/>
                        <a:pt x="1" y="74"/>
                        <a:pt x="1" y="74"/>
                      </a:cubicBezTo>
                      <a:cubicBezTo>
                        <a:pt x="1" y="74"/>
                        <a:pt x="1" y="69"/>
                        <a:pt x="1" y="68"/>
                      </a:cubicBezTo>
                      <a:cubicBezTo>
                        <a:pt x="0" y="66"/>
                        <a:pt x="2" y="63"/>
                        <a:pt x="4" y="62"/>
                      </a:cubicBezTo>
                      <a:cubicBezTo>
                        <a:pt x="6" y="61"/>
                        <a:pt x="12" y="56"/>
                        <a:pt x="13" y="55"/>
                      </a:cubicBezTo>
                      <a:cubicBezTo>
                        <a:pt x="14" y="54"/>
                        <a:pt x="16" y="52"/>
                        <a:pt x="15" y="49"/>
                      </a:cubicBezTo>
                      <a:cubicBezTo>
                        <a:pt x="14" y="46"/>
                        <a:pt x="12" y="44"/>
                        <a:pt x="11" y="43"/>
                      </a:cubicBezTo>
                      <a:cubicBezTo>
                        <a:pt x="9" y="42"/>
                        <a:pt x="3" y="38"/>
                        <a:pt x="0" y="29"/>
                      </a:cubicBezTo>
                      <a:cubicBezTo>
                        <a:pt x="0" y="29"/>
                        <a:pt x="5" y="27"/>
                        <a:pt x="8" y="26"/>
                      </a:cubicBezTo>
                      <a:cubicBezTo>
                        <a:pt x="11" y="24"/>
                        <a:pt x="14" y="24"/>
                        <a:pt x="19" y="22"/>
                      </a:cubicBezTo>
                      <a:cubicBezTo>
                        <a:pt x="23" y="20"/>
                        <a:pt x="26" y="22"/>
                        <a:pt x="30" y="22"/>
                      </a:cubicBezTo>
                      <a:cubicBezTo>
                        <a:pt x="35" y="22"/>
                        <a:pt x="36" y="20"/>
                        <a:pt x="39" y="18"/>
                      </a:cubicBezTo>
                      <a:cubicBezTo>
                        <a:pt x="42" y="16"/>
                        <a:pt x="43" y="13"/>
                        <a:pt x="44" y="9"/>
                      </a:cubicBezTo>
                      <a:cubicBezTo>
                        <a:pt x="44" y="5"/>
                        <a:pt x="44" y="4"/>
                        <a:pt x="46" y="3"/>
                      </a:cubicBezTo>
                      <a:cubicBezTo>
                        <a:pt x="48" y="1"/>
                        <a:pt x="48" y="0"/>
                        <a:pt x="50" y="2"/>
                      </a:cubicBezTo>
                      <a:cubicBezTo>
                        <a:pt x="51" y="3"/>
                        <a:pt x="51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4" y="6"/>
                        <a:pt x="54" y="8"/>
                      </a:cubicBezTo>
                      <a:cubicBezTo>
                        <a:pt x="54" y="9"/>
                        <a:pt x="57" y="13"/>
                        <a:pt x="57" y="14"/>
                      </a:cubicBezTo>
                      <a:cubicBezTo>
                        <a:pt x="58" y="15"/>
                        <a:pt x="59" y="17"/>
                        <a:pt x="58" y="20"/>
                      </a:cubicBezTo>
                      <a:cubicBezTo>
                        <a:pt x="57" y="23"/>
                        <a:pt x="57" y="26"/>
                        <a:pt x="58" y="27"/>
                      </a:cubicBezTo>
                      <a:cubicBezTo>
                        <a:pt x="59" y="28"/>
                        <a:pt x="60" y="32"/>
                        <a:pt x="60" y="34"/>
                      </a:cubicBezTo>
                      <a:cubicBezTo>
                        <a:pt x="60" y="35"/>
                        <a:pt x="61" y="36"/>
                        <a:pt x="62" y="38"/>
                      </a:cubicBezTo>
                      <a:cubicBezTo>
                        <a:pt x="62" y="40"/>
                        <a:pt x="63" y="40"/>
                        <a:pt x="66" y="41"/>
                      </a:cubicBezTo>
                      <a:cubicBezTo>
                        <a:pt x="69" y="41"/>
                        <a:pt x="70" y="39"/>
                        <a:pt x="71" y="42"/>
                      </a:cubicBezTo>
                      <a:cubicBezTo>
                        <a:pt x="71" y="46"/>
                        <a:pt x="73" y="49"/>
                        <a:pt x="73" y="49"/>
                      </a:cubicBezTo>
                      <a:cubicBezTo>
                        <a:pt x="73" y="49"/>
                        <a:pt x="70" y="51"/>
                        <a:pt x="72" y="52"/>
                      </a:cubicBezTo>
                      <a:cubicBezTo>
                        <a:pt x="75" y="52"/>
                        <a:pt x="80" y="53"/>
                        <a:pt x="81" y="54"/>
                      </a:cubicBezTo>
                      <a:cubicBezTo>
                        <a:pt x="82" y="55"/>
                        <a:pt x="83" y="58"/>
                        <a:pt x="82" y="61"/>
                      </a:cubicBezTo>
                      <a:cubicBezTo>
                        <a:pt x="82" y="65"/>
                        <a:pt x="80" y="70"/>
                        <a:pt x="82" y="70"/>
                      </a:cubicBezTo>
                      <a:cubicBezTo>
                        <a:pt x="84" y="70"/>
                        <a:pt x="85" y="70"/>
                        <a:pt x="87" y="70"/>
                      </a:cubicBezTo>
                      <a:lnTo>
                        <a:pt x="87" y="7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6" name="Freeform 14">
                  <a:extLst>
                    <a:ext uri="{FF2B5EF4-FFF2-40B4-BE49-F238E27FC236}">
                      <a16:creationId xmlns:a16="http://schemas.microsoft.com/office/drawing/2014/main" id="{F0E50447-459D-4AF9-A4D9-9DBAC4D99B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4436" y="2467429"/>
                  <a:ext cx="597089" cy="492265"/>
                </a:xfrm>
                <a:custGeom>
                  <a:avLst/>
                  <a:gdLst>
                    <a:gd name="T0" fmla="*/ 0 w 123"/>
                    <a:gd name="T1" fmla="*/ 96 h 98"/>
                    <a:gd name="T2" fmla="*/ 8 w 123"/>
                    <a:gd name="T3" fmla="*/ 104 h 98"/>
                    <a:gd name="T4" fmla="*/ 21 w 123"/>
                    <a:gd name="T5" fmla="*/ 120 h 98"/>
                    <a:gd name="T6" fmla="*/ 24 w 123"/>
                    <a:gd name="T7" fmla="*/ 154 h 98"/>
                    <a:gd name="T8" fmla="*/ 43 w 123"/>
                    <a:gd name="T9" fmla="*/ 176 h 98"/>
                    <a:gd name="T10" fmla="*/ 67 w 123"/>
                    <a:gd name="T11" fmla="*/ 181 h 98"/>
                    <a:gd name="T12" fmla="*/ 80 w 123"/>
                    <a:gd name="T13" fmla="*/ 205 h 98"/>
                    <a:gd name="T14" fmla="*/ 166 w 123"/>
                    <a:gd name="T15" fmla="*/ 221 h 98"/>
                    <a:gd name="T16" fmla="*/ 187 w 123"/>
                    <a:gd name="T17" fmla="*/ 229 h 98"/>
                    <a:gd name="T18" fmla="*/ 214 w 123"/>
                    <a:gd name="T19" fmla="*/ 232 h 98"/>
                    <a:gd name="T20" fmla="*/ 238 w 123"/>
                    <a:gd name="T21" fmla="*/ 248 h 98"/>
                    <a:gd name="T22" fmla="*/ 257 w 123"/>
                    <a:gd name="T23" fmla="*/ 256 h 98"/>
                    <a:gd name="T24" fmla="*/ 281 w 123"/>
                    <a:gd name="T25" fmla="*/ 256 h 98"/>
                    <a:gd name="T26" fmla="*/ 284 w 123"/>
                    <a:gd name="T27" fmla="*/ 256 h 98"/>
                    <a:gd name="T28" fmla="*/ 284 w 123"/>
                    <a:gd name="T29" fmla="*/ 245 h 98"/>
                    <a:gd name="T30" fmla="*/ 289 w 123"/>
                    <a:gd name="T31" fmla="*/ 229 h 98"/>
                    <a:gd name="T32" fmla="*/ 278 w 123"/>
                    <a:gd name="T33" fmla="*/ 197 h 98"/>
                    <a:gd name="T34" fmla="*/ 278 w 123"/>
                    <a:gd name="T35" fmla="*/ 176 h 98"/>
                    <a:gd name="T36" fmla="*/ 286 w 123"/>
                    <a:gd name="T37" fmla="*/ 168 h 98"/>
                    <a:gd name="T38" fmla="*/ 305 w 123"/>
                    <a:gd name="T39" fmla="*/ 160 h 98"/>
                    <a:gd name="T40" fmla="*/ 297 w 123"/>
                    <a:gd name="T41" fmla="*/ 146 h 98"/>
                    <a:gd name="T42" fmla="*/ 305 w 123"/>
                    <a:gd name="T43" fmla="*/ 133 h 98"/>
                    <a:gd name="T44" fmla="*/ 316 w 123"/>
                    <a:gd name="T45" fmla="*/ 123 h 98"/>
                    <a:gd name="T46" fmla="*/ 329 w 123"/>
                    <a:gd name="T47" fmla="*/ 104 h 98"/>
                    <a:gd name="T48" fmla="*/ 318 w 123"/>
                    <a:gd name="T49" fmla="*/ 88 h 98"/>
                    <a:gd name="T50" fmla="*/ 310 w 123"/>
                    <a:gd name="T51" fmla="*/ 64 h 98"/>
                    <a:gd name="T52" fmla="*/ 305 w 123"/>
                    <a:gd name="T53" fmla="*/ 53 h 98"/>
                    <a:gd name="T54" fmla="*/ 300 w 123"/>
                    <a:gd name="T55" fmla="*/ 59 h 98"/>
                    <a:gd name="T56" fmla="*/ 276 w 123"/>
                    <a:gd name="T57" fmla="*/ 61 h 98"/>
                    <a:gd name="T58" fmla="*/ 259 w 123"/>
                    <a:gd name="T59" fmla="*/ 64 h 98"/>
                    <a:gd name="T60" fmla="*/ 257 w 123"/>
                    <a:gd name="T61" fmla="*/ 51 h 98"/>
                    <a:gd name="T62" fmla="*/ 246 w 123"/>
                    <a:gd name="T63" fmla="*/ 45 h 98"/>
                    <a:gd name="T64" fmla="*/ 241 w 123"/>
                    <a:gd name="T65" fmla="*/ 59 h 98"/>
                    <a:gd name="T66" fmla="*/ 235 w 123"/>
                    <a:gd name="T67" fmla="*/ 59 h 98"/>
                    <a:gd name="T68" fmla="*/ 225 w 123"/>
                    <a:gd name="T69" fmla="*/ 59 h 98"/>
                    <a:gd name="T70" fmla="*/ 214 w 123"/>
                    <a:gd name="T71" fmla="*/ 61 h 98"/>
                    <a:gd name="T72" fmla="*/ 201 w 123"/>
                    <a:gd name="T73" fmla="*/ 61 h 98"/>
                    <a:gd name="T74" fmla="*/ 195 w 123"/>
                    <a:gd name="T75" fmla="*/ 61 h 98"/>
                    <a:gd name="T76" fmla="*/ 206 w 123"/>
                    <a:gd name="T77" fmla="*/ 45 h 98"/>
                    <a:gd name="T78" fmla="*/ 209 w 123"/>
                    <a:gd name="T79" fmla="*/ 27 h 98"/>
                    <a:gd name="T80" fmla="*/ 201 w 123"/>
                    <a:gd name="T81" fmla="*/ 3 h 98"/>
                    <a:gd name="T82" fmla="*/ 201 w 123"/>
                    <a:gd name="T83" fmla="*/ 3 h 98"/>
                    <a:gd name="T84" fmla="*/ 187 w 123"/>
                    <a:gd name="T85" fmla="*/ 16 h 98"/>
                    <a:gd name="T86" fmla="*/ 171 w 123"/>
                    <a:gd name="T87" fmla="*/ 8 h 98"/>
                    <a:gd name="T88" fmla="*/ 155 w 123"/>
                    <a:gd name="T89" fmla="*/ 13 h 98"/>
                    <a:gd name="T90" fmla="*/ 131 w 123"/>
                    <a:gd name="T91" fmla="*/ 11 h 98"/>
                    <a:gd name="T92" fmla="*/ 107 w 123"/>
                    <a:gd name="T93" fmla="*/ 16 h 98"/>
                    <a:gd name="T94" fmla="*/ 99 w 123"/>
                    <a:gd name="T95" fmla="*/ 13 h 98"/>
                    <a:gd name="T96" fmla="*/ 99 w 123"/>
                    <a:gd name="T97" fmla="*/ 16 h 98"/>
                    <a:gd name="T98" fmla="*/ 96 w 123"/>
                    <a:gd name="T99" fmla="*/ 35 h 98"/>
                    <a:gd name="T100" fmla="*/ 86 w 123"/>
                    <a:gd name="T101" fmla="*/ 59 h 98"/>
                    <a:gd name="T102" fmla="*/ 64 w 123"/>
                    <a:gd name="T103" fmla="*/ 67 h 98"/>
                    <a:gd name="T104" fmla="*/ 59 w 123"/>
                    <a:gd name="T105" fmla="*/ 83 h 98"/>
                    <a:gd name="T106" fmla="*/ 40 w 123"/>
                    <a:gd name="T107" fmla="*/ 83 h 98"/>
                    <a:gd name="T108" fmla="*/ 29 w 123"/>
                    <a:gd name="T109" fmla="*/ 85 h 98"/>
                    <a:gd name="T110" fmla="*/ 0 w 123"/>
                    <a:gd name="T111" fmla="*/ 96 h 9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23" h="98">
                      <a:moveTo>
                        <a:pt x="0" y="36"/>
                      </a:moveTo>
                      <a:cubicBezTo>
                        <a:pt x="1" y="38"/>
                        <a:pt x="2" y="39"/>
                        <a:pt x="3" y="39"/>
                      </a:cubicBezTo>
                      <a:cubicBezTo>
                        <a:pt x="6" y="39"/>
                        <a:pt x="9" y="40"/>
                        <a:pt x="8" y="45"/>
                      </a:cubicBezTo>
                      <a:cubicBezTo>
                        <a:pt x="8" y="50"/>
                        <a:pt x="6" y="54"/>
                        <a:pt x="9" y="58"/>
                      </a:cubicBezTo>
                      <a:cubicBezTo>
                        <a:pt x="12" y="62"/>
                        <a:pt x="13" y="65"/>
                        <a:pt x="16" y="66"/>
                      </a:cubicBezTo>
                      <a:cubicBezTo>
                        <a:pt x="19" y="68"/>
                        <a:pt x="22" y="62"/>
                        <a:pt x="25" y="68"/>
                      </a:cubicBezTo>
                      <a:cubicBezTo>
                        <a:pt x="28" y="75"/>
                        <a:pt x="15" y="77"/>
                        <a:pt x="30" y="77"/>
                      </a:cubicBezTo>
                      <a:cubicBezTo>
                        <a:pt x="44" y="76"/>
                        <a:pt x="58" y="81"/>
                        <a:pt x="62" y="83"/>
                      </a:cubicBezTo>
                      <a:cubicBezTo>
                        <a:pt x="65" y="84"/>
                        <a:pt x="67" y="83"/>
                        <a:pt x="70" y="86"/>
                      </a:cubicBezTo>
                      <a:cubicBezTo>
                        <a:pt x="74" y="89"/>
                        <a:pt x="76" y="84"/>
                        <a:pt x="80" y="87"/>
                      </a:cubicBezTo>
                      <a:cubicBezTo>
                        <a:pt x="84" y="90"/>
                        <a:pt x="86" y="87"/>
                        <a:pt x="89" y="93"/>
                      </a:cubicBezTo>
                      <a:cubicBezTo>
                        <a:pt x="92" y="98"/>
                        <a:pt x="92" y="96"/>
                        <a:pt x="96" y="96"/>
                      </a:cubicBezTo>
                      <a:cubicBezTo>
                        <a:pt x="97" y="96"/>
                        <a:pt x="101" y="96"/>
                        <a:pt x="105" y="96"/>
                      </a:cubicBezTo>
                      <a:cubicBezTo>
                        <a:pt x="106" y="96"/>
                        <a:pt x="106" y="96"/>
                        <a:pt x="106" y="96"/>
                      </a:cubicBezTo>
                      <a:cubicBezTo>
                        <a:pt x="106" y="95"/>
                        <a:pt x="106" y="93"/>
                        <a:pt x="106" y="92"/>
                      </a:cubicBezTo>
                      <a:cubicBezTo>
                        <a:pt x="106" y="89"/>
                        <a:pt x="108" y="88"/>
                        <a:pt x="108" y="86"/>
                      </a:cubicBezTo>
                      <a:cubicBezTo>
                        <a:pt x="107" y="84"/>
                        <a:pt x="106" y="78"/>
                        <a:pt x="104" y="74"/>
                      </a:cubicBezTo>
                      <a:cubicBezTo>
                        <a:pt x="103" y="69"/>
                        <a:pt x="103" y="68"/>
                        <a:pt x="104" y="66"/>
                      </a:cubicBezTo>
                      <a:cubicBezTo>
                        <a:pt x="104" y="64"/>
                        <a:pt x="106" y="64"/>
                        <a:pt x="107" y="63"/>
                      </a:cubicBezTo>
                      <a:cubicBezTo>
                        <a:pt x="108" y="62"/>
                        <a:pt x="114" y="60"/>
                        <a:pt x="114" y="60"/>
                      </a:cubicBezTo>
                      <a:cubicBezTo>
                        <a:pt x="114" y="60"/>
                        <a:pt x="114" y="57"/>
                        <a:pt x="111" y="55"/>
                      </a:cubicBezTo>
                      <a:cubicBezTo>
                        <a:pt x="109" y="52"/>
                        <a:pt x="112" y="51"/>
                        <a:pt x="114" y="50"/>
                      </a:cubicBezTo>
                      <a:cubicBezTo>
                        <a:pt x="115" y="48"/>
                        <a:pt x="117" y="47"/>
                        <a:pt x="118" y="46"/>
                      </a:cubicBezTo>
                      <a:cubicBezTo>
                        <a:pt x="119" y="44"/>
                        <a:pt x="123" y="39"/>
                        <a:pt x="123" y="39"/>
                      </a:cubicBezTo>
                      <a:cubicBezTo>
                        <a:pt x="123" y="39"/>
                        <a:pt x="121" y="36"/>
                        <a:pt x="119" y="33"/>
                      </a:cubicBezTo>
                      <a:cubicBezTo>
                        <a:pt x="117" y="31"/>
                        <a:pt x="115" y="27"/>
                        <a:pt x="116" y="24"/>
                      </a:cubicBezTo>
                      <a:cubicBezTo>
                        <a:pt x="116" y="20"/>
                        <a:pt x="114" y="20"/>
                        <a:pt x="114" y="20"/>
                      </a:cubicBezTo>
                      <a:cubicBezTo>
                        <a:pt x="114" y="21"/>
                        <a:pt x="113" y="22"/>
                        <a:pt x="112" y="22"/>
                      </a:cubicBezTo>
                      <a:cubicBezTo>
                        <a:pt x="111" y="22"/>
                        <a:pt x="105" y="22"/>
                        <a:pt x="103" y="23"/>
                      </a:cubicBezTo>
                      <a:cubicBezTo>
                        <a:pt x="101" y="24"/>
                        <a:pt x="98" y="25"/>
                        <a:pt x="97" y="24"/>
                      </a:cubicBezTo>
                      <a:cubicBezTo>
                        <a:pt x="97" y="23"/>
                        <a:pt x="97" y="20"/>
                        <a:pt x="96" y="19"/>
                      </a:cubicBezTo>
                      <a:cubicBezTo>
                        <a:pt x="95" y="18"/>
                        <a:pt x="93" y="16"/>
                        <a:pt x="92" y="17"/>
                      </a:cubicBezTo>
                      <a:cubicBezTo>
                        <a:pt x="92" y="18"/>
                        <a:pt x="91" y="22"/>
                        <a:pt x="90" y="22"/>
                      </a:cubicBezTo>
                      <a:cubicBezTo>
                        <a:pt x="89" y="23"/>
                        <a:pt x="89" y="22"/>
                        <a:pt x="88" y="22"/>
                      </a:cubicBezTo>
                      <a:cubicBezTo>
                        <a:pt x="86" y="23"/>
                        <a:pt x="85" y="21"/>
                        <a:pt x="84" y="22"/>
                      </a:cubicBezTo>
                      <a:cubicBezTo>
                        <a:pt x="83" y="24"/>
                        <a:pt x="82" y="23"/>
                        <a:pt x="80" y="23"/>
                      </a:cubicBezTo>
                      <a:cubicBezTo>
                        <a:pt x="78" y="24"/>
                        <a:pt x="76" y="23"/>
                        <a:pt x="75" y="23"/>
                      </a:cubicBezTo>
                      <a:cubicBezTo>
                        <a:pt x="74" y="24"/>
                        <a:pt x="73" y="23"/>
                        <a:pt x="73" y="23"/>
                      </a:cubicBezTo>
                      <a:cubicBezTo>
                        <a:pt x="73" y="23"/>
                        <a:pt x="76" y="19"/>
                        <a:pt x="77" y="17"/>
                      </a:cubicBezTo>
                      <a:cubicBezTo>
                        <a:pt x="77" y="15"/>
                        <a:pt x="78" y="12"/>
                        <a:pt x="78" y="10"/>
                      </a:cubicBezTo>
                      <a:cubicBezTo>
                        <a:pt x="77" y="8"/>
                        <a:pt x="75" y="1"/>
                        <a:pt x="75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3" y="3"/>
                        <a:pt x="71" y="6"/>
                        <a:pt x="70" y="6"/>
                      </a:cubicBezTo>
                      <a:cubicBezTo>
                        <a:pt x="67" y="7"/>
                        <a:pt x="67" y="5"/>
                        <a:pt x="64" y="3"/>
                      </a:cubicBezTo>
                      <a:cubicBezTo>
                        <a:pt x="60" y="0"/>
                        <a:pt x="60" y="4"/>
                        <a:pt x="58" y="5"/>
                      </a:cubicBezTo>
                      <a:cubicBezTo>
                        <a:pt x="56" y="6"/>
                        <a:pt x="51" y="5"/>
                        <a:pt x="49" y="4"/>
                      </a:cubicBezTo>
                      <a:cubicBezTo>
                        <a:pt x="46" y="3"/>
                        <a:pt x="42" y="5"/>
                        <a:pt x="40" y="6"/>
                      </a:cubicBezTo>
                      <a:cubicBezTo>
                        <a:pt x="39" y="6"/>
                        <a:pt x="38" y="6"/>
                        <a:pt x="37" y="5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9"/>
                        <a:pt x="36" y="12"/>
                        <a:pt x="36" y="13"/>
                      </a:cubicBezTo>
                      <a:cubicBezTo>
                        <a:pt x="37" y="14"/>
                        <a:pt x="33" y="20"/>
                        <a:pt x="32" y="22"/>
                      </a:cubicBezTo>
                      <a:cubicBezTo>
                        <a:pt x="31" y="23"/>
                        <a:pt x="25" y="23"/>
                        <a:pt x="24" y="25"/>
                      </a:cubicBezTo>
                      <a:cubicBezTo>
                        <a:pt x="22" y="26"/>
                        <a:pt x="24" y="30"/>
                        <a:pt x="22" y="31"/>
                      </a:cubicBezTo>
                      <a:cubicBezTo>
                        <a:pt x="20" y="32"/>
                        <a:pt x="15" y="31"/>
                        <a:pt x="15" y="31"/>
                      </a:cubicBezTo>
                      <a:cubicBezTo>
                        <a:pt x="15" y="31"/>
                        <a:pt x="14" y="32"/>
                        <a:pt x="11" y="32"/>
                      </a:cubicBezTo>
                      <a:cubicBezTo>
                        <a:pt x="9" y="32"/>
                        <a:pt x="2" y="32"/>
                        <a:pt x="0" y="3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167" name="Freeform 15">
                  <a:extLst>
                    <a:ext uri="{FF2B5EF4-FFF2-40B4-BE49-F238E27FC236}">
                      <a16:creationId xmlns:a16="http://schemas.microsoft.com/office/drawing/2014/main" id="{9D7CCAFC-4019-49D6-835E-A70ECA82E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586" y="2869162"/>
                  <a:ext cx="451900" cy="669556"/>
                </a:xfrm>
                <a:custGeom>
                  <a:avLst/>
                  <a:gdLst>
                    <a:gd name="T0" fmla="*/ 5 w 93"/>
                    <a:gd name="T1" fmla="*/ 109 h 133"/>
                    <a:gd name="T2" fmla="*/ 3 w 93"/>
                    <a:gd name="T3" fmla="*/ 133 h 133"/>
                    <a:gd name="T4" fmla="*/ 29 w 93"/>
                    <a:gd name="T5" fmla="*/ 144 h 133"/>
                    <a:gd name="T6" fmla="*/ 59 w 93"/>
                    <a:gd name="T7" fmla="*/ 165 h 133"/>
                    <a:gd name="T8" fmla="*/ 54 w 93"/>
                    <a:gd name="T9" fmla="*/ 195 h 133"/>
                    <a:gd name="T10" fmla="*/ 67 w 93"/>
                    <a:gd name="T11" fmla="*/ 200 h 133"/>
                    <a:gd name="T12" fmla="*/ 62 w 93"/>
                    <a:gd name="T13" fmla="*/ 224 h 133"/>
                    <a:gd name="T14" fmla="*/ 59 w 93"/>
                    <a:gd name="T15" fmla="*/ 256 h 133"/>
                    <a:gd name="T16" fmla="*/ 67 w 93"/>
                    <a:gd name="T17" fmla="*/ 272 h 133"/>
                    <a:gd name="T18" fmla="*/ 78 w 93"/>
                    <a:gd name="T19" fmla="*/ 296 h 133"/>
                    <a:gd name="T20" fmla="*/ 70 w 93"/>
                    <a:gd name="T21" fmla="*/ 344 h 133"/>
                    <a:gd name="T22" fmla="*/ 72 w 93"/>
                    <a:gd name="T23" fmla="*/ 344 h 133"/>
                    <a:gd name="T24" fmla="*/ 75 w 93"/>
                    <a:gd name="T25" fmla="*/ 347 h 133"/>
                    <a:gd name="T26" fmla="*/ 96 w 93"/>
                    <a:gd name="T27" fmla="*/ 355 h 133"/>
                    <a:gd name="T28" fmla="*/ 115 w 93"/>
                    <a:gd name="T29" fmla="*/ 320 h 133"/>
                    <a:gd name="T30" fmla="*/ 145 w 93"/>
                    <a:gd name="T31" fmla="*/ 312 h 133"/>
                    <a:gd name="T32" fmla="*/ 163 w 93"/>
                    <a:gd name="T33" fmla="*/ 310 h 133"/>
                    <a:gd name="T34" fmla="*/ 163 w 93"/>
                    <a:gd name="T35" fmla="*/ 272 h 133"/>
                    <a:gd name="T36" fmla="*/ 182 w 93"/>
                    <a:gd name="T37" fmla="*/ 251 h 133"/>
                    <a:gd name="T38" fmla="*/ 193 w 93"/>
                    <a:gd name="T39" fmla="*/ 254 h 133"/>
                    <a:gd name="T40" fmla="*/ 214 w 93"/>
                    <a:gd name="T41" fmla="*/ 254 h 133"/>
                    <a:gd name="T42" fmla="*/ 244 w 93"/>
                    <a:gd name="T43" fmla="*/ 232 h 133"/>
                    <a:gd name="T44" fmla="*/ 246 w 93"/>
                    <a:gd name="T45" fmla="*/ 214 h 133"/>
                    <a:gd name="T46" fmla="*/ 244 w 93"/>
                    <a:gd name="T47" fmla="*/ 184 h 133"/>
                    <a:gd name="T48" fmla="*/ 241 w 93"/>
                    <a:gd name="T49" fmla="*/ 147 h 133"/>
                    <a:gd name="T50" fmla="*/ 233 w 93"/>
                    <a:gd name="T51" fmla="*/ 115 h 133"/>
                    <a:gd name="T52" fmla="*/ 220 w 93"/>
                    <a:gd name="T53" fmla="*/ 88 h 133"/>
                    <a:gd name="T54" fmla="*/ 220 w 93"/>
                    <a:gd name="T55" fmla="*/ 67 h 133"/>
                    <a:gd name="T56" fmla="*/ 220 w 93"/>
                    <a:gd name="T57" fmla="*/ 43 h 133"/>
                    <a:gd name="T58" fmla="*/ 217 w 93"/>
                    <a:gd name="T59" fmla="*/ 43 h 133"/>
                    <a:gd name="T60" fmla="*/ 193 w 93"/>
                    <a:gd name="T61" fmla="*/ 43 h 133"/>
                    <a:gd name="T62" fmla="*/ 174 w 93"/>
                    <a:gd name="T63" fmla="*/ 35 h 133"/>
                    <a:gd name="T64" fmla="*/ 150 w 93"/>
                    <a:gd name="T65" fmla="*/ 19 h 133"/>
                    <a:gd name="T66" fmla="*/ 123 w 93"/>
                    <a:gd name="T67" fmla="*/ 16 h 133"/>
                    <a:gd name="T68" fmla="*/ 102 w 93"/>
                    <a:gd name="T69" fmla="*/ 8 h 133"/>
                    <a:gd name="T70" fmla="*/ 78 w 93"/>
                    <a:gd name="T71" fmla="*/ 0 h 133"/>
                    <a:gd name="T72" fmla="*/ 78 w 93"/>
                    <a:gd name="T73" fmla="*/ 3 h 133"/>
                    <a:gd name="T74" fmla="*/ 75 w 93"/>
                    <a:gd name="T75" fmla="*/ 16 h 133"/>
                    <a:gd name="T76" fmla="*/ 94 w 93"/>
                    <a:gd name="T77" fmla="*/ 37 h 133"/>
                    <a:gd name="T78" fmla="*/ 88 w 93"/>
                    <a:gd name="T79" fmla="*/ 59 h 133"/>
                    <a:gd name="T80" fmla="*/ 75 w 93"/>
                    <a:gd name="T81" fmla="*/ 67 h 133"/>
                    <a:gd name="T82" fmla="*/ 75 w 93"/>
                    <a:gd name="T83" fmla="*/ 80 h 133"/>
                    <a:gd name="T84" fmla="*/ 67 w 93"/>
                    <a:gd name="T85" fmla="*/ 93 h 133"/>
                    <a:gd name="T86" fmla="*/ 51 w 93"/>
                    <a:gd name="T87" fmla="*/ 96 h 133"/>
                    <a:gd name="T88" fmla="*/ 32 w 93"/>
                    <a:gd name="T89" fmla="*/ 104 h 133"/>
                    <a:gd name="T90" fmla="*/ 16 w 93"/>
                    <a:gd name="T91" fmla="*/ 115 h 133"/>
                    <a:gd name="T92" fmla="*/ 8 w 93"/>
                    <a:gd name="T93" fmla="*/ 107 h 133"/>
                    <a:gd name="T94" fmla="*/ 5 w 93"/>
                    <a:gd name="T95" fmla="*/ 109 h 13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93" h="133">
                      <a:moveTo>
                        <a:pt x="2" y="41"/>
                      </a:moveTo>
                      <a:cubicBezTo>
                        <a:pt x="1" y="45"/>
                        <a:pt x="0" y="49"/>
                        <a:pt x="1" y="50"/>
                      </a:cubicBezTo>
                      <a:cubicBezTo>
                        <a:pt x="4" y="52"/>
                        <a:pt x="8" y="54"/>
                        <a:pt x="11" y="54"/>
                      </a:cubicBezTo>
                      <a:cubicBezTo>
                        <a:pt x="15" y="54"/>
                        <a:pt x="22" y="59"/>
                        <a:pt x="22" y="62"/>
                      </a:cubicBezTo>
                      <a:cubicBezTo>
                        <a:pt x="22" y="65"/>
                        <a:pt x="19" y="72"/>
                        <a:pt x="20" y="73"/>
                      </a:cubicBezTo>
                      <a:cubicBezTo>
                        <a:pt x="21" y="73"/>
                        <a:pt x="24" y="73"/>
                        <a:pt x="25" y="75"/>
                      </a:cubicBezTo>
                      <a:cubicBezTo>
                        <a:pt x="26" y="78"/>
                        <a:pt x="24" y="80"/>
                        <a:pt x="23" y="84"/>
                      </a:cubicBezTo>
                      <a:cubicBezTo>
                        <a:pt x="22" y="87"/>
                        <a:pt x="21" y="93"/>
                        <a:pt x="22" y="96"/>
                      </a:cubicBezTo>
                      <a:cubicBezTo>
                        <a:pt x="24" y="98"/>
                        <a:pt x="23" y="99"/>
                        <a:pt x="25" y="102"/>
                      </a:cubicBezTo>
                      <a:cubicBezTo>
                        <a:pt x="26" y="106"/>
                        <a:pt x="29" y="106"/>
                        <a:pt x="29" y="111"/>
                      </a:cubicBezTo>
                      <a:cubicBezTo>
                        <a:pt x="29" y="115"/>
                        <a:pt x="29" y="122"/>
                        <a:pt x="26" y="129"/>
                      </a:cubicBezTo>
                      <a:cubicBezTo>
                        <a:pt x="27" y="129"/>
                        <a:pt x="27" y="129"/>
                        <a:pt x="27" y="129"/>
                      </a:cubicBezTo>
                      <a:cubicBezTo>
                        <a:pt x="27" y="129"/>
                        <a:pt x="28" y="129"/>
                        <a:pt x="28" y="130"/>
                      </a:cubicBezTo>
                      <a:cubicBezTo>
                        <a:pt x="31" y="131"/>
                        <a:pt x="36" y="133"/>
                        <a:pt x="36" y="133"/>
                      </a:cubicBezTo>
                      <a:cubicBezTo>
                        <a:pt x="36" y="133"/>
                        <a:pt x="41" y="124"/>
                        <a:pt x="43" y="120"/>
                      </a:cubicBezTo>
                      <a:cubicBezTo>
                        <a:pt x="46" y="117"/>
                        <a:pt x="50" y="118"/>
                        <a:pt x="54" y="117"/>
                      </a:cubicBezTo>
                      <a:cubicBezTo>
                        <a:pt x="57" y="115"/>
                        <a:pt x="61" y="116"/>
                        <a:pt x="61" y="116"/>
                      </a:cubicBezTo>
                      <a:cubicBezTo>
                        <a:pt x="61" y="116"/>
                        <a:pt x="61" y="104"/>
                        <a:pt x="61" y="102"/>
                      </a:cubicBezTo>
                      <a:cubicBezTo>
                        <a:pt x="60" y="99"/>
                        <a:pt x="66" y="95"/>
                        <a:pt x="68" y="94"/>
                      </a:cubicBezTo>
                      <a:cubicBezTo>
                        <a:pt x="70" y="92"/>
                        <a:pt x="72" y="95"/>
                        <a:pt x="72" y="95"/>
                      </a:cubicBezTo>
                      <a:cubicBezTo>
                        <a:pt x="80" y="95"/>
                        <a:pt x="80" y="95"/>
                        <a:pt x="80" y="95"/>
                      </a:cubicBezTo>
                      <a:cubicBezTo>
                        <a:pt x="82" y="92"/>
                        <a:pt x="91" y="87"/>
                        <a:pt x="91" y="87"/>
                      </a:cubicBezTo>
                      <a:cubicBezTo>
                        <a:pt x="91" y="87"/>
                        <a:pt x="91" y="83"/>
                        <a:pt x="92" y="80"/>
                      </a:cubicBezTo>
                      <a:cubicBezTo>
                        <a:pt x="93" y="77"/>
                        <a:pt x="91" y="73"/>
                        <a:pt x="91" y="69"/>
                      </a:cubicBezTo>
                      <a:cubicBezTo>
                        <a:pt x="91" y="66"/>
                        <a:pt x="91" y="62"/>
                        <a:pt x="90" y="55"/>
                      </a:cubicBezTo>
                      <a:cubicBezTo>
                        <a:pt x="90" y="49"/>
                        <a:pt x="89" y="48"/>
                        <a:pt x="87" y="43"/>
                      </a:cubicBezTo>
                      <a:cubicBezTo>
                        <a:pt x="85" y="37"/>
                        <a:pt x="85" y="37"/>
                        <a:pt x="82" y="33"/>
                      </a:cubicBezTo>
                      <a:cubicBezTo>
                        <a:pt x="80" y="29"/>
                        <a:pt x="82" y="28"/>
                        <a:pt x="82" y="25"/>
                      </a:cubicBezTo>
                      <a:cubicBezTo>
                        <a:pt x="83" y="23"/>
                        <a:pt x="82" y="20"/>
                        <a:pt x="82" y="16"/>
                      </a:cubicBezTo>
                      <a:cubicBezTo>
                        <a:pt x="81" y="16"/>
                        <a:pt x="81" y="16"/>
                        <a:pt x="81" y="16"/>
                      </a:cubicBezTo>
                      <a:cubicBezTo>
                        <a:pt x="77" y="16"/>
                        <a:pt x="73" y="16"/>
                        <a:pt x="72" y="16"/>
                      </a:cubicBezTo>
                      <a:cubicBezTo>
                        <a:pt x="68" y="16"/>
                        <a:pt x="68" y="18"/>
                        <a:pt x="65" y="13"/>
                      </a:cubicBezTo>
                      <a:cubicBezTo>
                        <a:pt x="62" y="7"/>
                        <a:pt x="60" y="10"/>
                        <a:pt x="56" y="7"/>
                      </a:cubicBezTo>
                      <a:cubicBezTo>
                        <a:pt x="52" y="4"/>
                        <a:pt x="50" y="9"/>
                        <a:pt x="46" y="6"/>
                      </a:cubicBezTo>
                      <a:cubicBezTo>
                        <a:pt x="43" y="3"/>
                        <a:pt x="41" y="4"/>
                        <a:pt x="38" y="3"/>
                      </a:cubicBezTo>
                      <a:cubicBezTo>
                        <a:pt x="36" y="2"/>
                        <a:pt x="33" y="1"/>
                        <a:pt x="29" y="0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8" y="3"/>
                        <a:pt x="27" y="5"/>
                        <a:pt x="28" y="6"/>
                      </a:cubicBezTo>
                      <a:cubicBezTo>
                        <a:pt x="31" y="9"/>
                        <a:pt x="35" y="12"/>
                        <a:pt x="35" y="14"/>
                      </a:cubicBezTo>
                      <a:cubicBezTo>
                        <a:pt x="35" y="17"/>
                        <a:pt x="35" y="20"/>
                        <a:pt x="33" y="22"/>
                      </a:cubicBezTo>
                      <a:cubicBezTo>
                        <a:pt x="32" y="25"/>
                        <a:pt x="28" y="23"/>
                        <a:pt x="28" y="25"/>
                      </a:cubicBezTo>
                      <a:cubicBezTo>
                        <a:pt x="28" y="26"/>
                        <a:pt x="26" y="26"/>
                        <a:pt x="28" y="30"/>
                      </a:cubicBezTo>
                      <a:cubicBezTo>
                        <a:pt x="29" y="34"/>
                        <a:pt x="28" y="34"/>
                        <a:pt x="25" y="35"/>
                      </a:cubicBezTo>
                      <a:cubicBezTo>
                        <a:pt x="22" y="35"/>
                        <a:pt x="22" y="34"/>
                        <a:pt x="19" y="36"/>
                      </a:cubicBezTo>
                      <a:cubicBezTo>
                        <a:pt x="16" y="38"/>
                        <a:pt x="14" y="36"/>
                        <a:pt x="12" y="39"/>
                      </a:cubicBezTo>
                      <a:cubicBezTo>
                        <a:pt x="10" y="42"/>
                        <a:pt x="8" y="43"/>
                        <a:pt x="6" y="43"/>
                      </a:cubicBezTo>
                      <a:cubicBezTo>
                        <a:pt x="5" y="43"/>
                        <a:pt x="4" y="41"/>
                        <a:pt x="3" y="40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8" name="Freeform 16">
                  <a:extLst>
                    <a:ext uri="{FF2B5EF4-FFF2-40B4-BE49-F238E27FC236}">
                      <a16:creationId xmlns:a16="http://schemas.microsoft.com/office/drawing/2014/main" id="{E869451B-9B81-4443-AF30-B8FE2867ED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9612" y="2576821"/>
                  <a:ext cx="631571" cy="529987"/>
                </a:xfrm>
                <a:custGeom>
                  <a:avLst/>
                  <a:gdLst>
                    <a:gd name="T0" fmla="*/ 0 w 130"/>
                    <a:gd name="T1" fmla="*/ 131 h 105"/>
                    <a:gd name="T2" fmla="*/ 3 w 130"/>
                    <a:gd name="T3" fmla="*/ 131 h 105"/>
                    <a:gd name="T4" fmla="*/ 19 w 130"/>
                    <a:gd name="T5" fmla="*/ 134 h 105"/>
                    <a:gd name="T6" fmla="*/ 43 w 130"/>
                    <a:gd name="T7" fmla="*/ 134 h 105"/>
                    <a:gd name="T8" fmla="*/ 59 w 130"/>
                    <a:gd name="T9" fmla="*/ 145 h 105"/>
                    <a:gd name="T10" fmla="*/ 70 w 130"/>
                    <a:gd name="T11" fmla="*/ 153 h 105"/>
                    <a:gd name="T12" fmla="*/ 88 w 130"/>
                    <a:gd name="T13" fmla="*/ 150 h 105"/>
                    <a:gd name="T14" fmla="*/ 102 w 130"/>
                    <a:gd name="T15" fmla="*/ 161 h 105"/>
                    <a:gd name="T16" fmla="*/ 115 w 130"/>
                    <a:gd name="T17" fmla="*/ 182 h 105"/>
                    <a:gd name="T18" fmla="*/ 126 w 130"/>
                    <a:gd name="T19" fmla="*/ 193 h 105"/>
                    <a:gd name="T20" fmla="*/ 120 w 130"/>
                    <a:gd name="T21" fmla="*/ 203 h 105"/>
                    <a:gd name="T22" fmla="*/ 115 w 130"/>
                    <a:gd name="T23" fmla="*/ 230 h 105"/>
                    <a:gd name="T24" fmla="*/ 123 w 130"/>
                    <a:gd name="T25" fmla="*/ 246 h 105"/>
                    <a:gd name="T26" fmla="*/ 155 w 130"/>
                    <a:gd name="T27" fmla="*/ 268 h 105"/>
                    <a:gd name="T28" fmla="*/ 163 w 130"/>
                    <a:gd name="T29" fmla="*/ 281 h 105"/>
                    <a:gd name="T30" fmla="*/ 179 w 130"/>
                    <a:gd name="T31" fmla="*/ 273 h 105"/>
                    <a:gd name="T32" fmla="*/ 195 w 130"/>
                    <a:gd name="T33" fmla="*/ 265 h 105"/>
                    <a:gd name="T34" fmla="*/ 214 w 130"/>
                    <a:gd name="T35" fmla="*/ 254 h 105"/>
                    <a:gd name="T36" fmla="*/ 233 w 130"/>
                    <a:gd name="T37" fmla="*/ 257 h 105"/>
                    <a:gd name="T38" fmla="*/ 252 w 130"/>
                    <a:gd name="T39" fmla="*/ 262 h 105"/>
                    <a:gd name="T40" fmla="*/ 270 w 130"/>
                    <a:gd name="T41" fmla="*/ 270 h 105"/>
                    <a:gd name="T42" fmla="*/ 286 w 130"/>
                    <a:gd name="T43" fmla="*/ 260 h 105"/>
                    <a:gd name="T44" fmla="*/ 305 w 130"/>
                    <a:gd name="T45" fmla="*/ 252 h 105"/>
                    <a:gd name="T46" fmla="*/ 321 w 130"/>
                    <a:gd name="T47" fmla="*/ 249 h 105"/>
                    <a:gd name="T48" fmla="*/ 329 w 130"/>
                    <a:gd name="T49" fmla="*/ 236 h 105"/>
                    <a:gd name="T50" fmla="*/ 329 w 130"/>
                    <a:gd name="T51" fmla="*/ 222 h 105"/>
                    <a:gd name="T52" fmla="*/ 345 w 130"/>
                    <a:gd name="T53" fmla="*/ 214 h 105"/>
                    <a:gd name="T54" fmla="*/ 348 w 130"/>
                    <a:gd name="T55" fmla="*/ 193 h 105"/>
                    <a:gd name="T56" fmla="*/ 329 w 130"/>
                    <a:gd name="T57" fmla="*/ 171 h 105"/>
                    <a:gd name="T58" fmla="*/ 332 w 130"/>
                    <a:gd name="T59" fmla="*/ 158 h 105"/>
                    <a:gd name="T60" fmla="*/ 332 w 130"/>
                    <a:gd name="T61" fmla="*/ 155 h 105"/>
                    <a:gd name="T62" fmla="*/ 270 w 130"/>
                    <a:gd name="T63" fmla="*/ 147 h 105"/>
                    <a:gd name="T64" fmla="*/ 257 w 130"/>
                    <a:gd name="T65" fmla="*/ 123 h 105"/>
                    <a:gd name="T66" fmla="*/ 233 w 130"/>
                    <a:gd name="T67" fmla="*/ 118 h 105"/>
                    <a:gd name="T68" fmla="*/ 214 w 130"/>
                    <a:gd name="T69" fmla="*/ 96 h 105"/>
                    <a:gd name="T70" fmla="*/ 211 w 130"/>
                    <a:gd name="T71" fmla="*/ 62 h 105"/>
                    <a:gd name="T72" fmla="*/ 198 w 130"/>
                    <a:gd name="T73" fmla="*/ 45 h 105"/>
                    <a:gd name="T74" fmla="*/ 190 w 130"/>
                    <a:gd name="T75" fmla="*/ 40 h 105"/>
                    <a:gd name="T76" fmla="*/ 190 w 130"/>
                    <a:gd name="T77" fmla="*/ 37 h 105"/>
                    <a:gd name="T78" fmla="*/ 169 w 130"/>
                    <a:gd name="T79" fmla="*/ 59 h 105"/>
                    <a:gd name="T80" fmla="*/ 147 w 130"/>
                    <a:gd name="T81" fmla="*/ 56 h 105"/>
                    <a:gd name="T82" fmla="*/ 128 w 130"/>
                    <a:gd name="T83" fmla="*/ 29 h 105"/>
                    <a:gd name="T84" fmla="*/ 118 w 130"/>
                    <a:gd name="T85" fmla="*/ 13 h 105"/>
                    <a:gd name="T86" fmla="*/ 99 w 130"/>
                    <a:gd name="T87" fmla="*/ 8 h 105"/>
                    <a:gd name="T88" fmla="*/ 83 w 130"/>
                    <a:gd name="T89" fmla="*/ 5 h 105"/>
                    <a:gd name="T90" fmla="*/ 80 w 130"/>
                    <a:gd name="T91" fmla="*/ 5 h 105"/>
                    <a:gd name="T92" fmla="*/ 78 w 130"/>
                    <a:gd name="T93" fmla="*/ 8 h 105"/>
                    <a:gd name="T94" fmla="*/ 62 w 130"/>
                    <a:gd name="T95" fmla="*/ 11 h 105"/>
                    <a:gd name="T96" fmla="*/ 62 w 130"/>
                    <a:gd name="T97" fmla="*/ 32 h 105"/>
                    <a:gd name="T98" fmla="*/ 62 w 130"/>
                    <a:gd name="T99" fmla="*/ 40 h 105"/>
                    <a:gd name="T100" fmla="*/ 72 w 130"/>
                    <a:gd name="T101" fmla="*/ 56 h 105"/>
                    <a:gd name="T102" fmla="*/ 64 w 130"/>
                    <a:gd name="T103" fmla="*/ 64 h 105"/>
                    <a:gd name="T104" fmla="*/ 48 w 130"/>
                    <a:gd name="T105" fmla="*/ 67 h 105"/>
                    <a:gd name="T106" fmla="*/ 40 w 130"/>
                    <a:gd name="T107" fmla="*/ 91 h 105"/>
                    <a:gd name="T108" fmla="*/ 32 w 130"/>
                    <a:gd name="T109" fmla="*/ 102 h 105"/>
                    <a:gd name="T110" fmla="*/ 21 w 130"/>
                    <a:gd name="T111" fmla="*/ 115 h 105"/>
                    <a:gd name="T112" fmla="*/ 13 w 130"/>
                    <a:gd name="T113" fmla="*/ 118 h 105"/>
                    <a:gd name="T114" fmla="*/ 0 w 130"/>
                    <a:gd name="T115" fmla="*/ 128 h 105"/>
                    <a:gd name="T116" fmla="*/ 0 w 130"/>
                    <a:gd name="T117" fmla="*/ 131 h 10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130" h="105">
                      <a:moveTo>
                        <a:pt x="0" y="49"/>
                      </a:moveTo>
                      <a:cubicBezTo>
                        <a:pt x="0" y="49"/>
                        <a:pt x="1" y="49"/>
                        <a:pt x="1" y="49"/>
                      </a:cubicBezTo>
                      <a:cubicBezTo>
                        <a:pt x="4" y="48"/>
                        <a:pt x="4" y="50"/>
                        <a:pt x="7" y="50"/>
                      </a:cubicBezTo>
                      <a:cubicBezTo>
                        <a:pt x="10" y="49"/>
                        <a:pt x="12" y="52"/>
                        <a:pt x="16" y="50"/>
                      </a:cubicBezTo>
                      <a:cubicBezTo>
                        <a:pt x="19" y="48"/>
                        <a:pt x="20" y="52"/>
                        <a:pt x="22" y="54"/>
                      </a:cubicBezTo>
                      <a:cubicBezTo>
                        <a:pt x="23" y="55"/>
                        <a:pt x="22" y="57"/>
                        <a:pt x="26" y="57"/>
                      </a:cubicBezTo>
                      <a:cubicBezTo>
                        <a:pt x="30" y="56"/>
                        <a:pt x="30" y="58"/>
                        <a:pt x="33" y="56"/>
                      </a:cubicBezTo>
                      <a:cubicBezTo>
                        <a:pt x="36" y="54"/>
                        <a:pt x="36" y="58"/>
                        <a:pt x="38" y="60"/>
                      </a:cubicBezTo>
                      <a:cubicBezTo>
                        <a:pt x="41" y="63"/>
                        <a:pt x="41" y="65"/>
                        <a:pt x="43" y="68"/>
                      </a:cubicBezTo>
                      <a:cubicBezTo>
                        <a:pt x="46" y="71"/>
                        <a:pt x="47" y="72"/>
                        <a:pt x="47" y="72"/>
                      </a:cubicBezTo>
                      <a:cubicBezTo>
                        <a:pt x="47" y="72"/>
                        <a:pt x="47" y="74"/>
                        <a:pt x="45" y="76"/>
                      </a:cubicBezTo>
                      <a:cubicBezTo>
                        <a:pt x="43" y="78"/>
                        <a:pt x="44" y="81"/>
                        <a:pt x="43" y="86"/>
                      </a:cubicBezTo>
                      <a:cubicBezTo>
                        <a:pt x="42" y="90"/>
                        <a:pt x="45" y="91"/>
                        <a:pt x="46" y="92"/>
                      </a:cubicBezTo>
                      <a:cubicBezTo>
                        <a:pt x="48" y="93"/>
                        <a:pt x="54" y="99"/>
                        <a:pt x="58" y="100"/>
                      </a:cubicBezTo>
                      <a:cubicBezTo>
                        <a:pt x="62" y="101"/>
                        <a:pt x="61" y="105"/>
                        <a:pt x="61" y="105"/>
                      </a:cubicBezTo>
                      <a:cubicBezTo>
                        <a:pt x="61" y="105"/>
                        <a:pt x="65" y="104"/>
                        <a:pt x="67" y="102"/>
                      </a:cubicBezTo>
                      <a:cubicBezTo>
                        <a:pt x="69" y="100"/>
                        <a:pt x="71" y="102"/>
                        <a:pt x="73" y="99"/>
                      </a:cubicBezTo>
                      <a:cubicBezTo>
                        <a:pt x="75" y="97"/>
                        <a:pt x="77" y="97"/>
                        <a:pt x="80" y="95"/>
                      </a:cubicBezTo>
                      <a:cubicBezTo>
                        <a:pt x="83" y="93"/>
                        <a:pt x="85" y="97"/>
                        <a:pt x="87" y="96"/>
                      </a:cubicBezTo>
                      <a:cubicBezTo>
                        <a:pt x="90" y="96"/>
                        <a:pt x="91" y="99"/>
                        <a:pt x="94" y="98"/>
                      </a:cubicBezTo>
                      <a:cubicBezTo>
                        <a:pt x="98" y="96"/>
                        <a:pt x="99" y="101"/>
                        <a:pt x="101" y="101"/>
                      </a:cubicBezTo>
                      <a:cubicBezTo>
                        <a:pt x="103" y="101"/>
                        <a:pt x="105" y="100"/>
                        <a:pt x="107" y="97"/>
                      </a:cubicBezTo>
                      <a:cubicBezTo>
                        <a:pt x="109" y="94"/>
                        <a:pt x="112" y="96"/>
                        <a:pt x="114" y="94"/>
                      </a:cubicBezTo>
                      <a:cubicBezTo>
                        <a:pt x="117" y="92"/>
                        <a:pt x="117" y="93"/>
                        <a:pt x="120" y="93"/>
                      </a:cubicBezTo>
                      <a:cubicBezTo>
                        <a:pt x="123" y="92"/>
                        <a:pt x="125" y="92"/>
                        <a:pt x="123" y="88"/>
                      </a:cubicBezTo>
                      <a:cubicBezTo>
                        <a:pt x="121" y="84"/>
                        <a:pt x="123" y="84"/>
                        <a:pt x="123" y="83"/>
                      </a:cubicBezTo>
                      <a:cubicBezTo>
                        <a:pt x="123" y="81"/>
                        <a:pt x="127" y="83"/>
                        <a:pt x="129" y="80"/>
                      </a:cubicBezTo>
                      <a:cubicBezTo>
                        <a:pt x="130" y="78"/>
                        <a:pt x="130" y="75"/>
                        <a:pt x="130" y="72"/>
                      </a:cubicBezTo>
                      <a:cubicBezTo>
                        <a:pt x="130" y="70"/>
                        <a:pt x="126" y="67"/>
                        <a:pt x="123" y="64"/>
                      </a:cubicBezTo>
                      <a:cubicBezTo>
                        <a:pt x="122" y="63"/>
                        <a:pt x="123" y="61"/>
                        <a:pt x="124" y="59"/>
                      </a:cubicBezTo>
                      <a:cubicBezTo>
                        <a:pt x="124" y="58"/>
                        <a:pt x="124" y="58"/>
                        <a:pt x="124" y="58"/>
                      </a:cubicBezTo>
                      <a:cubicBezTo>
                        <a:pt x="118" y="56"/>
                        <a:pt x="109" y="55"/>
                        <a:pt x="101" y="55"/>
                      </a:cubicBezTo>
                      <a:cubicBezTo>
                        <a:pt x="86" y="55"/>
                        <a:pt x="99" y="53"/>
                        <a:pt x="96" y="46"/>
                      </a:cubicBezTo>
                      <a:cubicBezTo>
                        <a:pt x="93" y="40"/>
                        <a:pt x="90" y="46"/>
                        <a:pt x="87" y="44"/>
                      </a:cubicBezTo>
                      <a:cubicBezTo>
                        <a:pt x="84" y="43"/>
                        <a:pt x="83" y="40"/>
                        <a:pt x="80" y="36"/>
                      </a:cubicBezTo>
                      <a:cubicBezTo>
                        <a:pt x="77" y="32"/>
                        <a:pt x="79" y="28"/>
                        <a:pt x="79" y="23"/>
                      </a:cubicBezTo>
                      <a:cubicBezTo>
                        <a:pt x="80" y="18"/>
                        <a:pt x="77" y="17"/>
                        <a:pt x="74" y="17"/>
                      </a:cubicBezTo>
                      <a:cubicBezTo>
                        <a:pt x="73" y="17"/>
                        <a:pt x="72" y="16"/>
                        <a:pt x="71" y="15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69" y="19"/>
                        <a:pt x="65" y="22"/>
                        <a:pt x="63" y="22"/>
                      </a:cubicBezTo>
                      <a:cubicBezTo>
                        <a:pt x="61" y="22"/>
                        <a:pt x="59" y="22"/>
                        <a:pt x="55" y="21"/>
                      </a:cubicBezTo>
                      <a:cubicBezTo>
                        <a:pt x="52" y="19"/>
                        <a:pt x="50" y="13"/>
                        <a:pt x="48" y="11"/>
                      </a:cubicBezTo>
                      <a:cubicBezTo>
                        <a:pt x="47" y="10"/>
                        <a:pt x="47" y="6"/>
                        <a:pt x="44" y="5"/>
                      </a:cubicBezTo>
                      <a:cubicBezTo>
                        <a:pt x="42" y="4"/>
                        <a:pt x="39" y="0"/>
                        <a:pt x="37" y="3"/>
                      </a:cubicBezTo>
                      <a:cubicBezTo>
                        <a:pt x="35" y="6"/>
                        <a:pt x="33" y="3"/>
                        <a:pt x="31" y="2"/>
                      </a:cubicBez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30" y="3"/>
                        <a:pt x="30" y="3"/>
                        <a:pt x="29" y="3"/>
                      </a:cubicBezTo>
                      <a:cubicBezTo>
                        <a:pt x="27" y="4"/>
                        <a:pt x="24" y="2"/>
                        <a:pt x="23" y="4"/>
                      </a:cubicBezTo>
                      <a:cubicBezTo>
                        <a:pt x="21" y="6"/>
                        <a:pt x="23" y="10"/>
                        <a:pt x="23" y="12"/>
                      </a:cubicBezTo>
                      <a:cubicBezTo>
                        <a:pt x="23" y="14"/>
                        <a:pt x="21" y="13"/>
                        <a:pt x="23" y="15"/>
                      </a:cubicBezTo>
                      <a:cubicBezTo>
                        <a:pt x="25" y="18"/>
                        <a:pt x="26" y="19"/>
                        <a:pt x="27" y="21"/>
                      </a:cubicBezTo>
                      <a:cubicBezTo>
                        <a:pt x="28" y="23"/>
                        <a:pt x="26" y="24"/>
                        <a:pt x="24" y="24"/>
                      </a:cubicBezTo>
                      <a:cubicBezTo>
                        <a:pt x="22" y="24"/>
                        <a:pt x="19" y="22"/>
                        <a:pt x="18" y="25"/>
                      </a:cubicBezTo>
                      <a:cubicBezTo>
                        <a:pt x="17" y="29"/>
                        <a:pt x="16" y="32"/>
                        <a:pt x="15" y="34"/>
                      </a:cubicBezTo>
                      <a:cubicBezTo>
                        <a:pt x="14" y="35"/>
                        <a:pt x="12" y="35"/>
                        <a:pt x="12" y="38"/>
                      </a:cubicBezTo>
                      <a:cubicBezTo>
                        <a:pt x="11" y="41"/>
                        <a:pt x="11" y="44"/>
                        <a:pt x="8" y="43"/>
                      </a:cubicBezTo>
                      <a:cubicBezTo>
                        <a:pt x="6" y="42"/>
                        <a:pt x="6" y="41"/>
                        <a:pt x="5" y="44"/>
                      </a:cubicBezTo>
                      <a:cubicBezTo>
                        <a:pt x="4" y="45"/>
                        <a:pt x="3" y="47"/>
                        <a:pt x="0" y="48"/>
                      </a:cubicBez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9" name="Freeform 17">
                  <a:extLst>
                    <a:ext uri="{FF2B5EF4-FFF2-40B4-BE49-F238E27FC236}">
                      <a16:creationId xmlns:a16="http://schemas.microsoft.com/office/drawing/2014/main" id="{013B54BE-2D4B-497F-A9A9-39BEFBC40A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9015" y="2820125"/>
                  <a:ext cx="471864" cy="518670"/>
                </a:xfrm>
                <a:custGeom>
                  <a:avLst/>
                  <a:gdLst>
                    <a:gd name="T0" fmla="*/ 169 w 97"/>
                    <a:gd name="T1" fmla="*/ 275 h 103"/>
                    <a:gd name="T2" fmla="*/ 180 w 97"/>
                    <a:gd name="T3" fmla="*/ 272 h 103"/>
                    <a:gd name="T4" fmla="*/ 196 w 97"/>
                    <a:gd name="T5" fmla="*/ 256 h 103"/>
                    <a:gd name="T6" fmla="*/ 201 w 97"/>
                    <a:gd name="T7" fmla="*/ 232 h 103"/>
                    <a:gd name="T8" fmla="*/ 204 w 97"/>
                    <a:gd name="T9" fmla="*/ 192 h 103"/>
                    <a:gd name="T10" fmla="*/ 217 w 97"/>
                    <a:gd name="T11" fmla="*/ 192 h 103"/>
                    <a:gd name="T12" fmla="*/ 228 w 97"/>
                    <a:gd name="T13" fmla="*/ 200 h 103"/>
                    <a:gd name="T14" fmla="*/ 241 w 97"/>
                    <a:gd name="T15" fmla="*/ 200 h 103"/>
                    <a:gd name="T16" fmla="*/ 249 w 97"/>
                    <a:gd name="T17" fmla="*/ 176 h 103"/>
                    <a:gd name="T18" fmla="*/ 252 w 97"/>
                    <a:gd name="T19" fmla="*/ 160 h 103"/>
                    <a:gd name="T20" fmla="*/ 257 w 97"/>
                    <a:gd name="T21" fmla="*/ 155 h 103"/>
                    <a:gd name="T22" fmla="*/ 257 w 97"/>
                    <a:gd name="T23" fmla="*/ 152 h 103"/>
                    <a:gd name="T24" fmla="*/ 249 w 97"/>
                    <a:gd name="T25" fmla="*/ 139 h 103"/>
                    <a:gd name="T26" fmla="*/ 217 w 97"/>
                    <a:gd name="T27" fmla="*/ 117 h 103"/>
                    <a:gd name="T28" fmla="*/ 209 w 97"/>
                    <a:gd name="T29" fmla="*/ 101 h 103"/>
                    <a:gd name="T30" fmla="*/ 214 w 97"/>
                    <a:gd name="T31" fmla="*/ 75 h 103"/>
                    <a:gd name="T32" fmla="*/ 220 w 97"/>
                    <a:gd name="T33" fmla="*/ 64 h 103"/>
                    <a:gd name="T34" fmla="*/ 209 w 97"/>
                    <a:gd name="T35" fmla="*/ 53 h 103"/>
                    <a:gd name="T36" fmla="*/ 196 w 97"/>
                    <a:gd name="T37" fmla="*/ 32 h 103"/>
                    <a:gd name="T38" fmla="*/ 182 w 97"/>
                    <a:gd name="T39" fmla="*/ 21 h 103"/>
                    <a:gd name="T40" fmla="*/ 164 w 97"/>
                    <a:gd name="T41" fmla="*/ 24 h 103"/>
                    <a:gd name="T42" fmla="*/ 153 w 97"/>
                    <a:gd name="T43" fmla="*/ 16 h 103"/>
                    <a:gd name="T44" fmla="*/ 137 w 97"/>
                    <a:gd name="T45" fmla="*/ 5 h 103"/>
                    <a:gd name="T46" fmla="*/ 113 w 97"/>
                    <a:gd name="T47" fmla="*/ 5 h 103"/>
                    <a:gd name="T48" fmla="*/ 96 w 97"/>
                    <a:gd name="T49" fmla="*/ 3 h 103"/>
                    <a:gd name="T50" fmla="*/ 94 w 97"/>
                    <a:gd name="T51" fmla="*/ 3 h 103"/>
                    <a:gd name="T52" fmla="*/ 94 w 97"/>
                    <a:gd name="T53" fmla="*/ 3 h 103"/>
                    <a:gd name="T54" fmla="*/ 88 w 97"/>
                    <a:gd name="T55" fmla="*/ 5 h 103"/>
                    <a:gd name="T56" fmla="*/ 56 w 97"/>
                    <a:gd name="T57" fmla="*/ 24 h 103"/>
                    <a:gd name="T58" fmla="*/ 40 w 97"/>
                    <a:gd name="T59" fmla="*/ 21 h 103"/>
                    <a:gd name="T60" fmla="*/ 38 w 97"/>
                    <a:gd name="T61" fmla="*/ 35 h 103"/>
                    <a:gd name="T62" fmla="*/ 27 w 97"/>
                    <a:gd name="T63" fmla="*/ 59 h 103"/>
                    <a:gd name="T64" fmla="*/ 19 w 97"/>
                    <a:gd name="T65" fmla="*/ 75 h 103"/>
                    <a:gd name="T66" fmla="*/ 13 w 97"/>
                    <a:gd name="T67" fmla="*/ 99 h 103"/>
                    <a:gd name="T68" fmla="*/ 8 w 97"/>
                    <a:gd name="T69" fmla="*/ 115 h 103"/>
                    <a:gd name="T70" fmla="*/ 0 w 97"/>
                    <a:gd name="T71" fmla="*/ 125 h 103"/>
                    <a:gd name="T72" fmla="*/ 3 w 97"/>
                    <a:gd name="T73" fmla="*/ 147 h 103"/>
                    <a:gd name="T74" fmla="*/ 24 w 97"/>
                    <a:gd name="T75" fmla="*/ 163 h 103"/>
                    <a:gd name="T76" fmla="*/ 32 w 97"/>
                    <a:gd name="T77" fmla="*/ 176 h 103"/>
                    <a:gd name="T78" fmla="*/ 43 w 97"/>
                    <a:gd name="T79" fmla="*/ 184 h 103"/>
                    <a:gd name="T80" fmla="*/ 46 w 97"/>
                    <a:gd name="T81" fmla="*/ 195 h 103"/>
                    <a:gd name="T82" fmla="*/ 56 w 97"/>
                    <a:gd name="T83" fmla="*/ 214 h 103"/>
                    <a:gd name="T84" fmla="*/ 83 w 97"/>
                    <a:gd name="T85" fmla="*/ 214 h 103"/>
                    <a:gd name="T86" fmla="*/ 107 w 97"/>
                    <a:gd name="T87" fmla="*/ 211 h 103"/>
                    <a:gd name="T88" fmla="*/ 118 w 97"/>
                    <a:gd name="T89" fmla="*/ 211 h 103"/>
                    <a:gd name="T90" fmla="*/ 126 w 97"/>
                    <a:gd name="T91" fmla="*/ 222 h 103"/>
                    <a:gd name="T92" fmla="*/ 142 w 97"/>
                    <a:gd name="T93" fmla="*/ 246 h 103"/>
                    <a:gd name="T94" fmla="*/ 164 w 97"/>
                    <a:gd name="T95" fmla="*/ 259 h 103"/>
                    <a:gd name="T96" fmla="*/ 169 w 97"/>
                    <a:gd name="T97" fmla="*/ 275 h 103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97" h="103">
                      <a:moveTo>
                        <a:pt x="63" y="103"/>
                      </a:moveTo>
                      <a:cubicBezTo>
                        <a:pt x="65" y="103"/>
                        <a:pt x="66" y="102"/>
                        <a:pt x="67" y="102"/>
                      </a:cubicBezTo>
                      <a:cubicBezTo>
                        <a:pt x="69" y="99"/>
                        <a:pt x="71" y="98"/>
                        <a:pt x="73" y="96"/>
                      </a:cubicBezTo>
                      <a:cubicBezTo>
                        <a:pt x="75" y="93"/>
                        <a:pt x="74" y="90"/>
                        <a:pt x="75" y="87"/>
                      </a:cubicBezTo>
                      <a:cubicBezTo>
                        <a:pt x="75" y="83"/>
                        <a:pt x="75" y="77"/>
                        <a:pt x="76" y="72"/>
                      </a:cubicBezTo>
                      <a:cubicBezTo>
                        <a:pt x="78" y="67"/>
                        <a:pt x="79" y="72"/>
                        <a:pt x="81" y="72"/>
                      </a:cubicBezTo>
                      <a:cubicBezTo>
                        <a:pt x="82" y="71"/>
                        <a:pt x="84" y="75"/>
                        <a:pt x="85" y="75"/>
                      </a:cubicBezTo>
                      <a:cubicBezTo>
                        <a:pt x="86" y="76"/>
                        <a:pt x="90" y="77"/>
                        <a:pt x="90" y="75"/>
                      </a:cubicBezTo>
                      <a:cubicBezTo>
                        <a:pt x="91" y="72"/>
                        <a:pt x="91" y="69"/>
                        <a:pt x="93" y="66"/>
                      </a:cubicBezTo>
                      <a:cubicBezTo>
                        <a:pt x="95" y="64"/>
                        <a:pt x="88" y="65"/>
                        <a:pt x="94" y="60"/>
                      </a:cubicBezTo>
                      <a:cubicBezTo>
                        <a:pt x="95" y="59"/>
                        <a:pt x="95" y="59"/>
                        <a:pt x="96" y="58"/>
                      </a:cubicBezTo>
                      <a:cubicBezTo>
                        <a:pt x="96" y="57"/>
                        <a:pt x="96" y="57"/>
                        <a:pt x="96" y="57"/>
                      </a:cubicBezTo>
                      <a:cubicBezTo>
                        <a:pt x="96" y="57"/>
                        <a:pt x="97" y="53"/>
                        <a:pt x="93" y="52"/>
                      </a:cubicBezTo>
                      <a:cubicBezTo>
                        <a:pt x="89" y="51"/>
                        <a:pt x="83" y="45"/>
                        <a:pt x="81" y="44"/>
                      </a:cubicBezTo>
                      <a:cubicBezTo>
                        <a:pt x="80" y="43"/>
                        <a:pt x="77" y="42"/>
                        <a:pt x="78" y="38"/>
                      </a:cubicBezTo>
                      <a:cubicBezTo>
                        <a:pt x="79" y="33"/>
                        <a:pt x="78" y="30"/>
                        <a:pt x="80" y="28"/>
                      </a:cubicBezTo>
                      <a:cubicBezTo>
                        <a:pt x="82" y="26"/>
                        <a:pt x="82" y="24"/>
                        <a:pt x="82" y="24"/>
                      </a:cubicBezTo>
                      <a:cubicBezTo>
                        <a:pt x="82" y="24"/>
                        <a:pt x="81" y="23"/>
                        <a:pt x="78" y="20"/>
                      </a:cubicBezTo>
                      <a:cubicBezTo>
                        <a:pt x="76" y="17"/>
                        <a:pt x="76" y="15"/>
                        <a:pt x="73" y="12"/>
                      </a:cubicBezTo>
                      <a:cubicBezTo>
                        <a:pt x="71" y="10"/>
                        <a:pt x="71" y="6"/>
                        <a:pt x="68" y="8"/>
                      </a:cubicBezTo>
                      <a:cubicBezTo>
                        <a:pt x="65" y="10"/>
                        <a:pt x="65" y="8"/>
                        <a:pt x="61" y="9"/>
                      </a:cubicBezTo>
                      <a:cubicBezTo>
                        <a:pt x="57" y="9"/>
                        <a:pt x="58" y="7"/>
                        <a:pt x="57" y="6"/>
                      </a:cubicBezTo>
                      <a:cubicBezTo>
                        <a:pt x="55" y="4"/>
                        <a:pt x="54" y="0"/>
                        <a:pt x="51" y="2"/>
                      </a:cubicBezTo>
                      <a:cubicBezTo>
                        <a:pt x="47" y="4"/>
                        <a:pt x="45" y="1"/>
                        <a:pt x="42" y="2"/>
                      </a:cubicBezTo>
                      <a:cubicBezTo>
                        <a:pt x="39" y="2"/>
                        <a:pt x="39" y="0"/>
                        <a:pt x="36" y="1"/>
                      </a:cubicBezTo>
                      <a:cubicBezTo>
                        <a:pt x="36" y="1"/>
                        <a:pt x="35" y="1"/>
                        <a:pt x="35" y="1"/>
                      </a:cubicBez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34" y="1"/>
                        <a:pt x="34" y="2"/>
                        <a:pt x="33" y="2"/>
                      </a:cubicBezTo>
                      <a:cubicBezTo>
                        <a:pt x="29" y="5"/>
                        <a:pt x="26" y="10"/>
                        <a:pt x="21" y="9"/>
                      </a:cubicBezTo>
                      <a:cubicBezTo>
                        <a:pt x="16" y="8"/>
                        <a:pt x="15" y="8"/>
                        <a:pt x="15" y="8"/>
                      </a:cubicBezTo>
                      <a:cubicBezTo>
                        <a:pt x="15" y="8"/>
                        <a:pt x="14" y="11"/>
                        <a:pt x="14" y="13"/>
                      </a:cubicBezTo>
                      <a:cubicBezTo>
                        <a:pt x="13" y="16"/>
                        <a:pt x="12" y="19"/>
                        <a:pt x="10" y="22"/>
                      </a:cubicBezTo>
                      <a:cubicBezTo>
                        <a:pt x="9" y="24"/>
                        <a:pt x="8" y="23"/>
                        <a:pt x="7" y="28"/>
                      </a:cubicBezTo>
                      <a:cubicBezTo>
                        <a:pt x="5" y="33"/>
                        <a:pt x="6" y="33"/>
                        <a:pt x="5" y="37"/>
                      </a:cubicBezTo>
                      <a:cubicBezTo>
                        <a:pt x="4" y="40"/>
                        <a:pt x="5" y="39"/>
                        <a:pt x="3" y="43"/>
                      </a:cubicBezTo>
                      <a:cubicBezTo>
                        <a:pt x="1" y="47"/>
                        <a:pt x="0" y="45"/>
                        <a:pt x="0" y="47"/>
                      </a:cubicBezTo>
                      <a:cubicBezTo>
                        <a:pt x="0" y="50"/>
                        <a:pt x="1" y="55"/>
                        <a:pt x="1" y="55"/>
                      </a:cubicBezTo>
                      <a:cubicBezTo>
                        <a:pt x="1" y="55"/>
                        <a:pt x="7" y="60"/>
                        <a:pt x="9" y="61"/>
                      </a:cubicBezTo>
                      <a:cubicBezTo>
                        <a:pt x="11" y="62"/>
                        <a:pt x="11" y="64"/>
                        <a:pt x="12" y="66"/>
                      </a:cubicBezTo>
                      <a:cubicBezTo>
                        <a:pt x="13" y="67"/>
                        <a:pt x="15" y="68"/>
                        <a:pt x="16" y="69"/>
                      </a:cubicBezTo>
                      <a:cubicBezTo>
                        <a:pt x="17" y="70"/>
                        <a:pt x="17" y="71"/>
                        <a:pt x="17" y="73"/>
                      </a:cubicBezTo>
                      <a:cubicBezTo>
                        <a:pt x="17" y="76"/>
                        <a:pt x="19" y="79"/>
                        <a:pt x="21" y="80"/>
                      </a:cubicBezTo>
                      <a:cubicBezTo>
                        <a:pt x="23" y="82"/>
                        <a:pt x="28" y="80"/>
                        <a:pt x="31" y="80"/>
                      </a:cubicBezTo>
                      <a:cubicBezTo>
                        <a:pt x="35" y="81"/>
                        <a:pt x="40" y="79"/>
                        <a:pt x="40" y="79"/>
                      </a:cubicBezTo>
                      <a:cubicBezTo>
                        <a:pt x="40" y="79"/>
                        <a:pt x="42" y="79"/>
                        <a:pt x="44" y="79"/>
                      </a:cubicBezTo>
                      <a:cubicBezTo>
                        <a:pt x="46" y="79"/>
                        <a:pt x="46" y="79"/>
                        <a:pt x="47" y="83"/>
                      </a:cubicBezTo>
                      <a:cubicBezTo>
                        <a:pt x="48" y="87"/>
                        <a:pt x="48" y="88"/>
                        <a:pt x="53" y="92"/>
                      </a:cubicBezTo>
                      <a:cubicBezTo>
                        <a:pt x="58" y="96"/>
                        <a:pt x="59" y="95"/>
                        <a:pt x="61" y="97"/>
                      </a:cubicBezTo>
                      <a:cubicBezTo>
                        <a:pt x="62" y="98"/>
                        <a:pt x="63" y="101"/>
                        <a:pt x="63" y="1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0" name="Freeform 18">
                  <a:extLst>
                    <a:ext uri="{FF2B5EF4-FFF2-40B4-BE49-F238E27FC236}">
                      <a16:creationId xmlns:a16="http://schemas.microsoft.com/office/drawing/2014/main" id="{4E26F58C-C861-4F60-A3DD-2A360977D1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207" y="3046453"/>
                  <a:ext cx="486382" cy="518670"/>
                </a:xfrm>
                <a:custGeom>
                  <a:avLst/>
                  <a:gdLst>
                    <a:gd name="T0" fmla="*/ 257 w 100"/>
                    <a:gd name="T1" fmla="*/ 251 h 103"/>
                    <a:gd name="T2" fmla="*/ 268 w 100"/>
                    <a:gd name="T3" fmla="*/ 203 h 103"/>
                    <a:gd name="T4" fmla="*/ 255 w 100"/>
                    <a:gd name="T5" fmla="*/ 179 h 103"/>
                    <a:gd name="T6" fmla="*/ 247 w 100"/>
                    <a:gd name="T7" fmla="*/ 163 h 103"/>
                    <a:gd name="T8" fmla="*/ 249 w 100"/>
                    <a:gd name="T9" fmla="*/ 131 h 103"/>
                    <a:gd name="T10" fmla="*/ 255 w 100"/>
                    <a:gd name="T11" fmla="*/ 107 h 103"/>
                    <a:gd name="T12" fmla="*/ 241 w 100"/>
                    <a:gd name="T13" fmla="*/ 101 h 103"/>
                    <a:gd name="T14" fmla="*/ 247 w 100"/>
                    <a:gd name="T15" fmla="*/ 72 h 103"/>
                    <a:gd name="T16" fmla="*/ 217 w 100"/>
                    <a:gd name="T17" fmla="*/ 51 h 103"/>
                    <a:gd name="T18" fmla="*/ 190 w 100"/>
                    <a:gd name="T19" fmla="*/ 40 h 103"/>
                    <a:gd name="T20" fmla="*/ 193 w 100"/>
                    <a:gd name="T21" fmla="*/ 16 h 103"/>
                    <a:gd name="T22" fmla="*/ 196 w 100"/>
                    <a:gd name="T23" fmla="*/ 13 h 103"/>
                    <a:gd name="T24" fmla="*/ 185 w 100"/>
                    <a:gd name="T25" fmla="*/ 13 h 103"/>
                    <a:gd name="T26" fmla="*/ 166 w 100"/>
                    <a:gd name="T27" fmla="*/ 8 h 103"/>
                    <a:gd name="T28" fmla="*/ 147 w 100"/>
                    <a:gd name="T29" fmla="*/ 5 h 103"/>
                    <a:gd name="T30" fmla="*/ 129 w 100"/>
                    <a:gd name="T31" fmla="*/ 16 h 103"/>
                    <a:gd name="T32" fmla="*/ 113 w 100"/>
                    <a:gd name="T33" fmla="*/ 24 h 103"/>
                    <a:gd name="T34" fmla="*/ 96 w 100"/>
                    <a:gd name="T35" fmla="*/ 32 h 103"/>
                    <a:gd name="T36" fmla="*/ 94 w 100"/>
                    <a:gd name="T37" fmla="*/ 37 h 103"/>
                    <a:gd name="T38" fmla="*/ 91 w 100"/>
                    <a:gd name="T39" fmla="*/ 40 h 103"/>
                    <a:gd name="T40" fmla="*/ 88 w 100"/>
                    <a:gd name="T41" fmla="*/ 56 h 103"/>
                    <a:gd name="T42" fmla="*/ 80 w 100"/>
                    <a:gd name="T43" fmla="*/ 80 h 103"/>
                    <a:gd name="T44" fmla="*/ 67 w 100"/>
                    <a:gd name="T45" fmla="*/ 80 h 103"/>
                    <a:gd name="T46" fmla="*/ 56 w 100"/>
                    <a:gd name="T47" fmla="*/ 72 h 103"/>
                    <a:gd name="T48" fmla="*/ 43 w 100"/>
                    <a:gd name="T49" fmla="*/ 72 h 103"/>
                    <a:gd name="T50" fmla="*/ 40 w 100"/>
                    <a:gd name="T51" fmla="*/ 112 h 103"/>
                    <a:gd name="T52" fmla="*/ 35 w 100"/>
                    <a:gd name="T53" fmla="*/ 136 h 103"/>
                    <a:gd name="T54" fmla="*/ 19 w 100"/>
                    <a:gd name="T55" fmla="*/ 152 h 103"/>
                    <a:gd name="T56" fmla="*/ 5 w 100"/>
                    <a:gd name="T57" fmla="*/ 155 h 103"/>
                    <a:gd name="T58" fmla="*/ 5 w 100"/>
                    <a:gd name="T59" fmla="*/ 160 h 103"/>
                    <a:gd name="T60" fmla="*/ 3 w 100"/>
                    <a:gd name="T61" fmla="*/ 187 h 103"/>
                    <a:gd name="T62" fmla="*/ 46 w 100"/>
                    <a:gd name="T63" fmla="*/ 219 h 103"/>
                    <a:gd name="T64" fmla="*/ 64 w 100"/>
                    <a:gd name="T65" fmla="*/ 235 h 103"/>
                    <a:gd name="T66" fmla="*/ 62 w 100"/>
                    <a:gd name="T67" fmla="*/ 254 h 103"/>
                    <a:gd name="T68" fmla="*/ 94 w 100"/>
                    <a:gd name="T69" fmla="*/ 262 h 103"/>
                    <a:gd name="T70" fmla="*/ 110 w 100"/>
                    <a:gd name="T71" fmla="*/ 267 h 103"/>
                    <a:gd name="T72" fmla="*/ 121 w 100"/>
                    <a:gd name="T73" fmla="*/ 275 h 103"/>
                    <a:gd name="T74" fmla="*/ 142 w 100"/>
                    <a:gd name="T75" fmla="*/ 262 h 103"/>
                    <a:gd name="T76" fmla="*/ 161 w 100"/>
                    <a:gd name="T77" fmla="*/ 262 h 103"/>
                    <a:gd name="T78" fmla="*/ 182 w 100"/>
                    <a:gd name="T79" fmla="*/ 243 h 103"/>
                    <a:gd name="T80" fmla="*/ 236 w 100"/>
                    <a:gd name="T81" fmla="*/ 248 h 103"/>
                    <a:gd name="T82" fmla="*/ 257 w 100"/>
                    <a:gd name="T83" fmla="*/ 251 h 10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00" h="103">
                      <a:moveTo>
                        <a:pt x="96" y="94"/>
                      </a:moveTo>
                      <a:cubicBezTo>
                        <a:pt x="100" y="87"/>
                        <a:pt x="100" y="80"/>
                        <a:pt x="100" y="76"/>
                      </a:cubicBezTo>
                      <a:cubicBezTo>
                        <a:pt x="100" y="71"/>
                        <a:pt x="96" y="71"/>
                        <a:pt x="95" y="67"/>
                      </a:cubicBezTo>
                      <a:cubicBezTo>
                        <a:pt x="93" y="63"/>
                        <a:pt x="94" y="63"/>
                        <a:pt x="92" y="61"/>
                      </a:cubicBezTo>
                      <a:cubicBezTo>
                        <a:pt x="91" y="58"/>
                        <a:pt x="92" y="52"/>
                        <a:pt x="93" y="49"/>
                      </a:cubicBezTo>
                      <a:cubicBezTo>
                        <a:pt x="94" y="45"/>
                        <a:pt x="96" y="43"/>
                        <a:pt x="95" y="40"/>
                      </a:cubicBezTo>
                      <a:cubicBezTo>
                        <a:pt x="94" y="38"/>
                        <a:pt x="91" y="38"/>
                        <a:pt x="90" y="38"/>
                      </a:cubicBezTo>
                      <a:cubicBezTo>
                        <a:pt x="89" y="37"/>
                        <a:pt x="92" y="30"/>
                        <a:pt x="92" y="27"/>
                      </a:cubicBezTo>
                      <a:cubicBezTo>
                        <a:pt x="92" y="24"/>
                        <a:pt x="85" y="19"/>
                        <a:pt x="81" y="19"/>
                      </a:cubicBezTo>
                      <a:cubicBezTo>
                        <a:pt x="78" y="19"/>
                        <a:pt x="74" y="17"/>
                        <a:pt x="71" y="15"/>
                      </a:cubicBezTo>
                      <a:cubicBezTo>
                        <a:pt x="70" y="14"/>
                        <a:pt x="71" y="10"/>
                        <a:pt x="72" y="6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72" y="4"/>
                        <a:pt x="71" y="4"/>
                        <a:pt x="69" y="5"/>
                      </a:cubicBezTo>
                      <a:cubicBezTo>
                        <a:pt x="66" y="6"/>
                        <a:pt x="65" y="3"/>
                        <a:pt x="62" y="3"/>
                      </a:cubicBezTo>
                      <a:cubicBezTo>
                        <a:pt x="60" y="4"/>
                        <a:pt x="58" y="0"/>
                        <a:pt x="55" y="2"/>
                      </a:cubicBezTo>
                      <a:cubicBezTo>
                        <a:pt x="52" y="4"/>
                        <a:pt x="50" y="4"/>
                        <a:pt x="48" y="6"/>
                      </a:cubicBezTo>
                      <a:cubicBezTo>
                        <a:pt x="46" y="9"/>
                        <a:pt x="44" y="7"/>
                        <a:pt x="42" y="9"/>
                      </a:cubicBezTo>
                      <a:cubicBezTo>
                        <a:pt x="40" y="11"/>
                        <a:pt x="36" y="12"/>
                        <a:pt x="36" y="12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5" y="14"/>
                        <a:pt x="34" y="15"/>
                        <a:pt x="34" y="15"/>
                      </a:cubicBezTo>
                      <a:cubicBezTo>
                        <a:pt x="28" y="20"/>
                        <a:pt x="35" y="19"/>
                        <a:pt x="33" y="21"/>
                      </a:cubicBezTo>
                      <a:cubicBezTo>
                        <a:pt x="31" y="24"/>
                        <a:pt x="31" y="27"/>
                        <a:pt x="30" y="30"/>
                      </a:cubicBezTo>
                      <a:cubicBezTo>
                        <a:pt x="30" y="32"/>
                        <a:pt x="26" y="31"/>
                        <a:pt x="25" y="30"/>
                      </a:cubicBezTo>
                      <a:cubicBezTo>
                        <a:pt x="24" y="30"/>
                        <a:pt x="22" y="26"/>
                        <a:pt x="21" y="27"/>
                      </a:cubicBezTo>
                      <a:cubicBezTo>
                        <a:pt x="19" y="27"/>
                        <a:pt x="18" y="22"/>
                        <a:pt x="16" y="27"/>
                      </a:cubicBezTo>
                      <a:cubicBezTo>
                        <a:pt x="15" y="32"/>
                        <a:pt x="15" y="38"/>
                        <a:pt x="15" y="42"/>
                      </a:cubicBezTo>
                      <a:cubicBezTo>
                        <a:pt x="14" y="45"/>
                        <a:pt x="15" y="48"/>
                        <a:pt x="13" y="51"/>
                      </a:cubicBezTo>
                      <a:cubicBezTo>
                        <a:pt x="11" y="53"/>
                        <a:pt x="9" y="54"/>
                        <a:pt x="7" y="57"/>
                      </a:cubicBezTo>
                      <a:cubicBezTo>
                        <a:pt x="6" y="57"/>
                        <a:pt x="4" y="58"/>
                        <a:pt x="2" y="58"/>
                      </a:cubicBezTo>
                      <a:cubicBezTo>
                        <a:pt x="2" y="60"/>
                        <a:pt x="2" y="60"/>
                        <a:pt x="2" y="60"/>
                      </a:cubicBezTo>
                      <a:cubicBezTo>
                        <a:pt x="2" y="60"/>
                        <a:pt x="1" y="64"/>
                        <a:pt x="1" y="70"/>
                      </a:cubicBezTo>
                      <a:cubicBezTo>
                        <a:pt x="0" y="75"/>
                        <a:pt x="13" y="79"/>
                        <a:pt x="17" y="82"/>
                      </a:cubicBezTo>
                      <a:cubicBezTo>
                        <a:pt x="22" y="85"/>
                        <a:pt x="21" y="85"/>
                        <a:pt x="24" y="88"/>
                      </a:cubicBezTo>
                      <a:cubicBezTo>
                        <a:pt x="26" y="91"/>
                        <a:pt x="23" y="95"/>
                        <a:pt x="23" y="95"/>
                      </a:cubicBezTo>
                      <a:cubicBezTo>
                        <a:pt x="23" y="95"/>
                        <a:pt x="32" y="98"/>
                        <a:pt x="35" y="98"/>
                      </a:cubicBezTo>
                      <a:cubicBezTo>
                        <a:pt x="39" y="98"/>
                        <a:pt x="39" y="99"/>
                        <a:pt x="41" y="100"/>
                      </a:cubicBezTo>
                      <a:cubicBezTo>
                        <a:pt x="42" y="102"/>
                        <a:pt x="45" y="103"/>
                        <a:pt x="45" y="103"/>
                      </a:cubicBezTo>
                      <a:cubicBezTo>
                        <a:pt x="45" y="103"/>
                        <a:pt x="49" y="100"/>
                        <a:pt x="53" y="98"/>
                      </a:cubicBezTo>
                      <a:cubicBezTo>
                        <a:pt x="56" y="95"/>
                        <a:pt x="56" y="97"/>
                        <a:pt x="60" y="98"/>
                      </a:cubicBezTo>
                      <a:cubicBezTo>
                        <a:pt x="64" y="99"/>
                        <a:pt x="66" y="94"/>
                        <a:pt x="68" y="91"/>
                      </a:cubicBezTo>
                      <a:cubicBezTo>
                        <a:pt x="70" y="88"/>
                        <a:pt x="85" y="92"/>
                        <a:pt x="88" y="93"/>
                      </a:cubicBezTo>
                      <a:cubicBezTo>
                        <a:pt x="91" y="94"/>
                        <a:pt x="93" y="94"/>
                        <a:pt x="96" y="9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1" name="Freeform 19">
                  <a:extLst>
                    <a:ext uri="{FF2B5EF4-FFF2-40B4-BE49-F238E27FC236}">
                      <a16:creationId xmlns:a16="http://schemas.microsoft.com/office/drawing/2014/main" id="{E62711C0-A8DD-497A-94E7-D2AA89604D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3473" y="1030243"/>
                  <a:ext cx="549903" cy="545075"/>
                </a:xfrm>
                <a:custGeom>
                  <a:avLst/>
                  <a:gdLst>
                    <a:gd name="T0" fmla="*/ 83 w 113"/>
                    <a:gd name="T1" fmla="*/ 13 h 108"/>
                    <a:gd name="T2" fmla="*/ 46 w 113"/>
                    <a:gd name="T3" fmla="*/ 21 h 108"/>
                    <a:gd name="T4" fmla="*/ 32 w 113"/>
                    <a:gd name="T5" fmla="*/ 29 h 108"/>
                    <a:gd name="T6" fmla="*/ 11 w 113"/>
                    <a:gd name="T7" fmla="*/ 48 h 108"/>
                    <a:gd name="T8" fmla="*/ 19 w 113"/>
                    <a:gd name="T9" fmla="*/ 96 h 108"/>
                    <a:gd name="T10" fmla="*/ 19 w 113"/>
                    <a:gd name="T11" fmla="*/ 126 h 108"/>
                    <a:gd name="T12" fmla="*/ 16 w 113"/>
                    <a:gd name="T13" fmla="*/ 155 h 108"/>
                    <a:gd name="T14" fmla="*/ 5 w 113"/>
                    <a:gd name="T15" fmla="*/ 166 h 108"/>
                    <a:gd name="T16" fmla="*/ 11 w 113"/>
                    <a:gd name="T17" fmla="*/ 182 h 108"/>
                    <a:gd name="T18" fmla="*/ 21 w 113"/>
                    <a:gd name="T19" fmla="*/ 201 h 108"/>
                    <a:gd name="T20" fmla="*/ 54 w 113"/>
                    <a:gd name="T21" fmla="*/ 190 h 108"/>
                    <a:gd name="T22" fmla="*/ 97 w 113"/>
                    <a:gd name="T23" fmla="*/ 219 h 108"/>
                    <a:gd name="T24" fmla="*/ 115 w 113"/>
                    <a:gd name="T25" fmla="*/ 227 h 108"/>
                    <a:gd name="T26" fmla="*/ 150 w 113"/>
                    <a:gd name="T27" fmla="*/ 225 h 108"/>
                    <a:gd name="T28" fmla="*/ 177 w 113"/>
                    <a:gd name="T29" fmla="*/ 225 h 108"/>
                    <a:gd name="T30" fmla="*/ 180 w 113"/>
                    <a:gd name="T31" fmla="*/ 241 h 108"/>
                    <a:gd name="T32" fmla="*/ 169 w 113"/>
                    <a:gd name="T33" fmla="*/ 262 h 108"/>
                    <a:gd name="T34" fmla="*/ 193 w 113"/>
                    <a:gd name="T35" fmla="*/ 257 h 108"/>
                    <a:gd name="T36" fmla="*/ 220 w 113"/>
                    <a:gd name="T37" fmla="*/ 254 h 108"/>
                    <a:gd name="T38" fmla="*/ 231 w 113"/>
                    <a:gd name="T39" fmla="*/ 281 h 108"/>
                    <a:gd name="T40" fmla="*/ 287 w 113"/>
                    <a:gd name="T41" fmla="*/ 278 h 108"/>
                    <a:gd name="T42" fmla="*/ 300 w 113"/>
                    <a:gd name="T43" fmla="*/ 249 h 108"/>
                    <a:gd name="T44" fmla="*/ 303 w 113"/>
                    <a:gd name="T45" fmla="*/ 227 h 108"/>
                    <a:gd name="T46" fmla="*/ 284 w 113"/>
                    <a:gd name="T47" fmla="*/ 211 h 108"/>
                    <a:gd name="T48" fmla="*/ 282 w 113"/>
                    <a:gd name="T49" fmla="*/ 190 h 108"/>
                    <a:gd name="T50" fmla="*/ 287 w 113"/>
                    <a:gd name="T51" fmla="*/ 158 h 108"/>
                    <a:gd name="T52" fmla="*/ 271 w 113"/>
                    <a:gd name="T53" fmla="*/ 142 h 108"/>
                    <a:gd name="T54" fmla="*/ 241 w 113"/>
                    <a:gd name="T55" fmla="*/ 136 h 108"/>
                    <a:gd name="T56" fmla="*/ 252 w 113"/>
                    <a:gd name="T57" fmla="*/ 110 h 108"/>
                    <a:gd name="T58" fmla="*/ 233 w 113"/>
                    <a:gd name="T59" fmla="*/ 99 h 108"/>
                    <a:gd name="T60" fmla="*/ 190 w 113"/>
                    <a:gd name="T61" fmla="*/ 99 h 108"/>
                    <a:gd name="T62" fmla="*/ 161 w 113"/>
                    <a:gd name="T63" fmla="*/ 86 h 108"/>
                    <a:gd name="T64" fmla="*/ 169 w 113"/>
                    <a:gd name="T65" fmla="*/ 62 h 108"/>
                    <a:gd name="T66" fmla="*/ 145 w 113"/>
                    <a:gd name="T67" fmla="*/ 48 h 108"/>
                    <a:gd name="T68" fmla="*/ 123 w 113"/>
                    <a:gd name="T69" fmla="*/ 32 h 108"/>
                    <a:gd name="T70" fmla="*/ 113 w 113"/>
                    <a:gd name="T71" fmla="*/ 8 h 10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13" h="108">
                      <a:moveTo>
                        <a:pt x="40" y="0"/>
                      </a:moveTo>
                      <a:cubicBezTo>
                        <a:pt x="37" y="2"/>
                        <a:pt x="33" y="4"/>
                        <a:pt x="31" y="5"/>
                      </a:cubicBezTo>
                      <a:cubicBezTo>
                        <a:pt x="29" y="6"/>
                        <a:pt x="28" y="6"/>
                        <a:pt x="25" y="7"/>
                      </a:cubicBezTo>
                      <a:cubicBezTo>
                        <a:pt x="22" y="9"/>
                        <a:pt x="18" y="9"/>
                        <a:pt x="17" y="8"/>
                      </a:cubicBezTo>
                      <a:cubicBezTo>
                        <a:pt x="16" y="8"/>
                        <a:pt x="15" y="6"/>
                        <a:pt x="14" y="8"/>
                      </a:cubicBezTo>
                      <a:cubicBezTo>
                        <a:pt x="13" y="10"/>
                        <a:pt x="13" y="10"/>
                        <a:pt x="12" y="11"/>
                      </a:cubicBezTo>
                      <a:cubicBezTo>
                        <a:pt x="10" y="12"/>
                        <a:pt x="9" y="11"/>
                        <a:pt x="9" y="12"/>
                      </a:cubicBezTo>
                      <a:cubicBezTo>
                        <a:pt x="8" y="13"/>
                        <a:pt x="5" y="14"/>
                        <a:pt x="4" y="18"/>
                      </a:cubicBezTo>
                      <a:cubicBezTo>
                        <a:pt x="3" y="23"/>
                        <a:pt x="4" y="27"/>
                        <a:pt x="5" y="29"/>
                      </a:cubicBezTo>
                      <a:cubicBezTo>
                        <a:pt x="6" y="31"/>
                        <a:pt x="8" y="34"/>
                        <a:pt x="7" y="36"/>
                      </a:cubicBezTo>
                      <a:cubicBezTo>
                        <a:pt x="6" y="38"/>
                        <a:pt x="5" y="41"/>
                        <a:pt x="6" y="42"/>
                      </a:cubicBezTo>
                      <a:cubicBezTo>
                        <a:pt x="7" y="43"/>
                        <a:pt x="7" y="45"/>
                        <a:pt x="7" y="47"/>
                      </a:cubicBezTo>
                      <a:cubicBezTo>
                        <a:pt x="7" y="48"/>
                        <a:pt x="8" y="52"/>
                        <a:pt x="9" y="54"/>
                      </a:cubicBezTo>
                      <a:cubicBezTo>
                        <a:pt x="10" y="56"/>
                        <a:pt x="8" y="60"/>
                        <a:pt x="6" y="58"/>
                      </a:cubicBezTo>
                      <a:cubicBezTo>
                        <a:pt x="5" y="57"/>
                        <a:pt x="4" y="57"/>
                        <a:pt x="3" y="58"/>
                      </a:cubicBezTo>
                      <a:cubicBezTo>
                        <a:pt x="2" y="59"/>
                        <a:pt x="0" y="61"/>
                        <a:pt x="2" y="62"/>
                      </a:cubicBezTo>
                      <a:cubicBezTo>
                        <a:pt x="3" y="63"/>
                        <a:pt x="3" y="64"/>
                        <a:pt x="4" y="66"/>
                      </a:cubicBezTo>
                      <a:cubicBezTo>
                        <a:pt x="4" y="67"/>
                        <a:pt x="4" y="67"/>
                        <a:pt x="4" y="68"/>
                      </a:cubicBezTo>
                      <a:cubicBezTo>
                        <a:pt x="4" y="69"/>
                        <a:pt x="4" y="69"/>
                        <a:pt x="4" y="70"/>
                      </a:cubicBezTo>
                      <a:cubicBezTo>
                        <a:pt x="4" y="70"/>
                        <a:pt x="8" y="74"/>
                        <a:pt x="8" y="75"/>
                      </a:cubicBezTo>
                      <a:cubicBezTo>
                        <a:pt x="9" y="76"/>
                        <a:pt x="15" y="75"/>
                        <a:pt x="16" y="73"/>
                      </a:cubicBezTo>
                      <a:cubicBezTo>
                        <a:pt x="17" y="71"/>
                        <a:pt x="18" y="71"/>
                        <a:pt x="20" y="71"/>
                      </a:cubicBezTo>
                      <a:cubicBezTo>
                        <a:pt x="22" y="72"/>
                        <a:pt x="24" y="71"/>
                        <a:pt x="26" y="72"/>
                      </a:cubicBezTo>
                      <a:cubicBezTo>
                        <a:pt x="28" y="73"/>
                        <a:pt x="34" y="81"/>
                        <a:pt x="36" y="82"/>
                      </a:cubicBezTo>
                      <a:cubicBezTo>
                        <a:pt x="37" y="83"/>
                        <a:pt x="37" y="85"/>
                        <a:pt x="39" y="87"/>
                      </a:cubicBezTo>
                      <a:cubicBezTo>
                        <a:pt x="41" y="89"/>
                        <a:pt x="42" y="88"/>
                        <a:pt x="43" y="85"/>
                      </a:cubicBezTo>
                      <a:cubicBezTo>
                        <a:pt x="44" y="82"/>
                        <a:pt x="45" y="85"/>
                        <a:pt x="47" y="86"/>
                      </a:cubicBezTo>
                      <a:cubicBezTo>
                        <a:pt x="49" y="86"/>
                        <a:pt x="53" y="86"/>
                        <a:pt x="56" y="84"/>
                      </a:cubicBezTo>
                      <a:cubicBezTo>
                        <a:pt x="59" y="82"/>
                        <a:pt x="58" y="84"/>
                        <a:pt x="60" y="84"/>
                      </a:cubicBezTo>
                      <a:cubicBezTo>
                        <a:pt x="62" y="83"/>
                        <a:pt x="64" y="84"/>
                        <a:pt x="66" y="84"/>
                      </a:cubicBezTo>
                      <a:cubicBezTo>
                        <a:pt x="68" y="83"/>
                        <a:pt x="67" y="85"/>
                        <a:pt x="69" y="86"/>
                      </a:cubicBezTo>
                      <a:cubicBezTo>
                        <a:pt x="71" y="87"/>
                        <a:pt x="69" y="90"/>
                        <a:pt x="67" y="90"/>
                      </a:cubicBezTo>
                      <a:cubicBezTo>
                        <a:pt x="65" y="91"/>
                        <a:pt x="65" y="92"/>
                        <a:pt x="63" y="93"/>
                      </a:cubicBezTo>
                      <a:cubicBezTo>
                        <a:pt x="62" y="94"/>
                        <a:pt x="62" y="97"/>
                        <a:pt x="63" y="98"/>
                      </a:cubicBezTo>
                      <a:cubicBezTo>
                        <a:pt x="63" y="100"/>
                        <a:pt x="65" y="98"/>
                        <a:pt x="67" y="96"/>
                      </a:cubicBezTo>
                      <a:cubicBezTo>
                        <a:pt x="69" y="94"/>
                        <a:pt x="70" y="96"/>
                        <a:pt x="72" y="96"/>
                      </a:cubicBezTo>
                      <a:cubicBezTo>
                        <a:pt x="74" y="96"/>
                        <a:pt x="77" y="97"/>
                        <a:pt x="81" y="96"/>
                      </a:cubicBezTo>
                      <a:cubicBezTo>
                        <a:pt x="84" y="95"/>
                        <a:pt x="82" y="96"/>
                        <a:pt x="82" y="95"/>
                      </a:cubicBezTo>
                      <a:cubicBezTo>
                        <a:pt x="83" y="94"/>
                        <a:pt x="85" y="97"/>
                        <a:pt x="86" y="98"/>
                      </a:cubicBezTo>
                      <a:cubicBezTo>
                        <a:pt x="87" y="99"/>
                        <a:pt x="86" y="101"/>
                        <a:pt x="86" y="105"/>
                      </a:cubicBezTo>
                      <a:cubicBezTo>
                        <a:pt x="87" y="108"/>
                        <a:pt x="100" y="104"/>
                        <a:pt x="103" y="104"/>
                      </a:cubicBezTo>
                      <a:cubicBezTo>
                        <a:pt x="105" y="104"/>
                        <a:pt x="107" y="103"/>
                        <a:pt x="107" y="104"/>
                      </a:cubicBezTo>
                      <a:cubicBezTo>
                        <a:pt x="107" y="104"/>
                        <a:pt x="108" y="99"/>
                        <a:pt x="109" y="99"/>
                      </a:cubicBezTo>
                      <a:cubicBezTo>
                        <a:pt x="110" y="98"/>
                        <a:pt x="112" y="94"/>
                        <a:pt x="112" y="93"/>
                      </a:cubicBezTo>
                      <a:cubicBezTo>
                        <a:pt x="112" y="91"/>
                        <a:pt x="112" y="90"/>
                        <a:pt x="113" y="89"/>
                      </a:cubicBezTo>
                      <a:cubicBezTo>
                        <a:pt x="113" y="88"/>
                        <a:pt x="113" y="85"/>
                        <a:pt x="113" y="85"/>
                      </a:cubicBezTo>
                      <a:cubicBezTo>
                        <a:pt x="113" y="85"/>
                        <a:pt x="109" y="83"/>
                        <a:pt x="109" y="82"/>
                      </a:cubicBezTo>
                      <a:cubicBezTo>
                        <a:pt x="108" y="81"/>
                        <a:pt x="106" y="81"/>
                        <a:pt x="106" y="79"/>
                      </a:cubicBezTo>
                      <a:cubicBezTo>
                        <a:pt x="106" y="77"/>
                        <a:pt x="108" y="75"/>
                        <a:pt x="108" y="74"/>
                      </a:cubicBezTo>
                      <a:cubicBezTo>
                        <a:pt x="108" y="74"/>
                        <a:pt x="106" y="73"/>
                        <a:pt x="105" y="71"/>
                      </a:cubicBezTo>
                      <a:cubicBezTo>
                        <a:pt x="104" y="70"/>
                        <a:pt x="103" y="69"/>
                        <a:pt x="105" y="67"/>
                      </a:cubicBezTo>
                      <a:cubicBezTo>
                        <a:pt x="107" y="66"/>
                        <a:pt x="108" y="58"/>
                        <a:pt x="107" y="59"/>
                      </a:cubicBezTo>
                      <a:cubicBezTo>
                        <a:pt x="106" y="59"/>
                        <a:pt x="106" y="58"/>
                        <a:pt x="104" y="57"/>
                      </a:cubicBezTo>
                      <a:cubicBezTo>
                        <a:pt x="103" y="57"/>
                        <a:pt x="103" y="53"/>
                        <a:pt x="101" y="53"/>
                      </a:cubicBezTo>
                      <a:cubicBezTo>
                        <a:pt x="99" y="53"/>
                        <a:pt x="97" y="52"/>
                        <a:pt x="95" y="53"/>
                      </a:cubicBezTo>
                      <a:cubicBezTo>
                        <a:pt x="94" y="54"/>
                        <a:pt x="90" y="53"/>
                        <a:pt x="90" y="51"/>
                      </a:cubicBezTo>
                      <a:cubicBezTo>
                        <a:pt x="89" y="48"/>
                        <a:pt x="90" y="46"/>
                        <a:pt x="92" y="45"/>
                      </a:cubicBezTo>
                      <a:cubicBezTo>
                        <a:pt x="93" y="45"/>
                        <a:pt x="95" y="42"/>
                        <a:pt x="94" y="41"/>
                      </a:cubicBezTo>
                      <a:cubicBezTo>
                        <a:pt x="94" y="39"/>
                        <a:pt x="94" y="38"/>
                        <a:pt x="91" y="37"/>
                      </a:cubicBezTo>
                      <a:cubicBezTo>
                        <a:pt x="89" y="36"/>
                        <a:pt x="87" y="35"/>
                        <a:pt x="87" y="37"/>
                      </a:cubicBezTo>
                      <a:cubicBezTo>
                        <a:pt x="86" y="39"/>
                        <a:pt x="80" y="43"/>
                        <a:pt x="79" y="41"/>
                      </a:cubicBezTo>
                      <a:cubicBezTo>
                        <a:pt x="77" y="39"/>
                        <a:pt x="72" y="37"/>
                        <a:pt x="71" y="37"/>
                      </a:cubicBezTo>
                      <a:cubicBezTo>
                        <a:pt x="69" y="36"/>
                        <a:pt x="64" y="35"/>
                        <a:pt x="63" y="34"/>
                      </a:cubicBezTo>
                      <a:cubicBezTo>
                        <a:pt x="62" y="34"/>
                        <a:pt x="60" y="35"/>
                        <a:pt x="60" y="32"/>
                      </a:cubicBezTo>
                      <a:cubicBezTo>
                        <a:pt x="59" y="29"/>
                        <a:pt x="59" y="26"/>
                        <a:pt x="60" y="25"/>
                      </a:cubicBezTo>
                      <a:cubicBezTo>
                        <a:pt x="62" y="24"/>
                        <a:pt x="63" y="24"/>
                        <a:pt x="63" y="23"/>
                      </a:cubicBezTo>
                      <a:cubicBezTo>
                        <a:pt x="63" y="22"/>
                        <a:pt x="59" y="21"/>
                        <a:pt x="58" y="21"/>
                      </a:cubicBezTo>
                      <a:cubicBezTo>
                        <a:pt x="56" y="20"/>
                        <a:pt x="56" y="19"/>
                        <a:pt x="54" y="18"/>
                      </a:cubicBezTo>
                      <a:cubicBezTo>
                        <a:pt x="52" y="17"/>
                        <a:pt x="53" y="15"/>
                        <a:pt x="50" y="16"/>
                      </a:cubicBezTo>
                      <a:cubicBezTo>
                        <a:pt x="47" y="17"/>
                        <a:pt x="44" y="14"/>
                        <a:pt x="46" y="12"/>
                      </a:cubicBezTo>
                      <a:cubicBezTo>
                        <a:pt x="47" y="9"/>
                        <a:pt x="49" y="7"/>
                        <a:pt x="46" y="7"/>
                      </a:cubicBezTo>
                      <a:cubicBezTo>
                        <a:pt x="43" y="6"/>
                        <a:pt x="42" y="4"/>
                        <a:pt x="42" y="3"/>
                      </a:cubicBezTo>
                      <a:cubicBezTo>
                        <a:pt x="42" y="2"/>
                        <a:pt x="40" y="0"/>
                        <a:pt x="40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2" name="Freeform 20">
                  <a:extLst>
                    <a:ext uri="{FF2B5EF4-FFF2-40B4-BE49-F238E27FC236}">
                      <a16:creationId xmlns:a16="http://schemas.microsoft.com/office/drawing/2014/main" id="{9CF6E0D8-C578-42D2-ADCD-015BD3D66E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7663" y="981205"/>
                  <a:ext cx="729574" cy="603543"/>
                </a:xfrm>
                <a:custGeom>
                  <a:avLst/>
                  <a:gdLst>
                    <a:gd name="T0" fmla="*/ 185 w 150"/>
                    <a:gd name="T1" fmla="*/ 291 h 120"/>
                    <a:gd name="T2" fmla="*/ 196 w 150"/>
                    <a:gd name="T3" fmla="*/ 264 h 120"/>
                    <a:gd name="T4" fmla="*/ 185 w 150"/>
                    <a:gd name="T5" fmla="*/ 245 h 120"/>
                    <a:gd name="T6" fmla="*/ 182 w 150"/>
                    <a:gd name="T7" fmla="*/ 224 h 120"/>
                    <a:gd name="T8" fmla="*/ 174 w 150"/>
                    <a:gd name="T9" fmla="*/ 205 h 120"/>
                    <a:gd name="T10" fmla="*/ 172 w 150"/>
                    <a:gd name="T11" fmla="*/ 179 h 120"/>
                    <a:gd name="T12" fmla="*/ 147 w 150"/>
                    <a:gd name="T13" fmla="*/ 168 h 120"/>
                    <a:gd name="T14" fmla="*/ 139 w 150"/>
                    <a:gd name="T15" fmla="*/ 147 h 120"/>
                    <a:gd name="T16" fmla="*/ 137 w 150"/>
                    <a:gd name="T17" fmla="*/ 125 h 120"/>
                    <a:gd name="T18" fmla="*/ 105 w 150"/>
                    <a:gd name="T19" fmla="*/ 136 h 120"/>
                    <a:gd name="T20" fmla="*/ 62 w 150"/>
                    <a:gd name="T21" fmla="*/ 117 h 120"/>
                    <a:gd name="T22" fmla="*/ 54 w 150"/>
                    <a:gd name="T23" fmla="*/ 93 h 120"/>
                    <a:gd name="T24" fmla="*/ 48 w 150"/>
                    <a:gd name="T25" fmla="*/ 83 h 120"/>
                    <a:gd name="T26" fmla="*/ 27 w 150"/>
                    <a:gd name="T27" fmla="*/ 69 h 120"/>
                    <a:gd name="T28" fmla="*/ 16 w 150"/>
                    <a:gd name="T29" fmla="*/ 45 h 120"/>
                    <a:gd name="T30" fmla="*/ 0 w 150"/>
                    <a:gd name="T31" fmla="*/ 27 h 120"/>
                    <a:gd name="T32" fmla="*/ 32 w 150"/>
                    <a:gd name="T33" fmla="*/ 13 h 120"/>
                    <a:gd name="T34" fmla="*/ 59 w 150"/>
                    <a:gd name="T35" fmla="*/ 5 h 120"/>
                    <a:gd name="T36" fmla="*/ 96 w 150"/>
                    <a:gd name="T37" fmla="*/ 19 h 120"/>
                    <a:gd name="T38" fmla="*/ 96 w 150"/>
                    <a:gd name="T39" fmla="*/ 59 h 120"/>
                    <a:gd name="T40" fmla="*/ 142 w 150"/>
                    <a:gd name="T41" fmla="*/ 99 h 120"/>
                    <a:gd name="T42" fmla="*/ 201 w 150"/>
                    <a:gd name="T43" fmla="*/ 104 h 120"/>
                    <a:gd name="T44" fmla="*/ 214 w 150"/>
                    <a:gd name="T45" fmla="*/ 149 h 120"/>
                    <a:gd name="T46" fmla="*/ 244 w 150"/>
                    <a:gd name="T47" fmla="*/ 165 h 120"/>
                    <a:gd name="T48" fmla="*/ 276 w 150"/>
                    <a:gd name="T49" fmla="*/ 173 h 120"/>
                    <a:gd name="T50" fmla="*/ 292 w 150"/>
                    <a:gd name="T51" fmla="*/ 205 h 120"/>
                    <a:gd name="T52" fmla="*/ 324 w 150"/>
                    <a:gd name="T53" fmla="*/ 213 h 120"/>
                    <a:gd name="T54" fmla="*/ 354 w 150"/>
                    <a:gd name="T55" fmla="*/ 211 h 120"/>
                    <a:gd name="T56" fmla="*/ 378 w 150"/>
                    <a:gd name="T57" fmla="*/ 221 h 120"/>
                    <a:gd name="T58" fmla="*/ 378 w 150"/>
                    <a:gd name="T59" fmla="*/ 256 h 120"/>
                    <a:gd name="T60" fmla="*/ 394 w 150"/>
                    <a:gd name="T61" fmla="*/ 291 h 120"/>
                    <a:gd name="T62" fmla="*/ 397 w 150"/>
                    <a:gd name="T63" fmla="*/ 304 h 120"/>
                    <a:gd name="T64" fmla="*/ 378 w 150"/>
                    <a:gd name="T65" fmla="*/ 315 h 120"/>
                    <a:gd name="T66" fmla="*/ 351 w 150"/>
                    <a:gd name="T67" fmla="*/ 301 h 120"/>
                    <a:gd name="T68" fmla="*/ 324 w 150"/>
                    <a:gd name="T69" fmla="*/ 307 h 120"/>
                    <a:gd name="T70" fmla="*/ 289 w 150"/>
                    <a:gd name="T71" fmla="*/ 299 h 120"/>
                    <a:gd name="T72" fmla="*/ 263 w 150"/>
                    <a:gd name="T73" fmla="*/ 309 h 120"/>
                    <a:gd name="T74" fmla="*/ 241 w 150"/>
                    <a:gd name="T75" fmla="*/ 315 h 120"/>
                    <a:gd name="T76" fmla="*/ 222 w 150"/>
                    <a:gd name="T77" fmla="*/ 312 h 120"/>
                    <a:gd name="T78" fmla="*/ 204 w 150"/>
                    <a:gd name="T79" fmla="*/ 317 h 120"/>
                    <a:gd name="T80" fmla="*/ 180 w 150"/>
                    <a:gd name="T81" fmla="*/ 304 h 12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50" h="120">
                      <a:moveTo>
                        <a:pt x="67" y="114"/>
                      </a:moveTo>
                      <a:cubicBezTo>
                        <a:pt x="67" y="114"/>
                        <a:pt x="68" y="109"/>
                        <a:pt x="69" y="109"/>
                      </a:cubicBezTo>
                      <a:cubicBezTo>
                        <a:pt x="70" y="108"/>
                        <a:pt x="72" y="104"/>
                        <a:pt x="72" y="103"/>
                      </a:cubicBezTo>
                      <a:cubicBezTo>
                        <a:pt x="72" y="101"/>
                        <a:pt x="72" y="100"/>
                        <a:pt x="73" y="99"/>
                      </a:cubicBezTo>
                      <a:cubicBezTo>
                        <a:pt x="73" y="98"/>
                        <a:pt x="73" y="95"/>
                        <a:pt x="73" y="95"/>
                      </a:cubicBezTo>
                      <a:cubicBezTo>
                        <a:pt x="73" y="95"/>
                        <a:pt x="69" y="93"/>
                        <a:pt x="69" y="92"/>
                      </a:cubicBezTo>
                      <a:cubicBezTo>
                        <a:pt x="68" y="91"/>
                        <a:pt x="66" y="91"/>
                        <a:pt x="66" y="89"/>
                      </a:cubicBezTo>
                      <a:cubicBezTo>
                        <a:pt x="66" y="87"/>
                        <a:pt x="68" y="85"/>
                        <a:pt x="68" y="84"/>
                      </a:cubicBezTo>
                      <a:cubicBezTo>
                        <a:pt x="68" y="84"/>
                        <a:pt x="66" y="83"/>
                        <a:pt x="65" y="81"/>
                      </a:cubicBezTo>
                      <a:cubicBezTo>
                        <a:pt x="64" y="80"/>
                        <a:pt x="63" y="79"/>
                        <a:pt x="65" y="77"/>
                      </a:cubicBezTo>
                      <a:cubicBezTo>
                        <a:pt x="67" y="76"/>
                        <a:pt x="68" y="68"/>
                        <a:pt x="67" y="69"/>
                      </a:cubicBezTo>
                      <a:cubicBezTo>
                        <a:pt x="66" y="69"/>
                        <a:pt x="66" y="68"/>
                        <a:pt x="64" y="67"/>
                      </a:cubicBezTo>
                      <a:cubicBezTo>
                        <a:pt x="63" y="67"/>
                        <a:pt x="63" y="63"/>
                        <a:pt x="61" y="63"/>
                      </a:cubicBezTo>
                      <a:cubicBezTo>
                        <a:pt x="59" y="63"/>
                        <a:pt x="57" y="62"/>
                        <a:pt x="55" y="63"/>
                      </a:cubicBezTo>
                      <a:cubicBezTo>
                        <a:pt x="54" y="64"/>
                        <a:pt x="50" y="63"/>
                        <a:pt x="50" y="61"/>
                      </a:cubicBezTo>
                      <a:cubicBezTo>
                        <a:pt x="49" y="58"/>
                        <a:pt x="50" y="56"/>
                        <a:pt x="52" y="55"/>
                      </a:cubicBezTo>
                      <a:cubicBezTo>
                        <a:pt x="53" y="55"/>
                        <a:pt x="55" y="52"/>
                        <a:pt x="54" y="51"/>
                      </a:cubicBezTo>
                      <a:cubicBezTo>
                        <a:pt x="54" y="49"/>
                        <a:pt x="54" y="48"/>
                        <a:pt x="51" y="47"/>
                      </a:cubicBezTo>
                      <a:cubicBezTo>
                        <a:pt x="49" y="46"/>
                        <a:pt x="47" y="45"/>
                        <a:pt x="47" y="47"/>
                      </a:cubicBezTo>
                      <a:cubicBezTo>
                        <a:pt x="46" y="49"/>
                        <a:pt x="40" y="53"/>
                        <a:pt x="39" y="51"/>
                      </a:cubicBezTo>
                      <a:cubicBezTo>
                        <a:pt x="37" y="49"/>
                        <a:pt x="32" y="47"/>
                        <a:pt x="31" y="47"/>
                      </a:cubicBezTo>
                      <a:cubicBezTo>
                        <a:pt x="29" y="46"/>
                        <a:pt x="24" y="45"/>
                        <a:pt x="23" y="44"/>
                      </a:cubicBezTo>
                      <a:cubicBezTo>
                        <a:pt x="22" y="44"/>
                        <a:pt x="20" y="45"/>
                        <a:pt x="20" y="42"/>
                      </a:cubicBezTo>
                      <a:cubicBezTo>
                        <a:pt x="19" y="39"/>
                        <a:pt x="19" y="36"/>
                        <a:pt x="20" y="35"/>
                      </a:cubicBezTo>
                      <a:cubicBezTo>
                        <a:pt x="22" y="34"/>
                        <a:pt x="23" y="34"/>
                        <a:pt x="23" y="33"/>
                      </a:cubicBezTo>
                      <a:cubicBezTo>
                        <a:pt x="23" y="32"/>
                        <a:pt x="19" y="31"/>
                        <a:pt x="18" y="31"/>
                      </a:cubicBezTo>
                      <a:cubicBezTo>
                        <a:pt x="16" y="30"/>
                        <a:pt x="16" y="29"/>
                        <a:pt x="14" y="28"/>
                      </a:cubicBezTo>
                      <a:cubicBezTo>
                        <a:pt x="12" y="27"/>
                        <a:pt x="13" y="25"/>
                        <a:pt x="10" y="26"/>
                      </a:cubicBezTo>
                      <a:cubicBezTo>
                        <a:pt x="7" y="27"/>
                        <a:pt x="4" y="24"/>
                        <a:pt x="6" y="22"/>
                      </a:cubicBezTo>
                      <a:cubicBezTo>
                        <a:pt x="7" y="19"/>
                        <a:pt x="9" y="17"/>
                        <a:pt x="6" y="17"/>
                      </a:cubicBezTo>
                      <a:cubicBezTo>
                        <a:pt x="3" y="16"/>
                        <a:pt x="2" y="14"/>
                        <a:pt x="2" y="13"/>
                      </a:cubicBezTo>
                      <a:cubicBezTo>
                        <a:pt x="2" y="12"/>
                        <a:pt x="0" y="10"/>
                        <a:pt x="0" y="10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6" y="7"/>
                        <a:pt x="11" y="6"/>
                        <a:pt x="12" y="5"/>
                      </a:cubicBezTo>
                      <a:cubicBezTo>
                        <a:pt x="13" y="4"/>
                        <a:pt x="14" y="5"/>
                        <a:pt x="15" y="5"/>
                      </a:cubicBezTo>
                      <a:cubicBezTo>
                        <a:pt x="17" y="6"/>
                        <a:pt x="21" y="4"/>
                        <a:pt x="22" y="2"/>
                      </a:cubicBezTo>
                      <a:cubicBezTo>
                        <a:pt x="24" y="0"/>
                        <a:pt x="31" y="0"/>
                        <a:pt x="31" y="0"/>
                      </a:cubicBezTo>
                      <a:cubicBezTo>
                        <a:pt x="33" y="0"/>
                        <a:pt x="35" y="5"/>
                        <a:pt x="36" y="7"/>
                      </a:cubicBezTo>
                      <a:cubicBezTo>
                        <a:pt x="37" y="10"/>
                        <a:pt x="36" y="13"/>
                        <a:pt x="35" y="16"/>
                      </a:cubicBezTo>
                      <a:cubicBezTo>
                        <a:pt x="35" y="18"/>
                        <a:pt x="35" y="21"/>
                        <a:pt x="36" y="22"/>
                      </a:cubicBezTo>
                      <a:cubicBezTo>
                        <a:pt x="37" y="24"/>
                        <a:pt x="42" y="29"/>
                        <a:pt x="44" y="30"/>
                      </a:cubicBezTo>
                      <a:cubicBezTo>
                        <a:pt x="47" y="32"/>
                        <a:pt x="49" y="35"/>
                        <a:pt x="53" y="37"/>
                      </a:cubicBezTo>
                      <a:cubicBezTo>
                        <a:pt x="57" y="40"/>
                        <a:pt x="59" y="37"/>
                        <a:pt x="62" y="36"/>
                      </a:cubicBezTo>
                      <a:cubicBezTo>
                        <a:pt x="65" y="35"/>
                        <a:pt x="70" y="37"/>
                        <a:pt x="75" y="39"/>
                      </a:cubicBezTo>
                      <a:cubicBezTo>
                        <a:pt x="80" y="40"/>
                        <a:pt x="79" y="46"/>
                        <a:pt x="79" y="46"/>
                      </a:cubicBezTo>
                      <a:cubicBezTo>
                        <a:pt x="79" y="46"/>
                        <a:pt x="80" y="55"/>
                        <a:pt x="80" y="56"/>
                      </a:cubicBezTo>
                      <a:cubicBezTo>
                        <a:pt x="81" y="57"/>
                        <a:pt x="85" y="63"/>
                        <a:pt x="85" y="63"/>
                      </a:cubicBezTo>
                      <a:cubicBezTo>
                        <a:pt x="85" y="63"/>
                        <a:pt x="89" y="63"/>
                        <a:pt x="91" y="62"/>
                      </a:cubicBezTo>
                      <a:cubicBezTo>
                        <a:pt x="93" y="61"/>
                        <a:pt x="95" y="63"/>
                        <a:pt x="96" y="63"/>
                      </a:cubicBezTo>
                      <a:cubicBezTo>
                        <a:pt x="97" y="63"/>
                        <a:pt x="101" y="66"/>
                        <a:pt x="103" y="65"/>
                      </a:cubicBezTo>
                      <a:cubicBezTo>
                        <a:pt x="106" y="65"/>
                        <a:pt x="106" y="68"/>
                        <a:pt x="107" y="71"/>
                      </a:cubicBezTo>
                      <a:cubicBezTo>
                        <a:pt x="108" y="73"/>
                        <a:pt x="108" y="74"/>
                        <a:pt x="109" y="77"/>
                      </a:cubicBezTo>
                      <a:cubicBezTo>
                        <a:pt x="109" y="79"/>
                        <a:pt x="110" y="80"/>
                        <a:pt x="114" y="83"/>
                      </a:cubicBezTo>
                      <a:cubicBezTo>
                        <a:pt x="118" y="85"/>
                        <a:pt x="119" y="81"/>
                        <a:pt x="121" y="80"/>
                      </a:cubicBezTo>
                      <a:cubicBezTo>
                        <a:pt x="123" y="79"/>
                        <a:pt x="127" y="79"/>
                        <a:pt x="127" y="79"/>
                      </a:cubicBezTo>
                      <a:cubicBezTo>
                        <a:pt x="132" y="79"/>
                        <a:pt x="132" y="79"/>
                        <a:pt x="132" y="79"/>
                      </a:cubicBezTo>
                      <a:cubicBezTo>
                        <a:pt x="136" y="83"/>
                        <a:pt x="136" y="83"/>
                        <a:pt x="136" y="83"/>
                      </a:cubicBezTo>
                      <a:cubicBezTo>
                        <a:pt x="136" y="83"/>
                        <a:pt x="139" y="82"/>
                        <a:pt x="141" y="83"/>
                      </a:cubicBezTo>
                      <a:cubicBezTo>
                        <a:pt x="144" y="84"/>
                        <a:pt x="144" y="87"/>
                        <a:pt x="144" y="87"/>
                      </a:cubicBezTo>
                      <a:cubicBezTo>
                        <a:pt x="144" y="87"/>
                        <a:pt x="143" y="91"/>
                        <a:pt x="141" y="96"/>
                      </a:cubicBezTo>
                      <a:cubicBezTo>
                        <a:pt x="139" y="100"/>
                        <a:pt x="144" y="100"/>
                        <a:pt x="145" y="104"/>
                      </a:cubicBezTo>
                      <a:cubicBezTo>
                        <a:pt x="146" y="107"/>
                        <a:pt x="147" y="109"/>
                        <a:pt x="147" y="109"/>
                      </a:cubicBezTo>
                      <a:cubicBezTo>
                        <a:pt x="148" y="111"/>
                        <a:pt x="148" y="111"/>
                        <a:pt x="148" y="111"/>
                      </a:cubicBezTo>
                      <a:cubicBezTo>
                        <a:pt x="148" y="111"/>
                        <a:pt x="150" y="114"/>
                        <a:pt x="148" y="114"/>
                      </a:cubicBezTo>
                      <a:cubicBezTo>
                        <a:pt x="147" y="114"/>
                        <a:pt x="145" y="112"/>
                        <a:pt x="144" y="115"/>
                      </a:cubicBezTo>
                      <a:cubicBezTo>
                        <a:pt x="144" y="117"/>
                        <a:pt x="142" y="118"/>
                        <a:pt x="141" y="118"/>
                      </a:cubicBezTo>
                      <a:cubicBezTo>
                        <a:pt x="140" y="118"/>
                        <a:pt x="139" y="115"/>
                        <a:pt x="138" y="117"/>
                      </a:cubicBezTo>
                      <a:cubicBezTo>
                        <a:pt x="137" y="118"/>
                        <a:pt x="131" y="113"/>
                        <a:pt x="131" y="113"/>
                      </a:cubicBezTo>
                      <a:cubicBezTo>
                        <a:pt x="130" y="113"/>
                        <a:pt x="128" y="112"/>
                        <a:pt x="126" y="115"/>
                      </a:cubicBezTo>
                      <a:cubicBezTo>
                        <a:pt x="124" y="117"/>
                        <a:pt x="121" y="116"/>
                        <a:pt x="121" y="115"/>
                      </a:cubicBezTo>
                      <a:cubicBezTo>
                        <a:pt x="120" y="114"/>
                        <a:pt x="114" y="109"/>
                        <a:pt x="112" y="109"/>
                      </a:cubicBezTo>
                      <a:cubicBezTo>
                        <a:pt x="111" y="110"/>
                        <a:pt x="109" y="110"/>
                        <a:pt x="108" y="112"/>
                      </a:cubicBezTo>
                      <a:cubicBezTo>
                        <a:pt x="108" y="115"/>
                        <a:pt x="105" y="115"/>
                        <a:pt x="103" y="115"/>
                      </a:cubicBezTo>
                      <a:cubicBezTo>
                        <a:pt x="101" y="115"/>
                        <a:pt x="99" y="116"/>
                        <a:pt x="98" y="116"/>
                      </a:cubicBezTo>
                      <a:cubicBezTo>
                        <a:pt x="96" y="116"/>
                        <a:pt x="95" y="116"/>
                        <a:pt x="94" y="117"/>
                      </a:cubicBezTo>
                      <a:cubicBezTo>
                        <a:pt x="92" y="118"/>
                        <a:pt x="90" y="117"/>
                        <a:pt x="90" y="118"/>
                      </a:cubicBezTo>
                      <a:cubicBezTo>
                        <a:pt x="89" y="118"/>
                        <a:pt x="88" y="120"/>
                        <a:pt x="87" y="119"/>
                      </a:cubicBezTo>
                      <a:cubicBezTo>
                        <a:pt x="86" y="119"/>
                        <a:pt x="84" y="115"/>
                        <a:pt x="83" y="117"/>
                      </a:cubicBezTo>
                      <a:cubicBezTo>
                        <a:pt x="82" y="118"/>
                        <a:pt x="80" y="119"/>
                        <a:pt x="79" y="119"/>
                      </a:cubicBezTo>
                      <a:cubicBezTo>
                        <a:pt x="78" y="119"/>
                        <a:pt x="76" y="119"/>
                        <a:pt x="76" y="119"/>
                      </a:cubicBezTo>
                      <a:cubicBezTo>
                        <a:pt x="76" y="119"/>
                        <a:pt x="75" y="114"/>
                        <a:pt x="73" y="114"/>
                      </a:cubicBezTo>
                      <a:cubicBezTo>
                        <a:pt x="71" y="114"/>
                        <a:pt x="68" y="115"/>
                        <a:pt x="67" y="11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3" name="Freeform 21">
                  <a:extLst>
                    <a:ext uri="{FF2B5EF4-FFF2-40B4-BE49-F238E27FC236}">
                      <a16:creationId xmlns:a16="http://schemas.microsoft.com/office/drawing/2014/main" id="{E2BA1370-DCD4-48BD-BB17-2161D37D24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9916" y="1382938"/>
                  <a:ext cx="611609" cy="428139"/>
                </a:xfrm>
                <a:custGeom>
                  <a:avLst/>
                  <a:gdLst>
                    <a:gd name="T0" fmla="*/ 334 w 126"/>
                    <a:gd name="T1" fmla="*/ 104 h 85"/>
                    <a:gd name="T2" fmla="*/ 334 w 126"/>
                    <a:gd name="T3" fmla="*/ 104 h 85"/>
                    <a:gd name="T4" fmla="*/ 326 w 126"/>
                    <a:gd name="T5" fmla="*/ 91 h 85"/>
                    <a:gd name="T6" fmla="*/ 310 w 126"/>
                    <a:gd name="T7" fmla="*/ 91 h 85"/>
                    <a:gd name="T8" fmla="*/ 300 w 126"/>
                    <a:gd name="T9" fmla="*/ 91 h 85"/>
                    <a:gd name="T10" fmla="*/ 254 w 126"/>
                    <a:gd name="T11" fmla="*/ 93 h 85"/>
                    <a:gd name="T12" fmla="*/ 254 w 126"/>
                    <a:gd name="T13" fmla="*/ 75 h 85"/>
                    <a:gd name="T14" fmla="*/ 243 w 126"/>
                    <a:gd name="T15" fmla="*/ 67 h 85"/>
                    <a:gd name="T16" fmla="*/ 241 w 126"/>
                    <a:gd name="T17" fmla="*/ 69 h 85"/>
                    <a:gd name="T18" fmla="*/ 217 w 126"/>
                    <a:gd name="T19" fmla="*/ 69 h 85"/>
                    <a:gd name="T20" fmla="*/ 203 w 126"/>
                    <a:gd name="T21" fmla="*/ 69 h 85"/>
                    <a:gd name="T22" fmla="*/ 193 w 126"/>
                    <a:gd name="T23" fmla="*/ 75 h 85"/>
                    <a:gd name="T24" fmla="*/ 193 w 126"/>
                    <a:gd name="T25" fmla="*/ 61 h 85"/>
                    <a:gd name="T26" fmla="*/ 203 w 126"/>
                    <a:gd name="T27" fmla="*/ 53 h 85"/>
                    <a:gd name="T28" fmla="*/ 209 w 126"/>
                    <a:gd name="T29" fmla="*/ 43 h 85"/>
                    <a:gd name="T30" fmla="*/ 201 w 126"/>
                    <a:gd name="T31" fmla="*/ 37 h 85"/>
                    <a:gd name="T32" fmla="*/ 185 w 126"/>
                    <a:gd name="T33" fmla="*/ 37 h 85"/>
                    <a:gd name="T34" fmla="*/ 174 w 126"/>
                    <a:gd name="T35" fmla="*/ 37 h 85"/>
                    <a:gd name="T36" fmla="*/ 150 w 126"/>
                    <a:gd name="T37" fmla="*/ 43 h 85"/>
                    <a:gd name="T38" fmla="*/ 139 w 126"/>
                    <a:gd name="T39" fmla="*/ 40 h 85"/>
                    <a:gd name="T40" fmla="*/ 128 w 126"/>
                    <a:gd name="T41" fmla="*/ 45 h 85"/>
                    <a:gd name="T42" fmla="*/ 120 w 126"/>
                    <a:gd name="T43" fmla="*/ 32 h 85"/>
                    <a:gd name="T44" fmla="*/ 94 w 126"/>
                    <a:gd name="T45" fmla="*/ 5 h 85"/>
                    <a:gd name="T46" fmla="*/ 78 w 126"/>
                    <a:gd name="T47" fmla="*/ 3 h 85"/>
                    <a:gd name="T48" fmla="*/ 67 w 126"/>
                    <a:gd name="T49" fmla="*/ 8 h 85"/>
                    <a:gd name="T50" fmla="*/ 45 w 126"/>
                    <a:gd name="T51" fmla="*/ 13 h 85"/>
                    <a:gd name="T52" fmla="*/ 35 w 126"/>
                    <a:gd name="T53" fmla="*/ 0 h 85"/>
                    <a:gd name="T54" fmla="*/ 35 w 126"/>
                    <a:gd name="T55" fmla="*/ 0 h 85"/>
                    <a:gd name="T56" fmla="*/ 32 w 126"/>
                    <a:gd name="T57" fmla="*/ 5 h 85"/>
                    <a:gd name="T58" fmla="*/ 32 w 126"/>
                    <a:gd name="T59" fmla="*/ 13 h 85"/>
                    <a:gd name="T60" fmla="*/ 37 w 126"/>
                    <a:gd name="T61" fmla="*/ 29 h 85"/>
                    <a:gd name="T62" fmla="*/ 53 w 126"/>
                    <a:gd name="T63" fmla="*/ 40 h 85"/>
                    <a:gd name="T64" fmla="*/ 67 w 126"/>
                    <a:gd name="T65" fmla="*/ 51 h 85"/>
                    <a:gd name="T66" fmla="*/ 51 w 126"/>
                    <a:gd name="T67" fmla="*/ 53 h 85"/>
                    <a:gd name="T68" fmla="*/ 35 w 126"/>
                    <a:gd name="T69" fmla="*/ 51 h 85"/>
                    <a:gd name="T70" fmla="*/ 29 w 126"/>
                    <a:gd name="T71" fmla="*/ 43 h 85"/>
                    <a:gd name="T72" fmla="*/ 21 w 126"/>
                    <a:gd name="T73" fmla="*/ 56 h 85"/>
                    <a:gd name="T74" fmla="*/ 11 w 126"/>
                    <a:gd name="T75" fmla="*/ 59 h 85"/>
                    <a:gd name="T76" fmla="*/ 0 w 126"/>
                    <a:gd name="T77" fmla="*/ 72 h 85"/>
                    <a:gd name="T78" fmla="*/ 70 w 126"/>
                    <a:gd name="T79" fmla="*/ 147 h 85"/>
                    <a:gd name="T80" fmla="*/ 70 w 126"/>
                    <a:gd name="T81" fmla="*/ 176 h 85"/>
                    <a:gd name="T82" fmla="*/ 80 w 126"/>
                    <a:gd name="T83" fmla="*/ 176 h 85"/>
                    <a:gd name="T84" fmla="*/ 94 w 126"/>
                    <a:gd name="T85" fmla="*/ 190 h 85"/>
                    <a:gd name="T86" fmla="*/ 104 w 126"/>
                    <a:gd name="T87" fmla="*/ 184 h 85"/>
                    <a:gd name="T88" fmla="*/ 123 w 126"/>
                    <a:gd name="T89" fmla="*/ 198 h 85"/>
                    <a:gd name="T90" fmla="*/ 171 w 126"/>
                    <a:gd name="T91" fmla="*/ 195 h 85"/>
                    <a:gd name="T92" fmla="*/ 206 w 126"/>
                    <a:gd name="T93" fmla="*/ 214 h 85"/>
                    <a:gd name="T94" fmla="*/ 227 w 126"/>
                    <a:gd name="T95" fmla="*/ 222 h 85"/>
                    <a:gd name="T96" fmla="*/ 243 w 126"/>
                    <a:gd name="T97" fmla="*/ 224 h 85"/>
                    <a:gd name="T98" fmla="*/ 267 w 126"/>
                    <a:gd name="T99" fmla="*/ 200 h 85"/>
                    <a:gd name="T100" fmla="*/ 278 w 126"/>
                    <a:gd name="T101" fmla="*/ 179 h 85"/>
                    <a:gd name="T102" fmla="*/ 300 w 126"/>
                    <a:gd name="T103" fmla="*/ 187 h 85"/>
                    <a:gd name="T104" fmla="*/ 316 w 126"/>
                    <a:gd name="T105" fmla="*/ 187 h 85"/>
                    <a:gd name="T106" fmla="*/ 316 w 126"/>
                    <a:gd name="T107" fmla="*/ 142 h 85"/>
                    <a:gd name="T108" fmla="*/ 334 w 126"/>
                    <a:gd name="T109" fmla="*/ 104 h 85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126" h="85">
                      <a:moveTo>
                        <a:pt x="125" y="39"/>
                      </a:moveTo>
                      <a:cubicBezTo>
                        <a:pt x="125" y="38"/>
                        <a:pt x="125" y="39"/>
                        <a:pt x="125" y="39"/>
                      </a:cubicBezTo>
                      <a:cubicBezTo>
                        <a:pt x="125" y="39"/>
                        <a:pt x="124" y="34"/>
                        <a:pt x="122" y="34"/>
                      </a:cubicBezTo>
                      <a:cubicBezTo>
                        <a:pt x="120" y="34"/>
                        <a:pt x="117" y="35"/>
                        <a:pt x="116" y="34"/>
                      </a:cubicBezTo>
                      <a:cubicBezTo>
                        <a:pt x="116" y="33"/>
                        <a:pt x="114" y="34"/>
                        <a:pt x="112" y="34"/>
                      </a:cubicBezTo>
                      <a:cubicBezTo>
                        <a:pt x="109" y="34"/>
                        <a:pt x="96" y="38"/>
                        <a:pt x="95" y="35"/>
                      </a:cubicBezTo>
                      <a:cubicBezTo>
                        <a:pt x="95" y="31"/>
                        <a:pt x="96" y="29"/>
                        <a:pt x="95" y="28"/>
                      </a:cubicBezTo>
                      <a:cubicBezTo>
                        <a:pt x="94" y="27"/>
                        <a:pt x="92" y="24"/>
                        <a:pt x="91" y="25"/>
                      </a:cubicBezTo>
                      <a:cubicBezTo>
                        <a:pt x="91" y="26"/>
                        <a:pt x="93" y="25"/>
                        <a:pt x="90" y="26"/>
                      </a:cubicBezTo>
                      <a:cubicBezTo>
                        <a:pt x="86" y="27"/>
                        <a:pt x="83" y="26"/>
                        <a:pt x="81" y="26"/>
                      </a:cubicBezTo>
                      <a:cubicBezTo>
                        <a:pt x="79" y="26"/>
                        <a:pt x="78" y="24"/>
                        <a:pt x="76" y="26"/>
                      </a:cubicBezTo>
                      <a:cubicBezTo>
                        <a:pt x="74" y="28"/>
                        <a:pt x="72" y="30"/>
                        <a:pt x="72" y="28"/>
                      </a:cubicBezTo>
                      <a:cubicBezTo>
                        <a:pt x="71" y="27"/>
                        <a:pt x="71" y="24"/>
                        <a:pt x="72" y="23"/>
                      </a:cubicBezTo>
                      <a:cubicBezTo>
                        <a:pt x="74" y="22"/>
                        <a:pt x="74" y="21"/>
                        <a:pt x="76" y="20"/>
                      </a:cubicBezTo>
                      <a:cubicBezTo>
                        <a:pt x="78" y="20"/>
                        <a:pt x="80" y="17"/>
                        <a:pt x="78" y="16"/>
                      </a:cubicBezTo>
                      <a:cubicBezTo>
                        <a:pt x="76" y="15"/>
                        <a:pt x="77" y="13"/>
                        <a:pt x="75" y="14"/>
                      </a:cubicBezTo>
                      <a:cubicBezTo>
                        <a:pt x="73" y="14"/>
                        <a:pt x="71" y="13"/>
                        <a:pt x="69" y="14"/>
                      </a:cubicBezTo>
                      <a:cubicBezTo>
                        <a:pt x="67" y="14"/>
                        <a:pt x="68" y="12"/>
                        <a:pt x="65" y="14"/>
                      </a:cubicBezTo>
                      <a:cubicBezTo>
                        <a:pt x="62" y="16"/>
                        <a:pt x="58" y="16"/>
                        <a:pt x="56" y="16"/>
                      </a:cubicBezTo>
                      <a:cubicBezTo>
                        <a:pt x="54" y="15"/>
                        <a:pt x="53" y="12"/>
                        <a:pt x="52" y="15"/>
                      </a:cubicBezTo>
                      <a:cubicBezTo>
                        <a:pt x="51" y="18"/>
                        <a:pt x="50" y="19"/>
                        <a:pt x="48" y="17"/>
                      </a:cubicBezTo>
                      <a:cubicBezTo>
                        <a:pt x="46" y="15"/>
                        <a:pt x="46" y="13"/>
                        <a:pt x="45" y="12"/>
                      </a:cubicBezTo>
                      <a:cubicBezTo>
                        <a:pt x="43" y="11"/>
                        <a:pt x="37" y="3"/>
                        <a:pt x="35" y="2"/>
                      </a:cubicBezTo>
                      <a:cubicBezTo>
                        <a:pt x="33" y="1"/>
                        <a:pt x="31" y="2"/>
                        <a:pt x="29" y="1"/>
                      </a:cubicBezTo>
                      <a:cubicBezTo>
                        <a:pt x="27" y="1"/>
                        <a:pt x="26" y="1"/>
                        <a:pt x="25" y="3"/>
                      </a:cubicBezTo>
                      <a:cubicBezTo>
                        <a:pt x="24" y="5"/>
                        <a:pt x="18" y="6"/>
                        <a:pt x="17" y="5"/>
                      </a:cubicBezTo>
                      <a:cubicBezTo>
                        <a:pt x="17" y="4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"/>
                        <a:pt x="12" y="1"/>
                        <a:pt x="12" y="2"/>
                      </a:cubicBezTo>
                      <a:cubicBezTo>
                        <a:pt x="12" y="3"/>
                        <a:pt x="12" y="3"/>
                        <a:pt x="12" y="5"/>
                      </a:cubicBezTo>
                      <a:cubicBezTo>
                        <a:pt x="13" y="6"/>
                        <a:pt x="12" y="10"/>
                        <a:pt x="14" y="11"/>
                      </a:cubicBezTo>
                      <a:cubicBezTo>
                        <a:pt x="17" y="12"/>
                        <a:pt x="19" y="13"/>
                        <a:pt x="20" y="15"/>
                      </a:cubicBezTo>
                      <a:cubicBezTo>
                        <a:pt x="20" y="17"/>
                        <a:pt x="22" y="19"/>
                        <a:pt x="25" y="19"/>
                      </a:cubicBezTo>
                      <a:cubicBezTo>
                        <a:pt x="25" y="19"/>
                        <a:pt x="23" y="21"/>
                        <a:pt x="19" y="20"/>
                      </a:cubicBezTo>
                      <a:cubicBezTo>
                        <a:pt x="15" y="18"/>
                        <a:pt x="14" y="20"/>
                        <a:pt x="13" y="19"/>
                      </a:cubicBezTo>
                      <a:cubicBezTo>
                        <a:pt x="13" y="17"/>
                        <a:pt x="12" y="15"/>
                        <a:pt x="11" y="16"/>
                      </a:cubicBezTo>
                      <a:cubicBezTo>
                        <a:pt x="10" y="17"/>
                        <a:pt x="9" y="19"/>
                        <a:pt x="8" y="21"/>
                      </a:cubicBezTo>
                      <a:cubicBezTo>
                        <a:pt x="6" y="22"/>
                        <a:pt x="4" y="19"/>
                        <a:pt x="4" y="22"/>
                      </a:cubicBezTo>
                      <a:cubicBezTo>
                        <a:pt x="3" y="25"/>
                        <a:pt x="1" y="26"/>
                        <a:pt x="0" y="27"/>
                      </a:cubicBezTo>
                      <a:cubicBezTo>
                        <a:pt x="0" y="27"/>
                        <a:pt x="26" y="52"/>
                        <a:pt x="26" y="55"/>
                      </a:cubicBezTo>
                      <a:cubicBezTo>
                        <a:pt x="27" y="58"/>
                        <a:pt x="27" y="65"/>
                        <a:pt x="26" y="66"/>
                      </a:cubicBezTo>
                      <a:cubicBezTo>
                        <a:pt x="26" y="66"/>
                        <a:pt x="28" y="65"/>
                        <a:pt x="30" y="66"/>
                      </a:cubicBezTo>
                      <a:cubicBezTo>
                        <a:pt x="31" y="68"/>
                        <a:pt x="33" y="72"/>
                        <a:pt x="35" y="71"/>
                      </a:cubicBezTo>
                      <a:cubicBezTo>
                        <a:pt x="36" y="70"/>
                        <a:pt x="37" y="66"/>
                        <a:pt x="39" y="69"/>
                      </a:cubicBezTo>
                      <a:cubicBezTo>
                        <a:pt x="42" y="71"/>
                        <a:pt x="43" y="75"/>
                        <a:pt x="46" y="74"/>
                      </a:cubicBezTo>
                      <a:cubicBezTo>
                        <a:pt x="48" y="73"/>
                        <a:pt x="64" y="73"/>
                        <a:pt x="64" y="73"/>
                      </a:cubicBezTo>
                      <a:cubicBezTo>
                        <a:pt x="64" y="73"/>
                        <a:pt x="73" y="81"/>
                        <a:pt x="77" y="80"/>
                      </a:cubicBezTo>
                      <a:cubicBezTo>
                        <a:pt x="80" y="80"/>
                        <a:pt x="84" y="82"/>
                        <a:pt x="85" y="83"/>
                      </a:cubicBezTo>
                      <a:cubicBezTo>
                        <a:pt x="87" y="84"/>
                        <a:pt x="87" y="85"/>
                        <a:pt x="91" y="84"/>
                      </a:cubicBezTo>
                      <a:cubicBezTo>
                        <a:pt x="94" y="82"/>
                        <a:pt x="99" y="78"/>
                        <a:pt x="100" y="75"/>
                      </a:cubicBezTo>
                      <a:cubicBezTo>
                        <a:pt x="101" y="72"/>
                        <a:pt x="102" y="68"/>
                        <a:pt x="104" y="67"/>
                      </a:cubicBezTo>
                      <a:cubicBezTo>
                        <a:pt x="107" y="66"/>
                        <a:pt x="108" y="70"/>
                        <a:pt x="112" y="70"/>
                      </a:cubicBezTo>
                      <a:cubicBezTo>
                        <a:pt x="115" y="70"/>
                        <a:pt x="118" y="70"/>
                        <a:pt x="118" y="70"/>
                      </a:cubicBezTo>
                      <a:cubicBezTo>
                        <a:pt x="118" y="53"/>
                        <a:pt x="118" y="53"/>
                        <a:pt x="118" y="53"/>
                      </a:cubicBezTo>
                      <a:cubicBezTo>
                        <a:pt x="118" y="53"/>
                        <a:pt x="126" y="45"/>
                        <a:pt x="125" y="3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4" name="Freeform 23">
                  <a:extLst>
                    <a:ext uri="{FF2B5EF4-FFF2-40B4-BE49-F238E27FC236}">
                      <a16:creationId xmlns:a16="http://schemas.microsoft.com/office/drawing/2014/main" id="{160B3057-95D5-4DB9-8D18-A25301653B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9880" y="1978937"/>
                  <a:ext cx="417418" cy="522442"/>
                </a:xfrm>
                <a:custGeom>
                  <a:avLst/>
                  <a:gdLst>
                    <a:gd name="T0" fmla="*/ 222 w 86"/>
                    <a:gd name="T1" fmla="*/ 51 h 104"/>
                    <a:gd name="T2" fmla="*/ 211 w 86"/>
                    <a:gd name="T3" fmla="*/ 45 h 104"/>
                    <a:gd name="T4" fmla="*/ 193 w 86"/>
                    <a:gd name="T5" fmla="*/ 32 h 104"/>
                    <a:gd name="T6" fmla="*/ 171 w 86"/>
                    <a:gd name="T7" fmla="*/ 24 h 104"/>
                    <a:gd name="T8" fmla="*/ 147 w 86"/>
                    <a:gd name="T9" fmla="*/ 24 h 104"/>
                    <a:gd name="T10" fmla="*/ 128 w 86"/>
                    <a:gd name="T11" fmla="*/ 21 h 104"/>
                    <a:gd name="T12" fmla="*/ 118 w 86"/>
                    <a:gd name="T13" fmla="*/ 16 h 104"/>
                    <a:gd name="T14" fmla="*/ 96 w 86"/>
                    <a:gd name="T15" fmla="*/ 21 h 104"/>
                    <a:gd name="T16" fmla="*/ 56 w 86"/>
                    <a:gd name="T17" fmla="*/ 0 h 104"/>
                    <a:gd name="T18" fmla="*/ 45 w 86"/>
                    <a:gd name="T19" fmla="*/ 0 h 104"/>
                    <a:gd name="T20" fmla="*/ 40 w 86"/>
                    <a:gd name="T21" fmla="*/ 24 h 104"/>
                    <a:gd name="T22" fmla="*/ 21 w 86"/>
                    <a:gd name="T23" fmla="*/ 37 h 104"/>
                    <a:gd name="T24" fmla="*/ 11 w 86"/>
                    <a:gd name="T25" fmla="*/ 59 h 104"/>
                    <a:gd name="T26" fmla="*/ 0 w 86"/>
                    <a:gd name="T27" fmla="*/ 91 h 104"/>
                    <a:gd name="T28" fmla="*/ 8 w 86"/>
                    <a:gd name="T29" fmla="*/ 107 h 104"/>
                    <a:gd name="T30" fmla="*/ 16 w 86"/>
                    <a:gd name="T31" fmla="*/ 123 h 104"/>
                    <a:gd name="T32" fmla="*/ 19 w 86"/>
                    <a:gd name="T33" fmla="*/ 139 h 104"/>
                    <a:gd name="T34" fmla="*/ 16 w 86"/>
                    <a:gd name="T35" fmla="*/ 157 h 104"/>
                    <a:gd name="T36" fmla="*/ 24 w 86"/>
                    <a:gd name="T37" fmla="*/ 176 h 104"/>
                    <a:gd name="T38" fmla="*/ 27 w 86"/>
                    <a:gd name="T39" fmla="*/ 186 h 104"/>
                    <a:gd name="T40" fmla="*/ 40 w 86"/>
                    <a:gd name="T41" fmla="*/ 194 h 104"/>
                    <a:gd name="T42" fmla="*/ 51 w 86"/>
                    <a:gd name="T43" fmla="*/ 200 h 104"/>
                    <a:gd name="T44" fmla="*/ 59 w 86"/>
                    <a:gd name="T45" fmla="*/ 218 h 104"/>
                    <a:gd name="T46" fmla="*/ 56 w 86"/>
                    <a:gd name="T47" fmla="*/ 224 h 104"/>
                    <a:gd name="T48" fmla="*/ 78 w 86"/>
                    <a:gd name="T49" fmla="*/ 229 h 104"/>
                    <a:gd name="T50" fmla="*/ 83 w 86"/>
                    <a:gd name="T51" fmla="*/ 250 h 104"/>
                    <a:gd name="T52" fmla="*/ 83 w 86"/>
                    <a:gd name="T53" fmla="*/ 272 h 104"/>
                    <a:gd name="T54" fmla="*/ 104 w 86"/>
                    <a:gd name="T55" fmla="*/ 274 h 104"/>
                    <a:gd name="T56" fmla="*/ 126 w 86"/>
                    <a:gd name="T57" fmla="*/ 269 h 104"/>
                    <a:gd name="T58" fmla="*/ 152 w 86"/>
                    <a:gd name="T59" fmla="*/ 272 h 104"/>
                    <a:gd name="T60" fmla="*/ 168 w 86"/>
                    <a:gd name="T61" fmla="*/ 266 h 104"/>
                    <a:gd name="T62" fmla="*/ 182 w 86"/>
                    <a:gd name="T63" fmla="*/ 274 h 104"/>
                    <a:gd name="T64" fmla="*/ 203 w 86"/>
                    <a:gd name="T65" fmla="*/ 250 h 104"/>
                    <a:gd name="T66" fmla="*/ 206 w 86"/>
                    <a:gd name="T67" fmla="*/ 229 h 104"/>
                    <a:gd name="T68" fmla="*/ 206 w 86"/>
                    <a:gd name="T69" fmla="*/ 189 h 104"/>
                    <a:gd name="T70" fmla="*/ 225 w 86"/>
                    <a:gd name="T71" fmla="*/ 160 h 104"/>
                    <a:gd name="T72" fmla="*/ 227 w 86"/>
                    <a:gd name="T73" fmla="*/ 120 h 104"/>
                    <a:gd name="T74" fmla="*/ 227 w 86"/>
                    <a:gd name="T75" fmla="*/ 77 h 104"/>
                    <a:gd name="T76" fmla="*/ 222 w 86"/>
                    <a:gd name="T77" fmla="*/ 51 h 104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86" h="104">
                      <a:moveTo>
                        <a:pt x="83" y="19"/>
                      </a:moveTo>
                      <a:cubicBezTo>
                        <a:pt x="81" y="18"/>
                        <a:pt x="80" y="17"/>
                        <a:pt x="79" y="17"/>
                      </a:cubicBezTo>
                      <a:cubicBezTo>
                        <a:pt x="78" y="16"/>
                        <a:pt x="74" y="14"/>
                        <a:pt x="72" y="12"/>
                      </a:cubicBezTo>
                      <a:cubicBezTo>
                        <a:pt x="69" y="11"/>
                        <a:pt x="68" y="8"/>
                        <a:pt x="64" y="9"/>
                      </a:cubicBezTo>
                      <a:cubicBezTo>
                        <a:pt x="60" y="9"/>
                        <a:pt x="58" y="9"/>
                        <a:pt x="55" y="9"/>
                      </a:cubicBezTo>
                      <a:cubicBezTo>
                        <a:pt x="53" y="10"/>
                        <a:pt x="49" y="9"/>
                        <a:pt x="48" y="8"/>
                      </a:cubicBezTo>
                      <a:cubicBezTo>
                        <a:pt x="47" y="6"/>
                        <a:pt x="46" y="4"/>
                        <a:pt x="44" y="6"/>
                      </a:cubicBezTo>
                      <a:cubicBezTo>
                        <a:pt x="42" y="8"/>
                        <a:pt x="38" y="7"/>
                        <a:pt x="36" y="8"/>
                      </a:cubicBezTo>
                      <a:cubicBezTo>
                        <a:pt x="35" y="9"/>
                        <a:pt x="24" y="7"/>
                        <a:pt x="21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9"/>
                        <a:pt x="10" y="12"/>
                        <a:pt x="8" y="14"/>
                      </a:cubicBezTo>
                      <a:cubicBezTo>
                        <a:pt x="6" y="15"/>
                        <a:pt x="5" y="19"/>
                        <a:pt x="4" y="22"/>
                      </a:cubicBezTo>
                      <a:cubicBezTo>
                        <a:pt x="3" y="25"/>
                        <a:pt x="2" y="32"/>
                        <a:pt x="0" y="34"/>
                      </a:cubicBezTo>
                      <a:cubicBezTo>
                        <a:pt x="0" y="34"/>
                        <a:pt x="2" y="38"/>
                        <a:pt x="3" y="40"/>
                      </a:cubicBezTo>
                      <a:cubicBezTo>
                        <a:pt x="3" y="42"/>
                        <a:pt x="5" y="45"/>
                        <a:pt x="6" y="46"/>
                      </a:cubicBezTo>
                      <a:cubicBezTo>
                        <a:pt x="7" y="48"/>
                        <a:pt x="7" y="49"/>
                        <a:pt x="7" y="52"/>
                      </a:cubicBezTo>
                      <a:cubicBezTo>
                        <a:pt x="6" y="55"/>
                        <a:pt x="5" y="58"/>
                        <a:pt x="6" y="59"/>
                      </a:cubicBezTo>
                      <a:cubicBezTo>
                        <a:pt x="7" y="60"/>
                        <a:pt x="9" y="64"/>
                        <a:pt x="9" y="66"/>
                      </a:cubicBezTo>
                      <a:cubicBezTo>
                        <a:pt x="9" y="67"/>
                        <a:pt x="10" y="68"/>
                        <a:pt x="10" y="70"/>
                      </a:cubicBezTo>
                      <a:cubicBezTo>
                        <a:pt x="11" y="72"/>
                        <a:pt x="12" y="72"/>
                        <a:pt x="15" y="73"/>
                      </a:cubicBezTo>
                      <a:cubicBezTo>
                        <a:pt x="17" y="74"/>
                        <a:pt x="19" y="71"/>
                        <a:pt x="19" y="75"/>
                      </a:cubicBezTo>
                      <a:cubicBezTo>
                        <a:pt x="20" y="78"/>
                        <a:pt x="22" y="82"/>
                        <a:pt x="22" y="82"/>
                      </a:cubicBezTo>
                      <a:cubicBezTo>
                        <a:pt x="22" y="82"/>
                        <a:pt x="19" y="83"/>
                        <a:pt x="21" y="84"/>
                      </a:cubicBezTo>
                      <a:cubicBezTo>
                        <a:pt x="23" y="84"/>
                        <a:pt x="28" y="85"/>
                        <a:pt x="29" y="86"/>
                      </a:cubicBezTo>
                      <a:cubicBezTo>
                        <a:pt x="30" y="87"/>
                        <a:pt x="31" y="90"/>
                        <a:pt x="31" y="94"/>
                      </a:cubicBezTo>
                      <a:cubicBezTo>
                        <a:pt x="31" y="97"/>
                        <a:pt x="29" y="102"/>
                        <a:pt x="31" y="102"/>
                      </a:cubicBezTo>
                      <a:cubicBezTo>
                        <a:pt x="33" y="102"/>
                        <a:pt x="37" y="103"/>
                        <a:pt x="39" y="103"/>
                      </a:cubicBezTo>
                      <a:cubicBezTo>
                        <a:pt x="41" y="103"/>
                        <a:pt x="45" y="101"/>
                        <a:pt x="47" y="101"/>
                      </a:cubicBezTo>
                      <a:cubicBezTo>
                        <a:pt x="50" y="102"/>
                        <a:pt x="55" y="103"/>
                        <a:pt x="57" y="102"/>
                      </a:cubicBezTo>
                      <a:cubicBezTo>
                        <a:pt x="59" y="102"/>
                        <a:pt x="59" y="98"/>
                        <a:pt x="63" y="100"/>
                      </a:cubicBezTo>
                      <a:cubicBezTo>
                        <a:pt x="66" y="103"/>
                        <a:pt x="66" y="104"/>
                        <a:pt x="68" y="103"/>
                      </a:cubicBezTo>
                      <a:cubicBezTo>
                        <a:pt x="71" y="102"/>
                        <a:pt x="75" y="96"/>
                        <a:pt x="76" y="94"/>
                      </a:cubicBezTo>
                      <a:cubicBezTo>
                        <a:pt x="77" y="93"/>
                        <a:pt x="78" y="91"/>
                        <a:pt x="77" y="86"/>
                      </a:cubicBezTo>
                      <a:cubicBezTo>
                        <a:pt x="76" y="82"/>
                        <a:pt x="75" y="75"/>
                        <a:pt x="77" y="71"/>
                      </a:cubicBezTo>
                      <a:cubicBezTo>
                        <a:pt x="80" y="66"/>
                        <a:pt x="83" y="63"/>
                        <a:pt x="84" y="60"/>
                      </a:cubicBezTo>
                      <a:cubicBezTo>
                        <a:pt x="85" y="58"/>
                        <a:pt x="86" y="53"/>
                        <a:pt x="85" y="45"/>
                      </a:cubicBezTo>
                      <a:cubicBezTo>
                        <a:pt x="85" y="38"/>
                        <a:pt x="86" y="31"/>
                        <a:pt x="85" y="29"/>
                      </a:cubicBezTo>
                      <a:cubicBezTo>
                        <a:pt x="83" y="27"/>
                        <a:pt x="83" y="19"/>
                        <a:pt x="83" y="1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5" name="Freeform 25">
                  <a:extLst>
                    <a:ext uri="{FF2B5EF4-FFF2-40B4-BE49-F238E27FC236}">
                      <a16:creationId xmlns:a16="http://schemas.microsoft.com/office/drawing/2014/main" id="{ADD7908C-CAC2-43E1-A804-47A06B11D0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58857" y="5036259"/>
                  <a:ext cx="413789" cy="920403"/>
                </a:xfrm>
                <a:custGeom>
                  <a:avLst/>
                  <a:gdLst>
                    <a:gd name="T0" fmla="*/ 177 w 85"/>
                    <a:gd name="T1" fmla="*/ 16 h 183"/>
                    <a:gd name="T2" fmla="*/ 174 w 85"/>
                    <a:gd name="T3" fmla="*/ 69 h 183"/>
                    <a:gd name="T4" fmla="*/ 161 w 85"/>
                    <a:gd name="T5" fmla="*/ 93 h 183"/>
                    <a:gd name="T6" fmla="*/ 121 w 85"/>
                    <a:gd name="T7" fmla="*/ 91 h 183"/>
                    <a:gd name="T8" fmla="*/ 99 w 85"/>
                    <a:gd name="T9" fmla="*/ 109 h 183"/>
                    <a:gd name="T10" fmla="*/ 67 w 85"/>
                    <a:gd name="T11" fmla="*/ 115 h 183"/>
                    <a:gd name="T12" fmla="*/ 40 w 85"/>
                    <a:gd name="T13" fmla="*/ 144 h 183"/>
                    <a:gd name="T14" fmla="*/ 5 w 85"/>
                    <a:gd name="T15" fmla="*/ 184 h 183"/>
                    <a:gd name="T16" fmla="*/ 40 w 85"/>
                    <a:gd name="T17" fmla="*/ 208 h 183"/>
                    <a:gd name="T18" fmla="*/ 30 w 85"/>
                    <a:gd name="T19" fmla="*/ 221 h 183"/>
                    <a:gd name="T20" fmla="*/ 5 w 85"/>
                    <a:gd name="T21" fmla="*/ 240 h 183"/>
                    <a:gd name="T22" fmla="*/ 32 w 85"/>
                    <a:gd name="T23" fmla="*/ 264 h 183"/>
                    <a:gd name="T24" fmla="*/ 21 w 85"/>
                    <a:gd name="T25" fmla="*/ 307 h 183"/>
                    <a:gd name="T26" fmla="*/ 40 w 85"/>
                    <a:gd name="T27" fmla="*/ 312 h 183"/>
                    <a:gd name="T28" fmla="*/ 54 w 85"/>
                    <a:gd name="T29" fmla="*/ 333 h 183"/>
                    <a:gd name="T30" fmla="*/ 56 w 85"/>
                    <a:gd name="T31" fmla="*/ 368 h 183"/>
                    <a:gd name="T32" fmla="*/ 78 w 85"/>
                    <a:gd name="T33" fmla="*/ 376 h 183"/>
                    <a:gd name="T34" fmla="*/ 78 w 85"/>
                    <a:gd name="T35" fmla="*/ 392 h 183"/>
                    <a:gd name="T36" fmla="*/ 54 w 85"/>
                    <a:gd name="T37" fmla="*/ 413 h 183"/>
                    <a:gd name="T38" fmla="*/ 80 w 85"/>
                    <a:gd name="T39" fmla="*/ 424 h 183"/>
                    <a:gd name="T40" fmla="*/ 107 w 85"/>
                    <a:gd name="T41" fmla="*/ 432 h 183"/>
                    <a:gd name="T42" fmla="*/ 129 w 85"/>
                    <a:gd name="T43" fmla="*/ 451 h 183"/>
                    <a:gd name="T44" fmla="*/ 145 w 85"/>
                    <a:gd name="T45" fmla="*/ 483 h 183"/>
                    <a:gd name="T46" fmla="*/ 150 w 85"/>
                    <a:gd name="T47" fmla="*/ 459 h 183"/>
                    <a:gd name="T48" fmla="*/ 166 w 85"/>
                    <a:gd name="T49" fmla="*/ 443 h 183"/>
                    <a:gd name="T50" fmla="*/ 180 w 85"/>
                    <a:gd name="T51" fmla="*/ 413 h 183"/>
                    <a:gd name="T52" fmla="*/ 166 w 85"/>
                    <a:gd name="T53" fmla="*/ 400 h 183"/>
                    <a:gd name="T54" fmla="*/ 188 w 85"/>
                    <a:gd name="T55" fmla="*/ 381 h 183"/>
                    <a:gd name="T56" fmla="*/ 190 w 85"/>
                    <a:gd name="T57" fmla="*/ 347 h 183"/>
                    <a:gd name="T58" fmla="*/ 193 w 85"/>
                    <a:gd name="T59" fmla="*/ 315 h 183"/>
                    <a:gd name="T60" fmla="*/ 225 w 85"/>
                    <a:gd name="T61" fmla="*/ 221 h 183"/>
                    <a:gd name="T62" fmla="*/ 212 w 85"/>
                    <a:gd name="T63" fmla="*/ 141 h 183"/>
                    <a:gd name="T64" fmla="*/ 207 w 85"/>
                    <a:gd name="T65" fmla="*/ 123 h 183"/>
                    <a:gd name="T66" fmla="*/ 193 w 85"/>
                    <a:gd name="T67" fmla="*/ 112 h 183"/>
                    <a:gd name="T68" fmla="*/ 190 w 85"/>
                    <a:gd name="T69" fmla="*/ 69 h 183"/>
                    <a:gd name="T70" fmla="*/ 196 w 85"/>
                    <a:gd name="T71" fmla="*/ 43 h 18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85" h="183">
                      <a:moveTo>
                        <a:pt x="70" y="0"/>
                      </a:moveTo>
                      <a:cubicBezTo>
                        <a:pt x="68" y="0"/>
                        <a:pt x="68" y="4"/>
                        <a:pt x="66" y="6"/>
                      </a:cubicBezTo>
                      <a:cubicBezTo>
                        <a:pt x="65" y="8"/>
                        <a:pt x="64" y="10"/>
                        <a:pt x="64" y="14"/>
                      </a:cubicBezTo>
                      <a:cubicBezTo>
                        <a:pt x="65" y="18"/>
                        <a:pt x="65" y="24"/>
                        <a:pt x="65" y="26"/>
                      </a:cubicBezTo>
                      <a:cubicBezTo>
                        <a:pt x="66" y="29"/>
                        <a:pt x="70" y="31"/>
                        <a:pt x="66" y="33"/>
                      </a:cubicBezTo>
                      <a:cubicBezTo>
                        <a:pt x="63" y="35"/>
                        <a:pt x="61" y="36"/>
                        <a:pt x="60" y="35"/>
                      </a:cubicBezTo>
                      <a:cubicBezTo>
                        <a:pt x="58" y="33"/>
                        <a:pt x="55" y="31"/>
                        <a:pt x="53" y="32"/>
                      </a:cubicBezTo>
                      <a:cubicBezTo>
                        <a:pt x="50" y="33"/>
                        <a:pt x="47" y="32"/>
                        <a:pt x="45" y="34"/>
                      </a:cubicBezTo>
                      <a:cubicBezTo>
                        <a:pt x="44" y="36"/>
                        <a:pt x="41" y="37"/>
                        <a:pt x="41" y="38"/>
                      </a:cubicBezTo>
                      <a:cubicBezTo>
                        <a:pt x="41" y="40"/>
                        <a:pt x="41" y="42"/>
                        <a:pt x="37" y="41"/>
                      </a:cubicBezTo>
                      <a:cubicBezTo>
                        <a:pt x="34" y="40"/>
                        <a:pt x="34" y="42"/>
                        <a:pt x="31" y="42"/>
                      </a:cubicBezTo>
                      <a:cubicBezTo>
                        <a:pt x="29" y="41"/>
                        <a:pt x="25" y="40"/>
                        <a:pt x="25" y="43"/>
                      </a:cubicBezTo>
                      <a:cubicBezTo>
                        <a:pt x="24" y="47"/>
                        <a:pt x="24" y="47"/>
                        <a:pt x="21" y="48"/>
                      </a:cubicBezTo>
                      <a:cubicBezTo>
                        <a:pt x="18" y="50"/>
                        <a:pt x="18" y="50"/>
                        <a:pt x="15" y="54"/>
                      </a:cubicBezTo>
                      <a:cubicBezTo>
                        <a:pt x="11" y="59"/>
                        <a:pt x="9" y="63"/>
                        <a:pt x="7" y="64"/>
                      </a:cubicBezTo>
                      <a:cubicBezTo>
                        <a:pt x="5" y="65"/>
                        <a:pt x="0" y="66"/>
                        <a:pt x="2" y="69"/>
                      </a:cubicBezTo>
                      <a:cubicBezTo>
                        <a:pt x="4" y="72"/>
                        <a:pt x="6" y="72"/>
                        <a:pt x="8" y="73"/>
                      </a:cubicBezTo>
                      <a:cubicBezTo>
                        <a:pt x="11" y="73"/>
                        <a:pt x="13" y="78"/>
                        <a:pt x="15" y="78"/>
                      </a:cubicBezTo>
                      <a:cubicBezTo>
                        <a:pt x="17" y="78"/>
                        <a:pt x="18" y="78"/>
                        <a:pt x="16" y="81"/>
                      </a:cubicBezTo>
                      <a:cubicBezTo>
                        <a:pt x="13" y="84"/>
                        <a:pt x="13" y="82"/>
                        <a:pt x="11" y="83"/>
                      </a:cubicBezTo>
                      <a:cubicBezTo>
                        <a:pt x="8" y="83"/>
                        <a:pt x="6" y="81"/>
                        <a:pt x="4" y="83"/>
                      </a:cubicBezTo>
                      <a:cubicBezTo>
                        <a:pt x="2" y="84"/>
                        <a:pt x="2" y="86"/>
                        <a:pt x="2" y="90"/>
                      </a:cubicBezTo>
                      <a:cubicBezTo>
                        <a:pt x="2" y="93"/>
                        <a:pt x="3" y="96"/>
                        <a:pt x="6" y="96"/>
                      </a:cubicBezTo>
                      <a:cubicBezTo>
                        <a:pt x="8" y="97"/>
                        <a:pt x="11" y="97"/>
                        <a:pt x="12" y="99"/>
                      </a:cubicBezTo>
                      <a:cubicBezTo>
                        <a:pt x="12" y="101"/>
                        <a:pt x="12" y="104"/>
                        <a:pt x="11" y="107"/>
                      </a:cubicBezTo>
                      <a:cubicBezTo>
                        <a:pt x="11" y="110"/>
                        <a:pt x="8" y="113"/>
                        <a:pt x="8" y="115"/>
                      </a:cubicBezTo>
                      <a:cubicBezTo>
                        <a:pt x="7" y="117"/>
                        <a:pt x="7" y="119"/>
                        <a:pt x="8" y="120"/>
                      </a:cubicBezTo>
                      <a:cubicBezTo>
                        <a:pt x="10" y="121"/>
                        <a:pt x="10" y="119"/>
                        <a:pt x="15" y="117"/>
                      </a:cubicBezTo>
                      <a:cubicBezTo>
                        <a:pt x="19" y="115"/>
                        <a:pt x="22" y="116"/>
                        <a:pt x="22" y="119"/>
                      </a:cubicBezTo>
                      <a:cubicBezTo>
                        <a:pt x="22" y="122"/>
                        <a:pt x="22" y="122"/>
                        <a:pt x="20" y="125"/>
                      </a:cubicBezTo>
                      <a:cubicBezTo>
                        <a:pt x="18" y="128"/>
                        <a:pt x="17" y="130"/>
                        <a:pt x="18" y="133"/>
                      </a:cubicBezTo>
                      <a:cubicBezTo>
                        <a:pt x="19" y="135"/>
                        <a:pt x="19" y="139"/>
                        <a:pt x="21" y="138"/>
                      </a:cubicBezTo>
                      <a:cubicBezTo>
                        <a:pt x="23" y="138"/>
                        <a:pt x="25" y="138"/>
                        <a:pt x="25" y="140"/>
                      </a:cubicBezTo>
                      <a:cubicBezTo>
                        <a:pt x="26" y="142"/>
                        <a:pt x="27" y="141"/>
                        <a:pt x="29" y="141"/>
                      </a:cubicBezTo>
                      <a:cubicBezTo>
                        <a:pt x="31" y="141"/>
                        <a:pt x="33" y="140"/>
                        <a:pt x="33" y="142"/>
                      </a:cubicBezTo>
                      <a:cubicBezTo>
                        <a:pt x="32" y="145"/>
                        <a:pt x="32" y="146"/>
                        <a:pt x="29" y="147"/>
                      </a:cubicBezTo>
                      <a:cubicBezTo>
                        <a:pt x="26" y="148"/>
                        <a:pt x="23" y="149"/>
                        <a:pt x="22" y="150"/>
                      </a:cubicBezTo>
                      <a:cubicBezTo>
                        <a:pt x="20" y="151"/>
                        <a:pt x="19" y="151"/>
                        <a:pt x="20" y="155"/>
                      </a:cubicBezTo>
                      <a:cubicBezTo>
                        <a:pt x="22" y="160"/>
                        <a:pt x="23" y="163"/>
                        <a:pt x="25" y="162"/>
                      </a:cubicBezTo>
                      <a:cubicBezTo>
                        <a:pt x="27" y="160"/>
                        <a:pt x="30" y="158"/>
                        <a:pt x="30" y="159"/>
                      </a:cubicBezTo>
                      <a:cubicBezTo>
                        <a:pt x="30" y="161"/>
                        <a:pt x="32" y="163"/>
                        <a:pt x="34" y="163"/>
                      </a:cubicBezTo>
                      <a:cubicBezTo>
                        <a:pt x="36" y="163"/>
                        <a:pt x="38" y="163"/>
                        <a:pt x="40" y="162"/>
                      </a:cubicBezTo>
                      <a:cubicBezTo>
                        <a:pt x="42" y="161"/>
                        <a:pt x="42" y="158"/>
                        <a:pt x="45" y="160"/>
                      </a:cubicBezTo>
                      <a:cubicBezTo>
                        <a:pt x="47" y="163"/>
                        <a:pt x="49" y="165"/>
                        <a:pt x="48" y="169"/>
                      </a:cubicBezTo>
                      <a:cubicBezTo>
                        <a:pt x="47" y="172"/>
                        <a:pt x="47" y="176"/>
                        <a:pt x="48" y="177"/>
                      </a:cubicBezTo>
                      <a:cubicBezTo>
                        <a:pt x="50" y="179"/>
                        <a:pt x="51" y="183"/>
                        <a:pt x="54" y="181"/>
                      </a:cubicBezTo>
                      <a:cubicBezTo>
                        <a:pt x="57" y="179"/>
                        <a:pt x="60" y="174"/>
                        <a:pt x="61" y="174"/>
                      </a:cubicBezTo>
                      <a:cubicBezTo>
                        <a:pt x="56" y="172"/>
                        <a:pt x="56" y="172"/>
                        <a:pt x="56" y="172"/>
                      </a:cubicBezTo>
                      <a:cubicBezTo>
                        <a:pt x="56" y="172"/>
                        <a:pt x="57" y="171"/>
                        <a:pt x="58" y="170"/>
                      </a:cubicBezTo>
                      <a:cubicBezTo>
                        <a:pt x="59" y="169"/>
                        <a:pt x="62" y="169"/>
                        <a:pt x="62" y="166"/>
                      </a:cubicBezTo>
                      <a:cubicBezTo>
                        <a:pt x="62" y="164"/>
                        <a:pt x="61" y="161"/>
                        <a:pt x="62" y="160"/>
                      </a:cubicBezTo>
                      <a:cubicBezTo>
                        <a:pt x="64" y="159"/>
                        <a:pt x="66" y="158"/>
                        <a:pt x="67" y="155"/>
                      </a:cubicBezTo>
                      <a:cubicBezTo>
                        <a:pt x="67" y="155"/>
                        <a:pt x="66" y="154"/>
                        <a:pt x="64" y="154"/>
                      </a:cubicBezTo>
                      <a:cubicBezTo>
                        <a:pt x="62" y="154"/>
                        <a:pt x="61" y="151"/>
                        <a:pt x="62" y="150"/>
                      </a:cubicBezTo>
                      <a:cubicBezTo>
                        <a:pt x="63" y="148"/>
                        <a:pt x="64" y="148"/>
                        <a:pt x="66" y="147"/>
                      </a:cubicBezTo>
                      <a:cubicBezTo>
                        <a:pt x="68" y="146"/>
                        <a:pt x="70" y="147"/>
                        <a:pt x="70" y="143"/>
                      </a:cubicBezTo>
                      <a:cubicBezTo>
                        <a:pt x="70" y="138"/>
                        <a:pt x="70" y="136"/>
                        <a:pt x="71" y="134"/>
                      </a:cubicBezTo>
                      <a:cubicBezTo>
                        <a:pt x="72" y="133"/>
                        <a:pt x="71" y="130"/>
                        <a:pt x="71" y="130"/>
                      </a:cubicBezTo>
                      <a:cubicBezTo>
                        <a:pt x="71" y="130"/>
                        <a:pt x="70" y="130"/>
                        <a:pt x="69" y="126"/>
                      </a:cubicBezTo>
                      <a:cubicBezTo>
                        <a:pt x="69" y="123"/>
                        <a:pt x="69" y="122"/>
                        <a:pt x="72" y="118"/>
                      </a:cubicBezTo>
                      <a:cubicBezTo>
                        <a:pt x="74" y="115"/>
                        <a:pt x="80" y="100"/>
                        <a:pt x="82" y="95"/>
                      </a:cubicBezTo>
                      <a:cubicBezTo>
                        <a:pt x="83" y="91"/>
                        <a:pt x="85" y="89"/>
                        <a:pt x="84" y="83"/>
                      </a:cubicBezTo>
                      <a:cubicBezTo>
                        <a:pt x="82" y="76"/>
                        <a:pt x="80" y="79"/>
                        <a:pt x="79" y="73"/>
                      </a:cubicBezTo>
                      <a:cubicBezTo>
                        <a:pt x="78" y="67"/>
                        <a:pt x="79" y="59"/>
                        <a:pt x="79" y="53"/>
                      </a:cubicBezTo>
                      <a:cubicBezTo>
                        <a:pt x="78" y="47"/>
                        <a:pt x="79" y="43"/>
                        <a:pt x="77" y="42"/>
                      </a:cubicBezTo>
                      <a:cubicBezTo>
                        <a:pt x="76" y="40"/>
                        <a:pt x="77" y="43"/>
                        <a:pt x="77" y="46"/>
                      </a:cubicBezTo>
                      <a:cubicBezTo>
                        <a:pt x="77" y="49"/>
                        <a:pt x="77" y="52"/>
                        <a:pt x="75" y="50"/>
                      </a:cubicBezTo>
                      <a:cubicBezTo>
                        <a:pt x="73" y="48"/>
                        <a:pt x="72" y="47"/>
                        <a:pt x="72" y="42"/>
                      </a:cubicBezTo>
                      <a:cubicBezTo>
                        <a:pt x="72" y="38"/>
                        <a:pt x="73" y="35"/>
                        <a:pt x="73" y="32"/>
                      </a:cubicBezTo>
                      <a:cubicBezTo>
                        <a:pt x="73" y="30"/>
                        <a:pt x="72" y="28"/>
                        <a:pt x="71" y="26"/>
                      </a:cubicBezTo>
                      <a:cubicBezTo>
                        <a:pt x="70" y="25"/>
                        <a:pt x="71" y="24"/>
                        <a:pt x="73" y="23"/>
                      </a:cubicBezTo>
                      <a:cubicBezTo>
                        <a:pt x="74" y="22"/>
                        <a:pt x="74" y="20"/>
                        <a:pt x="73" y="16"/>
                      </a:cubicBezTo>
                      <a:cubicBezTo>
                        <a:pt x="73" y="12"/>
                        <a:pt x="73" y="1"/>
                        <a:pt x="70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6" name="Freeform 26">
                  <a:extLst>
                    <a:ext uri="{FF2B5EF4-FFF2-40B4-BE49-F238E27FC236}">
                      <a16:creationId xmlns:a16="http://schemas.microsoft.com/office/drawing/2014/main" id="{A7855326-CE6E-4CFC-91BF-C7C0602071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7370" y="3559465"/>
                  <a:ext cx="92557" cy="69785"/>
                </a:xfrm>
                <a:custGeom>
                  <a:avLst/>
                  <a:gdLst>
                    <a:gd name="T0" fmla="*/ 40 w 19"/>
                    <a:gd name="T1" fmla="*/ 16 h 14"/>
                    <a:gd name="T2" fmla="*/ 30 w 19"/>
                    <a:gd name="T3" fmla="*/ 11 h 14"/>
                    <a:gd name="T4" fmla="*/ 19 w 19"/>
                    <a:gd name="T5" fmla="*/ 8 h 14"/>
                    <a:gd name="T6" fmla="*/ 5 w 19"/>
                    <a:gd name="T7" fmla="*/ 5 h 14"/>
                    <a:gd name="T8" fmla="*/ 8 w 19"/>
                    <a:gd name="T9" fmla="*/ 24 h 14"/>
                    <a:gd name="T10" fmla="*/ 32 w 19"/>
                    <a:gd name="T11" fmla="*/ 26 h 14"/>
                    <a:gd name="T12" fmla="*/ 48 w 19"/>
                    <a:gd name="T13" fmla="*/ 34 h 14"/>
                    <a:gd name="T14" fmla="*/ 48 w 19"/>
                    <a:gd name="T15" fmla="*/ 24 h 14"/>
                    <a:gd name="T16" fmla="*/ 40 w 19"/>
                    <a:gd name="T17" fmla="*/ 16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14">
                      <a:moveTo>
                        <a:pt x="15" y="6"/>
                      </a:moveTo>
                      <a:cubicBezTo>
                        <a:pt x="13" y="6"/>
                        <a:pt x="12" y="6"/>
                        <a:pt x="11" y="4"/>
                      </a:cubicBezTo>
                      <a:cubicBezTo>
                        <a:pt x="10" y="3"/>
                        <a:pt x="9" y="3"/>
                        <a:pt x="7" y="3"/>
                      </a:cubicBezTo>
                      <a:cubicBezTo>
                        <a:pt x="5" y="3"/>
                        <a:pt x="3" y="0"/>
                        <a:pt x="2" y="2"/>
                      </a:cubicBezTo>
                      <a:cubicBezTo>
                        <a:pt x="1" y="5"/>
                        <a:pt x="0" y="8"/>
                        <a:pt x="3" y="9"/>
                      </a:cubicBezTo>
                      <a:cubicBezTo>
                        <a:pt x="7" y="10"/>
                        <a:pt x="9" y="9"/>
                        <a:pt x="12" y="10"/>
                      </a:cubicBezTo>
                      <a:cubicBezTo>
                        <a:pt x="14" y="11"/>
                        <a:pt x="16" y="14"/>
                        <a:pt x="18" y="13"/>
                      </a:cubicBezTo>
                      <a:cubicBezTo>
                        <a:pt x="19" y="13"/>
                        <a:pt x="19" y="11"/>
                        <a:pt x="18" y="9"/>
                      </a:cubicBezTo>
                      <a:cubicBezTo>
                        <a:pt x="18" y="7"/>
                        <a:pt x="15" y="6"/>
                        <a:pt x="15" y="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7" name="Freeform 27">
                  <a:extLst>
                    <a:ext uri="{FF2B5EF4-FFF2-40B4-BE49-F238E27FC236}">
                      <a16:creationId xmlns:a16="http://schemas.microsoft.com/office/drawing/2014/main" id="{2A47F4E5-A042-4151-817D-357846F299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0927" y="3680173"/>
                  <a:ext cx="67150" cy="105620"/>
                </a:xfrm>
                <a:custGeom>
                  <a:avLst/>
                  <a:gdLst>
                    <a:gd name="T0" fmla="*/ 13 w 14"/>
                    <a:gd name="T1" fmla="*/ 3 h 21"/>
                    <a:gd name="T2" fmla="*/ 8 w 14"/>
                    <a:gd name="T3" fmla="*/ 13 h 21"/>
                    <a:gd name="T4" fmla="*/ 24 w 14"/>
                    <a:gd name="T5" fmla="*/ 29 h 21"/>
                    <a:gd name="T6" fmla="*/ 24 w 14"/>
                    <a:gd name="T7" fmla="*/ 48 h 21"/>
                    <a:gd name="T8" fmla="*/ 34 w 14"/>
                    <a:gd name="T9" fmla="*/ 51 h 21"/>
                    <a:gd name="T10" fmla="*/ 37 w 14"/>
                    <a:gd name="T11" fmla="*/ 37 h 21"/>
                    <a:gd name="T12" fmla="*/ 29 w 14"/>
                    <a:gd name="T13" fmla="*/ 19 h 21"/>
                    <a:gd name="T14" fmla="*/ 13 w 14"/>
                    <a:gd name="T15" fmla="*/ 3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4" h="21">
                      <a:moveTo>
                        <a:pt x="5" y="1"/>
                      </a:moveTo>
                      <a:cubicBezTo>
                        <a:pt x="3" y="2"/>
                        <a:pt x="0" y="2"/>
                        <a:pt x="3" y="5"/>
                      </a:cubicBezTo>
                      <a:cubicBezTo>
                        <a:pt x="5" y="7"/>
                        <a:pt x="8" y="8"/>
                        <a:pt x="9" y="11"/>
                      </a:cubicBezTo>
                      <a:cubicBezTo>
                        <a:pt x="9" y="13"/>
                        <a:pt x="10" y="17"/>
                        <a:pt x="9" y="18"/>
                      </a:cubicBezTo>
                      <a:cubicBezTo>
                        <a:pt x="9" y="20"/>
                        <a:pt x="12" y="21"/>
                        <a:pt x="13" y="19"/>
                      </a:cubicBezTo>
                      <a:cubicBezTo>
                        <a:pt x="14" y="18"/>
                        <a:pt x="14" y="16"/>
                        <a:pt x="14" y="14"/>
                      </a:cubicBezTo>
                      <a:cubicBezTo>
                        <a:pt x="14" y="12"/>
                        <a:pt x="13" y="10"/>
                        <a:pt x="11" y="7"/>
                      </a:cubicBezTo>
                      <a:cubicBezTo>
                        <a:pt x="9" y="5"/>
                        <a:pt x="8" y="0"/>
                        <a:pt x="5" y="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8" name="Freeform 28">
                  <a:extLst>
                    <a:ext uri="{FF2B5EF4-FFF2-40B4-BE49-F238E27FC236}">
                      <a16:creationId xmlns:a16="http://schemas.microsoft.com/office/drawing/2014/main" id="{01B97900-8C11-433B-AF5B-F6365430ED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6104" y="3272782"/>
                  <a:ext cx="43557" cy="39607"/>
                </a:xfrm>
                <a:custGeom>
                  <a:avLst/>
                  <a:gdLst>
                    <a:gd name="T0" fmla="*/ 5 w 9"/>
                    <a:gd name="T1" fmla="*/ 3 h 8"/>
                    <a:gd name="T2" fmla="*/ 3 w 9"/>
                    <a:gd name="T3" fmla="*/ 16 h 8"/>
                    <a:gd name="T4" fmla="*/ 16 w 9"/>
                    <a:gd name="T5" fmla="*/ 21 h 8"/>
                    <a:gd name="T6" fmla="*/ 21 w 9"/>
                    <a:gd name="T7" fmla="*/ 13 h 8"/>
                    <a:gd name="T8" fmla="*/ 5 w 9"/>
                    <a:gd name="T9" fmla="*/ 3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2" y="1"/>
                      </a:moveTo>
                      <a:cubicBezTo>
                        <a:pt x="1" y="2"/>
                        <a:pt x="0" y="4"/>
                        <a:pt x="1" y="6"/>
                      </a:cubicBezTo>
                      <a:cubicBezTo>
                        <a:pt x="3" y="7"/>
                        <a:pt x="4" y="8"/>
                        <a:pt x="6" y="8"/>
                      </a:cubicBezTo>
                      <a:cubicBezTo>
                        <a:pt x="8" y="8"/>
                        <a:pt x="9" y="6"/>
                        <a:pt x="8" y="5"/>
                      </a:cubicBezTo>
                      <a:cubicBezTo>
                        <a:pt x="8" y="4"/>
                        <a:pt x="4" y="0"/>
                        <a:pt x="2" y="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9" name="Freeform 29">
                  <a:extLst>
                    <a:ext uri="{FF2B5EF4-FFF2-40B4-BE49-F238E27FC236}">
                      <a16:creationId xmlns:a16="http://schemas.microsoft.com/office/drawing/2014/main" id="{44F0B3D0-8DA5-496D-A369-0B3B0F22FD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9661" y="3116238"/>
                  <a:ext cx="49001" cy="69785"/>
                </a:xfrm>
                <a:custGeom>
                  <a:avLst/>
                  <a:gdLst>
                    <a:gd name="T0" fmla="*/ 16 w 10"/>
                    <a:gd name="T1" fmla="*/ 8 h 14"/>
                    <a:gd name="T2" fmla="*/ 8 w 10"/>
                    <a:gd name="T3" fmla="*/ 3 h 14"/>
                    <a:gd name="T4" fmla="*/ 0 w 10"/>
                    <a:gd name="T5" fmla="*/ 5 h 14"/>
                    <a:gd name="T6" fmla="*/ 11 w 10"/>
                    <a:gd name="T7" fmla="*/ 21 h 14"/>
                    <a:gd name="T8" fmla="*/ 22 w 10"/>
                    <a:gd name="T9" fmla="*/ 37 h 14"/>
                    <a:gd name="T10" fmla="*/ 24 w 10"/>
                    <a:gd name="T11" fmla="*/ 19 h 14"/>
                    <a:gd name="T12" fmla="*/ 27 w 10"/>
                    <a:gd name="T13" fmla="*/ 11 h 14"/>
                    <a:gd name="T14" fmla="*/ 16 w 10"/>
                    <a:gd name="T15" fmla="*/ 8 h 1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0" h="14">
                      <a:moveTo>
                        <a:pt x="6" y="3"/>
                      </a:moveTo>
                      <a:cubicBezTo>
                        <a:pt x="5" y="3"/>
                        <a:pt x="5" y="1"/>
                        <a:pt x="3" y="1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1" y="4"/>
                        <a:pt x="3" y="7"/>
                        <a:pt x="4" y="8"/>
                      </a:cubicBezTo>
                      <a:cubicBezTo>
                        <a:pt x="5" y="9"/>
                        <a:pt x="8" y="14"/>
                        <a:pt x="8" y="14"/>
                      </a:cubicBezTo>
                      <a:cubicBezTo>
                        <a:pt x="8" y="14"/>
                        <a:pt x="8" y="9"/>
                        <a:pt x="9" y="7"/>
                      </a:cubicBezTo>
                      <a:cubicBezTo>
                        <a:pt x="9" y="6"/>
                        <a:pt x="10" y="4"/>
                        <a:pt x="10" y="4"/>
                      </a:cubicBezTo>
                      <a:cubicBezTo>
                        <a:pt x="9" y="3"/>
                        <a:pt x="6" y="3"/>
                        <a:pt x="6" y="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0" name="Freeform 30">
                  <a:extLst>
                    <a:ext uri="{FF2B5EF4-FFF2-40B4-BE49-F238E27FC236}">
                      <a16:creationId xmlns:a16="http://schemas.microsoft.com/office/drawing/2014/main" id="{D37D02FE-523F-4340-83AF-062B78DCA1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4836" y="2899340"/>
                  <a:ext cx="87113" cy="86760"/>
                </a:xfrm>
                <a:custGeom>
                  <a:avLst/>
                  <a:gdLst>
                    <a:gd name="T0" fmla="*/ 27 w 18"/>
                    <a:gd name="T1" fmla="*/ 16 h 17"/>
                    <a:gd name="T2" fmla="*/ 21 w 18"/>
                    <a:gd name="T3" fmla="*/ 8 h 17"/>
                    <a:gd name="T4" fmla="*/ 16 w 18"/>
                    <a:gd name="T5" fmla="*/ 3 h 17"/>
                    <a:gd name="T6" fmla="*/ 11 w 18"/>
                    <a:gd name="T7" fmla="*/ 14 h 17"/>
                    <a:gd name="T8" fmla="*/ 5 w 18"/>
                    <a:gd name="T9" fmla="*/ 27 h 17"/>
                    <a:gd name="T10" fmla="*/ 19 w 18"/>
                    <a:gd name="T11" fmla="*/ 41 h 17"/>
                    <a:gd name="T12" fmla="*/ 29 w 18"/>
                    <a:gd name="T13" fmla="*/ 43 h 17"/>
                    <a:gd name="T14" fmla="*/ 43 w 18"/>
                    <a:gd name="T15" fmla="*/ 41 h 17"/>
                    <a:gd name="T16" fmla="*/ 48 w 18"/>
                    <a:gd name="T17" fmla="*/ 32 h 17"/>
                    <a:gd name="T18" fmla="*/ 37 w 18"/>
                    <a:gd name="T19" fmla="*/ 19 h 17"/>
                    <a:gd name="T20" fmla="*/ 27 w 18"/>
                    <a:gd name="T21" fmla="*/ 16 h 1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8" h="17">
                      <a:moveTo>
                        <a:pt x="10" y="6"/>
                      </a:moveTo>
                      <a:cubicBezTo>
                        <a:pt x="10" y="5"/>
                        <a:pt x="8" y="3"/>
                        <a:pt x="8" y="3"/>
                      </a:cubicBezTo>
                      <a:cubicBezTo>
                        <a:pt x="7" y="3"/>
                        <a:pt x="6" y="2"/>
                        <a:pt x="6" y="1"/>
                      </a:cubicBezTo>
                      <a:cubicBezTo>
                        <a:pt x="5" y="0"/>
                        <a:pt x="5" y="3"/>
                        <a:pt x="4" y="5"/>
                      </a:cubicBezTo>
                      <a:cubicBezTo>
                        <a:pt x="3" y="6"/>
                        <a:pt x="0" y="7"/>
                        <a:pt x="2" y="10"/>
                      </a:cubicBezTo>
                      <a:cubicBezTo>
                        <a:pt x="4" y="12"/>
                        <a:pt x="5" y="14"/>
                        <a:pt x="7" y="15"/>
                      </a:cubicBezTo>
                      <a:cubicBezTo>
                        <a:pt x="8" y="16"/>
                        <a:pt x="8" y="17"/>
                        <a:pt x="11" y="16"/>
                      </a:cubicBezTo>
                      <a:cubicBezTo>
                        <a:pt x="14" y="15"/>
                        <a:pt x="16" y="13"/>
                        <a:pt x="16" y="15"/>
                      </a:cubicBezTo>
                      <a:cubicBezTo>
                        <a:pt x="17" y="17"/>
                        <a:pt x="18" y="15"/>
                        <a:pt x="18" y="12"/>
                      </a:cubicBezTo>
                      <a:cubicBezTo>
                        <a:pt x="17" y="10"/>
                        <a:pt x="16" y="7"/>
                        <a:pt x="14" y="7"/>
                      </a:cubicBezTo>
                      <a:cubicBezTo>
                        <a:pt x="13" y="7"/>
                        <a:pt x="10" y="7"/>
                        <a:pt x="10" y="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1" name="Freeform 31">
                  <a:extLst>
                    <a:ext uri="{FF2B5EF4-FFF2-40B4-BE49-F238E27FC236}">
                      <a16:creationId xmlns:a16="http://schemas.microsoft.com/office/drawing/2014/main" id="{8B8BF964-C48E-4E5F-9466-1E3682A2C0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6798" y="2757885"/>
                  <a:ext cx="49001" cy="35836"/>
                </a:xfrm>
                <a:custGeom>
                  <a:avLst/>
                  <a:gdLst>
                    <a:gd name="T0" fmla="*/ 16 w 10"/>
                    <a:gd name="T1" fmla="*/ 8 h 7"/>
                    <a:gd name="T2" fmla="*/ 8 w 10"/>
                    <a:gd name="T3" fmla="*/ 3 h 7"/>
                    <a:gd name="T4" fmla="*/ 3 w 10"/>
                    <a:gd name="T5" fmla="*/ 8 h 7"/>
                    <a:gd name="T6" fmla="*/ 16 w 10"/>
                    <a:gd name="T7" fmla="*/ 19 h 7"/>
                    <a:gd name="T8" fmla="*/ 27 w 10"/>
                    <a:gd name="T9" fmla="*/ 14 h 7"/>
                    <a:gd name="T10" fmla="*/ 16 w 10"/>
                    <a:gd name="T11" fmla="*/ 8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0" h="7">
                      <a:moveTo>
                        <a:pt x="6" y="3"/>
                      </a:moveTo>
                      <a:cubicBezTo>
                        <a:pt x="5" y="3"/>
                        <a:pt x="3" y="2"/>
                        <a:pt x="3" y="1"/>
                      </a:cubicBezTo>
                      <a:cubicBezTo>
                        <a:pt x="2" y="1"/>
                        <a:pt x="0" y="0"/>
                        <a:pt x="1" y="3"/>
                      </a:cubicBezTo>
                      <a:cubicBezTo>
                        <a:pt x="3" y="6"/>
                        <a:pt x="5" y="7"/>
                        <a:pt x="6" y="7"/>
                      </a:cubicBezTo>
                      <a:cubicBezTo>
                        <a:pt x="8" y="6"/>
                        <a:pt x="9" y="6"/>
                        <a:pt x="10" y="5"/>
                      </a:cubicBezTo>
                      <a:cubicBezTo>
                        <a:pt x="10" y="4"/>
                        <a:pt x="6" y="3"/>
                        <a:pt x="6" y="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2" name="Freeform 32">
                  <a:extLst>
                    <a:ext uri="{FF2B5EF4-FFF2-40B4-BE49-F238E27FC236}">
                      <a16:creationId xmlns:a16="http://schemas.microsoft.com/office/drawing/2014/main" id="{BBE39B19-C059-414E-ABC0-A7ED9B9AD4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1329" y="1937444"/>
                  <a:ext cx="98003" cy="50924"/>
                </a:xfrm>
                <a:custGeom>
                  <a:avLst/>
                  <a:gdLst>
                    <a:gd name="T0" fmla="*/ 27 w 20"/>
                    <a:gd name="T1" fmla="*/ 3 h 10"/>
                    <a:gd name="T2" fmla="*/ 11 w 20"/>
                    <a:gd name="T3" fmla="*/ 3 h 10"/>
                    <a:gd name="T4" fmla="*/ 5 w 20"/>
                    <a:gd name="T5" fmla="*/ 11 h 10"/>
                    <a:gd name="T6" fmla="*/ 27 w 20"/>
                    <a:gd name="T7" fmla="*/ 19 h 10"/>
                    <a:gd name="T8" fmla="*/ 32 w 20"/>
                    <a:gd name="T9" fmla="*/ 27 h 10"/>
                    <a:gd name="T10" fmla="*/ 43 w 20"/>
                    <a:gd name="T11" fmla="*/ 24 h 10"/>
                    <a:gd name="T12" fmla="*/ 54 w 20"/>
                    <a:gd name="T13" fmla="*/ 27 h 10"/>
                    <a:gd name="T14" fmla="*/ 43 w 20"/>
                    <a:gd name="T15" fmla="*/ 16 h 10"/>
                    <a:gd name="T16" fmla="*/ 27 w 20"/>
                    <a:gd name="T17" fmla="*/ 3 h 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10">
                      <a:moveTo>
                        <a:pt x="10" y="1"/>
                      </a:moveTo>
                      <a:cubicBezTo>
                        <a:pt x="8" y="0"/>
                        <a:pt x="5" y="0"/>
                        <a:pt x="4" y="1"/>
                      </a:cubicBezTo>
                      <a:cubicBezTo>
                        <a:pt x="2" y="1"/>
                        <a:pt x="0" y="2"/>
                        <a:pt x="2" y="4"/>
                      </a:cubicBezTo>
                      <a:cubicBezTo>
                        <a:pt x="5" y="6"/>
                        <a:pt x="8" y="7"/>
                        <a:pt x="10" y="7"/>
                      </a:cubicBezTo>
                      <a:cubicBezTo>
                        <a:pt x="11" y="7"/>
                        <a:pt x="11" y="9"/>
                        <a:pt x="12" y="10"/>
                      </a:cubicBezTo>
                      <a:cubicBezTo>
                        <a:pt x="13" y="10"/>
                        <a:pt x="15" y="9"/>
                        <a:pt x="16" y="9"/>
                      </a:cubicBezTo>
                      <a:cubicBezTo>
                        <a:pt x="18" y="9"/>
                        <a:pt x="20" y="10"/>
                        <a:pt x="20" y="10"/>
                      </a:cubicBezTo>
                      <a:cubicBezTo>
                        <a:pt x="20" y="10"/>
                        <a:pt x="18" y="7"/>
                        <a:pt x="16" y="6"/>
                      </a:cubicBezTo>
                      <a:cubicBezTo>
                        <a:pt x="14" y="5"/>
                        <a:pt x="12" y="1"/>
                        <a:pt x="10" y="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3" name="Freeform 33">
                  <a:extLst>
                    <a:ext uri="{FF2B5EF4-FFF2-40B4-BE49-F238E27FC236}">
                      <a16:creationId xmlns:a16="http://schemas.microsoft.com/office/drawing/2014/main" id="{09EB4899-F403-4AE7-B9B2-9381F0235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9150" y="5281449"/>
                  <a:ext cx="34482" cy="45266"/>
                </a:xfrm>
                <a:custGeom>
                  <a:avLst/>
                  <a:gdLst>
                    <a:gd name="T0" fmla="*/ 19 w 7"/>
                    <a:gd name="T1" fmla="*/ 5 h 9"/>
                    <a:gd name="T2" fmla="*/ 8 w 7"/>
                    <a:gd name="T3" fmla="*/ 3 h 9"/>
                    <a:gd name="T4" fmla="*/ 0 w 7"/>
                    <a:gd name="T5" fmla="*/ 13 h 9"/>
                    <a:gd name="T6" fmla="*/ 0 w 7"/>
                    <a:gd name="T7" fmla="*/ 21 h 9"/>
                    <a:gd name="T8" fmla="*/ 8 w 7"/>
                    <a:gd name="T9" fmla="*/ 21 h 9"/>
                    <a:gd name="T10" fmla="*/ 16 w 7"/>
                    <a:gd name="T11" fmla="*/ 13 h 9"/>
                    <a:gd name="T12" fmla="*/ 19 w 7"/>
                    <a:gd name="T13" fmla="*/ 5 h 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" h="9">
                      <a:moveTo>
                        <a:pt x="7" y="2"/>
                      </a:moveTo>
                      <a:cubicBezTo>
                        <a:pt x="6" y="1"/>
                        <a:pt x="5" y="0"/>
                        <a:pt x="3" y="1"/>
                      </a:cubicBezTo>
                      <a:cubicBezTo>
                        <a:pt x="2" y="2"/>
                        <a:pt x="0" y="4"/>
                        <a:pt x="0" y="5"/>
                      </a:cubicBezTo>
                      <a:cubicBezTo>
                        <a:pt x="1" y="6"/>
                        <a:pt x="0" y="8"/>
                        <a:pt x="0" y="8"/>
                      </a:cubicBezTo>
                      <a:cubicBezTo>
                        <a:pt x="0" y="8"/>
                        <a:pt x="3" y="9"/>
                        <a:pt x="3" y="8"/>
                      </a:cubicBezTo>
                      <a:cubicBezTo>
                        <a:pt x="4" y="7"/>
                        <a:pt x="5" y="6"/>
                        <a:pt x="6" y="5"/>
                      </a:cubicBezTo>
                      <a:cubicBezTo>
                        <a:pt x="7" y="4"/>
                        <a:pt x="7" y="2"/>
                        <a:pt x="7" y="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4" name="Freeform 34">
                  <a:extLst>
                    <a:ext uri="{FF2B5EF4-FFF2-40B4-BE49-F238E27FC236}">
                      <a16:creationId xmlns:a16="http://schemas.microsoft.com/office/drawing/2014/main" id="{6B91AC38-D815-4FD0-9AEA-72D6D20647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7518" y="5311625"/>
                  <a:ext cx="47186" cy="30177"/>
                </a:xfrm>
                <a:custGeom>
                  <a:avLst/>
                  <a:gdLst>
                    <a:gd name="T0" fmla="*/ 13 w 10"/>
                    <a:gd name="T1" fmla="*/ 0 h 6"/>
                    <a:gd name="T2" fmla="*/ 0 w 10"/>
                    <a:gd name="T3" fmla="*/ 3 h 6"/>
                    <a:gd name="T4" fmla="*/ 3 w 10"/>
                    <a:gd name="T5" fmla="*/ 13 h 6"/>
                    <a:gd name="T6" fmla="*/ 16 w 10"/>
                    <a:gd name="T7" fmla="*/ 8 h 6"/>
                    <a:gd name="T8" fmla="*/ 21 w 10"/>
                    <a:gd name="T9" fmla="*/ 5 h 6"/>
                    <a:gd name="T10" fmla="*/ 26 w 10"/>
                    <a:gd name="T11" fmla="*/ 3 h 6"/>
                    <a:gd name="T12" fmla="*/ 13 w 10"/>
                    <a:gd name="T13" fmla="*/ 0 h 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" h="6">
                      <a:moveTo>
                        <a:pt x="5" y="0"/>
                      </a:moveTo>
                      <a:cubicBezTo>
                        <a:pt x="4" y="0"/>
                        <a:pt x="1" y="0"/>
                        <a:pt x="0" y="1"/>
                      </a:cubicBezTo>
                      <a:cubicBezTo>
                        <a:pt x="0" y="2"/>
                        <a:pt x="0" y="5"/>
                        <a:pt x="1" y="5"/>
                      </a:cubicBezTo>
                      <a:cubicBezTo>
                        <a:pt x="2" y="6"/>
                        <a:pt x="5" y="4"/>
                        <a:pt x="6" y="3"/>
                      </a:cubicBezTo>
                      <a:cubicBezTo>
                        <a:pt x="7" y="2"/>
                        <a:pt x="7" y="1"/>
                        <a:pt x="8" y="2"/>
                      </a:cubicBezTo>
                      <a:cubicBezTo>
                        <a:pt x="9" y="4"/>
                        <a:pt x="10" y="2"/>
                        <a:pt x="10" y="1"/>
                      </a:cubicBezTo>
                      <a:cubicBezTo>
                        <a:pt x="10" y="1"/>
                        <a:pt x="7" y="0"/>
                        <a:pt x="5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5" name="Freeform 35">
                  <a:extLst>
                    <a:ext uri="{FF2B5EF4-FFF2-40B4-BE49-F238E27FC236}">
                      <a16:creationId xmlns:a16="http://schemas.microsoft.com/office/drawing/2014/main" id="{15A0D2FF-42A4-4ADF-9DBC-07F46E198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6104" y="1711115"/>
                  <a:ext cx="526310" cy="388531"/>
                </a:xfrm>
                <a:custGeom>
                  <a:avLst/>
                  <a:gdLst>
                    <a:gd name="T0" fmla="*/ 269 w 108"/>
                    <a:gd name="T1" fmla="*/ 185 h 77"/>
                    <a:gd name="T2" fmla="*/ 269 w 108"/>
                    <a:gd name="T3" fmla="*/ 174 h 77"/>
                    <a:gd name="T4" fmla="*/ 271 w 108"/>
                    <a:gd name="T5" fmla="*/ 161 h 77"/>
                    <a:gd name="T6" fmla="*/ 263 w 108"/>
                    <a:gd name="T7" fmla="*/ 161 h 77"/>
                    <a:gd name="T8" fmla="*/ 244 w 108"/>
                    <a:gd name="T9" fmla="*/ 166 h 77"/>
                    <a:gd name="T10" fmla="*/ 239 w 108"/>
                    <a:gd name="T11" fmla="*/ 147 h 77"/>
                    <a:gd name="T12" fmla="*/ 247 w 108"/>
                    <a:gd name="T13" fmla="*/ 136 h 77"/>
                    <a:gd name="T14" fmla="*/ 258 w 108"/>
                    <a:gd name="T15" fmla="*/ 110 h 77"/>
                    <a:gd name="T16" fmla="*/ 271 w 108"/>
                    <a:gd name="T17" fmla="*/ 94 h 77"/>
                    <a:gd name="T18" fmla="*/ 279 w 108"/>
                    <a:gd name="T19" fmla="*/ 43 h 77"/>
                    <a:gd name="T20" fmla="*/ 263 w 108"/>
                    <a:gd name="T21" fmla="*/ 13 h 77"/>
                    <a:gd name="T22" fmla="*/ 263 w 108"/>
                    <a:gd name="T23" fmla="*/ 13 h 77"/>
                    <a:gd name="T24" fmla="*/ 244 w 108"/>
                    <a:gd name="T25" fmla="*/ 13 h 77"/>
                    <a:gd name="T26" fmla="*/ 226 w 108"/>
                    <a:gd name="T27" fmla="*/ 5 h 77"/>
                    <a:gd name="T28" fmla="*/ 215 w 108"/>
                    <a:gd name="T29" fmla="*/ 27 h 77"/>
                    <a:gd name="T30" fmla="*/ 188 w 108"/>
                    <a:gd name="T31" fmla="*/ 51 h 77"/>
                    <a:gd name="T32" fmla="*/ 175 w 108"/>
                    <a:gd name="T33" fmla="*/ 48 h 77"/>
                    <a:gd name="T34" fmla="*/ 150 w 108"/>
                    <a:gd name="T35" fmla="*/ 43 h 77"/>
                    <a:gd name="T36" fmla="*/ 118 w 108"/>
                    <a:gd name="T37" fmla="*/ 21 h 77"/>
                    <a:gd name="T38" fmla="*/ 67 w 108"/>
                    <a:gd name="T39" fmla="*/ 24 h 77"/>
                    <a:gd name="T40" fmla="*/ 51 w 108"/>
                    <a:gd name="T41" fmla="*/ 11 h 77"/>
                    <a:gd name="T42" fmla="*/ 38 w 108"/>
                    <a:gd name="T43" fmla="*/ 16 h 77"/>
                    <a:gd name="T44" fmla="*/ 24 w 108"/>
                    <a:gd name="T45" fmla="*/ 5 h 77"/>
                    <a:gd name="T46" fmla="*/ 16 w 108"/>
                    <a:gd name="T47" fmla="*/ 3 h 77"/>
                    <a:gd name="T48" fmla="*/ 16 w 108"/>
                    <a:gd name="T49" fmla="*/ 3 h 77"/>
                    <a:gd name="T50" fmla="*/ 0 w 108"/>
                    <a:gd name="T51" fmla="*/ 27 h 77"/>
                    <a:gd name="T52" fmla="*/ 5 w 108"/>
                    <a:gd name="T53" fmla="*/ 54 h 77"/>
                    <a:gd name="T54" fmla="*/ 19 w 108"/>
                    <a:gd name="T55" fmla="*/ 70 h 77"/>
                    <a:gd name="T56" fmla="*/ 19 w 108"/>
                    <a:gd name="T57" fmla="*/ 86 h 77"/>
                    <a:gd name="T58" fmla="*/ 13 w 108"/>
                    <a:gd name="T59" fmla="*/ 102 h 77"/>
                    <a:gd name="T60" fmla="*/ 30 w 108"/>
                    <a:gd name="T61" fmla="*/ 142 h 77"/>
                    <a:gd name="T62" fmla="*/ 13 w 108"/>
                    <a:gd name="T63" fmla="*/ 142 h 77"/>
                    <a:gd name="T64" fmla="*/ 54 w 108"/>
                    <a:gd name="T65" fmla="*/ 163 h 77"/>
                    <a:gd name="T66" fmla="*/ 75 w 108"/>
                    <a:gd name="T67" fmla="*/ 158 h 77"/>
                    <a:gd name="T68" fmla="*/ 86 w 108"/>
                    <a:gd name="T69" fmla="*/ 163 h 77"/>
                    <a:gd name="T70" fmla="*/ 105 w 108"/>
                    <a:gd name="T71" fmla="*/ 166 h 77"/>
                    <a:gd name="T72" fmla="*/ 129 w 108"/>
                    <a:gd name="T73" fmla="*/ 166 h 77"/>
                    <a:gd name="T74" fmla="*/ 150 w 108"/>
                    <a:gd name="T75" fmla="*/ 174 h 77"/>
                    <a:gd name="T76" fmla="*/ 169 w 108"/>
                    <a:gd name="T77" fmla="*/ 187 h 77"/>
                    <a:gd name="T78" fmla="*/ 188 w 108"/>
                    <a:gd name="T79" fmla="*/ 198 h 77"/>
                    <a:gd name="T80" fmla="*/ 207 w 108"/>
                    <a:gd name="T81" fmla="*/ 203 h 77"/>
                    <a:gd name="T82" fmla="*/ 226 w 108"/>
                    <a:gd name="T83" fmla="*/ 198 h 77"/>
                    <a:gd name="T84" fmla="*/ 250 w 108"/>
                    <a:gd name="T85" fmla="*/ 195 h 77"/>
                    <a:gd name="T86" fmla="*/ 269 w 108"/>
                    <a:gd name="T87" fmla="*/ 185 h 77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08" h="77">
                      <a:moveTo>
                        <a:pt x="100" y="69"/>
                      </a:moveTo>
                      <a:cubicBezTo>
                        <a:pt x="100" y="69"/>
                        <a:pt x="99" y="66"/>
                        <a:pt x="100" y="65"/>
                      </a:cubicBezTo>
                      <a:cubicBezTo>
                        <a:pt x="100" y="64"/>
                        <a:pt x="102" y="62"/>
                        <a:pt x="101" y="60"/>
                      </a:cubicBezTo>
                      <a:cubicBezTo>
                        <a:pt x="101" y="59"/>
                        <a:pt x="100" y="58"/>
                        <a:pt x="98" y="60"/>
                      </a:cubicBezTo>
                      <a:cubicBezTo>
                        <a:pt x="96" y="62"/>
                        <a:pt x="92" y="64"/>
                        <a:pt x="91" y="62"/>
                      </a:cubicBezTo>
                      <a:cubicBezTo>
                        <a:pt x="90" y="60"/>
                        <a:pt x="89" y="57"/>
                        <a:pt x="89" y="55"/>
                      </a:cubicBezTo>
                      <a:cubicBezTo>
                        <a:pt x="90" y="54"/>
                        <a:pt x="92" y="53"/>
                        <a:pt x="92" y="51"/>
                      </a:cubicBezTo>
                      <a:cubicBezTo>
                        <a:pt x="93" y="49"/>
                        <a:pt x="93" y="41"/>
                        <a:pt x="96" y="41"/>
                      </a:cubicBezTo>
                      <a:cubicBezTo>
                        <a:pt x="98" y="40"/>
                        <a:pt x="99" y="39"/>
                        <a:pt x="101" y="35"/>
                      </a:cubicBezTo>
                      <a:cubicBezTo>
                        <a:pt x="102" y="31"/>
                        <a:pt x="108" y="23"/>
                        <a:pt x="104" y="16"/>
                      </a:cubicBezTo>
                      <a:cubicBezTo>
                        <a:pt x="102" y="13"/>
                        <a:pt x="100" y="8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5"/>
                        <a:pt x="95" y="5"/>
                        <a:pt x="91" y="5"/>
                      </a:cubicBezTo>
                      <a:cubicBezTo>
                        <a:pt x="88" y="5"/>
                        <a:pt x="87" y="2"/>
                        <a:pt x="84" y="2"/>
                      </a:cubicBezTo>
                      <a:cubicBezTo>
                        <a:pt x="81" y="3"/>
                        <a:pt x="81" y="7"/>
                        <a:pt x="80" y="10"/>
                      </a:cubicBezTo>
                      <a:cubicBezTo>
                        <a:pt x="78" y="13"/>
                        <a:pt x="74" y="17"/>
                        <a:pt x="70" y="19"/>
                      </a:cubicBezTo>
                      <a:cubicBezTo>
                        <a:pt x="67" y="20"/>
                        <a:pt x="67" y="20"/>
                        <a:pt x="65" y="18"/>
                      </a:cubicBezTo>
                      <a:cubicBezTo>
                        <a:pt x="64" y="17"/>
                        <a:pt x="60" y="15"/>
                        <a:pt x="56" y="16"/>
                      </a:cubicBezTo>
                      <a:cubicBezTo>
                        <a:pt x="53" y="16"/>
                        <a:pt x="44" y="8"/>
                        <a:pt x="44" y="8"/>
                      </a:cubicBezTo>
                      <a:cubicBezTo>
                        <a:pt x="44" y="8"/>
                        <a:pt x="28" y="8"/>
                        <a:pt x="25" y="9"/>
                      </a:cubicBezTo>
                      <a:cubicBezTo>
                        <a:pt x="22" y="10"/>
                        <a:pt x="22" y="6"/>
                        <a:pt x="19" y="4"/>
                      </a:cubicBezTo>
                      <a:cubicBezTo>
                        <a:pt x="17" y="2"/>
                        <a:pt x="16" y="5"/>
                        <a:pt x="14" y="6"/>
                      </a:cubicBezTo>
                      <a:cubicBezTo>
                        <a:pt x="13" y="7"/>
                        <a:pt x="11" y="3"/>
                        <a:pt x="9" y="2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4" y="3"/>
                        <a:pt x="1" y="7"/>
                        <a:pt x="0" y="10"/>
                      </a:cubicBezTo>
                      <a:cubicBezTo>
                        <a:pt x="0" y="13"/>
                        <a:pt x="1" y="17"/>
                        <a:pt x="2" y="20"/>
                      </a:cubicBezTo>
                      <a:cubicBezTo>
                        <a:pt x="3" y="22"/>
                        <a:pt x="7" y="24"/>
                        <a:pt x="7" y="26"/>
                      </a:cubicBezTo>
                      <a:cubicBezTo>
                        <a:pt x="7" y="27"/>
                        <a:pt x="7" y="29"/>
                        <a:pt x="7" y="32"/>
                      </a:cubicBezTo>
                      <a:cubicBezTo>
                        <a:pt x="7" y="34"/>
                        <a:pt x="5" y="38"/>
                        <a:pt x="5" y="38"/>
                      </a:cubicBezTo>
                      <a:cubicBezTo>
                        <a:pt x="11" y="53"/>
                        <a:pt x="11" y="53"/>
                        <a:pt x="11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8" y="60"/>
                        <a:pt x="19" y="62"/>
                        <a:pt x="20" y="61"/>
                      </a:cubicBezTo>
                      <a:cubicBezTo>
                        <a:pt x="22" y="60"/>
                        <a:pt x="26" y="61"/>
                        <a:pt x="28" y="59"/>
                      </a:cubicBezTo>
                      <a:cubicBezTo>
                        <a:pt x="30" y="57"/>
                        <a:pt x="31" y="59"/>
                        <a:pt x="32" y="61"/>
                      </a:cubicBezTo>
                      <a:cubicBezTo>
                        <a:pt x="33" y="62"/>
                        <a:pt x="37" y="63"/>
                        <a:pt x="39" y="62"/>
                      </a:cubicBezTo>
                      <a:cubicBezTo>
                        <a:pt x="42" y="62"/>
                        <a:pt x="44" y="62"/>
                        <a:pt x="48" y="62"/>
                      </a:cubicBezTo>
                      <a:cubicBezTo>
                        <a:pt x="52" y="61"/>
                        <a:pt x="53" y="64"/>
                        <a:pt x="56" y="65"/>
                      </a:cubicBezTo>
                      <a:cubicBezTo>
                        <a:pt x="58" y="67"/>
                        <a:pt x="62" y="69"/>
                        <a:pt x="63" y="70"/>
                      </a:cubicBezTo>
                      <a:cubicBezTo>
                        <a:pt x="64" y="70"/>
                        <a:pt x="66" y="71"/>
                        <a:pt x="70" y="74"/>
                      </a:cubicBezTo>
                      <a:cubicBezTo>
                        <a:pt x="74" y="76"/>
                        <a:pt x="74" y="75"/>
                        <a:pt x="77" y="76"/>
                      </a:cubicBezTo>
                      <a:cubicBezTo>
                        <a:pt x="80" y="77"/>
                        <a:pt x="82" y="75"/>
                        <a:pt x="84" y="74"/>
                      </a:cubicBezTo>
                      <a:cubicBezTo>
                        <a:pt x="86" y="72"/>
                        <a:pt x="89" y="74"/>
                        <a:pt x="93" y="73"/>
                      </a:cubicBezTo>
                      <a:cubicBezTo>
                        <a:pt x="97" y="72"/>
                        <a:pt x="98" y="70"/>
                        <a:pt x="100" y="69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186" name="Freeform 36">
                  <a:extLst>
                    <a:ext uri="{FF2B5EF4-FFF2-40B4-BE49-F238E27FC236}">
                      <a16:creationId xmlns:a16="http://schemas.microsoft.com/office/drawing/2014/main" id="{CDE46666-B482-4D5A-9D05-99F2E2F5EE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8052" y="1514963"/>
                  <a:ext cx="602534" cy="473404"/>
                </a:xfrm>
                <a:custGeom>
                  <a:avLst/>
                  <a:gdLst>
                    <a:gd name="T0" fmla="*/ 327 w 124"/>
                    <a:gd name="T1" fmla="*/ 206 h 94"/>
                    <a:gd name="T2" fmla="*/ 332 w 124"/>
                    <a:gd name="T3" fmla="*/ 190 h 94"/>
                    <a:gd name="T4" fmla="*/ 332 w 124"/>
                    <a:gd name="T5" fmla="*/ 174 h 94"/>
                    <a:gd name="T6" fmla="*/ 319 w 124"/>
                    <a:gd name="T7" fmla="*/ 158 h 94"/>
                    <a:gd name="T8" fmla="*/ 313 w 124"/>
                    <a:gd name="T9" fmla="*/ 131 h 94"/>
                    <a:gd name="T10" fmla="*/ 329 w 124"/>
                    <a:gd name="T11" fmla="*/ 107 h 94"/>
                    <a:gd name="T12" fmla="*/ 329 w 124"/>
                    <a:gd name="T13" fmla="*/ 77 h 94"/>
                    <a:gd name="T14" fmla="*/ 260 w 124"/>
                    <a:gd name="T15" fmla="*/ 3 h 94"/>
                    <a:gd name="T16" fmla="*/ 257 w 124"/>
                    <a:gd name="T17" fmla="*/ 8 h 94"/>
                    <a:gd name="T18" fmla="*/ 252 w 124"/>
                    <a:gd name="T19" fmla="*/ 11 h 94"/>
                    <a:gd name="T20" fmla="*/ 244 w 124"/>
                    <a:gd name="T21" fmla="*/ 21 h 94"/>
                    <a:gd name="T22" fmla="*/ 230 w 124"/>
                    <a:gd name="T23" fmla="*/ 35 h 94"/>
                    <a:gd name="T24" fmla="*/ 203 w 124"/>
                    <a:gd name="T25" fmla="*/ 48 h 94"/>
                    <a:gd name="T26" fmla="*/ 185 w 124"/>
                    <a:gd name="T27" fmla="*/ 59 h 94"/>
                    <a:gd name="T28" fmla="*/ 161 w 124"/>
                    <a:gd name="T29" fmla="*/ 59 h 94"/>
                    <a:gd name="T30" fmla="*/ 142 w 124"/>
                    <a:gd name="T31" fmla="*/ 69 h 94"/>
                    <a:gd name="T32" fmla="*/ 120 w 124"/>
                    <a:gd name="T33" fmla="*/ 72 h 94"/>
                    <a:gd name="T34" fmla="*/ 112 w 124"/>
                    <a:gd name="T35" fmla="*/ 72 h 94"/>
                    <a:gd name="T36" fmla="*/ 104 w 124"/>
                    <a:gd name="T37" fmla="*/ 75 h 94"/>
                    <a:gd name="T38" fmla="*/ 88 w 124"/>
                    <a:gd name="T39" fmla="*/ 83 h 94"/>
                    <a:gd name="T40" fmla="*/ 80 w 124"/>
                    <a:gd name="T41" fmla="*/ 88 h 94"/>
                    <a:gd name="T42" fmla="*/ 56 w 124"/>
                    <a:gd name="T43" fmla="*/ 107 h 94"/>
                    <a:gd name="T44" fmla="*/ 40 w 124"/>
                    <a:gd name="T45" fmla="*/ 109 h 94"/>
                    <a:gd name="T46" fmla="*/ 16 w 124"/>
                    <a:gd name="T47" fmla="*/ 123 h 94"/>
                    <a:gd name="T48" fmla="*/ 11 w 124"/>
                    <a:gd name="T49" fmla="*/ 147 h 94"/>
                    <a:gd name="T50" fmla="*/ 8 w 124"/>
                    <a:gd name="T51" fmla="*/ 166 h 94"/>
                    <a:gd name="T52" fmla="*/ 24 w 124"/>
                    <a:gd name="T53" fmla="*/ 182 h 94"/>
                    <a:gd name="T54" fmla="*/ 29 w 124"/>
                    <a:gd name="T55" fmla="*/ 190 h 94"/>
                    <a:gd name="T56" fmla="*/ 46 w 124"/>
                    <a:gd name="T57" fmla="*/ 190 h 94"/>
                    <a:gd name="T58" fmla="*/ 88 w 124"/>
                    <a:gd name="T59" fmla="*/ 184 h 94"/>
                    <a:gd name="T60" fmla="*/ 169 w 124"/>
                    <a:gd name="T61" fmla="*/ 222 h 94"/>
                    <a:gd name="T62" fmla="*/ 147 w 124"/>
                    <a:gd name="T63" fmla="*/ 227 h 94"/>
                    <a:gd name="T64" fmla="*/ 161 w 124"/>
                    <a:gd name="T65" fmla="*/ 240 h 94"/>
                    <a:gd name="T66" fmla="*/ 217 w 124"/>
                    <a:gd name="T67" fmla="*/ 235 h 94"/>
                    <a:gd name="T68" fmla="*/ 257 w 124"/>
                    <a:gd name="T69" fmla="*/ 200 h 94"/>
                    <a:gd name="T70" fmla="*/ 295 w 124"/>
                    <a:gd name="T71" fmla="*/ 198 h 94"/>
                    <a:gd name="T72" fmla="*/ 305 w 124"/>
                    <a:gd name="T73" fmla="*/ 206 h 94"/>
                    <a:gd name="T74" fmla="*/ 327 w 124"/>
                    <a:gd name="T75" fmla="*/ 206 h 9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24" h="94">
                      <a:moveTo>
                        <a:pt x="122" y="77"/>
                      </a:moveTo>
                      <a:cubicBezTo>
                        <a:pt x="122" y="77"/>
                        <a:pt x="124" y="73"/>
                        <a:pt x="124" y="71"/>
                      </a:cubicBezTo>
                      <a:cubicBezTo>
                        <a:pt x="124" y="68"/>
                        <a:pt x="124" y="66"/>
                        <a:pt x="124" y="65"/>
                      </a:cubicBezTo>
                      <a:cubicBezTo>
                        <a:pt x="124" y="63"/>
                        <a:pt x="120" y="61"/>
                        <a:pt x="119" y="59"/>
                      </a:cubicBezTo>
                      <a:cubicBezTo>
                        <a:pt x="118" y="56"/>
                        <a:pt x="117" y="52"/>
                        <a:pt x="117" y="49"/>
                      </a:cubicBezTo>
                      <a:cubicBezTo>
                        <a:pt x="118" y="46"/>
                        <a:pt x="122" y="41"/>
                        <a:pt x="123" y="40"/>
                      </a:cubicBezTo>
                      <a:cubicBezTo>
                        <a:pt x="124" y="39"/>
                        <a:pt x="124" y="32"/>
                        <a:pt x="123" y="29"/>
                      </a:cubicBezTo>
                      <a:cubicBezTo>
                        <a:pt x="123" y="26"/>
                        <a:pt x="97" y="1"/>
                        <a:pt x="97" y="1"/>
                      </a:cubicBezTo>
                      <a:cubicBezTo>
                        <a:pt x="96" y="2"/>
                        <a:pt x="96" y="2"/>
                        <a:pt x="96" y="3"/>
                      </a:cubicBezTo>
                      <a:cubicBezTo>
                        <a:pt x="95" y="5"/>
                        <a:pt x="94" y="0"/>
                        <a:pt x="94" y="4"/>
                      </a:cubicBezTo>
                      <a:cubicBezTo>
                        <a:pt x="93" y="8"/>
                        <a:pt x="92" y="7"/>
                        <a:pt x="91" y="8"/>
                      </a:cubicBezTo>
                      <a:cubicBezTo>
                        <a:pt x="90" y="9"/>
                        <a:pt x="87" y="13"/>
                        <a:pt x="86" y="13"/>
                      </a:cubicBezTo>
                      <a:cubicBezTo>
                        <a:pt x="84" y="14"/>
                        <a:pt x="77" y="16"/>
                        <a:pt x="76" y="18"/>
                      </a:cubicBezTo>
                      <a:cubicBezTo>
                        <a:pt x="74" y="20"/>
                        <a:pt x="71" y="22"/>
                        <a:pt x="69" y="22"/>
                      </a:cubicBezTo>
                      <a:cubicBezTo>
                        <a:pt x="67" y="22"/>
                        <a:pt x="62" y="20"/>
                        <a:pt x="60" y="22"/>
                      </a:cubicBezTo>
                      <a:cubicBezTo>
                        <a:pt x="58" y="24"/>
                        <a:pt x="56" y="26"/>
                        <a:pt x="53" y="26"/>
                      </a:cubicBezTo>
                      <a:cubicBezTo>
                        <a:pt x="50" y="26"/>
                        <a:pt x="46" y="27"/>
                        <a:pt x="45" y="27"/>
                      </a:cubicBezTo>
                      <a:cubicBezTo>
                        <a:pt x="44" y="28"/>
                        <a:pt x="43" y="27"/>
                        <a:pt x="42" y="27"/>
                      </a:cubicBezTo>
                      <a:cubicBezTo>
                        <a:pt x="41" y="27"/>
                        <a:pt x="40" y="26"/>
                        <a:pt x="39" y="28"/>
                      </a:cubicBezTo>
                      <a:cubicBezTo>
                        <a:pt x="38" y="31"/>
                        <a:pt x="34" y="30"/>
                        <a:pt x="33" y="31"/>
                      </a:cubicBezTo>
                      <a:cubicBezTo>
                        <a:pt x="32" y="31"/>
                        <a:pt x="31" y="32"/>
                        <a:pt x="30" y="33"/>
                      </a:cubicBezTo>
                      <a:cubicBezTo>
                        <a:pt x="29" y="34"/>
                        <a:pt x="24" y="41"/>
                        <a:pt x="21" y="40"/>
                      </a:cubicBezTo>
                      <a:cubicBezTo>
                        <a:pt x="18" y="38"/>
                        <a:pt x="17" y="40"/>
                        <a:pt x="15" y="41"/>
                      </a:cubicBezTo>
                      <a:cubicBezTo>
                        <a:pt x="12" y="43"/>
                        <a:pt x="7" y="43"/>
                        <a:pt x="6" y="46"/>
                      </a:cubicBezTo>
                      <a:cubicBezTo>
                        <a:pt x="6" y="48"/>
                        <a:pt x="4" y="53"/>
                        <a:pt x="4" y="55"/>
                      </a:cubicBezTo>
                      <a:cubicBezTo>
                        <a:pt x="3" y="57"/>
                        <a:pt x="0" y="62"/>
                        <a:pt x="3" y="62"/>
                      </a:cubicBezTo>
                      <a:cubicBezTo>
                        <a:pt x="6" y="63"/>
                        <a:pt x="10" y="66"/>
                        <a:pt x="9" y="68"/>
                      </a:cubicBezTo>
                      <a:cubicBezTo>
                        <a:pt x="8" y="70"/>
                        <a:pt x="10" y="70"/>
                        <a:pt x="11" y="71"/>
                      </a:cubicBezTo>
                      <a:cubicBezTo>
                        <a:pt x="12" y="72"/>
                        <a:pt x="17" y="71"/>
                        <a:pt x="17" y="71"/>
                      </a:cubicBezTo>
                      <a:cubicBezTo>
                        <a:pt x="17" y="71"/>
                        <a:pt x="30" y="68"/>
                        <a:pt x="33" y="69"/>
                      </a:cubicBezTo>
                      <a:cubicBezTo>
                        <a:pt x="37" y="70"/>
                        <a:pt x="63" y="83"/>
                        <a:pt x="63" y="83"/>
                      </a:cubicBezTo>
                      <a:cubicBezTo>
                        <a:pt x="55" y="85"/>
                        <a:pt x="55" y="85"/>
                        <a:pt x="55" y="85"/>
                      </a:cubicBezTo>
                      <a:cubicBezTo>
                        <a:pt x="55" y="85"/>
                        <a:pt x="56" y="88"/>
                        <a:pt x="60" y="90"/>
                      </a:cubicBezTo>
                      <a:cubicBezTo>
                        <a:pt x="63" y="91"/>
                        <a:pt x="74" y="94"/>
                        <a:pt x="81" y="88"/>
                      </a:cubicBezTo>
                      <a:cubicBezTo>
                        <a:pt x="88" y="81"/>
                        <a:pt x="91" y="77"/>
                        <a:pt x="96" y="75"/>
                      </a:cubicBezTo>
                      <a:cubicBezTo>
                        <a:pt x="100" y="74"/>
                        <a:pt x="107" y="72"/>
                        <a:pt x="110" y="74"/>
                      </a:cubicBezTo>
                      <a:cubicBezTo>
                        <a:pt x="113" y="76"/>
                        <a:pt x="114" y="77"/>
                        <a:pt x="114" y="77"/>
                      </a:cubicBezTo>
                      <a:lnTo>
                        <a:pt x="122" y="77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187" name="Freeform 37">
                  <a:extLst>
                    <a:ext uri="{FF2B5EF4-FFF2-40B4-BE49-F238E27FC236}">
                      <a16:creationId xmlns:a16="http://schemas.microsoft.com/office/drawing/2014/main" id="{CF8BA178-EFB1-49CE-B2FC-736AFCB95F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6092" y="1856342"/>
                  <a:ext cx="544458" cy="428139"/>
                </a:xfrm>
                <a:custGeom>
                  <a:avLst/>
                  <a:gdLst>
                    <a:gd name="T0" fmla="*/ 284 w 112"/>
                    <a:gd name="T1" fmla="*/ 24 h 85"/>
                    <a:gd name="T2" fmla="*/ 300 w 112"/>
                    <a:gd name="T3" fmla="*/ 64 h 85"/>
                    <a:gd name="T4" fmla="*/ 287 w 112"/>
                    <a:gd name="T5" fmla="*/ 64 h 85"/>
                    <a:gd name="T6" fmla="*/ 273 w 112"/>
                    <a:gd name="T7" fmla="*/ 64 h 85"/>
                    <a:gd name="T8" fmla="*/ 268 w 112"/>
                    <a:gd name="T9" fmla="*/ 88 h 85"/>
                    <a:gd name="T10" fmla="*/ 249 w 112"/>
                    <a:gd name="T11" fmla="*/ 99 h 85"/>
                    <a:gd name="T12" fmla="*/ 238 w 112"/>
                    <a:gd name="T13" fmla="*/ 123 h 85"/>
                    <a:gd name="T14" fmla="*/ 225 w 112"/>
                    <a:gd name="T15" fmla="*/ 155 h 85"/>
                    <a:gd name="T16" fmla="*/ 214 w 112"/>
                    <a:gd name="T17" fmla="*/ 158 h 85"/>
                    <a:gd name="T18" fmla="*/ 209 w 112"/>
                    <a:gd name="T19" fmla="*/ 174 h 85"/>
                    <a:gd name="T20" fmla="*/ 196 w 112"/>
                    <a:gd name="T21" fmla="*/ 198 h 85"/>
                    <a:gd name="T22" fmla="*/ 171 w 112"/>
                    <a:gd name="T23" fmla="*/ 208 h 85"/>
                    <a:gd name="T24" fmla="*/ 142 w 112"/>
                    <a:gd name="T25" fmla="*/ 208 h 85"/>
                    <a:gd name="T26" fmla="*/ 112 w 112"/>
                    <a:gd name="T27" fmla="*/ 219 h 85"/>
                    <a:gd name="T28" fmla="*/ 91 w 112"/>
                    <a:gd name="T29" fmla="*/ 227 h 85"/>
                    <a:gd name="T30" fmla="*/ 86 w 112"/>
                    <a:gd name="T31" fmla="*/ 211 h 85"/>
                    <a:gd name="T32" fmla="*/ 91 w 112"/>
                    <a:gd name="T33" fmla="*/ 203 h 85"/>
                    <a:gd name="T34" fmla="*/ 83 w 112"/>
                    <a:gd name="T35" fmla="*/ 190 h 85"/>
                    <a:gd name="T36" fmla="*/ 59 w 112"/>
                    <a:gd name="T37" fmla="*/ 174 h 85"/>
                    <a:gd name="T38" fmla="*/ 46 w 112"/>
                    <a:gd name="T39" fmla="*/ 166 h 85"/>
                    <a:gd name="T40" fmla="*/ 29 w 112"/>
                    <a:gd name="T41" fmla="*/ 160 h 85"/>
                    <a:gd name="T42" fmla="*/ 27 w 112"/>
                    <a:gd name="T43" fmla="*/ 147 h 85"/>
                    <a:gd name="T44" fmla="*/ 38 w 112"/>
                    <a:gd name="T45" fmla="*/ 131 h 85"/>
                    <a:gd name="T46" fmla="*/ 32 w 112"/>
                    <a:gd name="T47" fmla="*/ 123 h 85"/>
                    <a:gd name="T48" fmla="*/ 24 w 112"/>
                    <a:gd name="T49" fmla="*/ 109 h 85"/>
                    <a:gd name="T50" fmla="*/ 24 w 112"/>
                    <a:gd name="T51" fmla="*/ 99 h 85"/>
                    <a:gd name="T52" fmla="*/ 19 w 112"/>
                    <a:gd name="T53" fmla="*/ 88 h 85"/>
                    <a:gd name="T54" fmla="*/ 19 w 112"/>
                    <a:gd name="T55" fmla="*/ 77 h 85"/>
                    <a:gd name="T56" fmla="*/ 13 w 112"/>
                    <a:gd name="T57" fmla="*/ 64 h 85"/>
                    <a:gd name="T58" fmla="*/ 21 w 112"/>
                    <a:gd name="T59" fmla="*/ 53 h 85"/>
                    <a:gd name="T60" fmla="*/ 5 w 112"/>
                    <a:gd name="T61" fmla="*/ 43 h 85"/>
                    <a:gd name="T62" fmla="*/ 3 w 112"/>
                    <a:gd name="T63" fmla="*/ 29 h 85"/>
                    <a:gd name="T64" fmla="*/ 5 w 112"/>
                    <a:gd name="T65" fmla="*/ 8 h 85"/>
                    <a:gd name="T66" fmla="*/ 5 w 112"/>
                    <a:gd name="T67" fmla="*/ 8 h 85"/>
                    <a:gd name="T68" fmla="*/ 46 w 112"/>
                    <a:gd name="T69" fmla="*/ 3 h 85"/>
                    <a:gd name="T70" fmla="*/ 126 w 112"/>
                    <a:gd name="T71" fmla="*/ 40 h 85"/>
                    <a:gd name="T72" fmla="*/ 104 w 112"/>
                    <a:gd name="T73" fmla="*/ 45 h 85"/>
                    <a:gd name="T74" fmla="*/ 118 w 112"/>
                    <a:gd name="T75" fmla="*/ 59 h 85"/>
                    <a:gd name="T76" fmla="*/ 174 w 112"/>
                    <a:gd name="T77" fmla="*/ 53 h 85"/>
                    <a:gd name="T78" fmla="*/ 214 w 112"/>
                    <a:gd name="T79" fmla="*/ 19 h 85"/>
                    <a:gd name="T80" fmla="*/ 252 w 112"/>
                    <a:gd name="T81" fmla="*/ 16 h 85"/>
                    <a:gd name="T82" fmla="*/ 263 w 112"/>
                    <a:gd name="T83" fmla="*/ 24 h 85"/>
                    <a:gd name="T84" fmla="*/ 284 w 112"/>
                    <a:gd name="T85" fmla="*/ 24 h 8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12" h="85">
                      <a:moveTo>
                        <a:pt x="106" y="9"/>
                      </a:moveTo>
                      <a:cubicBezTo>
                        <a:pt x="112" y="24"/>
                        <a:pt x="112" y="24"/>
                        <a:pt x="112" y="24"/>
                      </a:cubicBezTo>
                      <a:cubicBezTo>
                        <a:pt x="107" y="24"/>
                        <a:pt x="107" y="24"/>
                        <a:pt x="107" y="24"/>
                      </a:cubicBezTo>
                      <a:cubicBezTo>
                        <a:pt x="102" y="24"/>
                        <a:pt x="102" y="24"/>
                        <a:pt x="102" y="24"/>
                      </a:cubicBezTo>
                      <a:cubicBezTo>
                        <a:pt x="100" y="33"/>
                        <a:pt x="100" y="33"/>
                        <a:pt x="100" y="33"/>
                      </a:cubicBezTo>
                      <a:cubicBezTo>
                        <a:pt x="100" y="33"/>
                        <a:pt x="95" y="36"/>
                        <a:pt x="93" y="37"/>
                      </a:cubicBezTo>
                      <a:cubicBezTo>
                        <a:pt x="92" y="39"/>
                        <a:pt x="90" y="43"/>
                        <a:pt x="89" y="46"/>
                      </a:cubicBezTo>
                      <a:cubicBezTo>
                        <a:pt x="89" y="49"/>
                        <a:pt x="86" y="60"/>
                        <a:pt x="84" y="58"/>
                      </a:cubicBezTo>
                      <a:cubicBezTo>
                        <a:pt x="82" y="56"/>
                        <a:pt x="82" y="57"/>
                        <a:pt x="80" y="59"/>
                      </a:cubicBezTo>
                      <a:cubicBezTo>
                        <a:pt x="78" y="60"/>
                        <a:pt x="78" y="62"/>
                        <a:pt x="78" y="65"/>
                      </a:cubicBezTo>
                      <a:cubicBezTo>
                        <a:pt x="77" y="69"/>
                        <a:pt x="76" y="72"/>
                        <a:pt x="73" y="74"/>
                      </a:cubicBezTo>
                      <a:cubicBezTo>
                        <a:pt x="71" y="76"/>
                        <a:pt x="69" y="78"/>
                        <a:pt x="64" y="78"/>
                      </a:cubicBezTo>
                      <a:cubicBezTo>
                        <a:pt x="60" y="78"/>
                        <a:pt x="57" y="76"/>
                        <a:pt x="53" y="78"/>
                      </a:cubicBezTo>
                      <a:cubicBezTo>
                        <a:pt x="48" y="80"/>
                        <a:pt x="45" y="80"/>
                        <a:pt x="42" y="82"/>
                      </a:cubicBezTo>
                      <a:cubicBezTo>
                        <a:pt x="39" y="83"/>
                        <a:pt x="34" y="85"/>
                        <a:pt x="34" y="85"/>
                      </a:cubicBezTo>
                      <a:cubicBezTo>
                        <a:pt x="34" y="85"/>
                        <a:pt x="32" y="80"/>
                        <a:pt x="32" y="79"/>
                      </a:cubicBezTo>
                      <a:cubicBezTo>
                        <a:pt x="32" y="78"/>
                        <a:pt x="34" y="77"/>
                        <a:pt x="34" y="76"/>
                      </a:cubicBezTo>
                      <a:cubicBezTo>
                        <a:pt x="35" y="74"/>
                        <a:pt x="36" y="73"/>
                        <a:pt x="31" y="71"/>
                      </a:cubicBezTo>
                      <a:cubicBezTo>
                        <a:pt x="27" y="68"/>
                        <a:pt x="25" y="67"/>
                        <a:pt x="22" y="65"/>
                      </a:cubicBezTo>
                      <a:cubicBezTo>
                        <a:pt x="20" y="64"/>
                        <a:pt x="19" y="61"/>
                        <a:pt x="17" y="62"/>
                      </a:cubicBezTo>
                      <a:cubicBezTo>
                        <a:pt x="14" y="62"/>
                        <a:pt x="12" y="61"/>
                        <a:pt x="11" y="60"/>
                      </a:cubicBezTo>
                      <a:cubicBezTo>
                        <a:pt x="10" y="58"/>
                        <a:pt x="9" y="57"/>
                        <a:pt x="10" y="55"/>
                      </a:cubicBezTo>
                      <a:cubicBezTo>
                        <a:pt x="12" y="52"/>
                        <a:pt x="14" y="50"/>
                        <a:pt x="14" y="49"/>
                      </a:cubicBezTo>
                      <a:cubicBezTo>
                        <a:pt x="14" y="48"/>
                        <a:pt x="14" y="46"/>
                        <a:pt x="12" y="46"/>
                      </a:cubicBezTo>
                      <a:cubicBezTo>
                        <a:pt x="10" y="46"/>
                        <a:pt x="9" y="44"/>
                        <a:pt x="9" y="41"/>
                      </a:cubicBezTo>
                      <a:cubicBezTo>
                        <a:pt x="10" y="39"/>
                        <a:pt x="10" y="39"/>
                        <a:pt x="9" y="37"/>
                      </a:cubicBezTo>
                      <a:cubicBezTo>
                        <a:pt x="7" y="35"/>
                        <a:pt x="7" y="34"/>
                        <a:pt x="7" y="33"/>
                      </a:cubicBezTo>
                      <a:cubicBezTo>
                        <a:pt x="8" y="31"/>
                        <a:pt x="9" y="31"/>
                        <a:pt x="7" y="29"/>
                      </a:cubicBezTo>
                      <a:cubicBezTo>
                        <a:pt x="5" y="27"/>
                        <a:pt x="4" y="26"/>
                        <a:pt x="5" y="24"/>
                      </a:cubicBezTo>
                      <a:cubicBezTo>
                        <a:pt x="7" y="23"/>
                        <a:pt x="8" y="21"/>
                        <a:pt x="8" y="20"/>
                      </a:cubicBezTo>
                      <a:cubicBezTo>
                        <a:pt x="8" y="18"/>
                        <a:pt x="4" y="18"/>
                        <a:pt x="2" y="16"/>
                      </a:cubicBezTo>
                      <a:cubicBezTo>
                        <a:pt x="0" y="15"/>
                        <a:pt x="1" y="16"/>
                        <a:pt x="1" y="11"/>
                      </a:cubicBezTo>
                      <a:cubicBezTo>
                        <a:pt x="1" y="6"/>
                        <a:pt x="2" y="4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4" y="3"/>
                        <a:pt x="14" y="0"/>
                        <a:pt x="17" y="1"/>
                      </a:cubicBezTo>
                      <a:cubicBezTo>
                        <a:pt x="21" y="2"/>
                        <a:pt x="47" y="15"/>
                        <a:pt x="47" y="15"/>
                      </a:cubicBezTo>
                      <a:cubicBezTo>
                        <a:pt x="39" y="17"/>
                        <a:pt x="39" y="17"/>
                        <a:pt x="39" y="17"/>
                      </a:cubicBezTo>
                      <a:cubicBezTo>
                        <a:pt x="39" y="17"/>
                        <a:pt x="40" y="20"/>
                        <a:pt x="44" y="22"/>
                      </a:cubicBezTo>
                      <a:cubicBezTo>
                        <a:pt x="47" y="23"/>
                        <a:pt x="58" y="26"/>
                        <a:pt x="65" y="20"/>
                      </a:cubicBezTo>
                      <a:cubicBezTo>
                        <a:pt x="72" y="13"/>
                        <a:pt x="75" y="9"/>
                        <a:pt x="80" y="7"/>
                      </a:cubicBezTo>
                      <a:cubicBezTo>
                        <a:pt x="84" y="6"/>
                        <a:pt x="91" y="4"/>
                        <a:pt x="94" y="6"/>
                      </a:cubicBezTo>
                      <a:cubicBezTo>
                        <a:pt x="97" y="8"/>
                        <a:pt x="98" y="9"/>
                        <a:pt x="98" y="9"/>
                      </a:cubicBezTo>
                      <a:cubicBezTo>
                        <a:pt x="106" y="9"/>
                        <a:pt x="106" y="9"/>
                        <a:pt x="106" y="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8" name="Freeform 38">
                  <a:extLst>
                    <a:ext uri="{FF2B5EF4-FFF2-40B4-BE49-F238E27FC236}">
                      <a16:creationId xmlns:a16="http://schemas.microsoft.com/office/drawing/2014/main" id="{2C7BB460-D73A-47F2-8F0A-DDA938D620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1500" y="2275050"/>
                  <a:ext cx="451900" cy="609201"/>
                </a:xfrm>
                <a:custGeom>
                  <a:avLst/>
                  <a:gdLst>
                    <a:gd name="T0" fmla="*/ 16 w 93"/>
                    <a:gd name="T1" fmla="*/ 187 h 121"/>
                    <a:gd name="T2" fmla="*/ 16 w 93"/>
                    <a:gd name="T3" fmla="*/ 179 h 121"/>
                    <a:gd name="T4" fmla="*/ 29 w 93"/>
                    <a:gd name="T5" fmla="*/ 168 h 121"/>
                    <a:gd name="T6" fmla="*/ 43 w 93"/>
                    <a:gd name="T7" fmla="*/ 157 h 121"/>
                    <a:gd name="T8" fmla="*/ 40 w 93"/>
                    <a:gd name="T9" fmla="*/ 115 h 121"/>
                    <a:gd name="T10" fmla="*/ 35 w 93"/>
                    <a:gd name="T11" fmla="*/ 101 h 121"/>
                    <a:gd name="T12" fmla="*/ 8 w 93"/>
                    <a:gd name="T13" fmla="*/ 77 h 121"/>
                    <a:gd name="T14" fmla="*/ 3 w 93"/>
                    <a:gd name="T15" fmla="*/ 51 h 121"/>
                    <a:gd name="T16" fmla="*/ 5 w 93"/>
                    <a:gd name="T17" fmla="*/ 51 h 121"/>
                    <a:gd name="T18" fmla="*/ 27 w 93"/>
                    <a:gd name="T19" fmla="*/ 48 h 121"/>
                    <a:gd name="T20" fmla="*/ 35 w 93"/>
                    <a:gd name="T21" fmla="*/ 16 h 121"/>
                    <a:gd name="T22" fmla="*/ 64 w 93"/>
                    <a:gd name="T23" fmla="*/ 0 h 121"/>
                    <a:gd name="T24" fmla="*/ 64 w 93"/>
                    <a:gd name="T25" fmla="*/ 0 h 121"/>
                    <a:gd name="T26" fmla="*/ 83 w 93"/>
                    <a:gd name="T27" fmla="*/ 21 h 121"/>
                    <a:gd name="T28" fmla="*/ 94 w 93"/>
                    <a:gd name="T29" fmla="*/ 27 h 121"/>
                    <a:gd name="T30" fmla="*/ 99 w 93"/>
                    <a:gd name="T31" fmla="*/ 37 h 121"/>
                    <a:gd name="T32" fmla="*/ 107 w 93"/>
                    <a:gd name="T33" fmla="*/ 43 h 121"/>
                    <a:gd name="T34" fmla="*/ 123 w 93"/>
                    <a:gd name="T35" fmla="*/ 43 h 121"/>
                    <a:gd name="T36" fmla="*/ 137 w 93"/>
                    <a:gd name="T37" fmla="*/ 51 h 121"/>
                    <a:gd name="T38" fmla="*/ 147 w 93"/>
                    <a:gd name="T39" fmla="*/ 64 h 121"/>
                    <a:gd name="T40" fmla="*/ 158 w 93"/>
                    <a:gd name="T41" fmla="*/ 67 h 121"/>
                    <a:gd name="T42" fmla="*/ 163 w 93"/>
                    <a:gd name="T43" fmla="*/ 77 h 121"/>
                    <a:gd name="T44" fmla="*/ 163 w 93"/>
                    <a:gd name="T45" fmla="*/ 93 h 121"/>
                    <a:gd name="T46" fmla="*/ 187 w 93"/>
                    <a:gd name="T47" fmla="*/ 99 h 121"/>
                    <a:gd name="T48" fmla="*/ 201 w 93"/>
                    <a:gd name="T49" fmla="*/ 112 h 121"/>
                    <a:gd name="T50" fmla="*/ 214 w 93"/>
                    <a:gd name="T51" fmla="*/ 131 h 121"/>
                    <a:gd name="T52" fmla="*/ 217 w 93"/>
                    <a:gd name="T53" fmla="*/ 144 h 121"/>
                    <a:gd name="T54" fmla="*/ 206 w 93"/>
                    <a:gd name="T55" fmla="*/ 163 h 121"/>
                    <a:gd name="T56" fmla="*/ 217 w 93"/>
                    <a:gd name="T57" fmla="*/ 179 h 121"/>
                    <a:gd name="T58" fmla="*/ 228 w 93"/>
                    <a:gd name="T59" fmla="*/ 195 h 121"/>
                    <a:gd name="T60" fmla="*/ 244 w 93"/>
                    <a:gd name="T61" fmla="*/ 206 h 121"/>
                    <a:gd name="T62" fmla="*/ 238 w 93"/>
                    <a:gd name="T63" fmla="*/ 219 h 121"/>
                    <a:gd name="T64" fmla="*/ 220 w 93"/>
                    <a:gd name="T65" fmla="*/ 235 h 121"/>
                    <a:gd name="T66" fmla="*/ 212 w 93"/>
                    <a:gd name="T67" fmla="*/ 259 h 121"/>
                    <a:gd name="T68" fmla="*/ 217 w 93"/>
                    <a:gd name="T69" fmla="*/ 278 h 121"/>
                    <a:gd name="T70" fmla="*/ 203 w 93"/>
                    <a:gd name="T71" fmla="*/ 288 h 121"/>
                    <a:gd name="T72" fmla="*/ 179 w 93"/>
                    <a:gd name="T73" fmla="*/ 288 h 121"/>
                    <a:gd name="T74" fmla="*/ 150 w 93"/>
                    <a:gd name="T75" fmla="*/ 315 h 121"/>
                    <a:gd name="T76" fmla="*/ 129 w 93"/>
                    <a:gd name="T77" fmla="*/ 320 h 121"/>
                    <a:gd name="T78" fmla="*/ 123 w 93"/>
                    <a:gd name="T79" fmla="*/ 304 h 121"/>
                    <a:gd name="T80" fmla="*/ 107 w 93"/>
                    <a:gd name="T81" fmla="*/ 288 h 121"/>
                    <a:gd name="T82" fmla="*/ 83 w 93"/>
                    <a:gd name="T83" fmla="*/ 291 h 121"/>
                    <a:gd name="T84" fmla="*/ 64 w 93"/>
                    <a:gd name="T85" fmla="*/ 288 h 121"/>
                    <a:gd name="T86" fmla="*/ 70 w 93"/>
                    <a:gd name="T87" fmla="*/ 272 h 121"/>
                    <a:gd name="T88" fmla="*/ 78 w 93"/>
                    <a:gd name="T89" fmla="*/ 259 h 121"/>
                    <a:gd name="T90" fmla="*/ 62 w 93"/>
                    <a:gd name="T91" fmla="*/ 240 h 121"/>
                    <a:gd name="T92" fmla="*/ 51 w 93"/>
                    <a:gd name="T93" fmla="*/ 230 h 121"/>
                    <a:gd name="T94" fmla="*/ 43 w 93"/>
                    <a:gd name="T95" fmla="*/ 214 h 121"/>
                    <a:gd name="T96" fmla="*/ 29 w 93"/>
                    <a:gd name="T97" fmla="*/ 200 h 121"/>
                    <a:gd name="T98" fmla="*/ 16 w 93"/>
                    <a:gd name="T99" fmla="*/ 190 h 121"/>
                    <a:gd name="T100" fmla="*/ 16 w 93"/>
                    <a:gd name="T101" fmla="*/ 187 h 121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93" h="121">
                      <a:moveTo>
                        <a:pt x="6" y="70"/>
                      </a:moveTo>
                      <a:cubicBezTo>
                        <a:pt x="6" y="69"/>
                        <a:pt x="6" y="68"/>
                        <a:pt x="6" y="67"/>
                      </a:cubicBezTo>
                      <a:cubicBezTo>
                        <a:pt x="5" y="65"/>
                        <a:pt x="8" y="64"/>
                        <a:pt x="11" y="63"/>
                      </a:cubicBezTo>
                      <a:cubicBezTo>
                        <a:pt x="14" y="63"/>
                        <a:pt x="16" y="59"/>
                        <a:pt x="16" y="59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3" y="38"/>
                        <a:pt x="13" y="38"/>
                        <a:pt x="13" y="38"/>
                      </a:cubicBezTo>
                      <a:cubicBezTo>
                        <a:pt x="13" y="38"/>
                        <a:pt x="9" y="33"/>
                        <a:pt x="3" y="29"/>
                      </a:cubicBezTo>
                      <a:cubicBezTo>
                        <a:pt x="1" y="27"/>
                        <a:pt x="0" y="23"/>
                        <a:pt x="1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6" y="20"/>
                        <a:pt x="9" y="19"/>
                        <a:pt x="10" y="18"/>
                      </a:cubicBezTo>
                      <a:cubicBezTo>
                        <a:pt x="12" y="16"/>
                        <a:pt x="9" y="10"/>
                        <a:pt x="13" y="6"/>
                      </a:cubicBezTo>
                      <a:cubicBezTo>
                        <a:pt x="15" y="3"/>
                        <a:pt x="19" y="1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9" y="8"/>
                        <a:pt x="31" y="8"/>
                      </a:cubicBezTo>
                      <a:cubicBezTo>
                        <a:pt x="32" y="9"/>
                        <a:pt x="34" y="9"/>
                        <a:pt x="35" y="10"/>
                      </a:cubicBezTo>
                      <a:cubicBezTo>
                        <a:pt x="35" y="10"/>
                        <a:pt x="36" y="13"/>
                        <a:pt x="37" y="14"/>
                      </a:cubicBezTo>
                      <a:cubicBezTo>
                        <a:pt x="37" y="15"/>
                        <a:pt x="39" y="15"/>
                        <a:pt x="40" y="16"/>
                      </a:cubicBezTo>
                      <a:cubicBezTo>
                        <a:pt x="41" y="17"/>
                        <a:pt x="43" y="17"/>
                        <a:pt x="46" y="16"/>
                      </a:cubicBezTo>
                      <a:cubicBezTo>
                        <a:pt x="49" y="15"/>
                        <a:pt x="49" y="17"/>
                        <a:pt x="51" y="19"/>
                      </a:cubicBezTo>
                      <a:cubicBezTo>
                        <a:pt x="53" y="22"/>
                        <a:pt x="53" y="25"/>
                        <a:pt x="55" y="24"/>
                      </a:cubicBezTo>
                      <a:cubicBezTo>
                        <a:pt x="57" y="24"/>
                        <a:pt x="58" y="24"/>
                        <a:pt x="59" y="25"/>
                      </a:cubicBezTo>
                      <a:cubicBezTo>
                        <a:pt x="60" y="26"/>
                        <a:pt x="61" y="29"/>
                        <a:pt x="61" y="29"/>
                      </a:cubicBezTo>
                      <a:cubicBezTo>
                        <a:pt x="60" y="30"/>
                        <a:pt x="60" y="31"/>
                        <a:pt x="61" y="35"/>
                      </a:cubicBezTo>
                      <a:cubicBezTo>
                        <a:pt x="62" y="39"/>
                        <a:pt x="67" y="36"/>
                        <a:pt x="70" y="37"/>
                      </a:cubicBezTo>
                      <a:cubicBezTo>
                        <a:pt x="73" y="37"/>
                        <a:pt x="74" y="40"/>
                        <a:pt x="75" y="42"/>
                      </a:cubicBezTo>
                      <a:cubicBezTo>
                        <a:pt x="77" y="44"/>
                        <a:pt x="78" y="48"/>
                        <a:pt x="80" y="49"/>
                      </a:cubicBezTo>
                      <a:cubicBezTo>
                        <a:pt x="83" y="50"/>
                        <a:pt x="81" y="54"/>
                        <a:pt x="81" y="54"/>
                      </a:cubicBezTo>
                      <a:cubicBezTo>
                        <a:pt x="81" y="54"/>
                        <a:pt x="77" y="58"/>
                        <a:pt x="77" y="61"/>
                      </a:cubicBezTo>
                      <a:cubicBezTo>
                        <a:pt x="77" y="64"/>
                        <a:pt x="80" y="65"/>
                        <a:pt x="81" y="67"/>
                      </a:cubicBezTo>
                      <a:cubicBezTo>
                        <a:pt x="82" y="69"/>
                        <a:pt x="83" y="72"/>
                        <a:pt x="85" y="73"/>
                      </a:cubicBezTo>
                      <a:cubicBezTo>
                        <a:pt x="86" y="74"/>
                        <a:pt x="89" y="75"/>
                        <a:pt x="91" y="77"/>
                      </a:cubicBezTo>
                      <a:cubicBezTo>
                        <a:pt x="93" y="78"/>
                        <a:pt x="92" y="80"/>
                        <a:pt x="89" y="82"/>
                      </a:cubicBezTo>
                      <a:cubicBezTo>
                        <a:pt x="87" y="84"/>
                        <a:pt x="85" y="86"/>
                        <a:pt x="82" y="88"/>
                      </a:cubicBezTo>
                      <a:cubicBezTo>
                        <a:pt x="80" y="90"/>
                        <a:pt x="77" y="92"/>
                        <a:pt x="79" y="97"/>
                      </a:cubicBezTo>
                      <a:cubicBezTo>
                        <a:pt x="81" y="101"/>
                        <a:pt x="82" y="103"/>
                        <a:pt x="81" y="104"/>
                      </a:cubicBezTo>
                      <a:cubicBezTo>
                        <a:pt x="80" y="105"/>
                        <a:pt x="80" y="106"/>
                        <a:pt x="76" y="108"/>
                      </a:cubicBezTo>
                      <a:cubicBezTo>
                        <a:pt x="73" y="109"/>
                        <a:pt x="71" y="108"/>
                        <a:pt x="67" y="108"/>
                      </a:cubicBezTo>
                      <a:cubicBezTo>
                        <a:pt x="64" y="109"/>
                        <a:pt x="58" y="115"/>
                        <a:pt x="56" y="118"/>
                      </a:cubicBezTo>
                      <a:cubicBezTo>
                        <a:pt x="55" y="120"/>
                        <a:pt x="50" y="120"/>
                        <a:pt x="48" y="120"/>
                      </a:cubicBezTo>
                      <a:cubicBezTo>
                        <a:pt x="45" y="121"/>
                        <a:pt x="47" y="116"/>
                        <a:pt x="46" y="114"/>
                      </a:cubicBezTo>
                      <a:cubicBezTo>
                        <a:pt x="46" y="112"/>
                        <a:pt x="42" y="108"/>
                        <a:pt x="40" y="108"/>
                      </a:cubicBezTo>
                      <a:cubicBezTo>
                        <a:pt x="38" y="108"/>
                        <a:pt x="33" y="109"/>
                        <a:pt x="31" y="109"/>
                      </a:cubicBezTo>
                      <a:cubicBezTo>
                        <a:pt x="29" y="109"/>
                        <a:pt x="24" y="108"/>
                        <a:pt x="24" y="108"/>
                      </a:cubicBezTo>
                      <a:cubicBezTo>
                        <a:pt x="24" y="108"/>
                        <a:pt x="23" y="102"/>
                        <a:pt x="26" y="102"/>
                      </a:cubicBezTo>
                      <a:cubicBezTo>
                        <a:pt x="28" y="102"/>
                        <a:pt x="28" y="99"/>
                        <a:pt x="29" y="97"/>
                      </a:cubicBezTo>
                      <a:cubicBezTo>
                        <a:pt x="29" y="96"/>
                        <a:pt x="26" y="91"/>
                        <a:pt x="23" y="90"/>
                      </a:cubicBezTo>
                      <a:cubicBezTo>
                        <a:pt x="21" y="89"/>
                        <a:pt x="19" y="86"/>
                        <a:pt x="19" y="86"/>
                      </a:cubicBezTo>
                      <a:cubicBezTo>
                        <a:pt x="19" y="86"/>
                        <a:pt x="17" y="81"/>
                        <a:pt x="16" y="80"/>
                      </a:cubicBezTo>
                      <a:cubicBezTo>
                        <a:pt x="15" y="79"/>
                        <a:pt x="13" y="77"/>
                        <a:pt x="11" y="75"/>
                      </a:cubicBezTo>
                      <a:cubicBezTo>
                        <a:pt x="9" y="73"/>
                        <a:pt x="8" y="72"/>
                        <a:pt x="6" y="71"/>
                      </a:cubicBezTo>
                      <a:lnTo>
                        <a:pt x="6" y="70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9" name="Freeform 39">
                  <a:extLst>
                    <a:ext uri="{FF2B5EF4-FFF2-40B4-BE49-F238E27FC236}">
                      <a16:creationId xmlns:a16="http://schemas.microsoft.com/office/drawing/2014/main" id="{0A6EEE75-BD61-4E70-8078-AA910DC31C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0800" y="2455607"/>
                  <a:ext cx="558977" cy="560163"/>
                </a:xfrm>
                <a:custGeom>
                  <a:avLst/>
                  <a:gdLst>
                    <a:gd name="T0" fmla="*/ 287 w 115"/>
                    <a:gd name="T1" fmla="*/ 118 h 111"/>
                    <a:gd name="T2" fmla="*/ 279 w 115"/>
                    <a:gd name="T3" fmla="*/ 142 h 111"/>
                    <a:gd name="T4" fmla="*/ 297 w 115"/>
                    <a:gd name="T5" fmla="*/ 171 h 111"/>
                    <a:gd name="T6" fmla="*/ 273 w 115"/>
                    <a:gd name="T7" fmla="*/ 185 h 111"/>
                    <a:gd name="T8" fmla="*/ 276 w 115"/>
                    <a:gd name="T9" fmla="*/ 206 h 111"/>
                    <a:gd name="T10" fmla="*/ 268 w 115"/>
                    <a:gd name="T11" fmla="*/ 227 h 111"/>
                    <a:gd name="T12" fmla="*/ 249 w 115"/>
                    <a:gd name="T13" fmla="*/ 243 h 111"/>
                    <a:gd name="T14" fmla="*/ 236 w 115"/>
                    <a:gd name="T15" fmla="*/ 270 h 111"/>
                    <a:gd name="T16" fmla="*/ 238 w 115"/>
                    <a:gd name="T17" fmla="*/ 297 h 111"/>
                    <a:gd name="T18" fmla="*/ 238 w 115"/>
                    <a:gd name="T19" fmla="*/ 297 h 111"/>
                    <a:gd name="T20" fmla="*/ 209 w 115"/>
                    <a:gd name="T21" fmla="*/ 297 h 111"/>
                    <a:gd name="T22" fmla="*/ 209 w 115"/>
                    <a:gd name="T23" fmla="*/ 276 h 111"/>
                    <a:gd name="T24" fmla="*/ 177 w 115"/>
                    <a:gd name="T25" fmla="*/ 294 h 111"/>
                    <a:gd name="T26" fmla="*/ 131 w 115"/>
                    <a:gd name="T27" fmla="*/ 235 h 111"/>
                    <a:gd name="T28" fmla="*/ 123 w 115"/>
                    <a:gd name="T29" fmla="*/ 249 h 111"/>
                    <a:gd name="T30" fmla="*/ 91 w 115"/>
                    <a:gd name="T31" fmla="*/ 260 h 111"/>
                    <a:gd name="T32" fmla="*/ 51 w 115"/>
                    <a:gd name="T33" fmla="*/ 233 h 111"/>
                    <a:gd name="T34" fmla="*/ 13 w 115"/>
                    <a:gd name="T35" fmla="*/ 230 h 111"/>
                    <a:gd name="T36" fmla="*/ 11 w 115"/>
                    <a:gd name="T37" fmla="*/ 225 h 111"/>
                    <a:gd name="T38" fmla="*/ 5 w 115"/>
                    <a:gd name="T39" fmla="*/ 203 h 111"/>
                    <a:gd name="T40" fmla="*/ 3 w 115"/>
                    <a:gd name="T41" fmla="*/ 182 h 111"/>
                    <a:gd name="T42" fmla="*/ 11 w 115"/>
                    <a:gd name="T43" fmla="*/ 174 h 111"/>
                    <a:gd name="T44" fmla="*/ 32 w 115"/>
                    <a:gd name="T45" fmla="*/ 166 h 111"/>
                    <a:gd name="T46" fmla="*/ 24 w 115"/>
                    <a:gd name="T47" fmla="*/ 153 h 111"/>
                    <a:gd name="T48" fmla="*/ 32 w 115"/>
                    <a:gd name="T49" fmla="*/ 139 h 111"/>
                    <a:gd name="T50" fmla="*/ 43 w 115"/>
                    <a:gd name="T51" fmla="*/ 128 h 111"/>
                    <a:gd name="T52" fmla="*/ 54 w 115"/>
                    <a:gd name="T53" fmla="*/ 112 h 111"/>
                    <a:gd name="T54" fmla="*/ 46 w 115"/>
                    <a:gd name="T55" fmla="*/ 96 h 111"/>
                    <a:gd name="T56" fmla="*/ 35 w 115"/>
                    <a:gd name="T57" fmla="*/ 70 h 111"/>
                    <a:gd name="T58" fmla="*/ 32 w 115"/>
                    <a:gd name="T59" fmla="*/ 62 h 111"/>
                    <a:gd name="T60" fmla="*/ 32 w 115"/>
                    <a:gd name="T61" fmla="*/ 62 h 111"/>
                    <a:gd name="T62" fmla="*/ 35 w 115"/>
                    <a:gd name="T63" fmla="*/ 48 h 111"/>
                    <a:gd name="T64" fmla="*/ 35 w 115"/>
                    <a:gd name="T65" fmla="*/ 27 h 111"/>
                    <a:gd name="T66" fmla="*/ 37 w 115"/>
                    <a:gd name="T67" fmla="*/ 16 h 111"/>
                    <a:gd name="T68" fmla="*/ 48 w 115"/>
                    <a:gd name="T69" fmla="*/ 5 h 111"/>
                    <a:gd name="T70" fmla="*/ 62 w 115"/>
                    <a:gd name="T71" fmla="*/ 0 h 111"/>
                    <a:gd name="T72" fmla="*/ 67 w 115"/>
                    <a:gd name="T73" fmla="*/ 5 h 111"/>
                    <a:gd name="T74" fmla="*/ 75 w 115"/>
                    <a:gd name="T75" fmla="*/ 8 h 111"/>
                    <a:gd name="T76" fmla="*/ 88 w 115"/>
                    <a:gd name="T77" fmla="*/ 5 h 111"/>
                    <a:gd name="T78" fmla="*/ 96 w 115"/>
                    <a:gd name="T79" fmla="*/ 3 h 111"/>
                    <a:gd name="T80" fmla="*/ 104 w 115"/>
                    <a:gd name="T81" fmla="*/ 3 h 111"/>
                    <a:gd name="T82" fmla="*/ 112 w 115"/>
                    <a:gd name="T83" fmla="*/ 0 h 111"/>
                    <a:gd name="T84" fmla="*/ 115 w 115"/>
                    <a:gd name="T85" fmla="*/ 3 h 111"/>
                    <a:gd name="T86" fmla="*/ 131 w 115"/>
                    <a:gd name="T87" fmla="*/ 16 h 111"/>
                    <a:gd name="T88" fmla="*/ 145 w 115"/>
                    <a:gd name="T89" fmla="*/ 35 h 111"/>
                    <a:gd name="T90" fmla="*/ 147 w 115"/>
                    <a:gd name="T91" fmla="*/ 48 h 111"/>
                    <a:gd name="T92" fmla="*/ 142 w 115"/>
                    <a:gd name="T93" fmla="*/ 62 h 111"/>
                    <a:gd name="T94" fmla="*/ 153 w 115"/>
                    <a:gd name="T95" fmla="*/ 64 h 111"/>
                    <a:gd name="T96" fmla="*/ 169 w 115"/>
                    <a:gd name="T97" fmla="*/ 67 h 111"/>
                    <a:gd name="T98" fmla="*/ 182 w 115"/>
                    <a:gd name="T99" fmla="*/ 75 h 111"/>
                    <a:gd name="T100" fmla="*/ 193 w 115"/>
                    <a:gd name="T101" fmla="*/ 88 h 111"/>
                    <a:gd name="T102" fmla="*/ 198 w 115"/>
                    <a:gd name="T103" fmla="*/ 99 h 111"/>
                    <a:gd name="T104" fmla="*/ 198 w 115"/>
                    <a:gd name="T105" fmla="*/ 112 h 111"/>
                    <a:gd name="T106" fmla="*/ 209 w 115"/>
                    <a:gd name="T107" fmla="*/ 123 h 111"/>
                    <a:gd name="T108" fmla="*/ 214 w 115"/>
                    <a:gd name="T109" fmla="*/ 131 h 111"/>
                    <a:gd name="T110" fmla="*/ 230 w 115"/>
                    <a:gd name="T111" fmla="*/ 123 h 111"/>
                    <a:gd name="T112" fmla="*/ 262 w 115"/>
                    <a:gd name="T113" fmla="*/ 110 h 111"/>
                    <a:gd name="T114" fmla="*/ 273 w 115"/>
                    <a:gd name="T115" fmla="*/ 118 h 111"/>
                    <a:gd name="T116" fmla="*/ 281 w 115"/>
                    <a:gd name="T117" fmla="*/ 126 h 111"/>
                    <a:gd name="T118" fmla="*/ 289 w 115"/>
                    <a:gd name="T119" fmla="*/ 115 h 111"/>
                    <a:gd name="T120" fmla="*/ 287 w 115"/>
                    <a:gd name="T121" fmla="*/ 118 h 11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15" h="111">
                      <a:moveTo>
                        <a:pt x="107" y="44"/>
                      </a:moveTo>
                      <a:cubicBezTo>
                        <a:pt x="104" y="53"/>
                        <a:pt x="104" y="53"/>
                        <a:pt x="104" y="53"/>
                      </a:cubicBezTo>
                      <a:cubicBezTo>
                        <a:pt x="104" y="53"/>
                        <a:pt x="115" y="63"/>
                        <a:pt x="111" y="64"/>
                      </a:cubicBezTo>
                      <a:cubicBezTo>
                        <a:pt x="106" y="65"/>
                        <a:pt x="102" y="69"/>
                        <a:pt x="102" y="69"/>
                      </a:cubicBezTo>
                      <a:cubicBezTo>
                        <a:pt x="102" y="69"/>
                        <a:pt x="104" y="75"/>
                        <a:pt x="103" y="77"/>
                      </a:cubicBezTo>
                      <a:cubicBezTo>
                        <a:pt x="102" y="80"/>
                        <a:pt x="102" y="80"/>
                        <a:pt x="100" y="85"/>
                      </a:cubicBezTo>
                      <a:cubicBezTo>
                        <a:pt x="97" y="90"/>
                        <a:pt x="95" y="86"/>
                        <a:pt x="93" y="91"/>
                      </a:cubicBezTo>
                      <a:cubicBezTo>
                        <a:pt x="90" y="96"/>
                        <a:pt x="87" y="98"/>
                        <a:pt x="88" y="101"/>
                      </a:cubicBezTo>
                      <a:cubicBezTo>
                        <a:pt x="90" y="104"/>
                        <a:pt x="89" y="108"/>
                        <a:pt x="89" y="111"/>
                      </a:cubicBezTo>
                      <a:cubicBezTo>
                        <a:pt x="89" y="111"/>
                        <a:pt x="89" y="111"/>
                        <a:pt x="89" y="111"/>
                      </a:cubicBezTo>
                      <a:cubicBezTo>
                        <a:pt x="78" y="111"/>
                        <a:pt x="78" y="111"/>
                        <a:pt x="78" y="111"/>
                      </a:cubicBezTo>
                      <a:cubicBezTo>
                        <a:pt x="78" y="103"/>
                        <a:pt x="78" y="103"/>
                        <a:pt x="78" y="103"/>
                      </a:cubicBezTo>
                      <a:cubicBezTo>
                        <a:pt x="66" y="110"/>
                        <a:pt x="66" y="110"/>
                        <a:pt x="66" y="110"/>
                      </a:cubicBezTo>
                      <a:cubicBezTo>
                        <a:pt x="49" y="88"/>
                        <a:pt x="49" y="88"/>
                        <a:pt x="49" y="88"/>
                      </a:cubicBezTo>
                      <a:cubicBezTo>
                        <a:pt x="49" y="88"/>
                        <a:pt x="46" y="90"/>
                        <a:pt x="46" y="93"/>
                      </a:cubicBezTo>
                      <a:cubicBezTo>
                        <a:pt x="45" y="95"/>
                        <a:pt x="36" y="98"/>
                        <a:pt x="34" y="97"/>
                      </a:cubicBezTo>
                      <a:cubicBezTo>
                        <a:pt x="32" y="96"/>
                        <a:pt x="19" y="87"/>
                        <a:pt x="19" y="87"/>
                      </a:cubicBezTo>
                      <a:cubicBezTo>
                        <a:pt x="5" y="86"/>
                        <a:pt x="5" y="86"/>
                        <a:pt x="5" y="86"/>
                      </a:cubicBezTo>
                      <a:cubicBezTo>
                        <a:pt x="4" y="84"/>
                        <a:pt x="4" y="84"/>
                        <a:pt x="4" y="84"/>
                      </a:cubicBezTo>
                      <a:cubicBezTo>
                        <a:pt x="4" y="82"/>
                        <a:pt x="3" y="78"/>
                        <a:pt x="2" y="76"/>
                      </a:cubicBezTo>
                      <a:cubicBezTo>
                        <a:pt x="0" y="72"/>
                        <a:pt x="1" y="71"/>
                        <a:pt x="1" y="68"/>
                      </a:cubicBezTo>
                      <a:cubicBezTo>
                        <a:pt x="2" y="66"/>
                        <a:pt x="3" y="66"/>
                        <a:pt x="4" y="65"/>
                      </a:cubicBezTo>
                      <a:cubicBezTo>
                        <a:pt x="6" y="64"/>
                        <a:pt x="12" y="62"/>
                        <a:pt x="12" y="62"/>
                      </a:cubicBezTo>
                      <a:cubicBezTo>
                        <a:pt x="12" y="62"/>
                        <a:pt x="11" y="60"/>
                        <a:pt x="9" y="57"/>
                      </a:cubicBezTo>
                      <a:cubicBezTo>
                        <a:pt x="7" y="55"/>
                        <a:pt x="10" y="54"/>
                        <a:pt x="12" y="52"/>
                      </a:cubicBezTo>
                      <a:cubicBezTo>
                        <a:pt x="13" y="50"/>
                        <a:pt x="15" y="49"/>
                        <a:pt x="16" y="48"/>
                      </a:cubicBezTo>
                      <a:cubicBezTo>
                        <a:pt x="17" y="47"/>
                        <a:pt x="20" y="42"/>
                        <a:pt x="20" y="42"/>
                      </a:cubicBezTo>
                      <a:cubicBezTo>
                        <a:pt x="20" y="42"/>
                        <a:pt x="19" y="38"/>
                        <a:pt x="17" y="36"/>
                      </a:cubicBezTo>
                      <a:cubicBezTo>
                        <a:pt x="14" y="33"/>
                        <a:pt x="13" y="29"/>
                        <a:pt x="13" y="26"/>
                      </a:cubicBezTo>
                      <a:cubicBezTo>
                        <a:pt x="14" y="22"/>
                        <a:pt x="12" y="23"/>
                        <a:pt x="12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3" y="22"/>
                        <a:pt x="13" y="20"/>
                        <a:pt x="13" y="18"/>
                      </a:cubicBezTo>
                      <a:cubicBezTo>
                        <a:pt x="13" y="16"/>
                        <a:pt x="14" y="12"/>
                        <a:pt x="13" y="10"/>
                      </a:cubicBezTo>
                      <a:cubicBezTo>
                        <a:pt x="13" y="7"/>
                        <a:pt x="13" y="7"/>
                        <a:pt x="14" y="6"/>
                      </a:cubicBezTo>
                      <a:cubicBezTo>
                        <a:pt x="15" y="4"/>
                        <a:pt x="17" y="2"/>
                        <a:pt x="18" y="2"/>
                      </a:cubicBezTo>
                      <a:cubicBezTo>
                        <a:pt x="19" y="2"/>
                        <a:pt x="21" y="1"/>
                        <a:pt x="23" y="0"/>
                      </a:cubicBezTo>
                      <a:cubicBezTo>
                        <a:pt x="24" y="0"/>
                        <a:pt x="24" y="1"/>
                        <a:pt x="25" y="2"/>
                      </a:cubicBezTo>
                      <a:cubicBezTo>
                        <a:pt x="25" y="3"/>
                        <a:pt x="27" y="3"/>
                        <a:pt x="28" y="3"/>
                      </a:cubicBezTo>
                      <a:cubicBezTo>
                        <a:pt x="28" y="3"/>
                        <a:pt x="32" y="2"/>
                        <a:pt x="33" y="2"/>
                      </a:cubicBezTo>
                      <a:cubicBezTo>
                        <a:pt x="34" y="2"/>
                        <a:pt x="35" y="2"/>
                        <a:pt x="36" y="1"/>
                      </a:cubicBezTo>
                      <a:cubicBezTo>
                        <a:pt x="36" y="0"/>
                        <a:pt x="38" y="0"/>
                        <a:pt x="39" y="1"/>
                      </a:cubicBezTo>
                      <a:cubicBezTo>
                        <a:pt x="40" y="1"/>
                        <a:pt x="42" y="0"/>
                        <a:pt x="42" y="0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6" y="2"/>
                        <a:pt x="46" y="4"/>
                        <a:pt x="49" y="6"/>
                      </a:cubicBezTo>
                      <a:cubicBezTo>
                        <a:pt x="51" y="8"/>
                        <a:pt x="53" y="12"/>
                        <a:pt x="54" y="13"/>
                      </a:cubicBezTo>
                      <a:cubicBezTo>
                        <a:pt x="55" y="15"/>
                        <a:pt x="57" y="16"/>
                        <a:pt x="55" y="18"/>
                      </a:cubicBezTo>
                      <a:cubicBezTo>
                        <a:pt x="53" y="19"/>
                        <a:pt x="53" y="22"/>
                        <a:pt x="53" y="23"/>
                      </a:cubicBezTo>
                      <a:cubicBezTo>
                        <a:pt x="54" y="24"/>
                        <a:pt x="54" y="25"/>
                        <a:pt x="57" y="24"/>
                      </a:cubicBezTo>
                      <a:cubicBezTo>
                        <a:pt x="60" y="23"/>
                        <a:pt x="60" y="23"/>
                        <a:pt x="63" y="25"/>
                      </a:cubicBezTo>
                      <a:cubicBezTo>
                        <a:pt x="65" y="27"/>
                        <a:pt x="66" y="25"/>
                        <a:pt x="68" y="28"/>
                      </a:cubicBezTo>
                      <a:cubicBezTo>
                        <a:pt x="71" y="31"/>
                        <a:pt x="70" y="32"/>
                        <a:pt x="72" y="33"/>
                      </a:cubicBezTo>
                      <a:cubicBezTo>
                        <a:pt x="73" y="35"/>
                        <a:pt x="74" y="34"/>
                        <a:pt x="74" y="37"/>
                      </a:cubicBezTo>
                      <a:cubicBezTo>
                        <a:pt x="74" y="40"/>
                        <a:pt x="72" y="40"/>
                        <a:pt x="74" y="42"/>
                      </a:cubicBezTo>
                      <a:cubicBezTo>
                        <a:pt x="75" y="44"/>
                        <a:pt x="78" y="45"/>
                        <a:pt x="78" y="46"/>
                      </a:cubicBezTo>
                      <a:cubicBezTo>
                        <a:pt x="79" y="48"/>
                        <a:pt x="78" y="50"/>
                        <a:pt x="80" y="49"/>
                      </a:cubicBezTo>
                      <a:cubicBezTo>
                        <a:pt x="83" y="48"/>
                        <a:pt x="85" y="47"/>
                        <a:pt x="86" y="46"/>
                      </a:cubicBezTo>
                      <a:cubicBezTo>
                        <a:pt x="88" y="45"/>
                        <a:pt x="97" y="41"/>
                        <a:pt x="98" y="41"/>
                      </a:cubicBezTo>
                      <a:cubicBezTo>
                        <a:pt x="99" y="41"/>
                        <a:pt x="100" y="43"/>
                        <a:pt x="102" y="44"/>
                      </a:cubicBezTo>
                      <a:cubicBezTo>
                        <a:pt x="103" y="46"/>
                        <a:pt x="105" y="47"/>
                        <a:pt x="105" y="47"/>
                      </a:cubicBezTo>
                      <a:cubicBezTo>
                        <a:pt x="105" y="47"/>
                        <a:pt x="105" y="44"/>
                        <a:pt x="108" y="43"/>
                      </a:cubicBezTo>
                      <a:lnTo>
                        <a:pt x="107" y="44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0" name="Freeform 40">
                  <a:extLst>
                    <a:ext uri="{FF2B5EF4-FFF2-40B4-BE49-F238E27FC236}">
                      <a16:creationId xmlns:a16="http://schemas.microsoft.com/office/drawing/2014/main" id="{5B71642E-FDD7-430A-8FA8-0C12112F71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2755" y="2627745"/>
                  <a:ext cx="539014" cy="629948"/>
                </a:xfrm>
                <a:custGeom>
                  <a:avLst/>
                  <a:gdLst>
                    <a:gd name="T0" fmla="*/ 243 w 111"/>
                    <a:gd name="T1" fmla="*/ 299 h 125"/>
                    <a:gd name="T2" fmla="*/ 233 w 111"/>
                    <a:gd name="T3" fmla="*/ 297 h 125"/>
                    <a:gd name="T4" fmla="*/ 206 w 111"/>
                    <a:gd name="T5" fmla="*/ 307 h 125"/>
                    <a:gd name="T6" fmla="*/ 139 w 111"/>
                    <a:gd name="T7" fmla="*/ 329 h 125"/>
                    <a:gd name="T8" fmla="*/ 110 w 111"/>
                    <a:gd name="T9" fmla="*/ 326 h 125"/>
                    <a:gd name="T10" fmla="*/ 91 w 111"/>
                    <a:gd name="T11" fmla="*/ 294 h 125"/>
                    <a:gd name="T12" fmla="*/ 70 w 111"/>
                    <a:gd name="T13" fmla="*/ 273 h 125"/>
                    <a:gd name="T14" fmla="*/ 8 w 111"/>
                    <a:gd name="T15" fmla="*/ 211 h 125"/>
                    <a:gd name="T16" fmla="*/ 3 w 111"/>
                    <a:gd name="T17" fmla="*/ 179 h 125"/>
                    <a:gd name="T18" fmla="*/ 16 w 111"/>
                    <a:gd name="T19" fmla="*/ 152 h 125"/>
                    <a:gd name="T20" fmla="*/ 35 w 111"/>
                    <a:gd name="T21" fmla="*/ 136 h 125"/>
                    <a:gd name="T22" fmla="*/ 43 w 111"/>
                    <a:gd name="T23" fmla="*/ 115 h 125"/>
                    <a:gd name="T24" fmla="*/ 40 w 111"/>
                    <a:gd name="T25" fmla="*/ 94 h 125"/>
                    <a:gd name="T26" fmla="*/ 64 w 111"/>
                    <a:gd name="T27" fmla="*/ 80 h 125"/>
                    <a:gd name="T28" fmla="*/ 45 w 111"/>
                    <a:gd name="T29" fmla="*/ 51 h 125"/>
                    <a:gd name="T30" fmla="*/ 54 w 111"/>
                    <a:gd name="T31" fmla="*/ 29 h 125"/>
                    <a:gd name="T32" fmla="*/ 56 w 111"/>
                    <a:gd name="T33" fmla="*/ 24 h 125"/>
                    <a:gd name="T34" fmla="*/ 59 w 111"/>
                    <a:gd name="T35" fmla="*/ 24 h 125"/>
                    <a:gd name="T36" fmla="*/ 80 w 111"/>
                    <a:gd name="T37" fmla="*/ 21 h 125"/>
                    <a:gd name="T38" fmla="*/ 104 w 111"/>
                    <a:gd name="T39" fmla="*/ 21 h 125"/>
                    <a:gd name="T40" fmla="*/ 104 w 111"/>
                    <a:gd name="T41" fmla="*/ 0 h 125"/>
                    <a:gd name="T42" fmla="*/ 118 w 111"/>
                    <a:gd name="T43" fmla="*/ 3 h 125"/>
                    <a:gd name="T44" fmla="*/ 134 w 111"/>
                    <a:gd name="T45" fmla="*/ 13 h 125"/>
                    <a:gd name="T46" fmla="*/ 147 w 111"/>
                    <a:gd name="T47" fmla="*/ 27 h 125"/>
                    <a:gd name="T48" fmla="*/ 155 w 111"/>
                    <a:gd name="T49" fmla="*/ 43 h 125"/>
                    <a:gd name="T50" fmla="*/ 166 w 111"/>
                    <a:gd name="T51" fmla="*/ 53 h 125"/>
                    <a:gd name="T52" fmla="*/ 182 w 111"/>
                    <a:gd name="T53" fmla="*/ 72 h 125"/>
                    <a:gd name="T54" fmla="*/ 174 w 111"/>
                    <a:gd name="T55" fmla="*/ 86 h 125"/>
                    <a:gd name="T56" fmla="*/ 169 w 111"/>
                    <a:gd name="T57" fmla="*/ 102 h 125"/>
                    <a:gd name="T58" fmla="*/ 187 w 111"/>
                    <a:gd name="T59" fmla="*/ 104 h 125"/>
                    <a:gd name="T60" fmla="*/ 211 w 111"/>
                    <a:gd name="T61" fmla="*/ 102 h 125"/>
                    <a:gd name="T62" fmla="*/ 227 w 111"/>
                    <a:gd name="T63" fmla="*/ 118 h 125"/>
                    <a:gd name="T64" fmla="*/ 233 w 111"/>
                    <a:gd name="T65" fmla="*/ 134 h 125"/>
                    <a:gd name="T66" fmla="*/ 254 w 111"/>
                    <a:gd name="T67" fmla="*/ 128 h 125"/>
                    <a:gd name="T68" fmla="*/ 260 w 111"/>
                    <a:gd name="T69" fmla="*/ 123 h 125"/>
                    <a:gd name="T70" fmla="*/ 270 w 111"/>
                    <a:gd name="T71" fmla="*/ 123 h 125"/>
                    <a:gd name="T72" fmla="*/ 281 w 111"/>
                    <a:gd name="T73" fmla="*/ 134 h 125"/>
                    <a:gd name="T74" fmla="*/ 270 w 111"/>
                    <a:gd name="T75" fmla="*/ 147 h 125"/>
                    <a:gd name="T76" fmla="*/ 265 w 111"/>
                    <a:gd name="T77" fmla="*/ 155 h 125"/>
                    <a:gd name="T78" fmla="*/ 270 w 111"/>
                    <a:gd name="T79" fmla="*/ 166 h 125"/>
                    <a:gd name="T80" fmla="*/ 276 w 111"/>
                    <a:gd name="T81" fmla="*/ 176 h 125"/>
                    <a:gd name="T82" fmla="*/ 286 w 111"/>
                    <a:gd name="T83" fmla="*/ 190 h 125"/>
                    <a:gd name="T84" fmla="*/ 292 w 111"/>
                    <a:gd name="T85" fmla="*/ 200 h 125"/>
                    <a:gd name="T86" fmla="*/ 289 w 111"/>
                    <a:gd name="T87" fmla="*/ 211 h 125"/>
                    <a:gd name="T88" fmla="*/ 278 w 111"/>
                    <a:gd name="T89" fmla="*/ 222 h 125"/>
                    <a:gd name="T90" fmla="*/ 270 w 111"/>
                    <a:gd name="T91" fmla="*/ 240 h 125"/>
                    <a:gd name="T92" fmla="*/ 268 w 111"/>
                    <a:gd name="T93" fmla="*/ 254 h 125"/>
                    <a:gd name="T94" fmla="*/ 254 w 111"/>
                    <a:gd name="T95" fmla="*/ 267 h 125"/>
                    <a:gd name="T96" fmla="*/ 241 w 111"/>
                    <a:gd name="T97" fmla="*/ 291 h 125"/>
                    <a:gd name="T98" fmla="*/ 243 w 111"/>
                    <a:gd name="T99" fmla="*/ 299 h 125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1" h="125">
                      <a:moveTo>
                        <a:pt x="91" y="112"/>
                      </a:moveTo>
                      <a:cubicBezTo>
                        <a:pt x="89" y="112"/>
                        <a:pt x="88" y="112"/>
                        <a:pt x="87" y="111"/>
                      </a:cubicBezTo>
                      <a:cubicBezTo>
                        <a:pt x="82" y="108"/>
                        <a:pt x="80" y="117"/>
                        <a:pt x="77" y="115"/>
                      </a:cubicBezTo>
                      <a:cubicBezTo>
                        <a:pt x="73" y="114"/>
                        <a:pt x="58" y="124"/>
                        <a:pt x="52" y="123"/>
                      </a:cubicBezTo>
                      <a:cubicBezTo>
                        <a:pt x="47" y="122"/>
                        <a:pt x="44" y="125"/>
                        <a:pt x="41" y="122"/>
                      </a:cubicBezTo>
                      <a:cubicBezTo>
                        <a:pt x="39" y="119"/>
                        <a:pt x="37" y="112"/>
                        <a:pt x="34" y="110"/>
                      </a:cubicBezTo>
                      <a:cubicBezTo>
                        <a:pt x="31" y="107"/>
                        <a:pt x="29" y="103"/>
                        <a:pt x="26" y="102"/>
                      </a:cubicBezTo>
                      <a:cubicBezTo>
                        <a:pt x="24" y="101"/>
                        <a:pt x="4" y="81"/>
                        <a:pt x="3" y="79"/>
                      </a:cubicBezTo>
                      <a:cubicBezTo>
                        <a:pt x="1" y="76"/>
                        <a:pt x="3" y="71"/>
                        <a:pt x="1" y="67"/>
                      </a:cubicBezTo>
                      <a:cubicBezTo>
                        <a:pt x="0" y="64"/>
                        <a:pt x="3" y="62"/>
                        <a:pt x="6" y="57"/>
                      </a:cubicBezTo>
                      <a:cubicBezTo>
                        <a:pt x="8" y="52"/>
                        <a:pt x="10" y="56"/>
                        <a:pt x="13" y="51"/>
                      </a:cubicBezTo>
                      <a:cubicBezTo>
                        <a:pt x="15" y="46"/>
                        <a:pt x="15" y="46"/>
                        <a:pt x="16" y="43"/>
                      </a:cubicBezTo>
                      <a:cubicBezTo>
                        <a:pt x="17" y="41"/>
                        <a:pt x="15" y="35"/>
                        <a:pt x="15" y="35"/>
                      </a:cubicBezTo>
                      <a:cubicBezTo>
                        <a:pt x="15" y="35"/>
                        <a:pt x="19" y="31"/>
                        <a:pt x="24" y="30"/>
                      </a:cubicBezTo>
                      <a:cubicBezTo>
                        <a:pt x="28" y="29"/>
                        <a:pt x="17" y="19"/>
                        <a:pt x="17" y="19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2" y="9"/>
                        <a:pt x="22" y="9"/>
                      </a:cubicBezTo>
                      <a:cubicBezTo>
                        <a:pt x="26" y="8"/>
                        <a:pt x="28" y="7"/>
                        <a:pt x="30" y="8"/>
                      </a:cubicBezTo>
                      <a:cubicBezTo>
                        <a:pt x="32" y="9"/>
                        <a:pt x="38" y="9"/>
                        <a:pt x="39" y="8"/>
                      </a:cubicBezTo>
                      <a:cubicBezTo>
                        <a:pt x="40" y="8"/>
                        <a:pt x="39" y="0"/>
                        <a:pt x="39" y="0"/>
                      </a:cubicBezTo>
                      <a:cubicBezTo>
                        <a:pt x="39" y="0"/>
                        <a:pt x="43" y="0"/>
                        <a:pt x="44" y="1"/>
                      </a:cubicBezTo>
                      <a:cubicBezTo>
                        <a:pt x="46" y="2"/>
                        <a:pt x="48" y="3"/>
                        <a:pt x="50" y="5"/>
                      </a:cubicBezTo>
                      <a:cubicBezTo>
                        <a:pt x="52" y="7"/>
                        <a:pt x="54" y="9"/>
                        <a:pt x="55" y="10"/>
                      </a:cubicBezTo>
                      <a:cubicBezTo>
                        <a:pt x="56" y="11"/>
                        <a:pt x="58" y="16"/>
                        <a:pt x="58" y="16"/>
                      </a:cubicBezTo>
                      <a:cubicBezTo>
                        <a:pt x="58" y="16"/>
                        <a:pt x="60" y="19"/>
                        <a:pt x="62" y="20"/>
                      </a:cubicBezTo>
                      <a:cubicBezTo>
                        <a:pt x="65" y="21"/>
                        <a:pt x="68" y="26"/>
                        <a:pt x="68" y="27"/>
                      </a:cubicBezTo>
                      <a:cubicBezTo>
                        <a:pt x="67" y="29"/>
                        <a:pt x="67" y="32"/>
                        <a:pt x="65" y="32"/>
                      </a:cubicBezTo>
                      <a:cubicBezTo>
                        <a:pt x="62" y="32"/>
                        <a:pt x="63" y="38"/>
                        <a:pt x="63" y="38"/>
                      </a:cubicBezTo>
                      <a:cubicBezTo>
                        <a:pt x="63" y="38"/>
                        <a:pt x="68" y="39"/>
                        <a:pt x="70" y="39"/>
                      </a:cubicBezTo>
                      <a:cubicBezTo>
                        <a:pt x="72" y="39"/>
                        <a:pt x="77" y="38"/>
                        <a:pt x="79" y="38"/>
                      </a:cubicBezTo>
                      <a:cubicBezTo>
                        <a:pt x="81" y="38"/>
                        <a:pt x="85" y="42"/>
                        <a:pt x="85" y="44"/>
                      </a:cubicBezTo>
                      <a:cubicBezTo>
                        <a:pt x="86" y="46"/>
                        <a:pt x="84" y="51"/>
                        <a:pt x="87" y="50"/>
                      </a:cubicBezTo>
                      <a:cubicBezTo>
                        <a:pt x="89" y="50"/>
                        <a:pt x="94" y="50"/>
                        <a:pt x="95" y="48"/>
                      </a:cubicBezTo>
                      <a:cubicBezTo>
                        <a:pt x="97" y="46"/>
                        <a:pt x="97" y="46"/>
                        <a:pt x="97" y="46"/>
                      </a:cubicBezTo>
                      <a:cubicBezTo>
                        <a:pt x="97" y="46"/>
                        <a:pt x="99" y="47"/>
                        <a:pt x="101" y="46"/>
                      </a:cubicBezTo>
                      <a:cubicBezTo>
                        <a:pt x="103" y="46"/>
                        <a:pt x="104" y="49"/>
                        <a:pt x="105" y="50"/>
                      </a:cubicBezTo>
                      <a:cubicBezTo>
                        <a:pt x="105" y="51"/>
                        <a:pt x="104" y="54"/>
                        <a:pt x="101" y="55"/>
                      </a:cubicBezTo>
                      <a:cubicBezTo>
                        <a:pt x="99" y="56"/>
                        <a:pt x="99" y="56"/>
                        <a:pt x="99" y="58"/>
                      </a:cubicBezTo>
                      <a:cubicBezTo>
                        <a:pt x="99" y="59"/>
                        <a:pt x="99" y="63"/>
                        <a:pt x="101" y="62"/>
                      </a:cubicBezTo>
                      <a:cubicBezTo>
                        <a:pt x="102" y="62"/>
                        <a:pt x="102" y="64"/>
                        <a:pt x="103" y="66"/>
                      </a:cubicBezTo>
                      <a:cubicBezTo>
                        <a:pt x="103" y="68"/>
                        <a:pt x="105" y="70"/>
                        <a:pt x="107" y="71"/>
                      </a:cubicBezTo>
                      <a:cubicBezTo>
                        <a:pt x="109" y="72"/>
                        <a:pt x="111" y="73"/>
                        <a:pt x="109" y="75"/>
                      </a:cubicBezTo>
                      <a:cubicBezTo>
                        <a:pt x="108" y="77"/>
                        <a:pt x="108" y="78"/>
                        <a:pt x="108" y="79"/>
                      </a:cubicBezTo>
                      <a:cubicBezTo>
                        <a:pt x="107" y="80"/>
                        <a:pt x="104" y="81"/>
                        <a:pt x="104" y="83"/>
                      </a:cubicBezTo>
                      <a:cubicBezTo>
                        <a:pt x="103" y="84"/>
                        <a:pt x="101" y="89"/>
                        <a:pt x="101" y="90"/>
                      </a:cubicBezTo>
                      <a:cubicBezTo>
                        <a:pt x="100" y="92"/>
                        <a:pt x="100" y="93"/>
                        <a:pt x="100" y="95"/>
                      </a:cubicBezTo>
                      <a:cubicBezTo>
                        <a:pt x="99" y="97"/>
                        <a:pt x="97" y="99"/>
                        <a:pt x="95" y="100"/>
                      </a:cubicBezTo>
                      <a:cubicBezTo>
                        <a:pt x="93" y="102"/>
                        <a:pt x="90" y="104"/>
                        <a:pt x="90" y="109"/>
                      </a:cubicBezTo>
                      <a:cubicBezTo>
                        <a:pt x="91" y="110"/>
                        <a:pt x="91" y="111"/>
                        <a:pt x="91" y="11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1" name="Freeform 41">
                  <a:extLst>
                    <a:ext uri="{FF2B5EF4-FFF2-40B4-BE49-F238E27FC236}">
                      <a16:creationId xmlns:a16="http://schemas.microsoft.com/office/drawing/2014/main" id="{9478BF23-CCBB-49D8-9110-00D266C2E4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8966" y="2889910"/>
                  <a:ext cx="515421" cy="497922"/>
                </a:xfrm>
                <a:custGeom>
                  <a:avLst/>
                  <a:gdLst>
                    <a:gd name="T0" fmla="*/ 150 w 106"/>
                    <a:gd name="T1" fmla="*/ 243 h 99"/>
                    <a:gd name="T2" fmla="*/ 147 w 106"/>
                    <a:gd name="T3" fmla="*/ 243 h 99"/>
                    <a:gd name="T4" fmla="*/ 131 w 106"/>
                    <a:gd name="T5" fmla="*/ 264 h 99"/>
                    <a:gd name="T6" fmla="*/ 113 w 106"/>
                    <a:gd name="T7" fmla="*/ 253 h 99"/>
                    <a:gd name="T8" fmla="*/ 102 w 106"/>
                    <a:gd name="T9" fmla="*/ 248 h 99"/>
                    <a:gd name="T10" fmla="*/ 59 w 106"/>
                    <a:gd name="T11" fmla="*/ 248 h 99"/>
                    <a:gd name="T12" fmla="*/ 29 w 106"/>
                    <a:gd name="T13" fmla="*/ 221 h 99"/>
                    <a:gd name="T14" fmla="*/ 32 w 106"/>
                    <a:gd name="T15" fmla="*/ 203 h 99"/>
                    <a:gd name="T16" fmla="*/ 29 w 106"/>
                    <a:gd name="T17" fmla="*/ 173 h 99"/>
                    <a:gd name="T18" fmla="*/ 27 w 106"/>
                    <a:gd name="T19" fmla="*/ 139 h 99"/>
                    <a:gd name="T20" fmla="*/ 19 w 106"/>
                    <a:gd name="T21" fmla="*/ 104 h 99"/>
                    <a:gd name="T22" fmla="*/ 5 w 106"/>
                    <a:gd name="T23" fmla="*/ 77 h 99"/>
                    <a:gd name="T24" fmla="*/ 5 w 106"/>
                    <a:gd name="T25" fmla="*/ 56 h 99"/>
                    <a:gd name="T26" fmla="*/ 5 w 106"/>
                    <a:gd name="T27" fmla="*/ 24 h 99"/>
                    <a:gd name="T28" fmla="*/ 8 w 106"/>
                    <a:gd name="T29" fmla="*/ 5 h 99"/>
                    <a:gd name="T30" fmla="*/ 8 w 106"/>
                    <a:gd name="T31" fmla="*/ 0 h 99"/>
                    <a:gd name="T32" fmla="*/ 11 w 106"/>
                    <a:gd name="T33" fmla="*/ 0 h 99"/>
                    <a:gd name="T34" fmla="*/ 46 w 106"/>
                    <a:gd name="T35" fmla="*/ 3 h 99"/>
                    <a:gd name="T36" fmla="*/ 86 w 106"/>
                    <a:gd name="T37" fmla="*/ 29 h 99"/>
                    <a:gd name="T38" fmla="*/ 118 w 106"/>
                    <a:gd name="T39" fmla="*/ 19 h 99"/>
                    <a:gd name="T40" fmla="*/ 126 w 106"/>
                    <a:gd name="T41" fmla="*/ 5 h 99"/>
                    <a:gd name="T42" fmla="*/ 171 w 106"/>
                    <a:gd name="T43" fmla="*/ 64 h 99"/>
                    <a:gd name="T44" fmla="*/ 204 w 106"/>
                    <a:gd name="T45" fmla="*/ 45 h 99"/>
                    <a:gd name="T46" fmla="*/ 204 w 106"/>
                    <a:gd name="T47" fmla="*/ 67 h 99"/>
                    <a:gd name="T48" fmla="*/ 230 w 106"/>
                    <a:gd name="T49" fmla="*/ 67 h 99"/>
                    <a:gd name="T50" fmla="*/ 233 w 106"/>
                    <a:gd name="T51" fmla="*/ 67 h 99"/>
                    <a:gd name="T52" fmla="*/ 236 w 106"/>
                    <a:gd name="T53" fmla="*/ 72 h 99"/>
                    <a:gd name="T54" fmla="*/ 284 w 106"/>
                    <a:gd name="T55" fmla="*/ 123 h 99"/>
                    <a:gd name="T56" fmla="*/ 281 w 106"/>
                    <a:gd name="T57" fmla="*/ 123 h 99"/>
                    <a:gd name="T58" fmla="*/ 236 w 106"/>
                    <a:gd name="T59" fmla="*/ 125 h 99"/>
                    <a:gd name="T60" fmla="*/ 236 w 106"/>
                    <a:gd name="T61" fmla="*/ 157 h 99"/>
                    <a:gd name="T62" fmla="*/ 236 w 106"/>
                    <a:gd name="T63" fmla="*/ 179 h 99"/>
                    <a:gd name="T64" fmla="*/ 241 w 106"/>
                    <a:gd name="T65" fmla="*/ 200 h 99"/>
                    <a:gd name="T66" fmla="*/ 222 w 106"/>
                    <a:gd name="T67" fmla="*/ 229 h 99"/>
                    <a:gd name="T68" fmla="*/ 196 w 106"/>
                    <a:gd name="T69" fmla="*/ 243 h 99"/>
                    <a:gd name="T70" fmla="*/ 166 w 106"/>
                    <a:gd name="T71" fmla="*/ 232 h 99"/>
                    <a:gd name="T72" fmla="*/ 150 w 106"/>
                    <a:gd name="T73" fmla="*/ 243 h 99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06" h="99">
                      <a:moveTo>
                        <a:pt x="56" y="91"/>
                      </a:moveTo>
                      <a:cubicBezTo>
                        <a:pt x="56" y="91"/>
                        <a:pt x="56" y="91"/>
                        <a:pt x="55" y="91"/>
                      </a:cubicBezTo>
                      <a:cubicBezTo>
                        <a:pt x="52" y="93"/>
                        <a:pt x="48" y="95"/>
                        <a:pt x="49" y="99"/>
                      </a:cubicBezTo>
                      <a:cubicBezTo>
                        <a:pt x="49" y="99"/>
                        <a:pt x="44" y="96"/>
                        <a:pt x="42" y="95"/>
                      </a:cubicBezTo>
                      <a:cubicBezTo>
                        <a:pt x="41" y="94"/>
                        <a:pt x="42" y="92"/>
                        <a:pt x="38" y="93"/>
                      </a:cubicBezTo>
                      <a:cubicBezTo>
                        <a:pt x="34" y="94"/>
                        <a:pt x="27" y="96"/>
                        <a:pt x="22" y="93"/>
                      </a:cubicBezTo>
                      <a:cubicBezTo>
                        <a:pt x="18" y="91"/>
                        <a:pt x="12" y="87"/>
                        <a:pt x="11" y="83"/>
                      </a:cubicBezTo>
                      <a:cubicBezTo>
                        <a:pt x="11" y="83"/>
                        <a:pt x="11" y="79"/>
                        <a:pt x="12" y="76"/>
                      </a:cubicBezTo>
                      <a:cubicBezTo>
                        <a:pt x="13" y="73"/>
                        <a:pt x="11" y="69"/>
                        <a:pt x="11" y="65"/>
                      </a:cubicBezTo>
                      <a:cubicBezTo>
                        <a:pt x="10" y="62"/>
                        <a:pt x="11" y="58"/>
                        <a:pt x="10" y="52"/>
                      </a:cubicBezTo>
                      <a:cubicBezTo>
                        <a:pt x="10" y="45"/>
                        <a:pt x="9" y="44"/>
                        <a:pt x="7" y="39"/>
                      </a:cubicBezTo>
                      <a:cubicBezTo>
                        <a:pt x="5" y="34"/>
                        <a:pt x="5" y="33"/>
                        <a:pt x="2" y="29"/>
                      </a:cubicBezTo>
                      <a:cubicBezTo>
                        <a:pt x="0" y="26"/>
                        <a:pt x="1" y="24"/>
                        <a:pt x="2" y="21"/>
                      </a:cubicBezTo>
                      <a:cubicBezTo>
                        <a:pt x="3" y="18"/>
                        <a:pt x="2" y="12"/>
                        <a:pt x="2" y="9"/>
                      </a:cubicBezTo>
                      <a:cubicBezTo>
                        <a:pt x="2" y="5"/>
                        <a:pt x="4" y="4"/>
                        <a:pt x="3" y="2"/>
                      </a:cubicBez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1"/>
                        <a:pt x="30" y="10"/>
                        <a:pt x="32" y="11"/>
                      </a:cubicBezTo>
                      <a:cubicBezTo>
                        <a:pt x="34" y="12"/>
                        <a:pt x="43" y="9"/>
                        <a:pt x="44" y="7"/>
                      </a:cubicBezTo>
                      <a:cubicBezTo>
                        <a:pt x="44" y="4"/>
                        <a:pt x="47" y="2"/>
                        <a:pt x="47" y="2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76" y="17"/>
                        <a:pt x="76" y="17"/>
                        <a:pt x="76" y="17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86" y="25"/>
                        <a:pt x="86" y="25"/>
                        <a:pt x="86" y="25"/>
                      </a:cubicBezTo>
                      <a:cubicBezTo>
                        <a:pt x="87" y="25"/>
                        <a:pt x="87" y="25"/>
                        <a:pt x="87" y="25"/>
                      </a:cubicBezTo>
                      <a:cubicBezTo>
                        <a:pt x="87" y="26"/>
                        <a:pt x="87" y="26"/>
                        <a:pt x="88" y="27"/>
                      </a:cubicBezTo>
                      <a:cubicBezTo>
                        <a:pt x="88" y="29"/>
                        <a:pt x="99" y="40"/>
                        <a:pt x="106" y="46"/>
                      </a:cubicBezTo>
                      <a:cubicBezTo>
                        <a:pt x="105" y="46"/>
                        <a:pt x="105" y="46"/>
                        <a:pt x="105" y="46"/>
                      </a:cubicBezTo>
                      <a:cubicBezTo>
                        <a:pt x="88" y="47"/>
                        <a:pt x="88" y="47"/>
                        <a:pt x="88" y="47"/>
                      </a:cubicBezTo>
                      <a:cubicBezTo>
                        <a:pt x="88" y="47"/>
                        <a:pt x="89" y="57"/>
                        <a:pt x="88" y="59"/>
                      </a:cubicBezTo>
                      <a:cubicBezTo>
                        <a:pt x="87" y="61"/>
                        <a:pt x="86" y="65"/>
                        <a:pt x="88" y="67"/>
                      </a:cubicBezTo>
                      <a:cubicBezTo>
                        <a:pt x="89" y="69"/>
                        <a:pt x="91" y="74"/>
                        <a:pt x="90" y="75"/>
                      </a:cubicBezTo>
                      <a:cubicBezTo>
                        <a:pt x="89" y="76"/>
                        <a:pt x="85" y="85"/>
                        <a:pt x="83" y="86"/>
                      </a:cubicBezTo>
                      <a:cubicBezTo>
                        <a:pt x="81" y="88"/>
                        <a:pt x="76" y="93"/>
                        <a:pt x="73" y="91"/>
                      </a:cubicBezTo>
                      <a:cubicBezTo>
                        <a:pt x="70" y="90"/>
                        <a:pt x="64" y="87"/>
                        <a:pt x="62" y="87"/>
                      </a:cubicBezTo>
                      <a:cubicBezTo>
                        <a:pt x="61" y="87"/>
                        <a:pt x="58" y="87"/>
                        <a:pt x="56" y="9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2" name="Freeform 42">
                  <a:extLst>
                    <a:ext uri="{FF2B5EF4-FFF2-40B4-BE49-F238E27FC236}">
                      <a16:creationId xmlns:a16="http://schemas.microsoft.com/office/drawing/2014/main" id="{0E7A4490-664B-434C-893A-EE87A6F06C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1196" y="3121896"/>
                  <a:ext cx="671498" cy="513012"/>
                </a:xfrm>
                <a:custGeom>
                  <a:avLst/>
                  <a:gdLst>
                    <a:gd name="T0" fmla="*/ 134 w 138"/>
                    <a:gd name="T1" fmla="*/ 0 h 102"/>
                    <a:gd name="T2" fmla="*/ 86 w 138"/>
                    <a:gd name="T3" fmla="*/ 3 h 102"/>
                    <a:gd name="T4" fmla="*/ 86 w 138"/>
                    <a:gd name="T5" fmla="*/ 35 h 102"/>
                    <a:gd name="T6" fmla="*/ 86 w 138"/>
                    <a:gd name="T7" fmla="*/ 56 h 102"/>
                    <a:gd name="T8" fmla="*/ 91 w 138"/>
                    <a:gd name="T9" fmla="*/ 77 h 102"/>
                    <a:gd name="T10" fmla="*/ 72 w 138"/>
                    <a:gd name="T11" fmla="*/ 107 h 102"/>
                    <a:gd name="T12" fmla="*/ 46 w 138"/>
                    <a:gd name="T13" fmla="*/ 120 h 102"/>
                    <a:gd name="T14" fmla="*/ 16 w 138"/>
                    <a:gd name="T15" fmla="*/ 109 h 102"/>
                    <a:gd name="T16" fmla="*/ 0 w 138"/>
                    <a:gd name="T17" fmla="*/ 120 h 102"/>
                    <a:gd name="T18" fmla="*/ 0 w 138"/>
                    <a:gd name="T19" fmla="*/ 120 h 102"/>
                    <a:gd name="T20" fmla="*/ 13 w 138"/>
                    <a:gd name="T21" fmla="*/ 139 h 102"/>
                    <a:gd name="T22" fmla="*/ 21 w 138"/>
                    <a:gd name="T23" fmla="*/ 165 h 102"/>
                    <a:gd name="T24" fmla="*/ 40 w 138"/>
                    <a:gd name="T25" fmla="*/ 184 h 102"/>
                    <a:gd name="T26" fmla="*/ 54 w 138"/>
                    <a:gd name="T27" fmla="*/ 197 h 102"/>
                    <a:gd name="T28" fmla="*/ 62 w 138"/>
                    <a:gd name="T29" fmla="*/ 211 h 102"/>
                    <a:gd name="T30" fmla="*/ 67 w 138"/>
                    <a:gd name="T31" fmla="*/ 269 h 102"/>
                    <a:gd name="T32" fmla="*/ 107 w 138"/>
                    <a:gd name="T33" fmla="*/ 272 h 102"/>
                    <a:gd name="T34" fmla="*/ 129 w 138"/>
                    <a:gd name="T35" fmla="*/ 269 h 102"/>
                    <a:gd name="T36" fmla="*/ 142 w 138"/>
                    <a:gd name="T37" fmla="*/ 267 h 102"/>
                    <a:gd name="T38" fmla="*/ 166 w 138"/>
                    <a:gd name="T39" fmla="*/ 261 h 102"/>
                    <a:gd name="T40" fmla="*/ 166 w 138"/>
                    <a:gd name="T41" fmla="*/ 243 h 102"/>
                    <a:gd name="T42" fmla="*/ 177 w 138"/>
                    <a:gd name="T43" fmla="*/ 237 h 102"/>
                    <a:gd name="T44" fmla="*/ 231 w 138"/>
                    <a:gd name="T45" fmla="*/ 237 h 102"/>
                    <a:gd name="T46" fmla="*/ 228 w 138"/>
                    <a:gd name="T47" fmla="*/ 248 h 102"/>
                    <a:gd name="T48" fmla="*/ 223 w 138"/>
                    <a:gd name="T49" fmla="*/ 272 h 102"/>
                    <a:gd name="T50" fmla="*/ 247 w 138"/>
                    <a:gd name="T51" fmla="*/ 264 h 102"/>
                    <a:gd name="T52" fmla="*/ 247 w 138"/>
                    <a:gd name="T53" fmla="*/ 253 h 102"/>
                    <a:gd name="T54" fmla="*/ 247 w 138"/>
                    <a:gd name="T55" fmla="*/ 237 h 102"/>
                    <a:gd name="T56" fmla="*/ 268 w 138"/>
                    <a:gd name="T57" fmla="*/ 179 h 102"/>
                    <a:gd name="T58" fmla="*/ 279 w 138"/>
                    <a:gd name="T59" fmla="*/ 181 h 102"/>
                    <a:gd name="T60" fmla="*/ 292 w 138"/>
                    <a:gd name="T61" fmla="*/ 181 h 102"/>
                    <a:gd name="T62" fmla="*/ 298 w 138"/>
                    <a:gd name="T63" fmla="*/ 179 h 102"/>
                    <a:gd name="T64" fmla="*/ 319 w 138"/>
                    <a:gd name="T65" fmla="*/ 176 h 102"/>
                    <a:gd name="T66" fmla="*/ 335 w 138"/>
                    <a:gd name="T67" fmla="*/ 187 h 102"/>
                    <a:gd name="T68" fmla="*/ 351 w 138"/>
                    <a:gd name="T69" fmla="*/ 189 h 102"/>
                    <a:gd name="T70" fmla="*/ 349 w 138"/>
                    <a:gd name="T71" fmla="*/ 168 h 102"/>
                    <a:gd name="T72" fmla="*/ 357 w 138"/>
                    <a:gd name="T73" fmla="*/ 144 h 102"/>
                    <a:gd name="T74" fmla="*/ 349 w 138"/>
                    <a:gd name="T75" fmla="*/ 136 h 102"/>
                    <a:gd name="T76" fmla="*/ 346 w 138"/>
                    <a:gd name="T77" fmla="*/ 112 h 102"/>
                    <a:gd name="T78" fmla="*/ 338 w 138"/>
                    <a:gd name="T79" fmla="*/ 107 h 102"/>
                    <a:gd name="T80" fmla="*/ 343 w 138"/>
                    <a:gd name="T81" fmla="*/ 91 h 102"/>
                    <a:gd name="T82" fmla="*/ 357 w 138"/>
                    <a:gd name="T83" fmla="*/ 83 h 102"/>
                    <a:gd name="T84" fmla="*/ 346 w 138"/>
                    <a:gd name="T85" fmla="*/ 72 h 102"/>
                    <a:gd name="T86" fmla="*/ 327 w 138"/>
                    <a:gd name="T87" fmla="*/ 59 h 102"/>
                    <a:gd name="T88" fmla="*/ 322 w 138"/>
                    <a:gd name="T89" fmla="*/ 40 h 102"/>
                    <a:gd name="T90" fmla="*/ 322 w 138"/>
                    <a:gd name="T91" fmla="*/ 37 h 102"/>
                    <a:gd name="T92" fmla="*/ 311 w 138"/>
                    <a:gd name="T93" fmla="*/ 35 h 102"/>
                    <a:gd name="T94" fmla="*/ 284 w 138"/>
                    <a:gd name="T95" fmla="*/ 45 h 102"/>
                    <a:gd name="T96" fmla="*/ 217 w 138"/>
                    <a:gd name="T97" fmla="*/ 67 h 102"/>
                    <a:gd name="T98" fmla="*/ 188 w 138"/>
                    <a:gd name="T99" fmla="*/ 64 h 102"/>
                    <a:gd name="T100" fmla="*/ 169 w 138"/>
                    <a:gd name="T101" fmla="*/ 32 h 102"/>
                    <a:gd name="T102" fmla="*/ 147 w 138"/>
                    <a:gd name="T103" fmla="*/ 11 h 102"/>
                    <a:gd name="T104" fmla="*/ 134 w 138"/>
                    <a:gd name="T105" fmla="*/ 0 h 10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38" h="102">
                      <a:moveTo>
                        <a:pt x="50" y="0"/>
                      </a:move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2" y="1"/>
                        <a:pt x="33" y="11"/>
                        <a:pt x="32" y="13"/>
                      </a:cubicBezTo>
                      <a:cubicBezTo>
                        <a:pt x="31" y="15"/>
                        <a:pt x="30" y="19"/>
                        <a:pt x="32" y="21"/>
                      </a:cubicBezTo>
                      <a:cubicBezTo>
                        <a:pt x="33" y="23"/>
                        <a:pt x="35" y="28"/>
                        <a:pt x="34" y="29"/>
                      </a:cubicBezTo>
                      <a:cubicBezTo>
                        <a:pt x="33" y="30"/>
                        <a:pt x="29" y="39"/>
                        <a:pt x="27" y="40"/>
                      </a:cubicBezTo>
                      <a:cubicBezTo>
                        <a:pt x="25" y="42"/>
                        <a:pt x="20" y="47"/>
                        <a:pt x="17" y="45"/>
                      </a:cubicBezTo>
                      <a:cubicBezTo>
                        <a:pt x="14" y="44"/>
                        <a:pt x="8" y="41"/>
                        <a:pt x="6" y="41"/>
                      </a:cubicBezTo>
                      <a:cubicBezTo>
                        <a:pt x="5" y="41"/>
                        <a:pt x="2" y="41"/>
                        <a:pt x="0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3" y="45"/>
                        <a:pt x="3" y="50"/>
                        <a:pt x="5" y="52"/>
                      </a:cubicBezTo>
                      <a:cubicBezTo>
                        <a:pt x="7" y="53"/>
                        <a:pt x="8" y="58"/>
                        <a:pt x="8" y="62"/>
                      </a:cubicBezTo>
                      <a:cubicBezTo>
                        <a:pt x="8" y="65"/>
                        <a:pt x="13" y="69"/>
                        <a:pt x="15" y="69"/>
                      </a:cubicBezTo>
                      <a:cubicBezTo>
                        <a:pt x="17" y="70"/>
                        <a:pt x="20" y="72"/>
                        <a:pt x="20" y="74"/>
                      </a:cubicBezTo>
                      <a:cubicBezTo>
                        <a:pt x="20" y="76"/>
                        <a:pt x="23" y="79"/>
                        <a:pt x="23" y="79"/>
                      </a:cubicBezTo>
                      <a:cubicBezTo>
                        <a:pt x="25" y="101"/>
                        <a:pt x="25" y="101"/>
                        <a:pt x="25" y="101"/>
                      </a:cubicBezTo>
                      <a:cubicBezTo>
                        <a:pt x="25" y="101"/>
                        <a:pt x="36" y="102"/>
                        <a:pt x="40" y="102"/>
                      </a:cubicBezTo>
                      <a:cubicBezTo>
                        <a:pt x="45" y="101"/>
                        <a:pt x="47" y="102"/>
                        <a:pt x="48" y="101"/>
                      </a:cubicBezTo>
                      <a:cubicBezTo>
                        <a:pt x="50" y="101"/>
                        <a:pt x="52" y="100"/>
                        <a:pt x="53" y="100"/>
                      </a:cubicBezTo>
                      <a:cubicBezTo>
                        <a:pt x="55" y="100"/>
                        <a:pt x="62" y="98"/>
                        <a:pt x="62" y="98"/>
                      </a:cubicBezTo>
                      <a:cubicBezTo>
                        <a:pt x="62" y="98"/>
                        <a:pt x="61" y="93"/>
                        <a:pt x="62" y="91"/>
                      </a:cubicBezTo>
                      <a:cubicBezTo>
                        <a:pt x="63" y="89"/>
                        <a:pt x="66" y="89"/>
                        <a:pt x="66" y="89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86" y="89"/>
                        <a:pt x="86" y="92"/>
                        <a:pt x="85" y="93"/>
                      </a:cubicBezTo>
                      <a:cubicBezTo>
                        <a:pt x="84" y="94"/>
                        <a:pt x="83" y="102"/>
                        <a:pt x="83" y="102"/>
                      </a:cubicBezTo>
                      <a:cubicBezTo>
                        <a:pt x="92" y="99"/>
                        <a:pt x="92" y="99"/>
                        <a:pt x="92" y="99"/>
                      </a:cubicBezTo>
                      <a:cubicBezTo>
                        <a:pt x="92" y="99"/>
                        <a:pt x="92" y="97"/>
                        <a:pt x="92" y="95"/>
                      </a:cubicBezTo>
                      <a:cubicBezTo>
                        <a:pt x="92" y="92"/>
                        <a:pt x="92" y="91"/>
                        <a:pt x="92" y="89"/>
                      </a:cubicBezTo>
                      <a:cubicBezTo>
                        <a:pt x="93" y="88"/>
                        <a:pt x="99" y="70"/>
                        <a:pt x="100" y="67"/>
                      </a:cubicBezTo>
                      <a:cubicBezTo>
                        <a:pt x="100" y="65"/>
                        <a:pt x="104" y="68"/>
                        <a:pt x="104" y="68"/>
                      </a:cubicBezTo>
                      <a:cubicBezTo>
                        <a:pt x="105" y="68"/>
                        <a:pt x="108" y="69"/>
                        <a:pt x="109" y="68"/>
                      </a:cubicBezTo>
                      <a:cubicBezTo>
                        <a:pt x="110" y="68"/>
                        <a:pt x="111" y="67"/>
                        <a:pt x="111" y="67"/>
                      </a:cubicBezTo>
                      <a:cubicBezTo>
                        <a:pt x="112" y="66"/>
                        <a:pt x="117" y="66"/>
                        <a:pt x="119" y="66"/>
                      </a:cubicBezTo>
                      <a:cubicBezTo>
                        <a:pt x="121" y="66"/>
                        <a:pt x="125" y="70"/>
                        <a:pt x="125" y="70"/>
                      </a:cubicBezTo>
                      <a:cubicBezTo>
                        <a:pt x="126" y="70"/>
                        <a:pt x="128" y="70"/>
                        <a:pt x="131" y="71"/>
                      </a:cubicBezTo>
                      <a:cubicBezTo>
                        <a:pt x="134" y="72"/>
                        <a:pt x="131" y="67"/>
                        <a:pt x="130" y="63"/>
                      </a:cubicBezTo>
                      <a:cubicBezTo>
                        <a:pt x="129" y="60"/>
                        <a:pt x="130" y="58"/>
                        <a:pt x="133" y="54"/>
                      </a:cubicBezTo>
                      <a:cubicBezTo>
                        <a:pt x="135" y="50"/>
                        <a:pt x="132" y="52"/>
                        <a:pt x="130" y="51"/>
                      </a:cubicBezTo>
                      <a:cubicBezTo>
                        <a:pt x="128" y="51"/>
                        <a:pt x="129" y="44"/>
                        <a:pt x="129" y="42"/>
                      </a:cubicBezTo>
                      <a:cubicBezTo>
                        <a:pt x="129" y="39"/>
                        <a:pt x="128" y="40"/>
                        <a:pt x="126" y="40"/>
                      </a:cubicBezTo>
                      <a:cubicBezTo>
                        <a:pt x="124" y="40"/>
                        <a:pt x="127" y="37"/>
                        <a:pt x="128" y="34"/>
                      </a:cubicBezTo>
                      <a:cubicBezTo>
                        <a:pt x="129" y="31"/>
                        <a:pt x="128" y="34"/>
                        <a:pt x="133" y="31"/>
                      </a:cubicBezTo>
                      <a:cubicBezTo>
                        <a:pt x="138" y="28"/>
                        <a:pt x="132" y="29"/>
                        <a:pt x="129" y="27"/>
                      </a:cubicBezTo>
                      <a:cubicBezTo>
                        <a:pt x="125" y="26"/>
                        <a:pt x="123" y="24"/>
                        <a:pt x="122" y="22"/>
                      </a:cubicBezTo>
                      <a:cubicBezTo>
                        <a:pt x="122" y="20"/>
                        <a:pt x="121" y="18"/>
                        <a:pt x="120" y="15"/>
                      </a:cubicBezTo>
                      <a:cubicBezTo>
                        <a:pt x="120" y="14"/>
                        <a:pt x="120" y="14"/>
                        <a:pt x="120" y="14"/>
                      </a:cubicBezTo>
                      <a:cubicBezTo>
                        <a:pt x="118" y="14"/>
                        <a:pt x="117" y="14"/>
                        <a:pt x="116" y="13"/>
                      </a:cubicBezTo>
                      <a:cubicBezTo>
                        <a:pt x="111" y="10"/>
                        <a:pt x="109" y="19"/>
                        <a:pt x="106" y="17"/>
                      </a:cubicBezTo>
                      <a:cubicBezTo>
                        <a:pt x="102" y="16"/>
                        <a:pt x="87" y="26"/>
                        <a:pt x="81" y="25"/>
                      </a:cubicBezTo>
                      <a:cubicBezTo>
                        <a:pt x="76" y="24"/>
                        <a:pt x="73" y="27"/>
                        <a:pt x="70" y="24"/>
                      </a:cubicBezTo>
                      <a:cubicBezTo>
                        <a:pt x="68" y="21"/>
                        <a:pt x="66" y="14"/>
                        <a:pt x="63" y="12"/>
                      </a:cubicBezTo>
                      <a:cubicBezTo>
                        <a:pt x="60" y="9"/>
                        <a:pt x="58" y="5"/>
                        <a:pt x="55" y="4"/>
                      </a:cubicBezTo>
                      <a:cubicBezTo>
                        <a:pt x="55" y="4"/>
                        <a:pt x="53" y="2"/>
                        <a:pt x="50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3" name="Freeform 43">
                  <a:extLst>
                    <a:ext uri="{FF2B5EF4-FFF2-40B4-BE49-F238E27FC236}">
                      <a16:creationId xmlns:a16="http://schemas.microsoft.com/office/drawing/2014/main" id="{54FE674A-3B57-4DBC-9297-4F7D1F950B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4776" y="1650761"/>
                  <a:ext cx="402900" cy="720480"/>
                </a:xfrm>
                <a:custGeom>
                  <a:avLst/>
                  <a:gdLst>
                    <a:gd name="T0" fmla="*/ 214 w 83"/>
                    <a:gd name="T1" fmla="*/ 374 h 143"/>
                    <a:gd name="T2" fmla="*/ 211 w 83"/>
                    <a:gd name="T3" fmla="*/ 307 h 143"/>
                    <a:gd name="T4" fmla="*/ 158 w 83"/>
                    <a:gd name="T5" fmla="*/ 275 h 143"/>
                    <a:gd name="T6" fmla="*/ 203 w 83"/>
                    <a:gd name="T7" fmla="*/ 206 h 143"/>
                    <a:gd name="T8" fmla="*/ 206 w 83"/>
                    <a:gd name="T9" fmla="*/ 171 h 143"/>
                    <a:gd name="T10" fmla="*/ 179 w 83"/>
                    <a:gd name="T11" fmla="*/ 176 h 143"/>
                    <a:gd name="T12" fmla="*/ 160 w 83"/>
                    <a:gd name="T13" fmla="*/ 147 h 143"/>
                    <a:gd name="T14" fmla="*/ 142 w 83"/>
                    <a:gd name="T15" fmla="*/ 142 h 143"/>
                    <a:gd name="T16" fmla="*/ 134 w 83"/>
                    <a:gd name="T17" fmla="*/ 112 h 143"/>
                    <a:gd name="T18" fmla="*/ 126 w 83"/>
                    <a:gd name="T19" fmla="*/ 77 h 143"/>
                    <a:gd name="T20" fmla="*/ 150 w 83"/>
                    <a:gd name="T21" fmla="*/ 56 h 143"/>
                    <a:gd name="T22" fmla="*/ 120 w 83"/>
                    <a:gd name="T23" fmla="*/ 29 h 143"/>
                    <a:gd name="T24" fmla="*/ 91 w 83"/>
                    <a:gd name="T25" fmla="*/ 40 h 143"/>
                    <a:gd name="T26" fmla="*/ 45 w 83"/>
                    <a:gd name="T27" fmla="*/ 35 h 143"/>
                    <a:gd name="T28" fmla="*/ 5 w 83"/>
                    <a:gd name="T29" fmla="*/ 13 h 143"/>
                    <a:gd name="T30" fmla="*/ 24 w 83"/>
                    <a:gd name="T31" fmla="*/ 59 h 143"/>
                    <a:gd name="T32" fmla="*/ 19 w 83"/>
                    <a:gd name="T33" fmla="*/ 80 h 143"/>
                    <a:gd name="T34" fmla="*/ 51 w 83"/>
                    <a:gd name="T35" fmla="*/ 139 h 143"/>
                    <a:gd name="T36" fmla="*/ 75 w 83"/>
                    <a:gd name="T37" fmla="*/ 176 h 143"/>
                    <a:gd name="T38" fmla="*/ 70 w 83"/>
                    <a:gd name="T39" fmla="*/ 206 h 143"/>
                    <a:gd name="T40" fmla="*/ 75 w 83"/>
                    <a:gd name="T41" fmla="*/ 230 h 143"/>
                    <a:gd name="T42" fmla="*/ 86 w 83"/>
                    <a:gd name="T43" fmla="*/ 232 h 143"/>
                    <a:gd name="T44" fmla="*/ 70 w 83"/>
                    <a:gd name="T45" fmla="*/ 259 h 143"/>
                    <a:gd name="T46" fmla="*/ 72 w 83"/>
                    <a:gd name="T47" fmla="*/ 305 h 143"/>
                    <a:gd name="T48" fmla="*/ 96 w 83"/>
                    <a:gd name="T49" fmla="*/ 318 h 143"/>
                    <a:gd name="T50" fmla="*/ 107 w 83"/>
                    <a:gd name="T51" fmla="*/ 334 h 143"/>
                    <a:gd name="T52" fmla="*/ 80 w 83"/>
                    <a:gd name="T53" fmla="*/ 337 h 143"/>
                    <a:gd name="T54" fmla="*/ 62 w 83"/>
                    <a:gd name="T55" fmla="*/ 339 h 143"/>
                    <a:gd name="T56" fmla="*/ 70 w 83"/>
                    <a:gd name="T57" fmla="*/ 371 h 143"/>
                    <a:gd name="T58" fmla="*/ 88 w 83"/>
                    <a:gd name="T59" fmla="*/ 382 h 143"/>
                    <a:gd name="T60" fmla="*/ 128 w 83"/>
                    <a:gd name="T61" fmla="*/ 361 h 143"/>
                    <a:gd name="T62" fmla="*/ 158 w 83"/>
                    <a:gd name="T63" fmla="*/ 371 h 143"/>
                    <a:gd name="T64" fmla="*/ 206 w 83"/>
                    <a:gd name="T65" fmla="*/ 377 h 1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83" h="143">
                      <a:moveTo>
                        <a:pt x="79" y="143"/>
                      </a:moveTo>
                      <a:cubicBezTo>
                        <a:pt x="80" y="142"/>
                        <a:pt x="80" y="141"/>
                        <a:pt x="80" y="140"/>
                      </a:cubicBezTo>
                      <a:cubicBezTo>
                        <a:pt x="82" y="137"/>
                        <a:pt x="82" y="135"/>
                        <a:pt x="82" y="128"/>
                      </a:cubicBezTo>
                      <a:cubicBezTo>
                        <a:pt x="82" y="122"/>
                        <a:pt x="83" y="119"/>
                        <a:pt x="79" y="115"/>
                      </a:cubicBezTo>
                      <a:cubicBezTo>
                        <a:pt x="74" y="112"/>
                        <a:pt x="73" y="115"/>
                        <a:pt x="62" y="112"/>
                      </a:cubicBezTo>
                      <a:cubicBezTo>
                        <a:pt x="52" y="109"/>
                        <a:pt x="58" y="108"/>
                        <a:pt x="59" y="103"/>
                      </a:cubicBezTo>
                      <a:cubicBezTo>
                        <a:pt x="60" y="98"/>
                        <a:pt x="67" y="93"/>
                        <a:pt x="71" y="90"/>
                      </a:cubicBezTo>
                      <a:cubicBezTo>
                        <a:pt x="75" y="86"/>
                        <a:pt x="75" y="83"/>
                        <a:pt x="76" y="77"/>
                      </a:cubicBezTo>
                      <a:cubicBezTo>
                        <a:pt x="78" y="71"/>
                        <a:pt x="72" y="71"/>
                        <a:pt x="75" y="70"/>
                      </a:cubicBezTo>
                      <a:cubicBezTo>
                        <a:pt x="77" y="69"/>
                        <a:pt x="79" y="65"/>
                        <a:pt x="77" y="64"/>
                      </a:cubicBezTo>
                      <a:cubicBezTo>
                        <a:pt x="76" y="63"/>
                        <a:pt x="72" y="61"/>
                        <a:pt x="72" y="61"/>
                      </a:cubicBezTo>
                      <a:cubicBezTo>
                        <a:pt x="67" y="66"/>
                        <a:pt x="67" y="66"/>
                        <a:pt x="67" y="66"/>
                      </a:cubicBezTo>
                      <a:cubicBezTo>
                        <a:pt x="61" y="56"/>
                        <a:pt x="61" y="56"/>
                        <a:pt x="61" y="56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6"/>
                        <a:pt x="59" y="56"/>
                        <a:pt x="58" y="56"/>
                      </a:cubicBezTo>
                      <a:cubicBezTo>
                        <a:pt x="57" y="56"/>
                        <a:pt x="53" y="55"/>
                        <a:pt x="53" y="53"/>
                      </a:cubicBezTo>
                      <a:cubicBezTo>
                        <a:pt x="53" y="51"/>
                        <a:pt x="54" y="49"/>
                        <a:pt x="53" y="46"/>
                      </a:cubicBezTo>
                      <a:cubicBezTo>
                        <a:pt x="52" y="44"/>
                        <a:pt x="51" y="45"/>
                        <a:pt x="50" y="42"/>
                      </a:cubicBezTo>
                      <a:cubicBezTo>
                        <a:pt x="50" y="38"/>
                        <a:pt x="51" y="38"/>
                        <a:pt x="50" y="36"/>
                      </a:cubicBezTo>
                      <a:cubicBezTo>
                        <a:pt x="48" y="34"/>
                        <a:pt x="47" y="30"/>
                        <a:pt x="47" y="29"/>
                      </a:cubicBezTo>
                      <a:cubicBezTo>
                        <a:pt x="48" y="28"/>
                        <a:pt x="50" y="28"/>
                        <a:pt x="53" y="27"/>
                      </a:cubicBezTo>
                      <a:cubicBezTo>
                        <a:pt x="56" y="27"/>
                        <a:pt x="56" y="25"/>
                        <a:pt x="56" y="21"/>
                      </a:cubicBezTo>
                      <a:cubicBezTo>
                        <a:pt x="55" y="17"/>
                        <a:pt x="54" y="12"/>
                        <a:pt x="51" y="12"/>
                      </a:cubicBezTo>
                      <a:cubicBezTo>
                        <a:pt x="49" y="12"/>
                        <a:pt x="47" y="11"/>
                        <a:pt x="45" y="11"/>
                      </a:cubicBezTo>
                      <a:cubicBezTo>
                        <a:pt x="42" y="11"/>
                        <a:pt x="40" y="8"/>
                        <a:pt x="39" y="11"/>
                      </a:cubicBezTo>
                      <a:cubicBezTo>
                        <a:pt x="37" y="13"/>
                        <a:pt x="36" y="14"/>
                        <a:pt x="34" y="15"/>
                      </a:cubicBezTo>
                      <a:cubicBezTo>
                        <a:pt x="32" y="16"/>
                        <a:pt x="26" y="18"/>
                        <a:pt x="24" y="16"/>
                      </a:cubicBezTo>
                      <a:cubicBezTo>
                        <a:pt x="22" y="15"/>
                        <a:pt x="19" y="13"/>
                        <a:pt x="17" y="13"/>
                      </a:cubicBezTo>
                      <a:cubicBezTo>
                        <a:pt x="14" y="14"/>
                        <a:pt x="14" y="12"/>
                        <a:pt x="11" y="9"/>
                      </a:cubicBezTo>
                      <a:cubicBezTo>
                        <a:pt x="7" y="7"/>
                        <a:pt x="0" y="0"/>
                        <a:pt x="2" y="5"/>
                      </a:cubicBezTo>
                      <a:cubicBezTo>
                        <a:pt x="4" y="11"/>
                        <a:pt x="7" y="13"/>
                        <a:pt x="7" y="15"/>
                      </a:cubicBezTo>
                      <a:cubicBezTo>
                        <a:pt x="8" y="18"/>
                        <a:pt x="8" y="22"/>
                        <a:pt x="9" y="22"/>
                      </a:cubicBezTo>
                      <a:cubicBezTo>
                        <a:pt x="10" y="22"/>
                        <a:pt x="8" y="26"/>
                        <a:pt x="8" y="27"/>
                      </a:cubicBezTo>
                      <a:cubicBezTo>
                        <a:pt x="8" y="28"/>
                        <a:pt x="6" y="27"/>
                        <a:pt x="7" y="30"/>
                      </a:cubicBezTo>
                      <a:cubicBezTo>
                        <a:pt x="8" y="33"/>
                        <a:pt x="12" y="41"/>
                        <a:pt x="14" y="44"/>
                      </a:cubicBezTo>
                      <a:cubicBezTo>
                        <a:pt x="17" y="46"/>
                        <a:pt x="16" y="50"/>
                        <a:pt x="19" y="52"/>
                      </a:cubicBezTo>
                      <a:cubicBezTo>
                        <a:pt x="23" y="54"/>
                        <a:pt x="24" y="55"/>
                        <a:pt x="24" y="58"/>
                      </a:cubicBezTo>
                      <a:cubicBezTo>
                        <a:pt x="24" y="61"/>
                        <a:pt x="27" y="63"/>
                        <a:pt x="28" y="66"/>
                      </a:cubicBezTo>
                      <a:cubicBezTo>
                        <a:pt x="28" y="69"/>
                        <a:pt x="26" y="70"/>
                        <a:pt x="27" y="72"/>
                      </a:cubicBezTo>
                      <a:cubicBezTo>
                        <a:pt x="28" y="75"/>
                        <a:pt x="29" y="73"/>
                        <a:pt x="26" y="77"/>
                      </a:cubicBezTo>
                      <a:cubicBezTo>
                        <a:pt x="22" y="81"/>
                        <a:pt x="21" y="80"/>
                        <a:pt x="23" y="83"/>
                      </a:cubicBezTo>
                      <a:cubicBezTo>
                        <a:pt x="26" y="85"/>
                        <a:pt x="27" y="87"/>
                        <a:pt x="28" y="86"/>
                      </a:cubicBezTo>
                      <a:cubicBezTo>
                        <a:pt x="28" y="84"/>
                        <a:pt x="26" y="82"/>
                        <a:pt x="29" y="83"/>
                      </a:cubicBezTo>
                      <a:cubicBezTo>
                        <a:pt x="32" y="83"/>
                        <a:pt x="33" y="84"/>
                        <a:pt x="32" y="87"/>
                      </a:cubicBezTo>
                      <a:cubicBezTo>
                        <a:pt x="32" y="90"/>
                        <a:pt x="31" y="89"/>
                        <a:pt x="29" y="92"/>
                      </a:cubicBezTo>
                      <a:cubicBezTo>
                        <a:pt x="27" y="94"/>
                        <a:pt x="27" y="93"/>
                        <a:pt x="26" y="97"/>
                      </a:cubicBezTo>
                      <a:cubicBezTo>
                        <a:pt x="24" y="100"/>
                        <a:pt x="23" y="102"/>
                        <a:pt x="24" y="106"/>
                      </a:cubicBezTo>
                      <a:cubicBezTo>
                        <a:pt x="24" y="110"/>
                        <a:pt x="25" y="113"/>
                        <a:pt x="27" y="114"/>
                      </a:cubicBezTo>
                      <a:cubicBezTo>
                        <a:pt x="29" y="114"/>
                        <a:pt x="30" y="116"/>
                        <a:pt x="31" y="117"/>
                      </a:cubicBezTo>
                      <a:cubicBezTo>
                        <a:pt x="31" y="118"/>
                        <a:pt x="34" y="117"/>
                        <a:pt x="36" y="119"/>
                      </a:cubicBezTo>
                      <a:cubicBezTo>
                        <a:pt x="38" y="121"/>
                        <a:pt x="40" y="119"/>
                        <a:pt x="40" y="121"/>
                      </a:cubicBezTo>
                      <a:cubicBezTo>
                        <a:pt x="40" y="123"/>
                        <a:pt x="41" y="123"/>
                        <a:pt x="40" y="125"/>
                      </a:cubicBezTo>
                      <a:cubicBezTo>
                        <a:pt x="40" y="126"/>
                        <a:pt x="35" y="126"/>
                        <a:pt x="34" y="126"/>
                      </a:cubicBezTo>
                      <a:cubicBezTo>
                        <a:pt x="33" y="127"/>
                        <a:pt x="33" y="124"/>
                        <a:pt x="30" y="126"/>
                      </a:cubicBezTo>
                      <a:cubicBezTo>
                        <a:pt x="28" y="129"/>
                        <a:pt x="27" y="128"/>
                        <a:pt x="26" y="128"/>
                      </a:cubicBezTo>
                      <a:cubicBezTo>
                        <a:pt x="25" y="129"/>
                        <a:pt x="24" y="127"/>
                        <a:pt x="23" y="127"/>
                      </a:cubicBezTo>
                      <a:cubicBezTo>
                        <a:pt x="24" y="133"/>
                        <a:pt x="24" y="133"/>
                        <a:pt x="24" y="133"/>
                      </a:cubicBezTo>
                      <a:cubicBezTo>
                        <a:pt x="24" y="133"/>
                        <a:pt x="25" y="138"/>
                        <a:pt x="26" y="139"/>
                      </a:cubicBezTo>
                      <a:cubicBezTo>
                        <a:pt x="27" y="140"/>
                        <a:pt x="26" y="142"/>
                        <a:pt x="28" y="142"/>
                      </a:cubicBezTo>
                      <a:cubicBezTo>
                        <a:pt x="29" y="143"/>
                        <a:pt x="31" y="143"/>
                        <a:pt x="33" y="143"/>
                      </a:cubicBezTo>
                      <a:cubicBezTo>
                        <a:pt x="35" y="143"/>
                        <a:pt x="39" y="141"/>
                        <a:pt x="40" y="140"/>
                      </a:cubicBezTo>
                      <a:cubicBezTo>
                        <a:pt x="40" y="138"/>
                        <a:pt x="45" y="135"/>
                        <a:pt x="48" y="135"/>
                      </a:cubicBezTo>
                      <a:cubicBezTo>
                        <a:pt x="50" y="135"/>
                        <a:pt x="52" y="137"/>
                        <a:pt x="54" y="138"/>
                      </a:cubicBezTo>
                      <a:cubicBezTo>
                        <a:pt x="57" y="138"/>
                        <a:pt x="57" y="138"/>
                        <a:pt x="59" y="139"/>
                      </a:cubicBezTo>
                      <a:cubicBezTo>
                        <a:pt x="60" y="141"/>
                        <a:pt x="61" y="142"/>
                        <a:pt x="61" y="142"/>
                      </a:cubicBezTo>
                      <a:cubicBezTo>
                        <a:pt x="77" y="141"/>
                        <a:pt x="77" y="141"/>
                        <a:pt x="77" y="141"/>
                      </a:cubicBezTo>
                      <a:cubicBezTo>
                        <a:pt x="77" y="141"/>
                        <a:pt x="78" y="143"/>
                        <a:pt x="79" y="14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4" name="Freeform 44">
                  <a:extLst>
                    <a:ext uri="{FF2B5EF4-FFF2-40B4-BE49-F238E27FC236}">
                      <a16:creationId xmlns:a16="http://schemas.microsoft.com/office/drawing/2014/main" id="{A47D93C9-19CC-4C74-BE90-68EE13F363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7041" y="1871431"/>
                  <a:ext cx="588014" cy="364011"/>
                </a:xfrm>
                <a:custGeom>
                  <a:avLst/>
                  <a:gdLst>
                    <a:gd name="T0" fmla="*/ 313 w 121"/>
                    <a:gd name="T1" fmla="*/ 139 h 72"/>
                    <a:gd name="T2" fmla="*/ 313 w 121"/>
                    <a:gd name="T3" fmla="*/ 139 h 72"/>
                    <a:gd name="T4" fmla="*/ 324 w 121"/>
                    <a:gd name="T5" fmla="*/ 123 h 72"/>
                    <a:gd name="T6" fmla="*/ 319 w 121"/>
                    <a:gd name="T7" fmla="*/ 115 h 72"/>
                    <a:gd name="T8" fmla="*/ 311 w 121"/>
                    <a:gd name="T9" fmla="*/ 102 h 72"/>
                    <a:gd name="T10" fmla="*/ 311 w 121"/>
                    <a:gd name="T11" fmla="*/ 91 h 72"/>
                    <a:gd name="T12" fmla="*/ 305 w 121"/>
                    <a:gd name="T13" fmla="*/ 80 h 72"/>
                    <a:gd name="T14" fmla="*/ 305 w 121"/>
                    <a:gd name="T15" fmla="*/ 70 h 72"/>
                    <a:gd name="T16" fmla="*/ 300 w 121"/>
                    <a:gd name="T17" fmla="*/ 56 h 72"/>
                    <a:gd name="T18" fmla="*/ 308 w 121"/>
                    <a:gd name="T19" fmla="*/ 46 h 72"/>
                    <a:gd name="T20" fmla="*/ 292 w 121"/>
                    <a:gd name="T21" fmla="*/ 35 h 72"/>
                    <a:gd name="T22" fmla="*/ 289 w 121"/>
                    <a:gd name="T23" fmla="*/ 21 h 72"/>
                    <a:gd name="T24" fmla="*/ 292 w 121"/>
                    <a:gd name="T25" fmla="*/ 0 h 72"/>
                    <a:gd name="T26" fmla="*/ 276 w 121"/>
                    <a:gd name="T27" fmla="*/ 0 h 72"/>
                    <a:gd name="T28" fmla="*/ 276 w 121"/>
                    <a:gd name="T29" fmla="*/ 0 h 72"/>
                    <a:gd name="T30" fmla="*/ 268 w 121"/>
                    <a:gd name="T31" fmla="*/ 8 h 72"/>
                    <a:gd name="T32" fmla="*/ 246 w 121"/>
                    <a:gd name="T33" fmla="*/ 19 h 72"/>
                    <a:gd name="T34" fmla="*/ 233 w 121"/>
                    <a:gd name="T35" fmla="*/ 32 h 72"/>
                    <a:gd name="T36" fmla="*/ 222 w 121"/>
                    <a:gd name="T37" fmla="*/ 40 h 72"/>
                    <a:gd name="T38" fmla="*/ 212 w 121"/>
                    <a:gd name="T39" fmla="*/ 43 h 72"/>
                    <a:gd name="T40" fmla="*/ 190 w 121"/>
                    <a:gd name="T41" fmla="*/ 56 h 72"/>
                    <a:gd name="T42" fmla="*/ 185 w 121"/>
                    <a:gd name="T43" fmla="*/ 40 h 72"/>
                    <a:gd name="T44" fmla="*/ 166 w 121"/>
                    <a:gd name="T45" fmla="*/ 40 h 72"/>
                    <a:gd name="T46" fmla="*/ 147 w 121"/>
                    <a:gd name="T47" fmla="*/ 35 h 72"/>
                    <a:gd name="T48" fmla="*/ 139 w 121"/>
                    <a:gd name="T49" fmla="*/ 35 h 72"/>
                    <a:gd name="T50" fmla="*/ 131 w 121"/>
                    <a:gd name="T51" fmla="*/ 32 h 72"/>
                    <a:gd name="T52" fmla="*/ 120 w 121"/>
                    <a:gd name="T53" fmla="*/ 27 h 72"/>
                    <a:gd name="T54" fmla="*/ 110 w 121"/>
                    <a:gd name="T55" fmla="*/ 24 h 72"/>
                    <a:gd name="T56" fmla="*/ 99 w 121"/>
                    <a:gd name="T57" fmla="*/ 16 h 72"/>
                    <a:gd name="T58" fmla="*/ 75 w 121"/>
                    <a:gd name="T59" fmla="*/ 11 h 72"/>
                    <a:gd name="T60" fmla="*/ 70 w 121"/>
                    <a:gd name="T61" fmla="*/ 5 h 72"/>
                    <a:gd name="T62" fmla="*/ 64 w 121"/>
                    <a:gd name="T63" fmla="*/ 3 h 72"/>
                    <a:gd name="T64" fmla="*/ 40 w 121"/>
                    <a:gd name="T65" fmla="*/ 3 h 72"/>
                    <a:gd name="T66" fmla="*/ 27 w 121"/>
                    <a:gd name="T67" fmla="*/ 21 h 72"/>
                    <a:gd name="T68" fmla="*/ 21 w 121"/>
                    <a:gd name="T69" fmla="*/ 29 h 72"/>
                    <a:gd name="T70" fmla="*/ 24 w 121"/>
                    <a:gd name="T71" fmla="*/ 32 h 72"/>
                    <a:gd name="T72" fmla="*/ 40 w 121"/>
                    <a:gd name="T73" fmla="*/ 59 h 72"/>
                    <a:gd name="T74" fmla="*/ 54 w 121"/>
                    <a:gd name="T75" fmla="*/ 46 h 72"/>
                    <a:gd name="T76" fmla="*/ 67 w 121"/>
                    <a:gd name="T77" fmla="*/ 54 h 72"/>
                    <a:gd name="T78" fmla="*/ 62 w 121"/>
                    <a:gd name="T79" fmla="*/ 70 h 72"/>
                    <a:gd name="T80" fmla="*/ 64 w 121"/>
                    <a:gd name="T81" fmla="*/ 88 h 72"/>
                    <a:gd name="T82" fmla="*/ 51 w 121"/>
                    <a:gd name="T83" fmla="*/ 123 h 72"/>
                    <a:gd name="T84" fmla="*/ 19 w 121"/>
                    <a:gd name="T85" fmla="*/ 158 h 72"/>
                    <a:gd name="T86" fmla="*/ 27 w 121"/>
                    <a:gd name="T87" fmla="*/ 182 h 72"/>
                    <a:gd name="T88" fmla="*/ 72 w 121"/>
                    <a:gd name="T89" fmla="*/ 190 h 72"/>
                    <a:gd name="T90" fmla="*/ 72 w 121"/>
                    <a:gd name="T91" fmla="*/ 193 h 72"/>
                    <a:gd name="T92" fmla="*/ 72 w 121"/>
                    <a:gd name="T93" fmla="*/ 193 h 72"/>
                    <a:gd name="T94" fmla="*/ 99 w 121"/>
                    <a:gd name="T95" fmla="*/ 174 h 72"/>
                    <a:gd name="T96" fmla="*/ 134 w 121"/>
                    <a:gd name="T97" fmla="*/ 166 h 72"/>
                    <a:gd name="T98" fmla="*/ 187 w 121"/>
                    <a:gd name="T99" fmla="*/ 172 h 72"/>
                    <a:gd name="T100" fmla="*/ 233 w 121"/>
                    <a:gd name="T101" fmla="*/ 155 h 72"/>
                    <a:gd name="T102" fmla="*/ 254 w 121"/>
                    <a:gd name="T103" fmla="*/ 139 h 72"/>
                    <a:gd name="T104" fmla="*/ 311 w 121"/>
                    <a:gd name="T105" fmla="*/ 139 h 72"/>
                    <a:gd name="T106" fmla="*/ 313 w 121"/>
                    <a:gd name="T107" fmla="*/ 139 h 7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21" h="72">
                      <a:moveTo>
                        <a:pt x="117" y="52"/>
                      </a:moveTo>
                      <a:cubicBezTo>
                        <a:pt x="117" y="52"/>
                        <a:pt x="117" y="52"/>
                        <a:pt x="117" y="52"/>
                      </a:cubicBezTo>
                      <a:cubicBezTo>
                        <a:pt x="119" y="49"/>
                        <a:pt x="121" y="47"/>
                        <a:pt x="121" y="46"/>
                      </a:cubicBezTo>
                      <a:cubicBezTo>
                        <a:pt x="121" y="45"/>
                        <a:pt x="121" y="43"/>
                        <a:pt x="119" y="43"/>
                      </a:cubicBezTo>
                      <a:cubicBezTo>
                        <a:pt x="117" y="43"/>
                        <a:pt x="116" y="41"/>
                        <a:pt x="116" y="38"/>
                      </a:cubicBezTo>
                      <a:cubicBezTo>
                        <a:pt x="117" y="36"/>
                        <a:pt x="117" y="36"/>
                        <a:pt x="116" y="34"/>
                      </a:cubicBezTo>
                      <a:cubicBezTo>
                        <a:pt x="114" y="32"/>
                        <a:pt x="114" y="31"/>
                        <a:pt x="114" y="30"/>
                      </a:cubicBezTo>
                      <a:cubicBezTo>
                        <a:pt x="115" y="28"/>
                        <a:pt x="116" y="28"/>
                        <a:pt x="114" y="26"/>
                      </a:cubicBezTo>
                      <a:cubicBezTo>
                        <a:pt x="112" y="24"/>
                        <a:pt x="111" y="23"/>
                        <a:pt x="112" y="21"/>
                      </a:cubicBezTo>
                      <a:cubicBezTo>
                        <a:pt x="114" y="20"/>
                        <a:pt x="115" y="18"/>
                        <a:pt x="115" y="17"/>
                      </a:cubicBezTo>
                      <a:cubicBezTo>
                        <a:pt x="115" y="15"/>
                        <a:pt x="111" y="15"/>
                        <a:pt x="109" y="13"/>
                      </a:cubicBezTo>
                      <a:cubicBezTo>
                        <a:pt x="107" y="12"/>
                        <a:pt x="108" y="13"/>
                        <a:pt x="108" y="8"/>
                      </a:cubicBezTo>
                      <a:cubicBezTo>
                        <a:pt x="108" y="2"/>
                        <a:pt x="109" y="0"/>
                        <a:pt x="109" y="0"/>
                      </a:cubicBezTo>
                      <a:cubicBezTo>
                        <a:pt x="109" y="0"/>
                        <a:pt x="105" y="1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1"/>
                        <a:pt x="102" y="3"/>
                        <a:pt x="100" y="3"/>
                      </a:cubicBezTo>
                      <a:cubicBezTo>
                        <a:pt x="98" y="4"/>
                        <a:pt x="93" y="5"/>
                        <a:pt x="92" y="7"/>
                      </a:cubicBezTo>
                      <a:cubicBezTo>
                        <a:pt x="90" y="8"/>
                        <a:pt x="88" y="9"/>
                        <a:pt x="87" y="12"/>
                      </a:cubicBezTo>
                      <a:cubicBezTo>
                        <a:pt x="86" y="15"/>
                        <a:pt x="84" y="15"/>
                        <a:pt x="83" y="15"/>
                      </a:cubicBezTo>
                      <a:cubicBezTo>
                        <a:pt x="82" y="16"/>
                        <a:pt x="80" y="15"/>
                        <a:pt x="79" y="16"/>
                      </a:cubicBezTo>
                      <a:cubicBezTo>
                        <a:pt x="78" y="17"/>
                        <a:pt x="73" y="18"/>
                        <a:pt x="71" y="21"/>
                      </a:cubicBezTo>
                      <a:cubicBezTo>
                        <a:pt x="71" y="21"/>
                        <a:pt x="72" y="16"/>
                        <a:pt x="69" y="15"/>
                      </a:cubicBezTo>
                      <a:cubicBezTo>
                        <a:pt x="67" y="15"/>
                        <a:pt x="63" y="15"/>
                        <a:pt x="62" y="15"/>
                      </a:cubicBezTo>
                      <a:cubicBezTo>
                        <a:pt x="60" y="15"/>
                        <a:pt x="56" y="13"/>
                        <a:pt x="55" y="13"/>
                      </a:cubicBezTo>
                      <a:cubicBezTo>
                        <a:pt x="54" y="12"/>
                        <a:pt x="53" y="12"/>
                        <a:pt x="52" y="13"/>
                      </a:cubicBezTo>
                      <a:cubicBezTo>
                        <a:pt x="51" y="14"/>
                        <a:pt x="50" y="12"/>
                        <a:pt x="49" y="12"/>
                      </a:cubicBezTo>
                      <a:cubicBezTo>
                        <a:pt x="48" y="11"/>
                        <a:pt x="46" y="10"/>
                        <a:pt x="45" y="10"/>
                      </a:cubicBezTo>
                      <a:cubicBezTo>
                        <a:pt x="44" y="10"/>
                        <a:pt x="41" y="9"/>
                        <a:pt x="41" y="9"/>
                      </a:cubicBezTo>
                      <a:cubicBezTo>
                        <a:pt x="41" y="9"/>
                        <a:pt x="44" y="7"/>
                        <a:pt x="37" y="6"/>
                      </a:cubicBezTo>
                      <a:cubicBezTo>
                        <a:pt x="31" y="6"/>
                        <a:pt x="29" y="5"/>
                        <a:pt x="28" y="4"/>
                      </a:cubicBezTo>
                      <a:cubicBezTo>
                        <a:pt x="27" y="4"/>
                        <a:pt x="27" y="2"/>
                        <a:pt x="26" y="2"/>
                      </a:cubicBezTo>
                      <a:cubicBezTo>
                        <a:pt x="25" y="2"/>
                        <a:pt x="25" y="0"/>
                        <a:pt x="24" y="1"/>
                      </a:cubicBezTo>
                      <a:cubicBezTo>
                        <a:pt x="22" y="1"/>
                        <a:pt x="19" y="0"/>
                        <a:pt x="15" y="1"/>
                      </a:cubicBezTo>
                      <a:cubicBezTo>
                        <a:pt x="11" y="3"/>
                        <a:pt x="10" y="5"/>
                        <a:pt x="10" y="8"/>
                      </a:cubicBezTo>
                      <a:cubicBezTo>
                        <a:pt x="10" y="10"/>
                        <a:pt x="9" y="11"/>
                        <a:pt x="8" y="11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0" y="17"/>
                        <a:pt x="24" y="19"/>
                        <a:pt x="25" y="20"/>
                      </a:cubicBezTo>
                      <a:cubicBezTo>
                        <a:pt x="27" y="21"/>
                        <a:pt x="25" y="25"/>
                        <a:pt x="23" y="26"/>
                      </a:cubicBezTo>
                      <a:cubicBezTo>
                        <a:pt x="20" y="27"/>
                        <a:pt x="26" y="27"/>
                        <a:pt x="24" y="33"/>
                      </a:cubicBezTo>
                      <a:cubicBezTo>
                        <a:pt x="23" y="39"/>
                        <a:pt x="23" y="42"/>
                        <a:pt x="19" y="46"/>
                      </a:cubicBezTo>
                      <a:cubicBezTo>
                        <a:pt x="15" y="49"/>
                        <a:pt x="8" y="54"/>
                        <a:pt x="7" y="59"/>
                      </a:cubicBezTo>
                      <a:cubicBezTo>
                        <a:pt x="6" y="64"/>
                        <a:pt x="0" y="65"/>
                        <a:pt x="10" y="68"/>
                      </a:cubicBezTo>
                      <a:cubicBezTo>
                        <a:pt x="21" y="71"/>
                        <a:pt x="22" y="68"/>
                        <a:pt x="27" y="71"/>
                      </a:cubicBezTo>
                      <a:cubicBezTo>
                        <a:pt x="27" y="71"/>
                        <a:pt x="27" y="72"/>
                        <a:pt x="27" y="72"/>
                      </a:cubicBezTo>
                      <a:cubicBezTo>
                        <a:pt x="27" y="72"/>
                        <a:pt x="27" y="72"/>
                        <a:pt x="27" y="72"/>
                      </a:cubicBezTo>
                      <a:cubicBezTo>
                        <a:pt x="31" y="69"/>
                        <a:pt x="35" y="66"/>
                        <a:pt x="37" y="65"/>
                      </a:cubicBezTo>
                      <a:cubicBezTo>
                        <a:pt x="40" y="62"/>
                        <a:pt x="42" y="59"/>
                        <a:pt x="50" y="62"/>
                      </a:cubicBezTo>
                      <a:cubicBezTo>
                        <a:pt x="59" y="64"/>
                        <a:pt x="67" y="65"/>
                        <a:pt x="70" y="64"/>
                      </a:cubicBezTo>
                      <a:cubicBezTo>
                        <a:pt x="74" y="63"/>
                        <a:pt x="85" y="61"/>
                        <a:pt x="87" y="58"/>
                      </a:cubicBezTo>
                      <a:cubicBezTo>
                        <a:pt x="90" y="55"/>
                        <a:pt x="95" y="52"/>
                        <a:pt x="95" y="52"/>
                      </a:cubicBezTo>
                      <a:cubicBezTo>
                        <a:pt x="116" y="52"/>
                        <a:pt x="116" y="52"/>
                        <a:pt x="116" y="52"/>
                      </a:cubicBezTo>
                      <a:lnTo>
                        <a:pt x="117" y="52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5" name="Freeform 45">
                  <a:extLst>
                    <a:ext uri="{FF2B5EF4-FFF2-40B4-BE49-F238E27FC236}">
                      <a16:creationId xmlns:a16="http://schemas.microsoft.com/office/drawing/2014/main" id="{DB8A7AD9-ACB6-4A79-BA59-4E8C5C1175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7711" y="2133595"/>
                  <a:ext cx="631571" cy="388531"/>
                </a:xfrm>
                <a:custGeom>
                  <a:avLst/>
                  <a:gdLst>
                    <a:gd name="T0" fmla="*/ 0 w 130"/>
                    <a:gd name="T1" fmla="*/ 128 h 77"/>
                    <a:gd name="T2" fmla="*/ 3 w 130"/>
                    <a:gd name="T3" fmla="*/ 128 h 77"/>
                    <a:gd name="T4" fmla="*/ 8 w 130"/>
                    <a:gd name="T5" fmla="*/ 139 h 77"/>
                    <a:gd name="T6" fmla="*/ 21 w 130"/>
                    <a:gd name="T7" fmla="*/ 139 h 77"/>
                    <a:gd name="T8" fmla="*/ 19 w 130"/>
                    <a:gd name="T9" fmla="*/ 126 h 77"/>
                    <a:gd name="T10" fmla="*/ 27 w 130"/>
                    <a:gd name="T11" fmla="*/ 118 h 77"/>
                    <a:gd name="T12" fmla="*/ 46 w 130"/>
                    <a:gd name="T13" fmla="*/ 123 h 77"/>
                    <a:gd name="T14" fmla="*/ 62 w 130"/>
                    <a:gd name="T15" fmla="*/ 118 h 77"/>
                    <a:gd name="T16" fmla="*/ 75 w 130"/>
                    <a:gd name="T17" fmla="*/ 115 h 77"/>
                    <a:gd name="T18" fmla="*/ 88 w 130"/>
                    <a:gd name="T19" fmla="*/ 120 h 77"/>
                    <a:gd name="T20" fmla="*/ 107 w 130"/>
                    <a:gd name="T21" fmla="*/ 104 h 77"/>
                    <a:gd name="T22" fmla="*/ 126 w 130"/>
                    <a:gd name="T23" fmla="*/ 112 h 77"/>
                    <a:gd name="T24" fmla="*/ 131 w 130"/>
                    <a:gd name="T25" fmla="*/ 128 h 77"/>
                    <a:gd name="T26" fmla="*/ 131 w 130"/>
                    <a:gd name="T27" fmla="*/ 139 h 77"/>
                    <a:gd name="T28" fmla="*/ 150 w 130"/>
                    <a:gd name="T29" fmla="*/ 147 h 77"/>
                    <a:gd name="T30" fmla="*/ 158 w 130"/>
                    <a:gd name="T31" fmla="*/ 155 h 77"/>
                    <a:gd name="T32" fmla="*/ 166 w 130"/>
                    <a:gd name="T33" fmla="*/ 163 h 77"/>
                    <a:gd name="T34" fmla="*/ 179 w 130"/>
                    <a:gd name="T35" fmla="*/ 144 h 77"/>
                    <a:gd name="T36" fmla="*/ 206 w 130"/>
                    <a:gd name="T37" fmla="*/ 139 h 77"/>
                    <a:gd name="T38" fmla="*/ 225 w 130"/>
                    <a:gd name="T39" fmla="*/ 152 h 77"/>
                    <a:gd name="T40" fmla="*/ 225 w 130"/>
                    <a:gd name="T41" fmla="*/ 174 h 77"/>
                    <a:gd name="T42" fmla="*/ 244 w 130"/>
                    <a:gd name="T43" fmla="*/ 187 h 77"/>
                    <a:gd name="T44" fmla="*/ 262 w 130"/>
                    <a:gd name="T45" fmla="*/ 203 h 77"/>
                    <a:gd name="T46" fmla="*/ 276 w 130"/>
                    <a:gd name="T47" fmla="*/ 195 h 77"/>
                    <a:gd name="T48" fmla="*/ 286 w 130"/>
                    <a:gd name="T49" fmla="*/ 193 h 77"/>
                    <a:gd name="T50" fmla="*/ 297 w 130"/>
                    <a:gd name="T51" fmla="*/ 203 h 77"/>
                    <a:gd name="T52" fmla="*/ 308 w 130"/>
                    <a:gd name="T53" fmla="*/ 201 h 77"/>
                    <a:gd name="T54" fmla="*/ 308 w 130"/>
                    <a:gd name="T55" fmla="*/ 185 h 77"/>
                    <a:gd name="T56" fmla="*/ 316 w 130"/>
                    <a:gd name="T57" fmla="*/ 169 h 77"/>
                    <a:gd name="T58" fmla="*/ 340 w 130"/>
                    <a:gd name="T59" fmla="*/ 150 h 77"/>
                    <a:gd name="T60" fmla="*/ 345 w 130"/>
                    <a:gd name="T61" fmla="*/ 134 h 77"/>
                    <a:gd name="T62" fmla="*/ 335 w 130"/>
                    <a:gd name="T63" fmla="*/ 118 h 77"/>
                    <a:gd name="T64" fmla="*/ 305 w 130"/>
                    <a:gd name="T65" fmla="*/ 80 h 77"/>
                    <a:gd name="T66" fmla="*/ 300 w 130"/>
                    <a:gd name="T67" fmla="*/ 64 h 77"/>
                    <a:gd name="T68" fmla="*/ 305 w 130"/>
                    <a:gd name="T69" fmla="*/ 56 h 77"/>
                    <a:gd name="T70" fmla="*/ 297 w 130"/>
                    <a:gd name="T71" fmla="*/ 43 h 77"/>
                    <a:gd name="T72" fmla="*/ 273 w 130"/>
                    <a:gd name="T73" fmla="*/ 27 h 77"/>
                    <a:gd name="T74" fmla="*/ 260 w 130"/>
                    <a:gd name="T75" fmla="*/ 19 h 77"/>
                    <a:gd name="T76" fmla="*/ 244 w 130"/>
                    <a:gd name="T77" fmla="*/ 13 h 77"/>
                    <a:gd name="T78" fmla="*/ 241 w 130"/>
                    <a:gd name="T79" fmla="*/ 0 h 77"/>
                    <a:gd name="T80" fmla="*/ 238 w 130"/>
                    <a:gd name="T81" fmla="*/ 0 h 77"/>
                    <a:gd name="T82" fmla="*/ 182 w 130"/>
                    <a:gd name="T83" fmla="*/ 0 h 77"/>
                    <a:gd name="T84" fmla="*/ 161 w 130"/>
                    <a:gd name="T85" fmla="*/ 16 h 77"/>
                    <a:gd name="T86" fmla="*/ 115 w 130"/>
                    <a:gd name="T87" fmla="*/ 32 h 77"/>
                    <a:gd name="T88" fmla="*/ 62 w 130"/>
                    <a:gd name="T89" fmla="*/ 27 h 77"/>
                    <a:gd name="T90" fmla="*/ 27 w 130"/>
                    <a:gd name="T91" fmla="*/ 35 h 77"/>
                    <a:gd name="T92" fmla="*/ 3 w 130"/>
                    <a:gd name="T93" fmla="*/ 51 h 77"/>
                    <a:gd name="T94" fmla="*/ 0 w 130"/>
                    <a:gd name="T95" fmla="*/ 54 h 77"/>
                    <a:gd name="T96" fmla="*/ 8 w 130"/>
                    <a:gd name="T97" fmla="*/ 86 h 77"/>
                    <a:gd name="T98" fmla="*/ 3 w 130"/>
                    <a:gd name="T99" fmla="*/ 118 h 77"/>
                    <a:gd name="T100" fmla="*/ 0 w 130"/>
                    <a:gd name="T101" fmla="*/ 126 h 77"/>
                    <a:gd name="T102" fmla="*/ 0 w 130"/>
                    <a:gd name="T103" fmla="*/ 128 h 77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0" h="77">
                      <a:moveTo>
                        <a:pt x="0" y="48"/>
                      </a:moveTo>
                      <a:cubicBezTo>
                        <a:pt x="0" y="48"/>
                        <a:pt x="1" y="48"/>
                        <a:pt x="1" y="48"/>
                      </a:cubicBezTo>
                      <a:cubicBezTo>
                        <a:pt x="1" y="49"/>
                        <a:pt x="1" y="53"/>
                        <a:pt x="3" y="52"/>
                      </a:cubicBezTo>
                      <a:cubicBezTo>
                        <a:pt x="5" y="52"/>
                        <a:pt x="8" y="54"/>
                        <a:pt x="8" y="52"/>
                      </a:cubicBezTo>
                      <a:cubicBezTo>
                        <a:pt x="8" y="50"/>
                        <a:pt x="7" y="48"/>
                        <a:pt x="7" y="47"/>
                      </a:cubicBezTo>
                      <a:cubicBezTo>
                        <a:pt x="7" y="46"/>
                        <a:pt x="8" y="44"/>
                        <a:pt x="10" y="44"/>
                      </a:cubicBezTo>
                      <a:cubicBezTo>
                        <a:pt x="12" y="45"/>
                        <a:pt x="15" y="47"/>
                        <a:pt x="17" y="46"/>
                      </a:cubicBezTo>
                      <a:cubicBezTo>
                        <a:pt x="19" y="46"/>
                        <a:pt x="22" y="45"/>
                        <a:pt x="23" y="44"/>
                      </a:cubicBezTo>
                      <a:cubicBezTo>
                        <a:pt x="25" y="43"/>
                        <a:pt x="26" y="42"/>
                        <a:pt x="28" y="43"/>
                      </a:cubicBezTo>
                      <a:cubicBezTo>
                        <a:pt x="30" y="44"/>
                        <a:pt x="33" y="45"/>
                        <a:pt x="33" y="45"/>
                      </a:cubicBezTo>
                      <a:cubicBezTo>
                        <a:pt x="34" y="45"/>
                        <a:pt x="38" y="40"/>
                        <a:pt x="40" y="39"/>
                      </a:cubicBezTo>
                      <a:cubicBezTo>
                        <a:pt x="42" y="39"/>
                        <a:pt x="45" y="40"/>
                        <a:pt x="47" y="42"/>
                      </a:cubicBezTo>
                      <a:cubicBezTo>
                        <a:pt x="49" y="44"/>
                        <a:pt x="47" y="46"/>
                        <a:pt x="49" y="48"/>
                      </a:cubicBezTo>
                      <a:cubicBezTo>
                        <a:pt x="51" y="50"/>
                        <a:pt x="47" y="50"/>
                        <a:pt x="49" y="52"/>
                      </a:cubicBezTo>
                      <a:cubicBezTo>
                        <a:pt x="51" y="54"/>
                        <a:pt x="55" y="53"/>
                        <a:pt x="56" y="55"/>
                      </a:cubicBezTo>
                      <a:cubicBezTo>
                        <a:pt x="58" y="57"/>
                        <a:pt x="58" y="58"/>
                        <a:pt x="59" y="58"/>
                      </a:cubicBezTo>
                      <a:cubicBezTo>
                        <a:pt x="60" y="59"/>
                        <a:pt x="59" y="63"/>
                        <a:pt x="62" y="61"/>
                      </a:cubicBezTo>
                      <a:cubicBezTo>
                        <a:pt x="64" y="58"/>
                        <a:pt x="64" y="55"/>
                        <a:pt x="67" y="54"/>
                      </a:cubicBezTo>
                      <a:cubicBezTo>
                        <a:pt x="70" y="53"/>
                        <a:pt x="74" y="52"/>
                        <a:pt x="77" y="52"/>
                      </a:cubicBezTo>
                      <a:cubicBezTo>
                        <a:pt x="80" y="53"/>
                        <a:pt x="84" y="54"/>
                        <a:pt x="84" y="57"/>
                      </a:cubicBezTo>
                      <a:cubicBezTo>
                        <a:pt x="83" y="60"/>
                        <a:pt x="83" y="64"/>
                        <a:pt x="84" y="65"/>
                      </a:cubicBezTo>
                      <a:cubicBezTo>
                        <a:pt x="86" y="66"/>
                        <a:pt x="90" y="68"/>
                        <a:pt x="91" y="70"/>
                      </a:cubicBezTo>
                      <a:cubicBezTo>
                        <a:pt x="92" y="71"/>
                        <a:pt x="96" y="77"/>
                        <a:pt x="98" y="76"/>
                      </a:cubicBezTo>
                      <a:cubicBezTo>
                        <a:pt x="99" y="76"/>
                        <a:pt x="102" y="74"/>
                        <a:pt x="103" y="73"/>
                      </a:cubicBezTo>
                      <a:cubicBezTo>
                        <a:pt x="104" y="72"/>
                        <a:pt x="106" y="72"/>
                        <a:pt x="107" y="72"/>
                      </a:cubicBezTo>
                      <a:cubicBezTo>
                        <a:pt x="108" y="73"/>
                        <a:pt x="108" y="77"/>
                        <a:pt x="111" y="76"/>
                      </a:cubicBezTo>
                      <a:cubicBezTo>
                        <a:pt x="114" y="76"/>
                        <a:pt x="115" y="75"/>
                        <a:pt x="115" y="75"/>
                      </a:cubicBezTo>
                      <a:cubicBezTo>
                        <a:pt x="115" y="75"/>
                        <a:pt x="115" y="70"/>
                        <a:pt x="115" y="69"/>
                      </a:cubicBezTo>
                      <a:cubicBezTo>
                        <a:pt x="114" y="68"/>
                        <a:pt x="116" y="64"/>
                        <a:pt x="118" y="63"/>
                      </a:cubicBezTo>
                      <a:cubicBezTo>
                        <a:pt x="120" y="62"/>
                        <a:pt x="126" y="57"/>
                        <a:pt x="127" y="56"/>
                      </a:cubicBezTo>
                      <a:cubicBezTo>
                        <a:pt x="128" y="55"/>
                        <a:pt x="130" y="53"/>
                        <a:pt x="129" y="50"/>
                      </a:cubicBezTo>
                      <a:cubicBezTo>
                        <a:pt x="128" y="47"/>
                        <a:pt x="126" y="45"/>
                        <a:pt x="125" y="44"/>
                      </a:cubicBezTo>
                      <a:cubicBezTo>
                        <a:pt x="123" y="43"/>
                        <a:pt x="117" y="39"/>
                        <a:pt x="114" y="30"/>
                      </a:cubicBezTo>
                      <a:cubicBezTo>
                        <a:pt x="114" y="30"/>
                        <a:pt x="112" y="25"/>
                        <a:pt x="112" y="24"/>
                      </a:cubicBezTo>
                      <a:cubicBezTo>
                        <a:pt x="112" y="23"/>
                        <a:pt x="114" y="22"/>
                        <a:pt x="114" y="21"/>
                      </a:cubicBezTo>
                      <a:cubicBezTo>
                        <a:pt x="115" y="19"/>
                        <a:pt x="116" y="18"/>
                        <a:pt x="111" y="16"/>
                      </a:cubicBezTo>
                      <a:cubicBezTo>
                        <a:pt x="107" y="13"/>
                        <a:pt x="105" y="12"/>
                        <a:pt x="102" y="10"/>
                      </a:cubicBezTo>
                      <a:cubicBezTo>
                        <a:pt x="100" y="9"/>
                        <a:pt x="99" y="6"/>
                        <a:pt x="97" y="7"/>
                      </a:cubicBezTo>
                      <a:cubicBezTo>
                        <a:pt x="94" y="7"/>
                        <a:pt x="92" y="6"/>
                        <a:pt x="91" y="5"/>
                      </a:cubicBezTo>
                      <a:cubicBezTo>
                        <a:pt x="90" y="3"/>
                        <a:pt x="89" y="2"/>
                        <a:pt x="90" y="0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8" y="0"/>
                        <a:pt x="63" y="3"/>
                        <a:pt x="60" y="6"/>
                      </a:cubicBezTo>
                      <a:cubicBezTo>
                        <a:pt x="58" y="9"/>
                        <a:pt x="47" y="11"/>
                        <a:pt x="43" y="12"/>
                      </a:cubicBezTo>
                      <a:cubicBezTo>
                        <a:pt x="40" y="13"/>
                        <a:pt x="32" y="12"/>
                        <a:pt x="23" y="10"/>
                      </a:cubicBezTo>
                      <a:cubicBezTo>
                        <a:pt x="15" y="7"/>
                        <a:pt x="13" y="10"/>
                        <a:pt x="10" y="13"/>
                      </a:cubicBezTo>
                      <a:cubicBezTo>
                        <a:pt x="8" y="14"/>
                        <a:pt x="4" y="17"/>
                        <a:pt x="1" y="1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3"/>
                        <a:pt x="3" y="26"/>
                        <a:pt x="3" y="32"/>
                      </a:cubicBezTo>
                      <a:cubicBezTo>
                        <a:pt x="3" y="39"/>
                        <a:pt x="3" y="41"/>
                        <a:pt x="1" y="44"/>
                      </a:cubicBezTo>
                      <a:cubicBezTo>
                        <a:pt x="1" y="45"/>
                        <a:pt x="1" y="46"/>
                        <a:pt x="0" y="47"/>
                      </a:cubicBezTo>
                      <a:lnTo>
                        <a:pt x="0" y="48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6" name="Freeform 46">
                  <a:extLst>
                    <a:ext uri="{FF2B5EF4-FFF2-40B4-BE49-F238E27FC236}">
                      <a16:creationId xmlns:a16="http://schemas.microsoft.com/office/drawing/2014/main" id="{85CA7FB6-D3CF-4CC0-8AD1-088C57E43C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2559" y="2329747"/>
                  <a:ext cx="446456" cy="443227"/>
                </a:xfrm>
                <a:custGeom>
                  <a:avLst/>
                  <a:gdLst>
                    <a:gd name="T0" fmla="*/ 246 w 92"/>
                    <a:gd name="T1" fmla="*/ 51 h 88"/>
                    <a:gd name="T2" fmla="*/ 230 w 92"/>
                    <a:gd name="T3" fmla="*/ 59 h 88"/>
                    <a:gd name="T4" fmla="*/ 219 w 92"/>
                    <a:gd name="T5" fmla="*/ 77 h 88"/>
                    <a:gd name="T6" fmla="*/ 222 w 92"/>
                    <a:gd name="T7" fmla="*/ 104 h 88"/>
                    <a:gd name="T8" fmla="*/ 201 w 92"/>
                    <a:gd name="T9" fmla="*/ 112 h 88"/>
                    <a:gd name="T10" fmla="*/ 187 w 92"/>
                    <a:gd name="T11" fmla="*/ 118 h 88"/>
                    <a:gd name="T12" fmla="*/ 190 w 92"/>
                    <a:gd name="T13" fmla="*/ 147 h 88"/>
                    <a:gd name="T14" fmla="*/ 174 w 92"/>
                    <a:gd name="T15" fmla="*/ 158 h 88"/>
                    <a:gd name="T16" fmla="*/ 182 w 92"/>
                    <a:gd name="T17" fmla="*/ 168 h 88"/>
                    <a:gd name="T18" fmla="*/ 171 w 92"/>
                    <a:gd name="T19" fmla="*/ 179 h 88"/>
                    <a:gd name="T20" fmla="*/ 160 w 92"/>
                    <a:gd name="T21" fmla="*/ 187 h 88"/>
                    <a:gd name="T22" fmla="*/ 163 w 92"/>
                    <a:gd name="T23" fmla="*/ 200 h 88"/>
                    <a:gd name="T24" fmla="*/ 166 w 92"/>
                    <a:gd name="T25" fmla="*/ 219 h 88"/>
                    <a:gd name="T26" fmla="*/ 158 w 92"/>
                    <a:gd name="T27" fmla="*/ 232 h 88"/>
                    <a:gd name="T28" fmla="*/ 158 w 92"/>
                    <a:gd name="T29" fmla="*/ 235 h 88"/>
                    <a:gd name="T30" fmla="*/ 158 w 92"/>
                    <a:gd name="T31" fmla="*/ 232 h 88"/>
                    <a:gd name="T32" fmla="*/ 128 w 92"/>
                    <a:gd name="T33" fmla="*/ 222 h 88"/>
                    <a:gd name="T34" fmla="*/ 80 w 92"/>
                    <a:gd name="T35" fmla="*/ 227 h 88"/>
                    <a:gd name="T36" fmla="*/ 56 w 92"/>
                    <a:gd name="T37" fmla="*/ 219 h 88"/>
                    <a:gd name="T38" fmla="*/ 0 w 92"/>
                    <a:gd name="T39" fmla="*/ 203 h 88"/>
                    <a:gd name="T40" fmla="*/ 3 w 92"/>
                    <a:gd name="T41" fmla="*/ 200 h 88"/>
                    <a:gd name="T42" fmla="*/ 24 w 92"/>
                    <a:gd name="T43" fmla="*/ 158 h 88"/>
                    <a:gd name="T44" fmla="*/ 51 w 92"/>
                    <a:gd name="T45" fmla="*/ 160 h 88"/>
                    <a:gd name="T46" fmla="*/ 45 w 92"/>
                    <a:gd name="T47" fmla="*/ 128 h 88"/>
                    <a:gd name="T48" fmla="*/ 43 w 92"/>
                    <a:gd name="T49" fmla="*/ 109 h 88"/>
                    <a:gd name="T50" fmla="*/ 35 w 92"/>
                    <a:gd name="T51" fmla="*/ 88 h 88"/>
                    <a:gd name="T52" fmla="*/ 40 w 92"/>
                    <a:gd name="T53" fmla="*/ 75 h 88"/>
                    <a:gd name="T54" fmla="*/ 43 w 92"/>
                    <a:gd name="T55" fmla="*/ 56 h 88"/>
                    <a:gd name="T56" fmla="*/ 45 w 92"/>
                    <a:gd name="T57" fmla="*/ 29 h 88"/>
                    <a:gd name="T58" fmla="*/ 43 w 92"/>
                    <a:gd name="T59" fmla="*/ 19 h 88"/>
                    <a:gd name="T60" fmla="*/ 43 w 92"/>
                    <a:gd name="T61" fmla="*/ 19 h 88"/>
                    <a:gd name="T62" fmla="*/ 86 w 92"/>
                    <a:gd name="T63" fmla="*/ 16 h 88"/>
                    <a:gd name="T64" fmla="*/ 94 w 92"/>
                    <a:gd name="T65" fmla="*/ 24 h 88"/>
                    <a:gd name="T66" fmla="*/ 99 w 92"/>
                    <a:gd name="T67" fmla="*/ 35 h 88"/>
                    <a:gd name="T68" fmla="*/ 112 w 92"/>
                    <a:gd name="T69" fmla="*/ 35 h 88"/>
                    <a:gd name="T70" fmla="*/ 110 w 92"/>
                    <a:gd name="T71" fmla="*/ 21 h 88"/>
                    <a:gd name="T72" fmla="*/ 118 w 92"/>
                    <a:gd name="T73" fmla="*/ 13 h 88"/>
                    <a:gd name="T74" fmla="*/ 136 w 92"/>
                    <a:gd name="T75" fmla="*/ 19 h 88"/>
                    <a:gd name="T76" fmla="*/ 152 w 92"/>
                    <a:gd name="T77" fmla="*/ 13 h 88"/>
                    <a:gd name="T78" fmla="*/ 166 w 92"/>
                    <a:gd name="T79" fmla="*/ 11 h 88"/>
                    <a:gd name="T80" fmla="*/ 179 w 92"/>
                    <a:gd name="T81" fmla="*/ 16 h 88"/>
                    <a:gd name="T82" fmla="*/ 198 w 92"/>
                    <a:gd name="T83" fmla="*/ 0 h 88"/>
                    <a:gd name="T84" fmla="*/ 217 w 92"/>
                    <a:gd name="T85" fmla="*/ 8 h 88"/>
                    <a:gd name="T86" fmla="*/ 222 w 92"/>
                    <a:gd name="T87" fmla="*/ 24 h 88"/>
                    <a:gd name="T88" fmla="*/ 222 w 92"/>
                    <a:gd name="T89" fmla="*/ 35 h 88"/>
                    <a:gd name="T90" fmla="*/ 241 w 92"/>
                    <a:gd name="T91" fmla="*/ 43 h 88"/>
                    <a:gd name="T92" fmla="*/ 246 w 92"/>
                    <a:gd name="T93" fmla="*/ 48 h 88"/>
                    <a:gd name="T94" fmla="*/ 246 w 92"/>
                    <a:gd name="T95" fmla="*/ 51 h 8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92" h="88">
                      <a:moveTo>
                        <a:pt x="92" y="19"/>
                      </a:moveTo>
                      <a:cubicBezTo>
                        <a:pt x="90" y="20"/>
                        <a:pt x="88" y="21"/>
                        <a:pt x="86" y="22"/>
                      </a:cubicBezTo>
                      <a:cubicBezTo>
                        <a:pt x="83" y="23"/>
                        <a:pt x="81" y="24"/>
                        <a:pt x="82" y="29"/>
                      </a:cubicBezTo>
                      <a:cubicBezTo>
                        <a:pt x="83" y="35"/>
                        <a:pt x="86" y="36"/>
                        <a:pt x="83" y="39"/>
                      </a:cubicBezTo>
                      <a:cubicBezTo>
                        <a:pt x="79" y="41"/>
                        <a:pt x="76" y="40"/>
                        <a:pt x="75" y="42"/>
                      </a:cubicBezTo>
                      <a:cubicBezTo>
                        <a:pt x="74" y="44"/>
                        <a:pt x="68" y="38"/>
                        <a:pt x="70" y="44"/>
                      </a:cubicBezTo>
                      <a:cubicBezTo>
                        <a:pt x="72" y="49"/>
                        <a:pt x="73" y="53"/>
                        <a:pt x="71" y="55"/>
                      </a:cubicBezTo>
                      <a:cubicBezTo>
                        <a:pt x="68" y="58"/>
                        <a:pt x="63" y="56"/>
                        <a:pt x="65" y="59"/>
                      </a:cubicBezTo>
                      <a:cubicBezTo>
                        <a:pt x="68" y="62"/>
                        <a:pt x="69" y="62"/>
                        <a:pt x="68" y="63"/>
                      </a:cubicBezTo>
                      <a:cubicBezTo>
                        <a:pt x="67" y="65"/>
                        <a:pt x="67" y="65"/>
                        <a:pt x="64" y="67"/>
                      </a:cubicBezTo>
                      <a:cubicBezTo>
                        <a:pt x="62" y="70"/>
                        <a:pt x="61" y="68"/>
                        <a:pt x="60" y="70"/>
                      </a:cubicBezTo>
                      <a:cubicBezTo>
                        <a:pt x="60" y="72"/>
                        <a:pt x="59" y="72"/>
                        <a:pt x="61" y="75"/>
                      </a:cubicBezTo>
                      <a:cubicBezTo>
                        <a:pt x="62" y="78"/>
                        <a:pt x="63" y="79"/>
                        <a:pt x="62" y="82"/>
                      </a:cubicBezTo>
                      <a:cubicBezTo>
                        <a:pt x="62" y="85"/>
                        <a:pt x="59" y="83"/>
                        <a:pt x="59" y="87"/>
                      </a:cubicBezTo>
                      <a:cubicBezTo>
                        <a:pt x="59" y="87"/>
                        <a:pt x="59" y="87"/>
                        <a:pt x="59" y="88"/>
                      </a:cubicBezTo>
                      <a:cubicBezTo>
                        <a:pt x="59" y="87"/>
                        <a:pt x="59" y="87"/>
                        <a:pt x="59" y="87"/>
                      </a:cubicBezTo>
                      <a:cubicBezTo>
                        <a:pt x="55" y="85"/>
                        <a:pt x="51" y="83"/>
                        <a:pt x="48" y="83"/>
                      </a:cubicBezTo>
                      <a:cubicBezTo>
                        <a:pt x="41" y="83"/>
                        <a:pt x="34" y="88"/>
                        <a:pt x="30" y="85"/>
                      </a:cubicBezTo>
                      <a:cubicBezTo>
                        <a:pt x="25" y="82"/>
                        <a:pt x="28" y="81"/>
                        <a:pt x="21" y="82"/>
                      </a:cubicBezTo>
                      <a:cubicBezTo>
                        <a:pt x="14" y="83"/>
                        <a:pt x="7" y="84"/>
                        <a:pt x="0" y="76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9" y="59"/>
                        <a:pt x="9" y="59"/>
                        <a:pt x="9" y="59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19" y="60"/>
                        <a:pt x="19" y="50"/>
                        <a:pt x="17" y="48"/>
                      </a:cubicBezTo>
                      <a:cubicBezTo>
                        <a:pt x="15" y="45"/>
                        <a:pt x="17" y="43"/>
                        <a:pt x="16" y="41"/>
                      </a:cubicBezTo>
                      <a:cubicBezTo>
                        <a:pt x="16" y="38"/>
                        <a:pt x="14" y="36"/>
                        <a:pt x="13" y="33"/>
                      </a:cubicBezTo>
                      <a:cubicBezTo>
                        <a:pt x="13" y="31"/>
                        <a:pt x="14" y="31"/>
                        <a:pt x="15" y="28"/>
                      </a:cubicBezTo>
                      <a:cubicBezTo>
                        <a:pt x="15" y="26"/>
                        <a:pt x="16" y="22"/>
                        <a:pt x="16" y="21"/>
                      </a:cubicBezTo>
                      <a:cubicBezTo>
                        <a:pt x="16" y="20"/>
                        <a:pt x="18" y="12"/>
                        <a:pt x="17" y="11"/>
                      </a:cubicBezTo>
                      <a:cubicBezTo>
                        <a:pt x="17" y="10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4" y="8"/>
                        <a:pt x="35" y="9"/>
                      </a:cubicBezTo>
                      <a:cubicBezTo>
                        <a:pt x="35" y="10"/>
                        <a:pt x="35" y="14"/>
                        <a:pt x="37" y="13"/>
                      </a:cubicBezTo>
                      <a:cubicBezTo>
                        <a:pt x="39" y="13"/>
                        <a:pt x="42" y="15"/>
                        <a:pt x="42" y="13"/>
                      </a:cubicBezTo>
                      <a:cubicBezTo>
                        <a:pt x="42" y="11"/>
                        <a:pt x="41" y="9"/>
                        <a:pt x="41" y="8"/>
                      </a:cubicBezTo>
                      <a:cubicBezTo>
                        <a:pt x="41" y="7"/>
                        <a:pt x="42" y="5"/>
                        <a:pt x="44" y="5"/>
                      </a:cubicBezTo>
                      <a:cubicBezTo>
                        <a:pt x="46" y="6"/>
                        <a:pt x="49" y="8"/>
                        <a:pt x="51" y="7"/>
                      </a:cubicBezTo>
                      <a:cubicBezTo>
                        <a:pt x="53" y="7"/>
                        <a:pt x="56" y="6"/>
                        <a:pt x="57" y="5"/>
                      </a:cubicBezTo>
                      <a:cubicBezTo>
                        <a:pt x="59" y="4"/>
                        <a:pt x="60" y="3"/>
                        <a:pt x="62" y="4"/>
                      </a:cubicBezTo>
                      <a:cubicBezTo>
                        <a:pt x="64" y="5"/>
                        <a:pt x="67" y="6"/>
                        <a:pt x="67" y="6"/>
                      </a:cubicBezTo>
                      <a:cubicBezTo>
                        <a:pt x="68" y="6"/>
                        <a:pt x="72" y="1"/>
                        <a:pt x="74" y="0"/>
                      </a:cubicBezTo>
                      <a:cubicBezTo>
                        <a:pt x="76" y="0"/>
                        <a:pt x="79" y="1"/>
                        <a:pt x="81" y="3"/>
                      </a:cubicBezTo>
                      <a:cubicBezTo>
                        <a:pt x="83" y="5"/>
                        <a:pt x="81" y="7"/>
                        <a:pt x="83" y="9"/>
                      </a:cubicBezTo>
                      <a:cubicBezTo>
                        <a:pt x="85" y="11"/>
                        <a:pt x="81" y="11"/>
                        <a:pt x="83" y="13"/>
                      </a:cubicBezTo>
                      <a:cubicBezTo>
                        <a:pt x="85" y="15"/>
                        <a:pt x="89" y="14"/>
                        <a:pt x="90" y="16"/>
                      </a:cubicBezTo>
                      <a:cubicBezTo>
                        <a:pt x="91" y="17"/>
                        <a:pt x="91" y="18"/>
                        <a:pt x="92" y="18"/>
                      </a:cubicBezTo>
                      <a:lnTo>
                        <a:pt x="92" y="19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7" name="Freeform 47">
                  <a:extLst>
                    <a:ext uri="{FF2B5EF4-FFF2-40B4-BE49-F238E27FC236}">
                      <a16:creationId xmlns:a16="http://schemas.microsoft.com/office/drawing/2014/main" id="{8BE2903A-023F-481F-BCD2-28DA102B3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9307" y="2395759"/>
                  <a:ext cx="486382" cy="473404"/>
                </a:xfrm>
                <a:custGeom>
                  <a:avLst/>
                  <a:gdLst>
                    <a:gd name="T0" fmla="*/ 126 w 100"/>
                    <a:gd name="T1" fmla="*/ 248 h 94"/>
                    <a:gd name="T2" fmla="*/ 121 w 100"/>
                    <a:gd name="T3" fmla="*/ 246 h 94"/>
                    <a:gd name="T4" fmla="*/ 88 w 100"/>
                    <a:gd name="T5" fmla="*/ 246 h 94"/>
                    <a:gd name="T6" fmla="*/ 72 w 100"/>
                    <a:gd name="T7" fmla="*/ 248 h 94"/>
                    <a:gd name="T8" fmla="*/ 46 w 100"/>
                    <a:gd name="T9" fmla="*/ 240 h 94"/>
                    <a:gd name="T10" fmla="*/ 48 w 100"/>
                    <a:gd name="T11" fmla="*/ 216 h 94"/>
                    <a:gd name="T12" fmla="*/ 19 w 100"/>
                    <a:gd name="T13" fmla="*/ 214 h 94"/>
                    <a:gd name="T14" fmla="*/ 0 w 100"/>
                    <a:gd name="T15" fmla="*/ 200 h 94"/>
                    <a:gd name="T16" fmla="*/ 0 w 100"/>
                    <a:gd name="T17" fmla="*/ 200 h 94"/>
                    <a:gd name="T18" fmla="*/ 0 w 100"/>
                    <a:gd name="T19" fmla="*/ 198 h 94"/>
                    <a:gd name="T20" fmla="*/ 8 w 100"/>
                    <a:gd name="T21" fmla="*/ 184 h 94"/>
                    <a:gd name="T22" fmla="*/ 5 w 100"/>
                    <a:gd name="T23" fmla="*/ 166 h 94"/>
                    <a:gd name="T24" fmla="*/ 3 w 100"/>
                    <a:gd name="T25" fmla="*/ 152 h 94"/>
                    <a:gd name="T26" fmla="*/ 13 w 100"/>
                    <a:gd name="T27" fmla="*/ 144 h 94"/>
                    <a:gd name="T28" fmla="*/ 24 w 100"/>
                    <a:gd name="T29" fmla="*/ 134 h 94"/>
                    <a:gd name="T30" fmla="*/ 16 w 100"/>
                    <a:gd name="T31" fmla="*/ 123 h 94"/>
                    <a:gd name="T32" fmla="*/ 32 w 100"/>
                    <a:gd name="T33" fmla="*/ 112 h 94"/>
                    <a:gd name="T34" fmla="*/ 29 w 100"/>
                    <a:gd name="T35" fmla="*/ 83 h 94"/>
                    <a:gd name="T36" fmla="*/ 43 w 100"/>
                    <a:gd name="T37" fmla="*/ 77 h 94"/>
                    <a:gd name="T38" fmla="*/ 64 w 100"/>
                    <a:gd name="T39" fmla="*/ 69 h 94"/>
                    <a:gd name="T40" fmla="*/ 62 w 100"/>
                    <a:gd name="T41" fmla="*/ 43 h 94"/>
                    <a:gd name="T42" fmla="*/ 72 w 100"/>
                    <a:gd name="T43" fmla="*/ 24 h 94"/>
                    <a:gd name="T44" fmla="*/ 88 w 100"/>
                    <a:gd name="T45" fmla="*/ 13 h 94"/>
                    <a:gd name="T46" fmla="*/ 88 w 100"/>
                    <a:gd name="T47" fmla="*/ 13 h 94"/>
                    <a:gd name="T48" fmla="*/ 91 w 100"/>
                    <a:gd name="T49" fmla="*/ 16 h 94"/>
                    <a:gd name="T50" fmla="*/ 99 w 100"/>
                    <a:gd name="T51" fmla="*/ 24 h 94"/>
                    <a:gd name="T52" fmla="*/ 113 w 100"/>
                    <a:gd name="T53" fmla="*/ 5 h 94"/>
                    <a:gd name="T54" fmla="*/ 139 w 100"/>
                    <a:gd name="T55" fmla="*/ 0 h 94"/>
                    <a:gd name="T56" fmla="*/ 158 w 100"/>
                    <a:gd name="T57" fmla="*/ 13 h 94"/>
                    <a:gd name="T58" fmla="*/ 158 w 100"/>
                    <a:gd name="T59" fmla="*/ 35 h 94"/>
                    <a:gd name="T60" fmla="*/ 177 w 100"/>
                    <a:gd name="T61" fmla="*/ 48 h 94"/>
                    <a:gd name="T62" fmla="*/ 196 w 100"/>
                    <a:gd name="T63" fmla="*/ 64 h 94"/>
                    <a:gd name="T64" fmla="*/ 209 w 100"/>
                    <a:gd name="T65" fmla="*/ 56 h 94"/>
                    <a:gd name="T66" fmla="*/ 220 w 100"/>
                    <a:gd name="T67" fmla="*/ 53 h 94"/>
                    <a:gd name="T68" fmla="*/ 230 w 100"/>
                    <a:gd name="T69" fmla="*/ 64 h 94"/>
                    <a:gd name="T70" fmla="*/ 241 w 100"/>
                    <a:gd name="T71" fmla="*/ 61 h 94"/>
                    <a:gd name="T72" fmla="*/ 252 w 100"/>
                    <a:gd name="T73" fmla="*/ 75 h 94"/>
                    <a:gd name="T74" fmla="*/ 263 w 100"/>
                    <a:gd name="T75" fmla="*/ 93 h 94"/>
                    <a:gd name="T76" fmla="*/ 260 w 100"/>
                    <a:gd name="T77" fmla="*/ 104 h 94"/>
                    <a:gd name="T78" fmla="*/ 244 w 100"/>
                    <a:gd name="T79" fmla="*/ 107 h 94"/>
                    <a:gd name="T80" fmla="*/ 244 w 100"/>
                    <a:gd name="T81" fmla="*/ 128 h 94"/>
                    <a:gd name="T82" fmla="*/ 244 w 100"/>
                    <a:gd name="T83" fmla="*/ 136 h 94"/>
                    <a:gd name="T84" fmla="*/ 255 w 100"/>
                    <a:gd name="T85" fmla="*/ 152 h 94"/>
                    <a:gd name="T86" fmla="*/ 247 w 100"/>
                    <a:gd name="T87" fmla="*/ 160 h 94"/>
                    <a:gd name="T88" fmla="*/ 230 w 100"/>
                    <a:gd name="T89" fmla="*/ 163 h 94"/>
                    <a:gd name="T90" fmla="*/ 222 w 100"/>
                    <a:gd name="T91" fmla="*/ 187 h 94"/>
                    <a:gd name="T92" fmla="*/ 214 w 100"/>
                    <a:gd name="T93" fmla="*/ 198 h 94"/>
                    <a:gd name="T94" fmla="*/ 204 w 100"/>
                    <a:gd name="T95" fmla="*/ 211 h 94"/>
                    <a:gd name="T96" fmla="*/ 196 w 100"/>
                    <a:gd name="T97" fmla="*/ 214 h 94"/>
                    <a:gd name="T98" fmla="*/ 177 w 100"/>
                    <a:gd name="T99" fmla="*/ 230 h 94"/>
                    <a:gd name="T100" fmla="*/ 145 w 100"/>
                    <a:gd name="T101" fmla="*/ 248 h 94"/>
                    <a:gd name="T102" fmla="*/ 129 w 100"/>
                    <a:gd name="T103" fmla="*/ 246 h 94"/>
                    <a:gd name="T104" fmla="*/ 129 w 100"/>
                    <a:gd name="T105" fmla="*/ 248 h 94"/>
                    <a:gd name="T106" fmla="*/ 126 w 100"/>
                    <a:gd name="T107" fmla="*/ 248 h 9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00" h="94">
                      <a:moveTo>
                        <a:pt x="47" y="93"/>
                      </a:moveTo>
                      <a:cubicBezTo>
                        <a:pt x="45" y="92"/>
                        <a:pt x="45" y="92"/>
                        <a:pt x="45" y="92"/>
                      </a:cubicBezTo>
                      <a:cubicBezTo>
                        <a:pt x="33" y="92"/>
                        <a:pt x="33" y="92"/>
                        <a:pt x="33" y="92"/>
                      </a:cubicBezTo>
                      <a:cubicBezTo>
                        <a:pt x="27" y="93"/>
                        <a:pt x="27" y="93"/>
                        <a:pt x="27" y="93"/>
                      </a:cubicBezTo>
                      <a:cubicBezTo>
                        <a:pt x="22" y="91"/>
                        <a:pt x="17" y="90"/>
                        <a:pt x="17" y="90"/>
                      </a:cubicBezTo>
                      <a:cubicBezTo>
                        <a:pt x="18" y="81"/>
                        <a:pt x="18" y="81"/>
                        <a:pt x="18" y="81"/>
                      </a:cubicBezTo>
                      <a:cubicBezTo>
                        <a:pt x="7" y="80"/>
                        <a:pt x="7" y="80"/>
                        <a:pt x="7" y="80"/>
                      </a:cubicBezTo>
                      <a:cubicBezTo>
                        <a:pt x="7" y="80"/>
                        <a:pt x="4" y="77"/>
                        <a:pt x="0" y="75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0"/>
                        <a:pt x="3" y="72"/>
                        <a:pt x="3" y="69"/>
                      </a:cubicBezTo>
                      <a:cubicBezTo>
                        <a:pt x="4" y="66"/>
                        <a:pt x="3" y="65"/>
                        <a:pt x="2" y="62"/>
                      </a:cubicBezTo>
                      <a:cubicBezTo>
                        <a:pt x="0" y="59"/>
                        <a:pt x="1" y="59"/>
                        <a:pt x="1" y="57"/>
                      </a:cubicBezTo>
                      <a:cubicBezTo>
                        <a:pt x="2" y="55"/>
                        <a:pt x="3" y="57"/>
                        <a:pt x="5" y="54"/>
                      </a:cubicBezTo>
                      <a:cubicBezTo>
                        <a:pt x="8" y="52"/>
                        <a:pt x="8" y="52"/>
                        <a:pt x="9" y="50"/>
                      </a:cubicBezTo>
                      <a:cubicBezTo>
                        <a:pt x="10" y="49"/>
                        <a:pt x="9" y="49"/>
                        <a:pt x="6" y="46"/>
                      </a:cubicBezTo>
                      <a:cubicBezTo>
                        <a:pt x="4" y="43"/>
                        <a:pt x="9" y="45"/>
                        <a:pt x="12" y="42"/>
                      </a:cubicBezTo>
                      <a:cubicBezTo>
                        <a:pt x="14" y="40"/>
                        <a:pt x="13" y="36"/>
                        <a:pt x="11" y="31"/>
                      </a:cubicBezTo>
                      <a:cubicBezTo>
                        <a:pt x="9" y="25"/>
                        <a:pt x="15" y="31"/>
                        <a:pt x="16" y="29"/>
                      </a:cubicBezTo>
                      <a:cubicBezTo>
                        <a:pt x="17" y="27"/>
                        <a:pt x="20" y="28"/>
                        <a:pt x="24" y="26"/>
                      </a:cubicBezTo>
                      <a:cubicBezTo>
                        <a:pt x="27" y="23"/>
                        <a:pt x="24" y="22"/>
                        <a:pt x="23" y="16"/>
                      </a:cubicBezTo>
                      <a:cubicBezTo>
                        <a:pt x="22" y="11"/>
                        <a:pt x="24" y="10"/>
                        <a:pt x="27" y="9"/>
                      </a:cubicBezTo>
                      <a:cubicBezTo>
                        <a:pt x="29" y="8"/>
                        <a:pt x="31" y="7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6"/>
                        <a:pt x="34" y="6"/>
                        <a:pt x="34" y="6"/>
                      </a:cubicBezTo>
                      <a:cubicBezTo>
                        <a:pt x="35" y="7"/>
                        <a:pt x="34" y="11"/>
                        <a:pt x="37" y="9"/>
                      </a:cubicBezTo>
                      <a:cubicBezTo>
                        <a:pt x="39" y="6"/>
                        <a:pt x="39" y="3"/>
                        <a:pt x="42" y="2"/>
                      </a:cubicBezTo>
                      <a:cubicBezTo>
                        <a:pt x="45" y="1"/>
                        <a:pt x="49" y="0"/>
                        <a:pt x="52" y="0"/>
                      </a:cubicBezTo>
                      <a:cubicBezTo>
                        <a:pt x="55" y="1"/>
                        <a:pt x="59" y="2"/>
                        <a:pt x="59" y="5"/>
                      </a:cubicBezTo>
                      <a:cubicBezTo>
                        <a:pt x="58" y="8"/>
                        <a:pt x="58" y="12"/>
                        <a:pt x="59" y="13"/>
                      </a:cubicBezTo>
                      <a:cubicBezTo>
                        <a:pt x="61" y="14"/>
                        <a:pt x="65" y="16"/>
                        <a:pt x="66" y="18"/>
                      </a:cubicBezTo>
                      <a:cubicBezTo>
                        <a:pt x="67" y="19"/>
                        <a:pt x="71" y="25"/>
                        <a:pt x="73" y="24"/>
                      </a:cubicBezTo>
                      <a:cubicBezTo>
                        <a:pt x="74" y="24"/>
                        <a:pt x="77" y="22"/>
                        <a:pt x="78" y="21"/>
                      </a:cubicBezTo>
                      <a:cubicBezTo>
                        <a:pt x="79" y="20"/>
                        <a:pt x="81" y="20"/>
                        <a:pt x="82" y="20"/>
                      </a:cubicBezTo>
                      <a:cubicBezTo>
                        <a:pt x="83" y="21"/>
                        <a:pt x="83" y="25"/>
                        <a:pt x="86" y="24"/>
                      </a:cubicBezTo>
                      <a:cubicBezTo>
                        <a:pt x="89" y="24"/>
                        <a:pt x="90" y="23"/>
                        <a:pt x="90" y="23"/>
                      </a:cubicBezTo>
                      <a:cubicBezTo>
                        <a:pt x="90" y="23"/>
                        <a:pt x="93" y="27"/>
                        <a:pt x="94" y="28"/>
                      </a:cubicBezTo>
                      <a:cubicBezTo>
                        <a:pt x="96" y="30"/>
                        <a:pt x="98" y="34"/>
                        <a:pt x="98" y="35"/>
                      </a:cubicBezTo>
                      <a:cubicBezTo>
                        <a:pt x="98" y="36"/>
                        <a:pt x="100" y="39"/>
                        <a:pt x="97" y="39"/>
                      </a:cubicBezTo>
                      <a:cubicBezTo>
                        <a:pt x="95" y="40"/>
                        <a:pt x="92" y="38"/>
                        <a:pt x="91" y="40"/>
                      </a:cubicBezTo>
                      <a:cubicBezTo>
                        <a:pt x="89" y="42"/>
                        <a:pt x="91" y="46"/>
                        <a:pt x="91" y="48"/>
                      </a:cubicBezTo>
                      <a:cubicBezTo>
                        <a:pt x="91" y="51"/>
                        <a:pt x="89" y="49"/>
                        <a:pt x="91" y="51"/>
                      </a:cubicBezTo>
                      <a:cubicBezTo>
                        <a:pt x="93" y="54"/>
                        <a:pt x="94" y="55"/>
                        <a:pt x="95" y="57"/>
                      </a:cubicBezTo>
                      <a:cubicBezTo>
                        <a:pt x="96" y="59"/>
                        <a:pt x="94" y="60"/>
                        <a:pt x="92" y="60"/>
                      </a:cubicBezTo>
                      <a:cubicBezTo>
                        <a:pt x="90" y="60"/>
                        <a:pt x="87" y="58"/>
                        <a:pt x="86" y="61"/>
                      </a:cubicBezTo>
                      <a:cubicBezTo>
                        <a:pt x="85" y="65"/>
                        <a:pt x="84" y="68"/>
                        <a:pt x="83" y="70"/>
                      </a:cubicBezTo>
                      <a:cubicBezTo>
                        <a:pt x="82" y="71"/>
                        <a:pt x="80" y="72"/>
                        <a:pt x="80" y="74"/>
                      </a:cubicBezTo>
                      <a:cubicBezTo>
                        <a:pt x="79" y="77"/>
                        <a:pt x="79" y="80"/>
                        <a:pt x="76" y="79"/>
                      </a:cubicBezTo>
                      <a:cubicBezTo>
                        <a:pt x="74" y="78"/>
                        <a:pt x="75" y="77"/>
                        <a:pt x="73" y="80"/>
                      </a:cubicBezTo>
                      <a:cubicBezTo>
                        <a:pt x="71" y="82"/>
                        <a:pt x="70" y="83"/>
                        <a:pt x="66" y="86"/>
                      </a:cubicBezTo>
                      <a:cubicBezTo>
                        <a:pt x="62" y="89"/>
                        <a:pt x="59" y="94"/>
                        <a:pt x="54" y="93"/>
                      </a:cubicBezTo>
                      <a:cubicBezTo>
                        <a:pt x="49" y="92"/>
                        <a:pt x="48" y="92"/>
                        <a:pt x="48" y="92"/>
                      </a:cubicBezTo>
                      <a:cubicBezTo>
                        <a:pt x="48" y="92"/>
                        <a:pt x="48" y="92"/>
                        <a:pt x="48" y="93"/>
                      </a:cubicBezTo>
                      <a:lnTo>
                        <a:pt x="47" y="93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8" name="Freeform 48">
                  <a:extLst>
                    <a:ext uri="{FF2B5EF4-FFF2-40B4-BE49-F238E27FC236}">
                      <a16:creationId xmlns:a16="http://schemas.microsoft.com/office/drawing/2014/main" id="{DDDA8754-1D4C-4501-A4A1-F84B55EC05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595" y="2712619"/>
                  <a:ext cx="588014" cy="454544"/>
                </a:xfrm>
                <a:custGeom>
                  <a:avLst/>
                  <a:gdLst>
                    <a:gd name="T0" fmla="*/ 321 w 121"/>
                    <a:gd name="T1" fmla="*/ 80 h 90"/>
                    <a:gd name="T2" fmla="*/ 316 w 121"/>
                    <a:gd name="T3" fmla="*/ 78 h 90"/>
                    <a:gd name="T4" fmla="*/ 284 w 121"/>
                    <a:gd name="T5" fmla="*/ 78 h 90"/>
                    <a:gd name="T6" fmla="*/ 268 w 121"/>
                    <a:gd name="T7" fmla="*/ 80 h 90"/>
                    <a:gd name="T8" fmla="*/ 241 w 121"/>
                    <a:gd name="T9" fmla="*/ 72 h 90"/>
                    <a:gd name="T10" fmla="*/ 244 w 121"/>
                    <a:gd name="T11" fmla="*/ 48 h 90"/>
                    <a:gd name="T12" fmla="*/ 214 w 121"/>
                    <a:gd name="T13" fmla="*/ 46 h 90"/>
                    <a:gd name="T14" fmla="*/ 166 w 121"/>
                    <a:gd name="T15" fmla="*/ 19 h 90"/>
                    <a:gd name="T16" fmla="*/ 118 w 121"/>
                    <a:gd name="T17" fmla="*/ 24 h 90"/>
                    <a:gd name="T18" fmla="*/ 94 w 121"/>
                    <a:gd name="T19" fmla="*/ 16 h 90"/>
                    <a:gd name="T20" fmla="*/ 37 w 121"/>
                    <a:gd name="T21" fmla="*/ 0 h 90"/>
                    <a:gd name="T22" fmla="*/ 37 w 121"/>
                    <a:gd name="T23" fmla="*/ 0 h 90"/>
                    <a:gd name="T24" fmla="*/ 46 w 121"/>
                    <a:gd name="T25" fmla="*/ 32 h 90"/>
                    <a:gd name="T26" fmla="*/ 64 w 121"/>
                    <a:gd name="T27" fmla="*/ 59 h 90"/>
                    <a:gd name="T28" fmla="*/ 83 w 121"/>
                    <a:gd name="T29" fmla="*/ 70 h 90"/>
                    <a:gd name="T30" fmla="*/ 67 w 121"/>
                    <a:gd name="T31" fmla="*/ 78 h 90"/>
                    <a:gd name="T32" fmla="*/ 59 w 121"/>
                    <a:gd name="T33" fmla="*/ 78 h 90"/>
                    <a:gd name="T34" fmla="*/ 75 w 121"/>
                    <a:gd name="T35" fmla="*/ 96 h 90"/>
                    <a:gd name="T36" fmla="*/ 96 w 121"/>
                    <a:gd name="T37" fmla="*/ 112 h 90"/>
                    <a:gd name="T38" fmla="*/ 75 w 121"/>
                    <a:gd name="T39" fmla="*/ 115 h 90"/>
                    <a:gd name="T40" fmla="*/ 27 w 121"/>
                    <a:gd name="T41" fmla="*/ 129 h 90"/>
                    <a:gd name="T42" fmla="*/ 0 w 121"/>
                    <a:gd name="T43" fmla="*/ 139 h 90"/>
                    <a:gd name="T44" fmla="*/ 27 w 121"/>
                    <a:gd name="T45" fmla="*/ 169 h 90"/>
                    <a:gd name="T46" fmla="*/ 48 w 121"/>
                    <a:gd name="T47" fmla="*/ 179 h 90"/>
                    <a:gd name="T48" fmla="*/ 37 w 121"/>
                    <a:gd name="T49" fmla="*/ 204 h 90"/>
                    <a:gd name="T50" fmla="*/ 54 w 121"/>
                    <a:gd name="T51" fmla="*/ 222 h 90"/>
                    <a:gd name="T52" fmla="*/ 51 w 121"/>
                    <a:gd name="T53" fmla="*/ 230 h 90"/>
                    <a:gd name="T54" fmla="*/ 54 w 121"/>
                    <a:gd name="T55" fmla="*/ 230 h 90"/>
                    <a:gd name="T56" fmla="*/ 70 w 121"/>
                    <a:gd name="T57" fmla="*/ 233 h 90"/>
                    <a:gd name="T58" fmla="*/ 88 w 121"/>
                    <a:gd name="T59" fmla="*/ 236 h 90"/>
                    <a:gd name="T60" fmla="*/ 99 w 121"/>
                    <a:gd name="T61" fmla="*/ 238 h 90"/>
                    <a:gd name="T62" fmla="*/ 99 w 121"/>
                    <a:gd name="T63" fmla="*/ 238 h 90"/>
                    <a:gd name="T64" fmla="*/ 99 w 121"/>
                    <a:gd name="T65" fmla="*/ 238 h 90"/>
                    <a:gd name="T66" fmla="*/ 158 w 121"/>
                    <a:gd name="T67" fmla="*/ 241 h 90"/>
                    <a:gd name="T68" fmla="*/ 166 w 121"/>
                    <a:gd name="T69" fmla="*/ 230 h 90"/>
                    <a:gd name="T70" fmla="*/ 171 w 121"/>
                    <a:gd name="T71" fmla="*/ 220 h 90"/>
                    <a:gd name="T72" fmla="*/ 182 w 121"/>
                    <a:gd name="T73" fmla="*/ 212 h 90"/>
                    <a:gd name="T74" fmla="*/ 230 w 121"/>
                    <a:gd name="T75" fmla="*/ 220 h 90"/>
                    <a:gd name="T76" fmla="*/ 246 w 121"/>
                    <a:gd name="T77" fmla="*/ 225 h 90"/>
                    <a:gd name="T78" fmla="*/ 260 w 121"/>
                    <a:gd name="T79" fmla="*/ 238 h 90"/>
                    <a:gd name="T80" fmla="*/ 287 w 121"/>
                    <a:gd name="T81" fmla="*/ 206 h 90"/>
                    <a:gd name="T82" fmla="*/ 284 w 121"/>
                    <a:gd name="T83" fmla="*/ 185 h 90"/>
                    <a:gd name="T84" fmla="*/ 292 w 121"/>
                    <a:gd name="T85" fmla="*/ 171 h 90"/>
                    <a:gd name="T86" fmla="*/ 297 w 121"/>
                    <a:gd name="T87" fmla="*/ 155 h 90"/>
                    <a:gd name="T88" fmla="*/ 303 w 121"/>
                    <a:gd name="T89" fmla="*/ 131 h 90"/>
                    <a:gd name="T90" fmla="*/ 311 w 121"/>
                    <a:gd name="T91" fmla="*/ 115 h 90"/>
                    <a:gd name="T92" fmla="*/ 321 w 121"/>
                    <a:gd name="T93" fmla="*/ 94 h 90"/>
                    <a:gd name="T94" fmla="*/ 324 w 121"/>
                    <a:gd name="T95" fmla="*/ 80 h 90"/>
                    <a:gd name="T96" fmla="*/ 321 w 121"/>
                    <a:gd name="T97" fmla="*/ 80 h 9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21" h="90">
                      <a:moveTo>
                        <a:pt x="120" y="30"/>
                      </a:moveTo>
                      <a:cubicBezTo>
                        <a:pt x="118" y="29"/>
                        <a:pt x="118" y="29"/>
                        <a:pt x="118" y="29"/>
                      </a:cubicBezTo>
                      <a:cubicBezTo>
                        <a:pt x="106" y="29"/>
                        <a:pt x="106" y="29"/>
                        <a:pt x="106" y="29"/>
                      </a:cubicBezTo>
                      <a:cubicBezTo>
                        <a:pt x="100" y="30"/>
                        <a:pt x="100" y="30"/>
                        <a:pt x="100" y="30"/>
                      </a:cubicBezTo>
                      <a:cubicBezTo>
                        <a:pt x="95" y="28"/>
                        <a:pt x="90" y="27"/>
                        <a:pt x="90" y="27"/>
                      </a:cubicBezTo>
                      <a:cubicBezTo>
                        <a:pt x="91" y="18"/>
                        <a:pt x="91" y="18"/>
                        <a:pt x="91" y="18"/>
                      </a:cubicBezTo>
                      <a:cubicBezTo>
                        <a:pt x="80" y="17"/>
                        <a:pt x="80" y="17"/>
                        <a:pt x="80" y="17"/>
                      </a:cubicBezTo>
                      <a:cubicBezTo>
                        <a:pt x="80" y="17"/>
                        <a:pt x="70" y="7"/>
                        <a:pt x="62" y="7"/>
                      </a:cubicBezTo>
                      <a:cubicBezTo>
                        <a:pt x="55" y="7"/>
                        <a:pt x="48" y="12"/>
                        <a:pt x="44" y="9"/>
                      </a:cubicBezTo>
                      <a:cubicBezTo>
                        <a:pt x="39" y="6"/>
                        <a:pt x="42" y="5"/>
                        <a:pt x="35" y="6"/>
                      </a:cubicBezTo>
                      <a:cubicBezTo>
                        <a:pt x="28" y="7"/>
                        <a:pt x="21" y="8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4"/>
                        <a:pt x="15" y="9"/>
                        <a:pt x="17" y="12"/>
                      </a:cubicBezTo>
                      <a:cubicBezTo>
                        <a:pt x="22" y="18"/>
                        <a:pt x="20" y="21"/>
                        <a:pt x="24" y="22"/>
                      </a:cubicBezTo>
                      <a:cubicBezTo>
                        <a:pt x="29" y="22"/>
                        <a:pt x="32" y="23"/>
                        <a:pt x="31" y="26"/>
                      </a:cubicBezTo>
                      <a:cubicBezTo>
                        <a:pt x="30" y="29"/>
                        <a:pt x="28" y="29"/>
                        <a:pt x="25" y="29"/>
                      </a:cubicBezTo>
                      <a:cubicBezTo>
                        <a:pt x="22" y="29"/>
                        <a:pt x="24" y="25"/>
                        <a:pt x="22" y="29"/>
                      </a:cubicBezTo>
                      <a:cubicBezTo>
                        <a:pt x="21" y="33"/>
                        <a:pt x="22" y="35"/>
                        <a:pt x="28" y="36"/>
                      </a:cubicBezTo>
                      <a:cubicBezTo>
                        <a:pt x="33" y="36"/>
                        <a:pt x="36" y="42"/>
                        <a:pt x="36" y="42"/>
                      </a:cubicBezTo>
                      <a:cubicBezTo>
                        <a:pt x="36" y="42"/>
                        <a:pt x="35" y="40"/>
                        <a:pt x="28" y="43"/>
                      </a:cubicBezTo>
                      <a:cubicBezTo>
                        <a:pt x="21" y="46"/>
                        <a:pt x="15" y="46"/>
                        <a:pt x="10" y="48"/>
                      </a:cubicBezTo>
                      <a:cubicBezTo>
                        <a:pt x="5" y="50"/>
                        <a:pt x="0" y="52"/>
                        <a:pt x="0" y="52"/>
                      </a:cubicBezTo>
                      <a:cubicBezTo>
                        <a:pt x="10" y="63"/>
                        <a:pt x="10" y="63"/>
                        <a:pt x="10" y="63"/>
                      </a:cubicBezTo>
                      <a:cubicBezTo>
                        <a:pt x="10" y="63"/>
                        <a:pt x="21" y="65"/>
                        <a:pt x="18" y="67"/>
                      </a:cubicBezTo>
                      <a:cubicBezTo>
                        <a:pt x="16" y="69"/>
                        <a:pt x="11" y="73"/>
                        <a:pt x="14" y="76"/>
                      </a:cubicBezTo>
                      <a:cubicBezTo>
                        <a:pt x="17" y="79"/>
                        <a:pt x="19" y="80"/>
                        <a:pt x="20" y="83"/>
                      </a:cubicBezTo>
                      <a:cubicBezTo>
                        <a:pt x="20" y="84"/>
                        <a:pt x="20" y="85"/>
                        <a:pt x="19" y="86"/>
                      </a:cubicBezTo>
                      <a:cubicBezTo>
                        <a:pt x="20" y="86"/>
                        <a:pt x="20" y="86"/>
                        <a:pt x="20" y="86"/>
                      </a:cubicBezTo>
                      <a:cubicBezTo>
                        <a:pt x="22" y="87"/>
                        <a:pt x="25" y="87"/>
                        <a:pt x="26" y="87"/>
                      </a:cubicBezTo>
                      <a:cubicBezTo>
                        <a:pt x="28" y="88"/>
                        <a:pt x="33" y="88"/>
                        <a:pt x="33" y="88"/>
                      </a:cubicBezTo>
                      <a:cubicBezTo>
                        <a:pt x="37" y="89"/>
                        <a:pt x="37" y="89"/>
                        <a:pt x="37" y="89"/>
                      </a:cubicBezTo>
                      <a:cubicBezTo>
                        <a:pt x="37" y="89"/>
                        <a:pt x="37" y="89"/>
                        <a:pt x="37" y="89"/>
                      </a:cubicBezTo>
                      <a:cubicBezTo>
                        <a:pt x="37" y="89"/>
                        <a:pt x="37" y="89"/>
                        <a:pt x="37" y="89"/>
                      </a:cubicBezTo>
                      <a:cubicBezTo>
                        <a:pt x="37" y="89"/>
                        <a:pt x="55" y="90"/>
                        <a:pt x="59" y="90"/>
                      </a:cubicBezTo>
                      <a:cubicBezTo>
                        <a:pt x="64" y="90"/>
                        <a:pt x="62" y="88"/>
                        <a:pt x="62" y="86"/>
                      </a:cubicBezTo>
                      <a:cubicBezTo>
                        <a:pt x="62" y="84"/>
                        <a:pt x="63" y="83"/>
                        <a:pt x="64" y="82"/>
                      </a:cubicBezTo>
                      <a:cubicBezTo>
                        <a:pt x="65" y="82"/>
                        <a:pt x="68" y="79"/>
                        <a:pt x="68" y="79"/>
                      </a:cubicBezTo>
                      <a:cubicBezTo>
                        <a:pt x="69" y="87"/>
                        <a:pt x="82" y="83"/>
                        <a:pt x="86" y="82"/>
                      </a:cubicBezTo>
                      <a:cubicBezTo>
                        <a:pt x="90" y="82"/>
                        <a:pt x="89" y="83"/>
                        <a:pt x="92" y="84"/>
                      </a:cubicBezTo>
                      <a:cubicBezTo>
                        <a:pt x="94" y="86"/>
                        <a:pt x="97" y="89"/>
                        <a:pt x="97" y="89"/>
                      </a:cubicBezTo>
                      <a:cubicBezTo>
                        <a:pt x="107" y="77"/>
                        <a:pt x="107" y="77"/>
                        <a:pt x="107" y="77"/>
                      </a:cubicBezTo>
                      <a:cubicBezTo>
                        <a:pt x="107" y="77"/>
                        <a:pt x="106" y="71"/>
                        <a:pt x="106" y="69"/>
                      </a:cubicBezTo>
                      <a:cubicBezTo>
                        <a:pt x="106" y="66"/>
                        <a:pt x="107" y="68"/>
                        <a:pt x="109" y="64"/>
                      </a:cubicBezTo>
                      <a:cubicBezTo>
                        <a:pt x="111" y="60"/>
                        <a:pt x="110" y="61"/>
                        <a:pt x="111" y="58"/>
                      </a:cubicBezTo>
                      <a:cubicBezTo>
                        <a:pt x="112" y="54"/>
                        <a:pt x="111" y="54"/>
                        <a:pt x="113" y="49"/>
                      </a:cubicBezTo>
                      <a:cubicBezTo>
                        <a:pt x="114" y="44"/>
                        <a:pt x="115" y="45"/>
                        <a:pt x="116" y="43"/>
                      </a:cubicBezTo>
                      <a:cubicBezTo>
                        <a:pt x="118" y="40"/>
                        <a:pt x="119" y="37"/>
                        <a:pt x="120" y="35"/>
                      </a:cubicBezTo>
                      <a:cubicBezTo>
                        <a:pt x="120" y="33"/>
                        <a:pt x="120" y="31"/>
                        <a:pt x="121" y="30"/>
                      </a:cubicBez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9" name="Freeform 49">
                  <a:extLst>
                    <a:ext uri="{FF2B5EF4-FFF2-40B4-BE49-F238E27FC236}">
                      <a16:creationId xmlns:a16="http://schemas.microsoft.com/office/drawing/2014/main" id="{D6F54373-82C4-4DFF-80E9-C9EE297B4F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6177" y="2697530"/>
                  <a:ext cx="593460" cy="529987"/>
                </a:xfrm>
                <a:custGeom>
                  <a:avLst/>
                  <a:gdLst>
                    <a:gd name="T0" fmla="*/ 118 w 122"/>
                    <a:gd name="T1" fmla="*/ 238 h 105"/>
                    <a:gd name="T2" fmla="*/ 134 w 122"/>
                    <a:gd name="T3" fmla="*/ 249 h 105"/>
                    <a:gd name="T4" fmla="*/ 169 w 122"/>
                    <a:gd name="T5" fmla="*/ 276 h 105"/>
                    <a:gd name="T6" fmla="*/ 198 w 122"/>
                    <a:gd name="T7" fmla="*/ 262 h 105"/>
                    <a:gd name="T8" fmla="*/ 204 w 122"/>
                    <a:gd name="T9" fmla="*/ 244 h 105"/>
                    <a:gd name="T10" fmla="*/ 236 w 122"/>
                    <a:gd name="T11" fmla="*/ 246 h 105"/>
                    <a:gd name="T12" fmla="*/ 257 w 122"/>
                    <a:gd name="T13" fmla="*/ 225 h 105"/>
                    <a:gd name="T14" fmla="*/ 281 w 122"/>
                    <a:gd name="T15" fmla="*/ 238 h 105"/>
                    <a:gd name="T16" fmla="*/ 284 w 122"/>
                    <a:gd name="T17" fmla="*/ 230 h 105"/>
                    <a:gd name="T18" fmla="*/ 279 w 122"/>
                    <a:gd name="T19" fmla="*/ 187 h 105"/>
                    <a:gd name="T20" fmla="*/ 228 w 122"/>
                    <a:gd name="T21" fmla="*/ 147 h 105"/>
                    <a:gd name="T22" fmla="*/ 306 w 122"/>
                    <a:gd name="T23" fmla="*/ 123 h 105"/>
                    <a:gd name="T24" fmla="*/ 306 w 122"/>
                    <a:gd name="T25" fmla="*/ 104 h 105"/>
                    <a:gd name="T26" fmla="*/ 298 w 122"/>
                    <a:gd name="T27" fmla="*/ 86 h 105"/>
                    <a:gd name="T28" fmla="*/ 295 w 122"/>
                    <a:gd name="T29" fmla="*/ 67 h 105"/>
                    <a:gd name="T30" fmla="*/ 268 w 122"/>
                    <a:gd name="T31" fmla="*/ 8 h 105"/>
                    <a:gd name="T32" fmla="*/ 268 w 122"/>
                    <a:gd name="T33" fmla="*/ 8 h 105"/>
                    <a:gd name="T34" fmla="*/ 217 w 122"/>
                    <a:gd name="T35" fmla="*/ 8 h 105"/>
                    <a:gd name="T36" fmla="*/ 193 w 122"/>
                    <a:gd name="T37" fmla="*/ 29 h 105"/>
                    <a:gd name="T38" fmla="*/ 142 w 122"/>
                    <a:gd name="T39" fmla="*/ 43 h 105"/>
                    <a:gd name="T40" fmla="*/ 72 w 122"/>
                    <a:gd name="T41" fmla="*/ 88 h 105"/>
                    <a:gd name="T42" fmla="*/ 56 w 122"/>
                    <a:gd name="T43" fmla="*/ 104 h 105"/>
                    <a:gd name="T44" fmla="*/ 19 w 122"/>
                    <a:gd name="T45" fmla="*/ 104 h 105"/>
                    <a:gd name="T46" fmla="*/ 24 w 122"/>
                    <a:gd name="T47" fmla="*/ 120 h 105"/>
                    <a:gd name="T48" fmla="*/ 8 w 122"/>
                    <a:gd name="T49" fmla="*/ 126 h 105"/>
                    <a:gd name="T50" fmla="*/ 19 w 122"/>
                    <a:gd name="T51" fmla="*/ 150 h 105"/>
                    <a:gd name="T52" fmla="*/ 8 w 122"/>
                    <a:gd name="T53" fmla="*/ 166 h 105"/>
                    <a:gd name="T54" fmla="*/ 46 w 122"/>
                    <a:gd name="T55" fmla="*/ 161 h 105"/>
                    <a:gd name="T56" fmla="*/ 99 w 122"/>
                    <a:gd name="T57" fmla="*/ 145 h 105"/>
                    <a:gd name="T58" fmla="*/ 145 w 122"/>
                    <a:gd name="T59" fmla="*/ 163 h 105"/>
                    <a:gd name="T60" fmla="*/ 164 w 122"/>
                    <a:gd name="T61" fmla="*/ 187 h 105"/>
                    <a:gd name="T62" fmla="*/ 155 w 122"/>
                    <a:gd name="T63" fmla="*/ 195 h 105"/>
                    <a:gd name="T64" fmla="*/ 105 w 122"/>
                    <a:gd name="T65" fmla="*/ 169 h 105"/>
                    <a:gd name="T66" fmla="*/ 70 w 122"/>
                    <a:gd name="T67" fmla="*/ 195 h 105"/>
                    <a:gd name="T68" fmla="*/ 105 w 122"/>
                    <a:gd name="T69" fmla="*/ 225 h 105"/>
                    <a:gd name="T70" fmla="*/ 115 w 122"/>
                    <a:gd name="T71" fmla="*/ 238 h 10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2" h="105">
                      <a:moveTo>
                        <a:pt x="43" y="89"/>
                      </a:moveTo>
                      <a:cubicBezTo>
                        <a:pt x="43" y="89"/>
                        <a:pt x="44" y="89"/>
                        <a:pt x="44" y="89"/>
                      </a:cubicBezTo>
                      <a:cubicBezTo>
                        <a:pt x="46" y="89"/>
                        <a:pt x="45" y="89"/>
                        <a:pt x="46" y="91"/>
                      </a:cubicBezTo>
                      <a:cubicBezTo>
                        <a:pt x="48" y="92"/>
                        <a:pt x="50" y="93"/>
                        <a:pt x="50" y="93"/>
                      </a:cubicBezTo>
                      <a:cubicBezTo>
                        <a:pt x="51" y="94"/>
                        <a:pt x="56" y="96"/>
                        <a:pt x="57" y="98"/>
                      </a:cubicBezTo>
                      <a:cubicBezTo>
                        <a:pt x="59" y="100"/>
                        <a:pt x="63" y="103"/>
                        <a:pt x="63" y="103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4" y="105"/>
                        <a:pt x="73" y="102"/>
                        <a:pt x="74" y="98"/>
                      </a:cubicBezTo>
                      <a:cubicBezTo>
                        <a:pt x="75" y="94"/>
                        <a:pt x="72" y="93"/>
                        <a:pt x="72" y="91"/>
                      </a:cubicBezTo>
                      <a:cubicBezTo>
                        <a:pt x="72" y="89"/>
                        <a:pt x="75" y="92"/>
                        <a:pt x="76" y="91"/>
                      </a:cubicBezTo>
                      <a:cubicBezTo>
                        <a:pt x="78" y="90"/>
                        <a:pt x="79" y="91"/>
                        <a:pt x="81" y="92"/>
                      </a:cubicBezTo>
                      <a:cubicBezTo>
                        <a:pt x="83" y="93"/>
                        <a:pt x="86" y="93"/>
                        <a:pt x="88" y="92"/>
                      </a:cubicBezTo>
                      <a:cubicBezTo>
                        <a:pt x="90" y="90"/>
                        <a:pt x="90" y="88"/>
                        <a:pt x="91" y="85"/>
                      </a:cubicBezTo>
                      <a:cubicBezTo>
                        <a:pt x="91" y="82"/>
                        <a:pt x="94" y="85"/>
                        <a:pt x="96" y="84"/>
                      </a:cubicBezTo>
                      <a:cubicBezTo>
                        <a:pt x="99" y="84"/>
                        <a:pt x="101" y="88"/>
                        <a:pt x="102" y="88"/>
                      </a:cubicBezTo>
                      <a:cubicBezTo>
                        <a:pt x="103" y="89"/>
                        <a:pt x="104" y="89"/>
                        <a:pt x="105" y="89"/>
                      </a:cubicBezTo>
                      <a:cubicBezTo>
                        <a:pt x="105" y="89"/>
                        <a:pt x="105" y="89"/>
                        <a:pt x="105" y="89"/>
                      </a:cubicBezTo>
                      <a:cubicBezTo>
                        <a:pt x="106" y="88"/>
                        <a:pt x="106" y="87"/>
                        <a:pt x="106" y="86"/>
                      </a:cubicBezTo>
                      <a:cubicBezTo>
                        <a:pt x="105" y="83"/>
                        <a:pt x="103" y="82"/>
                        <a:pt x="100" y="79"/>
                      </a:cubicBezTo>
                      <a:cubicBezTo>
                        <a:pt x="97" y="76"/>
                        <a:pt x="102" y="72"/>
                        <a:pt x="104" y="70"/>
                      </a:cubicBezTo>
                      <a:cubicBezTo>
                        <a:pt x="107" y="68"/>
                        <a:pt x="96" y="66"/>
                        <a:pt x="96" y="66"/>
                      </a:cubicBezTo>
                      <a:cubicBezTo>
                        <a:pt x="85" y="55"/>
                        <a:pt x="85" y="55"/>
                        <a:pt x="85" y="55"/>
                      </a:cubicBezTo>
                      <a:cubicBezTo>
                        <a:pt x="85" y="55"/>
                        <a:pt x="91" y="53"/>
                        <a:pt x="96" y="51"/>
                      </a:cubicBezTo>
                      <a:cubicBezTo>
                        <a:pt x="101" y="49"/>
                        <a:pt x="107" y="49"/>
                        <a:pt x="114" y="46"/>
                      </a:cubicBezTo>
                      <a:cubicBezTo>
                        <a:pt x="121" y="43"/>
                        <a:pt x="122" y="45"/>
                        <a:pt x="122" y="45"/>
                      </a:cubicBezTo>
                      <a:cubicBezTo>
                        <a:pt x="122" y="45"/>
                        <a:pt x="119" y="39"/>
                        <a:pt x="114" y="39"/>
                      </a:cubicBezTo>
                      <a:cubicBezTo>
                        <a:pt x="108" y="38"/>
                        <a:pt x="107" y="36"/>
                        <a:pt x="108" y="32"/>
                      </a:cubicBezTo>
                      <a:cubicBezTo>
                        <a:pt x="110" y="28"/>
                        <a:pt x="108" y="32"/>
                        <a:pt x="111" y="32"/>
                      </a:cubicBezTo>
                      <a:cubicBezTo>
                        <a:pt x="114" y="32"/>
                        <a:pt x="116" y="32"/>
                        <a:pt x="117" y="29"/>
                      </a:cubicBezTo>
                      <a:cubicBezTo>
                        <a:pt x="118" y="26"/>
                        <a:pt x="115" y="25"/>
                        <a:pt x="110" y="25"/>
                      </a:cubicBezTo>
                      <a:cubicBezTo>
                        <a:pt x="106" y="24"/>
                        <a:pt x="108" y="21"/>
                        <a:pt x="103" y="15"/>
                      </a:cubicBezTo>
                      <a:cubicBezTo>
                        <a:pt x="101" y="12"/>
                        <a:pt x="100" y="7"/>
                        <a:pt x="100" y="3"/>
                      </a:cubicBezTo>
                      <a:cubicBezTo>
                        <a:pt x="100" y="3"/>
                        <a:pt x="100" y="3"/>
                        <a:pt x="100" y="3"/>
                      </a:cubicBezTo>
                      <a:cubicBezTo>
                        <a:pt x="100" y="3"/>
                        <a:pt x="100" y="3"/>
                        <a:pt x="100" y="3"/>
                      </a:cubicBezTo>
                      <a:cubicBezTo>
                        <a:pt x="100" y="3"/>
                        <a:pt x="91" y="1"/>
                        <a:pt x="89" y="1"/>
                      </a:cubicBezTo>
                      <a:cubicBezTo>
                        <a:pt x="87" y="0"/>
                        <a:pt x="82" y="1"/>
                        <a:pt x="81" y="3"/>
                      </a:cubicBezTo>
                      <a:cubicBezTo>
                        <a:pt x="80" y="4"/>
                        <a:pt x="78" y="7"/>
                        <a:pt x="77" y="7"/>
                      </a:cubicBezTo>
                      <a:cubicBezTo>
                        <a:pt x="76" y="6"/>
                        <a:pt x="72" y="11"/>
                        <a:pt x="72" y="11"/>
                      </a:cubicBezTo>
                      <a:cubicBezTo>
                        <a:pt x="69" y="17"/>
                        <a:pt x="69" y="17"/>
                        <a:pt x="69" y="17"/>
                      </a:cubicBezTo>
                      <a:cubicBezTo>
                        <a:pt x="69" y="17"/>
                        <a:pt x="60" y="17"/>
                        <a:pt x="53" y="16"/>
                      </a:cubicBezTo>
                      <a:cubicBezTo>
                        <a:pt x="46" y="15"/>
                        <a:pt x="35" y="29"/>
                        <a:pt x="34" y="31"/>
                      </a:cubicBezTo>
                      <a:cubicBezTo>
                        <a:pt x="32" y="33"/>
                        <a:pt x="30" y="34"/>
                        <a:pt x="27" y="33"/>
                      </a:cubicBezTo>
                      <a:cubicBezTo>
                        <a:pt x="24" y="33"/>
                        <a:pt x="24" y="34"/>
                        <a:pt x="23" y="35"/>
                      </a:cubicBezTo>
                      <a:cubicBezTo>
                        <a:pt x="23" y="36"/>
                        <a:pt x="21" y="39"/>
                        <a:pt x="21" y="39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10" y="41"/>
                        <a:pt x="9" y="44"/>
                        <a:pt x="9" y="45"/>
                      </a:cubicBezTo>
                      <a:cubicBezTo>
                        <a:pt x="9" y="47"/>
                        <a:pt x="9" y="47"/>
                        <a:pt x="7" y="47"/>
                      </a:cubicBezTo>
                      <a:cubicBezTo>
                        <a:pt x="5" y="47"/>
                        <a:pt x="3" y="45"/>
                        <a:pt x="3" y="47"/>
                      </a:cubicBezTo>
                      <a:cubicBezTo>
                        <a:pt x="3" y="48"/>
                        <a:pt x="3" y="51"/>
                        <a:pt x="5" y="52"/>
                      </a:cubicBezTo>
                      <a:cubicBezTo>
                        <a:pt x="6" y="53"/>
                        <a:pt x="8" y="55"/>
                        <a:pt x="7" y="56"/>
                      </a:cubicBezTo>
                      <a:cubicBezTo>
                        <a:pt x="6" y="57"/>
                        <a:pt x="0" y="55"/>
                        <a:pt x="0" y="57"/>
                      </a:cubicBezTo>
                      <a:cubicBezTo>
                        <a:pt x="0" y="59"/>
                        <a:pt x="1" y="61"/>
                        <a:pt x="3" y="62"/>
                      </a:cubicBezTo>
                      <a:cubicBezTo>
                        <a:pt x="5" y="62"/>
                        <a:pt x="5" y="59"/>
                        <a:pt x="8" y="60"/>
                      </a:cubicBezTo>
                      <a:cubicBezTo>
                        <a:pt x="12" y="62"/>
                        <a:pt x="13" y="59"/>
                        <a:pt x="17" y="60"/>
                      </a:cubicBezTo>
                      <a:cubicBezTo>
                        <a:pt x="20" y="61"/>
                        <a:pt x="27" y="62"/>
                        <a:pt x="29" y="60"/>
                      </a:cubicBezTo>
                      <a:cubicBezTo>
                        <a:pt x="31" y="57"/>
                        <a:pt x="33" y="52"/>
                        <a:pt x="37" y="54"/>
                      </a:cubicBezTo>
                      <a:cubicBezTo>
                        <a:pt x="41" y="56"/>
                        <a:pt x="43" y="55"/>
                        <a:pt x="46" y="58"/>
                      </a:cubicBezTo>
                      <a:cubicBezTo>
                        <a:pt x="50" y="61"/>
                        <a:pt x="52" y="57"/>
                        <a:pt x="54" y="61"/>
                      </a:cubicBezTo>
                      <a:cubicBezTo>
                        <a:pt x="56" y="65"/>
                        <a:pt x="55" y="64"/>
                        <a:pt x="57" y="65"/>
                      </a:cubicBezTo>
                      <a:cubicBezTo>
                        <a:pt x="60" y="67"/>
                        <a:pt x="60" y="69"/>
                        <a:pt x="61" y="70"/>
                      </a:cubicBezTo>
                      <a:cubicBezTo>
                        <a:pt x="62" y="71"/>
                        <a:pt x="62" y="72"/>
                        <a:pt x="62" y="73"/>
                      </a:cubicBezTo>
                      <a:cubicBezTo>
                        <a:pt x="62" y="74"/>
                        <a:pt x="62" y="75"/>
                        <a:pt x="58" y="73"/>
                      </a:cubicBezTo>
                      <a:cubicBezTo>
                        <a:pt x="54" y="71"/>
                        <a:pt x="54" y="66"/>
                        <a:pt x="49" y="67"/>
                      </a:cubicBezTo>
                      <a:cubicBezTo>
                        <a:pt x="44" y="68"/>
                        <a:pt x="41" y="64"/>
                        <a:pt x="39" y="63"/>
                      </a:cubicBezTo>
                      <a:cubicBezTo>
                        <a:pt x="37" y="62"/>
                        <a:pt x="36" y="59"/>
                        <a:pt x="34" y="64"/>
                      </a:cubicBezTo>
                      <a:cubicBezTo>
                        <a:pt x="32" y="68"/>
                        <a:pt x="22" y="71"/>
                        <a:pt x="26" y="73"/>
                      </a:cubicBezTo>
                      <a:cubicBezTo>
                        <a:pt x="31" y="75"/>
                        <a:pt x="37" y="73"/>
                        <a:pt x="38" y="77"/>
                      </a:cubicBezTo>
                      <a:cubicBezTo>
                        <a:pt x="39" y="81"/>
                        <a:pt x="38" y="82"/>
                        <a:pt x="39" y="84"/>
                      </a:cubicBezTo>
                      <a:cubicBezTo>
                        <a:pt x="41" y="87"/>
                        <a:pt x="44" y="86"/>
                        <a:pt x="44" y="88"/>
                      </a:cubicBezTo>
                      <a:cubicBezTo>
                        <a:pt x="44" y="88"/>
                        <a:pt x="43" y="88"/>
                        <a:pt x="43" y="89"/>
                      </a:cubicBezTo>
                      <a:close/>
                    </a:path>
                  </a:pathLst>
                </a:custGeom>
                <a:pattFill prst="wdDnDiag">
                  <a:fgClr>
                    <a:srgbClr val="FF4747"/>
                  </a:fgClr>
                  <a:bgClr>
                    <a:schemeClr val="accent4"/>
                  </a:bgClr>
                </a:patt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0" name="Freeform 50">
                  <a:extLst>
                    <a:ext uri="{FF2B5EF4-FFF2-40B4-BE49-F238E27FC236}">
                      <a16:creationId xmlns:a16="http://schemas.microsoft.com/office/drawing/2014/main" id="{33DB6438-EFBA-423A-9B8D-CCD243C425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3180" y="3110579"/>
                  <a:ext cx="577125" cy="448885"/>
                </a:xfrm>
                <a:custGeom>
                  <a:avLst/>
                  <a:gdLst>
                    <a:gd name="T0" fmla="*/ 35 w 119"/>
                    <a:gd name="T1" fmla="*/ 19 h 89"/>
                    <a:gd name="T2" fmla="*/ 21 w 119"/>
                    <a:gd name="T3" fmla="*/ 27 h 89"/>
                    <a:gd name="T4" fmla="*/ 5 w 119"/>
                    <a:gd name="T5" fmla="*/ 48 h 89"/>
                    <a:gd name="T6" fmla="*/ 16 w 119"/>
                    <a:gd name="T7" fmla="*/ 75 h 89"/>
                    <a:gd name="T8" fmla="*/ 37 w 119"/>
                    <a:gd name="T9" fmla="*/ 99 h 89"/>
                    <a:gd name="T10" fmla="*/ 45 w 119"/>
                    <a:gd name="T11" fmla="*/ 112 h 89"/>
                    <a:gd name="T12" fmla="*/ 61 w 119"/>
                    <a:gd name="T13" fmla="*/ 166 h 89"/>
                    <a:gd name="T14" fmla="*/ 110 w 119"/>
                    <a:gd name="T15" fmla="*/ 198 h 89"/>
                    <a:gd name="T16" fmla="*/ 144 w 119"/>
                    <a:gd name="T17" fmla="*/ 222 h 89"/>
                    <a:gd name="T18" fmla="*/ 155 w 119"/>
                    <a:gd name="T19" fmla="*/ 201 h 89"/>
                    <a:gd name="T20" fmla="*/ 163 w 119"/>
                    <a:gd name="T21" fmla="*/ 214 h 89"/>
                    <a:gd name="T22" fmla="*/ 174 w 119"/>
                    <a:gd name="T23" fmla="*/ 233 h 89"/>
                    <a:gd name="T24" fmla="*/ 187 w 119"/>
                    <a:gd name="T25" fmla="*/ 225 h 89"/>
                    <a:gd name="T26" fmla="*/ 192 w 119"/>
                    <a:gd name="T27" fmla="*/ 227 h 89"/>
                    <a:gd name="T28" fmla="*/ 195 w 119"/>
                    <a:gd name="T29" fmla="*/ 227 h 89"/>
                    <a:gd name="T30" fmla="*/ 198 w 119"/>
                    <a:gd name="T31" fmla="*/ 222 h 89"/>
                    <a:gd name="T32" fmla="*/ 216 w 119"/>
                    <a:gd name="T33" fmla="*/ 209 h 89"/>
                    <a:gd name="T34" fmla="*/ 227 w 119"/>
                    <a:gd name="T35" fmla="*/ 206 h 89"/>
                    <a:gd name="T36" fmla="*/ 224 w 119"/>
                    <a:gd name="T37" fmla="*/ 222 h 89"/>
                    <a:gd name="T38" fmla="*/ 238 w 119"/>
                    <a:gd name="T39" fmla="*/ 233 h 89"/>
                    <a:gd name="T40" fmla="*/ 246 w 119"/>
                    <a:gd name="T41" fmla="*/ 219 h 89"/>
                    <a:gd name="T42" fmla="*/ 257 w 119"/>
                    <a:gd name="T43" fmla="*/ 214 h 89"/>
                    <a:gd name="T44" fmla="*/ 275 w 119"/>
                    <a:gd name="T45" fmla="*/ 225 h 89"/>
                    <a:gd name="T46" fmla="*/ 299 w 119"/>
                    <a:gd name="T47" fmla="*/ 233 h 89"/>
                    <a:gd name="T48" fmla="*/ 313 w 119"/>
                    <a:gd name="T49" fmla="*/ 217 h 89"/>
                    <a:gd name="T50" fmla="*/ 313 w 119"/>
                    <a:gd name="T51" fmla="*/ 206 h 89"/>
                    <a:gd name="T52" fmla="*/ 302 w 119"/>
                    <a:gd name="T53" fmla="*/ 195 h 89"/>
                    <a:gd name="T54" fmla="*/ 302 w 119"/>
                    <a:gd name="T55" fmla="*/ 155 h 89"/>
                    <a:gd name="T56" fmla="*/ 294 w 119"/>
                    <a:gd name="T57" fmla="*/ 136 h 89"/>
                    <a:gd name="T58" fmla="*/ 281 w 119"/>
                    <a:gd name="T59" fmla="*/ 112 h 89"/>
                    <a:gd name="T60" fmla="*/ 273 w 119"/>
                    <a:gd name="T61" fmla="*/ 83 h 89"/>
                    <a:gd name="T62" fmla="*/ 265 w 119"/>
                    <a:gd name="T63" fmla="*/ 67 h 89"/>
                    <a:gd name="T64" fmla="*/ 257 w 119"/>
                    <a:gd name="T65" fmla="*/ 45 h 89"/>
                    <a:gd name="T66" fmla="*/ 249 w 119"/>
                    <a:gd name="T67" fmla="*/ 27 h 89"/>
                    <a:gd name="T68" fmla="*/ 246 w 119"/>
                    <a:gd name="T69" fmla="*/ 27 h 89"/>
                    <a:gd name="T70" fmla="*/ 238 w 119"/>
                    <a:gd name="T71" fmla="*/ 24 h 89"/>
                    <a:gd name="T72" fmla="*/ 219 w 119"/>
                    <a:gd name="T73" fmla="*/ 21 h 89"/>
                    <a:gd name="T74" fmla="*/ 192 w 119"/>
                    <a:gd name="T75" fmla="*/ 16 h 89"/>
                    <a:gd name="T76" fmla="*/ 176 w 119"/>
                    <a:gd name="T77" fmla="*/ 5 h 89"/>
                    <a:gd name="T78" fmla="*/ 163 w 119"/>
                    <a:gd name="T79" fmla="*/ 8 h 89"/>
                    <a:gd name="T80" fmla="*/ 155 w 119"/>
                    <a:gd name="T81" fmla="*/ 27 h 89"/>
                    <a:gd name="T82" fmla="*/ 136 w 119"/>
                    <a:gd name="T83" fmla="*/ 27 h 89"/>
                    <a:gd name="T84" fmla="*/ 123 w 119"/>
                    <a:gd name="T85" fmla="*/ 24 h 89"/>
                    <a:gd name="T86" fmla="*/ 112 w 119"/>
                    <a:gd name="T87" fmla="*/ 24 h 89"/>
                    <a:gd name="T88" fmla="*/ 118 w 119"/>
                    <a:gd name="T89" fmla="*/ 43 h 89"/>
                    <a:gd name="T90" fmla="*/ 118 w 119"/>
                    <a:gd name="T91" fmla="*/ 62 h 89"/>
                    <a:gd name="T92" fmla="*/ 88 w 119"/>
                    <a:gd name="T93" fmla="*/ 56 h 89"/>
                    <a:gd name="T94" fmla="*/ 72 w 119"/>
                    <a:gd name="T95" fmla="*/ 43 h 89"/>
                    <a:gd name="T96" fmla="*/ 53 w 119"/>
                    <a:gd name="T97" fmla="*/ 29 h 89"/>
                    <a:gd name="T98" fmla="*/ 45 w 119"/>
                    <a:gd name="T99" fmla="*/ 24 h 89"/>
                    <a:gd name="T100" fmla="*/ 37 w 119"/>
                    <a:gd name="T101" fmla="*/ 19 h 89"/>
                    <a:gd name="T102" fmla="*/ 35 w 119"/>
                    <a:gd name="T103" fmla="*/ 19 h 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19" h="89">
                      <a:moveTo>
                        <a:pt x="13" y="7"/>
                      </a:moveTo>
                      <a:cubicBezTo>
                        <a:pt x="12" y="8"/>
                        <a:pt x="10" y="8"/>
                        <a:pt x="8" y="10"/>
                      </a:cubicBezTo>
                      <a:cubicBezTo>
                        <a:pt x="5" y="12"/>
                        <a:pt x="2" y="13"/>
                        <a:pt x="2" y="18"/>
                      </a:cubicBezTo>
                      <a:cubicBezTo>
                        <a:pt x="1" y="23"/>
                        <a:pt x="0" y="22"/>
                        <a:pt x="6" y="28"/>
                      </a:cubicBezTo>
                      <a:cubicBezTo>
                        <a:pt x="11" y="33"/>
                        <a:pt x="13" y="33"/>
                        <a:pt x="14" y="37"/>
                      </a:cubicBezTo>
                      <a:cubicBezTo>
                        <a:pt x="15" y="40"/>
                        <a:pt x="16" y="38"/>
                        <a:pt x="17" y="42"/>
                      </a:cubicBezTo>
                      <a:cubicBezTo>
                        <a:pt x="19" y="47"/>
                        <a:pt x="15" y="55"/>
                        <a:pt x="23" y="62"/>
                      </a:cubicBezTo>
                      <a:cubicBezTo>
                        <a:pt x="31" y="68"/>
                        <a:pt x="36" y="68"/>
                        <a:pt x="41" y="74"/>
                      </a:cubicBezTo>
                      <a:cubicBezTo>
                        <a:pt x="46" y="79"/>
                        <a:pt x="51" y="83"/>
                        <a:pt x="54" y="83"/>
                      </a:cubicBezTo>
                      <a:cubicBezTo>
                        <a:pt x="57" y="83"/>
                        <a:pt x="59" y="81"/>
                        <a:pt x="58" y="75"/>
                      </a:cubicBezTo>
                      <a:cubicBezTo>
                        <a:pt x="58" y="75"/>
                        <a:pt x="60" y="77"/>
                        <a:pt x="61" y="80"/>
                      </a:cubicBezTo>
                      <a:cubicBezTo>
                        <a:pt x="62" y="83"/>
                        <a:pt x="61" y="85"/>
                        <a:pt x="65" y="87"/>
                      </a:cubicBezTo>
                      <a:cubicBezTo>
                        <a:pt x="69" y="89"/>
                        <a:pt x="68" y="82"/>
                        <a:pt x="70" y="84"/>
                      </a:cubicBezTo>
                      <a:cubicBezTo>
                        <a:pt x="71" y="84"/>
                        <a:pt x="71" y="84"/>
                        <a:pt x="72" y="85"/>
                      </a:cubicBezTo>
                      <a:cubicBezTo>
                        <a:pt x="73" y="85"/>
                        <a:pt x="73" y="85"/>
                        <a:pt x="73" y="85"/>
                      </a:cubicBezTo>
                      <a:cubicBezTo>
                        <a:pt x="74" y="83"/>
                        <a:pt x="74" y="83"/>
                        <a:pt x="74" y="83"/>
                      </a:cubicBezTo>
                      <a:cubicBezTo>
                        <a:pt x="81" y="78"/>
                        <a:pt x="81" y="78"/>
                        <a:pt x="81" y="78"/>
                      </a:cubicBezTo>
                      <a:cubicBezTo>
                        <a:pt x="85" y="77"/>
                        <a:pt x="85" y="77"/>
                        <a:pt x="85" y="77"/>
                      </a:cubicBezTo>
                      <a:cubicBezTo>
                        <a:pt x="85" y="77"/>
                        <a:pt x="84" y="80"/>
                        <a:pt x="84" y="83"/>
                      </a:cubicBezTo>
                      <a:cubicBezTo>
                        <a:pt x="83" y="85"/>
                        <a:pt x="87" y="87"/>
                        <a:pt x="89" y="87"/>
                      </a:cubicBezTo>
                      <a:cubicBezTo>
                        <a:pt x="91" y="87"/>
                        <a:pt x="92" y="85"/>
                        <a:pt x="92" y="82"/>
                      </a:cubicBezTo>
                      <a:cubicBezTo>
                        <a:pt x="93" y="80"/>
                        <a:pt x="94" y="80"/>
                        <a:pt x="96" y="80"/>
                      </a:cubicBezTo>
                      <a:cubicBezTo>
                        <a:pt x="98" y="80"/>
                        <a:pt x="101" y="83"/>
                        <a:pt x="103" y="84"/>
                      </a:cubicBezTo>
                      <a:cubicBezTo>
                        <a:pt x="105" y="86"/>
                        <a:pt x="109" y="87"/>
                        <a:pt x="112" y="87"/>
                      </a:cubicBezTo>
                      <a:cubicBezTo>
                        <a:pt x="115" y="86"/>
                        <a:pt x="116" y="84"/>
                        <a:pt x="117" y="81"/>
                      </a:cubicBezTo>
                      <a:cubicBezTo>
                        <a:pt x="119" y="79"/>
                        <a:pt x="118" y="79"/>
                        <a:pt x="117" y="77"/>
                      </a:cubicBezTo>
                      <a:cubicBezTo>
                        <a:pt x="116" y="76"/>
                        <a:pt x="113" y="73"/>
                        <a:pt x="113" y="73"/>
                      </a:cubicBezTo>
                      <a:cubicBezTo>
                        <a:pt x="113" y="73"/>
                        <a:pt x="113" y="61"/>
                        <a:pt x="113" y="58"/>
                      </a:cubicBezTo>
                      <a:cubicBezTo>
                        <a:pt x="113" y="56"/>
                        <a:pt x="113" y="54"/>
                        <a:pt x="110" y="51"/>
                      </a:cubicBezTo>
                      <a:cubicBezTo>
                        <a:pt x="106" y="48"/>
                        <a:pt x="105" y="47"/>
                        <a:pt x="105" y="42"/>
                      </a:cubicBezTo>
                      <a:cubicBezTo>
                        <a:pt x="105" y="38"/>
                        <a:pt x="105" y="34"/>
                        <a:pt x="102" y="31"/>
                      </a:cubicBezTo>
                      <a:cubicBezTo>
                        <a:pt x="99" y="28"/>
                        <a:pt x="99" y="27"/>
                        <a:pt x="99" y="25"/>
                      </a:cubicBezTo>
                      <a:cubicBezTo>
                        <a:pt x="99" y="23"/>
                        <a:pt x="97" y="19"/>
                        <a:pt x="96" y="17"/>
                      </a:cubicBezTo>
                      <a:cubicBezTo>
                        <a:pt x="95" y="15"/>
                        <a:pt x="93" y="11"/>
                        <a:pt x="93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89" y="9"/>
                        <a:pt x="89" y="9"/>
                        <a:pt x="89" y="9"/>
                      </a:cubicBezTo>
                      <a:cubicBezTo>
                        <a:pt x="89" y="9"/>
                        <a:pt x="84" y="9"/>
                        <a:pt x="82" y="8"/>
                      </a:cubicBezTo>
                      <a:cubicBezTo>
                        <a:pt x="81" y="8"/>
                        <a:pt x="73" y="7"/>
                        <a:pt x="72" y="6"/>
                      </a:cubicBezTo>
                      <a:cubicBezTo>
                        <a:pt x="71" y="5"/>
                        <a:pt x="69" y="2"/>
                        <a:pt x="66" y="2"/>
                      </a:cubicBezTo>
                      <a:cubicBezTo>
                        <a:pt x="64" y="3"/>
                        <a:pt x="61" y="0"/>
                        <a:pt x="61" y="3"/>
                      </a:cubicBezTo>
                      <a:cubicBezTo>
                        <a:pt x="60" y="6"/>
                        <a:pt x="60" y="8"/>
                        <a:pt x="58" y="10"/>
                      </a:cubicBezTo>
                      <a:cubicBezTo>
                        <a:pt x="56" y="11"/>
                        <a:pt x="53" y="11"/>
                        <a:pt x="51" y="10"/>
                      </a:cubicBezTo>
                      <a:cubicBezTo>
                        <a:pt x="49" y="9"/>
                        <a:pt x="48" y="8"/>
                        <a:pt x="46" y="9"/>
                      </a:cubicBezTo>
                      <a:cubicBezTo>
                        <a:pt x="45" y="10"/>
                        <a:pt x="42" y="7"/>
                        <a:pt x="42" y="9"/>
                      </a:cubicBezTo>
                      <a:cubicBezTo>
                        <a:pt x="42" y="11"/>
                        <a:pt x="45" y="12"/>
                        <a:pt x="44" y="16"/>
                      </a:cubicBezTo>
                      <a:cubicBezTo>
                        <a:pt x="43" y="20"/>
                        <a:pt x="44" y="23"/>
                        <a:pt x="44" y="23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21"/>
                        <a:pt x="29" y="18"/>
                        <a:pt x="27" y="16"/>
                      </a:cubicBezTo>
                      <a:cubicBezTo>
                        <a:pt x="26" y="14"/>
                        <a:pt x="21" y="12"/>
                        <a:pt x="20" y="11"/>
                      </a:cubicBezTo>
                      <a:cubicBezTo>
                        <a:pt x="20" y="11"/>
                        <a:pt x="18" y="10"/>
                        <a:pt x="17" y="9"/>
                      </a:cubicBezTo>
                      <a:cubicBezTo>
                        <a:pt x="15" y="7"/>
                        <a:pt x="16" y="7"/>
                        <a:pt x="14" y="7"/>
                      </a:cubicBezTo>
                      <a:cubicBezTo>
                        <a:pt x="14" y="7"/>
                        <a:pt x="13" y="7"/>
                        <a:pt x="13" y="7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1" name="Freeform 51">
                  <a:extLst>
                    <a:ext uri="{FF2B5EF4-FFF2-40B4-BE49-F238E27FC236}">
                      <a16:creationId xmlns:a16="http://schemas.microsoft.com/office/drawing/2014/main" id="{50C6363B-6406-48C0-9F87-79CCE5F3F9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4059" y="1750722"/>
                  <a:ext cx="330305" cy="675213"/>
                </a:xfrm>
                <a:custGeom>
                  <a:avLst/>
                  <a:gdLst>
                    <a:gd name="T0" fmla="*/ 182 w 68"/>
                    <a:gd name="T1" fmla="*/ 326 h 134"/>
                    <a:gd name="T2" fmla="*/ 137 w 68"/>
                    <a:gd name="T3" fmla="*/ 342 h 134"/>
                    <a:gd name="T4" fmla="*/ 120 w 68"/>
                    <a:gd name="T5" fmla="*/ 353 h 134"/>
                    <a:gd name="T6" fmla="*/ 110 w 68"/>
                    <a:gd name="T7" fmla="*/ 358 h 134"/>
                    <a:gd name="T8" fmla="*/ 110 w 68"/>
                    <a:gd name="T9" fmla="*/ 358 h 134"/>
                    <a:gd name="T10" fmla="*/ 112 w 68"/>
                    <a:gd name="T11" fmla="*/ 355 h 134"/>
                    <a:gd name="T12" fmla="*/ 107 w 68"/>
                    <a:gd name="T13" fmla="*/ 345 h 134"/>
                    <a:gd name="T14" fmla="*/ 96 w 68"/>
                    <a:gd name="T15" fmla="*/ 342 h 134"/>
                    <a:gd name="T16" fmla="*/ 86 w 68"/>
                    <a:gd name="T17" fmla="*/ 329 h 134"/>
                    <a:gd name="T18" fmla="*/ 72 w 68"/>
                    <a:gd name="T19" fmla="*/ 321 h 134"/>
                    <a:gd name="T20" fmla="*/ 56 w 68"/>
                    <a:gd name="T21" fmla="*/ 321 h 134"/>
                    <a:gd name="T22" fmla="*/ 48 w 68"/>
                    <a:gd name="T23" fmla="*/ 315 h 134"/>
                    <a:gd name="T24" fmla="*/ 43 w 68"/>
                    <a:gd name="T25" fmla="*/ 305 h 134"/>
                    <a:gd name="T26" fmla="*/ 32 w 68"/>
                    <a:gd name="T27" fmla="*/ 299 h 134"/>
                    <a:gd name="T28" fmla="*/ 13 w 68"/>
                    <a:gd name="T29" fmla="*/ 278 h 134"/>
                    <a:gd name="T30" fmla="*/ 13 w 68"/>
                    <a:gd name="T31" fmla="*/ 259 h 134"/>
                    <a:gd name="T32" fmla="*/ 8 w 68"/>
                    <a:gd name="T33" fmla="*/ 238 h 134"/>
                    <a:gd name="T34" fmla="*/ 3 w 68"/>
                    <a:gd name="T35" fmla="*/ 219 h 134"/>
                    <a:gd name="T36" fmla="*/ 16 w 68"/>
                    <a:gd name="T37" fmla="*/ 203 h 134"/>
                    <a:gd name="T38" fmla="*/ 21 w 68"/>
                    <a:gd name="T39" fmla="*/ 176 h 134"/>
                    <a:gd name="T40" fmla="*/ 11 w 68"/>
                    <a:gd name="T41" fmla="*/ 139 h 134"/>
                    <a:gd name="T42" fmla="*/ 13 w 68"/>
                    <a:gd name="T43" fmla="*/ 112 h 134"/>
                    <a:gd name="T44" fmla="*/ 27 w 68"/>
                    <a:gd name="T45" fmla="*/ 83 h 134"/>
                    <a:gd name="T46" fmla="*/ 35 w 68"/>
                    <a:gd name="T47" fmla="*/ 69 h 134"/>
                    <a:gd name="T48" fmla="*/ 21 w 68"/>
                    <a:gd name="T49" fmla="*/ 56 h 134"/>
                    <a:gd name="T50" fmla="*/ 21 w 68"/>
                    <a:gd name="T51" fmla="*/ 19 h 134"/>
                    <a:gd name="T52" fmla="*/ 48 w 68"/>
                    <a:gd name="T53" fmla="*/ 19 h 134"/>
                    <a:gd name="T54" fmla="*/ 62 w 68"/>
                    <a:gd name="T55" fmla="*/ 29 h 134"/>
                    <a:gd name="T56" fmla="*/ 72 w 68"/>
                    <a:gd name="T57" fmla="*/ 19 h 134"/>
                    <a:gd name="T58" fmla="*/ 70 w 68"/>
                    <a:gd name="T59" fmla="*/ 0 h 134"/>
                    <a:gd name="T60" fmla="*/ 83 w 68"/>
                    <a:gd name="T61" fmla="*/ 13 h 134"/>
                    <a:gd name="T62" fmla="*/ 110 w 68"/>
                    <a:gd name="T63" fmla="*/ 27 h 134"/>
                    <a:gd name="T64" fmla="*/ 110 w 68"/>
                    <a:gd name="T65" fmla="*/ 27 h 134"/>
                    <a:gd name="T66" fmla="*/ 102 w 68"/>
                    <a:gd name="T67" fmla="*/ 61 h 134"/>
                    <a:gd name="T68" fmla="*/ 126 w 68"/>
                    <a:gd name="T69" fmla="*/ 72 h 134"/>
                    <a:gd name="T70" fmla="*/ 155 w 68"/>
                    <a:gd name="T71" fmla="*/ 80 h 134"/>
                    <a:gd name="T72" fmla="*/ 161 w 68"/>
                    <a:gd name="T73" fmla="*/ 134 h 134"/>
                    <a:gd name="T74" fmla="*/ 174 w 68"/>
                    <a:gd name="T75" fmla="*/ 195 h 134"/>
                    <a:gd name="T76" fmla="*/ 169 w 68"/>
                    <a:gd name="T77" fmla="*/ 264 h 134"/>
                    <a:gd name="T78" fmla="*/ 174 w 68"/>
                    <a:gd name="T79" fmla="*/ 291 h 134"/>
                    <a:gd name="T80" fmla="*/ 182 w 68"/>
                    <a:gd name="T81" fmla="*/ 326 h 13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68" h="134">
                      <a:moveTo>
                        <a:pt x="68" y="122"/>
                      </a:moveTo>
                      <a:cubicBezTo>
                        <a:pt x="64" y="125"/>
                        <a:pt x="54" y="130"/>
                        <a:pt x="51" y="128"/>
                      </a:cubicBezTo>
                      <a:cubicBezTo>
                        <a:pt x="48" y="127"/>
                        <a:pt x="46" y="130"/>
                        <a:pt x="45" y="132"/>
                      </a:cubicBezTo>
                      <a:cubicBezTo>
                        <a:pt x="44" y="134"/>
                        <a:pt x="43" y="134"/>
                        <a:pt x="41" y="134"/>
                      </a:cubicBezTo>
                      <a:cubicBezTo>
                        <a:pt x="41" y="134"/>
                        <a:pt x="41" y="134"/>
                        <a:pt x="41" y="134"/>
                      </a:cubicBezTo>
                      <a:cubicBezTo>
                        <a:pt x="41" y="133"/>
                        <a:pt x="41" y="133"/>
                        <a:pt x="42" y="133"/>
                      </a:cubicBezTo>
                      <a:cubicBezTo>
                        <a:pt x="42" y="133"/>
                        <a:pt x="41" y="130"/>
                        <a:pt x="40" y="129"/>
                      </a:cubicBezTo>
                      <a:cubicBezTo>
                        <a:pt x="39" y="128"/>
                        <a:pt x="38" y="128"/>
                        <a:pt x="36" y="128"/>
                      </a:cubicBezTo>
                      <a:cubicBezTo>
                        <a:pt x="34" y="129"/>
                        <a:pt x="34" y="126"/>
                        <a:pt x="32" y="123"/>
                      </a:cubicBezTo>
                      <a:cubicBezTo>
                        <a:pt x="30" y="121"/>
                        <a:pt x="30" y="119"/>
                        <a:pt x="27" y="120"/>
                      </a:cubicBezTo>
                      <a:cubicBezTo>
                        <a:pt x="24" y="121"/>
                        <a:pt x="22" y="121"/>
                        <a:pt x="21" y="120"/>
                      </a:cubicBezTo>
                      <a:cubicBezTo>
                        <a:pt x="20" y="119"/>
                        <a:pt x="18" y="119"/>
                        <a:pt x="18" y="118"/>
                      </a:cubicBezTo>
                      <a:cubicBezTo>
                        <a:pt x="17" y="117"/>
                        <a:pt x="16" y="114"/>
                        <a:pt x="16" y="114"/>
                      </a:cubicBezTo>
                      <a:cubicBezTo>
                        <a:pt x="15" y="113"/>
                        <a:pt x="13" y="113"/>
                        <a:pt x="12" y="112"/>
                      </a:cubicBezTo>
                      <a:cubicBezTo>
                        <a:pt x="10" y="112"/>
                        <a:pt x="6" y="104"/>
                        <a:pt x="5" y="104"/>
                      </a:cubicBezTo>
                      <a:cubicBezTo>
                        <a:pt x="5" y="104"/>
                        <a:pt x="5" y="100"/>
                        <a:pt x="5" y="97"/>
                      </a:cubicBezTo>
                      <a:cubicBezTo>
                        <a:pt x="4" y="94"/>
                        <a:pt x="5" y="93"/>
                        <a:pt x="3" y="89"/>
                      </a:cubicBezTo>
                      <a:cubicBezTo>
                        <a:pt x="0" y="85"/>
                        <a:pt x="1" y="82"/>
                        <a:pt x="1" y="82"/>
                      </a:cubicBezTo>
                      <a:cubicBezTo>
                        <a:pt x="1" y="82"/>
                        <a:pt x="5" y="80"/>
                        <a:pt x="6" y="76"/>
                      </a:cubicBezTo>
                      <a:cubicBezTo>
                        <a:pt x="8" y="72"/>
                        <a:pt x="10" y="72"/>
                        <a:pt x="8" y="66"/>
                      </a:cubicBezTo>
                      <a:cubicBezTo>
                        <a:pt x="5" y="61"/>
                        <a:pt x="4" y="57"/>
                        <a:pt x="4" y="52"/>
                      </a:cubicBezTo>
                      <a:cubicBezTo>
                        <a:pt x="4" y="48"/>
                        <a:pt x="4" y="45"/>
                        <a:pt x="5" y="42"/>
                      </a:cubicBezTo>
                      <a:cubicBezTo>
                        <a:pt x="5" y="40"/>
                        <a:pt x="8" y="34"/>
                        <a:pt x="10" y="31"/>
                      </a:cubicBezTo>
                      <a:cubicBezTo>
                        <a:pt x="12" y="29"/>
                        <a:pt x="14" y="28"/>
                        <a:pt x="13" y="26"/>
                      </a:cubicBezTo>
                      <a:cubicBezTo>
                        <a:pt x="12" y="23"/>
                        <a:pt x="7" y="24"/>
                        <a:pt x="8" y="21"/>
                      </a:cubicBezTo>
                      <a:cubicBezTo>
                        <a:pt x="8" y="17"/>
                        <a:pt x="8" y="7"/>
                        <a:pt x="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21" y="11"/>
                        <a:pt x="23" y="11"/>
                      </a:cubicBezTo>
                      <a:cubicBezTo>
                        <a:pt x="25" y="11"/>
                        <a:pt x="27" y="7"/>
                        <a:pt x="27" y="7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7" y="2"/>
                        <a:pt x="29" y="2"/>
                        <a:pt x="31" y="5"/>
                      </a:cubicBezTo>
                      <a:cubicBezTo>
                        <a:pt x="32" y="7"/>
                        <a:pt x="37" y="9"/>
                        <a:pt x="41" y="10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8" y="23"/>
                        <a:pt x="41" y="25"/>
                        <a:pt x="47" y="27"/>
                      </a:cubicBezTo>
                      <a:cubicBezTo>
                        <a:pt x="52" y="28"/>
                        <a:pt x="58" y="23"/>
                        <a:pt x="58" y="30"/>
                      </a:cubicBezTo>
                      <a:cubicBezTo>
                        <a:pt x="59" y="37"/>
                        <a:pt x="58" y="46"/>
                        <a:pt x="60" y="50"/>
                      </a:cubicBezTo>
                      <a:cubicBezTo>
                        <a:pt x="63" y="55"/>
                        <a:pt x="66" y="60"/>
                        <a:pt x="65" y="73"/>
                      </a:cubicBezTo>
                      <a:cubicBezTo>
                        <a:pt x="64" y="86"/>
                        <a:pt x="60" y="93"/>
                        <a:pt x="63" y="99"/>
                      </a:cubicBezTo>
                      <a:cubicBezTo>
                        <a:pt x="66" y="105"/>
                        <a:pt x="67" y="105"/>
                        <a:pt x="65" y="109"/>
                      </a:cubicBezTo>
                      <a:cubicBezTo>
                        <a:pt x="64" y="111"/>
                        <a:pt x="66" y="117"/>
                        <a:pt x="68" y="12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2" name="Freeform 52">
                  <a:extLst>
                    <a:ext uri="{FF2B5EF4-FFF2-40B4-BE49-F238E27FC236}">
                      <a16:creationId xmlns:a16="http://schemas.microsoft.com/office/drawing/2014/main" id="{19ADC2F4-AA09-4AD3-B3F2-7B0951CA47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175" y="1777127"/>
                  <a:ext cx="591645" cy="660125"/>
                </a:xfrm>
                <a:custGeom>
                  <a:avLst/>
                  <a:gdLst>
                    <a:gd name="T0" fmla="*/ 326 w 122"/>
                    <a:gd name="T1" fmla="*/ 313 h 131"/>
                    <a:gd name="T2" fmla="*/ 294 w 122"/>
                    <a:gd name="T3" fmla="*/ 313 h 131"/>
                    <a:gd name="T4" fmla="*/ 281 w 122"/>
                    <a:gd name="T5" fmla="*/ 326 h 131"/>
                    <a:gd name="T6" fmla="*/ 270 w 122"/>
                    <a:gd name="T7" fmla="*/ 331 h 131"/>
                    <a:gd name="T8" fmla="*/ 251 w 122"/>
                    <a:gd name="T9" fmla="*/ 331 h 131"/>
                    <a:gd name="T10" fmla="*/ 235 w 122"/>
                    <a:gd name="T11" fmla="*/ 313 h 131"/>
                    <a:gd name="T12" fmla="*/ 222 w 122"/>
                    <a:gd name="T13" fmla="*/ 321 h 131"/>
                    <a:gd name="T14" fmla="*/ 163 w 122"/>
                    <a:gd name="T15" fmla="*/ 334 h 131"/>
                    <a:gd name="T16" fmla="*/ 136 w 122"/>
                    <a:gd name="T17" fmla="*/ 342 h 131"/>
                    <a:gd name="T18" fmla="*/ 104 w 122"/>
                    <a:gd name="T19" fmla="*/ 337 h 131"/>
                    <a:gd name="T20" fmla="*/ 99 w 122"/>
                    <a:gd name="T21" fmla="*/ 313 h 131"/>
                    <a:gd name="T22" fmla="*/ 88 w 122"/>
                    <a:gd name="T23" fmla="*/ 307 h 131"/>
                    <a:gd name="T24" fmla="*/ 80 w 122"/>
                    <a:gd name="T25" fmla="*/ 313 h 131"/>
                    <a:gd name="T26" fmla="*/ 80 w 122"/>
                    <a:gd name="T27" fmla="*/ 313 h 131"/>
                    <a:gd name="T28" fmla="*/ 72 w 122"/>
                    <a:gd name="T29" fmla="*/ 278 h 131"/>
                    <a:gd name="T30" fmla="*/ 67 w 122"/>
                    <a:gd name="T31" fmla="*/ 251 h 131"/>
                    <a:gd name="T32" fmla="*/ 72 w 122"/>
                    <a:gd name="T33" fmla="*/ 182 h 131"/>
                    <a:gd name="T34" fmla="*/ 59 w 122"/>
                    <a:gd name="T35" fmla="*/ 120 h 131"/>
                    <a:gd name="T36" fmla="*/ 53 w 122"/>
                    <a:gd name="T37" fmla="*/ 67 h 131"/>
                    <a:gd name="T38" fmla="*/ 24 w 122"/>
                    <a:gd name="T39" fmla="*/ 59 h 131"/>
                    <a:gd name="T40" fmla="*/ 0 w 122"/>
                    <a:gd name="T41" fmla="*/ 48 h 131"/>
                    <a:gd name="T42" fmla="*/ 8 w 122"/>
                    <a:gd name="T43" fmla="*/ 13 h 131"/>
                    <a:gd name="T44" fmla="*/ 8 w 122"/>
                    <a:gd name="T45" fmla="*/ 13 h 131"/>
                    <a:gd name="T46" fmla="*/ 16 w 122"/>
                    <a:gd name="T47" fmla="*/ 13 h 131"/>
                    <a:gd name="T48" fmla="*/ 32 w 122"/>
                    <a:gd name="T49" fmla="*/ 5 h 131"/>
                    <a:gd name="T50" fmla="*/ 43 w 122"/>
                    <a:gd name="T51" fmla="*/ 5 h 131"/>
                    <a:gd name="T52" fmla="*/ 56 w 122"/>
                    <a:gd name="T53" fmla="*/ 13 h 131"/>
                    <a:gd name="T54" fmla="*/ 67 w 122"/>
                    <a:gd name="T55" fmla="*/ 19 h 131"/>
                    <a:gd name="T56" fmla="*/ 72 w 122"/>
                    <a:gd name="T57" fmla="*/ 19 h 131"/>
                    <a:gd name="T58" fmla="*/ 75 w 122"/>
                    <a:gd name="T59" fmla="*/ 19 h 131"/>
                    <a:gd name="T60" fmla="*/ 77 w 122"/>
                    <a:gd name="T61" fmla="*/ 35 h 131"/>
                    <a:gd name="T62" fmla="*/ 83 w 122"/>
                    <a:gd name="T63" fmla="*/ 48 h 131"/>
                    <a:gd name="T64" fmla="*/ 118 w 122"/>
                    <a:gd name="T65" fmla="*/ 126 h 131"/>
                    <a:gd name="T66" fmla="*/ 96 w 122"/>
                    <a:gd name="T67" fmla="*/ 139 h 131"/>
                    <a:gd name="T68" fmla="*/ 118 w 122"/>
                    <a:gd name="T69" fmla="*/ 166 h 131"/>
                    <a:gd name="T70" fmla="*/ 174 w 122"/>
                    <a:gd name="T71" fmla="*/ 200 h 131"/>
                    <a:gd name="T72" fmla="*/ 198 w 122"/>
                    <a:gd name="T73" fmla="*/ 232 h 131"/>
                    <a:gd name="T74" fmla="*/ 275 w 122"/>
                    <a:gd name="T75" fmla="*/ 262 h 131"/>
                    <a:gd name="T76" fmla="*/ 297 w 122"/>
                    <a:gd name="T77" fmla="*/ 270 h 131"/>
                    <a:gd name="T78" fmla="*/ 318 w 122"/>
                    <a:gd name="T79" fmla="*/ 281 h 131"/>
                    <a:gd name="T80" fmla="*/ 321 w 122"/>
                    <a:gd name="T81" fmla="*/ 283 h 131"/>
                    <a:gd name="T82" fmla="*/ 318 w 122"/>
                    <a:gd name="T83" fmla="*/ 286 h 131"/>
                    <a:gd name="T84" fmla="*/ 318 w 122"/>
                    <a:gd name="T85" fmla="*/ 305 h 131"/>
                    <a:gd name="T86" fmla="*/ 326 w 122"/>
                    <a:gd name="T87" fmla="*/ 313 h 13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22" h="131">
                      <a:moveTo>
                        <a:pt x="122" y="117"/>
                      </a:moveTo>
                      <a:cubicBezTo>
                        <a:pt x="116" y="117"/>
                        <a:pt x="111" y="117"/>
                        <a:pt x="110" y="117"/>
                      </a:cubicBezTo>
                      <a:cubicBezTo>
                        <a:pt x="107" y="118"/>
                        <a:pt x="106" y="119"/>
                        <a:pt x="105" y="122"/>
                      </a:cubicBezTo>
                      <a:cubicBezTo>
                        <a:pt x="104" y="124"/>
                        <a:pt x="103" y="126"/>
                        <a:pt x="101" y="124"/>
                      </a:cubicBezTo>
                      <a:cubicBezTo>
                        <a:pt x="100" y="122"/>
                        <a:pt x="99" y="125"/>
                        <a:pt x="94" y="124"/>
                      </a:cubicBezTo>
                      <a:cubicBezTo>
                        <a:pt x="88" y="123"/>
                        <a:pt x="88" y="123"/>
                        <a:pt x="88" y="117"/>
                      </a:cubicBezTo>
                      <a:cubicBezTo>
                        <a:pt x="88" y="111"/>
                        <a:pt x="85" y="113"/>
                        <a:pt x="83" y="120"/>
                      </a:cubicBezTo>
                      <a:cubicBezTo>
                        <a:pt x="81" y="127"/>
                        <a:pt x="66" y="126"/>
                        <a:pt x="61" y="125"/>
                      </a:cubicBezTo>
                      <a:cubicBezTo>
                        <a:pt x="56" y="124"/>
                        <a:pt x="53" y="124"/>
                        <a:pt x="51" y="128"/>
                      </a:cubicBezTo>
                      <a:cubicBezTo>
                        <a:pt x="50" y="131"/>
                        <a:pt x="43" y="129"/>
                        <a:pt x="39" y="126"/>
                      </a:cubicBezTo>
                      <a:cubicBezTo>
                        <a:pt x="34" y="124"/>
                        <a:pt x="36" y="122"/>
                        <a:pt x="37" y="117"/>
                      </a:cubicBezTo>
                      <a:cubicBezTo>
                        <a:pt x="39" y="113"/>
                        <a:pt x="34" y="113"/>
                        <a:pt x="33" y="115"/>
                      </a:cubicBezTo>
                      <a:cubicBezTo>
                        <a:pt x="32" y="115"/>
                        <a:pt x="31" y="116"/>
                        <a:pt x="30" y="117"/>
                      </a:cubicBezTo>
                      <a:cubicBezTo>
                        <a:pt x="30" y="117"/>
                        <a:pt x="30" y="117"/>
                        <a:pt x="30" y="117"/>
                      </a:cubicBezTo>
                      <a:cubicBezTo>
                        <a:pt x="28" y="112"/>
                        <a:pt x="26" y="106"/>
                        <a:pt x="27" y="104"/>
                      </a:cubicBezTo>
                      <a:cubicBezTo>
                        <a:pt x="29" y="100"/>
                        <a:pt x="28" y="100"/>
                        <a:pt x="25" y="94"/>
                      </a:cubicBezTo>
                      <a:cubicBezTo>
                        <a:pt x="22" y="88"/>
                        <a:pt x="26" y="81"/>
                        <a:pt x="27" y="68"/>
                      </a:cubicBezTo>
                      <a:cubicBezTo>
                        <a:pt x="28" y="55"/>
                        <a:pt x="25" y="50"/>
                        <a:pt x="22" y="45"/>
                      </a:cubicBezTo>
                      <a:cubicBezTo>
                        <a:pt x="20" y="41"/>
                        <a:pt x="21" y="32"/>
                        <a:pt x="20" y="25"/>
                      </a:cubicBezTo>
                      <a:cubicBezTo>
                        <a:pt x="20" y="18"/>
                        <a:pt x="14" y="23"/>
                        <a:pt x="9" y="22"/>
                      </a:cubicBezTo>
                      <a:cubicBezTo>
                        <a:pt x="3" y="20"/>
                        <a:pt x="0" y="18"/>
                        <a:pt x="0" y="18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5"/>
                        <a:pt x="5" y="5"/>
                        <a:pt x="6" y="5"/>
                      </a:cubicBezTo>
                      <a:cubicBezTo>
                        <a:pt x="9" y="5"/>
                        <a:pt x="9" y="5"/>
                        <a:pt x="12" y="2"/>
                      </a:cubicBezTo>
                      <a:cubicBezTo>
                        <a:pt x="15" y="0"/>
                        <a:pt x="14" y="2"/>
                        <a:pt x="16" y="2"/>
                      </a:cubicBezTo>
                      <a:cubicBezTo>
                        <a:pt x="17" y="3"/>
                        <a:pt x="18" y="5"/>
                        <a:pt x="21" y="5"/>
                      </a:cubicBezTo>
                      <a:cubicBezTo>
                        <a:pt x="23" y="4"/>
                        <a:pt x="25" y="7"/>
                        <a:pt x="25" y="7"/>
                      </a:cubicBezTo>
                      <a:cubicBezTo>
                        <a:pt x="25" y="7"/>
                        <a:pt x="26" y="7"/>
                        <a:pt x="27" y="7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9"/>
                        <a:pt x="28" y="12"/>
                        <a:pt x="29" y="13"/>
                      </a:cubicBezTo>
                      <a:cubicBezTo>
                        <a:pt x="30" y="15"/>
                        <a:pt x="32" y="17"/>
                        <a:pt x="31" y="18"/>
                      </a:cubicBezTo>
                      <a:cubicBezTo>
                        <a:pt x="30" y="20"/>
                        <a:pt x="44" y="47"/>
                        <a:pt x="44" y="47"/>
                      </a:cubicBezTo>
                      <a:cubicBezTo>
                        <a:pt x="44" y="47"/>
                        <a:pt x="33" y="47"/>
                        <a:pt x="36" y="52"/>
                      </a:cubicBezTo>
                      <a:cubicBezTo>
                        <a:pt x="39" y="56"/>
                        <a:pt x="40" y="59"/>
                        <a:pt x="44" y="62"/>
                      </a:cubicBezTo>
                      <a:cubicBezTo>
                        <a:pt x="48" y="65"/>
                        <a:pt x="64" y="70"/>
                        <a:pt x="65" y="75"/>
                      </a:cubicBezTo>
                      <a:cubicBezTo>
                        <a:pt x="66" y="81"/>
                        <a:pt x="66" y="85"/>
                        <a:pt x="74" y="87"/>
                      </a:cubicBezTo>
                      <a:cubicBezTo>
                        <a:pt x="83" y="89"/>
                        <a:pt x="98" y="95"/>
                        <a:pt x="103" y="98"/>
                      </a:cubicBezTo>
                      <a:cubicBezTo>
                        <a:pt x="107" y="101"/>
                        <a:pt x="109" y="101"/>
                        <a:pt x="111" y="101"/>
                      </a:cubicBezTo>
                      <a:cubicBezTo>
                        <a:pt x="112" y="101"/>
                        <a:pt x="116" y="103"/>
                        <a:pt x="119" y="105"/>
                      </a:cubicBezTo>
                      <a:cubicBezTo>
                        <a:pt x="120" y="106"/>
                        <a:pt x="120" y="106"/>
                        <a:pt x="120" y="106"/>
                      </a:cubicBezTo>
                      <a:cubicBezTo>
                        <a:pt x="119" y="106"/>
                        <a:pt x="119" y="106"/>
                        <a:pt x="119" y="107"/>
                      </a:cubicBezTo>
                      <a:cubicBezTo>
                        <a:pt x="117" y="111"/>
                        <a:pt x="118" y="112"/>
                        <a:pt x="119" y="114"/>
                      </a:cubicBezTo>
                      <a:cubicBezTo>
                        <a:pt x="120" y="115"/>
                        <a:pt x="121" y="116"/>
                        <a:pt x="122" y="11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3" name="Freeform 53">
                  <a:extLst>
                    <a:ext uri="{FF2B5EF4-FFF2-40B4-BE49-F238E27FC236}">
                      <a16:creationId xmlns:a16="http://schemas.microsoft.com/office/drawing/2014/main" id="{B272E975-8A5E-47E9-8457-BB46FE3E5B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5289" y="1801646"/>
                  <a:ext cx="620682" cy="509239"/>
                </a:xfrm>
                <a:custGeom>
                  <a:avLst/>
                  <a:gdLst>
                    <a:gd name="T0" fmla="*/ 246 w 128"/>
                    <a:gd name="T1" fmla="*/ 270 h 101"/>
                    <a:gd name="T2" fmla="*/ 222 w 128"/>
                    <a:gd name="T3" fmla="*/ 257 h 101"/>
                    <a:gd name="T4" fmla="*/ 200 w 128"/>
                    <a:gd name="T5" fmla="*/ 249 h 101"/>
                    <a:gd name="T6" fmla="*/ 123 w 128"/>
                    <a:gd name="T7" fmla="*/ 219 h 101"/>
                    <a:gd name="T8" fmla="*/ 99 w 128"/>
                    <a:gd name="T9" fmla="*/ 187 h 101"/>
                    <a:gd name="T10" fmla="*/ 43 w 128"/>
                    <a:gd name="T11" fmla="*/ 152 h 101"/>
                    <a:gd name="T12" fmla="*/ 21 w 128"/>
                    <a:gd name="T13" fmla="*/ 126 h 101"/>
                    <a:gd name="T14" fmla="*/ 43 w 128"/>
                    <a:gd name="T15" fmla="*/ 112 h 101"/>
                    <a:gd name="T16" fmla="*/ 8 w 128"/>
                    <a:gd name="T17" fmla="*/ 35 h 101"/>
                    <a:gd name="T18" fmla="*/ 3 w 128"/>
                    <a:gd name="T19" fmla="*/ 21 h 101"/>
                    <a:gd name="T20" fmla="*/ 0 w 128"/>
                    <a:gd name="T21" fmla="*/ 5 h 101"/>
                    <a:gd name="T22" fmla="*/ 0 w 128"/>
                    <a:gd name="T23" fmla="*/ 5 h 101"/>
                    <a:gd name="T24" fmla="*/ 13 w 128"/>
                    <a:gd name="T25" fmla="*/ 3 h 101"/>
                    <a:gd name="T26" fmla="*/ 29 w 128"/>
                    <a:gd name="T27" fmla="*/ 8 h 101"/>
                    <a:gd name="T28" fmla="*/ 48 w 128"/>
                    <a:gd name="T29" fmla="*/ 11 h 101"/>
                    <a:gd name="T30" fmla="*/ 67 w 128"/>
                    <a:gd name="T31" fmla="*/ 0 h 101"/>
                    <a:gd name="T32" fmla="*/ 80 w 128"/>
                    <a:gd name="T33" fmla="*/ 3 h 101"/>
                    <a:gd name="T34" fmla="*/ 91 w 128"/>
                    <a:gd name="T35" fmla="*/ 5 h 101"/>
                    <a:gd name="T36" fmla="*/ 104 w 128"/>
                    <a:gd name="T37" fmla="*/ 13 h 101"/>
                    <a:gd name="T38" fmla="*/ 126 w 128"/>
                    <a:gd name="T39" fmla="*/ 13 h 101"/>
                    <a:gd name="T40" fmla="*/ 134 w 128"/>
                    <a:gd name="T41" fmla="*/ 21 h 101"/>
                    <a:gd name="T42" fmla="*/ 147 w 128"/>
                    <a:gd name="T43" fmla="*/ 40 h 101"/>
                    <a:gd name="T44" fmla="*/ 160 w 128"/>
                    <a:gd name="T45" fmla="*/ 59 h 101"/>
                    <a:gd name="T46" fmla="*/ 187 w 128"/>
                    <a:gd name="T47" fmla="*/ 88 h 101"/>
                    <a:gd name="T48" fmla="*/ 206 w 128"/>
                    <a:gd name="T49" fmla="*/ 91 h 101"/>
                    <a:gd name="T50" fmla="*/ 219 w 128"/>
                    <a:gd name="T51" fmla="*/ 94 h 101"/>
                    <a:gd name="T52" fmla="*/ 227 w 128"/>
                    <a:gd name="T53" fmla="*/ 107 h 101"/>
                    <a:gd name="T54" fmla="*/ 240 w 128"/>
                    <a:gd name="T55" fmla="*/ 107 h 101"/>
                    <a:gd name="T56" fmla="*/ 265 w 128"/>
                    <a:gd name="T57" fmla="*/ 102 h 101"/>
                    <a:gd name="T58" fmla="*/ 273 w 128"/>
                    <a:gd name="T59" fmla="*/ 99 h 101"/>
                    <a:gd name="T60" fmla="*/ 286 w 128"/>
                    <a:gd name="T61" fmla="*/ 86 h 101"/>
                    <a:gd name="T62" fmla="*/ 299 w 128"/>
                    <a:gd name="T63" fmla="*/ 80 h 101"/>
                    <a:gd name="T64" fmla="*/ 302 w 128"/>
                    <a:gd name="T65" fmla="*/ 88 h 101"/>
                    <a:gd name="T66" fmla="*/ 315 w 128"/>
                    <a:gd name="T67" fmla="*/ 96 h 101"/>
                    <a:gd name="T68" fmla="*/ 326 w 128"/>
                    <a:gd name="T69" fmla="*/ 107 h 101"/>
                    <a:gd name="T70" fmla="*/ 342 w 128"/>
                    <a:gd name="T71" fmla="*/ 118 h 101"/>
                    <a:gd name="T72" fmla="*/ 342 w 128"/>
                    <a:gd name="T73" fmla="*/ 131 h 101"/>
                    <a:gd name="T74" fmla="*/ 326 w 128"/>
                    <a:gd name="T75" fmla="*/ 142 h 101"/>
                    <a:gd name="T76" fmla="*/ 313 w 128"/>
                    <a:gd name="T77" fmla="*/ 147 h 101"/>
                    <a:gd name="T78" fmla="*/ 299 w 128"/>
                    <a:gd name="T79" fmla="*/ 150 h 101"/>
                    <a:gd name="T80" fmla="*/ 286 w 128"/>
                    <a:gd name="T81" fmla="*/ 152 h 101"/>
                    <a:gd name="T82" fmla="*/ 267 w 128"/>
                    <a:gd name="T83" fmla="*/ 139 h 101"/>
                    <a:gd name="T84" fmla="*/ 243 w 128"/>
                    <a:gd name="T85" fmla="*/ 126 h 101"/>
                    <a:gd name="T86" fmla="*/ 235 w 128"/>
                    <a:gd name="T87" fmla="*/ 120 h 101"/>
                    <a:gd name="T88" fmla="*/ 203 w 128"/>
                    <a:gd name="T89" fmla="*/ 158 h 101"/>
                    <a:gd name="T90" fmla="*/ 227 w 128"/>
                    <a:gd name="T91" fmla="*/ 166 h 101"/>
                    <a:gd name="T92" fmla="*/ 243 w 128"/>
                    <a:gd name="T93" fmla="*/ 182 h 101"/>
                    <a:gd name="T94" fmla="*/ 232 w 128"/>
                    <a:gd name="T95" fmla="*/ 200 h 101"/>
                    <a:gd name="T96" fmla="*/ 265 w 128"/>
                    <a:gd name="T97" fmla="*/ 200 h 101"/>
                    <a:gd name="T98" fmla="*/ 278 w 128"/>
                    <a:gd name="T99" fmla="*/ 195 h 101"/>
                    <a:gd name="T100" fmla="*/ 283 w 128"/>
                    <a:gd name="T101" fmla="*/ 206 h 101"/>
                    <a:gd name="T102" fmla="*/ 278 w 128"/>
                    <a:gd name="T103" fmla="*/ 219 h 101"/>
                    <a:gd name="T104" fmla="*/ 286 w 128"/>
                    <a:gd name="T105" fmla="*/ 241 h 101"/>
                    <a:gd name="T106" fmla="*/ 281 w 128"/>
                    <a:gd name="T107" fmla="*/ 259 h 101"/>
                    <a:gd name="T108" fmla="*/ 259 w 128"/>
                    <a:gd name="T109" fmla="*/ 262 h 101"/>
                    <a:gd name="T110" fmla="*/ 246 w 128"/>
                    <a:gd name="T111" fmla="*/ 267 h 101"/>
                    <a:gd name="T112" fmla="*/ 246 w 128"/>
                    <a:gd name="T113" fmla="*/ 270 h 10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28" h="101">
                      <a:moveTo>
                        <a:pt x="92" y="101"/>
                      </a:moveTo>
                      <a:cubicBezTo>
                        <a:pt x="88" y="98"/>
                        <a:pt x="84" y="96"/>
                        <a:pt x="83" y="96"/>
                      </a:cubicBezTo>
                      <a:cubicBezTo>
                        <a:pt x="81" y="96"/>
                        <a:pt x="79" y="96"/>
                        <a:pt x="75" y="93"/>
                      </a:cubicBezTo>
                      <a:cubicBezTo>
                        <a:pt x="70" y="90"/>
                        <a:pt x="55" y="84"/>
                        <a:pt x="46" y="82"/>
                      </a:cubicBezTo>
                      <a:cubicBezTo>
                        <a:pt x="38" y="80"/>
                        <a:pt x="38" y="76"/>
                        <a:pt x="37" y="70"/>
                      </a:cubicBezTo>
                      <a:cubicBezTo>
                        <a:pt x="36" y="65"/>
                        <a:pt x="20" y="60"/>
                        <a:pt x="16" y="57"/>
                      </a:cubicBezTo>
                      <a:cubicBezTo>
                        <a:pt x="12" y="54"/>
                        <a:pt x="11" y="51"/>
                        <a:pt x="8" y="47"/>
                      </a:cubicBezTo>
                      <a:cubicBezTo>
                        <a:pt x="5" y="42"/>
                        <a:pt x="16" y="42"/>
                        <a:pt x="16" y="42"/>
                      </a:cubicBezTo>
                      <a:cubicBezTo>
                        <a:pt x="16" y="42"/>
                        <a:pt x="2" y="15"/>
                        <a:pt x="3" y="13"/>
                      </a:cubicBezTo>
                      <a:cubicBezTo>
                        <a:pt x="4" y="12"/>
                        <a:pt x="2" y="10"/>
                        <a:pt x="1" y="8"/>
                      </a:cubicBezTo>
                      <a:cubicBezTo>
                        <a:pt x="0" y="7"/>
                        <a:pt x="0" y="4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1"/>
                        <a:pt x="5" y="1"/>
                      </a:cubicBezTo>
                      <a:cubicBezTo>
                        <a:pt x="9" y="0"/>
                        <a:pt x="8" y="3"/>
                        <a:pt x="11" y="3"/>
                      </a:cubicBezTo>
                      <a:cubicBezTo>
                        <a:pt x="13" y="4"/>
                        <a:pt x="15" y="4"/>
                        <a:pt x="18" y="4"/>
                      </a:cubicBezTo>
                      <a:cubicBezTo>
                        <a:pt x="20" y="3"/>
                        <a:pt x="23" y="1"/>
                        <a:pt x="25" y="0"/>
                      </a:cubicBezTo>
                      <a:cubicBezTo>
                        <a:pt x="27" y="0"/>
                        <a:pt x="30" y="0"/>
                        <a:pt x="30" y="1"/>
                      </a:cubicBezTo>
                      <a:cubicBezTo>
                        <a:pt x="31" y="1"/>
                        <a:pt x="31" y="1"/>
                        <a:pt x="34" y="2"/>
                      </a:cubicBezTo>
                      <a:cubicBezTo>
                        <a:pt x="37" y="2"/>
                        <a:pt x="36" y="4"/>
                        <a:pt x="39" y="5"/>
                      </a:cubicBezTo>
                      <a:cubicBezTo>
                        <a:pt x="41" y="6"/>
                        <a:pt x="47" y="5"/>
                        <a:pt x="47" y="5"/>
                      </a:cubicBezTo>
                      <a:cubicBezTo>
                        <a:pt x="47" y="5"/>
                        <a:pt x="48" y="7"/>
                        <a:pt x="50" y="8"/>
                      </a:cubicBezTo>
                      <a:cubicBezTo>
                        <a:pt x="51" y="10"/>
                        <a:pt x="53" y="13"/>
                        <a:pt x="55" y="15"/>
                      </a:cubicBezTo>
                      <a:cubicBezTo>
                        <a:pt x="57" y="17"/>
                        <a:pt x="59" y="20"/>
                        <a:pt x="60" y="22"/>
                      </a:cubicBezTo>
                      <a:cubicBezTo>
                        <a:pt x="62" y="25"/>
                        <a:pt x="68" y="31"/>
                        <a:pt x="70" y="33"/>
                      </a:cubicBezTo>
                      <a:cubicBezTo>
                        <a:pt x="73" y="34"/>
                        <a:pt x="73" y="34"/>
                        <a:pt x="77" y="34"/>
                      </a:cubicBezTo>
                      <a:cubicBezTo>
                        <a:pt x="80" y="34"/>
                        <a:pt x="80" y="35"/>
                        <a:pt x="82" y="35"/>
                      </a:cubicBezTo>
                      <a:cubicBezTo>
                        <a:pt x="83" y="36"/>
                        <a:pt x="84" y="39"/>
                        <a:pt x="85" y="40"/>
                      </a:cubicBezTo>
                      <a:cubicBezTo>
                        <a:pt x="86" y="41"/>
                        <a:pt x="88" y="40"/>
                        <a:pt x="90" y="40"/>
                      </a:cubicBezTo>
                      <a:cubicBezTo>
                        <a:pt x="92" y="39"/>
                        <a:pt x="97" y="39"/>
                        <a:pt x="99" y="38"/>
                      </a:cubicBezTo>
                      <a:cubicBezTo>
                        <a:pt x="101" y="37"/>
                        <a:pt x="102" y="38"/>
                        <a:pt x="102" y="37"/>
                      </a:cubicBezTo>
                      <a:cubicBezTo>
                        <a:pt x="103" y="37"/>
                        <a:pt x="105" y="34"/>
                        <a:pt x="107" y="32"/>
                      </a:cubicBezTo>
                      <a:cubicBezTo>
                        <a:pt x="108" y="29"/>
                        <a:pt x="109" y="31"/>
                        <a:pt x="112" y="30"/>
                      </a:cubicBezTo>
                      <a:cubicBezTo>
                        <a:pt x="115" y="28"/>
                        <a:pt x="112" y="31"/>
                        <a:pt x="113" y="33"/>
                      </a:cubicBezTo>
                      <a:cubicBezTo>
                        <a:pt x="115" y="34"/>
                        <a:pt x="116" y="34"/>
                        <a:pt x="118" y="36"/>
                      </a:cubicBezTo>
                      <a:cubicBezTo>
                        <a:pt x="120" y="37"/>
                        <a:pt x="122" y="38"/>
                        <a:pt x="122" y="40"/>
                      </a:cubicBezTo>
                      <a:cubicBezTo>
                        <a:pt x="123" y="41"/>
                        <a:pt x="126" y="42"/>
                        <a:pt x="128" y="44"/>
                      </a:cubicBezTo>
                      <a:cubicBezTo>
                        <a:pt x="128" y="44"/>
                        <a:pt x="128" y="46"/>
                        <a:pt x="128" y="49"/>
                      </a:cubicBezTo>
                      <a:cubicBezTo>
                        <a:pt x="127" y="51"/>
                        <a:pt x="125" y="53"/>
                        <a:pt x="122" y="53"/>
                      </a:cubicBezTo>
                      <a:cubicBezTo>
                        <a:pt x="120" y="54"/>
                        <a:pt x="119" y="53"/>
                        <a:pt x="117" y="55"/>
                      </a:cubicBezTo>
                      <a:cubicBezTo>
                        <a:pt x="115" y="56"/>
                        <a:pt x="113" y="55"/>
                        <a:pt x="112" y="56"/>
                      </a:cubicBezTo>
                      <a:cubicBezTo>
                        <a:pt x="111" y="57"/>
                        <a:pt x="110" y="60"/>
                        <a:pt x="107" y="57"/>
                      </a:cubicBezTo>
                      <a:cubicBezTo>
                        <a:pt x="104" y="54"/>
                        <a:pt x="102" y="53"/>
                        <a:pt x="100" y="52"/>
                      </a:cubicBezTo>
                      <a:cubicBezTo>
                        <a:pt x="98" y="51"/>
                        <a:pt x="93" y="49"/>
                        <a:pt x="91" y="47"/>
                      </a:cubicBezTo>
                      <a:cubicBezTo>
                        <a:pt x="90" y="46"/>
                        <a:pt x="89" y="44"/>
                        <a:pt x="88" y="45"/>
                      </a:cubicBezTo>
                      <a:cubicBezTo>
                        <a:pt x="86" y="47"/>
                        <a:pt x="76" y="59"/>
                        <a:pt x="76" y="59"/>
                      </a:cubicBezTo>
                      <a:cubicBezTo>
                        <a:pt x="76" y="59"/>
                        <a:pt x="83" y="62"/>
                        <a:pt x="85" y="62"/>
                      </a:cubicBezTo>
                      <a:cubicBezTo>
                        <a:pt x="86" y="63"/>
                        <a:pt x="94" y="66"/>
                        <a:pt x="91" y="68"/>
                      </a:cubicBezTo>
                      <a:cubicBezTo>
                        <a:pt x="89" y="70"/>
                        <a:pt x="81" y="75"/>
                        <a:pt x="87" y="75"/>
                      </a:cubicBezTo>
                      <a:cubicBezTo>
                        <a:pt x="92" y="75"/>
                        <a:pt x="96" y="75"/>
                        <a:pt x="99" y="75"/>
                      </a:cubicBezTo>
                      <a:cubicBezTo>
                        <a:pt x="101" y="75"/>
                        <a:pt x="103" y="71"/>
                        <a:pt x="104" y="73"/>
                      </a:cubicBezTo>
                      <a:cubicBezTo>
                        <a:pt x="106" y="75"/>
                        <a:pt x="107" y="75"/>
                        <a:pt x="106" y="77"/>
                      </a:cubicBezTo>
                      <a:cubicBezTo>
                        <a:pt x="106" y="80"/>
                        <a:pt x="102" y="79"/>
                        <a:pt x="104" y="82"/>
                      </a:cubicBezTo>
                      <a:cubicBezTo>
                        <a:pt x="105" y="85"/>
                        <a:pt x="104" y="84"/>
                        <a:pt x="107" y="90"/>
                      </a:cubicBezTo>
                      <a:cubicBezTo>
                        <a:pt x="109" y="96"/>
                        <a:pt x="109" y="97"/>
                        <a:pt x="105" y="97"/>
                      </a:cubicBezTo>
                      <a:cubicBezTo>
                        <a:pt x="101" y="97"/>
                        <a:pt x="100" y="95"/>
                        <a:pt x="97" y="98"/>
                      </a:cubicBezTo>
                      <a:cubicBezTo>
                        <a:pt x="95" y="100"/>
                        <a:pt x="93" y="98"/>
                        <a:pt x="92" y="100"/>
                      </a:cubicBezTo>
                      <a:lnTo>
                        <a:pt x="92" y="10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4" name="Freeform 54">
                  <a:extLst>
                    <a:ext uri="{FF2B5EF4-FFF2-40B4-BE49-F238E27FC236}">
                      <a16:creationId xmlns:a16="http://schemas.microsoft.com/office/drawing/2014/main" id="{886C9B14-C59B-48A5-BAEC-0AFBA4D7C6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3693" y="2335404"/>
                  <a:ext cx="626127" cy="377214"/>
                </a:xfrm>
                <a:custGeom>
                  <a:avLst/>
                  <a:gdLst>
                    <a:gd name="T0" fmla="*/ 318 w 129"/>
                    <a:gd name="T1" fmla="*/ 16 h 75"/>
                    <a:gd name="T2" fmla="*/ 324 w 129"/>
                    <a:gd name="T3" fmla="*/ 27 h 75"/>
                    <a:gd name="T4" fmla="*/ 326 w 129"/>
                    <a:gd name="T5" fmla="*/ 35 h 75"/>
                    <a:gd name="T6" fmla="*/ 337 w 129"/>
                    <a:gd name="T7" fmla="*/ 45 h 75"/>
                    <a:gd name="T8" fmla="*/ 342 w 129"/>
                    <a:gd name="T9" fmla="*/ 53 h 75"/>
                    <a:gd name="T10" fmla="*/ 318 w 129"/>
                    <a:gd name="T11" fmla="*/ 112 h 75"/>
                    <a:gd name="T12" fmla="*/ 308 w 129"/>
                    <a:gd name="T13" fmla="*/ 147 h 75"/>
                    <a:gd name="T14" fmla="*/ 300 w 129"/>
                    <a:gd name="T15" fmla="*/ 163 h 75"/>
                    <a:gd name="T16" fmla="*/ 289 w 129"/>
                    <a:gd name="T17" fmla="*/ 195 h 75"/>
                    <a:gd name="T18" fmla="*/ 273 w 129"/>
                    <a:gd name="T19" fmla="*/ 197 h 75"/>
                    <a:gd name="T20" fmla="*/ 259 w 129"/>
                    <a:gd name="T21" fmla="*/ 189 h 75"/>
                    <a:gd name="T22" fmla="*/ 243 w 129"/>
                    <a:gd name="T23" fmla="*/ 171 h 75"/>
                    <a:gd name="T24" fmla="*/ 230 w 129"/>
                    <a:gd name="T25" fmla="*/ 163 h 75"/>
                    <a:gd name="T26" fmla="*/ 214 w 129"/>
                    <a:gd name="T27" fmla="*/ 165 h 75"/>
                    <a:gd name="T28" fmla="*/ 201 w 129"/>
                    <a:gd name="T29" fmla="*/ 171 h 75"/>
                    <a:gd name="T30" fmla="*/ 190 w 129"/>
                    <a:gd name="T31" fmla="*/ 165 h 75"/>
                    <a:gd name="T32" fmla="*/ 171 w 129"/>
                    <a:gd name="T33" fmla="*/ 160 h 75"/>
                    <a:gd name="T34" fmla="*/ 152 w 129"/>
                    <a:gd name="T35" fmla="*/ 163 h 75"/>
                    <a:gd name="T36" fmla="*/ 128 w 129"/>
                    <a:gd name="T37" fmla="*/ 155 h 75"/>
                    <a:gd name="T38" fmla="*/ 115 w 129"/>
                    <a:gd name="T39" fmla="*/ 157 h 75"/>
                    <a:gd name="T40" fmla="*/ 83 w 129"/>
                    <a:gd name="T41" fmla="*/ 173 h 75"/>
                    <a:gd name="T42" fmla="*/ 67 w 129"/>
                    <a:gd name="T43" fmla="*/ 163 h 75"/>
                    <a:gd name="T44" fmla="*/ 56 w 129"/>
                    <a:gd name="T45" fmla="*/ 147 h 75"/>
                    <a:gd name="T46" fmla="*/ 45 w 129"/>
                    <a:gd name="T47" fmla="*/ 131 h 75"/>
                    <a:gd name="T48" fmla="*/ 56 w 129"/>
                    <a:gd name="T49" fmla="*/ 112 h 75"/>
                    <a:gd name="T50" fmla="*/ 53 w 129"/>
                    <a:gd name="T51" fmla="*/ 99 h 75"/>
                    <a:gd name="T52" fmla="*/ 40 w 129"/>
                    <a:gd name="T53" fmla="*/ 80 h 75"/>
                    <a:gd name="T54" fmla="*/ 27 w 129"/>
                    <a:gd name="T55" fmla="*/ 67 h 75"/>
                    <a:gd name="T56" fmla="*/ 3 w 129"/>
                    <a:gd name="T57" fmla="*/ 61 h 75"/>
                    <a:gd name="T58" fmla="*/ 0 w 129"/>
                    <a:gd name="T59" fmla="*/ 48 h 75"/>
                    <a:gd name="T60" fmla="*/ 0 w 129"/>
                    <a:gd name="T61" fmla="*/ 48 h 75"/>
                    <a:gd name="T62" fmla="*/ 11 w 129"/>
                    <a:gd name="T63" fmla="*/ 43 h 75"/>
                    <a:gd name="T64" fmla="*/ 27 w 129"/>
                    <a:gd name="T65" fmla="*/ 32 h 75"/>
                    <a:gd name="T66" fmla="*/ 80 w 129"/>
                    <a:gd name="T67" fmla="*/ 11 h 75"/>
                    <a:gd name="T68" fmla="*/ 91 w 129"/>
                    <a:gd name="T69" fmla="*/ 16 h 75"/>
                    <a:gd name="T70" fmla="*/ 96 w 129"/>
                    <a:gd name="T71" fmla="*/ 40 h 75"/>
                    <a:gd name="T72" fmla="*/ 128 w 129"/>
                    <a:gd name="T73" fmla="*/ 45 h 75"/>
                    <a:gd name="T74" fmla="*/ 155 w 129"/>
                    <a:gd name="T75" fmla="*/ 37 h 75"/>
                    <a:gd name="T76" fmla="*/ 214 w 129"/>
                    <a:gd name="T77" fmla="*/ 24 h 75"/>
                    <a:gd name="T78" fmla="*/ 227 w 129"/>
                    <a:gd name="T79" fmla="*/ 16 h 75"/>
                    <a:gd name="T80" fmla="*/ 243 w 129"/>
                    <a:gd name="T81" fmla="*/ 35 h 75"/>
                    <a:gd name="T82" fmla="*/ 262 w 129"/>
                    <a:gd name="T83" fmla="*/ 35 h 75"/>
                    <a:gd name="T84" fmla="*/ 273 w 129"/>
                    <a:gd name="T85" fmla="*/ 29 h 75"/>
                    <a:gd name="T86" fmla="*/ 286 w 129"/>
                    <a:gd name="T87" fmla="*/ 16 h 75"/>
                    <a:gd name="T88" fmla="*/ 318 w 129"/>
                    <a:gd name="T89" fmla="*/ 16 h 7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129" h="75">
                      <a:moveTo>
                        <a:pt x="119" y="6"/>
                      </a:moveTo>
                      <a:cubicBezTo>
                        <a:pt x="120" y="7"/>
                        <a:pt x="121" y="9"/>
                        <a:pt x="121" y="10"/>
                      </a:cubicBezTo>
                      <a:cubicBezTo>
                        <a:pt x="120" y="11"/>
                        <a:pt x="120" y="11"/>
                        <a:pt x="122" y="13"/>
                      </a:cubicBezTo>
                      <a:cubicBezTo>
                        <a:pt x="124" y="15"/>
                        <a:pt x="124" y="16"/>
                        <a:pt x="126" y="17"/>
                      </a:cubicBezTo>
                      <a:cubicBezTo>
                        <a:pt x="127" y="18"/>
                        <a:pt x="129" y="17"/>
                        <a:pt x="128" y="20"/>
                      </a:cubicBezTo>
                      <a:cubicBezTo>
                        <a:pt x="126" y="24"/>
                        <a:pt x="121" y="37"/>
                        <a:pt x="119" y="42"/>
                      </a:cubicBezTo>
                      <a:cubicBezTo>
                        <a:pt x="118" y="47"/>
                        <a:pt x="114" y="53"/>
                        <a:pt x="115" y="55"/>
                      </a:cubicBezTo>
                      <a:cubicBezTo>
                        <a:pt x="115" y="58"/>
                        <a:pt x="115" y="56"/>
                        <a:pt x="112" y="61"/>
                      </a:cubicBezTo>
                      <a:cubicBezTo>
                        <a:pt x="108" y="65"/>
                        <a:pt x="105" y="68"/>
                        <a:pt x="108" y="73"/>
                      </a:cubicBezTo>
                      <a:cubicBezTo>
                        <a:pt x="108" y="73"/>
                        <a:pt x="105" y="73"/>
                        <a:pt x="102" y="74"/>
                      </a:cubicBezTo>
                      <a:cubicBezTo>
                        <a:pt x="100" y="75"/>
                        <a:pt x="98" y="74"/>
                        <a:pt x="97" y="71"/>
                      </a:cubicBezTo>
                      <a:cubicBezTo>
                        <a:pt x="95" y="68"/>
                        <a:pt x="93" y="66"/>
                        <a:pt x="91" y="64"/>
                      </a:cubicBezTo>
                      <a:cubicBezTo>
                        <a:pt x="89" y="62"/>
                        <a:pt x="89" y="59"/>
                        <a:pt x="86" y="61"/>
                      </a:cubicBezTo>
                      <a:cubicBezTo>
                        <a:pt x="84" y="62"/>
                        <a:pt x="81" y="62"/>
                        <a:pt x="80" y="62"/>
                      </a:cubicBezTo>
                      <a:cubicBezTo>
                        <a:pt x="78" y="62"/>
                        <a:pt x="76" y="64"/>
                        <a:pt x="75" y="64"/>
                      </a:cubicBezTo>
                      <a:cubicBezTo>
                        <a:pt x="74" y="63"/>
                        <a:pt x="72" y="64"/>
                        <a:pt x="71" y="62"/>
                      </a:cubicBezTo>
                      <a:cubicBezTo>
                        <a:pt x="69" y="60"/>
                        <a:pt x="67" y="60"/>
                        <a:pt x="64" y="60"/>
                      </a:cubicBezTo>
                      <a:cubicBezTo>
                        <a:pt x="61" y="60"/>
                        <a:pt x="59" y="62"/>
                        <a:pt x="57" y="61"/>
                      </a:cubicBezTo>
                      <a:cubicBezTo>
                        <a:pt x="54" y="60"/>
                        <a:pt x="51" y="58"/>
                        <a:pt x="48" y="58"/>
                      </a:cubicBezTo>
                      <a:cubicBezTo>
                        <a:pt x="45" y="57"/>
                        <a:pt x="45" y="57"/>
                        <a:pt x="43" y="59"/>
                      </a:cubicBezTo>
                      <a:cubicBezTo>
                        <a:pt x="40" y="62"/>
                        <a:pt x="36" y="68"/>
                        <a:pt x="31" y="65"/>
                      </a:cubicBezTo>
                      <a:cubicBezTo>
                        <a:pt x="29" y="63"/>
                        <a:pt x="26" y="62"/>
                        <a:pt x="25" y="61"/>
                      </a:cubicBezTo>
                      <a:cubicBezTo>
                        <a:pt x="23" y="60"/>
                        <a:pt x="22" y="57"/>
                        <a:pt x="21" y="55"/>
                      </a:cubicBezTo>
                      <a:cubicBezTo>
                        <a:pt x="20" y="53"/>
                        <a:pt x="17" y="52"/>
                        <a:pt x="17" y="49"/>
                      </a:cubicBezTo>
                      <a:cubicBezTo>
                        <a:pt x="17" y="46"/>
                        <a:pt x="21" y="42"/>
                        <a:pt x="21" y="42"/>
                      </a:cubicBezTo>
                      <a:cubicBezTo>
                        <a:pt x="21" y="42"/>
                        <a:pt x="23" y="38"/>
                        <a:pt x="20" y="37"/>
                      </a:cubicBezTo>
                      <a:cubicBezTo>
                        <a:pt x="18" y="36"/>
                        <a:pt x="17" y="32"/>
                        <a:pt x="15" y="30"/>
                      </a:cubicBezTo>
                      <a:cubicBezTo>
                        <a:pt x="14" y="28"/>
                        <a:pt x="13" y="25"/>
                        <a:pt x="10" y="25"/>
                      </a:cubicBezTo>
                      <a:cubicBezTo>
                        <a:pt x="7" y="24"/>
                        <a:pt x="2" y="27"/>
                        <a:pt x="1" y="23"/>
                      </a:cubicBezTo>
                      <a:cubicBezTo>
                        <a:pt x="1" y="21"/>
                        <a:pt x="0" y="19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8"/>
                        <a:pt x="3" y="18"/>
                        <a:pt x="4" y="16"/>
                      </a:cubicBezTo>
                      <a:cubicBezTo>
                        <a:pt x="5" y="14"/>
                        <a:pt x="7" y="11"/>
                        <a:pt x="10" y="12"/>
                      </a:cubicBezTo>
                      <a:cubicBezTo>
                        <a:pt x="14" y="14"/>
                        <a:pt x="28" y="6"/>
                        <a:pt x="30" y="4"/>
                      </a:cubicBezTo>
                      <a:cubicBezTo>
                        <a:pt x="31" y="2"/>
                        <a:pt x="36" y="2"/>
                        <a:pt x="34" y="6"/>
                      </a:cubicBezTo>
                      <a:cubicBezTo>
                        <a:pt x="33" y="11"/>
                        <a:pt x="31" y="13"/>
                        <a:pt x="36" y="15"/>
                      </a:cubicBezTo>
                      <a:cubicBezTo>
                        <a:pt x="40" y="18"/>
                        <a:pt x="47" y="20"/>
                        <a:pt x="48" y="17"/>
                      </a:cubicBezTo>
                      <a:cubicBezTo>
                        <a:pt x="50" y="13"/>
                        <a:pt x="53" y="13"/>
                        <a:pt x="58" y="14"/>
                      </a:cubicBezTo>
                      <a:cubicBezTo>
                        <a:pt x="63" y="15"/>
                        <a:pt x="78" y="16"/>
                        <a:pt x="80" y="9"/>
                      </a:cubicBezTo>
                      <a:cubicBezTo>
                        <a:pt x="82" y="2"/>
                        <a:pt x="85" y="0"/>
                        <a:pt x="85" y="6"/>
                      </a:cubicBezTo>
                      <a:cubicBezTo>
                        <a:pt x="85" y="12"/>
                        <a:pt x="85" y="12"/>
                        <a:pt x="91" y="13"/>
                      </a:cubicBezTo>
                      <a:cubicBezTo>
                        <a:pt x="96" y="14"/>
                        <a:pt x="97" y="11"/>
                        <a:pt x="98" y="13"/>
                      </a:cubicBezTo>
                      <a:cubicBezTo>
                        <a:pt x="100" y="15"/>
                        <a:pt x="101" y="13"/>
                        <a:pt x="102" y="11"/>
                      </a:cubicBezTo>
                      <a:cubicBezTo>
                        <a:pt x="103" y="8"/>
                        <a:pt x="104" y="7"/>
                        <a:pt x="107" y="6"/>
                      </a:cubicBezTo>
                      <a:cubicBezTo>
                        <a:pt x="108" y="6"/>
                        <a:pt x="113" y="6"/>
                        <a:pt x="119" y="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5" name="Freeform 55">
                  <a:extLst>
                    <a:ext uri="{FF2B5EF4-FFF2-40B4-BE49-F238E27FC236}">
                      <a16:creationId xmlns:a16="http://schemas.microsoft.com/office/drawing/2014/main" id="{9BDD8038-CC58-410C-8422-C9E8833C4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3705" y="2012887"/>
                  <a:ext cx="448271" cy="529987"/>
                </a:xfrm>
                <a:custGeom>
                  <a:avLst/>
                  <a:gdLst>
                    <a:gd name="T0" fmla="*/ 158 w 92"/>
                    <a:gd name="T1" fmla="*/ 281 h 105"/>
                    <a:gd name="T2" fmla="*/ 158 w 92"/>
                    <a:gd name="T3" fmla="*/ 276 h 105"/>
                    <a:gd name="T4" fmla="*/ 166 w 92"/>
                    <a:gd name="T5" fmla="*/ 249 h 105"/>
                    <a:gd name="T6" fmla="*/ 172 w 92"/>
                    <a:gd name="T7" fmla="*/ 225 h 105"/>
                    <a:gd name="T8" fmla="*/ 169 w 92"/>
                    <a:gd name="T9" fmla="*/ 206 h 105"/>
                    <a:gd name="T10" fmla="*/ 191 w 92"/>
                    <a:gd name="T11" fmla="*/ 166 h 105"/>
                    <a:gd name="T12" fmla="*/ 199 w 92"/>
                    <a:gd name="T13" fmla="*/ 134 h 105"/>
                    <a:gd name="T14" fmla="*/ 207 w 92"/>
                    <a:gd name="T15" fmla="*/ 110 h 105"/>
                    <a:gd name="T16" fmla="*/ 220 w 92"/>
                    <a:gd name="T17" fmla="*/ 91 h 105"/>
                    <a:gd name="T18" fmla="*/ 228 w 92"/>
                    <a:gd name="T19" fmla="*/ 70 h 105"/>
                    <a:gd name="T20" fmla="*/ 239 w 92"/>
                    <a:gd name="T21" fmla="*/ 56 h 105"/>
                    <a:gd name="T22" fmla="*/ 244 w 92"/>
                    <a:gd name="T23" fmla="*/ 37 h 105"/>
                    <a:gd name="T24" fmla="*/ 244 w 92"/>
                    <a:gd name="T25" fmla="*/ 27 h 105"/>
                    <a:gd name="T26" fmla="*/ 217 w 92"/>
                    <a:gd name="T27" fmla="*/ 19 h 105"/>
                    <a:gd name="T28" fmla="*/ 185 w 92"/>
                    <a:gd name="T29" fmla="*/ 5 h 105"/>
                    <a:gd name="T30" fmla="*/ 172 w 92"/>
                    <a:gd name="T31" fmla="*/ 8 h 105"/>
                    <a:gd name="T32" fmla="*/ 140 w 92"/>
                    <a:gd name="T33" fmla="*/ 5 h 105"/>
                    <a:gd name="T34" fmla="*/ 140 w 92"/>
                    <a:gd name="T35" fmla="*/ 19 h 105"/>
                    <a:gd name="T36" fmla="*/ 124 w 92"/>
                    <a:gd name="T37" fmla="*/ 29 h 105"/>
                    <a:gd name="T38" fmla="*/ 110 w 92"/>
                    <a:gd name="T39" fmla="*/ 35 h 105"/>
                    <a:gd name="T40" fmla="*/ 97 w 92"/>
                    <a:gd name="T41" fmla="*/ 37 h 105"/>
                    <a:gd name="T42" fmla="*/ 83 w 92"/>
                    <a:gd name="T43" fmla="*/ 40 h 105"/>
                    <a:gd name="T44" fmla="*/ 64 w 92"/>
                    <a:gd name="T45" fmla="*/ 27 h 105"/>
                    <a:gd name="T46" fmla="*/ 40 w 92"/>
                    <a:gd name="T47" fmla="*/ 13 h 105"/>
                    <a:gd name="T48" fmla="*/ 32 w 92"/>
                    <a:gd name="T49" fmla="*/ 8 h 105"/>
                    <a:gd name="T50" fmla="*/ 0 w 92"/>
                    <a:gd name="T51" fmla="*/ 45 h 105"/>
                    <a:gd name="T52" fmla="*/ 24 w 92"/>
                    <a:gd name="T53" fmla="*/ 54 h 105"/>
                    <a:gd name="T54" fmla="*/ 40 w 92"/>
                    <a:gd name="T55" fmla="*/ 70 h 105"/>
                    <a:gd name="T56" fmla="*/ 30 w 92"/>
                    <a:gd name="T57" fmla="*/ 88 h 105"/>
                    <a:gd name="T58" fmla="*/ 62 w 92"/>
                    <a:gd name="T59" fmla="*/ 88 h 105"/>
                    <a:gd name="T60" fmla="*/ 75 w 92"/>
                    <a:gd name="T61" fmla="*/ 83 h 105"/>
                    <a:gd name="T62" fmla="*/ 81 w 92"/>
                    <a:gd name="T63" fmla="*/ 94 h 105"/>
                    <a:gd name="T64" fmla="*/ 75 w 92"/>
                    <a:gd name="T65" fmla="*/ 107 h 105"/>
                    <a:gd name="T66" fmla="*/ 83 w 92"/>
                    <a:gd name="T67" fmla="*/ 128 h 105"/>
                    <a:gd name="T68" fmla="*/ 78 w 92"/>
                    <a:gd name="T69" fmla="*/ 147 h 105"/>
                    <a:gd name="T70" fmla="*/ 56 w 92"/>
                    <a:gd name="T71" fmla="*/ 150 h 105"/>
                    <a:gd name="T72" fmla="*/ 40 w 92"/>
                    <a:gd name="T73" fmla="*/ 161 h 105"/>
                    <a:gd name="T74" fmla="*/ 40 w 92"/>
                    <a:gd name="T75" fmla="*/ 179 h 105"/>
                    <a:gd name="T76" fmla="*/ 54 w 92"/>
                    <a:gd name="T77" fmla="*/ 198 h 105"/>
                    <a:gd name="T78" fmla="*/ 56 w 92"/>
                    <a:gd name="T79" fmla="*/ 206 h 105"/>
                    <a:gd name="T80" fmla="*/ 62 w 92"/>
                    <a:gd name="T81" fmla="*/ 214 h 105"/>
                    <a:gd name="T82" fmla="*/ 64 w 92"/>
                    <a:gd name="T83" fmla="*/ 214 h 105"/>
                    <a:gd name="T84" fmla="*/ 97 w 92"/>
                    <a:gd name="T85" fmla="*/ 227 h 105"/>
                    <a:gd name="T86" fmla="*/ 113 w 92"/>
                    <a:gd name="T87" fmla="*/ 244 h 105"/>
                    <a:gd name="T88" fmla="*/ 158 w 92"/>
                    <a:gd name="T89" fmla="*/ 281 h 10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92" h="105">
                      <a:moveTo>
                        <a:pt x="59" y="105"/>
                      </a:moveTo>
                      <a:cubicBezTo>
                        <a:pt x="59" y="105"/>
                        <a:pt x="59" y="104"/>
                        <a:pt x="59" y="103"/>
                      </a:cubicBezTo>
                      <a:cubicBezTo>
                        <a:pt x="60" y="101"/>
                        <a:pt x="62" y="96"/>
                        <a:pt x="62" y="93"/>
                      </a:cubicBezTo>
                      <a:cubicBezTo>
                        <a:pt x="63" y="90"/>
                        <a:pt x="64" y="86"/>
                        <a:pt x="64" y="84"/>
                      </a:cubicBezTo>
                      <a:cubicBezTo>
                        <a:pt x="63" y="82"/>
                        <a:pt x="61" y="81"/>
                        <a:pt x="63" y="77"/>
                      </a:cubicBezTo>
                      <a:cubicBezTo>
                        <a:pt x="64" y="74"/>
                        <a:pt x="69" y="67"/>
                        <a:pt x="71" y="62"/>
                      </a:cubicBezTo>
                      <a:cubicBezTo>
                        <a:pt x="72" y="57"/>
                        <a:pt x="73" y="52"/>
                        <a:pt x="74" y="50"/>
                      </a:cubicBezTo>
                      <a:cubicBezTo>
                        <a:pt x="74" y="48"/>
                        <a:pt x="75" y="43"/>
                        <a:pt x="77" y="41"/>
                      </a:cubicBezTo>
                      <a:cubicBezTo>
                        <a:pt x="79" y="38"/>
                        <a:pt x="80" y="35"/>
                        <a:pt x="82" y="34"/>
                      </a:cubicBezTo>
                      <a:cubicBezTo>
                        <a:pt x="84" y="32"/>
                        <a:pt x="83" y="29"/>
                        <a:pt x="85" y="26"/>
                      </a:cubicBezTo>
                      <a:cubicBezTo>
                        <a:pt x="87" y="24"/>
                        <a:pt x="88" y="23"/>
                        <a:pt x="89" y="21"/>
                      </a:cubicBezTo>
                      <a:cubicBezTo>
                        <a:pt x="90" y="19"/>
                        <a:pt x="91" y="17"/>
                        <a:pt x="91" y="14"/>
                      </a:cubicBezTo>
                      <a:cubicBezTo>
                        <a:pt x="91" y="11"/>
                        <a:pt x="92" y="10"/>
                        <a:pt x="91" y="10"/>
                      </a:cubicBezTo>
                      <a:cubicBezTo>
                        <a:pt x="90" y="10"/>
                        <a:pt x="86" y="9"/>
                        <a:pt x="81" y="7"/>
                      </a:cubicBezTo>
                      <a:cubicBezTo>
                        <a:pt x="76" y="5"/>
                        <a:pt x="72" y="5"/>
                        <a:pt x="69" y="2"/>
                      </a:cubicBezTo>
                      <a:cubicBezTo>
                        <a:pt x="67" y="0"/>
                        <a:pt x="68" y="3"/>
                        <a:pt x="64" y="3"/>
                      </a:cubicBezTo>
                      <a:cubicBezTo>
                        <a:pt x="59" y="3"/>
                        <a:pt x="55" y="5"/>
                        <a:pt x="52" y="2"/>
                      </a:cubicBezTo>
                      <a:cubicBezTo>
                        <a:pt x="52" y="2"/>
                        <a:pt x="52" y="4"/>
                        <a:pt x="52" y="7"/>
                      </a:cubicBezTo>
                      <a:cubicBezTo>
                        <a:pt x="51" y="9"/>
                        <a:pt x="49" y="11"/>
                        <a:pt x="46" y="11"/>
                      </a:cubicBezTo>
                      <a:cubicBezTo>
                        <a:pt x="44" y="12"/>
                        <a:pt x="43" y="11"/>
                        <a:pt x="41" y="13"/>
                      </a:cubicBezTo>
                      <a:cubicBezTo>
                        <a:pt x="39" y="14"/>
                        <a:pt x="37" y="13"/>
                        <a:pt x="36" y="14"/>
                      </a:cubicBezTo>
                      <a:cubicBezTo>
                        <a:pt x="35" y="15"/>
                        <a:pt x="34" y="18"/>
                        <a:pt x="31" y="15"/>
                      </a:cubicBezTo>
                      <a:cubicBezTo>
                        <a:pt x="28" y="12"/>
                        <a:pt x="26" y="11"/>
                        <a:pt x="24" y="10"/>
                      </a:cubicBezTo>
                      <a:cubicBezTo>
                        <a:pt x="22" y="9"/>
                        <a:pt x="17" y="7"/>
                        <a:pt x="15" y="5"/>
                      </a:cubicBezTo>
                      <a:cubicBezTo>
                        <a:pt x="14" y="4"/>
                        <a:pt x="13" y="2"/>
                        <a:pt x="12" y="3"/>
                      </a:cubicBezTo>
                      <a:cubicBezTo>
                        <a:pt x="10" y="5"/>
                        <a:pt x="0" y="17"/>
                        <a:pt x="0" y="17"/>
                      </a:cubicBezTo>
                      <a:cubicBezTo>
                        <a:pt x="0" y="17"/>
                        <a:pt x="7" y="20"/>
                        <a:pt x="9" y="20"/>
                      </a:cubicBezTo>
                      <a:cubicBezTo>
                        <a:pt x="10" y="21"/>
                        <a:pt x="18" y="24"/>
                        <a:pt x="15" y="26"/>
                      </a:cubicBezTo>
                      <a:cubicBezTo>
                        <a:pt x="13" y="28"/>
                        <a:pt x="5" y="33"/>
                        <a:pt x="11" y="33"/>
                      </a:cubicBezTo>
                      <a:cubicBezTo>
                        <a:pt x="16" y="33"/>
                        <a:pt x="20" y="33"/>
                        <a:pt x="23" y="33"/>
                      </a:cubicBezTo>
                      <a:cubicBezTo>
                        <a:pt x="25" y="33"/>
                        <a:pt x="27" y="29"/>
                        <a:pt x="28" y="31"/>
                      </a:cubicBezTo>
                      <a:cubicBezTo>
                        <a:pt x="30" y="33"/>
                        <a:pt x="31" y="33"/>
                        <a:pt x="30" y="35"/>
                      </a:cubicBezTo>
                      <a:cubicBezTo>
                        <a:pt x="30" y="38"/>
                        <a:pt x="26" y="37"/>
                        <a:pt x="28" y="40"/>
                      </a:cubicBezTo>
                      <a:cubicBezTo>
                        <a:pt x="29" y="43"/>
                        <a:pt x="28" y="42"/>
                        <a:pt x="31" y="48"/>
                      </a:cubicBezTo>
                      <a:cubicBezTo>
                        <a:pt x="33" y="54"/>
                        <a:pt x="33" y="55"/>
                        <a:pt x="29" y="55"/>
                      </a:cubicBezTo>
                      <a:cubicBezTo>
                        <a:pt x="25" y="55"/>
                        <a:pt x="24" y="53"/>
                        <a:pt x="21" y="56"/>
                      </a:cubicBezTo>
                      <a:cubicBezTo>
                        <a:pt x="19" y="58"/>
                        <a:pt x="17" y="56"/>
                        <a:pt x="15" y="60"/>
                      </a:cubicBezTo>
                      <a:cubicBezTo>
                        <a:pt x="13" y="64"/>
                        <a:pt x="14" y="65"/>
                        <a:pt x="15" y="67"/>
                      </a:cubicBezTo>
                      <a:cubicBezTo>
                        <a:pt x="17" y="69"/>
                        <a:pt x="20" y="72"/>
                        <a:pt x="20" y="74"/>
                      </a:cubicBezTo>
                      <a:cubicBezTo>
                        <a:pt x="19" y="75"/>
                        <a:pt x="19" y="75"/>
                        <a:pt x="21" y="77"/>
                      </a:cubicBezTo>
                      <a:cubicBezTo>
                        <a:pt x="22" y="78"/>
                        <a:pt x="23" y="79"/>
                        <a:pt x="23" y="80"/>
                      </a:cubicBezTo>
                      <a:cubicBezTo>
                        <a:pt x="24" y="80"/>
                        <a:pt x="24" y="80"/>
                        <a:pt x="24" y="80"/>
                      </a:cubicBezTo>
                      <a:cubicBezTo>
                        <a:pt x="29" y="81"/>
                        <a:pt x="36" y="84"/>
                        <a:pt x="36" y="85"/>
                      </a:cubicBezTo>
                      <a:cubicBezTo>
                        <a:pt x="36" y="87"/>
                        <a:pt x="37" y="90"/>
                        <a:pt x="42" y="91"/>
                      </a:cubicBezTo>
                      <a:cubicBezTo>
                        <a:pt x="45" y="92"/>
                        <a:pt x="52" y="99"/>
                        <a:pt x="59" y="105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6" name="Freeform 56">
                  <a:extLst>
                    <a:ext uri="{FF2B5EF4-FFF2-40B4-BE49-F238E27FC236}">
                      <a16:creationId xmlns:a16="http://schemas.microsoft.com/office/drawing/2014/main" id="{3CE88E4A-A48D-4C71-8A33-852BEA2DEB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13669" y="2416505"/>
                  <a:ext cx="272229" cy="488493"/>
                </a:xfrm>
                <a:custGeom>
                  <a:avLst/>
                  <a:gdLst>
                    <a:gd name="T0" fmla="*/ 147 w 56"/>
                    <a:gd name="T1" fmla="*/ 67 h 97"/>
                    <a:gd name="T2" fmla="*/ 102 w 56"/>
                    <a:gd name="T3" fmla="*/ 29 h 97"/>
                    <a:gd name="T4" fmla="*/ 86 w 56"/>
                    <a:gd name="T5" fmla="*/ 13 h 97"/>
                    <a:gd name="T6" fmla="*/ 54 w 56"/>
                    <a:gd name="T7" fmla="*/ 0 h 97"/>
                    <a:gd name="T8" fmla="*/ 51 w 56"/>
                    <a:gd name="T9" fmla="*/ 0 h 97"/>
                    <a:gd name="T10" fmla="*/ 56 w 56"/>
                    <a:gd name="T11" fmla="*/ 3 h 97"/>
                    <a:gd name="T12" fmla="*/ 62 w 56"/>
                    <a:gd name="T13" fmla="*/ 11 h 97"/>
                    <a:gd name="T14" fmla="*/ 38 w 56"/>
                    <a:gd name="T15" fmla="*/ 69 h 97"/>
                    <a:gd name="T16" fmla="*/ 27 w 56"/>
                    <a:gd name="T17" fmla="*/ 104 h 97"/>
                    <a:gd name="T18" fmla="*/ 19 w 56"/>
                    <a:gd name="T19" fmla="*/ 120 h 97"/>
                    <a:gd name="T20" fmla="*/ 8 w 56"/>
                    <a:gd name="T21" fmla="*/ 152 h 97"/>
                    <a:gd name="T22" fmla="*/ 16 w 56"/>
                    <a:gd name="T23" fmla="*/ 160 h 97"/>
                    <a:gd name="T24" fmla="*/ 32 w 56"/>
                    <a:gd name="T25" fmla="*/ 168 h 97"/>
                    <a:gd name="T26" fmla="*/ 40 w 56"/>
                    <a:gd name="T27" fmla="*/ 176 h 97"/>
                    <a:gd name="T28" fmla="*/ 54 w 56"/>
                    <a:gd name="T29" fmla="*/ 179 h 97"/>
                    <a:gd name="T30" fmla="*/ 51 w 56"/>
                    <a:gd name="T31" fmla="*/ 195 h 97"/>
                    <a:gd name="T32" fmla="*/ 43 w 56"/>
                    <a:gd name="T33" fmla="*/ 200 h 97"/>
                    <a:gd name="T34" fmla="*/ 32 w 56"/>
                    <a:gd name="T35" fmla="*/ 208 h 97"/>
                    <a:gd name="T36" fmla="*/ 43 w 56"/>
                    <a:gd name="T37" fmla="*/ 219 h 97"/>
                    <a:gd name="T38" fmla="*/ 59 w 56"/>
                    <a:gd name="T39" fmla="*/ 219 h 97"/>
                    <a:gd name="T40" fmla="*/ 64 w 56"/>
                    <a:gd name="T41" fmla="*/ 230 h 97"/>
                    <a:gd name="T42" fmla="*/ 64 w 56"/>
                    <a:gd name="T43" fmla="*/ 251 h 97"/>
                    <a:gd name="T44" fmla="*/ 64 w 56"/>
                    <a:gd name="T45" fmla="*/ 251 h 97"/>
                    <a:gd name="T46" fmla="*/ 86 w 56"/>
                    <a:gd name="T47" fmla="*/ 259 h 97"/>
                    <a:gd name="T48" fmla="*/ 110 w 56"/>
                    <a:gd name="T49" fmla="*/ 256 h 97"/>
                    <a:gd name="T50" fmla="*/ 131 w 56"/>
                    <a:gd name="T51" fmla="*/ 243 h 97"/>
                    <a:gd name="T52" fmla="*/ 139 w 56"/>
                    <a:gd name="T53" fmla="*/ 224 h 97"/>
                    <a:gd name="T54" fmla="*/ 150 w 56"/>
                    <a:gd name="T55" fmla="*/ 216 h 97"/>
                    <a:gd name="T56" fmla="*/ 145 w 56"/>
                    <a:gd name="T57" fmla="*/ 206 h 97"/>
                    <a:gd name="T58" fmla="*/ 134 w 56"/>
                    <a:gd name="T59" fmla="*/ 195 h 97"/>
                    <a:gd name="T60" fmla="*/ 129 w 56"/>
                    <a:gd name="T61" fmla="*/ 174 h 97"/>
                    <a:gd name="T62" fmla="*/ 137 w 56"/>
                    <a:gd name="T63" fmla="*/ 150 h 97"/>
                    <a:gd name="T64" fmla="*/ 142 w 56"/>
                    <a:gd name="T65" fmla="*/ 125 h 97"/>
                    <a:gd name="T66" fmla="*/ 145 w 56"/>
                    <a:gd name="T67" fmla="*/ 99 h 97"/>
                    <a:gd name="T68" fmla="*/ 142 w 56"/>
                    <a:gd name="T69" fmla="*/ 80 h 97"/>
                    <a:gd name="T70" fmla="*/ 147 w 56"/>
                    <a:gd name="T71" fmla="*/ 67 h 9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56" h="97">
                      <a:moveTo>
                        <a:pt x="55" y="25"/>
                      </a:moveTo>
                      <a:cubicBezTo>
                        <a:pt x="48" y="19"/>
                        <a:pt x="41" y="12"/>
                        <a:pt x="38" y="11"/>
                      </a:cubicBezTo>
                      <a:cubicBezTo>
                        <a:pt x="33" y="10"/>
                        <a:pt x="32" y="7"/>
                        <a:pt x="32" y="5"/>
                      </a:cubicBezTo>
                      <a:cubicBezTo>
                        <a:pt x="32" y="4"/>
                        <a:pt x="25" y="1"/>
                        <a:pt x="20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0" y="0"/>
                        <a:pt x="20" y="1"/>
                        <a:pt x="21" y="1"/>
                      </a:cubicBezTo>
                      <a:cubicBezTo>
                        <a:pt x="22" y="2"/>
                        <a:pt x="24" y="1"/>
                        <a:pt x="23" y="4"/>
                      </a:cubicBezTo>
                      <a:cubicBezTo>
                        <a:pt x="21" y="8"/>
                        <a:pt x="16" y="21"/>
                        <a:pt x="14" y="26"/>
                      </a:cubicBezTo>
                      <a:cubicBezTo>
                        <a:pt x="13" y="31"/>
                        <a:pt x="9" y="37"/>
                        <a:pt x="10" y="39"/>
                      </a:cubicBezTo>
                      <a:cubicBezTo>
                        <a:pt x="10" y="42"/>
                        <a:pt x="10" y="40"/>
                        <a:pt x="7" y="45"/>
                      </a:cubicBezTo>
                      <a:cubicBezTo>
                        <a:pt x="3" y="49"/>
                        <a:pt x="0" y="52"/>
                        <a:pt x="3" y="57"/>
                      </a:cubicBezTo>
                      <a:cubicBezTo>
                        <a:pt x="3" y="57"/>
                        <a:pt x="6" y="59"/>
                        <a:pt x="6" y="60"/>
                      </a:cubicBezTo>
                      <a:cubicBezTo>
                        <a:pt x="7" y="61"/>
                        <a:pt x="11" y="61"/>
                        <a:pt x="12" y="63"/>
                      </a:cubicBezTo>
                      <a:cubicBezTo>
                        <a:pt x="13" y="64"/>
                        <a:pt x="13" y="65"/>
                        <a:pt x="15" y="66"/>
                      </a:cubicBezTo>
                      <a:cubicBezTo>
                        <a:pt x="17" y="66"/>
                        <a:pt x="20" y="64"/>
                        <a:pt x="20" y="67"/>
                      </a:cubicBezTo>
                      <a:cubicBezTo>
                        <a:pt x="20" y="70"/>
                        <a:pt x="19" y="73"/>
                        <a:pt x="19" y="73"/>
                      </a:cubicBezTo>
                      <a:cubicBezTo>
                        <a:pt x="19" y="73"/>
                        <a:pt x="17" y="74"/>
                        <a:pt x="16" y="75"/>
                      </a:cubicBezTo>
                      <a:cubicBezTo>
                        <a:pt x="14" y="75"/>
                        <a:pt x="11" y="76"/>
                        <a:pt x="12" y="78"/>
                      </a:cubicBezTo>
                      <a:cubicBezTo>
                        <a:pt x="12" y="80"/>
                        <a:pt x="13" y="82"/>
                        <a:pt x="16" y="82"/>
                      </a:cubicBezTo>
                      <a:cubicBezTo>
                        <a:pt x="19" y="81"/>
                        <a:pt x="22" y="82"/>
                        <a:pt x="22" y="82"/>
                      </a:cubicBezTo>
                      <a:cubicBezTo>
                        <a:pt x="22" y="82"/>
                        <a:pt x="24" y="86"/>
                        <a:pt x="24" y="86"/>
                      </a:cubicBezTo>
                      <a:cubicBezTo>
                        <a:pt x="24" y="87"/>
                        <a:pt x="22" y="91"/>
                        <a:pt x="24" y="94"/>
                      </a:cubicBezTo>
                      <a:cubicBezTo>
                        <a:pt x="24" y="94"/>
                        <a:pt x="24" y="94"/>
                        <a:pt x="24" y="94"/>
                      </a:cubicBezTo>
                      <a:cubicBezTo>
                        <a:pt x="25" y="95"/>
                        <a:pt x="28" y="97"/>
                        <a:pt x="32" y="97"/>
                      </a:cubicBezTo>
                      <a:cubicBezTo>
                        <a:pt x="36" y="97"/>
                        <a:pt x="38" y="97"/>
                        <a:pt x="41" y="96"/>
                      </a:cubicBezTo>
                      <a:cubicBezTo>
                        <a:pt x="44" y="95"/>
                        <a:pt x="47" y="94"/>
                        <a:pt x="49" y="91"/>
                      </a:cubicBezTo>
                      <a:cubicBezTo>
                        <a:pt x="50" y="88"/>
                        <a:pt x="50" y="86"/>
                        <a:pt x="52" y="84"/>
                      </a:cubicBezTo>
                      <a:cubicBezTo>
                        <a:pt x="54" y="82"/>
                        <a:pt x="56" y="81"/>
                        <a:pt x="56" y="81"/>
                      </a:cubicBezTo>
                      <a:cubicBezTo>
                        <a:pt x="56" y="81"/>
                        <a:pt x="55" y="78"/>
                        <a:pt x="54" y="77"/>
                      </a:cubicBezTo>
                      <a:cubicBezTo>
                        <a:pt x="54" y="76"/>
                        <a:pt x="52" y="74"/>
                        <a:pt x="50" y="73"/>
                      </a:cubicBezTo>
                      <a:cubicBezTo>
                        <a:pt x="49" y="71"/>
                        <a:pt x="47" y="68"/>
                        <a:pt x="48" y="65"/>
                      </a:cubicBezTo>
                      <a:cubicBezTo>
                        <a:pt x="50" y="62"/>
                        <a:pt x="51" y="56"/>
                        <a:pt x="51" y="56"/>
                      </a:cubicBezTo>
                      <a:cubicBezTo>
                        <a:pt x="51" y="55"/>
                        <a:pt x="53" y="51"/>
                        <a:pt x="53" y="47"/>
                      </a:cubicBezTo>
                      <a:cubicBezTo>
                        <a:pt x="53" y="44"/>
                        <a:pt x="55" y="40"/>
                        <a:pt x="54" y="37"/>
                      </a:cubicBezTo>
                      <a:cubicBezTo>
                        <a:pt x="53" y="34"/>
                        <a:pt x="51" y="33"/>
                        <a:pt x="53" y="30"/>
                      </a:cubicBezTo>
                      <a:cubicBezTo>
                        <a:pt x="54" y="28"/>
                        <a:pt x="55" y="27"/>
                        <a:pt x="55" y="25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7" name="Freeform 57">
                  <a:extLst>
                    <a:ext uri="{FF2B5EF4-FFF2-40B4-BE49-F238E27FC236}">
                      <a16:creationId xmlns:a16="http://schemas.microsoft.com/office/drawing/2014/main" id="{7C741BBB-21C5-4E5F-9DD8-FE6A2AB62B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4619" y="2622088"/>
                  <a:ext cx="519050" cy="424366"/>
                </a:xfrm>
                <a:custGeom>
                  <a:avLst/>
                  <a:gdLst>
                    <a:gd name="T0" fmla="*/ 275 w 107"/>
                    <a:gd name="T1" fmla="*/ 46 h 84"/>
                    <a:gd name="T2" fmla="*/ 273 w 107"/>
                    <a:gd name="T3" fmla="*/ 64 h 84"/>
                    <a:gd name="T4" fmla="*/ 273 w 107"/>
                    <a:gd name="T5" fmla="*/ 88 h 84"/>
                    <a:gd name="T6" fmla="*/ 275 w 107"/>
                    <a:gd name="T7" fmla="*/ 104 h 84"/>
                    <a:gd name="T8" fmla="*/ 286 w 107"/>
                    <a:gd name="T9" fmla="*/ 118 h 84"/>
                    <a:gd name="T10" fmla="*/ 281 w 107"/>
                    <a:gd name="T11" fmla="*/ 129 h 84"/>
                    <a:gd name="T12" fmla="*/ 246 w 107"/>
                    <a:gd name="T13" fmla="*/ 142 h 84"/>
                    <a:gd name="T14" fmla="*/ 200 w 107"/>
                    <a:gd name="T15" fmla="*/ 147 h 84"/>
                    <a:gd name="T16" fmla="*/ 171 w 107"/>
                    <a:gd name="T17" fmla="*/ 161 h 84"/>
                    <a:gd name="T18" fmla="*/ 69 w 107"/>
                    <a:gd name="T19" fmla="*/ 225 h 84"/>
                    <a:gd name="T20" fmla="*/ 48 w 107"/>
                    <a:gd name="T21" fmla="*/ 225 h 84"/>
                    <a:gd name="T22" fmla="*/ 29 w 107"/>
                    <a:gd name="T23" fmla="*/ 214 h 84"/>
                    <a:gd name="T24" fmla="*/ 29 w 107"/>
                    <a:gd name="T25" fmla="*/ 212 h 84"/>
                    <a:gd name="T26" fmla="*/ 32 w 107"/>
                    <a:gd name="T27" fmla="*/ 204 h 84"/>
                    <a:gd name="T28" fmla="*/ 27 w 107"/>
                    <a:gd name="T29" fmla="*/ 193 h 84"/>
                    <a:gd name="T30" fmla="*/ 16 w 107"/>
                    <a:gd name="T31" fmla="*/ 179 h 84"/>
                    <a:gd name="T32" fmla="*/ 11 w 107"/>
                    <a:gd name="T33" fmla="*/ 169 h 84"/>
                    <a:gd name="T34" fmla="*/ 5 w 107"/>
                    <a:gd name="T35" fmla="*/ 158 h 84"/>
                    <a:gd name="T36" fmla="*/ 11 w 107"/>
                    <a:gd name="T37" fmla="*/ 150 h 84"/>
                    <a:gd name="T38" fmla="*/ 21 w 107"/>
                    <a:gd name="T39" fmla="*/ 137 h 84"/>
                    <a:gd name="T40" fmla="*/ 11 w 107"/>
                    <a:gd name="T41" fmla="*/ 126 h 84"/>
                    <a:gd name="T42" fmla="*/ 0 w 107"/>
                    <a:gd name="T43" fmla="*/ 126 h 84"/>
                    <a:gd name="T44" fmla="*/ 24 w 107"/>
                    <a:gd name="T45" fmla="*/ 104 h 84"/>
                    <a:gd name="T46" fmla="*/ 48 w 107"/>
                    <a:gd name="T47" fmla="*/ 104 h 84"/>
                    <a:gd name="T48" fmla="*/ 61 w 107"/>
                    <a:gd name="T49" fmla="*/ 94 h 84"/>
                    <a:gd name="T50" fmla="*/ 56 w 107"/>
                    <a:gd name="T51" fmla="*/ 75 h 84"/>
                    <a:gd name="T52" fmla="*/ 64 w 107"/>
                    <a:gd name="T53" fmla="*/ 51 h 84"/>
                    <a:gd name="T54" fmla="*/ 83 w 107"/>
                    <a:gd name="T55" fmla="*/ 35 h 84"/>
                    <a:gd name="T56" fmla="*/ 88 w 107"/>
                    <a:gd name="T57" fmla="*/ 21 h 84"/>
                    <a:gd name="T58" fmla="*/ 120 w 107"/>
                    <a:gd name="T59" fmla="*/ 5 h 84"/>
                    <a:gd name="T60" fmla="*/ 134 w 107"/>
                    <a:gd name="T61" fmla="*/ 3 h 84"/>
                    <a:gd name="T62" fmla="*/ 158 w 107"/>
                    <a:gd name="T63" fmla="*/ 11 h 84"/>
                    <a:gd name="T64" fmla="*/ 176 w 107"/>
                    <a:gd name="T65" fmla="*/ 8 h 84"/>
                    <a:gd name="T66" fmla="*/ 195 w 107"/>
                    <a:gd name="T67" fmla="*/ 13 h 84"/>
                    <a:gd name="T68" fmla="*/ 206 w 107"/>
                    <a:gd name="T69" fmla="*/ 19 h 84"/>
                    <a:gd name="T70" fmla="*/ 219 w 107"/>
                    <a:gd name="T71" fmla="*/ 13 h 84"/>
                    <a:gd name="T72" fmla="*/ 235 w 107"/>
                    <a:gd name="T73" fmla="*/ 11 h 84"/>
                    <a:gd name="T74" fmla="*/ 249 w 107"/>
                    <a:gd name="T75" fmla="*/ 19 h 84"/>
                    <a:gd name="T76" fmla="*/ 265 w 107"/>
                    <a:gd name="T77" fmla="*/ 38 h 84"/>
                    <a:gd name="T78" fmla="*/ 275 w 107"/>
                    <a:gd name="T79" fmla="*/ 46 h 8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07" h="84">
                      <a:moveTo>
                        <a:pt x="103" y="17"/>
                      </a:moveTo>
                      <a:cubicBezTo>
                        <a:pt x="103" y="20"/>
                        <a:pt x="102" y="23"/>
                        <a:pt x="102" y="24"/>
                      </a:cubicBezTo>
                      <a:cubicBezTo>
                        <a:pt x="101" y="27"/>
                        <a:pt x="102" y="33"/>
                        <a:pt x="102" y="33"/>
                      </a:cubicBezTo>
                      <a:cubicBezTo>
                        <a:pt x="102" y="33"/>
                        <a:pt x="101" y="38"/>
                        <a:pt x="103" y="39"/>
                      </a:cubicBezTo>
                      <a:cubicBezTo>
                        <a:pt x="105" y="39"/>
                        <a:pt x="107" y="44"/>
                        <a:pt x="107" y="44"/>
                      </a:cubicBezTo>
                      <a:cubicBezTo>
                        <a:pt x="105" y="48"/>
                        <a:pt x="105" y="48"/>
                        <a:pt x="105" y="48"/>
                      </a:cubicBezTo>
                      <a:cubicBezTo>
                        <a:pt x="92" y="53"/>
                        <a:pt x="92" y="53"/>
                        <a:pt x="92" y="53"/>
                      </a:cubicBezTo>
                      <a:cubicBezTo>
                        <a:pt x="92" y="53"/>
                        <a:pt x="80" y="53"/>
                        <a:pt x="75" y="55"/>
                      </a:cubicBezTo>
                      <a:cubicBezTo>
                        <a:pt x="71" y="56"/>
                        <a:pt x="69" y="56"/>
                        <a:pt x="64" y="60"/>
                      </a:cubicBezTo>
                      <a:cubicBezTo>
                        <a:pt x="60" y="64"/>
                        <a:pt x="26" y="84"/>
                        <a:pt x="26" y="84"/>
                      </a:cubicBezTo>
                      <a:cubicBezTo>
                        <a:pt x="18" y="84"/>
                        <a:pt x="18" y="84"/>
                        <a:pt x="18" y="84"/>
                      </a:cubicBezTo>
                      <a:cubicBezTo>
                        <a:pt x="11" y="80"/>
                        <a:pt x="11" y="80"/>
                        <a:pt x="11" y="80"/>
                      </a:cubicBezTo>
                      <a:cubicBezTo>
                        <a:pt x="11" y="79"/>
                        <a:pt x="11" y="79"/>
                        <a:pt x="11" y="79"/>
                      </a:cubicBezTo>
                      <a:cubicBezTo>
                        <a:pt x="11" y="78"/>
                        <a:pt x="11" y="77"/>
                        <a:pt x="12" y="76"/>
                      </a:cubicBezTo>
                      <a:cubicBezTo>
                        <a:pt x="14" y="74"/>
                        <a:pt x="12" y="73"/>
                        <a:pt x="10" y="72"/>
                      </a:cubicBezTo>
                      <a:cubicBezTo>
                        <a:pt x="8" y="71"/>
                        <a:pt x="6" y="69"/>
                        <a:pt x="6" y="67"/>
                      </a:cubicBezTo>
                      <a:cubicBezTo>
                        <a:pt x="5" y="65"/>
                        <a:pt x="5" y="63"/>
                        <a:pt x="4" y="63"/>
                      </a:cubicBezTo>
                      <a:cubicBezTo>
                        <a:pt x="2" y="64"/>
                        <a:pt x="2" y="60"/>
                        <a:pt x="2" y="59"/>
                      </a:cubicBezTo>
                      <a:cubicBezTo>
                        <a:pt x="2" y="57"/>
                        <a:pt x="2" y="57"/>
                        <a:pt x="4" y="56"/>
                      </a:cubicBezTo>
                      <a:cubicBezTo>
                        <a:pt x="7" y="55"/>
                        <a:pt x="8" y="52"/>
                        <a:pt x="8" y="51"/>
                      </a:cubicBezTo>
                      <a:cubicBezTo>
                        <a:pt x="7" y="50"/>
                        <a:pt x="6" y="47"/>
                        <a:pt x="4" y="47"/>
                      </a:cubicBezTo>
                      <a:cubicBezTo>
                        <a:pt x="2" y="48"/>
                        <a:pt x="0" y="47"/>
                        <a:pt x="0" y="47"/>
                      </a:cubicBezTo>
                      <a:cubicBezTo>
                        <a:pt x="2" y="44"/>
                        <a:pt x="7" y="40"/>
                        <a:pt x="9" y="39"/>
                      </a:cubicBezTo>
                      <a:cubicBezTo>
                        <a:pt x="13" y="39"/>
                        <a:pt x="15" y="40"/>
                        <a:pt x="18" y="39"/>
                      </a:cubicBezTo>
                      <a:cubicBezTo>
                        <a:pt x="22" y="37"/>
                        <a:pt x="22" y="36"/>
                        <a:pt x="23" y="35"/>
                      </a:cubicBezTo>
                      <a:cubicBezTo>
                        <a:pt x="24" y="34"/>
                        <a:pt x="23" y="32"/>
                        <a:pt x="21" y="28"/>
                      </a:cubicBezTo>
                      <a:cubicBezTo>
                        <a:pt x="19" y="23"/>
                        <a:pt x="22" y="21"/>
                        <a:pt x="24" y="19"/>
                      </a:cubicBezTo>
                      <a:cubicBezTo>
                        <a:pt x="27" y="17"/>
                        <a:pt x="29" y="15"/>
                        <a:pt x="31" y="13"/>
                      </a:cubicBezTo>
                      <a:cubicBezTo>
                        <a:pt x="34" y="11"/>
                        <a:pt x="35" y="9"/>
                        <a:pt x="33" y="8"/>
                      </a:cubicBezTo>
                      <a:cubicBezTo>
                        <a:pt x="38" y="11"/>
                        <a:pt x="42" y="5"/>
                        <a:pt x="45" y="2"/>
                      </a:cubicBezTo>
                      <a:cubicBezTo>
                        <a:pt x="47" y="0"/>
                        <a:pt x="47" y="0"/>
                        <a:pt x="50" y="1"/>
                      </a:cubicBezTo>
                      <a:cubicBezTo>
                        <a:pt x="53" y="1"/>
                        <a:pt x="56" y="3"/>
                        <a:pt x="59" y="4"/>
                      </a:cubicBezTo>
                      <a:cubicBezTo>
                        <a:pt x="61" y="5"/>
                        <a:pt x="63" y="3"/>
                        <a:pt x="66" y="3"/>
                      </a:cubicBezTo>
                      <a:cubicBezTo>
                        <a:pt x="69" y="3"/>
                        <a:pt x="71" y="3"/>
                        <a:pt x="73" y="5"/>
                      </a:cubicBezTo>
                      <a:cubicBezTo>
                        <a:pt x="74" y="7"/>
                        <a:pt x="76" y="6"/>
                        <a:pt x="77" y="7"/>
                      </a:cubicBezTo>
                      <a:cubicBezTo>
                        <a:pt x="78" y="7"/>
                        <a:pt x="80" y="5"/>
                        <a:pt x="82" y="5"/>
                      </a:cubicBezTo>
                      <a:cubicBezTo>
                        <a:pt x="83" y="5"/>
                        <a:pt x="86" y="5"/>
                        <a:pt x="88" y="4"/>
                      </a:cubicBezTo>
                      <a:cubicBezTo>
                        <a:pt x="91" y="2"/>
                        <a:pt x="91" y="5"/>
                        <a:pt x="93" y="7"/>
                      </a:cubicBezTo>
                      <a:cubicBezTo>
                        <a:pt x="95" y="9"/>
                        <a:pt x="97" y="11"/>
                        <a:pt x="99" y="14"/>
                      </a:cubicBezTo>
                      <a:cubicBezTo>
                        <a:pt x="100" y="17"/>
                        <a:pt x="102" y="18"/>
                        <a:pt x="103" y="1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8" name="Freeform 58">
                  <a:extLst>
                    <a:ext uri="{FF2B5EF4-FFF2-40B4-BE49-F238E27FC236}">
                      <a16:creationId xmlns:a16="http://schemas.microsoft.com/office/drawing/2014/main" id="{3BDD8F0C-B285-401C-ADF0-37028DBE73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14400" y="2703188"/>
                  <a:ext cx="515421" cy="699732"/>
                </a:xfrm>
                <a:custGeom>
                  <a:avLst/>
                  <a:gdLst>
                    <a:gd name="T0" fmla="*/ 88 w 106"/>
                    <a:gd name="T1" fmla="*/ 371 h 139"/>
                    <a:gd name="T2" fmla="*/ 104 w 106"/>
                    <a:gd name="T3" fmla="*/ 360 h 139"/>
                    <a:gd name="T4" fmla="*/ 121 w 106"/>
                    <a:gd name="T5" fmla="*/ 336 h 139"/>
                    <a:gd name="T6" fmla="*/ 142 w 106"/>
                    <a:gd name="T7" fmla="*/ 318 h 139"/>
                    <a:gd name="T8" fmla="*/ 150 w 106"/>
                    <a:gd name="T9" fmla="*/ 299 h 139"/>
                    <a:gd name="T10" fmla="*/ 163 w 106"/>
                    <a:gd name="T11" fmla="*/ 262 h 139"/>
                    <a:gd name="T12" fmla="*/ 196 w 106"/>
                    <a:gd name="T13" fmla="*/ 235 h 139"/>
                    <a:gd name="T14" fmla="*/ 209 w 106"/>
                    <a:gd name="T15" fmla="*/ 219 h 139"/>
                    <a:gd name="T16" fmla="*/ 225 w 106"/>
                    <a:gd name="T17" fmla="*/ 203 h 139"/>
                    <a:gd name="T18" fmla="*/ 241 w 106"/>
                    <a:gd name="T19" fmla="*/ 184 h 139"/>
                    <a:gd name="T20" fmla="*/ 263 w 106"/>
                    <a:gd name="T21" fmla="*/ 165 h 139"/>
                    <a:gd name="T22" fmla="*/ 263 w 106"/>
                    <a:gd name="T23" fmla="*/ 147 h 139"/>
                    <a:gd name="T24" fmla="*/ 246 w 106"/>
                    <a:gd name="T25" fmla="*/ 128 h 139"/>
                    <a:gd name="T26" fmla="*/ 241 w 106"/>
                    <a:gd name="T27" fmla="*/ 120 h 139"/>
                    <a:gd name="T28" fmla="*/ 249 w 106"/>
                    <a:gd name="T29" fmla="*/ 109 h 139"/>
                    <a:gd name="T30" fmla="*/ 257 w 106"/>
                    <a:gd name="T31" fmla="*/ 99 h 139"/>
                    <a:gd name="T32" fmla="*/ 273 w 106"/>
                    <a:gd name="T33" fmla="*/ 96 h 139"/>
                    <a:gd name="T34" fmla="*/ 284 w 106"/>
                    <a:gd name="T35" fmla="*/ 99 h 139"/>
                    <a:gd name="T36" fmla="*/ 284 w 106"/>
                    <a:gd name="T37" fmla="*/ 99 h 139"/>
                    <a:gd name="T38" fmla="*/ 284 w 106"/>
                    <a:gd name="T39" fmla="*/ 99 h 139"/>
                    <a:gd name="T40" fmla="*/ 284 w 106"/>
                    <a:gd name="T41" fmla="*/ 77 h 139"/>
                    <a:gd name="T42" fmla="*/ 279 w 106"/>
                    <a:gd name="T43" fmla="*/ 67 h 139"/>
                    <a:gd name="T44" fmla="*/ 263 w 106"/>
                    <a:gd name="T45" fmla="*/ 67 h 139"/>
                    <a:gd name="T46" fmla="*/ 252 w 106"/>
                    <a:gd name="T47" fmla="*/ 56 h 139"/>
                    <a:gd name="T48" fmla="*/ 263 w 106"/>
                    <a:gd name="T49" fmla="*/ 48 h 139"/>
                    <a:gd name="T50" fmla="*/ 271 w 106"/>
                    <a:gd name="T51" fmla="*/ 45 h 139"/>
                    <a:gd name="T52" fmla="*/ 273 w 106"/>
                    <a:gd name="T53" fmla="*/ 27 h 139"/>
                    <a:gd name="T54" fmla="*/ 260 w 106"/>
                    <a:gd name="T55" fmla="*/ 24 h 139"/>
                    <a:gd name="T56" fmla="*/ 252 w 106"/>
                    <a:gd name="T57" fmla="*/ 16 h 139"/>
                    <a:gd name="T58" fmla="*/ 236 w 106"/>
                    <a:gd name="T59" fmla="*/ 8 h 139"/>
                    <a:gd name="T60" fmla="*/ 228 w 106"/>
                    <a:gd name="T61" fmla="*/ 0 h 139"/>
                    <a:gd name="T62" fmla="*/ 212 w 106"/>
                    <a:gd name="T63" fmla="*/ 3 h 139"/>
                    <a:gd name="T64" fmla="*/ 209 w 106"/>
                    <a:gd name="T65" fmla="*/ 3 h 139"/>
                    <a:gd name="T66" fmla="*/ 209 w 106"/>
                    <a:gd name="T67" fmla="*/ 3 h 139"/>
                    <a:gd name="T68" fmla="*/ 206 w 106"/>
                    <a:gd name="T69" fmla="*/ 21 h 139"/>
                    <a:gd name="T70" fmla="*/ 206 w 106"/>
                    <a:gd name="T71" fmla="*/ 45 h 139"/>
                    <a:gd name="T72" fmla="*/ 209 w 106"/>
                    <a:gd name="T73" fmla="*/ 61 h 139"/>
                    <a:gd name="T74" fmla="*/ 220 w 106"/>
                    <a:gd name="T75" fmla="*/ 75 h 139"/>
                    <a:gd name="T76" fmla="*/ 214 w 106"/>
                    <a:gd name="T77" fmla="*/ 85 h 139"/>
                    <a:gd name="T78" fmla="*/ 180 w 106"/>
                    <a:gd name="T79" fmla="*/ 99 h 139"/>
                    <a:gd name="T80" fmla="*/ 134 w 106"/>
                    <a:gd name="T81" fmla="*/ 104 h 139"/>
                    <a:gd name="T82" fmla="*/ 104 w 106"/>
                    <a:gd name="T83" fmla="*/ 117 h 139"/>
                    <a:gd name="T84" fmla="*/ 3 w 106"/>
                    <a:gd name="T85" fmla="*/ 181 h 139"/>
                    <a:gd name="T86" fmla="*/ 3 w 106"/>
                    <a:gd name="T87" fmla="*/ 181 h 139"/>
                    <a:gd name="T88" fmla="*/ 11 w 106"/>
                    <a:gd name="T89" fmla="*/ 208 h 139"/>
                    <a:gd name="T90" fmla="*/ 11 w 106"/>
                    <a:gd name="T91" fmla="*/ 243 h 139"/>
                    <a:gd name="T92" fmla="*/ 43 w 106"/>
                    <a:gd name="T93" fmla="*/ 262 h 139"/>
                    <a:gd name="T94" fmla="*/ 56 w 106"/>
                    <a:gd name="T95" fmla="*/ 288 h 139"/>
                    <a:gd name="T96" fmla="*/ 102 w 106"/>
                    <a:gd name="T97" fmla="*/ 304 h 139"/>
                    <a:gd name="T98" fmla="*/ 94 w 106"/>
                    <a:gd name="T99" fmla="*/ 326 h 139"/>
                    <a:gd name="T100" fmla="*/ 78 w 106"/>
                    <a:gd name="T101" fmla="*/ 344 h 139"/>
                    <a:gd name="T102" fmla="*/ 88 w 106"/>
                    <a:gd name="T103" fmla="*/ 371 h 13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06" h="139">
                      <a:moveTo>
                        <a:pt x="33" y="139"/>
                      </a:moveTo>
                      <a:cubicBezTo>
                        <a:pt x="34" y="138"/>
                        <a:pt x="38" y="137"/>
                        <a:pt x="39" y="135"/>
                      </a:cubicBezTo>
                      <a:cubicBezTo>
                        <a:pt x="40" y="132"/>
                        <a:pt x="44" y="128"/>
                        <a:pt x="45" y="126"/>
                      </a:cubicBezTo>
                      <a:cubicBezTo>
                        <a:pt x="47" y="124"/>
                        <a:pt x="51" y="121"/>
                        <a:pt x="53" y="119"/>
                      </a:cubicBezTo>
                      <a:cubicBezTo>
                        <a:pt x="55" y="117"/>
                        <a:pt x="56" y="115"/>
                        <a:pt x="56" y="112"/>
                      </a:cubicBezTo>
                      <a:cubicBezTo>
                        <a:pt x="56" y="109"/>
                        <a:pt x="55" y="101"/>
                        <a:pt x="61" y="98"/>
                      </a:cubicBezTo>
                      <a:cubicBezTo>
                        <a:pt x="67" y="95"/>
                        <a:pt x="71" y="90"/>
                        <a:pt x="73" y="88"/>
                      </a:cubicBezTo>
                      <a:cubicBezTo>
                        <a:pt x="74" y="86"/>
                        <a:pt x="77" y="84"/>
                        <a:pt x="78" y="82"/>
                      </a:cubicBezTo>
                      <a:cubicBezTo>
                        <a:pt x="80" y="80"/>
                        <a:pt x="84" y="76"/>
                        <a:pt x="84" y="76"/>
                      </a:cubicBezTo>
                      <a:cubicBezTo>
                        <a:pt x="84" y="76"/>
                        <a:pt x="87" y="72"/>
                        <a:pt x="90" y="69"/>
                      </a:cubicBezTo>
                      <a:cubicBezTo>
                        <a:pt x="94" y="66"/>
                        <a:pt x="98" y="62"/>
                        <a:pt x="98" y="62"/>
                      </a:cubicBezTo>
                      <a:cubicBezTo>
                        <a:pt x="98" y="62"/>
                        <a:pt x="99" y="57"/>
                        <a:pt x="98" y="55"/>
                      </a:cubicBezTo>
                      <a:cubicBezTo>
                        <a:pt x="98" y="53"/>
                        <a:pt x="93" y="49"/>
                        <a:pt x="92" y="48"/>
                      </a:cubicBezTo>
                      <a:cubicBezTo>
                        <a:pt x="91" y="46"/>
                        <a:pt x="90" y="45"/>
                        <a:pt x="90" y="45"/>
                      </a:cubicBezTo>
                      <a:cubicBezTo>
                        <a:pt x="90" y="45"/>
                        <a:pt x="92" y="44"/>
                        <a:pt x="93" y="41"/>
                      </a:cubicBezTo>
                      <a:cubicBezTo>
                        <a:pt x="94" y="38"/>
                        <a:pt x="94" y="37"/>
                        <a:pt x="96" y="37"/>
                      </a:cubicBezTo>
                      <a:cubicBezTo>
                        <a:pt x="98" y="36"/>
                        <a:pt x="100" y="37"/>
                        <a:pt x="102" y="36"/>
                      </a:cubicBezTo>
                      <a:cubicBezTo>
                        <a:pt x="104" y="35"/>
                        <a:pt x="106" y="37"/>
                        <a:pt x="106" y="37"/>
                      </a:cubicBezTo>
                      <a:cubicBezTo>
                        <a:pt x="106" y="37"/>
                        <a:pt x="106" y="37"/>
                        <a:pt x="106" y="37"/>
                      </a:cubicBezTo>
                      <a:cubicBezTo>
                        <a:pt x="106" y="37"/>
                        <a:pt x="106" y="37"/>
                        <a:pt x="106" y="37"/>
                      </a:cubicBezTo>
                      <a:cubicBezTo>
                        <a:pt x="104" y="34"/>
                        <a:pt x="106" y="30"/>
                        <a:pt x="106" y="29"/>
                      </a:cubicBezTo>
                      <a:cubicBezTo>
                        <a:pt x="106" y="29"/>
                        <a:pt x="104" y="25"/>
                        <a:pt x="104" y="25"/>
                      </a:cubicBezTo>
                      <a:cubicBezTo>
                        <a:pt x="104" y="25"/>
                        <a:pt x="101" y="24"/>
                        <a:pt x="98" y="25"/>
                      </a:cubicBezTo>
                      <a:cubicBezTo>
                        <a:pt x="95" y="25"/>
                        <a:pt x="94" y="23"/>
                        <a:pt x="94" y="21"/>
                      </a:cubicBezTo>
                      <a:cubicBezTo>
                        <a:pt x="93" y="19"/>
                        <a:pt x="96" y="18"/>
                        <a:pt x="98" y="18"/>
                      </a:cubicBezTo>
                      <a:cubicBezTo>
                        <a:pt x="99" y="17"/>
                        <a:pt x="101" y="17"/>
                        <a:pt x="101" y="17"/>
                      </a:cubicBezTo>
                      <a:cubicBezTo>
                        <a:pt x="101" y="17"/>
                        <a:pt x="102" y="13"/>
                        <a:pt x="102" y="10"/>
                      </a:cubicBezTo>
                      <a:cubicBezTo>
                        <a:pt x="102" y="7"/>
                        <a:pt x="99" y="9"/>
                        <a:pt x="97" y="9"/>
                      </a:cubicBezTo>
                      <a:cubicBezTo>
                        <a:pt x="95" y="8"/>
                        <a:pt x="95" y="7"/>
                        <a:pt x="94" y="6"/>
                      </a:cubicBezTo>
                      <a:cubicBezTo>
                        <a:pt x="93" y="4"/>
                        <a:pt x="89" y="4"/>
                        <a:pt x="88" y="3"/>
                      </a:cubicBezTo>
                      <a:cubicBezTo>
                        <a:pt x="88" y="2"/>
                        <a:pt x="85" y="0"/>
                        <a:pt x="85" y="0"/>
                      </a:cubicBezTo>
                      <a:cubicBezTo>
                        <a:pt x="85" y="0"/>
                        <a:pt x="82" y="0"/>
                        <a:pt x="79" y="1"/>
                      </a:cubicBezTo>
                      <a:cubicBezTo>
                        <a:pt x="79" y="1"/>
                        <a:pt x="79" y="1"/>
                        <a:pt x="78" y="1"/>
                      </a:cubicBezTo>
                      <a:cubicBezTo>
                        <a:pt x="78" y="1"/>
                        <a:pt x="78" y="1"/>
                        <a:pt x="78" y="1"/>
                      </a:cubicBezTo>
                      <a:cubicBezTo>
                        <a:pt x="78" y="4"/>
                        <a:pt x="77" y="7"/>
                        <a:pt x="77" y="8"/>
                      </a:cubicBezTo>
                      <a:cubicBezTo>
                        <a:pt x="76" y="11"/>
                        <a:pt x="77" y="17"/>
                        <a:pt x="77" y="17"/>
                      </a:cubicBezTo>
                      <a:cubicBezTo>
                        <a:pt x="77" y="17"/>
                        <a:pt x="76" y="22"/>
                        <a:pt x="78" y="23"/>
                      </a:cubicBezTo>
                      <a:cubicBezTo>
                        <a:pt x="80" y="23"/>
                        <a:pt x="82" y="28"/>
                        <a:pt x="82" y="28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67" y="37"/>
                        <a:pt x="55" y="37"/>
                        <a:pt x="50" y="39"/>
                      </a:cubicBezTo>
                      <a:cubicBezTo>
                        <a:pt x="46" y="40"/>
                        <a:pt x="44" y="40"/>
                        <a:pt x="39" y="44"/>
                      </a:cubicBezTo>
                      <a:cubicBezTo>
                        <a:pt x="35" y="48"/>
                        <a:pt x="4" y="66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ubicBezTo>
                        <a:pt x="2" y="72"/>
                        <a:pt x="4" y="76"/>
                        <a:pt x="4" y="78"/>
                      </a:cubicBezTo>
                      <a:cubicBezTo>
                        <a:pt x="4" y="82"/>
                        <a:pt x="0" y="90"/>
                        <a:pt x="4" y="91"/>
                      </a:cubicBezTo>
                      <a:cubicBezTo>
                        <a:pt x="9" y="93"/>
                        <a:pt x="14" y="91"/>
                        <a:pt x="16" y="98"/>
                      </a:cubicBezTo>
                      <a:cubicBezTo>
                        <a:pt x="17" y="104"/>
                        <a:pt x="15" y="106"/>
                        <a:pt x="21" y="108"/>
                      </a:cubicBezTo>
                      <a:cubicBezTo>
                        <a:pt x="27" y="110"/>
                        <a:pt x="37" y="113"/>
                        <a:pt x="38" y="114"/>
                      </a:cubicBezTo>
                      <a:cubicBezTo>
                        <a:pt x="39" y="116"/>
                        <a:pt x="38" y="121"/>
                        <a:pt x="35" y="122"/>
                      </a:cubicBezTo>
                      <a:cubicBezTo>
                        <a:pt x="32" y="123"/>
                        <a:pt x="29" y="126"/>
                        <a:pt x="29" y="129"/>
                      </a:cubicBezTo>
                      <a:cubicBezTo>
                        <a:pt x="29" y="130"/>
                        <a:pt x="31" y="135"/>
                        <a:pt x="33" y="13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9" name="Freeform 59">
                  <a:extLst>
                    <a:ext uri="{FF2B5EF4-FFF2-40B4-BE49-F238E27FC236}">
                      <a16:creationId xmlns:a16="http://schemas.microsoft.com/office/drawing/2014/main" id="{8C429BD5-96B7-4993-93DF-9427234EA3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0137" y="3020048"/>
                  <a:ext cx="344823" cy="584682"/>
                </a:xfrm>
                <a:custGeom>
                  <a:avLst/>
                  <a:gdLst>
                    <a:gd name="T0" fmla="*/ 174 w 71"/>
                    <a:gd name="T1" fmla="*/ 203 h 116"/>
                    <a:gd name="T2" fmla="*/ 163 w 71"/>
                    <a:gd name="T3" fmla="*/ 176 h 116"/>
                    <a:gd name="T4" fmla="*/ 179 w 71"/>
                    <a:gd name="T5" fmla="*/ 158 h 116"/>
                    <a:gd name="T6" fmla="*/ 187 w 71"/>
                    <a:gd name="T7" fmla="*/ 136 h 116"/>
                    <a:gd name="T8" fmla="*/ 142 w 71"/>
                    <a:gd name="T9" fmla="*/ 120 h 116"/>
                    <a:gd name="T10" fmla="*/ 128 w 71"/>
                    <a:gd name="T11" fmla="*/ 94 h 116"/>
                    <a:gd name="T12" fmla="*/ 96 w 71"/>
                    <a:gd name="T13" fmla="*/ 75 h 116"/>
                    <a:gd name="T14" fmla="*/ 96 w 71"/>
                    <a:gd name="T15" fmla="*/ 40 h 116"/>
                    <a:gd name="T16" fmla="*/ 88 w 71"/>
                    <a:gd name="T17" fmla="*/ 13 h 116"/>
                    <a:gd name="T18" fmla="*/ 88 w 71"/>
                    <a:gd name="T19" fmla="*/ 13 h 116"/>
                    <a:gd name="T20" fmla="*/ 88 w 71"/>
                    <a:gd name="T21" fmla="*/ 13 h 116"/>
                    <a:gd name="T22" fmla="*/ 67 w 71"/>
                    <a:gd name="T23" fmla="*/ 13 h 116"/>
                    <a:gd name="T24" fmla="*/ 48 w 71"/>
                    <a:gd name="T25" fmla="*/ 3 h 116"/>
                    <a:gd name="T26" fmla="*/ 48 w 71"/>
                    <a:gd name="T27" fmla="*/ 0 h 116"/>
                    <a:gd name="T28" fmla="*/ 48 w 71"/>
                    <a:gd name="T29" fmla="*/ 3 h 116"/>
                    <a:gd name="T30" fmla="*/ 37 w 71"/>
                    <a:gd name="T31" fmla="*/ 13 h 116"/>
                    <a:gd name="T32" fmla="*/ 29 w 71"/>
                    <a:gd name="T33" fmla="*/ 32 h 116"/>
                    <a:gd name="T34" fmla="*/ 27 w 71"/>
                    <a:gd name="T35" fmla="*/ 45 h 116"/>
                    <a:gd name="T36" fmla="*/ 13 w 71"/>
                    <a:gd name="T37" fmla="*/ 59 h 116"/>
                    <a:gd name="T38" fmla="*/ 0 w 71"/>
                    <a:gd name="T39" fmla="*/ 83 h 116"/>
                    <a:gd name="T40" fmla="*/ 8 w 71"/>
                    <a:gd name="T41" fmla="*/ 112 h 116"/>
                    <a:gd name="T42" fmla="*/ 27 w 71"/>
                    <a:gd name="T43" fmla="*/ 126 h 116"/>
                    <a:gd name="T44" fmla="*/ 37 w 71"/>
                    <a:gd name="T45" fmla="*/ 136 h 116"/>
                    <a:gd name="T46" fmla="*/ 24 w 71"/>
                    <a:gd name="T47" fmla="*/ 144 h 116"/>
                    <a:gd name="T48" fmla="*/ 19 w 71"/>
                    <a:gd name="T49" fmla="*/ 160 h 116"/>
                    <a:gd name="T50" fmla="*/ 27 w 71"/>
                    <a:gd name="T51" fmla="*/ 166 h 116"/>
                    <a:gd name="T52" fmla="*/ 29 w 71"/>
                    <a:gd name="T53" fmla="*/ 190 h 116"/>
                    <a:gd name="T54" fmla="*/ 37 w 71"/>
                    <a:gd name="T55" fmla="*/ 198 h 116"/>
                    <a:gd name="T56" fmla="*/ 29 w 71"/>
                    <a:gd name="T57" fmla="*/ 222 h 116"/>
                    <a:gd name="T58" fmla="*/ 32 w 71"/>
                    <a:gd name="T59" fmla="*/ 243 h 116"/>
                    <a:gd name="T60" fmla="*/ 16 w 71"/>
                    <a:gd name="T61" fmla="*/ 241 h 116"/>
                    <a:gd name="T62" fmla="*/ 27 w 71"/>
                    <a:gd name="T63" fmla="*/ 262 h 116"/>
                    <a:gd name="T64" fmla="*/ 43 w 71"/>
                    <a:gd name="T65" fmla="*/ 286 h 116"/>
                    <a:gd name="T66" fmla="*/ 62 w 71"/>
                    <a:gd name="T67" fmla="*/ 297 h 116"/>
                    <a:gd name="T68" fmla="*/ 83 w 71"/>
                    <a:gd name="T69" fmla="*/ 275 h 116"/>
                    <a:gd name="T70" fmla="*/ 96 w 71"/>
                    <a:gd name="T71" fmla="*/ 281 h 116"/>
                    <a:gd name="T72" fmla="*/ 104 w 71"/>
                    <a:gd name="T73" fmla="*/ 302 h 116"/>
                    <a:gd name="T74" fmla="*/ 136 w 71"/>
                    <a:gd name="T75" fmla="*/ 278 h 116"/>
                    <a:gd name="T76" fmla="*/ 155 w 71"/>
                    <a:gd name="T77" fmla="*/ 259 h 116"/>
                    <a:gd name="T78" fmla="*/ 171 w 71"/>
                    <a:gd name="T79" fmla="*/ 254 h 116"/>
                    <a:gd name="T80" fmla="*/ 171 w 71"/>
                    <a:gd name="T81" fmla="*/ 206 h 116"/>
                    <a:gd name="T82" fmla="*/ 174 w 71"/>
                    <a:gd name="T83" fmla="*/ 203 h 11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71" h="116">
                      <a:moveTo>
                        <a:pt x="65" y="76"/>
                      </a:moveTo>
                      <a:cubicBezTo>
                        <a:pt x="63" y="72"/>
                        <a:pt x="61" y="67"/>
                        <a:pt x="61" y="66"/>
                      </a:cubicBezTo>
                      <a:cubicBezTo>
                        <a:pt x="61" y="63"/>
                        <a:pt x="64" y="60"/>
                        <a:pt x="67" y="59"/>
                      </a:cubicBezTo>
                      <a:cubicBezTo>
                        <a:pt x="70" y="58"/>
                        <a:pt x="71" y="53"/>
                        <a:pt x="70" y="51"/>
                      </a:cubicBezTo>
                      <a:cubicBezTo>
                        <a:pt x="69" y="50"/>
                        <a:pt x="59" y="47"/>
                        <a:pt x="53" y="45"/>
                      </a:cubicBezTo>
                      <a:cubicBezTo>
                        <a:pt x="47" y="43"/>
                        <a:pt x="49" y="41"/>
                        <a:pt x="48" y="35"/>
                      </a:cubicBezTo>
                      <a:cubicBezTo>
                        <a:pt x="46" y="28"/>
                        <a:pt x="41" y="30"/>
                        <a:pt x="36" y="28"/>
                      </a:cubicBezTo>
                      <a:cubicBezTo>
                        <a:pt x="32" y="27"/>
                        <a:pt x="36" y="19"/>
                        <a:pt x="36" y="15"/>
                      </a:cubicBezTo>
                      <a:cubicBezTo>
                        <a:pt x="36" y="13"/>
                        <a:pt x="34" y="9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7" y="2"/>
                        <a:pt x="14" y="3"/>
                        <a:pt x="14" y="5"/>
                      </a:cubicBezTo>
                      <a:cubicBezTo>
                        <a:pt x="13" y="6"/>
                        <a:pt x="11" y="11"/>
                        <a:pt x="11" y="12"/>
                      </a:cubicBezTo>
                      <a:cubicBezTo>
                        <a:pt x="10" y="14"/>
                        <a:pt x="10" y="15"/>
                        <a:pt x="10" y="17"/>
                      </a:cubicBezTo>
                      <a:cubicBezTo>
                        <a:pt x="9" y="19"/>
                        <a:pt x="7" y="21"/>
                        <a:pt x="5" y="22"/>
                      </a:cubicBezTo>
                      <a:cubicBezTo>
                        <a:pt x="3" y="24"/>
                        <a:pt x="0" y="26"/>
                        <a:pt x="0" y="31"/>
                      </a:cubicBezTo>
                      <a:cubicBezTo>
                        <a:pt x="1" y="36"/>
                        <a:pt x="2" y="40"/>
                        <a:pt x="3" y="42"/>
                      </a:cubicBezTo>
                      <a:cubicBezTo>
                        <a:pt x="4" y="44"/>
                        <a:pt x="6" y="46"/>
                        <a:pt x="10" y="47"/>
                      </a:cubicBezTo>
                      <a:cubicBezTo>
                        <a:pt x="13" y="49"/>
                        <a:pt x="19" y="48"/>
                        <a:pt x="14" y="51"/>
                      </a:cubicBezTo>
                      <a:cubicBezTo>
                        <a:pt x="9" y="54"/>
                        <a:pt x="10" y="51"/>
                        <a:pt x="9" y="54"/>
                      </a:cubicBezTo>
                      <a:cubicBezTo>
                        <a:pt x="8" y="57"/>
                        <a:pt x="5" y="60"/>
                        <a:pt x="7" y="60"/>
                      </a:cubicBezTo>
                      <a:cubicBezTo>
                        <a:pt x="9" y="60"/>
                        <a:pt x="10" y="59"/>
                        <a:pt x="10" y="62"/>
                      </a:cubicBezTo>
                      <a:cubicBezTo>
                        <a:pt x="10" y="64"/>
                        <a:pt x="9" y="71"/>
                        <a:pt x="11" y="71"/>
                      </a:cubicBezTo>
                      <a:cubicBezTo>
                        <a:pt x="13" y="72"/>
                        <a:pt x="16" y="70"/>
                        <a:pt x="14" y="74"/>
                      </a:cubicBezTo>
                      <a:cubicBezTo>
                        <a:pt x="11" y="78"/>
                        <a:pt x="10" y="80"/>
                        <a:pt x="11" y="83"/>
                      </a:cubicBezTo>
                      <a:cubicBezTo>
                        <a:pt x="12" y="87"/>
                        <a:pt x="15" y="92"/>
                        <a:pt x="12" y="91"/>
                      </a:cubicBezTo>
                      <a:cubicBezTo>
                        <a:pt x="9" y="90"/>
                        <a:pt x="7" y="90"/>
                        <a:pt x="6" y="90"/>
                      </a:cubicBezTo>
                      <a:cubicBezTo>
                        <a:pt x="5" y="90"/>
                        <a:pt x="9" y="96"/>
                        <a:pt x="10" y="98"/>
                      </a:cubicBezTo>
                      <a:cubicBezTo>
                        <a:pt x="11" y="101"/>
                        <a:pt x="14" y="105"/>
                        <a:pt x="16" y="107"/>
                      </a:cubicBezTo>
                      <a:cubicBezTo>
                        <a:pt x="18" y="109"/>
                        <a:pt x="22" y="115"/>
                        <a:pt x="23" y="111"/>
                      </a:cubicBezTo>
                      <a:cubicBezTo>
                        <a:pt x="25" y="107"/>
                        <a:pt x="28" y="103"/>
                        <a:pt x="31" y="103"/>
                      </a:cubicBezTo>
                      <a:cubicBezTo>
                        <a:pt x="33" y="102"/>
                        <a:pt x="35" y="102"/>
                        <a:pt x="36" y="105"/>
                      </a:cubicBezTo>
                      <a:cubicBezTo>
                        <a:pt x="36" y="108"/>
                        <a:pt x="35" y="116"/>
                        <a:pt x="39" y="113"/>
                      </a:cubicBezTo>
                      <a:cubicBezTo>
                        <a:pt x="43" y="111"/>
                        <a:pt x="51" y="107"/>
                        <a:pt x="51" y="104"/>
                      </a:cubicBezTo>
                      <a:cubicBezTo>
                        <a:pt x="52" y="101"/>
                        <a:pt x="55" y="97"/>
                        <a:pt x="58" y="97"/>
                      </a:cubicBezTo>
                      <a:cubicBezTo>
                        <a:pt x="61" y="96"/>
                        <a:pt x="64" y="95"/>
                        <a:pt x="64" y="95"/>
                      </a:cubicBezTo>
                      <a:cubicBezTo>
                        <a:pt x="64" y="95"/>
                        <a:pt x="62" y="79"/>
                        <a:pt x="64" y="77"/>
                      </a:cubicBezTo>
                      <a:cubicBezTo>
                        <a:pt x="64" y="77"/>
                        <a:pt x="64" y="77"/>
                        <a:pt x="65" y="7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0" name="Freeform 61">
                  <a:extLst>
                    <a:ext uri="{FF2B5EF4-FFF2-40B4-BE49-F238E27FC236}">
                      <a16:creationId xmlns:a16="http://schemas.microsoft.com/office/drawing/2014/main" id="{AE419E50-E6C5-4CC4-8842-981E0DB946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0542" y="3110181"/>
                  <a:ext cx="393825" cy="614859"/>
                </a:xfrm>
                <a:custGeom>
                  <a:avLst/>
                  <a:gdLst>
                    <a:gd name="T0" fmla="*/ 217 w 81"/>
                    <a:gd name="T1" fmla="*/ 302 h 122"/>
                    <a:gd name="T2" fmla="*/ 204 w 81"/>
                    <a:gd name="T3" fmla="*/ 297 h 122"/>
                    <a:gd name="T4" fmla="*/ 171 w 81"/>
                    <a:gd name="T5" fmla="*/ 299 h 122"/>
                    <a:gd name="T6" fmla="*/ 161 w 81"/>
                    <a:gd name="T7" fmla="*/ 321 h 122"/>
                    <a:gd name="T8" fmla="*/ 150 w 81"/>
                    <a:gd name="T9" fmla="*/ 326 h 122"/>
                    <a:gd name="T10" fmla="*/ 150 w 81"/>
                    <a:gd name="T11" fmla="*/ 326 h 122"/>
                    <a:gd name="T12" fmla="*/ 153 w 81"/>
                    <a:gd name="T13" fmla="*/ 318 h 122"/>
                    <a:gd name="T14" fmla="*/ 134 w 81"/>
                    <a:gd name="T15" fmla="*/ 313 h 122"/>
                    <a:gd name="T16" fmla="*/ 129 w 81"/>
                    <a:gd name="T17" fmla="*/ 305 h 122"/>
                    <a:gd name="T18" fmla="*/ 86 w 81"/>
                    <a:gd name="T19" fmla="*/ 305 h 122"/>
                    <a:gd name="T20" fmla="*/ 54 w 81"/>
                    <a:gd name="T21" fmla="*/ 283 h 122"/>
                    <a:gd name="T22" fmla="*/ 27 w 81"/>
                    <a:gd name="T23" fmla="*/ 254 h 122"/>
                    <a:gd name="T24" fmla="*/ 38 w 81"/>
                    <a:gd name="T25" fmla="*/ 230 h 122"/>
                    <a:gd name="T26" fmla="*/ 38 w 81"/>
                    <a:gd name="T27" fmla="*/ 230 h 122"/>
                    <a:gd name="T28" fmla="*/ 54 w 81"/>
                    <a:gd name="T29" fmla="*/ 232 h 122"/>
                    <a:gd name="T30" fmla="*/ 67 w 81"/>
                    <a:gd name="T31" fmla="*/ 216 h 122"/>
                    <a:gd name="T32" fmla="*/ 67 w 81"/>
                    <a:gd name="T33" fmla="*/ 206 h 122"/>
                    <a:gd name="T34" fmla="*/ 56 w 81"/>
                    <a:gd name="T35" fmla="*/ 195 h 122"/>
                    <a:gd name="T36" fmla="*/ 56 w 81"/>
                    <a:gd name="T37" fmla="*/ 155 h 122"/>
                    <a:gd name="T38" fmla="*/ 48 w 81"/>
                    <a:gd name="T39" fmla="*/ 136 h 122"/>
                    <a:gd name="T40" fmla="*/ 35 w 81"/>
                    <a:gd name="T41" fmla="*/ 112 h 122"/>
                    <a:gd name="T42" fmla="*/ 27 w 81"/>
                    <a:gd name="T43" fmla="*/ 83 h 122"/>
                    <a:gd name="T44" fmla="*/ 19 w 81"/>
                    <a:gd name="T45" fmla="*/ 67 h 122"/>
                    <a:gd name="T46" fmla="*/ 11 w 81"/>
                    <a:gd name="T47" fmla="*/ 45 h 122"/>
                    <a:gd name="T48" fmla="*/ 0 w 81"/>
                    <a:gd name="T49" fmla="*/ 27 h 122"/>
                    <a:gd name="T50" fmla="*/ 62 w 81"/>
                    <a:gd name="T51" fmla="*/ 29 h 122"/>
                    <a:gd name="T52" fmla="*/ 70 w 81"/>
                    <a:gd name="T53" fmla="*/ 19 h 122"/>
                    <a:gd name="T54" fmla="*/ 75 w 81"/>
                    <a:gd name="T55" fmla="*/ 8 h 122"/>
                    <a:gd name="T56" fmla="*/ 86 w 81"/>
                    <a:gd name="T57" fmla="*/ 0 h 122"/>
                    <a:gd name="T58" fmla="*/ 134 w 81"/>
                    <a:gd name="T59" fmla="*/ 8 h 122"/>
                    <a:gd name="T60" fmla="*/ 150 w 81"/>
                    <a:gd name="T61" fmla="*/ 13 h 122"/>
                    <a:gd name="T62" fmla="*/ 161 w 81"/>
                    <a:gd name="T63" fmla="*/ 27 h 122"/>
                    <a:gd name="T64" fmla="*/ 163 w 81"/>
                    <a:gd name="T65" fmla="*/ 24 h 122"/>
                    <a:gd name="T66" fmla="*/ 163 w 81"/>
                    <a:gd name="T67" fmla="*/ 27 h 122"/>
                    <a:gd name="T68" fmla="*/ 163 w 81"/>
                    <a:gd name="T69" fmla="*/ 35 h 122"/>
                    <a:gd name="T70" fmla="*/ 169 w 81"/>
                    <a:gd name="T71" fmla="*/ 64 h 122"/>
                    <a:gd name="T72" fmla="*/ 177 w 81"/>
                    <a:gd name="T73" fmla="*/ 99 h 122"/>
                    <a:gd name="T74" fmla="*/ 166 w 81"/>
                    <a:gd name="T75" fmla="*/ 128 h 122"/>
                    <a:gd name="T76" fmla="*/ 174 w 81"/>
                    <a:gd name="T77" fmla="*/ 147 h 122"/>
                    <a:gd name="T78" fmla="*/ 169 w 81"/>
                    <a:gd name="T79" fmla="*/ 184 h 122"/>
                    <a:gd name="T80" fmla="*/ 171 w 81"/>
                    <a:gd name="T81" fmla="*/ 206 h 122"/>
                    <a:gd name="T82" fmla="*/ 185 w 81"/>
                    <a:gd name="T83" fmla="*/ 227 h 122"/>
                    <a:gd name="T84" fmla="*/ 206 w 81"/>
                    <a:gd name="T85" fmla="*/ 227 h 122"/>
                    <a:gd name="T86" fmla="*/ 209 w 81"/>
                    <a:gd name="T87" fmla="*/ 267 h 122"/>
                    <a:gd name="T88" fmla="*/ 217 w 81"/>
                    <a:gd name="T89" fmla="*/ 294 h 122"/>
                    <a:gd name="T90" fmla="*/ 217 w 81"/>
                    <a:gd name="T91" fmla="*/ 302 h 12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81" h="122">
                      <a:moveTo>
                        <a:pt x="81" y="113"/>
                      </a:moveTo>
                      <a:cubicBezTo>
                        <a:pt x="80" y="112"/>
                        <a:pt x="78" y="111"/>
                        <a:pt x="76" y="111"/>
                      </a:cubicBezTo>
                      <a:cubicBezTo>
                        <a:pt x="72" y="110"/>
                        <a:pt x="64" y="112"/>
                        <a:pt x="64" y="112"/>
                      </a:cubicBezTo>
                      <a:cubicBezTo>
                        <a:pt x="64" y="112"/>
                        <a:pt x="62" y="118"/>
                        <a:pt x="60" y="120"/>
                      </a:cubicBezTo>
                      <a:cubicBezTo>
                        <a:pt x="60" y="120"/>
                        <a:pt x="58" y="121"/>
                        <a:pt x="56" y="122"/>
                      </a:cubicBezTo>
                      <a:cubicBezTo>
                        <a:pt x="56" y="122"/>
                        <a:pt x="56" y="122"/>
                        <a:pt x="56" y="122"/>
                      </a:cubicBezTo>
                      <a:cubicBezTo>
                        <a:pt x="57" y="120"/>
                        <a:pt x="57" y="119"/>
                        <a:pt x="57" y="119"/>
                      </a:cubicBezTo>
                      <a:cubicBezTo>
                        <a:pt x="56" y="117"/>
                        <a:pt x="55" y="118"/>
                        <a:pt x="50" y="117"/>
                      </a:cubicBezTo>
                      <a:cubicBezTo>
                        <a:pt x="46" y="117"/>
                        <a:pt x="49" y="116"/>
                        <a:pt x="48" y="114"/>
                      </a:cubicBezTo>
                      <a:cubicBezTo>
                        <a:pt x="46" y="112"/>
                        <a:pt x="36" y="114"/>
                        <a:pt x="32" y="114"/>
                      </a:cubicBezTo>
                      <a:cubicBezTo>
                        <a:pt x="28" y="114"/>
                        <a:pt x="24" y="109"/>
                        <a:pt x="20" y="106"/>
                      </a:cubicBezTo>
                      <a:cubicBezTo>
                        <a:pt x="16" y="104"/>
                        <a:pt x="13" y="98"/>
                        <a:pt x="10" y="95"/>
                      </a:cubicBezTo>
                      <a:cubicBezTo>
                        <a:pt x="7" y="92"/>
                        <a:pt x="11" y="88"/>
                        <a:pt x="14" y="86"/>
                      </a:cubicBezTo>
                      <a:cubicBezTo>
                        <a:pt x="14" y="86"/>
                        <a:pt x="14" y="86"/>
                        <a:pt x="14" y="86"/>
                      </a:cubicBezTo>
                      <a:cubicBezTo>
                        <a:pt x="16" y="87"/>
                        <a:pt x="18" y="87"/>
                        <a:pt x="20" y="87"/>
                      </a:cubicBezTo>
                      <a:cubicBezTo>
                        <a:pt x="23" y="86"/>
                        <a:pt x="24" y="84"/>
                        <a:pt x="25" y="81"/>
                      </a:cubicBezTo>
                      <a:cubicBezTo>
                        <a:pt x="26" y="79"/>
                        <a:pt x="26" y="79"/>
                        <a:pt x="25" y="77"/>
                      </a:cubicBezTo>
                      <a:cubicBezTo>
                        <a:pt x="24" y="76"/>
                        <a:pt x="21" y="73"/>
                        <a:pt x="21" y="73"/>
                      </a:cubicBezTo>
                      <a:cubicBezTo>
                        <a:pt x="21" y="73"/>
                        <a:pt x="21" y="61"/>
                        <a:pt x="21" y="58"/>
                      </a:cubicBezTo>
                      <a:cubicBezTo>
                        <a:pt x="21" y="56"/>
                        <a:pt x="21" y="54"/>
                        <a:pt x="18" y="51"/>
                      </a:cubicBezTo>
                      <a:cubicBezTo>
                        <a:pt x="14" y="48"/>
                        <a:pt x="13" y="47"/>
                        <a:pt x="13" y="42"/>
                      </a:cubicBezTo>
                      <a:cubicBezTo>
                        <a:pt x="13" y="38"/>
                        <a:pt x="13" y="34"/>
                        <a:pt x="10" y="31"/>
                      </a:cubicBezTo>
                      <a:cubicBezTo>
                        <a:pt x="7" y="28"/>
                        <a:pt x="7" y="27"/>
                        <a:pt x="7" y="25"/>
                      </a:cubicBezTo>
                      <a:cubicBezTo>
                        <a:pt x="7" y="23"/>
                        <a:pt x="5" y="19"/>
                        <a:pt x="4" y="17"/>
                      </a:cubicBezTo>
                      <a:cubicBezTo>
                        <a:pt x="3" y="15"/>
                        <a:pt x="0" y="10"/>
                        <a:pt x="0" y="10"/>
                      </a:cubicBezTo>
                      <a:cubicBezTo>
                        <a:pt x="0" y="10"/>
                        <a:pt x="19" y="11"/>
                        <a:pt x="23" y="11"/>
                      </a:cubicBezTo>
                      <a:cubicBezTo>
                        <a:pt x="28" y="11"/>
                        <a:pt x="26" y="9"/>
                        <a:pt x="26" y="7"/>
                      </a:cubicBezTo>
                      <a:cubicBezTo>
                        <a:pt x="26" y="5"/>
                        <a:pt x="27" y="4"/>
                        <a:pt x="28" y="3"/>
                      </a:cubicBezTo>
                      <a:cubicBezTo>
                        <a:pt x="29" y="2"/>
                        <a:pt x="32" y="0"/>
                        <a:pt x="32" y="0"/>
                      </a:cubicBezTo>
                      <a:cubicBezTo>
                        <a:pt x="33" y="8"/>
                        <a:pt x="46" y="4"/>
                        <a:pt x="50" y="3"/>
                      </a:cubicBezTo>
                      <a:cubicBezTo>
                        <a:pt x="54" y="3"/>
                        <a:pt x="53" y="4"/>
                        <a:pt x="56" y="5"/>
                      </a:cubicBezTo>
                      <a:cubicBezTo>
                        <a:pt x="58" y="7"/>
                        <a:pt x="60" y="10"/>
                        <a:pt x="60" y="10"/>
                      </a:cubicBezTo>
                      <a:cubicBezTo>
                        <a:pt x="61" y="9"/>
                        <a:pt x="61" y="9"/>
                        <a:pt x="61" y="9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3"/>
                        <a:pt x="60" y="22"/>
                        <a:pt x="63" y="24"/>
                      </a:cubicBezTo>
                      <a:cubicBezTo>
                        <a:pt x="66" y="25"/>
                        <a:pt x="66" y="32"/>
                        <a:pt x="66" y="37"/>
                      </a:cubicBezTo>
                      <a:cubicBezTo>
                        <a:pt x="66" y="42"/>
                        <a:pt x="63" y="47"/>
                        <a:pt x="62" y="48"/>
                      </a:cubicBezTo>
                      <a:cubicBezTo>
                        <a:pt x="61" y="50"/>
                        <a:pt x="65" y="52"/>
                        <a:pt x="65" y="55"/>
                      </a:cubicBezTo>
                      <a:cubicBezTo>
                        <a:pt x="66" y="59"/>
                        <a:pt x="63" y="66"/>
                        <a:pt x="63" y="69"/>
                      </a:cubicBezTo>
                      <a:cubicBezTo>
                        <a:pt x="63" y="72"/>
                        <a:pt x="62" y="74"/>
                        <a:pt x="64" y="77"/>
                      </a:cubicBezTo>
                      <a:cubicBezTo>
                        <a:pt x="66" y="81"/>
                        <a:pt x="68" y="85"/>
                        <a:pt x="69" y="85"/>
                      </a:cubicBezTo>
                      <a:cubicBezTo>
                        <a:pt x="70" y="85"/>
                        <a:pt x="77" y="85"/>
                        <a:pt x="77" y="85"/>
                      </a:cubicBezTo>
                      <a:cubicBezTo>
                        <a:pt x="77" y="85"/>
                        <a:pt x="78" y="99"/>
                        <a:pt x="78" y="100"/>
                      </a:cubicBezTo>
                      <a:cubicBezTo>
                        <a:pt x="79" y="102"/>
                        <a:pt x="81" y="110"/>
                        <a:pt x="81" y="110"/>
                      </a:cubicBezTo>
                      <a:cubicBezTo>
                        <a:pt x="81" y="110"/>
                        <a:pt x="81" y="111"/>
                        <a:pt x="81" y="11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1" name="Freeform 62">
                  <a:extLst>
                    <a:ext uri="{FF2B5EF4-FFF2-40B4-BE49-F238E27FC236}">
                      <a16:creationId xmlns:a16="http://schemas.microsoft.com/office/drawing/2014/main" id="{5D3E5351-ED4E-4A2E-9075-0F2C28DEC5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595" y="3499111"/>
                  <a:ext cx="462789" cy="705391"/>
                </a:xfrm>
                <a:custGeom>
                  <a:avLst/>
                  <a:gdLst>
                    <a:gd name="T0" fmla="*/ 255 w 95"/>
                    <a:gd name="T1" fmla="*/ 347 h 140"/>
                    <a:gd name="T2" fmla="*/ 247 w 95"/>
                    <a:gd name="T3" fmla="*/ 358 h 140"/>
                    <a:gd name="T4" fmla="*/ 244 w 95"/>
                    <a:gd name="T5" fmla="*/ 366 h 140"/>
                    <a:gd name="T6" fmla="*/ 228 w 95"/>
                    <a:gd name="T7" fmla="*/ 369 h 140"/>
                    <a:gd name="T8" fmla="*/ 215 w 95"/>
                    <a:gd name="T9" fmla="*/ 371 h 140"/>
                    <a:gd name="T10" fmla="*/ 204 w 95"/>
                    <a:gd name="T11" fmla="*/ 363 h 140"/>
                    <a:gd name="T12" fmla="*/ 199 w 95"/>
                    <a:gd name="T13" fmla="*/ 355 h 140"/>
                    <a:gd name="T14" fmla="*/ 185 w 95"/>
                    <a:gd name="T15" fmla="*/ 355 h 140"/>
                    <a:gd name="T16" fmla="*/ 177 w 95"/>
                    <a:gd name="T17" fmla="*/ 347 h 140"/>
                    <a:gd name="T18" fmla="*/ 172 w 95"/>
                    <a:gd name="T19" fmla="*/ 334 h 140"/>
                    <a:gd name="T20" fmla="*/ 156 w 95"/>
                    <a:gd name="T21" fmla="*/ 315 h 140"/>
                    <a:gd name="T22" fmla="*/ 142 w 95"/>
                    <a:gd name="T23" fmla="*/ 310 h 140"/>
                    <a:gd name="T24" fmla="*/ 115 w 95"/>
                    <a:gd name="T25" fmla="*/ 307 h 140"/>
                    <a:gd name="T26" fmla="*/ 99 w 95"/>
                    <a:gd name="T27" fmla="*/ 264 h 140"/>
                    <a:gd name="T28" fmla="*/ 72 w 95"/>
                    <a:gd name="T29" fmla="*/ 235 h 140"/>
                    <a:gd name="T30" fmla="*/ 27 w 95"/>
                    <a:gd name="T31" fmla="*/ 200 h 140"/>
                    <a:gd name="T32" fmla="*/ 30 w 95"/>
                    <a:gd name="T33" fmla="*/ 155 h 140"/>
                    <a:gd name="T34" fmla="*/ 40 w 95"/>
                    <a:gd name="T35" fmla="*/ 139 h 140"/>
                    <a:gd name="T36" fmla="*/ 62 w 95"/>
                    <a:gd name="T37" fmla="*/ 126 h 140"/>
                    <a:gd name="T38" fmla="*/ 43 w 95"/>
                    <a:gd name="T39" fmla="*/ 118 h 140"/>
                    <a:gd name="T40" fmla="*/ 54 w 95"/>
                    <a:gd name="T41" fmla="*/ 107 h 140"/>
                    <a:gd name="T42" fmla="*/ 46 w 95"/>
                    <a:gd name="T43" fmla="*/ 88 h 140"/>
                    <a:gd name="T44" fmla="*/ 30 w 95"/>
                    <a:gd name="T45" fmla="*/ 56 h 140"/>
                    <a:gd name="T46" fmla="*/ 46 w 95"/>
                    <a:gd name="T47" fmla="*/ 32 h 140"/>
                    <a:gd name="T48" fmla="*/ 43 w 95"/>
                    <a:gd name="T49" fmla="*/ 21 h 140"/>
                    <a:gd name="T50" fmla="*/ 43 w 95"/>
                    <a:gd name="T51" fmla="*/ 21 h 140"/>
                    <a:gd name="T52" fmla="*/ 67 w 95"/>
                    <a:gd name="T53" fmla="*/ 3 h 140"/>
                    <a:gd name="T54" fmla="*/ 78 w 95"/>
                    <a:gd name="T55" fmla="*/ 0 h 140"/>
                    <a:gd name="T56" fmla="*/ 75 w 95"/>
                    <a:gd name="T57" fmla="*/ 16 h 140"/>
                    <a:gd name="T58" fmla="*/ 89 w 95"/>
                    <a:gd name="T59" fmla="*/ 27 h 140"/>
                    <a:gd name="T60" fmla="*/ 97 w 95"/>
                    <a:gd name="T61" fmla="*/ 13 h 140"/>
                    <a:gd name="T62" fmla="*/ 107 w 95"/>
                    <a:gd name="T63" fmla="*/ 8 h 140"/>
                    <a:gd name="T64" fmla="*/ 126 w 95"/>
                    <a:gd name="T65" fmla="*/ 19 h 140"/>
                    <a:gd name="T66" fmla="*/ 134 w 95"/>
                    <a:gd name="T67" fmla="*/ 24 h 140"/>
                    <a:gd name="T68" fmla="*/ 134 w 95"/>
                    <a:gd name="T69" fmla="*/ 24 h 140"/>
                    <a:gd name="T70" fmla="*/ 123 w 95"/>
                    <a:gd name="T71" fmla="*/ 48 h 140"/>
                    <a:gd name="T72" fmla="*/ 150 w 95"/>
                    <a:gd name="T73" fmla="*/ 77 h 140"/>
                    <a:gd name="T74" fmla="*/ 183 w 95"/>
                    <a:gd name="T75" fmla="*/ 99 h 140"/>
                    <a:gd name="T76" fmla="*/ 225 w 95"/>
                    <a:gd name="T77" fmla="*/ 99 h 140"/>
                    <a:gd name="T78" fmla="*/ 231 w 95"/>
                    <a:gd name="T79" fmla="*/ 107 h 140"/>
                    <a:gd name="T80" fmla="*/ 250 w 95"/>
                    <a:gd name="T81" fmla="*/ 112 h 140"/>
                    <a:gd name="T82" fmla="*/ 242 w 95"/>
                    <a:gd name="T83" fmla="*/ 139 h 140"/>
                    <a:gd name="T84" fmla="*/ 244 w 95"/>
                    <a:gd name="T85" fmla="*/ 160 h 140"/>
                    <a:gd name="T86" fmla="*/ 225 w 95"/>
                    <a:gd name="T87" fmla="*/ 179 h 140"/>
                    <a:gd name="T88" fmla="*/ 185 w 95"/>
                    <a:gd name="T89" fmla="*/ 174 h 140"/>
                    <a:gd name="T90" fmla="*/ 172 w 95"/>
                    <a:gd name="T91" fmla="*/ 192 h 140"/>
                    <a:gd name="T92" fmla="*/ 183 w 95"/>
                    <a:gd name="T93" fmla="*/ 238 h 140"/>
                    <a:gd name="T94" fmla="*/ 201 w 95"/>
                    <a:gd name="T95" fmla="*/ 256 h 140"/>
                    <a:gd name="T96" fmla="*/ 207 w 95"/>
                    <a:gd name="T97" fmla="*/ 310 h 140"/>
                    <a:gd name="T98" fmla="*/ 215 w 95"/>
                    <a:gd name="T99" fmla="*/ 323 h 140"/>
                    <a:gd name="T100" fmla="*/ 239 w 95"/>
                    <a:gd name="T101" fmla="*/ 326 h 140"/>
                    <a:gd name="T102" fmla="*/ 252 w 95"/>
                    <a:gd name="T103" fmla="*/ 342 h 140"/>
                    <a:gd name="T104" fmla="*/ 255 w 95"/>
                    <a:gd name="T105" fmla="*/ 347 h 14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95" h="140">
                      <a:moveTo>
                        <a:pt x="95" y="130"/>
                      </a:moveTo>
                      <a:cubicBezTo>
                        <a:pt x="94" y="131"/>
                        <a:pt x="92" y="133"/>
                        <a:pt x="92" y="134"/>
                      </a:cubicBezTo>
                      <a:cubicBezTo>
                        <a:pt x="91" y="134"/>
                        <a:pt x="91" y="137"/>
                        <a:pt x="91" y="137"/>
                      </a:cubicBezTo>
                      <a:cubicBezTo>
                        <a:pt x="91" y="137"/>
                        <a:pt x="87" y="137"/>
                        <a:pt x="85" y="138"/>
                      </a:cubicBezTo>
                      <a:cubicBezTo>
                        <a:pt x="83" y="139"/>
                        <a:pt x="81" y="140"/>
                        <a:pt x="80" y="139"/>
                      </a:cubicBezTo>
                      <a:cubicBezTo>
                        <a:pt x="79" y="138"/>
                        <a:pt x="77" y="137"/>
                        <a:pt x="76" y="136"/>
                      </a:cubicBezTo>
                      <a:cubicBezTo>
                        <a:pt x="76" y="134"/>
                        <a:pt x="76" y="132"/>
                        <a:pt x="74" y="133"/>
                      </a:cubicBezTo>
                      <a:cubicBezTo>
                        <a:pt x="72" y="133"/>
                        <a:pt x="70" y="134"/>
                        <a:pt x="69" y="133"/>
                      </a:cubicBezTo>
                      <a:cubicBezTo>
                        <a:pt x="67" y="132"/>
                        <a:pt x="66" y="131"/>
                        <a:pt x="66" y="130"/>
                      </a:cubicBezTo>
                      <a:cubicBezTo>
                        <a:pt x="65" y="129"/>
                        <a:pt x="65" y="126"/>
                        <a:pt x="64" y="125"/>
                      </a:cubicBezTo>
                      <a:cubicBezTo>
                        <a:pt x="63" y="123"/>
                        <a:pt x="61" y="118"/>
                        <a:pt x="58" y="118"/>
                      </a:cubicBezTo>
                      <a:cubicBezTo>
                        <a:pt x="56" y="118"/>
                        <a:pt x="54" y="117"/>
                        <a:pt x="53" y="116"/>
                      </a:cubicBezTo>
                      <a:cubicBezTo>
                        <a:pt x="53" y="115"/>
                        <a:pt x="48" y="113"/>
                        <a:pt x="43" y="115"/>
                      </a:cubicBezTo>
                      <a:cubicBezTo>
                        <a:pt x="43" y="113"/>
                        <a:pt x="38" y="102"/>
                        <a:pt x="37" y="99"/>
                      </a:cubicBezTo>
                      <a:cubicBezTo>
                        <a:pt x="36" y="95"/>
                        <a:pt x="30" y="90"/>
                        <a:pt x="27" y="88"/>
                      </a:cubicBezTo>
                      <a:cubicBezTo>
                        <a:pt x="24" y="86"/>
                        <a:pt x="21" y="85"/>
                        <a:pt x="10" y="75"/>
                      </a:cubicBezTo>
                      <a:cubicBezTo>
                        <a:pt x="0" y="66"/>
                        <a:pt x="8" y="59"/>
                        <a:pt x="11" y="58"/>
                      </a:cubicBezTo>
                      <a:cubicBezTo>
                        <a:pt x="14" y="57"/>
                        <a:pt x="15" y="56"/>
                        <a:pt x="15" y="52"/>
                      </a:cubicBezTo>
                      <a:cubicBezTo>
                        <a:pt x="15" y="47"/>
                        <a:pt x="16" y="50"/>
                        <a:pt x="23" y="47"/>
                      </a:cubicBezTo>
                      <a:cubicBezTo>
                        <a:pt x="30" y="43"/>
                        <a:pt x="18" y="46"/>
                        <a:pt x="16" y="44"/>
                      </a:cubicBezTo>
                      <a:cubicBezTo>
                        <a:pt x="14" y="43"/>
                        <a:pt x="17" y="43"/>
                        <a:pt x="20" y="40"/>
                      </a:cubicBezTo>
                      <a:cubicBezTo>
                        <a:pt x="23" y="37"/>
                        <a:pt x="19" y="35"/>
                        <a:pt x="17" y="33"/>
                      </a:cubicBezTo>
                      <a:cubicBezTo>
                        <a:pt x="15" y="31"/>
                        <a:pt x="12" y="27"/>
                        <a:pt x="11" y="21"/>
                      </a:cubicBezTo>
                      <a:cubicBezTo>
                        <a:pt x="9" y="15"/>
                        <a:pt x="13" y="16"/>
                        <a:pt x="17" y="12"/>
                      </a:cubicBezTo>
                      <a:cubicBezTo>
                        <a:pt x="21" y="9"/>
                        <a:pt x="19" y="9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28" y="3"/>
                        <a:pt x="28" y="6"/>
                      </a:cubicBezTo>
                      <a:cubicBezTo>
                        <a:pt x="27" y="8"/>
                        <a:pt x="31" y="10"/>
                        <a:pt x="33" y="10"/>
                      </a:cubicBezTo>
                      <a:cubicBezTo>
                        <a:pt x="35" y="10"/>
                        <a:pt x="36" y="8"/>
                        <a:pt x="36" y="5"/>
                      </a:cubicBezTo>
                      <a:cubicBezTo>
                        <a:pt x="36" y="3"/>
                        <a:pt x="38" y="3"/>
                        <a:pt x="40" y="3"/>
                      </a:cubicBezTo>
                      <a:cubicBezTo>
                        <a:pt x="42" y="3"/>
                        <a:pt x="45" y="6"/>
                        <a:pt x="47" y="7"/>
                      </a:cubicBezTo>
                      <a:cubicBezTo>
                        <a:pt x="48" y="8"/>
                        <a:pt x="49" y="8"/>
                        <a:pt x="50" y="9"/>
                      </a:cubicBezTo>
                      <a:cubicBezTo>
                        <a:pt x="50" y="9"/>
                        <a:pt x="50" y="9"/>
                        <a:pt x="50" y="9"/>
                      </a:cubicBezTo>
                      <a:cubicBezTo>
                        <a:pt x="47" y="11"/>
                        <a:pt x="43" y="15"/>
                        <a:pt x="46" y="18"/>
                      </a:cubicBezTo>
                      <a:cubicBezTo>
                        <a:pt x="49" y="21"/>
                        <a:pt x="52" y="27"/>
                        <a:pt x="56" y="29"/>
                      </a:cubicBezTo>
                      <a:cubicBezTo>
                        <a:pt x="60" y="32"/>
                        <a:pt x="64" y="37"/>
                        <a:pt x="68" y="37"/>
                      </a:cubicBezTo>
                      <a:cubicBezTo>
                        <a:pt x="72" y="37"/>
                        <a:pt x="82" y="35"/>
                        <a:pt x="84" y="37"/>
                      </a:cubicBezTo>
                      <a:cubicBezTo>
                        <a:pt x="85" y="39"/>
                        <a:pt x="82" y="40"/>
                        <a:pt x="86" y="40"/>
                      </a:cubicBezTo>
                      <a:cubicBezTo>
                        <a:pt x="91" y="41"/>
                        <a:pt x="92" y="40"/>
                        <a:pt x="93" y="42"/>
                      </a:cubicBezTo>
                      <a:cubicBezTo>
                        <a:pt x="94" y="43"/>
                        <a:pt x="88" y="50"/>
                        <a:pt x="90" y="52"/>
                      </a:cubicBezTo>
                      <a:cubicBezTo>
                        <a:pt x="91" y="54"/>
                        <a:pt x="92" y="56"/>
                        <a:pt x="91" y="60"/>
                      </a:cubicBezTo>
                      <a:cubicBezTo>
                        <a:pt x="90" y="63"/>
                        <a:pt x="89" y="69"/>
                        <a:pt x="84" y="67"/>
                      </a:cubicBezTo>
                      <a:cubicBezTo>
                        <a:pt x="80" y="66"/>
                        <a:pt x="73" y="63"/>
                        <a:pt x="69" y="65"/>
                      </a:cubicBezTo>
                      <a:cubicBezTo>
                        <a:pt x="65" y="67"/>
                        <a:pt x="62" y="66"/>
                        <a:pt x="64" y="72"/>
                      </a:cubicBezTo>
                      <a:cubicBezTo>
                        <a:pt x="65" y="78"/>
                        <a:pt x="66" y="89"/>
                        <a:pt x="68" y="89"/>
                      </a:cubicBezTo>
                      <a:cubicBezTo>
                        <a:pt x="69" y="90"/>
                        <a:pt x="74" y="94"/>
                        <a:pt x="75" y="96"/>
                      </a:cubicBezTo>
                      <a:cubicBezTo>
                        <a:pt x="76" y="98"/>
                        <a:pt x="77" y="116"/>
                        <a:pt x="77" y="116"/>
                      </a:cubicBezTo>
                      <a:cubicBezTo>
                        <a:pt x="77" y="116"/>
                        <a:pt x="77" y="121"/>
                        <a:pt x="80" y="121"/>
                      </a:cubicBezTo>
                      <a:cubicBezTo>
                        <a:pt x="84" y="121"/>
                        <a:pt x="87" y="119"/>
                        <a:pt x="89" y="122"/>
                      </a:cubicBezTo>
                      <a:cubicBezTo>
                        <a:pt x="90" y="125"/>
                        <a:pt x="94" y="128"/>
                        <a:pt x="94" y="128"/>
                      </a:cubicBezTo>
                      <a:cubicBezTo>
                        <a:pt x="95" y="130"/>
                        <a:pt x="95" y="130"/>
                        <a:pt x="95" y="130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2" name="Freeform 63">
                  <a:extLst>
                    <a:ext uri="{FF2B5EF4-FFF2-40B4-BE49-F238E27FC236}">
                      <a16:creationId xmlns:a16="http://schemas.microsoft.com/office/drawing/2014/main" id="{6798D91F-7893-4138-8F7C-8FF841188A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4861" y="3659427"/>
                  <a:ext cx="526310" cy="494151"/>
                </a:xfrm>
                <a:custGeom>
                  <a:avLst/>
                  <a:gdLst>
                    <a:gd name="T0" fmla="*/ 89 w 108"/>
                    <a:gd name="T1" fmla="*/ 262 h 98"/>
                    <a:gd name="T2" fmla="*/ 86 w 108"/>
                    <a:gd name="T3" fmla="*/ 257 h 98"/>
                    <a:gd name="T4" fmla="*/ 73 w 108"/>
                    <a:gd name="T5" fmla="*/ 241 h 98"/>
                    <a:gd name="T6" fmla="*/ 48 w 108"/>
                    <a:gd name="T7" fmla="*/ 238 h 98"/>
                    <a:gd name="T8" fmla="*/ 40 w 108"/>
                    <a:gd name="T9" fmla="*/ 225 h 98"/>
                    <a:gd name="T10" fmla="*/ 35 w 108"/>
                    <a:gd name="T11" fmla="*/ 171 h 98"/>
                    <a:gd name="T12" fmla="*/ 16 w 108"/>
                    <a:gd name="T13" fmla="*/ 152 h 98"/>
                    <a:gd name="T14" fmla="*/ 5 w 108"/>
                    <a:gd name="T15" fmla="*/ 107 h 98"/>
                    <a:gd name="T16" fmla="*/ 19 w 108"/>
                    <a:gd name="T17" fmla="*/ 88 h 98"/>
                    <a:gd name="T18" fmla="*/ 59 w 108"/>
                    <a:gd name="T19" fmla="*/ 94 h 98"/>
                    <a:gd name="T20" fmla="*/ 78 w 108"/>
                    <a:gd name="T21" fmla="*/ 75 h 98"/>
                    <a:gd name="T22" fmla="*/ 75 w 108"/>
                    <a:gd name="T23" fmla="*/ 53 h 98"/>
                    <a:gd name="T24" fmla="*/ 81 w 108"/>
                    <a:gd name="T25" fmla="*/ 35 h 98"/>
                    <a:gd name="T26" fmla="*/ 81 w 108"/>
                    <a:gd name="T27" fmla="*/ 35 h 98"/>
                    <a:gd name="T28" fmla="*/ 91 w 108"/>
                    <a:gd name="T29" fmla="*/ 29 h 98"/>
                    <a:gd name="T30" fmla="*/ 102 w 108"/>
                    <a:gd name="T31" fmla="*/ 8 h 98"/>
                    <a:gd name="T32" fmla="*/ 134 w 108"/>
                    <a:gd name="T33" fmla="*/ 5 h 98"/>
                    <a:gd name="T34" fmla="*/ 166 w 108"/>
                    <a:gd name="T35" fmla="*/ 27 h 98"/>
                    <a:gd name="T36" fmla="*/ 191 w 108"/>
                    <a:gd name="T37" fmla="*/ 19 h 98"/>
                    <a:gd name="T38" fmla="*/ 207 w 108"/>
                    <a:gd name="T39" fmla="*/ 8 h 98"/>
                    <a:gd name="T40" fmla="*/ 218 w 108"/>
                    <a:gd name="T41" fmla="*/ 16 h 98"/>
                    <a:gd name="T42" fmla="*/ 234 w 108"/>
                    <a:gd name="T43" fmla="*/ 13 h 98"/>
                    <a:gd name="T44" fmla="*/ 252 w 108"/>
                    <a:gd name="T45" fmla="*/ 0 h 98"/>
                    <a:gd name="T46" fmla="*/ 263 w 108"/>
                    <a:gd name="T47" fmla="*/ 0 h 98"/>
                    <a:gd name="T48" fmla="*/ 263 w 108"/>
                    <a:gd name="T49" fmla="*/ 0 h 98"/>
                    <a:gd name="T50" fmla="*/ 266 w 108"/>
                    <a:gd name="T51" fmla="*/ 19 h 98"/>
                    <a:gd name="T52" fmla="*/ 279 w 108"/>
                    <a:gd name="T53" fmla="*/ 27 h 98"/>
                    <a:gd name="T54" fmla="*/ 285 w 108"/>
                    <a:gd name="T55" fmla="*/ 40 h 98"/>
                    <a:gd name="T56" fmla="*/ 290 w 108"/>
                    <a:gd name="T57" fmla="*/ 56 h 98"/>
                    <a:gd name="T58" fmla="*/ 279 w 108"/>
                    <a:gd name="T59" fmla="*/ 72 h 98"/>
                    <a:gd name="T60" fmla="*/ 266 w 108"/>
                    <a:gd name="T61" fmla="*/ 83 h 98"/>
                    <a:gd name="T62" fmla="*/ 255 w 108"/>
                    <a:gd name="T63" fmla="*/ 91 h 98"/>
                    <a:gd name="T64" fmla="*/ 244 w 108"/>
                    <a:gd name="T65" fmla="*/ 107 h 98"/>
                    <a:gd name="T66" fmla="*/ 234 w 108"/>
                    <a:gd name="T67" fmla="*/ 118 h 98"/>
                    <a:gd name="T68" fmla="*/ 223 w 108"/>
                    <a:gd name="T69" fmla="*/ 123 h 98"/>
                    <a:gd name="T70" fmla="*/ 201 w 108"/>
                    <a:gd name="T71" fmla="*/ 150 h 98"/>
                    <a:gd name="T72" fmla="*/ 196 w 108"/>
                    <a:gd name="T73" fmla="*/ 168 h 98"/>
                    <a:gd name="T74" fmla="*/ 169 w 108"/>
                    <a:gd name="T75" fmla="*/ 184 h 98"/>
                    <a:gd name="T76" fmla="*/ 156 w 108"/>
                    <a:gd name="T77" fmla="*/ 198 h 98"/>
                    <a:gd name="T78" fmla="*/ 153 w 108"/>
                    <a:gd name="T79" fmla="*/ 209 h 98"/>
                    <a:gd name="T80" fmla="*/ 142 w 108"/>
                    <a:gd name="T81" fmla="*/ 206 h 98"/>
                    <a:gd name="T82" fmla="*/ 140 w 108"/>
                    <a:gd name="T83" fmla="*/ 243 h 98"/>
                    <a:gd name="T84" fmla="*/ 129 w 108"/>
                    <a:gd name="T85" fmla="*/ 246 h 98"/>
                    <a:gd name="T86" fmla="*/ 121 w 108"/>
                    <a:gd name="T87" fmla="*/ 262 h 98"/>
                    <a:gd name="T88" fmla="*/ 89 w 108"/>
                    <a:gd name="T89" fmla="*/ 259 h 98"/>
                    <a:gd name="T90" fmla="*/ 89 w 108"/>
                    <a:gd name="T91" fmla="*/ 262 h 98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08" h="98">
                      <a:moveTo>
                        <a:pt x="33" y="98"/>
                      </a:move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32" y="96"/>
                        <a:pt x="28" y="93"/>
                        <a:pt x="27" y="90"/>
                      </a:cubicBezTo>
                      <a:cubicBezTo>
                        <a:pt x="25" y="87"/>
                        <a:pt x="22" y="89"/>
                        <a:pt x="18" y="89"/>
                      </a:cubicBezTo>
                      <a:cubicBezTo>
                        <a:pt x="15" y="89"/>
                        <a:pt x="15" y="84"/>
                        <a:pt x="15" y="84"/>
                      </a:cubicBezTo>
                      <a:cubicBezTo>
                        <a:pt x="15" y="84"/>
                        <a:pt x="14" y="66"/>
                        <a:pt x="13" y="64"/>
                      </a:cubicBezTo>
                      <a:cubicBezTo>
                        <a:pt x="12" y="62"/>
                        <a:pt x="7" y="58"/>
                        <a:pt x="6" y="57"/>
                      </a:cubicBezTo>
                      <a:cubicBezTo>
                        <a:pt x="4" y="57"/>
                        <a:pt x="3" y="46"/>
                        <a:pt x="2" y="40"/>
                      </a:cubicBezTo>
                      <a:cubicBezTo>
                        <a:pt x="0" y="34"/>
                        <a:pt x="3" y="35"/>
                        <a:pt x="7" y="33"/>
                      </a:cubicBezTo>
                      <a:cubicBezTo>
                        <a:pt x="11" y="31"/>
                        <a:pt x="18" y="34"/>
                        <a:pt x="22" y="35"/>
                      </a:cubicBezTo>
                      <a:cubicBezTo>
                        <a:pt x="27" y="37"/>
                        <a:pt x="28" y="31"/>
                        <a:pt x="29" y="28"/>
                      </a:cubicBezTo>
                      <a:cubicBezTo>
                        <a:pt x="30" y="24"/>
                        <a:pt x="29" y="22"/>
                        <a:pt x="28" y="20"/>
                      </a:cubicBezTo>
                      <a:cubicBezTo>
                        <a:pt x="27" y="19"/>
                        <a:pt x="29" y="15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2" y="12"/>
                        <a:pt x="34" y="11"/>
                        <a:pt x="34" y="11"/>
                      </a:cubicBezTo>
                      <a:cubicBezTo>
                        <a:pt x="36" y="9"/>
                        <a:pt x="38" y="3"/>
                        <a:pt x="38" y="3"/>
                      </a:cubicBezTo>
                      <a:cubicBezTo>
                        <a:pt x="38" y="3"/>
                        <a:pt x="46" y="1"/>
                        <a:pt x="50" y="2"/>
                      </a:cubicBezTo>
                      <a:cubicBezTo>
                        <a:pt x="54" y="2"/>
                        <a:pt x="60" y="7"/>
                        <a:pt x="62" y="10"/>
                      </a:cubicBezTo>
                      <a:cubicBezTo>
                        <a:pt x="65" y="12"/>
                        <a:pt x="70" y="8"/>
                        <a:pt x="71" y="7"/>
                      </a:cubicBezTo>
                      <a:cubicBezTo>
                        <a:pt x="72" y="5"/>
                        <a:pt x="77" y="3"/>
                        <a:pt x="77" y="3"/>
                      </a:cubicBezTo>
                      <a:cubicBezTo>
                        <a:pt x="77" y="3"/>
                        <a:pt x="78" y="4"/>
                        <a:pt x="81" y="6"/>
                      </a:cubicBezTo>
                      <a:cubicBezTo>
                        <a:pt x="83" y="8"/>
                        <a:pt x="86" y="6"/>
                        <a:pt x="87" y="5"/>
                      </a:cubicBezTo>
                      <a:cubicBezTo>
                        <a:pt x="88" y="3"/>
                        <a:pt x="91" y="1"/>
                        <a:pt x="94" y="0"/>
                      </a:cubicBezTo>
                      <a:cubicBezTo>
                        <a:pt x="95" y="0"/>
                        <a:pt x="96" y="0"/>
                        <a:pt x="98" y="0"/>
                      </a:cubicBez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8" y="2"/>
                        <a:pt x="97" y="5"/>
                        <a:pt x="99" y="7"/>
                      </a:cubicBezTo>
                      <a:cubicBezTo>
                        <a:pt x="101" y="9"/>
                        <a:pt x="104" y="9"/>
                        <a:pt x="104" y="10"/>
                      </a:cubicBezTo>
                      <a:cubicBezTo>
                        <a:pt x="105" y="12"/>
                        <a:pt x="105" y="14"/>
                        <a:pt x="106" y="15"/>
                      </a:cubicBezTo>
                      <a:cubicBezTo>
                        <a:pt x="107" y="16"/>
                        <a:pt x="108" y="20"/>
                        <a:pt x="108" y="21"/>
                      </a:cubicBezTo>
                      <a:cubicBezTo>
                        <a:pt x="107" y="23"/>
                        <a:pt x="105" y="26"/>
                        <a:pt x="104" y="27"/>
                      </a:cubicBezTo>
                      <a:cubicBezTo>
                        <a:pt x="103" y="28"/>
                        <a:pt x="100" y="30"/>
                        <a:pt x="99" y="31"/>
                      </a:cubicBezTo>
                      <a:cubicBezTo>
                        <a:pt x="98" y="32"/>
                        <a:pt x="95" y="33"/>
                        <a:pt x="95" y="34"/>
                      </a:cubicBezTo>
                      <a:cubicBezTo>
                        <a:pt x="94" y="36"/>
                        <a:pt x="92" y="38"/>
                        <a:pt x="91" y="40"/>
                      </a:cubicBezTo>
                      <a:cubicBezTo>
                        <a:pt x="90" y="41"/>
                        <a:pt x="87" y="44"/>
                        <a:pt x="87" y="44"/>
                      </a:cubicBezTo>
                      <a:cubicBezTo>
                        <a:pt x="87" y="44"/>
                        <a:pt x="85" y="44"/>
                        <a:pt x="83" y="46"/>
                      </a:cubicBezTo>
                      <a:cubicBezTo>
                        <a:pt x="81" y="48"/>
                        <a:pt x="75" y="53"/>
                        <a:pt x="75" y="56"/>
                      </a:cubicBezTo>
                      <a:cubicBezTo>
                        <a:pt x="75" y="59"/>
                        <a:pt x="76" y="61"/>
                        <a:pt x="73" y="63"/>
                      </a:cubicBezTo>
                      <a:cubicBezTo>
                        <a:pt x="71" y="65"/>
                        <a:pt x="64" y="68"/>
                        <a:pt x="63" y="69"/>
                      </a:cubicBezTo>
                      <a:cubicBezTo>
                        <a:pt x="62" y="70"/>
                        <a:pt x="59" y="73"/>
                        <a:pt x="58" y="74"/>
                      </a:cubicBezTo>
                      <a:cubicBezTo>
                        <a:pt x="57" y="75"/>
                        <a:pt x="57" y="78"/>
                        <a:pt x="57" y="78"/>
                      </a:cubicBezTo>
                      <a:cubicBezTo>
                        <a:pt x="53" y="77"/>
                        <a:pt x="53" y="77"/>
                        <a:pt x="53" y="77"/>
                      </a:cubicBezTo>
                      <a:cubicBezTo>
                        <a:pt x="52" y="91"/>
                        <a:pt x="52" y="91"/>
                        <a:pt x="52" y="91"/>
                      </a:cubicBezTo>
                      <a:cubicBezTo>
                        <a:pt x="52" y="91"/>
                        <a:pt x="49" y="91"/>
                        <a:pt x="48" y="92"/>
                      </a:cubicBezTo>
                      <a:cubicBezTo>
                        <a:pt x="47" y="93"/>
                        <a:pt x="45" y="98"/>
                        <a:pt x="45" y="98"/>
                      </a:cubicBezTo>
                      <a:cubicBezTo>
                        <a:pt x="33" y="97"/>
                        <a:pt x="33" y="97"/>
                        <a:pt x="33" y="97"/>
                      </a:cubicBezTo>
                      <a:cubicBezTo>
                        <a:pt x="33" y="97"/>
                        <a:pt x="33" y="98"/>
                        <a:pt x="33" y="98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3" name="Freeform 64">
                  <a:extLst>
                    <a:ext uri="{FF2B5EF4-FFF2-40B4-BE49-F238E27FC236}">
                      <a16:creationId xmlns:a16="http://schemas.microsoft.com/office/drawing/2014/main" id="{FE4C7603-8FF5-4A11-B0EC-7E75EF7487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0879" y="3489680"/>
                  <a:ext cx="457345" cy="431910"/>
                </a:xfrm>
                <a:custGeom>
                  <a:avLst/>
                  <a:gdLst>
                    <a:gd name="T0" fmla="*/ 231 w 94"/>
                    <a:gd name="T1" fmla="*/ 216 h 86"/>
                    <a:gd name="T2" fmla="*/ 225 w 94"/>
                    <a:gd name="T3" fmla="*/ 216 h 86"/>
                    <a:gd name="T4" fmla="*/ 193 w 94"/>
                    <a:gd name="T5" fmla="*/ 229 h 86"/>
                    <a:gd name="T6" fmla="*/ 145 w 94"/>
                    <a:gd name="T7" fmla="*/ 205 h 86"/>
                    <a:gd name="T8" fmla="*/ 126 w 94"/>
                    <a:gd name="T9" fmla="*/ 210 h 86"/>
                    <a:gd name="T10" fmla="*/ 118 w 94"/>
                    <a:gd name="T11" fmla="*/ 210 h 86"/>
                    <a:gd name="T12" fmla="*/ 118 w 94"/>
                    <a:gd name="T13" fmla="*/ 213 h 86"/>
                    <a:gd name="T14" fmla="*/ 110 w 94"/>
                    <a:gd name="T15" fmla="*/ 189 h 86"/>
                    <a:gd name="T16" fmla="*/ 99 w 94"/>
                    <a:gd name="T17" fmla="*/ 184 h 86"/>
                    <a:gd name="T18" fmla="*/ 83 w 94"/>
                    <a:gd name="T19" fmla="*/ 173 h 86"/>
                    <a:gd name="T20" fmla="*/ 64 w 94"/>
                    <a:gd name="T21" fmla="*/ 170 h 86"/>
                    <a:gd name="T22" fmla="*/ 62 w 94"/>
                    <a:gd name="T23" fmla="*/ 152 h 86"/>
                    <a:gd name="T24" fmla="*/ 54 w 94"/>
                    <a:gd name="T25" fmla="*/ 149 h 86"/>
                    <a:gd name="T26" fmla="*/ 29 w 94"/>
                    <a:gd name="T27" fmla="*/ 152 h 86"/>
                    <a:gd name="T28" fmla="*/ 32 w 94"/>
                    <a:gd name="T29" fmla="*/ 128 h 86"/>
                    <a:gd name="T30" fmla="*/ 32 w 94"/>
                    <a:gd name="T31" fmla="*/ 109 h 86"/>
                    <a:gd name="T32" fmla="*/ 13 w 94"/>
                    <a:gd name="T33" fmla="*/ 80 h 86"/>
                    <a:gd name="T34" fmla="*/ 16 w 94"/>
                    <a:gd name="T35" fmla="*/ 51 h 86"/>
                    <a:gd name="T36" fmla="*/ 21 w 94"/>
                    <a:gd name="T37" fmla="*/ 40 h 86"/>
                    <a:gd name="T38" fmla="*/ 21 w 94"/>
                    <a:gd name="T39" fmla="*/ 40 h 86"/>
                    <a:gd name="T40" fmla="*/ 21 w 94"/>
                    <a:gd name="T41" fmla="*/ 40 h 86"/>
                    <a:gd name="T42" fmla="*/ 40 w 94"/>
                    <a:gd name="T43" fmla="*/ 27 h 86"/>
                    <a:gd name="T44" fmla="*/ 62 w 94"/>
                    <a:gd name="T45" fmla="*/ 27 h 86"/>
                    <a:gd name="T46" fmla="*/ 83 w 94"/>
                    <a:gd name="T47" fmla="*/ 8 h 86"/>
                    <a:gd name="T48" fmla="*/ 137 w 94"/>
                    <a:gd name="T49" fmla="*/ 13 h 86"/>
                    <a:gd name="T50" fmla="*/ 164 w 94"/>
                    <a:gd name="T51" fmla="*/ 19 h 86"/>
                    <a:gd name="T52" fmla="*/ 185 w 94"/>
                    <a:gd name="T53" fmla="*/ 27 h 86"/>
                    <a:gd name="T54" fmla="*/ 190 w 94"/>
                    <a:gd name="T55" fmla="*/ 45 h 86"/>
                    <a:gd name="T56" fmla="*/ 239 w 94"/>
                    <a:gd name="T57" fmla="*/ 77 h 86"/>
                    <a:gd name="T58" fmla="*/ 241 w 94"/>
                    <a:gd name="T59" fmla="*/ 88 h 86"/>
                    <a:gd name="T60" fmla="*/ 236 w 94"/>
                    <a:gd name="T61" fmla="*/ 101 h 86"/>
                    <a:gd name="T62" fmla="*/ 249 w 94"/>
                    <a:gd name="T63" fmla="*/ 122 h 86"/>
                    <a:gd name="T64" fmla="*/ 249 w 94"/>
                    <a:gd name="T65" fmla="*/ 141 h 86"/>
                    <a:gd name="T66" fmla="*/ 231 w 94"/>
                    <a:gd name="T67" fmla="*/ 162 h 86"/>
                    <a:gd name="T68" fmla="*/ 209 w 94"/>
                    <a:gd name="T69" fmla="*/ 173 h 86"/>
                    <a:gd name="T70" fmla="*/ 214 w 94"/>
                    <a:gd name="T71" fmla="*/ 184 h 86"/>
                    <a:gd name="T72" fmla="*/ 212 w 94"/>
                    <a:gd name="T73" fmla="*/ 202 h 86"/>
                    <a:gd name="T74" fmla="*/ 225 w 94"/>
                    <a:gd name="T75" fmla="*/ 210 h 86"/>
                    <a:gd name="T76" fmla="*/ 231 w 94"/>
                    <a:gd name="T77" fmla="*/ 213 h 86"/>
                    <a:gd name="T78" fmla="*/ 231 w 94"/>
                    <a:gd name="T79" fmla="*/ 216 h 8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4" h="86">
                      <a:moveTo>
                        <a:pt x="86" y="81"/>
                      </a:moveTo>
                      <a:cubicBezTo>
                        <a:pt x="85" y="80"/>
                        <a:pt x="85" y="81"/>
                        <a:pt x="84" y="81"/>
                      </a:cubicBezTo>
                      <a:cubicBezTo>
                        <a:pt x="83" y="81"/>
                        <a:pt x="72" y="86"/>
                        <a:pt x="72" y="86"/>
                      </a:cubicBezTo>
                      <a:cubicBezTo>
                        <a:pt x="72" y="86"/>
                        <a:pt x="58" y="79"/>
                        <a:pt x="54" y="77"/>
                      </a:cubicBezTo>
                      <a:cubicBezTo>
                        <a:pt x="50" y="74"/>
                        <a:pt x="48" y="79"/>
                        <a:pt x="47" y="79"/>
                      </a:cubicBezTo>
                      <a:cubicBezTo>
                        <a:pt x="46" y="79"/>
                        <a:pt x="45" y="79"/>
                        <a:pt x="44" y="79"/>
                      </a:cubicBezTo>
                      <a:cubicBezTo>
                        <a:pt x="44" y="80"/>
                        <a:pt x="44" y="80"/>
                        <a:pt x="44" y="80"/>
                      </a:cubicBezTo>
                      <a:cubicBezTo>
                        <a:pt x="43" y="76"/>
                        <a:pt x="42" y="73"/>
                        <a:pt x="41" y="71"/>
                      </a:cubicBezTo>
                      <a:cubicBezTo>
                        <a:pt x="39" y="69"/>
                        <a:pt x="38" y="71"/>
                        <a:pt x="37" y="69"/>
                      </a:cubicBezTo>
                      <a:cubicBezTo>
                        <a:pt x="35" y="67"/>
                        <a:pt x="33" y="66"/>
                        <a:pt x="31" y="65"/>
                      </a:cubicBezTo>
                      <a:cubicBezTo>
                        <a:pt x="28" y="64"/>
                        <a:pt x="28" y="65"/>
                        <a:pt x="24" y="64"/>
                      </a:cubicBezTo>
                      <a:cubicBezTo>
                        <a:pt x="20" y="63"/>
                        <a:pt x="21" y="61"/>
                        <a:pt x="23" y="57"/>
                      </a:cubicBezTo>
                      <a:cubicBezTo>
                        <a:pt x="24" y="53"/>
                        <a:pt x="21" y="56"/>
                        <a:pt x="20" y="56"/>
                      </a:cubicBezTo>
                      <a:cubicBezTo>
                        <a:pt x="18" y="56"/>
                        <a:pt x="15" y="58"/>
                        <a:pt x="11" y="57"/>
                      </a:cubicBezTo>
                      <a:cubicBezTo>
                        <a:pt x="7" y="55"/>
                        <a:pt x="12" y="50"/>
                        <a:pt x="12" y="48"/>
                      </a:cubicBezTo>
                      <a:cubicBezTo>
                        <a:pt x="13" y="47"/>
                        <a:pt x="13" y="44"/>
                        <a:pt x="12" y="41"/>
                      </a:cubicBezTo>
                      <a:cubicBezTo>
                        <a:pt x="12" y="38"/>
                        <a:pt x="11" y="35"/>
                        <a:pt x="5" y="30"/>
                      </a:cubicBezTo>
                      <a:cubicBezTo>
                        <a:pt x="0" y="25"/>
                        <a:pt x="6" y="19"/>
                        <a:pt x="6" y="19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12" y="12"/>
                        <a:pt x="15" y="10"/>
                      </a:cubicBezTo>
                      <a:cubicBezTo>
                        <a:pt x="19" y="7"/>
                        <a:pt x="19" y="9"/>
                        <a:pt x="23" y="10"/>
                      </a:cubicBezTo>
                      <a:cubicBezTo>
                        <a:pt x="27" y="11"/>
                        <a:pt x="29" y="6"/>
                        <a:pt x="31" y="3"/>
                      </a:cubicBezTo>
                      <a:cubicBezTo>
                        <a:pt x="33" y="0"/>
                        <a:pt x="47" y="4"/>
                        <a:pt x="51" y="5"/>
                      </a:cubicBezTo>
                      <a:cubicBezTo>
                        <a:pt x="54" y="6"/>
                        <a:pt x="58" y="6"/>
                        <a:pt x="61" y="7"/>
                      </a:cubicBezTo>
                      <a:cubicBezTo>
                        <a:pt x="64" y="7"/>
                        <a:pt x="69" y="10"/>
                        <a:pt x="69" y="10"/>
                      </a:cubicBezTo>
                      <a:cubicBezTo>
                        <a:pt x="71" y="17"/>
                        <a:pt x="71" y="17"/>
                        <a:pt x="71" y="17"/>
                      </a:cubicBezTo>
                      <a:cubicBezTo>
                        <a:pt x="71" y="17"/>
                        <a:pt x="87" y="26"/>
                        <a:pt x="89" y="29"/>
                      </a:cubicBezTo>
                      <a:cubicBezTo>
                        <a:pt x="90" y="32"/>
                        <a:pt x="90" y="32"/>
                        <a:pt x="90" y="33"/>
                      </a:cubicBezTo>
                      <a:cubicBezTo>
                        <a:pt x="90" y="35"/>
                        <a:pt x="89" y="35"/>
                        <a:pt x="88" y="38"/>
                      </a:cubicBezTo>
                      <a:cubicBezTo>
                        <a:pt x="88" y="41"/>
                        <a:pt x="93" y="44"/>
                        <a:pt x="93" y="46"/>
                      </a:cubicBezTo>
                      <a:cubicBezTo>
                        <a:pt x="94" y="48"/>
                        <a:pt x="93" y="51"/>
                        <a:pt x="93" y="53"/>
                      </a:cubicBezTo>
                      <a:cubicBezTo>
                        <a:pt x="93" y="56"/>
                        <a:pt x="89" y="59"/>
                        <a:pt x="86" y="61"/>
                      </a:cubicBezTo>
                      <a:cubicBezTo>
                        <a:pt x="83" y="62"/>
                        <a:pt x="81" y="63"/>
                        <a:pt x="78" y="65"/>
                      </a:cubicBezTo>
                      <a:cubicBezTo>
                        <a:pt x="75" y="67"/>
                        <a:pt x="79" y="68"/>
                        <a:pt x="80" y="69"/>
                      </a:cubicBezTo>
                      <a:cubicBezTo>
                        <a:pt x="82" y="71"/>
                        <a:pt x="79" y="73"/>
                        <a:pt x="79" y="76"/>
                      </a:cubicBezTo>
                      <a:cubicBezTo>
                        <a:pt x="79" y="79"/>
                        <a:pt x="81" y="79"/>
                        <a:pt x="84" y="79"/>
                      </a:cubicBezTo>
                      <a:cubicBezTo>
                        <a:pt x="85" y="78"/>
                        <a:pt x="86" y="80"/>
                        <a:pt x="86" y="80"/>
                      </a:cubicBezTo>
                      <a:lnTo>
                        <a:pt x="86" y="8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4" name="Freeform 65">
                  <a:extLst>
                    <a:ext uri="{FF2B5EF4-FFF2-40B4-BE49-F238E27FC236}">
                      <a16:creationId xmlns:a16="http://schemas.microsoft.com/office/drawing/2014/main" id="{06858F3A-A57F-481F-9F4B-4AA9C58F62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724" y="3529287"/>
                  <a:ext cx="477308" cy="518670"/>
                </a:xfrm>
                <a:custGeom>
                  <a:avLst/>
                  <a:gdLst>
                    <a:gd name="T0" fmla="*/ 110 w 98"/>
                    <a:gd name="T1" fmla="*/ 275 h 103"/>
                    <a:gd name="T2" fmla="*/ 129 w 98"/>
                    <a:gd name="T3" fmla="*/ 264 h 103"/>
                    <a:gd name="T4" fmla="*/ 156 w 98"/>
                    <a:gd name="T5" fmla="*/ 251 h 103"/>
                    <a:gd name="T6" fmla="*/ 172 w 98"/>
                    <a:gd name="T7" fmla="*/ 243 h 103"/>
                    <a:gd name="T8" fmla="*/ 185 w 98"/>
                    <a:gd name="T9" fmla="*/ 230 h 103"/>
                    <a:gd name="T10" fmla="*/ 209 w 98"/>
                    <a:gd name="T11" fmla="*/ 224 h 103"/>
                    <a:gd name="T12" fmla="*/ 220 w 98"/>
                    <a:gd name="T13" fmla="*/ 211 h 103"/>
                    <a:gd name="T14" fmla="*/ 236 w 98"/>
                    <a:gd name="T15" fmla="*/ 206 h 103"/>
                    <a:gd name="T16" fmla="*/ 247 w 98"/>
                    <a:gd name="T17" fmla="*/ 198 h 103"/>
                    <a:gd name="T18" fmla="*/ 263 w 98"/>
                    <a:gd name="T19" fmla="*/ 192 h 103"/>
                    <a:gd name="T20" fmla="*/ 263 w 98"/>
                    <a:gd name="T21" fmla="*/ 190 h 103"/>
                    <a:gd name="T22" fmla="*/ 255 w 98"/>
                    <a:gd name="T23" fmla="*/ 171 h 103"/>
                    <a:gd name="T24" fmla="*/ 244 w 98"/>
                    <a:gd name="T25" fmla="*/ 163 h 103"/>
                    <a:gd name="T26" fmla="*/ 228 w 98"/>
                    <a:gd name="T27" fmla="*/ 152 h 103"/>
                    <a:gd name="T28" fmla="*/ 209 w 98"/>
                    <a:gd name="T29" fmla="*/ 150 h 103"/>
                    <a:gd name="T30" fmla="*/ 207 w 98"/>
                    <a:gd name="T31" fmla="*/ 131 h 103"/>
                    <a:gd name="T32" fmla="*/ 199 w 98"/>
                    <a:gd name="T33" fmla="*/ 128 h 103"/>
                    <a:gd name="T34" fmla="*/ 174 w 98"/>
                    <a:gd name="T35" fmla="*/ 131 h 103"/>
                    <a:gd name="T36" fmla="*/ 180 w 98"/>
                    <a:gd name="T37" fmla="*/ 109 h 103"/>
                    <a:gd name="T38" fmla="*/ 180 w 98"/>
                    <a:gd name="T39" fmla="*/ 88 h 103"/>
                    <a:gd name="T40" fmla="*/ 161 w 98"/>
                    <a:gd name="T41" fmla="*/ 59 h 103"/>
                    <a:gd name="T42" fmla="*/ 161 w 98"/>
                    <a:gd name="T43" fmla="*/ 29 h 103"/>
                    <a:gd name="T44" fmla="*/ 166 w 98"/>
                    <a:gd name="T45" fmla="*/ 21 h 103"/>
                    <a:gd name="T46" fmla="*/ 166 w 98"/>
                    <a:gd name="T47" fmla="*/ 19 h 103"/>
                    <a:gd name="T48" fmla="*/ 156 w 98"/>
                    <a:gd name="T49" fmla="*/ 13 h 103"/>
                    <a:gd name="T50" fmla="*/ 140 w 98"/>
                    <a:gd name="T51" fmla="*/ 5 h 103"/>
                    <a:gd name="T52" fmla="*/ 107 w 98"/>
                    <a:gd name="T53" fmla="*/ 0 h 103"/>
                    <a:gd name="T54" fmla="*/ 107 w 98"/>
                    <a:gd name="T55" fmla="*/ 0 h 103"/>
                    <a:gd name="T56" fmla="*/ 81 w 98"/>
                    <a:gd name="T57" fmla="*/ 29 h 103"/>
                    <a:gd name="T58" fmla="*/ 67 w 98"/>
                    <a:gd name="T59" fmla="*/ 32 h 103"/>
                    <a:gd name="T60" fmla="*/ 56 w 98"/>
                    <a:gd name="T61" fmla="*/ 32 h 103"/>
                    <a:gd name="T62" fmla="*/ 51 w 98"/>
                    <a:gd name="T63" fmla="*/ 43 h 103"/>
                    <a:gd name="T64" fmla="*/ 43 w 98"/>
                    <a:gd name="T65" fmla="*/ 45 h 103"/>
                    <a:gd name="T66" fmla="*/ 32 w 98"/>
                    <a:gd name="T67" fmla="*/ 45 h 103"/>
                    <a:gd name="T68" fmla="*/ 30 w 98"/>
                    <a:gd name="T69" fmla="*/ 69 h 103"/>
                    <a:gd name="T70" fmla="*/ 32 w 98"/>
                    <a:gd name="T71" fmla="*/ 88 h 103"/>
                    <a:gd name="T72" fmla="*/ 46 w 98"/>
                    <a:gd name="T73" fmla="*/ 96 h 103"/>
                    <a:gd name="T74" fmla="*/ 51 w 98"/>
                    <a:gd name="T75" fmla="*/ 109 h 103"/>
                    <a:gd name="T76" fmla="*/ 56 w 98"/>
                    <a:gd name="T77" fmla="*/ 125 h 103"/>
                    <a:gd name="T78" fmla="*/ 46 w 98"/>
                    <a:gd name="T79" fmla="*/ 142 h 103"/>
                    <a:gd name="T80" fmla="*/ 32 w 98"/>
                    <a:gd name="T81" fmla="*/ 152 h 103"/>
                    <a:gd name="T82" fmla="*/ 21 w 98"/>
                    <a:gd name="T83" fmla="*/ 160 h 103"/>
                    <a:gd name="T84" fmla="*/ 11 w 98"/>
                    <a:gd name="T85" fmla="*/ 176 h 103"/>
                    <a:gd name="T86" fmla="*/ 0 w 98"/>
                    <a:gd name="T87" fmla="*/ 187 h 103"/>
                    <a:gd name="T88" fmla="*/ 8 w 98"/>
                    <a:gd name="T89" fmla="*/ 195 h 103"/>
                    <a:gd name="T90" fmla="*/ 13 w 98"/>
                    <a:gd name="T91" fmla="*/ 206 h 103"/>
                    <a:gd name="T92" fmla="*/ 13 w 98"/>
                    <a:gd name="T93" fmla="*/ 224 h 103"/>
                    <a:gd name="T94" fmla="*/ 19 w 98"/>
                    <a:gd name="T95" fmla="*/ 230 h 103"/>
                    <a:gd name="T96" fmla="*/ 30 w 98"/>
                    <a:gd name="T97" fmla="*/ 238 h 103"/>
                    <a:gd name="T98" fmla="*/ 35 w 98"/>
                    <a:gd name="T99" fmla="*/ 232 h 103"/>
                    <a:gd name="T100" fmla="*/ 40 w 98"/>
                    <a:gd name="T101" fmla="*/ 214 h 103"/>
                    <a:gd name="T102" fmla="*/ 51 w 98"/>
                    <a:gd name="T103" fmla="*/ 219 h 103"/>
                    <a:gd name="T104" fmla="*/ 64 w 98"/>
                    <a:gd name="T105" fmla="*/ 230 h 103"/>
                    <a:gd name="T106" fmla="*/ 78 w 98"/>
                    <a:gd name="T107" fmla="*/ 232 h 103"/>
                    <a:gd name="T108" fmla="*/ 91 w 98"/>
                    <a:gd name="T109" fmla="*/ 238 h 103"/>
                    <a:gd name="T110" fmla="*/ 91 w 98"/>
                    <a:gd name="T111" fmla="*/ 256 h 103"/>
                    <a:gd name="T112" fmla="*/ 102 w 98"/>
                    <a:gd name="T113" fmla="*/ 262 h 103"/>
                    <a:gd name="T114" fmla="*/ 107 w 98"/>
                    <a:gd name="T115" fmla="*/ 272 h 103"/>
                    <a:gd name="T116" fmla="*/ 110 w 98"/>
                    <a:gd name="T117" fmla="*/ 275 h 103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8" h="103">
                      <a:moveTo>
                        <a:pt x="41" y="103"/>
                      </a:moveTo>
                      <a:cubicBezTo>
                        <a:pt x="43" y="101"/>
                        <a:pt x="46" y="99"/>
                        <a:pt x="48" y="99"/>
                      </a:cubicBezTo>
                      <a:cubicBezTo>
                        <a:pt x="50" y="98"/>
                        <a:pt x="55" y="95"/>
                        <a:pt x="58" y="94"/>
                      </a:cubicBezTo>
                      <a:cubicBezTo>
                        <a:pt x="61" y="94"/>
                        <a:pt x="61" y="93"/>
                        <a:pt x="64" y="91"/>
                      </a:cubicBezTo>
                      <a:cubicBezTo>
                        <a:pt x="67" y="88"/>
                        <a:pt x="66" y="86"/>
                        <a:pt x="69" y="86"/>
                      </a:cubicBezTo>
                      <a:cubicBezTo>
                        <a:pt x="72" y="86"/>
                        <a:pt x="77" y="86"/>
                        <a:pt x="78" y="84"/>
                      </a:cubicBezTo>
                      <a:cubicBezTo>
                        <a:pt x="78" y="82"/>
                        <a:pt x="78" y="77"/>
                        <a:pt x="82" y="79"/>
                      </a:cubicBezTo>
                      <a:cubicBezTo>
                        <a:pt x="85" y="80"/>
                        <a:pt x="86" y="78"/>
                        <a:pt x="88" y="77"/>
                      </a:cubicBezTo>
                      <a:cubicBezTo>
                        <a:pt x="90" y="76"/>
                        <a:pt x="89" y="74"/>
                        <a:pt x="92" y="74"/>
                      </a:cubicBezTo>
                      <a:cubicBezTo>
                        <a:pt x="94" y="74"/>
                        <a:pt x="96" y="72"/>
                        <a:pt x="98" y="72"/>
                      </a:cubicBezTo>
                      <a:cubicBezTo>
                        <a:pt x="98" y="71"/>
                        <a:pt x="98" y="71"/>
                        <a:pt x="98" y="71"/>
                      </a:cubicBezTo>
                      <a:cubicBezTo>
                        <a:pt x="97" y="68"/>
                        <a:pt x="96" y="65"/>
                        <a:pt x="95" y="64"/>
                      </a:cubicBezTo>
                      <a:cubicBezTo>
                        <a:pt x="94" y="61"/>
                        <a:pt x="93" y="63"/>
                        <a:pt x="91" y="61"/>
                      </a:cubicBezTo>
                      <a:cubicBezTo>
                        <a:pt x="89" y="59"/>
                        <a:pt x="88" y="58"/>
                        <a:pt x="85" y="57"/>
                      </a:cubicBezTo>
                      <a:cubicBezTo>
                        <a:pt x="83" y="56"/>
                        <a:pt x="82" y="57"/>
                        <a:pt x="78" y="56"/>
                      </a:cubicBezTo>
                      <a:cubicBezTo>
                        <a:pt x="74" y="55"/>
                        <a:pt x="76" y="54"/>
                        <a:pt x="77" y="49"/>
                      </a:cubicBezTo>
                      <a:cubicBezTo>
                        <a:pt x="78" y="45"/>
                        <a:pt x="75" y="48"/>
                        <a:pt x="74" y="48"/>
                      </a:cubicBezTo>
                      <a:cubicBezTo>
                        <a:pt x="72" y="48"/>
                        <a:pt x="69" y="50"/>
                        <a:pt x="65" y="49"/>
                      </a:cubicBezTo>
                      <a:cubicBezTo>
                        <a:pt x="62" y="47"/>
                        <a:pt x="66" y="42"/>
                        <a:pt x="67" y="41"/>
                      </a:cubicBezTo>
                      <a:cubicBezTo>
                        <a:pt x="68" y="39"/>
                        <a:pt x="67" y="36"/>
                        <a:pt x="67" y="33"/>
                      </a:cubicBezTo>
                      <a:cubicBezTo>
                        <a:pt x="66" y="30"/>
                        <a:pt x="65" y="28"/>
                        <a:pt x="60" y="22"/>
                      </a:cubicBezTo>
                      <a:cubicBezTo>
                        <a:pt x="54" y="17"/>
                        <a:pt x="60" y="11"/>
                        <a:pt x="60" y="11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59" y="6"/>
                        <a:pt x="58" y="5"/>
                      </a:cubicBezTo>
                      <a:cubicBezTo>
                        <a:pt x="56" y="3"/>
                        <a:pt x="56" y="2"/>
                        <a:pt x="52" y="2"/>
                      </a:cubicBezTo>
                      <a:cubicBezTo>
                        <a:pt x="49" y="2"/>
                        <a:pt x="40" y="0"/>
                        <a:pt x="40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26" y="12"/>
                        <a:pt x="25" y="12"/>
                      </a:cubicBezTo>
                      <a:cubicBezTo>
                        <a:pt x="24" y="12"/>
                        <a:pt x="21" y="11"/>
                        <a:pt x="21" y="12"/>
                      </a:cubicBezTo>
                      <a:cubicBezTo>
                        <a:pt x="21" y="13"/>
                        <a:pt x="20" y="15"/>
                        <a:pt x="19" y="16"/>
                      </a:cubicBezTo>
                      <a:cubicBezTo>
                        <a:pt x="19" y="17"/>
                        <a:pt x="17" y="16"/>
                        <a:pt x="16" y="17"/>
                      </a:cubicBezTo>
                      <a:cubicBezTo>
                        <a:pt x="15" y="17"/>
                        <a:pt x="13" y="16"/>
                        <a:pt x="12" y="17"/>
                      </a:cubicBezTo>
                      <a:cubicBezTo>
                        <a:pt x="12" y="18"/>
                        <a:pt x="10" y="24"/>
                        <a:pt x="11" y="26"/>
                      </a:cubicBezTo>
                      <a:cubicBezTo>
                        <a:pt x="11" y="28"/>
                        <a:pt x="10" y="31"/>
                        <a:pt x="12" y="33"/>
                      </a:cubicBezTo>
                      <a:cubicBezTo>
                        <a:pt x="14" y="35"/>
                        <a:pt x="17" y="35"/>
                        <a:pt x="17" y="36"/>
                      </a:cubicBezTo>
                      <a:cubicBezTo>
                        <a:pt x="18" y="38"/>
                        <a:pt x="18" y="40"/>
                        <a:pt x="19" y="41"/>
                      </a:cubicBezTo>
                      <a:cubicBezTo>
                        <a:pt x="20" y="42"/>
                        <a:pt x="21" y="46"/>
                        <a:pt x="21" y="47"/>
                      </a:cubicBezTo>
                      <a:cubicBezTo>
                        <a:pt x="20" y="49"/>
                        <a:pt x="18" y="52"/>
                        <a:pt x="17" y="53"/>
                      </a:cubicBezTo>
                      <a:cubicBezTo>
                        <a:pt x="16" y="54"/>
                        <a:pt x="13" y="56"/>
                        <a:pt x="12" y="57"/>
                      </a:cubicBezTo>
                      <a:cubicBezTo>
                        <a:pt x="11" y="58"/>
                        <a:pt x="8" y="59"/>
                        <a:pt x="8" y="60"/>
                      </a:cubicBezTo>
                      <a:cubicBezTo>
                        <a:pt x="7" y="62"/>
                        <a:pt x="5" y="64"/>
                        <a:pt x="4" y="66"/>
                      </a:cubicBezTo>
                      <a:cubicBezTo>
                        <a:pt x="3" y="67"/>
                        <a:pt x="0" y="70"/>
                        <a:pt x="0" y="70"/>
                      </a:cubicBezTo>
                      <a:cubicBezTo>
                        <a:pt x="0" y="70"/>
                        <a:pt x="3" y="72"/>
                        <a:pt x="3" y="73"/>
                      </a:cubicBezTo>
                      <a:cubicBezTo>
                        <a:pt x="3" y="75"/>
                        <a:pt x="3" y="75"/>
                        <a:pt x="5" y="77"/>
                      </a:cubicBezTo>
                      <a:cubicBezTo>
                        <a:pt x="8" y="79"/>
                        <a:pt x="5" y="81"/>
                        <a:pt x="5" y="84"/>
                      </a:cubicBezTo>
                      <a:cubicBezTo>
                        <a:pt x="5" y="87"/>
                        <a:pt x="5" y="86"/>
                        <a:pt x="7" y="86"/>
                      </a:cubicBezTo>
                      <a:cubicBezTo>
                        <a:pt x="9" y="86"/>
                        <a:pt x="10" y="86"/>
                        <a:pt x="11" y="89"/>
                      </a:cubicBezTo>
                      <a:cubicBezTo>
                        <a:pt x="12" y="91"/>
                        <a:pt x="13" y="87"/>
                        <a:pt x="13" y="87"/>
                      </a:cubicBezTo>
                      <a:cubicBezTo>
                        <a:pt x="13" y="87"/>
                        <a:pt x="14" y="81"/>
                        <a:pt x="15" y="80"/>
                      </a:cubicBezTo>
                      <a:cubicBezTo>
                        <a:pt x="15" y="80"/>
                        <a:pt x="17" y="82"/>
                        <a:pt x="19" y="82"/>
                      </a:cubicBezTo>
                      <a:cubicBezTo>
                        <a:pt x="21" y="83"/>
                        <a:pt x="24" y="86"/>
                        <a:pt x="24" y="86"/>
                      </a:cubicBezTo>
                      <a:cubicBezTo>
                        <a:pt x="29" y="87"/>
                        <a:pt x="29" y="87"/>
                        <a:pt x="29" y="87"/>
                      </a:cubicBezTo>
                      <a:cubicBezTo>
                        <a:pt x="29" y="87"/>
                        <a:pt x="32" y="88"/>
                        <a:pt x="34" y="89"/>
                      </a:cubicBezTo>
                      <a:cubicBezTo>
                        <a:pt x="35" y="90"/>
                        <a:pt x="34" y="94"/>
                        <a:pt x="34" y="96"/>
                      </a:cubicBezTo>
                      <a:cubicBezTo>
                        <a:pt x="34" y="98"/>
                        <a:pt x="36" y="99"/>
                        <a:pt x="38" y="98"/>
                      </a:cubicBezTo>
                      <a:cubicBezTo>
                        <a:pt x="40" y="98"/>
                        <a:pt x="40" y="101"/>
                        <a:pt x="40" y="102"/>
                      </a:cubicBezTo>
                      <a:cubicBezTo>
                        <a:pt x="40" y="103"/>
                        <a:pt x="40" y="103"/>
                        <a:pt x="41" y="1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5" name="Freeform 66">
                  <a:extLst>
                    <a:ext uri="{FF2B5EF4-FFF2-40B4-BE49-F238E27FC236}">
                      <a16:creationId xmlns:a16="http://schemas.microsoft.com/office/drawing/2014/main" id="{B903F87E-E148-4337-85F4-0A1C14959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1914" y="3861237"/>
                  <a:ext cx="509975" cy="454544"/>
                </a:xfrm>
                <a:custGeom>
                  <a:avLst/>
                  <a:gdLst>
                    <a:gd name="T0" fmla="*/ 3 w 105"/>
                    <a:gd name="T1" fmla="*/ 99 h 90"/>
                    <a:gd name="T2" fmla="*/ 19 w 105"/>
                    <a:gd name="T3" fmla="*/ 88 h 90"/>
                    <a:gd name="T4" fmla="*/ 48 w 105"/>
                    <a:gd name="T5" fmla="*/ 75 h 90"/>
                    <a:gd name="T6" fmla="*/ 64 w 105"/>
                    <a:gd name="T7" fmla="*/ 67 h 90"/>
                    <a:gd name="T8" fmla="*/ 78 w 105"/>
                    <a:gd name="T9" fmla="*/ 54 h 90"/>
                    <a:gd name="T10" fmla="*/ 99 w 105"/>
                    <a:gd name="T11" fmla="*/ 48 h 90"/>
                    <a:gd name="T12" fmla="*/ 110 w 105"/>
                    <a:gd name="T13" fmla="*/ 35 h 90"/>
                    <a:gd name="T14" fmla="*/ 126 w 105"/>
                    <a:gd name="T15" fmla="*/ 29 h 90"/>
                    <a:gd name="T16" fmla="*/ 139 w 105"/>
                    <a:gd name="T17" fmla="*/ 21 h 90"/>
                    <a:gd name="T18" fmla="*/ 163 w 105"/>
                    <a:gd name="T19" fmla="*/ 13 h 90"/>
                    <a:gd name="T20" fmla="*/ 182 w 105"/>
                    <a:gd name="T21" fmla="*/ 8 h 90"/>
                    <a:gd name="T22" fmla="*/ 230 w 105"/>
                    <a:gd name="T23" fmla="*/ 32 h 90"/>
                    <a:gd name="T24" fmla="*/ 262 w 105"/>
                    <a:gd name="T25" fmla="*/ 19 h 90"/>
                    <a:gd name="T26" fmla="*/ 268 w 105"/>
                    <a:gd name="T27" fmla="*/ 19 h 90"/>
                    <a:gd name="T28" fmla="*/ 268 w 105"/>
                    <a:gd name="T29" fmla="*/ 19 h 90"/>
                    <a:gd name="T30" fmla="*/ 268 w 105"/>
                    <a:gd name="T31" fmla="*/ 19 h 90"/>
                    <a:gd name="T32" fmla="*/ 268 w 105"/>
                    <a:gd name="T33" fmla="*/ 40 h 90"/>
                    <a:gd name="T34" fmla="*/ 268 w 105"/>
                    <a:gd name="T35" fmla="*/ 59 h 90"/>
                    <a:gd name="T36" fmla="*/ 273 w 105"/>
                    <a:gd name="T37" fmla="*/ 72 h 90"/>
                    <a:gd name="T38" fmla="*/ 281 w 105"/>
                    <a:gd name="T39" fmla="*/ 83 h 90"/>
                    <a:gd name="T40" fmla="*/ 273 w 105"/>
                    <a:gd name="T41" fmla="*/ 96 h 90"/>
                    <a:gd name="T42" fmla="*/ 268 w 105"/>
                    <a:gd name="T43" fmla="*/ 110 h 90"/>
                    <a:gd name="T44" fmla="*/ 254 w 105"/>
                    <a:gd name="T45" fmla="*/ 107 h 90"/>
                    <a:gd name="T46" fmla="*/ 233 w 105"/>
                    <a:gd name="T47" fmla="*/ 110 h 90"/>
                    <a:gd name="T48" fmla="*/ 227 w 105"/>
                    <a:gd name="T49" fmla="*/ 123 h 90"/>
                    <a:gd name="T50" fmla="*/ 217 w 105"/>
                    <a:gd name="T51" fmla="*/ 139 h 90"/>
                    <a:gd name="T52" fmla="*/ 206 w 105"/>
                    <a:gd name="T53" fmla="*/ 150 h 90"/>
                    <a:gd name="T54" fmla="*/ 201 w 105"/>
                    <a:gd name="T55" fmla="*/ 193 h 90"/>
                    <a:gd name="T56" fmla="*/ 187 w 105"/>
                    <a:gd name="T57" fmla="*/ 204 h 90"/>
                    <a:gd name="T58" fmla="*/ 182 w 105"/>
                    <a:gd name="T59" fmla="*/ 222 h 90"/>
                    <a:gd name="T60" fmla="*/ 182 w 105"/>
                    <a:gd name="T61" fmla="*/ 241 h 90"/>
                    <a:gd name="T62" fmla="*/ 104 w 105"/>
                    <a:gd name="T63" fmla="*/ 238 h 90"/>
                    <a:gd name="T64" fmla="*/ 104 w 105"/>
                    <a:gd name="T65" fmla="*/ 230 h 90"/>
                    <a:gd name="T66" fmla="*/ 96 w 105"/>
                    <a:gd name="T67" fmla="*/ 222 h 90"/>
                    <a:gd name="T68" fmla="*/ 80 w 105"/>
                    <a:gd name="T69" fmla="*/ 212 h 90"/>
                    <a:gd name="T70" fmla="*/ 72 w 105"/>
                    <a:gd name="T71" fmla="*/ 209 h 90"/>
                    <a:gd name="T72" fmla="*/ 48 w 105"/>
                    <a:gd name="T73" fmla="*/ 220 h 90"/>
                    <a:gd name="T74" fmla="*/ 37 w 105"/>
                    <a:gd name="T75" fmla="*/ 201 h 90"/>
                    <a:gd name="T76" fmla="*/ 35 w 105"/>
                    <a:gd name="T77" fmla="*/ 187 h 90"/>
                    <a:gd name="T78" fmla="*/ 3 w 105"/>
                    <a:gd name="T79" fmla="*/ 166 h 90"/>
                    <a:gd name="T80" fmla="*/ 5 w 105"/>
                    <a:gd name="T81" fmla="*/ 131 h 90"/>
                    <a:gd name="T82" fmla="*/ 19 w 105"/>
                    <a:gd name="T83" fmla="*/ 110 h 90"/>
                    <a:gd name="T84" fmla="*/ 16 w 105"/>
                    <a:gd name="T85" fmla="*/ 99 h 90"/>
                    <a:gd name="T86" fmla="*/ 0 w 105"/>
                    <a:gd name="T87" fmla="*/ 99 h 90"/>
                    <a:gd name="T88" fmla="*/ 3 w 105"/>
                    <a:gd name="T89" fmla="*/ 99 h 90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105" h="90">
                      <a:moveTo>
                        <a:pt x="1" y="37"/>
                      </a:moveTo>
                      <a:cubicBezTo>
                        <a:pt x="3" y="35"/>
                        <a:pt x="6" y="33"/>
                        <a:pt x="7" y="33"/>
                      </a:cubicBezTo>
                      <a:cubicBezTo>
                        <a:pt x="10" y="32"/>
                        <a:pt x="15" y="28"/>
                        <a:pt x="18" y="28"/>
                      </a:cubicBezTo>
                      <a:cubicBezTo>
                        <a:pt x="20" y="28"/>
                        <a:pt x="21" y="27"/>
                        <a:pt x="24" y="25"/>
                      </a:cubicBezTo>
                      <a:cubicBezTo>
                        <a:pt x="27" y="22"/>
                        <a:pt x="26" y="20"/>
                        <a:pt x="29" y="20"/>
                      </a:cubicBezTo>
                      <a:cubicBezTo>
                        <a:pt x="32" y="20"/>
                        <a:pt x="37" y="20"/>
                        <a:pt x="37" y="18"/>
                      </a:cubicBezTo>
                      <a:cubicBezTo>
                        <a:pt x="38" y="16"/>
                        <a:pt x="38" y="11"/>
                        <a:pt x="41" y="13"/>
                      </a:cubicBezTo>
                      <a:cubicBezTo>
                        <a:pt x="45" y="14"/>
                        <a:pt x="46" y="12"/>
                        <a:pt x="47" y="11"/>
                      </a:cubicBezTo>
                      <a:cubicBezTo>
                        <a:pt x="49" y="10"/>
                        <a:pt x="49" y="8"/>
                        <a:pt x="52" y="8"/>
                      </a:cubicBezTo>
                      <a:cubicBezTo>
                        <a:pt x="55" y="8"/>
                        <a:pt x="60" y="4"/>
                        <a:pt x="61" y="5"/>
                      </a:cubicBezTo>
                      <a:cubicBezTo>
                        <a:pt x="62" y="5"/>
                        <a:pt x="64" y="0"/>
                        <a:pt x="68" y="3"/>
                      </a:cubicBezTo>
                      <a:cubicBezTo>
                        <a:pt x="72" y="5"/>
                        <a:pt x="86" y="12"/>
                        <a:pt x="86" y="12"/>
                      </a:cubicBezTo>
                      <a:cubicBezTo>
                        <a:pt x="86" y="12"/>
                        <a:pt x="97" y="7"/>
                        <a:pt x="98" y="7"/>
                      </a:cubicBezTo>
                      <a:cubicBezTo>
                        <a:pt x="99" y="7"/>
                        <a:pt x="99" y="6"/>
                        <a:pt x="100" y="7"/>
                      </a:cubicBezTo>
                      <a:cubicBezTo>
                        <a:pt x="100" y="7"/>
                        <a:pt x="100" y="7"/>
                        <a:pt x="100" y="7"/>
                      </a:cubicBezTo>
                      <a:cubicBezTo>
                        <a:pt x="100" y="7"/>
                        <a:pt x="100" y="7"/>
                        <a:pt x="100" y="7"/>
                      </a:cubicBezTo>
                      <a:cubicBezTo>
                        <a:pt x="100" y="15"/>
                        <a:pt x="100" y="15"/>
                        <a:pt x="100" y="15"/>
                      </a:cubicBezTo>
                      <a:cubicBezTo>
                        <a:pt x="100" y="15"/>
                        <a:pt x="100" y="20"/>
                        <a:pt x="100" y="22"/>
                      </a:cubicBezTo>
                      <a:cubicBezTo>
                        <a:pt x="101" y="24"/>
                        <a:pt x="101" y="26"/>
                        <a:pt x="102" y="27"/>
                      </a:cubicBezTo>
                      <a:cubicBezTo>
                        <a:pt x="102" y="29"/>
                        <a:pt x="105" y="31"/>
                        <a:pt x="105" y="31"/>
                      </a:cubicBezTo>
                      <a:cubicBezTo>
                        <a:pt x="105" y="31"/>
                        <a:pt x="103" y="33"/>
                        <a:pt x="102" y="36"/>
                      </a:cubicBezTo>
                      <a:cubicBezTo>
                        <a:pt x="101" y="40"/>
                        <a:pt x="101" y="40"/>
                        <a:pt x="100" y="41"/>
                      </a:cubicBezTo>
                      <a:cubicBezTo>
                        <a:pt x="98" y="43"/>
                        <a:pt x="97" y="41"/>
                        <a:pt x="95" y="40"/>
                      </a:cubicBezTo>
                      <a:cubicBezTo>
                        <a:pt x="93" y="39"/>
                        <a:pt x="88" y="39"/>
                        <a:pt x="87" y="41"/>
                      </a:cubicBezTo>
                      <a:cubicBezTo>
                        <a:pt x="86" y="43"/>
                        <a:pt x="86" y="45"/>
                        <a:pt x="85" y="46"/>
                      </a:cubicBezTo>
                      <a:cubicBezTo>
                        <a:pt x="84" y="47"/>
                        <a:pt x="83" y="50"/>
                        <a:pt x="81" y="52"/>
                      </a:cubicBezTo>
                      <a:cubicBezTo>
                        <a:pt x="79" y="54"/>
                        <a:pt x="77" y="55"/>
                        <a:pt x="77" y="56"/>
                      </a:cubicBezTo>
                      <a:cubicBezTo>
                        <a:pt x="77" y="57"/>
                        <a:pt x="77" y="71"/>
                        <a:pt x="75" y="72"/>
                      </a:cubicBezTo>
                      <a:cubicBezTo>
                        <a:pt x="74" y="74"/>
                        <a:pt x="70" y="75"/>
                        <a:pt x="70" y="76"/>
                      </a:cubicBezTo>
                      <a:cubicBezTo>
                        <a:pt x="70" y="78"/>
                        <a:pt x="69" y="82"/>
                        <a:pt x="68" y="83"/>
                      </a:cubicBezTo>
                      <a:cubicBezTo>
                        <a:pt x="68" y="84"/>
                        <a:pt x="67" y="87"/>
                        <a:pt x="68" y="90"/>
                      </a:cubicBezTo>
                      <a:cubicBezTo>
                        <a:pt x="39" y="89"/>
                        <a:pt x="39" y="89"/>
                        <a:pt x="39" y="89"/>
                      </a:cubicBezTo>
                      <a:cubicBezTo>
                        <a:pt x="39" y="89"/>
                        <a:pt x="39" y="87"/>
                        <a:pt x="39" y="86"/>
                      </a:cubicBezTo>
                      <a:cubicBezTo>
                        <a:pt x="39" y="84"/>
                        <a:pt x="37" y="83"/>
                        <a:pt x="36" y="83"/>
                      </a:cubicBezTo>
                      <a:cubicBezTo>
                        <a:pt x="35" y="82"/>
                        <a:pt x="31" y="80"/>
                        <a:pt x="30" y="79"/>
                      </a:cubicBezTo>
                      <a:cubicBezTo>
                        <a:pt x="30" y="79"/>
                        <a:pt x="29" y="77"/>
                        <a:pt x="27" y="78"/>
                      </a:cubicBezTo>
                      <a:cubicBezTo>
                        <a:pt x="24" y="79"/>
                        <a:pt x="18" y="81"/>
                        <a:pt x="18" y="82"/>
                      </a:cubicBezTo>
                      <a:cubicBezTo>
                        <a:pt x="17" y="82"/>
                        <a:pt x="15" y="75"/>
                        <a:pt x="14" y="75"/>
                      </a:cubicBezTo>
                      <a:cubicBezTo>
                        <a:pt x="14" y="75"/>
                        <a:pt x="16" y="70"/>
                        <a:pt x="13" y="70"/>
                      </a:cubicBezTo>
                      <a:cubicBezTo>
                        <a:pt x="10" y="69"/>
                        <a:pt x="1" y="64"/>
                        <a:pt x="1" y="62"/>
                      </a:cubicBezTo>
                      <a:cubicBezTo>
                        <a:pt x="1" y="61"/>
                        <a:pt x="1" y="52"/>
                        <a:pt x="2" y="49"/>
                      </a:cubicBezTo>
                      <a:cubicBezTo>
                        <a:pt x="4" y="46"/>
                        <a:pt x="7" y="42"/>
                        <a:pt x="7" y="41"/>
                      </a:cubicBezTo>
                      <a:cubicBezTo>
                        <a:pt x="7" y="40"/>
                        <a:pt x="8" y="36"/>
                        <a:pt x="6" y="37"/>
                      </a:cubicBezTo>
                      <a:cubicBezTo>
                        <a:pt x="4" y="37"/>
                        <a:pt x="2" y="37"/>
                        <a:pt x="0" y="37"/>
                      </a:cubicBezTo>
                      <a:lnTo>
                        <a:pt x="1" y="37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6" name="Freeform 67">
                  <a:extLst>
                    <a:ext uri="{FF2B5EF4-FFF2-40B4-BE49-F238E27FC236}">
                      <a16:creationId xmlns:a16="http://schemas.microsoft.com/office/drawing/2014/main" id="{5C3EF2A4-BB75-4052-9F6C-E02D4E863D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6628" y="3308618"/>
                  <a:ext cx="602534" cy="431910"/>
                </a:xfrm>
                <a:custGeom>
                  <a:avLst/>
                  <a:gdLst>
                    <a:gd name="T0" fmla="*/ 284 w 124"/>
                    <a:gd name="T1" fmla="*/ 229 h 86"/>
                    <a:gd name="T2" fmla="*/ 276 w 124"/>
                    <a:gd name="T3" fmla="*/ 224 h 86"/>
                    <a:gd name="T4" fmla="*/ 246 w 124"/>
                    <a:gd name="T5" fmla="*/ 221 h 86"/>
                    <a:gd name="T6" fmla="*/ 222 w 124"/>
                    <a:gd name="T7" fmla="*/ 216 h 86"/>
                    <a:gd name="T8" fmla="*/ 203 w 124"/>
                    <a:gd name="T9" fmla="*/ 210 h 86"/>
                    <a:gd name="T10" fmla="*/ 174 w 124"/>
                    <a:gd name="T11" fmla="*/ 208 h 86"/>
                    <a:gd name="T12" fmla="*/ 142 w 124"/>
                    <a:gd name="T13" fmla="*/ 189 h 86"/>
                    <a:gd name="T14" fmla="*/ 129 w 124"/>
                    <a:gd name="T15" fmla="*/ 162 h 86"/>
                    <a:gd name="T16" fmla="*/ 96 w 124"/>
                    <a:gd name="T17" fmla="*/ 170 h 86"/>
                    <a:gd name="T18" fmla="*/ 75 w 124"/>
                    <a:gd name="T19" fmla="*/ 189 h 86"/>
                    <a:gd name="T20" fmla="*/ 64 w 124"/>
                    <a:gd name="T21" fmla="*/ 192 h 86"/>
                    <a:gd name="T22" fmla="*/ 56 w 124"/>
                    <a:gd name="T23" fmla="*/ 186 h 86"/>
                    <a:gd name="T24" fmla="*/ 56 w 124"/>
                    <a:gd name="T25" fmla="*/ 186 h 86"/>
                    <a:gd name="T26" fmla="*/ 56 w 124"/>
                    <a:gd name="T27" fmla="*/ 186 h 86"/>
                    <a:gd name="T28" fmla="*/ 54 w 124"/>
                    <a:gd name="T29" fmla="*/ 173 h 86"/>
                    <a:gd name="T30" fmla="*/ 5 w 124"/>
                    <a:gd name="T31" fmla="*/ 144 h 86"/>
                    <a:gd name="T32" fmla="*/ 0 w 124"/>
                    <a:gd name="T33" fmla="*/ 122 h 86"/>
                    <a:gd name="T34" fmla="*/ 19 w 124"/>
                    <a:gd name="T35" fmla="*/ 91 h 86"/>
                    <a:gd name="T36" fmla="*/ 48 w 124"/>
                    <a:gd name="T37" fmla="*/ 80 h 86"/>
                    <a:gd name="T38" fmla="*/ 64 w 124"/>
                    <a:gd name="T39" fmla="*/ 77 h 86"/>
                    <a:gd name="T40" fmla="*/ 64 w 124"/>
                    <a:gd name="T41" fmla="*/ 40 h 86"/>
                    <a:gd name="T42" fmla="*/ 83 w 124"/>
                    <a:gd name="T43" fmla="*/ 19 h 86"/>
                    <a:gd name="T44" fmla="*/ 94 w 124"/>
                    <a:gd name="T45" fmla="*/ 21 h 86"/>
                    <a:gd name="T46" fmla="*/ 118 w 124"/>
                    <a:gd name="T47" fmla="*/ 21 h 86"/>
                    <a:gd name="T48" fmla="*/ 147 w 124"/>
                    <a:gd name="T49" fmla="*/ 0 h 86"/>
                    <a:gd name="T50" fmla="*/ 177 w 124"/>
                    <a:gd name="T51" fmla="*/ 27 h 86"/>
                    <a:gd name="T52" fmla="*/ 220 w 124"/>
                    <a:gd name="T53" fmla="*/ 27 h 86"/>
                    <a:gd name="T54" fmla="*/ 230 w 124"/>
                    <a:gd name="T55" fmla="*/ 32 h 86"/>
                    <a:gd name="T56" fmla="*/ 249 w 124"/>
                    <a:gd name="T57" fmla="*/ 43 h 86"/>
                    <a:gd name="T58" fmla="*/ 265 w 124"/>
                    <a:gd name="T59" fmla="*/ 21 h 86"/>
                    <a:gd name="T60" fmla="*/ 281 w 124"/>
                    <a:gd name="T61" fmla="*/ 40 h 86"/>
                    <a:gd name="T62" fmla="*/ 289 w 124"/>
                    <a:gd name="T63" fmla="*/ 67 h 86"/>
                    <a:gd name="T64" fmla="*/ 308 w 124"/>
                    <a:gd name="T65" fmla="*/ 85 h 86"/>
                    <a:gd name="T66" fmla="*/ 321 w 124"/>
                    <a:gd name="T67" fmla="*/ 99 h 86"/>
                    <a:gd name="T68" fmla="*/ 329 w 124"/>
                    <a:gd name="T69" fmla="*/ 112 h 86"/>
                    <a:gd name="T70" fmla="*/ 332 w 124"/>
                    <a:gd name="T71" fmla="*/ 136 h 86"/>
                    <a:gd name="T72" fmla="*/ 308 w 124"/>
                    <a:gd name="T73" fmla="*/ 149 h 86"/>
                    <a:gd name="T74" fmla="*/ 300 w 124"/>
                    <a:gd name="T75" fmla="*/ 160 h 86"/>
                    <a:gd name="T76" fmla="*/ 303 w 124"/>
                    <a:gd name="T77" fmla="*/ 184 h 86"/>
                    <a:gd name="T78" fmla="*/ 305 w 124"/>
                    <a:gd name="T79" fmla="*/ 200 h 86"/>
                    <a:gd name="T80" fmla="*/ 305 w 124"/>
                    <a:gd name="T81" fmla="*/ 213 h 86"/>
                    <a:gd name="T82" fmla="*/ 295 w 124"/>
                    <a:gd name="T83" fmla="*/ 221 h 86"/>
                    <a:gd name="T84" fmla="*/ 284 w 124"/>
                    <a:gd name="T85" fmla="*/ 229 h 8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24" h="86">
                      <a:moveTo>
                        <a:pt x="106" y="86"/>
                      </a:moveTo>
                      <a:cubicBezTo>
                        <a:pt x="105" y="85"/>
                        <a:pt x="104" y="84"/>
                        <a:pt x="103" y="84"/>
                      </a:cubicBezTo>
                      <a:cubicBezTo>
                        <a:pt x="99" y="81"/>
                        <a:pt x="97" y="82"/>
                        <a:pt x="92" y="83"/>
                      </a:cubicBezTo>
                      <a:cubicBezTo>
                        <a:pt x="88" y="85"/>
                        <a:pt x="85" y="84"/>
                        <a:pt x="83" y="81"/>
                      </a:cubicBezTo>
                      <a:cubicBezTo>
                        <a:pt x="81" y="78"/>
                        <a:pt x="80" y="80"/>
                        <a:pt x="76" y="79"/>
                      </a:cubicBezTo>
                      <a:cubicBezTo>
                        <a:pt x="72" y="79"/>
                        <a:pt x="68" y="80"/>
                        <a:pt x="65" y="78"/>
                      </a:cubicBezTo>
                      <a:cubicBezTo>
                        <a:pt x="62" y="77"/>
                        <a:pt x="58" y="73"/>
                        <a:pt x="53" y="71"/>
                      </a:cubicBezTo>
                      <a:cubicBezTo>
                        <a:pt x="48" y="69"/>
                        <a:pt x="51" y="66"/>
                        <a:pt x="48" y="61"/>
                      </a:cubicBezTo>
                      <a:cubicBezTo>
                        <a:pt x="46" y="55"/>
                        <a:pt x="40" y="64"/>
                        <a:pt x="36" y="64"/>
                      </a:cubicBezTo>
                      <a:cubicBezTo>
                        <a:pt x="32" y="64"/>
                        <a:pt x="30" y="68"/>
                        <a:pt x="28" y="71"/>
                      </a:cubicBezTo>
                      <a:cubicBezTo>
                        <a:pt x="27" y="73"/>
                        <a:pt x="25" y="74"/>
                        <a:pt x="24" y="72"/>
                      </a:cubicBezTo>
                      <a:cubicBezTo>
                        <a:pt x="23" y="72"/>
                        <a:pt x="22" y="71"/>
                        <a:pt x="21" y="70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68"/>
                        <a:pt x="21" y="68"/>
                        <a:pt x="20" y="65"/>
                      </a:cubicBezTo>
                      <a:cubicBezTo>
                        <a:pt x="18" y="62"/>
                        <a:pt x="2" y="54"/>
                        <a:pt x="2" y="54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4" y="37"/>
                        <a:pt x="7" y="34"/>
                      </a:cubicBezTo>
                      <a:cubicBezTo>
                        <a:pt x="9" y="30"/>
                        <a:pt x="14" y="31"/>
                        <a:pt x="18" y="30"/>
                      </a:cubicBezTo>
                      <a:cubicBezTo>
                        <a:pt x="21" y="29"/>
                        <a:pt x="24" y="29"/>
                        <a:pt x="24" y="29"/>
                      </a:cubicBezTo>
                      <a:cubicBezTo>
                        <a:pt x="24" y="29"/>
                        <a:pt x="25" y="17"/>
                        <a:pt x="24" y="15"/>
                      </a:cubicBezTo>
                      <a:cubicBezTo>
                        <a:pt x="24" y="12"/>
                        <a:pt x="30" y="8"/>
                        <a:pt x="31" y="7"/>
                      </a:cubicBezTo>
                      <a:cubicBezTo>
                        <a:pt x="33" y="5"/>
                        <a:pt x="35" y="8"/>
                        <a:pt x="35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5" y="5"/>
                        <a:pt x="55" y="0"/>
                        <a:pt x="55" y="0"/>
                      </a:cubicBezTo>
                      <a:cubicBezTo>
                        <a:pt x="56" y="4"/>
                        <a:pt x="62" y="8"/>
                        <a:pt x="66" y="10"/>
                      </a:cubicBezTo>
                      <a:cubicBezTo>
                        <a:pt x="71" y="13"/>
                        <a:pt x="78" y="11"/>
                        <a:pt x="82" y="10"/>
                      </a:cubicBezTo>
                      <a:cubicBezTo>
                        <a:pt x="86" y="9"/>
                        <a:pt x="85" y="11"/>
                        <a:pt x="86" y="12"/>
                      </a:cubicBezTo>
                      <a:cubicBezTo>
                        <a:pt x="88" y="13"/>
                        <a:pt x="93" y="16"/>
                        <a:pt x="93" y="16"/>
                      </a:cubicBezTo>
                      <a:cubicBezTo>
                        <a:pt x="92" y="12"/>
                        <a:pt x="96" y="10"/>
                        <a:pt x="99" y="8"/>
                      </a:cubicBezTo>
                      <a:cubicBezTo>
                        <a:pt x="103" y="7"/>
                        <a:pt x="103" y="13"/>
                        <a:pt x="105" y="15"/>
                      </a:cubicBezTo>
                      <a:cubicBezTo>
                        <a:pt x="107" y="16"/>
                        <a:pt x="108" y="21"/>
                        <a:pt x="108" y="25"/>
                      </a:cubicBezTo>
                      <a:cubicBezTo>
                        <a:pt x="108" y="28"/>
                        <a:pt x="113" y="32"/>
                        <a:pt x="115" y="32"/>
                      </a:cubicBezTo>
                      <a:cubicBezTo>
                        <a:pt x="117" y="33"/>
                        <a:pt x="120" y="35"/>
                        <a:pt x="120" y="37"/>
                      </a:cubicBezTo>
                      <a:cubicBezTo>
                        <a:pt x="120" y="39"/>
                        <a:pt x="123" y="42"/>
                        <a:pt x="123" y="42"/>
                      </a:cubicBezTo>
                      <a:cubicBezTo>
                        <a:pt x="124" y="51"/>
                        <a:pt x="124" y="51"/>
                        <a:pt x="124" y="51"/>
                      </a:cubicBezTo>
                      <a:cubicBezTo>
                        <a:pt x="124" y="51"/>
                        <a:pt x="118" y="55"/>
                        <a:pt x="115" y="56"/>
                      </a:cubicBezTo>
                      <a:cubicBezTo>
                        <a:pt x="112" y="58"/>
                        <a:pt x="112" y="57"/>
                        <a:pt x="112" y="60"/>
                      </a:cubicBezTo>
                      <a:cubicBezTo>
                        <a:pt x="112" y="62"/>
                        <a:pt x="112" y="66"/>
                        <a:pt x="113" y="69"/>
                      </a:cubicBezTo>
                      <a:cubicBezTo>
                        <a:pt x="114" y="71"/>
                        <a:pt x="115" y="74"/>
                        <a:pt x="114" y="75"/>
                      </a:cubicBezTo>
                      <a:cubicBezTo>
                        <a:pt x="113" y="76"/>
                        <a:pt x="114" y="78"/>
                        <a:pt x="114" y="80"/>
                      </a:cubicBezTo>
                      <a:cubicBezTo>
                        <a:pt x="114" y="82"/>
                        <a:pt x="112" y="83"/>
                        <a:pt x="110" y="83"/>
                      </a:cubicBezTo>
                      <a:cubicBezTo>
                        <a:pt x="109" y="84"/>
                        <a:pt x="107" y="85"/>
                        <a:pt x="106" y="8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17" name="Freeform 68">
                  <a:extLst>
                    <a:ext uri="{FF2B5EF4-FFF2-40B4-BE49-F238E27FC236}">
                      <a16:creationId xmlns:a16="http://schemas.microsoft.com/office/drawing/2014/main" id="{E9C5F5A9-1927-4B65-955A-20BFDCC3C1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5666" y="3583984"/>
                  <a:ext cx="602534" cy="539416"/>
                </a:xfrm>
                <a:custGeom>
                  <a:avLst/>
                  <a:gdLst>
                    <a:gd name="T0" fmla="*/ 40 w 124"/>
                    <a:gd name="T1" fmla="*/ 233 h 107"/>
                    <a:gd name="T2" fmla="*/ 56 w 124"/>
                    <a:gd name="T3" fmla="*/ 243 h 107"/>
                    <a:gd name="T4" fmla="*/ 83 w 124"/>
                    <a:gd name="T5" fmla="*/ 265 h 107"/>
                    <a:gd name="T6" fmla="*/ 107 w 124"/>
                    <a:gd name="T7" fmla="*/ 270 h 107"/>
                    <a:gd name="T8" fmla="*/ 126 w 124"/>
                    <a:gd name="T9" fmla="*/ 278 h 107"/>
                    <a:gd name="T10" fmla="*/ 150 w 124"/>
                    <a:gd name="T11" fmla="*/ 286 h 107"/>
                    <a:gd name="T12" fmla="*/ 150 w 124"/>
                    <a:gd name="T13" fmla="*/ 286 h 107"/>
                    <a:gd name="T14" fmla="*/ 163 w 124"/>
                    <a:gd name="T15" fmla="*/ 275 h 107"/>
                    <a:gd name="T16" fmla="*/ 193 w 124"/>
                    <a:gd name="T17" fmla="*/ 262 h 107"/>
                    <a:gd name="T18" fmla="*/ 214 w 124"/>
                    <a:gd name="T19" fmla="*/ 254 h 107"/>
                    <a:gd name="T20" fmla="*/ 233 w 124"/>
                    <a:gd name="T21" fmla="*/ 249 h 107"/>
                    <a:gd name="T22" fmla="*/ 252 w 124"/>
                    <a:gd name="T23" fmla="*/ 254 h 107"/>
                    <a:gd name="T24" fmla="*/ 278 w 124"/>
                    <a:gd name="T25" fmla="*/ 262 h 107"/>
                    <a:gd name="T26" fmla="*/ 313 w 124"/>
                    <a:gd name="T27" fmla="*/ 259 h 107"/>
                    <a:gd name="T28" fmla="*/ 316 w 124"/>
                    <a:gd name="T29" fmla="*/ 259 h 107"/>
                    <a:gd name="T30" fmla="*/ 321 w 124"/>
                    <a:gd name="T31" fmla="*/ 233 h 107"/>
                    <a:gd name="T32" fmla="*/ 332 w 124"/>
                    <a:gd name="T33" fmla="*/ 219 h 107"/>
                    <a:gd name="T34" fmla="*/ 324 w 124"/>
                    <a:gd name="T35" fmla="*/ 200 h 107"/>
                    <a:gd name="T36" fmla="*/ 303 w 124"/>
                    <a:gd name="T37" fmla="*/ 179 h 107"/>
                    <a:gd name="T38" fmla="*/ 286 w 124"/>
                    <a:gd name="T39" fmla="*/ 163 h 107"/>
                    <a:gd name="T40" fmla="*/ 273 w 124"/>
                    <a:gd name="T41" fmla="*/ 144 h 107"/>
                    <a:gd name="T42" fmla="*/ 273 w 124"/>
                    <a:gd name="T43" fmla="*/ 118 h 107"/>
                    <a:gd name="T44" fmla="*/ 268 w 124"/>
                    <a:gd name="T45" fmla="*/ 83 h 107"/>
                    <a:gd name="T46" fmla="*/ 268 w 124"/>
                    <a:gd name="T47" fmla="*/ 83 h 107"/>
                    <a:gd name="T48" fmla="*/ 268 w 124"/>
                    <a:gd name="T49" fmla="*/ 83 h 107"/>
                    <a:gd name="T50" fmla="*/ 260 w 124"/>
                    <a:gd name="T51" fmla="*/ 78 h 107"/>
                    <a:gd name="T52" fmla="*/ 230 w 124"/>
                    <a:gd name="T53" fmla="*/ 75 h 107"/>
                    <a:gd name="T54" fmla="*/ 206 w 124"/>
                    <a:gd name="T55" fmla="*/ 69 h 107"/>
                    <a:gd name="T56" fmla="*/ 187 w 124"/>
                    <a:gd name="T57" fmla="*/ 64 h 107"/>
                    <a:gd name="T58" fmla="*/ 158 w 124"/>
                    <a:gd name="T59" fmla="*/ 61 h 107"/>
                    <a:gd name="T60" fmla="*/ 126 w 124"/>
                    <a:gd name="T61" fmla="*/ 43 h 107"/>
                    <a:gd name="T62" fmla="*/ 112 w 124"/>
                    <a:gd name="T63" fmla="*/ 13 h 107"/>
                    <a:gd name="T64" fmla="*/ 80 w 124"/>
                    <a:gd name="T65" fmla="*/ 24 h 107"/>
                    <a:gd name="T66" fmla="*/ 59 w 124"/>
                    <a:gd name="T67" fmla="*/ 40 h 107"/>
                    <a:gd name="T68" fmla="*/ 48 w 124"/>
                    <a:gd name="T69" fmla="*/ 45 h 107"/>
                    <a:gd name="T70" fmla="*/ 40 w 124"/>
                    <a:gd name="T71" fmla="*/ 40 h 107"/>
                    <a:gd name="T72" fmla="*/ 40 w 124"/>
                    <a:gd name="T73" fmla="*/ 40 h 107"/>
                    <a:gd name="T74" fmla="*/ 35 w 124"/>
                    <a:gd name="T75" fmla="*/ 51 h 107"/>
                    <a:gd name="T76" fmla="*/ 48 w 124"/>
                    <a:gd name="T77" fmla="*/ 72 h 107"/>
                    <a:gd name="T78" fmla="*/ 48 w 124"/>
                    <a:gd name="T79" fmla="*/ 91 h 107"/>
                    <a:gd name="T80" fmla="*/ 29 w 124"/>
                    <a:gd name="T81" fmla="*/ 112 h 107"/>
                    <a:gd name="T82" fmla="*/ 8 w 124"/>
                    <a:gd name="T83" fmla="*/ 123 h 107"/>
                    <a:gd name="T84" fmla="*/ 13 w 124"/>
                    <a:gd name="T85" fmla="*/ 134 h 107"/>
                    <a:gd name="T86" fmla="*/ 11 w 124"/>
                    <a:gd name="T87" fmla="*/ 152 h 107"/>
                    <a:gd name="T88" fmla="*/ 24 w 124"/>
                    <a:gd name="T89" fmla="*/ 160 h 107"/>
                    <a:gd name="T90" fmla="*/ 29 w 124"/>
                    <a:gd name="T91" fmla="*/ 166 h 107"/>
                    <a:gd name="T92" fmla="*/ 29 w 124"/>
                    <a:gd name="T93" fmla="*/ 187 h 107"/>
                    <a:gd name="T94" fmla="*/ 29 w 124"/>
                    <a:gd name="T95" fmla="*/ 206 h 107"/>
                    <a:gd name="T96" fmla="*/ 35 w 124"/>
                    <a:gd name="T97" fmla="*/ 219 h 107"/>
                    <a:gd name="T98" fmla="*/ 43 w 124"/>
                    <a:gd name="T99" fmla="*/ 230 h 107"/>
                    <a:gd name="T100" fmla="*/ 40 w 124"/>
                    <a:gd name="T101" fmla="*/ 233 h 10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4" h="107">
                      <a:moveTo>
                        <a:pt x="15" y="87"/>
                      </a:moveTo>
                      <a:cubicBezTo>
                        <a:pt x="18" y="88"/>
                        <a:pt x="20" y="90"/>
                        <a:pt x="21" y="91"/>
                      </a:cubicBezTo>
                      <a:cubicBezTo>
                        <a:pt x="23" y="93"/>
                        <a:pt x="29" y="97"/>
                        <a:pt x="31" y="99"/>
                      </a:cubicBezTo>
                      <a:cubicBezTo>
                        <a:pt x="33" y="101"/>
                        <a:pt x="36" y="101"/>
                        <a:pt x="40" y="101"/>
                      </a:cubicBezTo>
                      <a:cubicBezTo>
                        <a:pt x="43" y="101"/>
                        <a:pt x="41" y="101"/>
                        <a:pt x="47" y="104"/>
                      </a:cubicBezTo>
                      <a:cubicBezTo>
                        <a:pt x="52" y="107"/>
                        <a:pt x="53" y="106"/>
                        <a:pt x="56" y="107"/>
                      </a:cubicBezTo>
                      <a:cubicBezTo>
                        <a:pt x="56" y="107"/>
                        <a:pt x="56" y="107"/>
                        <a:pt x="56" y="107"/>
                      </a:cubicBezTo>
                      <a:cubicBezTo>
                        <a:pt x="58" y="105"/>
                        <a:pt x="60" y="104"/>
                        <a:pt x="61" y="103"/>
                      </a:cubicBezTo>
                      <a:cubicBezTo>
                        <a:pt x="65" y="101"/>
                        <a:pt x="69" y="99"/>
                        <a:pt x="72" y="98"/>
                      </a:cubicBezTo>
                      <a:cubicBezTo>
                        <a:pt x="75" y="97"/>
                        <a:pt x="76" y="96"/>
                        <a:pt x="80" y="95"/>
                      </a:cubicBezTo>
                      <a:cubicBezTo>
                        <a:pt x="83" y="93"/>
                        <a:pt x="82" y="92"/>
                        <a:pt x="87" y="93"/>
                      </a:cubicBezTo>
                      <a:cubicBezTo>
                        <a:pt x="92" y="94"/>
                        <a:pt x="92" y="92"/>
                        <a:pt x="94" y="95"/>
                      </a:cubicBezTo>
                      <a:cubicBezTo>
                        <a:pt x="96" y="98"/>
                        <a:pt x="97" y="99"/>
                        <a:pt x="104" y="98"/>
                      </a:cubicBezTo>
                      <a:cubicBezTo>
                        <a:pt x="109" y="98"/>
                        <a:pt x="110" y="99"/>
                        <a:pt x="117" y="97"/>
                      </a:cubicBezTo>
                      <a:cubicBezTo>
                        <a:pt x="118" y="97"/>
                        <a:pt x="118" y="97"/>
                        <a:pt x="118" y="97"/>
                      </a:cubicBezTo>
                      <a:cubicBezTo>
                        <a:pt x="118" y="97"/>
                        <a:pt x="118" y="88"/>
                        <a:pt x="120" y="87"/>
                      </a:cubicBezTo>
                      <a:cubicBezTo>
                        <a:pt x="121" y="86"/>
                        <a:pt x="124" y="84"/>
                        <a:pt x="124" y="82"/>
                      </a:cubicBezTo>
                      <a:cubicBezTo>
                        <a:pt x="124" y="80"/>
                        <a:pt x="124" y="76"/>
                        <a:pt x="121" y="75"/>
                      </a:cubicBezTo>
                      <a:cubicBezTo>
                        <a:pt x="118" y="74"/>
                        <a:pt x="114" y="68"/>
                        <a:pt x="113" y="67"/>
                      </a:cubicBezTo>
                      <a:cubicBezTo>
                        <a:pt x="112" y="66"/>
                        <a:pt x="109" y="62"/>
                        <a:pt x="107" y="61"/>
                      </a:cubicBezTo>
                      <a:cubicBezTo>
                        <a:pt x="106" y="60"/>
                        <a:pt x="102" y="56"/>
                        <a:pt x="102" y="54"/>
                      </a:cubicBezTo>
                      <a:cubicBezTo>
                        <a:pt x="102" y="52"/>
                        <a:pt x="101" y="46"/>
                        <a:pt x="102" y="44"/>
                      </a:cubicBezTo>
                      <a:cubicBezTo>
                        <a:pt x="102" y="42"/>
                        <a:pt x="103" y="33"/>
                        <a:pt x="100" y="31"/>
                      </a:cubicBezTo>
                      <a:cubicBezTo>
                        <a:pt x="100" y="31"/>
                        <a:pt x="100" y="31"/>
                        <a:pt x="100" y="31"/>
                      </a:cubicBezTo>
                      <a:cubicBezTo>
                        <a:pt x="100" y="31"/>
                        <a:pt x="100" y="31"/>
                        <a:pt x="100" y="31"/>
                      </a:cubicBezTo>
                      <a:cubicBezTo>
                        <a:pt x="99" y="30"/>
                        <a:pt x="98" y="29"/>
                        <a:pt x="97" y="29"/>
                      </a:cubicBezTo>
                      <a:cubicBezTo>
                        <a:pt x="93" y="26"/>
                        <a:pt x="91" y="27"/>
                        <a:pt x="86" y="28"/>
                      </a:cubicBezTo>
                      <a:cubicBezTo>
                        <a:pt x="82" y="29"/>
                        <a:pt x="79" y="29"/>
                        <a:pt x="77" y="26"/>
                      </a:cubicBezTo>
                      <a:cubicBezTo>
                        <a:pt x="75" y="23"/>
                        <a:pt x="74" y="24"/>
                        <a:pt x="70" y="24"/>
                      </a:cubicBezTo>
                      <a:cubicBezTo>
                        <a:pt x="66" y="24"/>
                        <a:pt x="62" y="24"/>
                        <a:pt x="59" y="23"/>
                      </a:cubicBezTo>
                      <a:cubicBezTo>
                        <a:pt x="56" y="22"/>
                        <a:pt x="52" y="18"/>
                        <a:pt x="47" y="16"/>
                      </a:cubicBezTo>
                      <a:cubicBezTo>
                        <a:pt x="42" y="14"/>
                        <a:pt x="45" y="10"/>
                        <a:pt x="42" y="5"/>
                      </a:cubicBezTo>
                      <a:cubicBezTo>
                        <a:pt x="40" y="0"/>
                        <a:pt x="34" y="9"/>
                        <a:pt x="30" y="9"/>
                      </a:cubicBezTo>
                      <a:cubicBezTo>
                        <a:pt x="26" y="9"/>
                        <a:pt x="24" y="13"/>
                        <a:pt x="22" y="15"/>
                      </a:cubicBezTo>
                      <a:cubicBezTo>
                        <a:pt x="21" y="18"/>
                        <a:pt x="19" y="19"/>
                        <a:pt x="18" y="17"/>
                      </a:cubicBezTo>
                      <a:cubicBezTo>
                        <a:pt x="17" y="17"/>
                        <a:pt x="16" y="16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6"/>
                        <a:pt x="14" y="17"/>
                        <a:pt x="13" y="19"/>
                      </a:cubicBezTo>
                      <a:cubicBezTo>
                        <a:pt x="13" y="22"/>
                        <a:pt x="18" y="25"/>
                        <a:pt x="18" y="27"/>
                      </a:cubicBezTo>
                      <a:cubicBezTo>
                        <a:pt x="19" y="29"/>
                        <a:pt x="18" y="32"/>
                        <a:pt x="18" y="34"/>
                      </a:cubicBezTo>
                      <a:cubicBezTo>
                        <a:pt x="18" y="37"/>
                        <a:pt x="14" y="40"/>
                        <a:pt x="11" y="42"/>
                      </a:cubicBezTo>
                      <a:cubicBezTo>
                        <a:pt x="8" y="43"/>
                        <a:pt x="6" y="44"/>
                        <a:pt x="3" y="46"/>
                      </a:cubicBezTo>
                      <a:cubicBezTo>
                        <a:pt x="0" y="48"/>
                        <a:pt x="4" y="49"/>
                        <a:pt x="5" y="50"/>
                      </a:cubicBezTo>
                      <a:cubicBezTo>
                        <a:pt x="7" y="52"/>
                        <a:pt x="4" y="54"/>
                        <a:pt x="4" y="57"/>
                      </a:cubicBezTo>
                      <a:cubicBezTo>
                        <a:pt x="4" y="60"/>
                        <a:pt x="6" y="60"/>
                        <a:pt x="9" y="60"/>
                      </a:cubicBezTo>
                      <a:cubicBezTo>
                        <a:pt x="11" y="59"/>
                        <a:pt x="11" y="62"/>
                        <a:pt x="11" y="62"/>
                      </a:cubicBezTo>
                      <a:cubicBezTo>
                        <a:pt x="11" y="70"/>
                        <a:pt x="11" y="70"/>
                        <a:pt x="11" y="70"/>
                      </a:cubicBezTo>
                      <a:cubicBezTo>
                        <a:pt x="11" y="70"/>
                        <a:pt x="11" y="75"/>
                        <a:pt x="11" y="77"/>
                      </a:cubicBezTo>
                      <a:cubicBezTo>
                        <a:pt x="12" y="79"/>
                        <a:pt x="12" y="81"/>
                        <a:pt x="13" y="82"/>
                      </a:cubicBezTo>
                      <a:cubicBezTo>
                        <a:pt x="13" y="84"/>
                        <a:pt x="16" y="86"/>
                        <a:pt x="16" y="86"/>
                      </a:cubicBezTo>
                      <a:cubicBezTo>
                        <a:pt x="16" y="86"/>
                        <a:pt x="16" y="86"/>
                        <a:pt x="15" y="8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18" name="Freeform 69">
                  <a:extLst>
                    <a:ext uri="{FF2B5EF4-FFF2-40B4-BE49-F238E27FC236}">
                      <a16:creationId xmlns:a16="http://schemas.microsoft.com/office/drawing/2014/main" id="{54130D5E-971C-40A2-95CC-54FBF25BA8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8589" y="4023438"/>
                  <a:ext cx="480938" cy="477176"/>
                </a:xfrm>
                <a:custGeom>
                  <a:avLst/>
                  <a:gdLst>
                    <a:gd name="T0" fmla="*/ 265 w 99"/>
                    <a:gd name="T1" fmla="*/ 154 h 95"/>
                    <a:gd name="T2" fmla="*/ 244 w 99"/>
                    <a:gd name="T3" fmla="*/ 170 h 95"/>
                    <a:gd name="T4" fmla="*/ 228 w 99"/>
                    <a:gd name="T5" fmla="*/ 170 h 95"/>
                    <a:gd name="T6" fmla="*/ 209 w 99"/>
                    <a:gd name="T7" fmla="*/ 170 h 95"/>
                    <a:gd name="T8" fmla="*/ 206 w 99"/>
                    <a:gd name="T9" fmla="*/ 189 h 95"/>
                    <a:gd name="T10" fmla="*/ 177 w 99"/>
                    <a:gd name="T11" fmla="*/ 224 h 95"/>
                    <a:gd name="T12" fmla="*/ 171 w 99"/>
                    <a:gd name="T13" fmla="*/ 208 h 95"/>
                    <a:gd name="T14" fmla="*/ 169 w 99"/>
                    <a:gd name="T15" fmla="*/ 192 h 95"/>
                    <a:gd name="T16" fmla="*/ 161 w 99"/>
                    <a:gd name="T17" fmla="*/ 184 h 95"/>
                    <a:gd name="T18" fmla="*/ 147 w 99"/>
                    <a:gd name="T19" fmla="*/ 176 h 95"/>
                    <a:gd name="T20" fmla="*/ 139 w 99"/>
                    <a:gd name="T21" fmla="*/ 157 h 95"/>
                    <a:gd name="T22" fmla="*/ 131 w 99"/>
                    <a:gd name="T23" fmla="*/ 152 h 95"/>
                    <a:gd name="T24" fmla="*/ 112 w 99"/>
                    <a:gd name="T25" fmla="*/ 165 h 95"/>
                    <a:gd name="T26" fmla="*/ 107 w 99"/>
                    <a:gd name="T27" fmla="*/ 192 h 95"/>
                    <a:gd name="T28" fmla="*/ 102 w 99"/>
                    <a:gd name="T29" fmla="*/ 208 h 95"/>
                    <a:gd name="T30" fmla="*/ 86 w 99"/>
                    <a:gd name="T31" fmla="*/ 216 h 95"/>
                    <a:gd name="T32" fmla="*/ 83 w 99"/>
                    <a:gd name="T33" fmla="*/ 226 h 95"/>
                    <a:gd name="T34" fmla="*/ 48 w 99"/>
                    <a:gd name="T35" fmla="*/ 226 h 95"/>
                    <a:gd name="T36" fmla="*/ 35 w 99"/>
                    <a:gd name="T37" fmla="*/ 234 h 95"/>
                    <a:gd name="T38" fmla="*/ 27 w 99"/>
                    <a:gd name="T39" fmla="*/ 240 h 95"/>
                    <a:gd name="T40" fmla="*/ 19 w 99"/>
                    <a:gd name="T41" fmla="*/ 253 h 95"/>
                    <a:gd name="T42" fmla="*/ 13 w 99"/>
                    <a:gd name="T43" fmla="*/ 245 h 95"/>
                    <a:gd name="T44" fmla="*/ 11 w 99"/>
                    <a:gd name="T45" fmla="*/ 234 h 95"/>
                    <a:gd name="T46" fmla="*/ 19 w 99"/>
                    <a:gd name="T47" fmla="*/ 221 h 95"/>
                    <a:gd name="T48" fmla="*/ 13 w 99"/>
                    <a:gd name="T49" fmla="*/ 202 h 95"/>
                    <a:gd name="T50" fmla="*/ 3 w 99"/>
                    <a:gd name="T51" fmla="*/ 178 h 95"/>
                    <a:gd name="T52" fmla="*/ 3 w 99"/>
                    <a:gd name="T53" fmla="*/ 157 h 95"/>
                    <a:gd name="T54" fmla="*/ 3 w 99"/>
                    <a:gd name="T55" fmla="*/ 136 h 95"/>
                    <a:gd name="T56" fmla="*/ 8 w 99"/>
                    <a:gd name="T57" fmla="*/ 117 h 95"/>
                    <a:gd name="T58" fmla="*/ 21 w 99"/>
                    <a:gd name="T59" fmla="*/ 107 h 95"/>
                    <a:gd name="T60" fmla="*/ 27 w 99"/>
                    <a:gd name="T61" fmla="*/ 64 h 95"/>
                    <a:gd name="T62" fmla="*/ 37 w 99"/>
                    <a:gd name="T63" fmla="*/ 53 h 95"/>
                    <a:gd name="T64" fmla="*/ 48 w 99"/>
                    <a:gd name="T65" fmla="*/ 37 h 95"/>
                    <a:gd name="T66" fmla="*/ 54 w 99"/>
                    <a:gd name="T67" fmla="*/ 24 h 95"/>
                    <a:gd name="T68" fmla="*/ 75 w 99"/>
                    <a:gd name="T69" fmla="*/ 21 h 95"/>
                    <a:gd name="T70" fmla="*/ 88 w 99"/>
                    <a:gd name="T71" fmla="*/ 24 h 95"/>
                    <a:gd name="T72" fmla="*/ 94 w 99"/>
                    <a:gd name="T73" fmla="*/ 11 h 95"/>
                    <a:gd name="T74" fmla="*/ 99 w 99"/>
                    <a:gd name="T75" fmla="*/ 0 h 95"/>
                    <a:gd name="T76" fmla="*/ 99 w 99"/>
                    <a:gd name="T77" fmla="*/ 0 h 95"/>
                    <a:gd name="T78" fmla="*/ 115 w 99"/>
                    <a:gd name="T79" fmla="*/ 11 h 95"/>
                    <a:gd name="T80" fmla="*/ 142 w 99"/>
                    <a:gd name="T81" fmla="*/ 32 h 95"/>
                    <a:gd name="T82" fmla="*/ 166 w 99"/>
                    <a:gd name="T83" fmla="*/ 37 h 95"/>
                    <a:gd name="T84" fmla="*/ 185 w 99"/>
                    <a:gd name="T85" fmla="*/ 45 h 95"/>
                    <a:gd name="T86" fmla="*/ 217 w 99"/>
                    <a:gd name="T87" fmla="*/ 53 h 95"/>
                    <a:gd name="T88" fmla="*/ 238 w 99"/>
                    <a:gd name="T89" fmla="*/ 69 h 95"/>
                    <a:gd name="T90" fmla="*/ 249 w 99"/>
                    <a:gd name="T91" fmla="*/ 101 h 95"/>
                    <a:gd name="T92" fmla="*/ 265 w 99"/>
                    <a:gd name="T93" fmla="*/ 133 h 95"/>
                    <a:gd name="T94" fmla="*/ 265 w 99"/>
                    <a:gd name="T95" fmla="*/ 154 h 95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99" h="95">
                      <a:moveTo>
                        <a:pt x="99" y="58"/>
                      </a:moveTo>
                      <a:cubicBezTo>
                        <a:pt x="91" y="64"/>
                        <a:pt x="91" y="64"/>
                        <a:pt x="91" y="64"/>
                      </a:cubicBezTo>
                      <a:cubicBezTo>
                        <a:pt x="91" y="64"/>
                        <a:pt x="86" y="64"/>
                        <a:pt x="85" y="64"/>
                      </a:cubicBezTo>
                      <a:cubicBezTo>
                        <a:pt x="83" y="64"/>
                        <a:pt x="79" y="62"/>
                        <a:pt x="78" y="64"/>
                      </a:cubicBezTo>
                      <a:cubicBezTo>
                        <a:pt x="78" y="66"/>
                        <a:pt x="77" y="71"/>
                        <a:pt x="77" y="71"/>
                      </a:cubicBezTo>
                      <a:cubicBezTo>
                        <a:pt x="77" y="72"/>
                        <a:pt x="69" y="83"/>
                        <a:pt x="66" y="84"/>
                      </a:cubicBezTo>
                      <a:cubicBezTo>
                        <a:pt x="66" y="84"/>
                        <a:pt x="65" y="80"/>
                        <a:pt x="64" y="78"/>
                      </a:cubicBezTo>
                      <a:cubicBezTo>
                        <a:pt x="63" y="76"/>
                        <a:pt x="62" y="74"/>
                        <a:pt x="63" y="72"/>
                      </a:cubicBezTo>
                      <a:cubicBezTo>
                        <a:pt x="63" y="71"/>
                        <a:pt x="62" y="69"/>
                        <a:pt x="60" y="69"/>
                      </a:cubicBezTo>
                      <a:cubicBezTo>
                        <a:pt x="59" y="68"/>
                        <a:pt x="56" y="67"/>
                        <a:pt x="55" y="66"/>
                      </a:cubicBezTo>
                      <a:cubicBezTo>
                        <a:pt x="54" y="65"/>
                        <a:pt x="52" y="60"/>
                        <a:pt x="52" y="59"/>
                      </a:cubicBezTo>
                      <a:cubicBezTo>
                        <a:pt x="52" y="58"/>
                        <a:pt x="51" y="56"/>
                        <a:pt x="49" y="57"/>
                      </a:cubicBezTo>
                      <a:cubicBezTo>
                        <a:pt x="47" y="57"/>
                        <a:pt x="43" y="61"/>
                        <a:pt x="42" y="62"/>
                      </a:cubicBezTo>
                      <a:cubicBezTo>
                        <a:pt x="42" y="63"/>
                        <a:pt x="40" y="70"/>
                        <a:pt x="40" y="72"/>
                      </a:cubicBezTo>
                      <a:cubicBezTo>
                        <a:pt x="41" y="73"/>
                        <a:pt x="40" y="76"/>
                        <a:pt x="38" y="78"/>
                      </a:cubicBezTo>
                      <a:cubicBezTo>
                        <a:pt x="37" y="79"/>
                        <a:pt x="33" y="79"/>
                        <a:pt x="32" y="81"/>
                      </a:cubicBezTo>
                      <a:cubicBezTo>
                        <a:pt x="31" y="84"/>
                        <a:pt x="31" y="85"/>
                        <a:pt x="31" y="85"/>
                      </a:cubicBezTo>
                      <a:cubicBezTo>
                        <a:pt x="31" y="85"/>
                        <a:pt x="20" y="83"/>
                        <a:pt x="18" y="85"/>
                      </a:cubicBezTo>
                      <a:cubicBezTo>
                        <a:pt x="16" y="87"/>
                        <a:pt x="14" y="87"/>
                        <a:pt x="13" y="88"/>
                      </a:cubicBezTo>
                      <a:cubicBezTo>
                        <a:pt x="12" y="88"/>
                        <a:pt x="10" y="88"/>
                        <a:pt x="10" y="90"/>
                      </a:cubicBezTo>
                      <a:cubicBezTo>
                        <a:pt x="10" y="92"/>
                        <a:pt x="10" y="95"/>
                        <a:pt x="7" y="95"/>
                      </a:cubicBezTo>
                      <a:cubicBezTo>
                        <a:pt x="5" y="94"/>
                        <a:pt x="5" y="93"/>
                        <a:pt x="5" y="92"/>
                      </a:cubicBezTo>
                      <a:cubicBezTo>
                        <a:pt x="5" y="90"/>
                        <a:pt x="3" y="90"/>
                        <a:pt x="4" y="88"/>
                      </a:cubicBezTo>
                      <a:cubicBezTo>
                        <a:pt x="6" y="86"/>
                        <a:pt x="7" y="86"/>
                        <a:pt x="7" y="83"/>
                      </a:cubicBezTo>
                      <a:cubicBezTo>
                        <a:pt x="7" y="80"/>
                        <a:pt x="6" y="77"/>
                        <a:pt x="5" y="76"/>
                      </a:cubicBezTo>
                      <a:cubicBezTo>
                        <a:pt x="4" y="74"/>
                        <a:pt x="0" y="70"/>
                        <a:pt x="1" y="67"/>
                      </a:cubicBezTo>
                      <a:cubicBezTo>
                        <a:pt x="2" y="65"/>
                        <a:pt x="2" y="63"/>
                        <a:pt x="1" y="59"/>
                      </a:cubicBezTo>
                      <a:cubicBezTo>
                        <a:pt x="0" y="56"/>
                        <a:pt x="1" y="52"/>
                        <a:pt x="1" y="51"/>
                      </a:cubicBezTo>
                      <a:cubicBezTo>
                        <a:pt x="2" y="50"/>
                        <a:pt x="3" y="46"/>
                        <a:pt x="3" y="44"/>
                      </a:cubicBezTo>
                      <a:cubicBezTo>
                        <a:pt x="3" y="43"/>
                        <a:pt x="7" y="42"/>
                        <a:pt x="8" y="40"/>
                      </a:cubicBezTo>
                      <a:cubicBezTo>
                        <a:pt x="10" y="39"/>
                        <a:pt x="10" y="25"/>
                        <a:pt x="10" y="24"/>
                      </a:cubicBezTo>
                      <a:cubicBezTo>
                        <a:pt x="10" y="23"/>
                        <a:pt x="12" y="22"/>
                        <a:pt x="14" y="20"/>
                      </a:cubicBezTo>
                      <a:cubicBezTo>
                        <a:pt x="16" y="18"/>
                        <a:pt x="17" y="15"/>
                        <a:pt x="18" y="14"/>
                      </a:cubicBezTo>
                      <a:cubicBezTo>
                        <a:pt x="19" y="13"/>
                        <a:pt x="19" y="11"/>
                        <a:pt x="20" y="9"/>
                      </a:cubicBezTo>
                      <a:cubicBezTo>
                        <a:pt x="21" y="7"/>
                        <a:pt x="26" y="7"/>
                        <a:pt x="28" y="8"/>
                      </a:cubicBezTo>
                      <a:cubicBezTo>
                        <a:pt x="30" y="9"/>
                        <a:pt x="31" y="11"/>
                        <a:pt x="33" y="9"/>
                      </a:cubicBezTo>
                      <a:cubicBezTo>
                        <a:pt x="34" y="8"/>
                        <a:pt x="34" y="8"/>
                        <a:pt x="35" y="4"/>
                      </a:cubicBezTo>
                      <a:cubicBezTo>
                        <a:pt x="36" y="3"/>
                        <a:pt x="37" y="1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40" y="1"/>
                        <a:pt x="42" y="3"/>
                        <a:pt x="43" y="4"/>
                      </a:cubicBezTo>
                      <a:cubicBezTo>
                        <a:pt x="45" y="6"/>
                        <a:pt x="51" y="10"/>
                        <a:pt x="53" y="12"/>
                      </a:cubicBezTo>
                      <a:cubicBezTo>
                        <a:pt x="55" y="14"/>
                        <a:pt x="58" y="14"/>
                        <a:pt x="62" y="14"/>
                      </a:cubicBezTo>
                      <a:cubicBezTo>
                        <a:pt x="65" y="14"/>
                        <a:pt x="63" y="14"/>
                        <a:pt x="69" y="17"/>
                      </a:cubicBezTo>
                      <a:cubicBezTo>
                        <a:pt x="75" y="20"/>
                        <a:pt x="75" y="19"/>
                        <a:pt x="81" y="20"/>
                      </a:cubicBezTo>
                      <a:cubicBezTo>
                        <a:pt x="87" y="22"/>
                        <a:pt x="86" y="22"/>
                        <a:pt x="89" y="26"/>
                      </a:cubicBezTo>
                      <a:cubicBezTo>
                        <a:pt x="93" y="31"/>
                        <a:pt x="92" y="34"/>
                        <a:pt x="93" y="38"/>
                      </a:cubicBezTo>
                      <a:cubicBezTo>
                        <a:pt x="93" y="42"/>
                        <a:pt x="93" y="48"/>
                        <a:pt x="99" y="50"/>
                      </a:cubicBezTo>
                      <a:cubicBezTo>
                        <a:pt x="99" y="58"/>
                        <a:pt x="99" y="58"/>
                        <a:pt x="99" y="58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9" name="Freeform 70">
                  <a:extLst>
                    <a:ext uri="{FF2B5EF4-FFF2-40B4-BE49-F238E27FC236}">
                      <a16:creationId xmlns:a16="http://schemas.microsoft.com/office/drawing/2014/main" id="{4E6DF941-E8F5-4A2B-80F3-8AADD67CE6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7895" y="4047957"/>
                  <a:ext cx="519050" cy="367784"/>
                </a:xfrm>
                <a:custGeom>
                  <a:avLst/>
                  <a:gdLst>
                    <a:gd name="T0" fmla="*/ 281 w 107"/>
                    <a:gd name="T1" fmla="*/ 43 h 73"/>
                    <a:gd name="T2" fmla="*/ 273 w 107"/>
                    <a:gd name="T3" fmla="*/ 45 h 73"/>
                    <a:gd name="T4" fmla="*/ 257 w 107"/>
                    <a:gd name="T5" fmla="*/ 51 h 73"/>
                    <a:gd name="T6" fmla="*/ 249 w 107"/>
                    <a:gd name="T7" fmla="*/ 40 h 73"/>
                    <a:gd name="T8" fmla="*/ 254 w 107"/>
                    <a:gd name="T9" fmla="*/ 27 h 73"/>
                    <a:gd name="T10" fmla="*/ 262 w 107"/>
                    <a:gd name="T11" fmla="*/ 19 h 73"/>
                    <a:gd name="T12" fmla="*/ 254 w 107"/>
                    <a:gd name="T13" fmla="*/ 13 h 73"/>
                    <a:gd name="T14" fmla="*/ 246 w 107"/>
                    <a:gd name="T15" fmla="*/ 11 h 73"/>
                    <a:gd name="T16" fmla="*/ 233 w 107"/>
                    <a:gd name="T17" fmla="*/ 19 h 73"/>
                    <a:gd name="T18" fmla="*/ 227 w 107"/>
                    <a:gd name="T19" fmla="*/ 5 h 73"/>
                    <a:gd name="T20" fmla="*/ 206 w 107"/>
                    <a:gd name="T21" fmla="*/ 8 h 73"/>
                    <a:gd name="T22" fmla="*/ 195 w 107"/>
                    <a:gd name="T23" fmla="*/ 19 h 73"/>
                    <a:gd name="T24" fmla="*/ 166 w 107"/>
                    <a:gd name="T25" fmla="*/ 13 h 73"/>
                    <a:gd name="T26" fmla="*/ 166 w 107"/>
                    <a:gd name="T27" fmla="*/ 13 h 73"/>
                    <a:gd name="T28" fmla="*/ 166 w 107"/>
                    <a:gd name="T29" fmla="*/ 13 h 73"/>
                    <a:gd name="T30" fmla="*/ 128 w 107"/>
                    <a:gd name="T31" fmla="*/ 19 h 73"/>
                    <a:gd name="T32" fmla="*/ 102 w 107"/>
                    <a:gd name="T33" fmla="*/ 8 h 73"/>
                    <a:gd name="T34" fmla="*/ 83 w 107"/>
                    <a:gd name="T35" fmla="*/ 3 h 73"/>
                    <a:gd name="T36" fmla="*/ 64 w 107"/>
                    <a:gd name="T37" fmla="*/ 8 h 73"/>
                    <a:gd name="T38" fmla="*/ 43 w 107"/>
                    <a:gd name="T39" fmla="*/ 16 h 73"/>
                    <a:gd name="T40" fmla="*/ 13 w 107"/>
                    <a:gd name="T41" fmla="*/ 32 h 73"/>
                    <a:gd name="T42" fmla="*/ 0 w 107"/>
                    <a:gd name="T43" fmla="*/ 40 h 73"/>
                    <a:gd name="T44" fmla="*/ 8 w 107"/>
                    <a:gd name="T45" fmla="*/ 43 h 73"/>
                    <a:gd name="T46" fmla="*/ 29 w 107"/>
                    <a:gd name="T47" fmla="*/ 59 h 73"/>
                    <a:gd name="T48" fmla="*/ 40 w 107"/>
                    <a:gd name="T49" fmla="*/ 91 h 73"/>
                    <a:gd name="T50" fmla="*/ 56 w 107"/>
                    <a:gd name="T51" fmla="*/ 120 h 73"/>
                    <a:gd name="T52" fmla="*/ 56 w 107"/>
                    <a:gd name="T53" fmla="*/ 142 h 73"/>
                    <a:gd name="T54" fmla="*/ 59 w 107"/>
                    <a:gd name="T55" fmla="*/ 142 h 73"/>
                    <a:gd name="T56" fmla="*/ 75 w 107"/>
                    <a:gd name="T57" fmla="*/ 168 h 73"/>
                    <a:gd name="T58" fmla="*/ 104 w 107"/>
                    <a:gd name="T59" fmla="*/ 171 h 73"/>
                    <a:gd name="T60" fmla="*/ 104 w 107"/>
                    <a:gd name="T61" fmla="*/ 158 h 73"/>
                    <a:gd name="T62" fmla="*/ 123 w 107"/>
                    <a:gd name="T63" fmla="*/ 160 h 73"/>
                    <a:gd name="T64" fmla="*/ 123 w 107"/>
                    <a:gd name="T65" fmla="*/ 171 h 73"/>
                    <a:gd name="T66" fmla="*/ 126 w 107"/>
                    <a:gd name="T67" fmla="*/ 179 h 73"/>
                    <a:gd name="T68" fmla="*/ 144 w 107"/>
                    <a:gd name="T69" fmla="*/ 187 h 73"/>
                    <a:gd name="T70" fmla="*/ 152 w 107"/>
                    <a:gd name="T71" fmla="*/ 195 h 73"/>
                    <a:gd name="T72" fmla="*/ 182 w 107"/>
                    <a:gd name="T73" fmla="*/ 176 h 73"/>
                    <a:gd name="T74" fmla="*/ 190 w 107"/>
                    <a:gd name="T75" fmla="*/ 163 h 73"/>
                    <a:gd name="T76" fmla="*/ 211 w 107"/>
                    <a:gd name="T77" fmla="*/ 158 h 73"/>
                    <a:gd name="T78" fmla="*/ 241 w 107"/>
                    <a:gd name="T79" fmla="*/ 142 h 73"/>
                    <a:gd name="T80" fmla="*/ 246 w 107"/>
                    <a:gd name="T81" fmla="*/ 134 h 73"/>
                    <a:gd name="T82" fmla="*/ 238 w 107"/>
                    <a:gd name="T83" fmla="*/ 118 h 73"/>
                    <a:gd name="T84" fmla="*/ 251 w 107"/>
                    <a:gd name="T85" fmla="*/ 96 h 73"/>
                    <a:gd name="T86" fmla="*/ 262 w 107"/>
                    <a:gd name="T87" fmla="*/ 93 h 73"/>
                    <a:gd name="T88" fmla="*/ 270 w 107"/>
                    <a:gd name="T89" fmla="*/ 75 h 73"/>
                    <a:gd name="T90" fmla="*/ 286 w 107"/>
                    <a:gd name="T91" fmla="*/ 59 h 73"/>
                    <a:gd name="T92" fmla="*/ 286 w 107"/>
                    <a:gd name="T93" fmla="*/ 51 h 73"/>
                    <a:gd name="T94" fmla="*/ 281 w 107"/>
                    <a:gd name="T95" fmla="*/ 43 h 7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7" h="73">
                      <a:moveTo>
                        <a:pt x="105" y="16"/>
                      </a:moveTo>
                      <a:cubicBezTo>
                        <a:pt x="104" y="15"/>
                        <a:pt x="104" y="16"/>
                        <a:pt x="102" y="17"/>
                      </a:cubicBezTo>
                      <a:cubicBezTo>
                        <a:pt x="100" y="18"/>
                        <a:pt x="97" y="20"/>
                        <a:pt x="96" y="19"/>
                      </a:cubicBezTo>
                      <a:cubicBezTo>
                        <a:pt x="95" y="18"/>
                        <a:pt x="93" y="16"/>
                        <a:pt x="93" y="15"/>
                      </a:cubicBezTo>
                      <a:cubicBezTo>
                        <a:pt x="93" y="13"/>
                        <a:pt x="93" y="11"/>
                        <a:pt x="95" y="10"/>
                      </a:cubicBezTo>
                      <a:cubicBezTo>
                        <a:pt x="97" y="9"/>
                        <a:pt x="98" y="7"/>
                        <a:pt x="98" y="7"/>
                      </a:cubicBezTo>
                      <a:cubicBezTo>
                        <a:pt x="98" y="7"/>
                        <a:pt x="96" y="5"/>
                        <a:pt x="95" y="5"/>
                      </a:cubicBezTo>
                      <a:cubicBezTo>
                        <a:pt x="93" y="4"/>
                        <a:pt x="92" y="4"/>
                        <a:pt x="92" y="4"/>
                      </a:cubicBezTo>
                      <a:cubicBezTo>
                        <a:pt x="87" y="7"/>
                        <a:pt x="87" y="7"/>
                        <a:pt x="87" y="7"/>
                      </a:cubicBezTo>
                      <a:cubicBezTo>
                        <a:pt x="87" y="7"/>
                        <a:pt x="86" y="3"/>
                        <a:pt x="85" y="2"/>
                      </a:cubicBezTo>
                      <a:cubicBezTo>
                        <a:pt x="83" y="1"/>
                        <a:pt x="79" y="1"/>
                        <a:pt x="77" y="3"/>
                      </a:cubicBezTo>
                      <a:cubicBezTo>
                        <a:pt x="75" y="5"/>
                        <a:pt x="74" y="7"/>
                        <a:pt x="73" y="7"/>
                      </a:cubicBezTo>
                      <a:cubicBezTo>
                        <a:pt x="72" y="7"/>
                        <a:pt x="62" y="5"/>
                        <a:pt x="62" y="5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54" y="8"/>
                        <a:pt x="53" y="6"/>
                        <a:pt x="48" y="7"/>
                      </a:cubicBezTo>
                      <a:cubicBezTo>
                        <a:pt x="41" y="8"/>
                        <a:pt x="40" y="6"/>
                        <a:pt x="38" y="3"/>
                      </a:cubicBezTo>
                      <a:cubicBezTo>
                        <a:pt x="36" y="1"/>
                        <a:pt x="36" y="2"/>
                        <a:pt x="31" y="1"/>
                      </a:cubicBezTo>
                      <a:cubicBezTo>
                        <a:pt x="26" y="0"/>
                        <a:pt x="27" y="2"/>
                        <a:pt x="24" y="3"/>
                      </a:cubicBezTo>
                      <a:cubicBezTo>
                        <a:pt x="20" y="4"/>
                        <a:pt x="19" y="5"/>
                        <a:pt x="16" y="6"/>
                      </a:cubicBezTo>
                      <a:cubicBezTo>
                        <a:pt x="13" y="7"/>
                        <a:pt x="9" y="9"/>
                        <a:pt x="5" y="12"/>
                      </a:cubicBezTo>
                      <a:cubicBezTo>
                        <a:pt x="4" y="12"/>
                        <a:pt x="2" y="14"/>
                        <a:pt x="0" y="15"/>
                      </a:cubicBezTo>
                      <a:cubicBezTo>
                        <a:pt x="1" y="15"/>
                        <a:pt x="2" y="15"/>
                        <a:pt x="3" y="16"/>
                      </a:cubicBezTo>
                      <a:cubicBezTo>
                        <a:pt x="9" y="18"/>
                        <a:pt x="8" y="17"/>
                        <a:pt x="11" y="22"/>
                      </a:cubicBezTo>
                      <a:cubicBezTo>
                        <a:pt x="15" y="26"/>
                        <a:pt x="14" y="29"/>
                        <a:pt x="15" y="34"/>
                      </a:cubicBezTo>
                      <a:cubicBezTo>
                        <a:pt x="15" y="38"/>
                        <a:pt x="15" y="43"/>
                        <a:pt x="21" y="45"/>
                      </a:cubicBez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3" y="53"/>
                        <a:pt x="26" y="61"/>
                        <a:pt x="28" y="63"/>
                      </a:cubicBezTo>
                      <a:cubicBezTo>
                        <a:pt x="29" y="66"/>
                        <a:pt x="38" y="64"/>
                        <a:pt x="39" y="64"/>
                      </a:cubicBezTo>
                      <a:cubicBezTo>
                        <a:pt x="39" y="63"/>
                        <a:pt x="38" y="61"/>
                        <a:pt x="39" y="59"/>
                      </a:cubicBezTo>
                      <a:cubicBezTo>
                        <a:pt x="41" y="57"/>
                        <a:pt x="46" y="60"/>
                        <a:pt x="46" y="60"/>
                      </a:cubicBezTo>
                      <a:cubicBezTo>
                        <a:pt x="46" y="60"/>
                        <a:pt x="46" y="62"/>
                        <a:pt x="46" y="64"/>
                      </a:cubicBezTo>
                      <a:cubicBezTo>
                        <a:pt x="46" y="65"/>
                        <a:pt x="46" y="67"/>
                        <a:pt x="47" y="67"/>
                      </a:cubicBezTo>
                      <a:cubicBezTo>
                        <a:pt x="49" y="67"/>
                        <a:pt x="53" y="69"/>
                        <a:pt x="54" y="70"/>
                      </a:cubicBezTo>
                      <a:cubicBezTo>
                        <a:pt x="55" y="70"/>
                        <a:pt x="57" y="73"/>
                        <a:pt x="57" y="73"/>
                      </a:cubicBezTo>
                      <a:cubicBezTo>
                        <a:pt x="68" y="66"/>
                        <a:pt x="68" y="66"/>
                        <a:pt x="68" y="66"/>
                      </a:cubicBezTo>
                      <a:cubicBezTo>
                        <a:pt x="68" y="66"/>
                        <a:pt x="68" y="61"/>
                        <a:pt x="71" y="61"/>
                      </a:cubicBezTo>
                      <a:cubicBezTo>
                        <a:pt x="73" y="61"/>
                        <a:pt x="77" y="61"/>
                        <a:pt x="79" y="59"/>
                      </a:cubicBezTo>
                      <a:cubicBezTo>
                        <a:pt x="81" y="58"/>
                        <a:pt x="88" y="55"/>
                        <a:pt x="90" y="53"/>
                      </a:cubicBezTo>
                      <a:cubicBezTo>
                        <a:pt x="91" y="52"/>
                        <a:pt x="92" y="51"/>
                        <a:pt x="92" y="50"/>
                      </a:cubicBezTo>
                      <a:cubicBezTo>
                        <a:pt x="93" y="49"/>
                        <a:pt x="88" y="49"/>
                        <a:pt x="89" y="44"/>
                      </a:cubicBezTo>
                      <a:cubicBezTo>
                        <a:pt x="91" y="40"/>
                        <a:pt x="93" y="36"/>
                        <a:pt x="94" y="36"/>
                      </a:cubicBezTo>
                      <a:cubicBezTo>
                        <a:pt x="96" y="36"/>
                        <a:pt x="98" y="38"/>
                        <a:pt x="98" y="35"/>
                      </a:cubicBezTo>
                      <a:cubicBezTo>
                        <a:pt x="98" y="32"/>
                        <a:pt x="98" y="30"/>
                        <a:pt x="101" y="28"/>
                      </a:cubicBezTo>
                      <a:cubicBezTo>
                        <a:pt x="104" y="26"/>
                        <a:pt x="106" y="24"/>
                        <a:pt x="107" y="22"/>
                      </a:cubicBezTo>
                      <a:cubicBezTo>
                        <a:pt x="107" y="21"/>
                        <a:pt x="107" y="20"/>
                        <a:pt x="107" y="19"/>
                      </a:cubicBezTo>
                      <a:cubicBezTo>
                        <a:pt x="107" y="19"/>
                        <a:pt x="106" y="16"/>
                        <a:pt x="105" y="1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0" name="Freeform 71">
                  <a:extLst>
                    <a:ext uri="{FF2B5EF4-FFF2-40B4-BE49-F238E27FC236}">
                      <a16:creationId xmlns:a16="http://schemas.microsoft.com/office/drawing/2014/main" id="{FA6355CB-5FE4-4229-96F9-529A0223DA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0234" y="3565123"/>
                  <a:ext cx="413789" cy="584682"/>
                </a:xfrm>
                <a:custGeom>
                  <a:avLst/>
                  <a:gdLst>
                    <a:gd name="T0" fmla="*/ 166 w 85"/>
                    <a:gd name="T1" fmla="*/ 302 h 116"/>
                    <a:gd name="T2" fmla="*/ 180 w 85"/>
                    <a:gd name="T3" fmla="*/ 291 h 116"/>
                    <a:gd name="T4" fmla="*/ 188 w 85"/>
                    <a:gd name="T5" fmla="*/ 286 h 116"/>
                    <a:gd name="T6" fmla="*/ 207 w 85"/>
                    <a:gd name="T7" fmla="*/ 275 h 116"/>
                    <a:gd name="T8" fmla="*/ 220 w 85"/>
                    <a:gd name="T9" fmla="*/ 262 h 116"/>
                    <a:gd name="T10" fmla="*/ 225 w 85"/>
                    <a:gd name="T11" fmla="*/ 243 h 116"/>
                    <a:gd name="T12" fmla="*/ 225 w 85"/>
                    <a:gd name="T13" fmla="*/ 219 h 116"/>
                    <a:gd name="T14" fmla="*/ 207 w 85"/>
                    <a:gd name="T15" fmla="*/ 208 h 116"/>
                    <a:gd name="T16" fmla="*/ 188 w 85"/>
                    <a:gd name="T17" fmla="*/ 206 h 116"/>
                    <a:gd name="T18" fmla="*/ 161 w 85"/>
                    <a:gd name="T19" fmla="*/ 198 h 116"/>
                    <a:gd name="T20" fmla="*/ 158 w 85"/>
                    <a:gd name="T21" fmla="*/ 182 h 116"/>
                    <a:gd name="T22" fmla="*/ 150 w 85"/>
                    <a:gd name="T23" fmla="*/ 168 h 116"/>
                    <a:gd name="T24" fmla="*/ 150 w 85"/>
                    <a:gd name="T25" fmla="*/ 150 h 116"/>
                    <a:gd name="T26" fmla="*/ 148 w 85"/>
                    <a:gd name="T27" fmla="*/ 128 h 116"/>
                    <a:gd name="T28" fmla="*/ 139 w 85"/>
                    <a:gd name="T29" fmla="*/ 110 h 116"/>
                    <a:gd name="T30" fmla="*/ 139 w 85"/>
                    <a:gd name="T31" fmla="*/ 80 h 116"/>
                    <a:gd name="T32" fmla="*/ 153 w 85"/>
                    <a:gd name="T33" fmla="*/ 40 h 116"/>
                    <a:gd name="T34" fmla="*/ 150 w 85"/>
                    <a:gd name="T35" fmla="*/ 21 h 116"/>
                    <a:gd name="T36" fmla="*/ 150 w 85"/>
                    <a:gd name="T37" fmla="*/ 21 h 116"/>
                    <a:gd name="T38" fmla="*/ 150 w 85"/>
                    <a:gd name="T39" fmla="*/ 27 h 116"/>
                    <a:gd name="T40" fmla="*/ 126 w 85"/>
                    <a:gd name="T41" fmla="*/ 32 h 116"/>
                    <a:gd name="T42" fmla="*/ 113 w 85"/>
                    <a:gd name="T43" fmla="*/ 35 h 116"/>
                    <a:gd name="T44" fmla="*/ 91 w 85"/>
                    <a:gd name="T45" fmla="*/ 37 h 116"/>
                    <a:gd name="T46" fmla="*/ 51 w 85"/>
                    <a:gd name="T47" fmla="*/ 35 h 116"/>
                    <a:gd name="T48" fmla="*/ 48 w 85"/>
                    <a:gd name="T49" fmla="*/ 0 h 116"/>
                    <a:gd name="T50" fmla="*/ 24 w 85"/>
                    <a:gd name="T51" fmla="*/ 13 h 116"/>
                    <a:gd name="T52" fmla="*/ 16 w 85"/>
                    <a:gd name="T53" fmla="*/ 24 h 116"/>
                    <a:gd name="T54" fmla="*/ 19 w 85"/>
                    <a:gd name="T55" fmla="*/ 48 h 116"/>
                    <a:gd name="T56" fmla="*/ 21 w 85"/>
                    <a:gd name="T57" fmla="*/ 64 h 116"/>
                    <a:gd name="T58" fmla="*/ 21 w 85"/>
                    <a:gd name="T59" fmla="*/ 78 h 116"/>
                    <a:gd name="T60" fmla="*/ 11 w 85"/>
                    <a:gd name="T61" fmla="*/ 86 h 116"/>
                    <a:gd name="T62" fmla="*/ 0 w 85"/>
                    <a:gd name="T63" fmla="*/ 94 h 116"/>
                    <a:gd name="T64" fmla="*/ 5 w 85"/>
                    <a:gd name="T65" fmla="*/ 128 h 116"/>
                    <a:gd name="T66" fmla="*/ 5 w 85"/>
                    <a:gd name="T67" fmla="*/ 158 h 116"/>
                    <a:gd name="T68" fmla="*/ 19 w 85"/>
                    <a:gd name="T69" fmla="*/ 174 h 116"/>
                    <a:gd name="T70" fmla="*/ 35 w 85"/>
                    <a:gd name="T71" fmla="*/ 190 h 116"/>
                    <a:gd name="T72" fmla="*/ 56 w 85"/>
                    <a:gd name="T73" fmla="*/ 211 h 116"/>
                    <a:gd name="T74" fmla="*/ 64 w 85"/>
                    <a:gd name="T75" fmla="*/ 233 h 116"/>
                    <a:gd name="T76" fmla="*/ 54 w 85"/>
                    <a:gd name="T77" fmla="*/ 243 h 116"/>
                    <a:gd name="T78" fmla="*/ 48 w 85"/>
                    <a:gd name="T79" fmla="*/ 270 h 116"/>
                    <a:gd name="T80" fmla="*/ 78 w 85"/>
                    <a:gd name="T81" fmla="*/ 275 h 116"/>
                    <a:gd name="T82" fmla="*/ 89 w 85"/>
                    <a:gd name="T83" fmla="*/ 265 h 116"/>
                    <a:gd name="T84" fmla="*/ 110 w 85"/>
                    <a:gd name="T85" fmla="*/ 262 h 116"/>
                    <a:gd name="T86" fmla="*/ 115 w 85"/>
                    <a:gd name="T87" fmla="*/ 275 h 116"/>
                    <a:gd name="T88" fmla="*/ 129 w 85"/>
                    <a:gd name="T89" fmla="*/ 267 h 116"/>
                    <a:gd name="T90" fmla="*/ 137 w 85"/>
                    <a:gd name="T91" fmla="*/ 270 h 116"/>
                    <a:gd name="T92" fmla="*/ 145 w 85"/>
                    <a:gd name="T93" fmla="*/ 275 h 116"/>
                    <a:gd name="T94" fmla="*/ 137 w 85"/>
                    <a:gd name="T95" fmla="*/ 283 h 116"/>
                    <a:gd name="T96" fmla="*/ 131 w 85"/>
                    <a:gd name="T97" fmla="*/ 297 h 116"/>
                    <a:gd name="T98" fmla="*/ 139 w 85"/>
                    <a:gd name="T99" fmla="*/ 307 h 116"/>
                    <a:gd name="T100" fmla="*/ 156 w 85"/>
                    <a:gd name="T101" fmla="*/ 302 h 116"/>
                    <a:gd name="T102" fmla="*/ 164 w 85"/>
                    <a:gd name="T103" fmla="*/ 299 h 116"/>
                    <a:gd name="T104" fmla="*/ 166 w 85"/>
                    <a:gd name="T105" fmla="*/ 302 h 11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85" h="116">
                      <a:moveTo>
                        <a:pt x="62" y="113"/>
                      </a:moveTo>
                      <a:cubicBezTo>
                        <a:pt x="63" y="112"/>
                        <a:pt x="65" y="111"/>
                        <a:pt x="67" y="109"/>
                      </a:cubicBezTo>
                      <a:cubicBezTo>
                        <a:pt x="69" y="107"/>
                        <a:pt x="69" y="109"/>
                        <a:pt x="70" y="107"/>
                      </a:cubicBezTo>
                      <a:cubicBezTo>
                        <a:pt x="72" y="105"/>
                        <a:pt x="74" y="106"/>
                        <a:pt x="77" y="103"/>
                      </a:cubicBezTo>
                      <a:cubicBezTo>
                        <a:pt x="79" y="101"/>
                        <a:pt x="82" y="101"/>
                        <a:pt x="82" y="98"/>
                      </a:cubicBezTo>
                      <a:cubicBezTo>
                        <a:pt x="82" y="96"/>
                        <a:pt x="84" y="94"/>
                        <a:pt x="84" y="91"/>
                      </a:cubicBezTo>
                      <a:cubicBezTo>
                        <a:pt x="84" y="88"/>
                        <a:pt x="85" y="86"/>
                        <a:pt x="84" y="82"/>
                      </a:cubicBezTo>
                      <a:cubicBezTo>
                        <a:pt x="83" y="79"/>
                        <a:pt x="80" y="81"/>
                        <a:pt x="77" y="78"/>
                      </a:cubicBezTo>
                      <a:cubicBezTo>
                        <a:pt x="74" y="76"/>
                        <a:pt x="73" y="79"/>
                        <a:pt x="70" y="77"/>
                      </a:cubicBezTo>
                      <a:cubicBezTo>
                        <a:pt x="67" y="76"/>
                        <a:pt x="62" y="77"/>
                        <a:pt x="60" y="74"/>
                      </a:cubicBezTo>
                      <a:cubicBezTo>
                        <a:pt x="57" y="71"/>
                        <a:pt x="59" y="71"/>
                        <a:pt x="59" y="68"/>
                      </a:cubicBezTo>
                      <a:cubicBezTo>
                        <a:pt x="59" y="64"/>
                        <a:pt x="56" y="65"/>
                        <a:pt x="56" y="63"/>
                      </a:cubicBezTo>
                      <a:cubicBezTo>
                        <a:pt x="55" y="61"/>
                        <a:pt x="56" y="59"/>
                        <a:pt x="56" y="56"/>
                      </a:cubicBezTo>
                      <a:cubicBezTo>
                        <a:pt x="56" y="54"/>
                        <a:pt x="55" y="53"/>
                        <a:pt x="55" y="48"/>
                      </a:cubicBezTo>
                      <a:cubicBezTo>
                        <a:pt x="55" y="44"/>
                        <a:pt x="55" y="44"/>
                        <a:pt x="52" y="41"/>
                      </a:cubicBezTo>
                      <a:cubicBezTo>
                        <a:pt x="48" y="37"/>
                        <a:pt x="49" y="33"/>
                        <a:pt x="52" y="30"/>
                      </a:cubicBezTo>
                      <a:cubicBezTo>
                        <a:pt x="55" y="26"/>
                        <a:pt x="56" y="21"/>
                        <a:pt x="57" y="15"/>
                      </a:cubicBezTo>
                      <a:cubicBezTo>
                        <a:pt x="58" y="12"/>
                        <a:pt x="57" y="9"/>
                        <a:pt x="56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9"/>
                        <a:pt x="56" y="10"/>
                        <a:pt x="56" y="10"/>
                      </a:cubicBezTo>
                      <a:cubicBezTo>
                        <a:pt x="56" y="10"/>
                        <a:pt x="49" y="12"/>
                        <a:pt x="47" y="12"/>
                      </a:cubicBezTo>
                      <a:cubicBezTo>
                        <a:pt x="46" y="12"/>
                        <a:pt x="44" y="13"/>
                        <a:pt x="42" y="13"/>
                      </a:cubicBezTo>
                      <a:cubicBezTo>
                        <a:pt x="41" y="14"/>
                        <a:pt x="39" y="13"/>
                        <a:pt x="34" y="14"/>
                      </a:cubicBezTo>
                      <a:cubicBezTo>
                        <a:pt x="30" y="14"/>
                        <a:pt x="19" y="13"/>
                        <a:pt x="19" y="1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2" y="4"/>
                        <a:pt x="9" y="5"/>
                      </a:cubicBezTo>
                      <a:cubicBezTo>
                        <a:pt x="6" y="7"/>
                        <a:pt x="6" y="6"/>
                        <a:pt x="6" y="9"/>
                      </a:cubicBezTo>
                      <a:cubicBezTo>
                        <a:pt x="6" y="11"/>
                        <a:pt x="6" y="15"/>
                        <a:pt x="7" y="18"/>
                      </a:cubicBezTo>
                      <a:cubicBezTo>
                        <a:pt x="8" y="20"/>
                        <a:pt x="9" y="23"/>
                        <a:pt x="8" y="24"/>
                      </a:cubicBezTo>
                      <a:cubicBezTo>
                        <a:pt x="7" y="25"/>
                        <a:pt x="8" y="27"/>
                        <a:pt x="8" y="29"/>
                      </a:cubicBezTo>
                      <a:cubicBezTo>
                        <a:pt x="8" y="31"/>
                        <a:pt x="6" y="32"/>
                        <a:pt x="4" y="32"/>
                      </a:cubicBezTo>
                      <a:cubicBezTo>
                        <a:pt x="3" y="33"/>
                        <a:pt x="0" y="35"/>
                        <a:pt x="0" y="35"/>
                      </a:cubicBezTo>
                      <a:cubicBezTo>
                        <a:pt x="3" y="37"/>
                        <a:pt x="2" y="46"/>
                        <a:pt x="2" y="48"/>
                      </a:cubicBezTo>
                      <a:cubicBezTo>
                        <a:pt x="1" y="50"/>
                        <a:pt x="2" y="57"/>
                        <a:pt x="2" y="59"/>
                      </a:cubicBezTo>
                      <a:cubicBezTo>
                        <a:pt x="2" y="61"/>
                        <a:pt x="6" y="64"/>
                        <a:pt x="7" y="65"/>
                      </a:cubicBezTo>
                      <a:cubicBezTo>
                        <a:pt x="9" y="66"/>
                        <a:pt x="12" y="70"/>
                        <a:pt x="13" y="71"/>
                      </a:cubicBezTo>
                      <a:cubicBezTo>
                        <a:pt x="14" y="72"/>
                        <a:pt x="18" y="78"/>
                        <a:pt x="21" y="79"/>
                      </a:cubicBezTo>
                      <a:cubicBezTo>
                        <a:pt x="24" y="81"/>
                        <a:pt x="24" y="85"/>
                        <a:pt x="24" y="87"/>
                      </a:cubicBezTo>
                      <a:cubicBezTo>
                        <a:pt x="24" y="89"/>
                        <a:pt x="21" y="90"/>
                        <a:pt x="20" y="91"/>
                      </a:cubicBezTo>
                      <a:cubicBezTo>
                        <a:pt x="18" y="92"/>
                        <a:pt x="18" y="101"/>
                        <a:pt x="18" y="101"/>
                      </a:cubicBezTo>
                      <a:cubicBezTo>
                        <a:pt x="18" y="101"/>
                        <a:pt x="28" y="103"/>
                        <a:pt x="29" y="103"/>
                      </a:cubicBezTo>
                      <a:cubicBezTo>
                        <a:pt x="30" y="103"/>
                        <a:pt x="31" y="101"/>
                        <a:pt x="33" y="99"/>
                      </a:cubicBezTo>
                      <a:cubicBezTo>
                        <a:pt x="35" y="97"/>
                        <a:pt x="39" y="97"/>
                        <a:pt x="41" y="98"/>
                      </a:cubicBezTo>
                      <a:cubicBezTo>
                        <a:pt x="42" y="99"/>
                        <a:pt x="43" y="103"/>
                        <a:pt x="43" y="103"/>
                      </a:cubicBezTo>
                      <a:cubicBezTo>
                        <a:pt x="48" y="100"/>
                        <a:pt x="48" y="100"/>
                        <a:pt x="48" y="100"/>
                      </a:cubicBezTo>
                      <a:cubicBezTo>
                        <a:pt x="48" y="100"/>
                        <a:pt x="49" y="100"/>
                        <a:pt x="51" y="101"/>
                      </a:cubicBezTo>
                      <a:cubicBezTo>
                        <a:pt x="52" y="101"/>
                        <a:pt x="54" y="103"/>
                        <a:pt x="54" y="103"/>
                      </a:cubicBezTo>
                      <a:cubicBezTo>
                        <a:pt x="54" y="103"/>
                        <a:pt x="53" y="105"/>
                        <a:pt x="51" y="106"/>
                      </a:cubicBezTo>
                      <a:cubicBezTo>
                        <a:pt x="49" y="107"/>
                        <a:pt x="49" y="109"/>
                        <a:pt x="49" y="111"/>
                      </a:cubicBezTo>
                      <a:cubicBezTo>
                        <a:pt x="49" y="112"/>
                        <a:pt x="51" y="114"/>
                        <a:pt x="52" y="115"/>
                      </a:cubicBezTo>
                      <a:cubicBezTo>
                        <a:pt x="53" y="116"/>
                        <a:pt x="56" y="114"/>
                        <a:pt x="58" y="113"/>
                      </a:cubicBezTo>
                      <a:cubicBezTo>
                        <a:pt x="60" y="112"/>
                        <a:pt x="60" y="111"/>
                        <a:pt x="61" y="112"/>
                      </a:cubicBezTo>
                      <a:cubicBezTo>
                        <a:pt x="61" y="112"/>
                        <a:pt x="62" y="112"/>
                        <a:pt x="62" y="11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1" name="Freeform 72">
                  <a:extLst>
                    <a:ext uri="{FF2B5EF4-FFF2-40B4-BE49-F238E27FC236}">
                      <a16:creationId xmlns:a16="http://schemas.microsoft.com/office/drawing/2014/main" id="{F3039556-3E6F-4FAF-A6E1-7D5028F9AA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4350" y="3568896"/>
                  <a:ext cx="232302" cy="397961"/>
                </a:xfrm>
                <a:custGeom>
                  <a:avLst/>
                  <a:gdLst>
                    <a:gd name="T0" fmla="*/ 91 w 48"/>
                    <a:gd name="T1" fmla="*/ 211 h 79"/>
                    <a:gd name="T2" fmla="*/ 77 w 48"/>
                    <a:gd name="T3" fmla="*/ 206 h 79"/>
                    <a:gd name="T4" fmla="*/ 59 w 48"/>
                    <a:gd name="T5" fmla="*/ 203 h 79"/>
                    <a:gd name="T6" fmla="*/ 32 w 48"/>
                    <a:gd name="T7" fmla="*/ 195 h 79"/>
                    <a:gd name="T8" fmla="*/ 29 w 48"/>
                    <a:gd name="T9" fmla="*/ 179 h 79"/>
                    <a:gd name="T10" fmla="*/ 21 w 48"/>
                    <a:gd name="T11" fmla="*/ 166 h 79"/>
                    <a:gd name="T12" fmla="*/ 21 w 48"/>
                    <a:gd name="T13" fmla="*/ 147 h 79"/>
                    <a:gd name="T14" fmla="*/ 19 w 48"/>
                    <a:gd name="T15" fmla="*/ 126 h 79"/>
                    <a:gd name="T16" fmla="*/ 11 w 48"/>
                    <a:gd name="T17" fmla="*/ 107 h 79"/>
                    <a:gd name="T18" fmla="*/ 11 w 48"/>
                    <a:gd name="T19" fmla="*/ 77 h 79"/>
                    <a:gd name="T20" fmla="*/ 24 w 48"/>
                    <a:gd name="T21" fmla="*/ 37 h 79"/>
                    <a:gd name="T22" fmla="*/ 21 w 48"/>
                    <a:gd name="T23" fmla="*/ 19 h 79"/>
                    <a:gd name="T24" fmla="*/ 21 w 48"/>
                    <a:gd name="T25" fmla="*/ 16 h 79"/>
                    <a:gd name="T26" fmla="*/ 21 w 48"/>
                    <a:gd name="T27" fmla="*/ 5 h 79"/>
                    <a:gd name="T28" fmla="*/ 32 w 48"/>
                    <a:gd name="T29" fmla="*/ 0 h 79"/>
                    <a:gd name="T30" fmla="*/ 85 w 48"/>
                    <a:gd name="T31" fmla="*/ 0 h 79"/>
                    <a:gd name="T32" fmla="*/ 83 w 48"/>
                    <a:gd name="T33" fmla="*/ 11 h 79"/>
                    <a:gd name="T34" fmla="*/ 77 w 48"/>
                    <a:gd name="T35" fmla="*/ 35 h 79"/>
                    <a:gd name="T36" fmla="*/ 80 w 48"/>
                    <a:gd name="T37" fmla="*/ 35 h 79"/>
                    <a:gd name="T38" fmla="*/ 80 w 48"/>
                    <a:gd name="T39" fmla="*/ 35 h 79"/>
                    <a:gd name="T40" fmla="*/ 77 w 48"/>
                    <a:gd name="T41" fmla="*/ 53 h 79"/>
                    <a:gd name="T42" fmla="*/ 93 w 48"/>
                    <a:gd name="T43" fmla="*/ 110 h 79"/>
                    <a:gd name="T44" fmla="*/ 115 w 48"/>
                    <a:gd name="T45" fmla="*/ 120 h 79"/>
                    <a:gd name="T46" fmla="*/ 120 w 48"/>
                    <a:gd name="T47" fmla="*/ 139 h 79"/>
                    <a:gd name="T48" fmla="*/ 125 w 48"/>
                    <a:gd name="T49" fmla="*/ 152 h 79"/>
                    <a:gd name="T50" fmla="*/ 128 w 48"/>
                    <a:gd name="T51" fmla="*/ 152 h 79"/>
                    <a:gd name="T52" fmla="*/ 128 w 48"/>
                    <a:gd name="T53" fmla="*/ 152 h 79"/>
                    <a:gd name="T54" fmla="*/ 125 w 48"/>
                    <a:gd name="T55" fmla="*/ 163 h 79"/>
                    <a:gd name="T56" fmla="*/ 112 w 48"/>
                    <a:gd name="T57" fmla="*/ 182 h 79"/>
                    <a:gd name="T58" fmla="*/ 101 w 48"/>
                    <a:gd name="T59" fmla="*/ 203 h 79"/>
                    <a:gd name="T60" fmla="*/ 91 w 48"/>
                    <a:gd name="T61" fmla="*/ 211 h 79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8" h="79">
                      <a:moveTo>
                        <a:pt x="34" y="79"/>
                      </a:moveTo>
                      <a:cubicBezTo>
                        <a:pt x="33" y="79"/>
                        <a:pt x="31" y="79"/>
                        <a:pt x="29" y="77"/>
                      </a:cubicBezTo>
                      <a:cubicBezTo>
                        <a:pt x="26" y="75"/>
                        <a:pt x="25" y="78"/>
                        <a:pt x="22" y="76"/>
                      </a:cubicBezTo>
                      <a:cubicBezTo>
                        <a:pt x="19" y="75"/>
                        <a:pt x="14" y="76"/>
                        <a:pt x="12" y="73"/>
                      </a:cubicBezTo>
                      <a:cubicBezTo>
                        <a:pt x="9" y="70"/>
                        <a:pt x="11" y="70"/>
                        <a:pt x="11" y="67"/>
                      </a:cubicBezTo>
                      <a:cubicBezTo>
                        <a:pt x="11" y="63"/>
                        <a:pt x="8" y="64"/>
                        <a:pt x="8" y="62"/>
                      </a:cubicBezTo>
                      <a:cubicBezTo>
                        <a:pt x="7" y="60"/>
                        <a:pt x="8" y="58"/>
                        <a:pt x="8" y="55"/>
                      </a:cubicBezTo>
                      <a:cubicBezTo>
                        <a:pt x="8" y="53"/>
                        <a:pt x="7" y="52"/>
                        <a:pt x="7" y="47"/>
                      </a:cubicBezTo>
                      <a:cubicBezTo>
                        <a:pt x="7" y="43"/>
                        <a:pt x="7" y="43"/>
                        <a:pt x="4" y="40"/>
                      </a:cubicBezTo>
                      <a:cubicBezTo>
                        <a:pt x="0" y="36"/>
                        <a:pt x="1" y="32"/>
                        <a:pt x="4" y="29"/>
                      </a:cubicBezTo>
                      <a:cubicBezTo>
                        <a:pt x="7" y="25"/>
                        <a:pt x="8" y="20"/>
                        <a:pt x="9" y="14"/>
                      </a:cubicBezTo>
                      <a:cubicBezTo>
                        <a:pt x="10" y="11"/>
                        <a:pt x="9" y="8"/>
                        <a:pt x="8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8" y="3"/>
                        <a:pt x="8" y="2"/>
                      </a:cubicBezTo>
                      <a:cubicBezTo>
                        <a:pt x="9" y="0"/>
                        <a:pt x="12" y="0"/>
                        <a:pt x="12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2" y="3"/>
                        <a:pt x="31" y="4"/>
                      </a:cubicBezTo>
                      <a:cubicBezTo>
                        <a:pt x="30" y="5"/>
                        <a:pt x="29" y="13"/>
                        <a:pt x="29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29" y="15"/>
                        <a:pt x="29" y="17"/>
                        <a:pt x="29" y="20"/>
                      </a:cubicBezTo>
                      <a:cubicBezTo>
                        <a:pt x="29" y="26"/>
                        <a:pt x="35" y="41"/>
                        <a:pt x="35" y="41"/>
                      </a:cubicBezTo>
                      <a:cubicBezTo>
                        <a:pt x="35" y="41"/>
                        <a:pt x="40" y="45"/>
                        <a:pt x="43" y="45"/>
                      </a:cubicBezTo>
                      <a:cubicBezTo>
                        <a:pt x="46" y="46"/>
                        <a:pt x="46" y="50"/>
                        <a:pt x="45" y="52"/>
                      </a:cubicBezTo>
                      <a:cubicBezTo>
                        <a:pt x="45" y="54"/>
                        <a:pt x="45" y="58"/>
                        <a:pt x="47" y="57"/>
                      </a:cubicBezTo>
                      <a:cubicBezTo>
                        <a:pt x="47" y="57"/>
                        <a:pt x="48" y="57"/>
                        <a:pt x="48" y="57"/>
                      </a:cubicBezTo>
                      <a:cubicBezTo>
                        <a:pt x="48" y="57"/>
                        <a:pt x="48" y="57"/>
                        <a:pt x="48" y="57"/>
                      </a:cubicBezTo>
                      <a:cubicBezTo>
                        <a:pt x="47" y="58"/>
                        <a:pt x="47" y="60"/>
                        <a:pt x="47" y="61"/>
                      </a:cubicBezTo>
                      <a:cubicBezTo>
                        <a:pt x="46" y="64"/>
                        <a:pt x="43" y="66"/>
                        <a:pt x="42" y="68"/>
                      </a:cubicBezTo>
                      <a:cubicBezTo>
                        <a:pt x="40" y="70"/>
                        <a:pt x="38" y="73"/>
                        <a:pt x="38" y="76"/>
                      </a:cubicBezTo>
                      <a:cubicBezTo>
                        <a:pt x="38" y="77"/>
                        <a:pt x="36" y="78"/>
                        <a:pt x="34" y="7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2" name="Freeform 73">
                  <a:extLst>
                    <a:ext uri="{FF2B5EF4-FFF2-40B4-BE49-F238E27FC236}">
                      <a16:creationId xmlns:a16="http://schemas.microsoft.com/office/drawing/2014/main" id="{DC8EE3F7-A134-4D86-A896-9434D01F89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4095" y="3448187"/>
                  <a:ext cx="511791" cy="458315"/>
                </a:xfrm>
                <a:custGeom>
                  <a:avLst/>
                  <a:gdLst>
                    <a:gd name="T0" fmla="*/ 247 w 105"/>
                    <a:gd name="T1" fmla="*/ 85 h 91"/>
                    <a:gd name="T2" fmla="*/ 255 w 105"/>
                    <a:gd name="T3" fmla="*/ 75 h 91"/>
                    <a:gd name="T4" fmla="*/ 277 w 105"/>
                    <a:gd name="T5" fmla="*/ 59 h 91"/>
                    <a:gd name="T6" fmla="*/ 279 w 105"/>
                    <a:gd name="T7" fmla="*/ 43 h 91"/>
                    <a:gd name="T8" fmla="*/ 269 w 105"/>
                    <a:gd name="T9" fmla="*/ 27 h 91"/>
                    <a:gd name="T10" fmla="*/ 252 w 105"/>
                    <a:gd name="T11" fmla="*/ 32 h 91"/>
                    <a:gd name="T12" fmla="*/ 234 w 105"/>
                    <a:gd name="T13" fmla="*/ 51 h 91"/>
                    <a:gd name="T14" fmla="*/ 201 w 105"/>
                    <a:gd name="T15" fmla="*/ 75 h 91"/>
                    <a:gd name="T16" fmla="*/ 193 w 105"/>
                    <a:gd name="T17" fmla="*/ 53 h 91"/>
                    <a:gd name="T18" fmla="*/ 180 w 105"/>
                    <a:gd name="T19" fmla="*/ 48 h 91"/>
                    <a:gd name="T20" fmla="*/ 158 w 105"/>
                    <a:gd name="T21" fmla="*/ 69 h 91"/>
                    <a:gd name="T22" fmla="*/ 140 w 105"/>
                    <a:gd name="T23" fmla="*/ 59 h 91"/>
                    <a:gd name="T24" fmla="*/ 124 w 105"/>
                    <a:gd name="T25" fmla="*/ 35 h 91"/>
                    <a:gd name="T26" fmla="*/ 113 w 105"/>
                    <a:gd name="T27" fmla="*/ 13 h 91"/>
                    <a:gd name="T28" fmla="*/ 113 w 105"/>
                    <a:gd name="T29" fmla="*/ 13 h 91"/>
                    <a:gd name="T30" fmla="*/ 97 w 105"/>
                    <a:gd name="T31" fmla="*/ 3 h 91"/>
                    <a:gd name="T32" fmla="*/ 75 w 105"/>
                    <a:gd name="T33" fmla="*/ 5 h 91"/>
                    <a:gd name="T34" fmla="*/ 70 w 105"/>
                    <a:gd name="T35" fmla="*/ 8 h 91"/>
                    <a:gd name="T36" fmla="*/ 56 w 105"/>
                    <a:gd name="T37" fmla="*/ 8 h 91"/>
                    <a:gd name="T38" fmla="*/ 46 w 105"/>
                    <a:gd name="T39" fmla="*/ 5 h 91"/>
                    <a:gd name="T40" fmla="*/ 24 w 105"/>
                    <a:gd name="T41" fmla="*/ 64 h 91"/>
                    <a:gd name="T42" fmla="*/ 24 w 105"/>
                    <a:gd name="T43" fmla="*/ 80 h 91"/>
                    <a:gd name="T44" fmla="*/ 24 w 105"/>
                    <a:gd name="T45" fmla="*/ 91 h 91"/>
                    <a:gd name="T46" fmla="*/ 3 w 105"/>
                    <a:gd name="T47" fmla="*/ 99 h 91"/>
                    <a:gd name="T48" fmla="*/ 0 w 105"/>
                    <a:gd name="T49" fmla="*/ 117 h 91"/>
                    <a:gd name="T50" fmla="*/ 16 w 105"/>
                    <a:gd name="T51" fmla="*/ 174 h 91"/>
                    <a:gd name="T52" fmla="*/ 38 w 105"/>
                    <a:gd name="T53" fmla="*/ 184 h 91"/>
                    <a:gd name="T54" fmla="*/ 43 w 105"/>
                    <a:gd name="T55" fmla="*/ 203 h 91"/>
                    <a:gd name="T56" fmla="*/ 48 w 105"/>
                    <a:gd name="T57" fmla="*/ 216 h 91"/>
                    <a:gd name="T58" fmla="*/ 73 w 105"/>
                    <a:gd name="T59" fmla="*/ 203 h 91"/>
                    <a:gd name="T60" fmla="*/ 124 w 105"/>
                    <a:gd name="T61" fmla="*/ 200 h 91"/>
                    <a:gd name="T62" fmla="*/ 150 w 105"/>
                    <a:gd name="T63" fmla="*/ 190 h 91"/>
                    <a:gd name="T64" fmla="*/ 169 w 105"/>
                    <a:gd name="T65" fmla="*/ 214 h 91"/>
                    <a:gd name="T66" fmla="*/ 191 w 105"/>
                    <a:gd name="T67" fmla="*/ 238 h 91"/>
                    <a:gd name="T68" fmla="*/ 212 w 105"/>
                    <a:gd name="T69" fmla="*/ 206 h 91"/>
                    <a:gd name="T70" fmla="*/ 226 w 105"/>
                    <a:gd name="T71" fmla="*/ 179 h 91"/>
                    <a:gd name="T72" fmla="*/ 218 w 105"/>
                    <a:gd name="T73" fmla="*/ 155 h 91"/>
                    <a:gd name="T74" fmla="*/ 220 w 105"/>
                    <a:gd name="T75" fmla="*/ 126 h 91"/>
                    <a:gd name="T76" fmla="*/ 239 w 105"/>
                    <a:gd name="T77" fmla="*/ 107 h 91"/>
                    <a:gd name="T78" fmla="*/ 252 w 105"/>
                    <a:gd name="T79" fmla="*/ 101 h 91"/>
                    <a:gd name="T80" fmla="*/ 247 w 105"/>
                    <a:gd name="T81" fmla="*/ 101 h 91"/>
                    <a:gd name="T82" fmla="*/ 247 w 105"/>
                    <a:gd name="T83" fmla="*/ 85 h 9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05" h="91">
                      <a:moveTo>
                        <a:pt x="92" y="32"/>
                      </a:moveTo>
                      <a:cubicBezTo>
                        <a:pt x="93" y="30"/>
                        <a:pt x="92" y="29"/>
                        <a:pt x="95" y="28"/>
                      </a:cubicBezTo>
                      <a:cubicBezTo>
                        <a:pt x="99" y="28"/>
                        <a:pt x="103" y="24"/>
                        <a:pt x="103" y="22"/>
                      </a:cubicBezTo>
                      <a:cubicBezTo>
                        <a:pt x="104" y="19"/>
                        <a:pt x="105" y="18"/>
                        <a:pt x="104" y="16"/>
                      </a:cubicBezTo>
                      <a:cubicBezTo>
                        <a:pt x="102" y="13"/>
                        <a:pt x="100" y="10"/>
                        <a:pt x="100" y="10"/>
                      </a:cubicBezTo>
                      <a:cubicBezTo>
                        <a:pt x="100" y="10"/>
                        <a:pt x="97" y="11"/>
                        <a:pt x="94" y="12"/>
                      </a:cubicBezTo>
                      <a:cubicBezTo>
                        <a:pt x="91" y="12"/>
                        <a:pt x="88" y="16"/>
                        <a:pt x="87" y="19"/>
                      </a:cubicBezTo>
                      <a:cubicBezTo>
                        <a:pt x="87" y="22"/>
                        <a:pt x="79" y="26"/>
                        <a:pt x="75" y="28"/>
                      </a:cubicBezTo>
                      <a:cubicBezTo>
                        <a:pt x="71" y="31"/>
                        <a:pt x="72" y="23"/>
                        <a:pt x="72" y="20"/>
                      </a:cubicBezTo>
                      <a:cubicBezTo>
                        <a:pt x="71" y="17"/>
                        <a:pt x="69" y="17"/>
                        <a:pt x="67" y="18"/>
                      </a:cubicBezTo>
                      <a:cubicBezTo>
                        <a:pt x="64" y="18"/>
                        <a:pt x="61" y="22"/>
                        <a:pt x="59" y="26"/>
                      </a:cubicBezTo>
                      <a:cubicBezTo>
                        <a:pt x="58" y="30"/>
                        <a:pt x="54" y="24"/>
                        <a:pt x="52" y="22"/>
                      </a:cubicBezTo>
                      <a:cubicBezTo>
                        <a:pt x="50" y="20"/>
                        <a:pt x="47" y="16"/>
                        <a:pt x="46" y="13"/>
                      </a:cubicBezTo>
                      <a:cubicBezTo>
                        <a:pt x="45" y="11"/>
                        <a:pt x="41" y="5"/>
                        <a:pt x="42" y="5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38" y="1"/>
                        <a:pt x="36" y="1"/>
                      </a:cubicBezTo>
                      <a:cubicBezTo>
                        <a:pt x="34" y="1"/>
                        <a:pt x="29" y="1"/>
                        <a:pt x="28" y="2"/>
                      </a:cubicBezTo>
                      <a:cubicBezTo>
                        <a:pt x="28" y="2"/>
                        <a:pt x="27" y="3"/>
                        <a:pt x="26" y="3"/>
                      </a:cubicBezTo>
                      <a:cubicBezTo>
                        <a:pt x="25" y="4"/>
                        <a:pt x="22" y="3"/>
                        <a:pt x="21" y="3"/>
                      </a:cubicBezTo>
                      <a:cubicBezTo>
                        <a:pt x="21" y="3"/>
                        <a:pt x="17" y="0"/>
                        <a:pt x="17" y="2"/>
                      </a:cubicBezTo>
                      <a:cubicBezTo>
                        <a:pt x="16" y="5"/>
                        <a:pt x="10" y="23"/>
                        <a:pt x="9" y="24"/>
                      </a:cubicBezTo>
                      <a:cubicBezTo>
                        <a:pt x="9" y="26"/>
                        <a:pt x="9" y="27"/>
                        <a:pt x="9" y="30"/>
                      </a:cubicBezTo>
                      <a:cubicBezTo>
                        <a:pt x="9" y="32"/>
                        <a:pt x="9" y="34"/>
                        <a:pt x="9" y="34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0" y="39"/>
                        <a:pt x="0" y="41"/>
                        <a:pt x="0" y="44"/>
                      </a:cubicBezTo>
                      <a:cubicBezTo>
                        <a:pt x="0" y="50"/>
                        <a:pt x="6" y="65"/>
                        <a:pt x="6" y="65"/>
                      </a:cubicBezTo>
                      <a:cubicBezTo>
                        <a:pt x="6" y="65"/>
                        <a:pt x="11" y="69"/>
                        <a:pt x="14" y="69"/>
                      </a:cubicBezTo>
                      <a:cubicBezTo>
                        <a:pt x="17" y="70"/>
                        <a:pt x="17" y="74"/>
                        <a:pt x="16" y="76"/>
                      </a:cubicBezTo>
                      <a:cubicBezTo>
                        <a:pt x="16" y="78"/>
                        <a:pt x="16" y="82"/>
                        <a:pt x="18" y="81"/>
                      </a:cubicBezTo>
                      <a:cubicBezTo>
                        <a:pt x="21" y="80"/>
                        <a:pt x="18" y="74"/>
                        <a:pt x="27" y="76"/>
                      </a:cubicBezTo>
                      <a:cubicBezTo>
                        <a:pt x="35" y="78"/>
                        <a:pt x="43" y="77"/>
                        <a:pt x="46" y="75"/>
                      </a:cubicBezTo>
                      <a:cubicBezTo>
                        <a:pt x="49" y="72"/>
                        <a:pt x="54" y="68"/>
                        <a:pt x="56" y="71"/>
                      </a:cubicBezTo>
                      <a:cubicBezTo>
                        <a:pt x="59" y="74"/>
                        <a:pt x="59" y="75"/>
                        <a:pt x="63" y="80"/>
                      </a:cubicBezTo>
                      <a:cubicBezTo>
                        <a:pt x="66" y="85"/>
                        <a:pt x="69" y="91"/>
                        <a:pt x="71" y="89"/>
                      </a:cubicBezTo>
                      <a:cubicBezTo>
                        <a:pt x="74" y="86"/>
                        <a:pt x="76" y="80"/>
                        <a:pt x="79" y="77"/>
                      </a:cubicBezTo>
                      <a:cubicBezTo>
                        <a:pt x="82" y="73"/>
                        <a:pt x="84" y="69"/>
                        <a:pt x="84" y="67"/>
                      </a:cubicBezTo>
                      <a:cubicBezTo>
                        <a:pt x="84" y="65"/>
                        <a:pt x="80" y="61"/>
                        <a:pt x="81" y="58"/>
                      </a:cubicBezTo>
                      <a:cubicBezTo>
                        <a:pt x="82" y="55"/>
                        <a:pt x="81" y="50"/>
                        <a:pt x="82" y="47"/>
                      </a:cubicBezTo>
                      <a:cubicBezTo>
                        <a:pt x="83" y="45"/>
                        <a:pt x="86" y="41"/>
                        <a:pt x="89" y="40"/>
                      </a:cubicBezTo>
                      <a:cubicBezTo>
                        <a:pt x="90" y="40"/>
                        <a:pt x="92" y="39"/>
                        <a:pt x="94" y="38"/>
                      </a:cubicBezTo>
                      <a:cubicBezTo>
                        <a:pt x="93" y="38"/>
                        <a:pt x="93" y="38"/>
                        <a:pt x="92" y="38"/>
                      </a:cubicBezTo>
                      <a:cubicBezTo>
                        <a:pt x="92" y="37"/>
                        <a:pt x="91" y="33"/>
                        <a:pt x="92" y="3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3" name="Freeform 74">
                  <a:extLst>
                    <a:ext uri="{FF2B5EF4-FFF2-40B4-BE49-F238E27FC236}">
                      <a16:creationId xmlns:a16="http://schemas.microsoft.com/office/drawing/2014/main" id="{C4BFB307-8C35-4319-A289-86C8F0FDC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7920" y="3478363"/>
                  <a:ext cx="457345" cy="418708"/>
                </a:xfrm>
                <a:custGeom>
                  <a:avLst/>
                  <a:gdLst>
                    <a:gd name="T0" fmla="*/ 214 w 94"/>
                    <a:gd name="T1" fmla="*/ 171 h 83"/>
                    <a:gd name="T2" fmla="*/ 233 w 94"/>
                    <a:gd name="T3" fmla="*/ 144 h 83"/>
                    <a:gd name="T4" fmla="*/ 252 w 94"/>
                    <a:gd name="T5" fmla="*/ 136 h 83"/>
                    <a:gd name="T6" fmla="*/ 239 w 94"/>
                    <a:gd name="T7" fmla="*/ 120 h 83"/>
                    <a:gd name="T8" fmla="*/ 233 w 94"/>
                    <a:gd name="T9" fmla="*/ 110 h 83"/>
                    <a:gd name="T10" fmla="*/ 228 w 94"/>
                    <a:gd name="T11" fmla="*/ 99 h 83"/>
                    <a:gd name="T12" fmla="*/ 212 w 94"/>
                    <a:gd name="T13" fmla="*/ 91 h 83"/>
                    <a:gd name="T14" fmla="*/ 201 w 94"/>
                    <a:gd name="T15" fmla="*/ 75 h 83"/>
                    <a:gd name="T16" fmla="*/ 201 w 94"/>
                    <a:gd name="T17" fmla="*/ 51 h 83"/>
                    <a:gd name="T18" fmla="*/ 198 w 94"/>
                    <a:gd name="T19" fmla="*/ 29 h 83"/>
                    <a:gd name="T20" fmla="*/ 196 w 94"/>
                    <a:gd name="T21" fmla="*/ 13 h 83"/>
                    <a:gd name="T22" fmla="*/ 193 w 94"/>
                    <a:gd name="T23" fmla="*/ 0 h 83"/>
                    <a:gd name="T24" fmla="*/ 182 w 94"/>
                    <a:gd name="T25" fmla="*/ 8 h 83"/>
                    <a:gd name="T26" fmla="*/ 169 w 94"/>
                    <a:gd name="T27" fmla="*/ 11 h 83"/>
                    <a:gd name="T28" fmla="*/ 147 w 94"/>
                    <a:gd name="T29" fmla="*/ 3 h 83"/>
                    <a:gd name="T30" fmla="*/ 129 w 94"/>
                    <a:gd name="T31" fmla="*/ 3 h 83"/>
                    <a:gd name="T32" fmla="*/ 118 w 94"/>
                    <a:gd name="T33" fmla="*/ 11 h 83"/>
                    <a:gd name="T34" fmla="*/ 102 w 94"/>
                    <a:gd name="T35" fmla="*/ 21 h 83"/>
                    <a:gd name="T36" fmla="*/ 94 w 94"/>
                    <a:gd name="T37" fmla="*/ 21 h 83"/>
                    <a:gd name="T38" fmla="*/ 80 w 94"/>
                    <a:gd name="T39" fmla="*/ 48 h 83"/>
                    <a:gd name="T40" fmla="*/ 94 w 94"/>
                    <a:gd name="T41" fmla="*/ 62 h 83"/>
                    <a:gd name="T42" fmla="*/ 88 w 94"/>
                    <a:gd name="T43" fmla="*/ 75 h 83"/>
                    <a:gd name="T44" fmla="*/ 70 w 94"/>
                    <a:gd name="T45" fmla="*/ 80 h 83"/>
                    <a:gd name="T46" fmla="*/ 48 w 94"/>
                    <a:gd name="T47" fmla="*/ 86 h 83"/>
                    <a:gd name="T48" fmla="*/ 35 w 94"/>
                    <a:gd name="T49" fmla="*/ 86 h 83"/>
                    <a:gd name="T50" fmla="*/ 21 w 94"/>
                    <a:gd name="T51" fmla="*/ 91 h 83"/>
                    <a:gd name="T52" fmla="*/ 3 w 94"/>
                    <a:gd name="T53" fmla="*/ 110 h 83"/>
                    <a:gd name="T54" fmla="*/ 3 w 94"/>
                    <a:gd name="T55" fmla="*/ 136 h 83"/>
                    <a:gd name="T56" fmla="*/ 16 w 94"/>
                    <a:gd name="T57" fmla="*/ 150 h 83"/>
                    <a:gd name="T58" fmla="*/ 38 w 94"/>
                    <a:gd name="T59" fmla="*/ 177 h 83"/>
                    <a:gd name="T60" fmla="*/ 59 w 94"/>
                    <a:gd name="T61" fmla="*/ 193 h 83"/>
                    <a:gd name="T62" fmla="*/ 83 w 94"/>
                    <a:gd name="T63" fmla="*/ 201 h 83"/>
                    <a:gd name="T64" fmla="*/ 99 w 94"/>
                    <a:gd name="T65" fmla="*/ 211 h 83"/>
                    <a:gd name="T66" fmla="*/ 118 w 94"/>
                    <a:gd name="T67" fmla="*/ 211 h 83"/>
                    <a:gd name="T68" fmla="*/ 134 w 94"/>
                    <a:gd name="T69" fmla="*/ 182 h 83"/>
                    <a:gd name="T70" fmla="*/ 150 w 94"/>
                    <a:gd name="T71" fmla="*/ 158 h 83"/>
                    <a:gd name="T72" fmla="*/ 169 w 94"/>
                    <a:gd name="T73" fmla="*/ 158 h 83"/>
                    <a:gd name="T74" fmla="*/ 188 w 94"/>
                    <a:gd name="T75" fmla="*/ 190 h 83"/>
                    <a:gd name="T76" fmla="*/ 206 w 94"/>
                    <a:gd name="T77" fmla="*/ 193 h 83"/>
                    <a:gd name="T78" fmla="*/ 212 w 94"/>
                    <a:gd name="T79" fmla="*/ 193 h 83"/>
                    <a:gd name="T80" fmla="*/ 212 w 94"/>
                    <a:gd name="T81" fmla="*/ 193 h 83"/>
                    <a:gd name="T82" fmla="*/ 214 w 94"/>
                    <a:gd name="T83" fmla="*/ 171 h 8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94" h="83">
                      <a:moveTo>
                        <a:pt x="80" y="64"/>
                      </a:moveTo>
                      <a:cubicBezTo>
                        <a:pt x="82" y="61"/>
                        <a:pt x="85" y="57"/>
                        <a:pt x="87" y="54"/>
                      </a:cubicBezTo>
                      <a:cubicBezTo>
                        <a:pt x="90" y="52"/>
                        <a:pt x="94" y="51"/>
                        <a:pt x="94" y="51"/>
                      </a:cubicBezTo>
                      <a:cubicBezTo>
                        <a:pt x="94" y="51"/>
                        <a:pt x="91" y="47"/>
                        <a:pt x="89" y="45"/>
                      </a:cubicBezTo>
                      <a:cubicBezTo>
                        <a:pt x="87" y="43"/>
                        <a:pt x="87" y="42"/>
                        <a:pt x="87" y="41"/>
                      </a:cubicBezTo>
                      <a:cubicBezTo>
                        <a:pt x="87" y="39"/>
                        <a:pt x="86" y="37"/>
                        <a:pt x="85" y="37"/>
                      </a:cubicBezTo>
                      <a:cubicBezTo>
                        <a:pt x="83" y="37"/>
                        <a:pt x="80" y="36"/>
                        <a:pt x="79" y="34"/>
                      </a:cubicBezTo>
                      <a:cubicBezTo>
                        <a:pt x="79" y="33"/>
                        <a:pt x="75" y="31"/>
                        <a:pt x="75" y="28"/>
                      </a:cubicBezTo>
                      <a:cubicBezTo>
                        <a:pt x="75" y="26"/>
                        <a:pt x="75" y="23"/>
                        <a:pt x="75" y="19"/>
                      </a:cubicBezTo>
                      <a:cubicBezTo>
                        <a:pt x="75" y="14"/>
                        <a:pt x="76" y="13"/>
                        <a:pt x="74" y="11"/>
                      </a:cubicBezTo>
                      <a:cubicBezTo>
                        <a:pt x="73" y="9"/>
                        <a:pt x="73" y="9"/>
                        <a:pt x="73" y="5"/>
                      </a:cubicBezTo>
                      <a:cubicBezTo>
                        <a:pt x="73" y="2"/>
                        <a:pt x="72" y="0"/>
                        <a:pt x="72" y="0"/>
                      </a:cubicBezTo>
                      <a:cubicBezTo>
                        <a:pt x="72" y="0"/>
                        <a:pt x="69" y="2"/>
                        <a:pt x="68" y="3"/>
                      </a:cubicBezTo>
                      <a:cubicBezTo>
                        <a:pt x="67" y="3"/>
                        <a:pt x="65" y="5"/>
                        <a:pt x="63" y="4"/>
                      </a:cubicBezTo>
                      <a:cubicBezTo>
                        <a:pt x="61" y="3"/>
                        <a:pt x="59" y="1"/>
                        <a:pt x="55" y="1"/>
                      </a:cubicBezTo>
                      <a:cubicBezTo>
                        <a:pt x="52" y="1"/>
                        <a:pt x="50" y="0"/>
                        <a:pt x="48" y="1"/>
                      </a:cubicBezTo>
                      <a:cubicBezTo>
                        <a:pt x="47" y="2"/>
                        <a:pt x="46" y="2"/>
                        <a:pt x="44" y="4"/>
                      </a:cubicBezTo>
                      <a:cubicBezTo>
                        <a:pt x="43" y="6"/>
                        <a:pt x="40" y="8"/>
                        <a:pt x="38" y="8"/>
                      </a:cubicBezTo>
                      <a:cubicBezTo>
                        <a:pt x="37" y="8"/>
                        <a:pt x="37" y="4"/>
                        <a:pt x="35" y="8"/>
                      </a:cubicBezTo>
                      <a:cubicBezTo>
                        <a:pt x="33" y="12"/>
                        <a:pt x="29" y="15"/>
                        <a:pt x="30" y="18"/>
                      </a:cubicBezTo>
                      <a:cubicBezTo>
                        <a:pt x="32" y="21"/>
                        <a:pt x="34" y="22"/>
                        <a:pt x="35" y="23"/>
                      </a:cubicBezTo>
                      <a:cubicBezTo>
                        <a:pt x="36" y="24"/>
                        <a:pt x="34" y="27"/>
                        <a:pt x="33" y="28"/>
                      </a:cubicBezTo>
                      <a:cubicBezTo>
                        <a:pt x="32" y="29"/>
                        <a:pt x="29" y="30"/>
                        <a:pt x="26" y="30"/>
                      </a:cubicBezTo>
                      <a:cubicBezTo>
                        <a:pt x="24" y="31"/>
                        <a:pt x="22" y="33"/>
                        <a:pt x="18" y="32"/>
                      </a:cubicBezTo>
                      <a:cubicBezTo>
                        <a:pt x="16" y="32"/>
                        <a:pt x="14" y="32"/>
                        <a:pt x="13" y="32"/>
                      </a:cubicBezTo>
                      <a:cubicBezTo>
                        <a:pt x="11" y="33"/>
                        <a:pt x="9" y="34"/>
                        <a:pt x="8" y="34"/>
                      </a:cubicBezTo>
                      <a:cubicBezTo>
                        <a:pt x="5" y="35"/>
                        <a:pt x="2" y="39"/>
                        <a:pt x="1" y="41"/>
                      </a:cubicBezTo>
                      <a:cubicBezTo>
                        <a:pt x="0" y="44"/>
                        <a:pt x="1" y="48"/>
                        <a:pt x="1" y="51"/>
                      </a:cubicBezTo>
                      <a:cubicBezTo>
                        <a:pt x="3" y="54"/>
                        <a:pt x="5" y="56"/>
                        <a:pt x="6" y="56"/>
                      </a:cubicBezTo>
                      <a:cubicBezTo>
                        <a:pt x="8" y="57"/>
                        <a:pt x="11" y="62"/>
                        <a:pt x="14" y="66"/>
                      </a:cubicBezTo>
                      <a:cubicBezTo>
                        <a:pt x="17" y="71"/>
                        <a:pt x="19" y="72"/>
                        <a:pt x="22" y="72"/>
                      </a:cubicBezTo>
                      <a:cubicBezTo>
                        <a:pt x="26" y="72"/>
                        <a:pt x="30" y="73"/>
                        <a:pt x="31" y="75"/>
                      </a:cubicBezTo>
                      <a:cubicBezTo>
                        <a:pt x="31" y="77"/>
                        <a:pt x="33" y="75"/>
                        <a:pt x="37" y="79"/>
                      </a:cubicBezTo>
                      <a:cubicBezTo>
                        <a:pt x="41" y="83"/>
                        <a:pt x="42" y="83"/>
                        <a:pt x="44" y="79"/>
                      </a:cubicBezTo>
                      <a:cubicBezTo>
                        <a:pt x="47" y="76"/>
                        <a:pt x="48" y="71"/>
                        <a:pt x="50" y="68"/>
                      </a:cubicBezTo>
                      <a:cubicBezTo>
                        <a:pt x="51" y="65"/>
                        <a:pt x="51" y="59"/>
                        <a:pt x="56" y="59"/>
                      </a:cubicBezTo>
                      <a:cubicBezTo>
                        <a:pt x="61" y="60"/>
                        <a:pt x="60" y="52"/>
                        <a:pt x="63" y="59"/>
                      </a:cubicBezTo>
                      <a:cubicBezTo>
                        <a:pt x="66" y="66"/>
                        <a:pt x="66" y="68"/>
                        <a:pt x="70" y="71"/>
                      </a:cubicBezTo>
                      <a:cubicBezTo>
                        <a:pt x="74" y="73"/>
                        <a:pt x="73" y="72"/>
                        <a:pt x="77" y="72"/>
                      </a:cubicBezTo>
                      <a:cubicBezTo>
                        <a:pt x="78" y="72"/>
                        <a:pt x="78" y="72"/>
                        <a:pt x="79" y="72"/>
                      </a:cubicBezTo>
                      <a:cubicBezTo>
                        <a:pt x="79" y="72"/>
                        <a:pt x="79" y="72"/>
                        <a:pt x="79" y="72"/>
                      </a:cubicBezTo>
                      <a:cubicBezTo>
                        <a:pt x="79" y="69"/>
                        <a:pt x="78" y="66"/>
                        <a:pt x="80" y="6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4" name="Freeform 75">
                  <a:extLst>
                    <a:ext uri="{FF2B5EF4-FFF2-40B4-BE49-F238E27FC236}">
                      <a16:creationId xmlns:a16="http://schemas.microsoft.com/office/drawing/2014/main" id="{08363734-E9FB-4DDC-97AA-B2F24F652C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4059" y="3791452"/>
                  <a:ext cx="611609" cy="645037"/>
                </a:xfrm>
                <a:custGeom>
                  <a:avLst/>
                  <a:gdLst>
                    <a:gd name="T0" fmla="*/ 294 w 126"/>
                    <a:gd name="T1" fmla="*/ 198 h 128"/>
                    <a:gd name="T2" fmla="*/ 300 w 126"/>
                    <a:gd name="T3" fmla="*/ 166 h 128"/>
                    <a:gd name="T4" fmla="*/ 300 w 126"/>
                    <a:gd name="T5" fmla="*/ 144 h 128"/>
                    <a:gd name="T6" fmla="*/ 284 w 126"/>
                    <a:gd name="T7" fmla="*/ 126 h 128"/>
                    <a:gd name="T8" fmla="*/ 265 w 126"/>
                    <a:gd name="T9" fmla="*/ 123 h 128"/>
                    <a:gd name="T10" fmla="*/ 246 w 126"/>
                    <a:gd name="T11" fmla="*/ 112 h 128"/>
                    <a:gd name="T12" fmla="*/ 230 w 126"/>
                    <a:gd name="T13" fmla="*/ 131 h 128"/>
                    <a:gd name="T14" fmla="*/ 211 w 126"/>
                    <a:gd name="T15" fmla="*/ 126 h 128"/>
                    <a:gd name="T16" fmla="*/ 185 w 126"/>
                    <a:gd name="T17" fmla="*/ 83 h 128"/>
                    <a:gd name="T18" fmla="*/ 177 w 126"/>
                    <a:gd name="T19" fmla="*/ 56 h 128"/>
                    <a:gd name="T20" fmla="*/ 158 w 126"/>
                    <a:gd name="T21" fmla="*/ 32 h 128"/>
                    <a:gd name="T22" fmla="*/ 139 w 126"/>
                    <a:gd name="T23" fmla="*/ 8 h 128"/>
                    <a:gd name="T24" fmla="*/ 112 w 126"/>
                    <a:gd name="T25" fmla="*/ 19 h 128"/>
                    <a:gd name="T26" fmla="*/ 62 w 126"/>
                    <a:gd name="T27" fmla="*/ 21 h 128"/>
                    <a:gd name="T28" fmla="*/ 40 w 126"/>
                    <a:gd name="T29" fmla="*/ 35 h 128"/>
                    <a:gd name="T30" fmla="*/ 37 w 126"/>
                    <a:gd name="T31" fmla="*/ 45 h 128"/>
                    <a:gd name="T32" fmla="*/ 24 w 126"/>
                    <a:gd name="T33" fmla="*/ 64 h 128"/>
                    <a:gd name="T34" fmla="*/ 13 w 126"/>
                    <a:gd name="T35" fmla="*/ 86 h 128"/>
                    <a:gd name="T36" fmla="*/ 3 w 126"/>
                    <a:gd name="T37" fmla="*/ 94 h 128"/>
                    <a:gd name="T38" fmla="*/ 8 w 126"/>
                    <a:gd name="T39" fmla="*/ 99 h 128"/>
                    <a:gd name="T40" fmla="*/ 8 w 126"/>
                    <a:gd name="T41" fmla="*/ 123 h 128"/>
                    <a:gd name="T42" fmla="*/ 3 w 126"/>
                    <a:gd name="T43" fmla="*/ 142 h 128"/>
                    <a:gd name="T44" fmla="*/ 0 w 126"/>
                    <a:gd name="T45" fmla="*/ 150 h 128"/>
                    <a:gd name="T46" fmla="*/ 16 w 126"/>
                    <a:gd name="T47" fmla="*/ 166 h 128"/>
                    <a:gd name="T48" fmla="*/ 53 w 126"/>
                    <a:gd name="T49" fmla="*/ 158 h 128"/>
                    <a:gd name="T50" fmla="*/ 99 w 126"/>
                    <a:gd name="T51" fmla="*/ 187 h 128"/>
                    <a:gd name="T52" fmla="*/ 99 w 126"/>
                    <a:gd name="T53" fmla="*/ 227 h 128"/>
                    <a:gd name="T54" fmla="*/ 134 w 126"/>
                    <a:gd name="T55" fmla="*/ 248 h 128"/>
                    <a:gd name="T56" fmla="*/ 150 w 126"/>
                    <a:gd name="T57" fmla="*/ 240 h 128"/>
                    <a:gd name="T58" fmla="*/ 155 w 126"/>
                    <a:gd name="T59" fmla="*/ 230 h 128"/>
                    <a:gd name="T60" fmla="*/ 158 w 126"/>
                    <a:gd name="T61" fmla="*/ 270 h 128"/>
                    <a:gd name="T62" fmla="*/ 166 w 126"/>
                    <a:gd name="T63" fmla="*/ 315 h 128"/>
                    <a:gd name="T64" fmla="*/ 187 w 126"/>
                    <a:gd name="T65" fmla="*/ 326 h 128"/>
                    <a:gd name="T66" fmla="*/ 211 w 126"/>
                    <a:gd name="T67" fmla="*/ 337 h 128"/>
                    <a:gd name="T68" fmla="*/ 219 w 126"/>
                    <a:gd name="T69" fmla="*/ 342 h 128"/>
                    <a:gd name="T70" fmla="*/ 225 w 126"/>
                    <a:gd name="T71" fmla="*/ 339 h 128"/>
                    <a:gd name="T72" fmla="*/ 230 w 126"/>
                    <a:gd name="T73" fmla="*/ 318 h 128"/>
                    <a:gd name="T74" fmla="*/ 243 w 126"/>
                    <a:gd name="T75" fmla="*/ 313 h 128"/>
                    <a:gd name="T76" fmla="*/ 257 w 126"/>
                    <a:gd name="T77" fmla="*/ 299 h 128"/>
                    <a:gd name="T78" fmla="*/ 265 w 126"/>
                    <a:gd name="T79" fmla="*/ 286 h 128"/>
                    <a:gd name="T80" fmla="*/ 302 w 126"/>
                    <a:gd name="T81" fmla="*/ 283 h 128"/>
                    <a:gd name="T82" fmla="*/ 324 w 126"/>
                    <a:gd name="T83" fmla="*/ 278 h 128"/>
                    <a:gd name="T84" fmla="*/ 337 w 126"/>
                    <a:gd name="T85" fmla="*/ 262 h 128"/>
                    <a:gd name="T86" fmla="*/ 329 w 126"/>
                    <a:gd name="T87" fmla="*/ 248 h 128"/>
                    <a:gd name="T88" fmla="*/ 316 w 126"/>
                    <a:gd name="T89" fmla="*/ 240 h 128"/>
                    <a:gd name="T90" fmla="*/ 300 w 126"/>
                    <a:gd name="T91" fmla="*/ 238 h 128"/>
                    <a:gd name="T92" fmla="*/ 310 w 126"/>
                    <a:gd name="T93" fmla="*/ 216 h 128"/>
                    <a:gd name="T94" fmla="*/ 294 w 126"/>
                    <a:gd name="T95" fmla="*/ 198 h 12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6" h="128">
                      <a:moveTo>
                        <a:pt x="110" y="74"/>
                      </a:moveTo>
                      <a:cubicBezTo>
                        <a:pt x="108" y="72"/>
                        <a:pt x="111" y="64"/>
                        <a:pt x="112" y="62"/>
                      </a:cubicBezTo>
                      <a:cubicBezTo>
                        <a:pt x="113" y="59"/>
                        <a:pt x="114" y="56"/>
                        <a:pt x="112" y="54"/>
                      </a:cubicBezTo>
                      <a:cubicBezTo>
                        <a:pt x="110" y="52"/>
                        <a:pt x="110" y="49"/>
                        <a:pt x="106" y="47"/>
                      </a:cubicBezTo>
                      <a:cubicBezTo>
                        <a:pt x="102" y="44"/>
                        <a:pt x="100" y="48"/>
                        <a:pt x="99" y="46"/>
                      </a:cubicBezTo>
                      <a:cubicBezTo>
                        <a:pt x="97" y="44"/>
                        <a:pt x="92" y="42"/>
                        <a:pt x="92" y="42"/>
                      </a:cubicBezTo>
                      <a:cubicBezTo>
                        <a:pt x="86" y="49"/>
                        <a:pt x="86" y="49"/>
                        <a:pt x="86" y="49"/>
                      </a:cubicBezTo>
                      <a:cubicBezTo>
                        <a:pt x="86" y="49"/>
                        <a:pt x="85" y="51"/>
                        <a:pt x="79" y="47"/>
                      </a:cubicBezTo>
                      <a:cubicBezTo>
                        <a:pt x="74" y="43"/>
                        <a:pt x="71" y="36"/>
                        <a:pt x="69" y="31"/>
                      </a:cubicBezTo>
                      <a:cubicBezTo>
                        <a:pt x="68" y="28"/>
                        <a:pt x="67" y="25"/>
                        <a:pt x="66" y="21"/>
                      </a:cubicBezTo>
                      <a:cubicBezTo>
                        <a:pt x="64" y="21"/>
                        <a:pt x="62" y="16"/>
                        <a:pt x="59" y="12"/>
                      </a:cubicBezTo>
                      <a:cubicBezTo>
                        <a:pt x="55" y="7"/>
                        <a:pt x="55" y="6"/>
                        <a:pt x="52" y="3"/>
                      </a:cubicBezTo>
                      <a:cubicBezTo>
                        <a:pt x="50" y="0"/>
                        <a:pt x="45" y="4"/>
                        <a:pt x="42" y="7"/>
                      </a:cubicBezTo>
                      <a:cubicBezTo>
                        <a:pt x="39" y="9"/>
                        <a:pt x="31" y="10"/>
                        <a:pt x="23" y="8"/>
                      </a:cubicBezTo>
                      <a:cubicBezTo>
                        <a:pt x="15" y="6"/>
                        <a:pt x="17" y="11"/>
                        <a:pt x="15" y="13"/>
                      </a:cubicBezTo>
                      <a:cubicBezTo>
                        <a:pt x="14" y="14"/>
                        <a:pt x="14" y="16"/>
                        <a:pt x="14" y="17"/>
                      </a:cubicBezTo>
                      <a:cubicBezTo>
                        <a:pt x="13" y="20"/>
                        <a:pt x="10" y="22"/>
                        <a:pt x="9" y="24"/>
                      </a:cubicBezTo>
                      <a:cubicBezTo>
                        <a:pt x="7" y="26"/>
                        <a:pt x="5" y="29"/>
                        <a:pt x="5" y="32"/>
                      </a:cubicBezTo>
                      <a:cubicBezTo>
                        <a:pt x="5" y="33"/>
                        <a:pt x="3" y="34"/>
                        <a:pt x="1" y="35"/>
                      </a:cubicBezTo>
                      <a:cubicBezTo>
                        <a:pt x="2" y="35"/>
                        <a:pt x="3" y="36"/>
                        <a:pt x="3" y="37"/>
                      </a:cubicBezTo>
                      <a:cubicBezTo>
                        <a:pt x="4" y="41"/>
                        <a:pt x="3" y="43"/>
                        <a:pt x="3" y="46"/>
                      </a:cubicBezTo>
                      <a:cubicBezTo>
                        <a:pt x="3" y="49"/>
                        <a:pt x="1" y="51"/>
                        <a:pt x="1" y="53"/>
                      </a:cubicBezTo>
                      <a:cubicBezTo>
                        <a:pt x="1" y="55"/>
                        <a:pt x="1" y="55"/>
                        <a:pt x="0" y="56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20" y="59"/>
                        <a:pt x="36" y="66"/>
                        <a:pt x="37" y="70"/>
                      </a:cubicBezTo>
                      <a:cubicBezTo>
                        <a:pt x="38" y="73"/>
                        <a:pt x="33" y="82"/>
                        <a:pt x="37" y="85"/>
                      </a:cubicBezTo>
                      <a:cubicBezTo>
                        <a:pt x="41" y="89"/>
                        <a:pt x="47" y="94"/>
                        <a:pt x="50" y="93"/>
                      </a:cubicBezTo>
                      <a:cubicBezTo>
                        <a:pt x="52" y="92"/>
                        <a:pt x="55" y="92"/>
                        <a:pt x="56" y="90"/>
                      </a:cubicBezTo>
                      <a:cubicBezTo>
                        <a:pt x="57" y="88"/>
                        <a:pt x="57" y="84"/>
                        <a:pt x="58" y="86"/>
                      </a:cubicBezTo>
                      <a:cubicBezTo>
                        <a:pt x="60" y="88"/>
                        <a:pt x="59" y="96"/>
                        <a:pt x="59" y="101"/>
                      </a:cubicBezTo>
                      <a:cubicBezTo>
                        <a:pt x="59" y="107"/>
                        <a:pt x="60" y="117"/>
                        <a:pt x="62" y="118"/>
                      </a:cubicBezTo>
                      <a:cubicBezTo>
                        <a:pt x="63" y="120"/>
                        <a:pt x="65" y="118"/>
                        <a:pt x="70" y="122"/>
                      </a:cubicBezTo>
                      <a:cubicBezTo>
                        <a:pt x="74" y="125"/>
                        <a:pt x="77" y="125"/>
                        <a:pt x="79" y="126"/>
                      </a:cubicBezTo>
                      <a:cubicBezTo>
                        <a:pt x="79" y="127"/>
                        <a:pt x="80" y="127"/>
                        <a:pt x="82" y="128"/>
                      </a:cubicBezTo>
                      <a:cubicBezTo>
                        <a:pt x="82" y="127"/>
                        <a:pt x="83" y="127"/>
                        <a:pt x="84" y="127"/>
                      </a:cubicBezTo>
                      <a:cubicBezTo>
                        <a:pt x="85" y="127"/>
                        <a:pt x="85" y="124"/>
                        <a:pt x="86" y="119"/>
                      </a:cubicBezTo>
                      <a:cubicBezTo>
                        <a:pt x="88" y="114"/>
                        <a:pt x="88" y="117"/>
                        <a:pt x="91" y="117"/>
                      </a:cubicBezTo>
                      <a:cubicBezTo>
                        <a:pt x="93" y="117"/>
                        <a:pt x="95" y="116"/>
                        <a:pt x="96" y="112"/>
                      </a:cubicBezTo>
                      <a:cubicBezTo>
                        <a:pt x="97" y="109"/>
                        <a:pt x="98" y="109"/>
                        <a:pt x="99" y="107"/>
                      </a:cubicBezTo>
                      <a:cubicBezTo>
                        <a:pt x="100" y="106"/>
                        <a:pt x="109" y="106"/>
                        <a:pt x="113" y="106"/>
                      </a:cubicBezTo>
                      <a:cubicBezTo>
                        <a:pt x="116" y="105"/>
                        <a:pt x="119" y="106"/>
                        <a:pt x="121" y="104"/>
                      </a:cubicBezTo>
                      <a:cubicBezTo>
                        <a:pt x="123" y="101"/>
                        <a:pt x="125" y="100"/>
                        <a:pt x="126" y="98"/>
                      </a:cubicBezTo>
                      <a:cubicBezTo>
                        <a:pt x="126" y="96"/>
                        <a:pt x="124" y="95"/>
                        <a:pt x="123" y="93"/>
                      </a:cubicBezTo>
                      <a:cubicBezTo>
                        <a:pt x="122" y="91"/>
                        <a:pt x="121" y="91"/>
                        <a:pt x="118" y="90"/>
                      </a:cubicBezTo>
                      <a:cubicBezTo>
                        <a:pt x="116" y="90"/>
                        <a:pt x="114" y="90"/>
                        <a:pt x="112" y="89"/>
                      </a:cubicBezTo>
                      <a:cubicBezTo>
                        <a:pt x="110" y="88"/>
                        <a:pt x="114" y="83"/>
                        <a:pt x="116" y="81"/>
                      </a:cubicBezTo>
                      <a:cubicBezTo>
                        <a:pt x="113" y="78"/>
                        <a:pt x="112" y="76"/>
                        <a:pt x="110" y="7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5" name="Freeform 76">
                  <a:extLst>
                    <a:ext uri="{FF2B5EF4-FFF2-40B4-BE49-F238E27FC236}">
                      <a16:creationId xmlns:a16="http://schemas.microsoft.com/office/drawing/2014/main" id="{41F2A159-053B-45CE-B8C7-DD2CBC2CB9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5289" y="3736755"/>
                  <a:ext cx="577125" cy="477176"/>
                </a:xfrm>
                <a:custGeom>
                  <a:avLst/>
                  <a:gdLst>
                    <a:gd name="T0" fmla="*/ 310 w 119"/>
                    <a:gd name="T1" fmla="*/ 133 h 95"/>
                    <a:gd name="T2" fmla="*/ 289 w 119"/>
                    <a:gd name="T3" fmla="*/ 117 h 95"/>
                    <a:gd name="T4" fmla="*/ 275 w 119"/>
                    <a:gd name="T5" fmla="*/ 104 h 95"/>
                    <a:gd name="T6" fmla="*/ 270 w 119"/>
                    <a:gd name="T7" fmla="*/ 88 h 95"/>
                    <a:gd name="T8" fmla="*/ 257 w 119"/>
                    <a:gd name="T9" fmla="*/ 67 h 95"/>
                    <a:gd name="T10" fmla="*/ 241 w 119"/>
                    <a:gd name="T11" fmla="*/ 56 h 95"/>
                    <a:gd name="T12" fmla="*/ 235 w 119"/>
                    <a:gd name="T13" fmla="*/ 56 h 95"/>
                    <a:gd name="T14" fmla="*/ 216 w 119"/>
                    <a:gd name="T15" fmla="*/ 53 h 95"/>
                    <a:gd name="T16" fmla="*/ 198 w 119"/>
                    <a:gd name="T17" fmla="*/ 21 h 95"/>
                    <a:gd name="T18" fmla="*/ 179 w 119"/>
                    <a:gd name="T19" fmla="*/ 21 h 95"/>
                    <a:gd name="T20" fmla="*/ 163 w 119"/>
                    <a:gd name="T21" fmla="*/ 45 h 95"/>
                    <a:gd name="T22" fmla="*/ 147 w 119"/>
                    <a:gd name="T23" fmla="*/ 75 h 95"/>
                    <a:gd name="T24" fmla="*/ 128 w 119"/>
                    <a:gd name="T25" fmla="*/ 75 h 95"/>
                    <a:gd name="T26" fmla="*/ 112 w 119"/>
                    <a:gd name="T27" fmla="*/ 64 h 95"/>
                    <a:gd name="T28" fmla="*/ 88 w 119"/>
                    <a:gd name="T29" fmla="*/ 56 h 95"/>
                    <a:gd name="T30" fmla="*/ 67 w 119"/>
                    <a:gd name="T31" fmla="*/ 40 h 95"/>
                    <a:gd name="T32" fmla="*/ 45 w 119"/>
                    <a:gd name="T33" fmla="*/ 13 h 95"/>
                    <a:gd name="T34" fmla="*/ 29 w 119"/>
                    <a:gd name="T35" fmla="*/ 0 h 95"/>
                    <a:gd name="T36" fmla="*/ 29 w 119"/>
                    <a:gd name="T37" fmla="*/ 3 h 95"/>
                    <a:gd name="T38" fmla="*/ 37 w 119"/>
                    <a:gd name="T39" fmla="*/ 27 h 95"/>
                    <a:gd name="T40" fmla="*/ 24 w 119"/>
                    <a:gd name="T41" fmla="*/ 53 h 95"/>
                    <a:gd name="T42" fmla="*/ 3 w 119"/>
                    <a:gd name="T43" fmla="*/ 85 h 95"/>
                    <a:gd name="T44" fmla="*/ 0 w 119"/>
                    <a:gd name="T45" fmla="*/ 85 h 95"/>
                    <a:gd name="T46" fmla="*/ 8 w 119"/>
                    <a:gd name="T47" fmla="*/ 112 h 95"/>
                    <a:gd name="T48" fmla="*/ 35 w 119"/>
                    <a:gd name="T49" fmla="*/ 154 h 95"/>
                    <a:gd name="T50" fmla="*/ 53 w 119"/>
                    <a:gd name="T51" fmla="*/ 160 h 95"/>
                    <a:gd name="T52" fmla="*/ 69 w 119"/>
                    <a:gd name="T53" fmla="*/ 141 h 95"/>
                    <a:gd name="T54" fmla="*/ 88 w 119"/>
                    <a:gd name="T55" fmla="*/ 152 h 95"/>
                    <a:gd name="T56" fmla="*/ 107 w 119"/>
                    <a:gd name="T57" fmla="*/ 154 h 95"/>
                    <a:gd name="T58" fmla="*/ 123 w 119"/>
                    <a:gd name="T59" fmla="*/ 173 h 95"/>
                    <a:gd name="T60" fmla="*/ 123 w 119"/>
                    <a:gd name="T61" fmla="*/ 194 h 95"/>
                    <a:gd name="T62" fmla="*/ 118 w 119"/>
                    <a:gd name="T63" fmla="*/ 226 h 95"/>
                    <a:gd name="T64" fmla="*/ 134 w 119"/>
                    <a:gd name="T65" fmla="*/ 245 h 95"/>
                    <a:gd name="T66" fmla="*/ 139 w 119"/>
                    <a:gd name="T67" fmla="*/ 245 h 95"/>
                    <a:gd name="T68" fmla="*/ 147 w 119"/>
                    <a:gd name="T69" fmla="*/ 245 h 95"/>
                    <a:gd name="T70" fmla="*/ 163 w 119"/>
                    <a:gd name="T71" fmla="*/ 250 h 95"/>
                    <a:gd name="T72" fmla="*/ 174 w 119"/>
                    <a:gd name="T73" fmla="*/ 253 h 95"/>
                    <a:gd name="T74" fmla="*/ 184 w 119"/>
                    <a:gd name="T75" fmla="*/ 245 h 95"/>
                    <a:gd name="T76" fmla="*/ 195 w 119"/>
                    <a:gd name="T77" fmla="*/ 245 h 95"/>
                    <a:gd name="T78" fmla="*/ 206 w 119"/>
                    <a:gd name="T79" fmla="*/ 248 h 95"/>
                    <a:gd name="T80" fmla="*/ 219 w 119"/>
                    <a:gd name="T81" fmla="*/ 232 h 95"/>
                    <a:gd name="T82" fmla="*/ 241 w 119"/>
                    <a:gd name="T83" fmla="*/ 229 h 95"/>
                    <a:gd name="T84" fmla="*/ 291 w 119"/>
                    <a:gd name="T85" fmla="*/ 200 h 95"/>
                    <a:gd name="T86" fmla="*/ 305 w 119"/>
                    <a:gd name="T87" fmla="*/ 192 h 95"/>
                    <a:gd name="T88" fmla="*/ 310 w 119"/>
                    <a:gd name="T89" fmla="*/ 168 h 95"/>
                    <a:gd name="T90" fmla="*/ 313 w 119"/>
                    <a:gd name="T91" fmla="*/ 149 h 95"/>
                    <a:gd name="T92" fmla="*/ 310 w 119"/>
                    <a:gd name="T93" fmla="*/ 133 h 9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9" h="95">
                      <a:moveTo>
                        <a:pt x="116" y="50"/>
                      </a:moveTo>
                      <a:cubicBezTo>
                        <a:pt x="113" y="48"/>
                        <a:pt x="110" y="46"/>
                        <a:pt x="108" y="44"/>
                      </a:cubicBezTo>
                      <a:cubicBezTo>
                        <a:pt x="107" y="42"/>
                        <a:pt x="105" y="42"/>
                        <a:pt x="103" y="39"/>
                      </a:cubicBezTo>
                      <a:cubicBezTo>
                        <a:pt x="100" y="36"/>
                        <a:pt x="103" y="36"/>
                        <a:pt x="101" y="33"/>
                      </a:cubicBezTo>
                      <a:cubicBezTo>
                        <a:pt x="99" y="29"/>
                        <a:pt x="100" y="27"/>
                        <a:pt x="96" y="25"/>
                      </a:cubicBezTo>
                      <a:cubicBezTo>
                        <a:pt x="92" y="23"/>
                        <a:pt x="90" y="23"/>
                        <a:pt x="90" y="21"/>
                      </a:cubicBezTo>
                      <a:cubicBezTo>
                        <a:pt x="89" y="21"/>
                        <a:pt x="89" y="21"/>
                        <a:pt x="88" y="21"/>
                      </a:cubicBezTo>
                      <a:cubicBezTo>
                        <a:pt x="84" y="21"/>
                        <a:pt x="85" y="22"/>
                        <a:pt x="81" y="20"/>
                      </a:cubicBezTo>
                      <a:cubicBezTo>
                        <a:pt x="77" y="17"/>
                        <a:pt x="77" y="15"/>
                        <a:pt x="74" y="8"/>
                      </a:cubicBezTo>
                      <a:cubicBezTo>
                        <a:pt x="71" y="1"/>
                        <a:pt x="72" y="9"/>
                        <a:pt x="67" y="8"/>
                      </a:cubicBezTo>
                      <a:cubicBezTo>
                        <a:pt x="62" y="8"/>
                        <a:pt x="62" y="14"/>
                        <a:pt x="61" y="17"/>
                      </a:cubicBezTo>
                      <a:cubicBezTo>
                        <a:pt x="59" y="20"/>
                        <a:pt x="58" y="25"/>
                        <a:pt x="55" y="28"/>
                      </a:cubicBezTo>
                      <a:cubicBezTo>
                        <a:pt x="53" y="32"/>
                        <a:pt x="52" y="32"/>
                        <a:pt x="48" y="28"/>
                      </a:cubicBezTo>
                      <a:cubicBezTo>
                        <a:pt x="44" y="24"/>
                        <a:pt x="42" y="26"/>
                        <a:pt x="42" y="24"/>
                      </a:cubicBezTo>
                      <a:cubicBezTo>
                        <a:pt x="41" y="22"/>
                        <a:pt x="37" y="21"/>
                        <a:pt x="33" y="21"/>
                      </a:cubicBezTo>
                      <a:cubicBezTo>
                        <a:pt x="30" y="21"/>
                        <a:pt x="28" y="20"/>
                        <a:pt x="25" y="15"/>
                      </a:cubicBezTo>
                      <a:cubicBezTo>
                        <a:pt x="22" y="11"/>
                        <a:pt x="19" y="6"/>
                        <a:pt x="17" y="5"/>
                      </a:cubicBezTo>
                      <a:cubicBezTo>
                        <a:pt x="16" y="5"/>
                        <a:pt x="14" y="3"/>
                        <a:pt x="11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0" y="4"/>
                        <a:pt x="14" y="8"/>
                        <a:pt x="14" y="10"/>
                      </a:cubicBezTo>
                      <a:cubicBezTo>
                        <a:pt x="14" y="12"/>
                        <a:pt x="12" y="16"/>
                        <a:pt x="9" y="20"/>
                      </a:cubicBezTo>
                      <a:cubicBezTo>
                        <a:pt x="6" y="23"/>
                        <a:pt x="4" y="29"/>
                        <a:pt x="1" y="32"/>
                      </a:cubicBezTo>
                      <a:cubicBezTo>
                        <a:pt x="1" y="32"/>
                        <a:pt x="1" y="32"/>
                        <a:pt x="0" y="32"/>
                      </a:cubicBezTo>
                      <a:cubicBezTo>
                        <a:pt x="1" y="36"/>
                        <a:pt x="2" y="39"/>
                        <a:pt x="3" y="42"/>
                      </a:cubicBezTo>
                      <a:cubicBezTo>
                        <a:pt x="5" y="47"/>
                        <a:pt x="8" y="54"/>
                        <a:pt x="13" y="58"/>
                      </a:cubicBezTo>
                      <a:cubicBezTo>
                        <a:pt x="19" y="62"/>
                        <a:pt x="20" y="60"/>
                        <a:pt x="20" y="60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3"/>
                        <a:pt x="31" y="55"/>
                        <a:pt x="33" y="57"/>
                      </a:cubicBezTo>
                      <a:cubicBezTo>
                        <a:pt x="34" y="59"/>
                        <a:pt x="36" y="55"/>
                        <a:pt x="40" y="58"/>
                      </a:cubicBezTo>
                      <a:cubicBezTo>
                        <a:pt x="44" y="60"/>
                        <a:pt x="44" y="63"/>
                        <a:pt x="46" y="65"/>
                      </a:cubicBezTo>
                      <a:cubicBezTo>
                        <a:pt x="48" y="67"/>
                        <a:pt x="47" y="70"/>
                        <a:pt x="46" y="73"/>
                      </a:cubicBezTo>
                      <a:cubicBezTo>
                        <a:pt x="45" y="75"/>
                        <a:pt x="42" y="83"/>
                        <a:pt x="44" y="85"/>
                      </a:cubicBezTo>
                      <a:cubicBezTo>
                        <a:pt x="46" y="87"/>
                        <a:pt x="47" y="89"/>
                        <a:pt x="50" y="92"/>
                      </a:cubicBezTo>
                      <a:cubicBezTo>
                        <a:pt x="51" y="92"/>
                        <a:pt x="51" y="92"/>
                        <a:pt x="52" y="92"/>
                      </a:cubicBezTo>
                      <a:cubicBezTo>
                        <a:pt x="54" y="91"/>
                        <a:pt x="54" y="92"/>
                        <a:pt x="55" y="92"/>
                      </a:cubicBezTo>
                      <a:cubicBezTo>
                        <a:pt x="56" y="93"/>
                        <a:pt x="60" y="94"/>
                        <a:pt x="61" y="94"/>
                      </a:cubicBezTo>
                      <a:cubicBezTo>
                        <a:pt x="62" y="95"/>
                        <a:pt x="65" y="95"/>
                        <a:pt x="65" y="95"/>
                      </a:cubicBezTo>
                      <a:cubicBezTo>
                        <a:pt x="65" y="95"/>
                        <a:pt x="68" y="93"/>
                        <a:pt x="69" y="92"/>
                      </a:cubicBezTo>
                      <a:cubicBezTo>
                        <a:pt x="69" y="91"/>
                        <a:pt x="72" y="92"/>
                        <a:pt x="73" y="92"/>
                      </a:cubicBezTo>
                      <a:cubicBezTo>
                        <a:pt x="73" y="92"/>
                        <a:pt x="77" y="93"/>
                        <a:pt x="77" y="93"/>
                      </a:cubicBezTo>
                      <a:cubicBezTo>
                        <a:pt x="78" y="91"/>
                        <a:pt x="80" y="87"/>
                        <a:pt x="82" y="87"/>
                      </a:cubicBezTo>
                      <a:cubicBezTo>
                        <a:pt x="85" y="87"/>
                        <a:pt x="87" y="85"/>
                        <a:pt x="90" y="86"/>
                      </a:cubicBezTo>
                      <a:cubicBezTo>
                        <a:pt x="93" y="88"/>
                        <a:pt x="107" y="77"/>
                        <a:pt x="109" y="75"/>
                      </a:cubicBezTo>
                      <a:cubicBezTo>
                        <a:pt x="112" y="74"/>
                        <a:pt x="112" y="73"/>
                        <a:pt x="114" y="72"/>
                      </a:cubicBezTo>
                      <a:cubicBezTo>
                        <a:pt x="116" y="70"/>
                        <a:pt x="117" y="66"/>
                        <a:pt x="116" y="63"/>
                      </a:cubicBezTo>
                      <a:cubicBezTo>
                        <a:pt x="115" y="59"/>
                        <a:pt x="115" y="57"/>
                        <a:pt x="117" y="56"/>
                      </a:cubicBezTo>
                      <a:cubicBezTo>
                        <a:pt x="118" y="55"/>
                        <a:pt x="119" y="53"/>
                        <a:pt x="116" y="5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6" name="Freeform 77">
                  <a:extLst>
                    <a:ext uri="{FF2B5EF4-FFF2-40B4-BE49-F238E27FC236}">
                      <a16:creationId xmlns:a16="http://schemas.microsoft.com/office/drawing/2014/main" id="{AD5A53F0-518B-4DFE-A7BD-55214486A9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98614" y="4087566"/>
                  <a:ext cx="404714" cy="660125"/>
                </a:xfrm>
                <a:custGeom>
                  <a:avLst/>
                  <a:gdLst>
                    <a:gd name="T0" fmla="*/ 191 w 83"/>
                    <a:gd name="T1" fmla="*/ 168 h 131"/>
                    <a:gd name="T2" fmla="*/ 169 w 83"/>
                    <a:gd name="T3" fmla="*/ 158 h 131"/>
                    <a:gd name="T4" fmla="*/ 161 w 83"/>
                    <a:gd name="T5" fmla="*/ 112 h 131"/>
                    <a:gd name="T6" fmla="*/ 159 w 83"/>
                    <a:gd name="T7" fmla="*/ 72 h 131"/>
                    <a:gd name="T8" fmla="*/ 153 w 83"/>
                    <a:gd name="T9" fmla="*/ 83 h 131"/>
                    <a:gd name="T10" fmla="*/ 137 w 83"/>
                    <a:gd name="T11" fmla="*/ 91 h 131"/>
                    <a:gd name="T12" fmla="*/ 102 w 83"/>
                    <a:gd name="T13" fmla="*/ 69 h 131"/>
                    <a:gd name="T14" fmla="*/ 102 w 83"/>
                    <a:gd name="T15" fmla="*/ 29 h 131"/>
                    <a:gd name="T16" fmla="*/ 56 w 83"/>
                    <a:gd name="T17" fmla="*/ 0 h 131"/>
                    <a:gd name="T18" fmla="*/ 19 w 83"/>
                    <a:gd name="T19" fmla="*/ 8 h 131"/>
                    <a:gd name="T20" fmla="*/ 21 w 83"/>
                    <a:gd name="T21" fmla="*/ 11 h 131"/>
                    <a:gd name="T22" fmla="*/ 19 w 83"/>
                    <a:gd name="T23" fmla="*/ 35 h 131"/>
                    <a:gd name="T24" fmla="*/ 13 w 83"/>
                    <a:gd name="T25" fmla="*/ 75 h 131"/>
                    <a:gd name="T26" fmla="*/ 27 w 83"/>
                    <a:gd name="T27" fmla="*/ 94 h 131"/>
                    <a:gd name="T28" fmla="*/ 43 w 83"/>
                    <a:gd name="T29" fmla="*/ 107 h 131"/>
                    <a:gd name="T30" fmla="*/ 32 w 83"/>
                    <a:gd name="T31" fmla="*/ 131 h 131"/>
                    <a:gd name="T32" fmla="*/ 30 w 83"/>
                    <a:gd name="T33" fmla="*/ 155 h 131"/>
                    <a:gd name="T34" fmla="*/ 19 w 83"/>
                    <a:gd name="T35" fmla="*/ 168 h 131"/>
                    <a:gd name="T36" fmla="*/ 19 w 83"/>
                    <a:gd name="T37" fmla="*/ 192 h 131"/>
                    <a:gd name="T38" fmla="*/ 16 w 83"/>
                    <a:gd name="T39" fmla="*/ 211 h 131"/>
                    <a:gd name="T40" fmla="*/ 8 w 83"/>
                    <a:gd name="T41" fmla="*/ 238 h 131"/>
                    <a:gd name="T42" fmla="*/ 8 w 83"/>
                    <a:gd name="T43" fmla="*/ 256 h 131"/>
                    <a:gd name="T44" fmla="*/ 5 w 83"/>
                    <a:gd name="T45" fmla="*/ 283 h 131"/>
                    <a:gd name="T46" fmla="*/ 8 w 83"/>
                    <a:gd name="T47" fmla="*/ 289 h 131"/>
                    <a:gd name="T48" fmla="*/ 8 w 83"/>
                    <a:gd name="T49" fmla="*/ 289 h 131"/>
                    <a:gd name="T50" fmla="*/ 30 w 83"/>
                    <a:gd name="T51" fmla="*/ 313 h 131"/>
                    <a:gd name="T52" fmla="*/ 48 w 83"/>
                    <a:gd name="T53" fmla="*/ 313 h 131"/>
                    <a:gd name="T54" fmla="*/ 62 w 83"/>
                    <a:gd name="T55" fmla="*/ 299 h 131"/>
                    <a:gd name="T56" fmla="*/ 102 w 83"/>
                    <a:gd name="T57" fmla="*/ 299 h 131"/>
                    <a:gd name="T58" fmla="*/ 107 w 83"/>
                    <a:gd name="T59" fmla="*/ 318 h 131"/>
                    <a:gd name="T60" fmla="*/ 140 w 83"/>
                    <a:gd name="T61" fmla="*/ 326 h 131"/>
                    <a:gd name="T62" fmla="*/ 148 w 83"/>
                    <a:gd name="T63" fmla="*/ 334 h 131"/>
                    <a:gd name="T64" fmla="*/ 164 w 83"/>
                    <a:gd name="T65" fmla="*/ 350 h 131"/>
                    <a:gd name="T66" fmla="*/ 175 w 83"/>
                    <a:gd name="T67" fmla="*/ 342 h 131"/>
                    <a:gd name="T68" fmla="*/ 188 w 83"/>
                    <a:gd name="T69" fmla="*/ 334 h 131"/>
                    <a:gd name="T70" fmla="*/ 204 w 83"/>
                    <a:gd name="T71" fmla="*/ 329 h 131"/>
                    <a:gd name="T72" fmla="*/ 204 w 83"/>
                    <a:gd name="T73" fmla="*/ 310 h 131"/>
                    <a:gd name="T74" fmla="*/ 199 w 83"/>
                    <a:gd name="T75" fmla="*/ 291 h 131"/>
                    <a:gd name="T76" fmla="*/ 185 w 83"/>
                    <a:gd name="T77" fmla="*/ 278 h 131"/>
                    <a:gd name="T78" fmla="*/ 164 w 83"/>
                    <a:gd name="T79" fmla="*/ 262 h 131"/>
                    <a:gd name="T80" fmla="*/ 159 w 83"/>
                    <a:gd name="T81" fmla="*/ 243 h 131"/>
                    <a:gd name="T82" fmla="*/ 177 w 83"/>
                    <a:gd name="T83" fmla="*/ 243 h 131"/>
                    <a:gd name="T84" fmla="*/ 196 w 83"/>
                    <a:gd name="T85" fmla="*/ 235 h 131"/>
                    <a:gd name="T86" fmla="*/ 199 w 83"/>
                    <a:gd name="T87" fmla="*/ 219 h 131"/>
                    <a:gd name="T88" fmla="*/ 199 w 83"/>
                    <a:gd name="T89" fmla="*/ 198 h 131"/>
                    <a:gd name="T90" fmla="*/ 215 w 83"/>
                    <a:gd name="T91" fmla="*/ 190 h 131"/>
                    <a:gd name="T92" fmla="*/ 223 w 83"/>
                    <a:gd name="T93" fmla="*/ 184 h 131"/>
                    <a:gd name="T94" fmla="*/ 215 w 83"/>
                    <a:gd name="T95" fmla="*/ 179 h 131"/>
                    <a:gd name="T96" fmla="*/ 191 w 83"/>
                    <a:gd name="T97" fmla="*/ 168 h 131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83" h="131">
                      <a:moveTo>
                        <a:pt x="71" y="63"/>
                      </a:moveTo>
                      <a:cubicBezTo>
                        <a:pt x="66" y="59"/>
                        <a:pt x="64" y="61"/>
                        <a:pt x="63" y="59"/>
                      </a:cubicBezTo>
                      <a:cubicBezTo>
                        <a:pt x="61" y="58"/>
                        <a:pt x="60" y="48"/>
                        <a:pt x="60" y="42"/>
                      </a:cubicBezTo>
                      <a:cubicBezTo>
                        <a:pt x="60" y="37"/>
                        <a:pt x="61" y="29"/>
                        <a:pt x="59" y="27"/>
                      </a:cubicBezTo>
                      <a:cubicBezTo>
                        <a:pt x="58" y="25"/>
                        <a:pt x="58" y="29"/>
                        <a:pt x="57" y="31"/>
                      </a:cubicBezTo>
                      <a:cubicBezTo>
                        <a:pt x="56" y="33"/>
                        <a:pt x="53" y="33"/>
                        <a:pt x="51" y="34"/>
                      </a:cubicBezTo>
                      <a:cubicBezTo>
                        <a:pt x="48" y="35"/>
                        <a:pt x="42" y="30"/>
                        <a:pt x="38" y="26"/>
                      </a:cubicBezTo>
                      <a:cubicBezTo>
                        <a:pt x="34" y="23"/>
                        <a:pt x="39" y="14"/>
                        <a:pt x="38" y="11"/>
                      </a:cubicBezTo>
                      <a:cubicBezTo>
                        <a:pt x="37" y="7"/>
                        <a:pt x="21" y="0"/>
                        <a:pt x="21" y="0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9" y="8"/>
                        <a:pt x="7" y="13"/>
                      </a:cubicBezTo>
                      <a:cubicBezTo>
                        <a:pt x="6" y="17"/>
                        <a:pt x="4" y="24"/>
                        <a:pt x="5" y="28"/>
                      </a:cubicBezTo>
                      <a:cubicBezTo>
                        <a:pt x="6" y="31"/>
                        <a:pt x="7" y="34"/>
                        <a:pt x="10" y="35"/>
                      </a:cubicBezTo>
                      <a:cubicBezTo>
                        <a:pt x="13" y="37"/>
                        <a:pt x="15" y="37"/>
                        <a:pt x="16" y="40"/>
                      </a:cubicBezTo>
                      <a:cubicBezTo>
                        <a:pt x="16" y="42"/>
                        <a:pt x="13" y="45"/>
                        <a:pt x="12" y="49"/>
                      </a:cubicBezTo>
                      <a:cubicBezTo>
                        <a:pt x="12" y="53"/>
                        <a:pt x="13" y="55"/>
                        <a:pt x="11" y="58"/>
                      </a:cubicBezTo>
                      <a:cubicBezTo>
                        <a:pt x="10" y="60"/>
                        <a:pt x="7" y="59"/>
                        <a:pt x="7" y="63"/>
                      </a:cubicBezTo>
                      <a:cubicBezTo>
                        <a:pt x="7" y="66"/>
                        <a:pt x="7" y="69"/>
                        <a:pt x="7" y="72"/>
                      </a:cubicBezTo>
                      <a:cubicBezTo>
                        <a:pt x="7" y="75"/>
                        <a:pt x="8" y="74"/>
                        <a:pt x="6" y="79"/>
                      </a:cubicBezTo>
                      <a:cubicBezTo>
                        <a:pt x="4" y="84"/>
                        <a:pt x="3" y="85"/>
                        <a:pt x="3" y="89"/>
                      </a:cubicBezTo>
                      <a:cubicBezTo>
                        <a:pt x="4" y="93"/>
                        <a:pt x="4" y="92"/>
                        <a:pt x="3" y="96"/>
                      </a:cubicBezTo>
                      <a:cubicBezTo>
                        <a:pt x="2" y="99"/>
                        <a:pt x="0" y="104"/>
                        <a:pt x="2" y="106"/>
                      </a:cubicBezTo>
                      <a:cubicBezTo>
                        <a:pt x="2" y="107"/>
                        <a:pt x="2" y="107"/>
                        <a:pt x="3" y="108"/>
                      </a:cubicBezTo>
                      <a:cubicBezTo>
                        <a:pt x="3" y="108"/>
                        <a:pt x="3" y="108"/>
                        <a:pt x="3" y="108"/>
                      </a:cubicBezTo>
                      <a:cubicBezTo>
                        <a:pt x="4" y="108"/>
                        <a:pt x="9" y="114"/>
                        <a:pt x="11" y="117"/>
                      </a:cubicBezTo>
                      <a:cubicBezTo>
                        <a:pt x="12" y="119"/>
                        <a:pt x="16" y="118"/>
                        <a:pt x="18" y="117"/>
                      </a:cubicBezTo>
                      <a:cubicBezTo>
                        <a:pt x="19" y="115"/>
                        <a:pt x="23" y="112"/>
                        <a:pt x="23" y="112"/>
                      </a:cubicBezTo>
                      <a:cubicBezTo>
                        <a:pt x="23" y="112"/>
                        <a:pt x="35" y="112"/>
                        <a:pt x="38" y="112"/>
                      </a:cubicBezTo>
                      <a:cubicBezTo>
                        <a:pt x="40" y="112"/>
                        <a:pt x="40" y="115"/>
                        <a:pt x="40" y="119"/>
                      </a:cubicBezTo>
                      <a:cubicBezTo>
                        <a:pt x="40" y="122"/>
                        <a:pt x="52" y="122"/>
                        <a:pt x="52" y="122"/>
                      </a:cubicBezTo>
                      <a:cubicBezTo>
                        <a:pt x="52" y="122"/>
                        <a:pt x="54" y="124"/>
                        <a:pt x="55" y="125"/>
                      </a:cubicBezTo>
                      <a:cubicBezTo>
                        <a:pt x="57" y="126"/>
                        <a:pt x="61" y="131"/>
                        <a:pt x="61" y="131"/>
                      </a:cubicBezTo>
                      <a:cubicBezTo>
                        <a:pt x="61" y="131"/>
                        <a:pt x="64" y="129"/>
                        <a:pt x="65" y="128"/>
                      </a:cubicBezTo>
                      <a:cubicBezTo>
                        <a:pt x="66" y="128"/>
                        <a:pt x="67" y="125"/>
                        <a:pt x="70" y="125"/>
                      </a:cubicBezTo>
                      <a:cubicBezTo>
                        <a:pt x="72" y="125"/>
                        <a:pt x="76" y="123"/>
                        <a:pt x="76" y="123"/>
                      </a:cubicBezTo>
                      <a:cubicBezTo>
                        <a:pt x="76" y="123"/>
                        <a:pt x="77" y="118"/>
                        <a:pt x="76" y="116"/>
                      </a:cubicBezTo>
                      <a:cubicBezTo>
                        <a:pt x="76" y="114"/>
                        <a:pt x="75" y="112"/>
                        <a:pt x="74" y="109"/>
                      </a:cubicBezTo>
                      <a:cubicBezTo>
                        <a:pt x="74" y="105"/>
                        <a:pt x="71" y="106"/>
                        <a:pt x="69" y="104"/>
                      </a:cubicBezTo>
                      <a:cubicBezTo>
                        <a:pt x="67" y="103"/>
                        <a:pt x="65" y="98"/>
                        <a:pt x="61" y="98"/>
                      </a:cubicBezTo>
                      <a:cubicBezTo>
                        <a:pt x="58" y="97"/>
                        <a:pt x="59" y="93"/>
                        <a:pt x="59" y="91"/>
                      </a:cubicBezTo>
                      <a:cubicBezTo>
                        <a:pt x="60" y="90"/>
                        <a:pt x="64" y="91"/>
                        <a:pt x="66" y="91"/>
                      </a:cubicBezTo>
                      <a:cubicBezTo>
                        <a:pt x="68" y="91"/>
                        <a:pt x="71" y="91"/>
                        <a:pt x="73" y="88"/>
                      </a:cubicBezTo>
                      <a:cubicBezTo>
                        <a:pt x="76" y="86"/>
                        <a:pt x="74" y="84"/>
                        <a:pt x="74" y="82"/>
                      </a:cubicBezTo>
                      <a:cubicBezTo>
                        <a:pt x="73" y="79"/>
                        <a:pt x="73" y="77"/>
                        <a:pt x="74" y="74"/>
                      </a:cubicBezTo>
                      <a:cubicBezTo>
                        <a:pt x="74" y="71"/>
                        <a:pt x="78" y="72"/>
                        <a:pt x="80" y="71"/>
                      </a:cubicBezTo>
                      <a:cubicBezTo>
                        <a:pt x="81" y="70"/>
                        <a:pt x="82" y="69"/>
                        <a:pt x="83" y="69"/>
                      </a:cubicBezTo>
                      <a:cubicBezTo>
                        <a:pt x="81" y="68"/>
                        <a:pt x="80" y="68"/>
                        <a:pt x="80" y="67"/>
                      </a:cubicBezTo>
                      <a:cubicBezTo>
                        <a:pt x="78" y="66"/>
                        <a:pt x="75" y="66"/>
                        <a:pt x="71" y="63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7" name="Freeform 78">
                  <a:extLst>
                    <a:ext uri="{FF2B5EF4-FFF2-40B4-BE49-F238E27FC236}">
                      <a16:creationId xmlns:a16="http://schemas.microsoft.com/office/drawing/2014/main" id="{C779874F-644C-4912-820E-162CE24323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3754" y="4072476"/>
                  <a:ext cx="402900" cy="605429"/>
                </a:xfrm>
                <a:custGeom>
                  <a:avLst/>
                  <a:gdLst>
                    <a:gd name="T0" fmla="*/ 187 w 83"/>
                    <a:gd name="T1" fmla="*/ 265 h 120"/>
                    <a:gd name="T2" fmla="*/ 187 w 83"/>
                    <a:gd name="T3" fmla="*/ 246 h 120"/>
                    <a:gd name="T4" fmla="*/ 195 w 83"/>
                    <a:gd name="T5" fmla="*/ 219 h 120"/>
                    <a:gd name="T6" fmla="*/ 198 w 83"/>
                    <a:gd name="T7" fmla="*/ 201 h 120"/>
                    <a:gd name="T8" fmla="*/ 198 w 83"/>
                    <a:gd name="T9" fmla="*/ 177 h 120"/>
                    <a:gd name="T10" fmla="*/ 209 w 83"/>
                    <a:gd name="T11" fmla="*/ 163 h 120"/>
                    <a:gd name="T12" fmla="*/ 211 w 83"/>
                    <a:gd name="T13" fmla="*/ 139 h 120"/>
                    <a:gd name="T14" fmla="*/ 222 w 83"/>
                    <a:gd name="T15" fmla="*/ 115 h 120"/>
                    <a:gd name="T16" fmla="*/ 206 w 83"/>
                    <a:gd name="T17" fmla="*/ 102 h 120"/>
                    <a:gd name="T18" fmla="*/ 193 w 83"/>
                    <a:gd name="T19" fmla="*/ 83 h 120"/>
                    <a:gd name="T20" fmla="*/ 198 w 83"/>
                    <a:gd name="T21" fmla="*/ 43 h 120"/>
                    <a:gd name="T22" fmla="*/ 201 w 83"/>
                    <a:gd name="T23" fmla="*/ 19 h 120"/>
                    <a:gd name="T24" fmla="*/ 182 w 83"/>
                    <a:gd name="T25" fmla="*/ 0 h 120"/>
                    <a:gd name="T26" fmla="*/ 171 w 83"/>
                    <a:gd name="T27" fmla="*/ 5 h 120"/>
                    <a:gd name="T28" fmla="*/ 152 w 83"/>
                    <a:gd name="T29" fmla="*/ 16 h 120"/>
                    <a:gd name="T30" fmla="*/ 144 w 83"/>
                    <a:gd name="T31" fmla="*/ 21 h 120"/>
                    <a:gd name="T32" fmla="*/ 131 w 83"/>
                    <a:gd name="T33" fmla="*/ 32 h 120"/>
                    <a:gd name="T34" fmla="*/ 134 w 83"/>
                    <a:gd name="T35" fmla="*/ 37 h 120"/>
                    <a:gd name="T36" fmla="*/ 134 w 83"/>
                    <a:gd name="T37" fmla="*/ 45 h 120"/>
                    <a:gd name="T38" fmla="*/ 118 w 83"/>
                    <a:gd name="T39" fmla="*/ 62 h 120"/>
                    <a:gd name="T40" fmla="*/ 110 w 83"/>
                    <a:gd name="T41" fmla="*/ 80 h 120"/>
                    <a:gd name="T42" fmla="*/ 99 w 83"/>
                    <a:gd name="T43" fmla="*/ 83 h 120"/>
                    <a:gd name="T44" fmla="*/ 86 w 83"/>
                    <a:gd name="T45" fmla="*/ 104 h 120"/>
                    <a:gd name="T46" fmla="*/ 94 w 83"/>
                    <a:gd name="T47" fmla="*/ 120 h 120"/>
                    <a:gd name="T48" fmla="*/ 88 w 83"/>
                    <a:gd name="T49" fmla="*/ 128 h 120"/>
                    <a:gd name="T50" fmla="*/ 59 w 83"/>
                    <a:gd name="T51" fmla="*/ 144 h 120"/>
                    <a:gd name="T52" fmla="*/ 37 w 83"/>
                    <a:gd name="T53" fmla="*/ 150 h 120"/>
                    <a:gd name="T54" fmla="*/ 29 w 83"/>
                    <a:gd name="T55" fmla="*/ 163 h 120"/>
                    <a:gd name="T56" fmla="*/ 0 w 83"/>
                    <a:gd name="T57" fmla="*/ 182 h 120"/>
                    <a:gd name="T58" fmla="*/ 8 w 83"/>
                    <a:gd name="T59" fmla="*/ 193 h 120"/>
                    <a:gd name="T60" fmla="*/ 13 w 83"/>
                    <a:gd name="T61" fmla="*/ 211 h 120"/>
                    <a:gd name="T62" fmla="*/ 19 w 83"/>
                    <a:gd name="T63" fmla="*/ 225 h 120"/>
                    <a:gd name="T64" fmla="*/ 27 w 83"/>
                    <a:gd name="T65" fmla="*/ 241 h 120"/>
                    <a:gd name="T66" fmla="*/ 35 w 83"/>
                    <a:gd name="T67" fmla="*/ 257 h 120"/>
                    <a:gd name="T68" fmla="*/ 43 w 83"/>
                    <a:gd name="T69" fmla="*/ 276 h 120"/>
                    <a:gd name="T70" fmla="*/ 43 w 83"/>
                    <a:gd name="T71" fmla="*/ 294 h 120"/>
                    <a:gd name="T72" fmla="*/ 51 w 83"/>
                    <a:gd name="T73" fmla="*/ 300 h 120"/>
                    <a:gd name="T74" fmla="*/ 70 w 83"/>
                    <a:gd name="T75" fmla="*/ 302 h 120"/>
                    <a:gd name="T76" fmla="*/ 80 w 83"/>
                    <a:gd name="T77" fmla="*/ 313 h 120"/>
                    <a:gd name="T78" fmla="*/ 94 w 83"/>
                    <a:gd name="T79" fmla="*/ 318 h 120"/>
                    <a:gd name="T80" fmla="*/ 102 w 83"/>
                    <a:gd name="T81" fmla="*/ 305 h 120"/>
                    <a:gd name="T82" fmla="*/ 112 w 83"/>
                    <a:gd name="T83" fmla="*/ 300 h 120"/>
                    <a:gd name="T84" fmla="*/ 115 w 83"/>
                    <a:gd name="T85" fmla="*/ 313 h 120"/>
                    <a:gd name="T86" fmla="*/ 128 w 83"/>
                    <a:gd name="T87" fmla="*/ 313 h 120"/>
                    <a:gd name="T88" fmla="*/ 142 w 83"/>
                    <a:gd name="T89" fmla="*/ 297 h 120"/>
                    <a:gd name="T90" fmla="*/ 155 w 83"/>
                    <a:gd name="T91" fmla="*/ 302 h 120"/>
                    <a:gd name="T92" fmla="*/ 171 w 83"/>
                    <a:gd name="T93" fmla="*/ 308 h 120"/>
                    <a:gd name="T94" fmla="*/ 187 w 83"/>
                    <a:gd name="T95" fmla="*/ 297 h 120"/>
                    <a:gd name="T96" fmla="*/ 185 w 83"/>
                    <a:gd name="T97" fmla="*/ 292 h 120"/>
                    <a:gd name="T98" fmla="*/ 187 w 83"/>
                    <a:gd name="T99" fmla="*/ 265 h 12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83" h="120">
                      <a:moveTo>
                        <a:pt x="70" y="99"/>
                      </a:moveTo>
                      <a:cubicBezTo>
                        <a:pt x="71" y="95"/>
                        <a:pt x="71" y="96"/>
                        <a:pt x="70" y="92"/>
                      </a:cubicBezTo>
                      <a:cubicBezTo>
                        <a:pt x="70" y="88"/>
                        <a:pt x="71" y="87"/>
                        <a:pt x="73" y="82"/>
                      </a:cubicBezTo>
                      <a:cubicBezTo>
                        <a:pt x="75" y="77"/>
                        <a:pt x="74" y="78"/>
                        <a:pt x="74" y="75"/>
                      </a:cubicBezTo>
                      <a:cubicBezTo>
                        <a:pt x="74" y="72"/>
                        <a:pt x="74" y="69"/>
                        <a:pt x="74" y="66"/>
                      </a:cubicBezTo>
                      <a:cubicBezTo>
                        <a:pt x="74" y="62"/>
                        <a:pt x="77" y="63"/>
                        <a:pt x="78" y="61"/>
                      </a:cubicBezTo>
                      <a:cubicBezTo>
                        <a:pt x="80" y="58"/>
                        <a:pt x="79" y="56"/>
                        <a:pt x="79" y="52"/>
                      </a:cubicBezTo>
                      <a:cubicBezTo>
                        <a:pt x="80" y="48"/>
                        <a:pt x="83" y="45"/>
                        <a:pt x="83" y="43"/>
                      </a:cubicBezTo>
                      <a:cubicBezTo>
                        <a:pt x="82" y="40"/>
                        <a:pt x="80" y="40"/>
                        <a:pt x="77" y="38"/>
                      </a:cubicBezTo>
                      <a:cubicBezTo>
                        <a:pt x="74" y="37"/>
                        <a:pt x="73" y="34"/>
                        <a:pt x="72" y="31"/>
                      </a:cubicBezTo>
                      <a:cubicBezTo>
                        <a:pt x="71" y="27"/>
                        <a:pt x="73" y="20"/>
                        <a:pt x="74" y="16"/>
                      </a:cubicBezTo>
                      <a:cubicBezTo>
                        <a:pt x="76" y="11"/>
                        <a:pt x="75" y="7"/>
                        <a:pt x="75" y="7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6" y="0"/>
                        <a:pt x="65" y="1"/>
                        <a:pt x="64" y="2"/>
                      </a:cubicBezTo>
                      <a:cubicBezTo>
                        <a:pt x="61" y="5"/>
                        <a:pt x="59" y="4"/>
                        <a:pt x="57" y="6"/>
                      </a:cubicBezTo>
                      <a:cubicBezTo>
                        <a:pt x="56" y="8"/>
                        <a:pt x="56" y="6"/>
                        <a:pt x="54" y="8"/>
                      </a:cubicBezTo>
                      <a:cubicBezTo>
                        <a:pt x="52" y="10"/>
                        <a:pt x="50" y="11"/>
                        <a:pt x="49" y="12"/>
                      </a:cubicBezTo>
                      <a:cubicBezTo>
                        <a:pt x="50" y="12"/>
                        <a:pt x="50" y="14"/>
                        <a:pt x="50" y="14"/>
                      </a:cubicBezTo>
                      <a:cubicBezTo>
                        <a:pt x="50" y="15"/>
                        <a:pt x="50" y="16"/>
                        <a:pt x="50" y="17"/>
                      </a:cubicBezTo>
                      <a:cubicBezTo>
                        <a:pt x="49" y="19"/>
                        <a:pt x="47" y="21"/>
                        <a:pt x="44" y="23"/>
                      </a:cubicBezTo>
                      <a:cubicBezTo>
                        <a:pt x="41" y="25"/>
                        <a:pt x="41" y="27"/>
                        <a:pt x="41" y="30"/>
                      </a:cubicBezTo>
                      <a:cubicBezTo>
                        <a:pt x="41" y="33"/>
                        <a:pt x="39" y="31"/>
                        <a:pt x="37" y="31"/>
                      </a:cubicBezTo>
                      <a:cubicBezTo>
                        <a:pt x="36" y="31"/>
                        <a:pt x="34" y="35"/>
                        <a:pt x="32" y="39"/>
                      </a:cubicBezTo>
                      <a:cubicBezTo>
                        <a:pt x="31" y="44"/>
                        <a:pt x="36" y="44"/>
                        <a:pt x="35" y="45"/>
                      </a:cubicBezTo>
                      <a:cubicBezTo>
                        <a:pt x="35" y="46"/>
                        <a:pt x="34" y="47"/>
                        <a:pt x="33" y="48"/>
                      </a:cubicBezTo>
                      <a:cubicBezTo>
                        <a:pt x="31" y="50"/>
                        <a:pt x="24" y="53"/>
                        <a:pt x="22" y="54"/>
                      </a:cubicBezTo>
                      <a:cubicBezTo>
                        <a:pt x="20" y="56"/>
                        <a:pt x="16" y="56"/>
                        <a:pt x="14" y="56"/>
                      </a:cubicBezTo>
                      <a:cubicBezTo>
                        <a:pt x="11" y="56"/>
                        <a:pt x="11" y="61"/>
                        <a:pt x="11" y="61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68"/>
                        <a:pt x="2" y="71"/>
                        <a:pt x="3" y="72"/>
                      </a:cubicBezTo>
                      <a:cubicBezTo>
                        <a:pt x="4" y="73"/>
                        <a:pt x="4" y="77"/>
                        <a:pt x="5" y="79"/>
                      </a:cubicBezTo>
                      <a:cubicBezTo>
                        <a:pt x="6" y="80"/>
                        <a:pt x="7" y="81"/>
                        <a:pt x="7" y="84"/>
                      </a:cubicBezTo>
                      <a:cubicBezTo>
                        <a:pt x="7" y="86"/>
                        <a:pt x="8" y="87"/>
                        <a:pt x="10" y="90"/>
                      </a:cubicBezTo>
                      <a:cubicBezTo>
                        <a:pt x="12" y="92"/>
                        <a:pt x="12" y="95"/>
                        <a:pt x="13" y="96"/>
                      </a:cubicBezTo>
                      <a:cubicBezTo>
                        <a:pt x="14" y="98"/>
                        <a:pt x="16" y="100"/>
                        <a:pt x="16" y="103"/>
                      </a:cubicBezTo>
                      <a:cubicBezTo>
                        <a:pt x="16" y="105"/>
                        <a:pt x="16" y="108"/>
                        <a:pt x="16" y="110"/>
                      </a:cubicBezTo>
                      <a:cubicBezTo>
                        <a:pt x="16" y="112"/>
                        <a:pt x="18" y="112"/>
                        <a:pt x="19" y="112"/>
                      </a:cubicBezTo>
                      <a:cubicBezTo>
                        <a:pt x="20" y="111"/>
                        <a:pt x="24" y="113"/>
                        <a:pt x="26" y="113"/>
                      </a:cubicBezTo>
                      <a:cubicBezTo>
                        <a:pt x="27" y="113"/>
                        <a:pt x="28" y="116"/>
                        <a:pt x="30" y="117"/>
                      </a:cubicBezTo>
                      <a:cubicBezTo>
                        <a:pt x="31" y="118"/>
                        <a:pt x="34" y="120"/>
                        <a:pt x="35" y="119"/>
                      </a:cubicBezTo>
                      <a:cubicBezTo>
                        <a:pt x="36" y="118"/>
                        <a:pt x="37" y="117"/>
                        <a:pt x="38" y="114"/>
                      </a:cubicBezTo>
                      <a:cubicBezTo>
                        <a:pt x="40" y="112"/>
                        <a:pt x="42" y="112"/>
                        <a:pt x="42" y="112"/>
                      </a:cubicBezTo>
                      <a:cubicBezTo>
                        <a:pt x="43" y="112"/>
                        <a:pt x="42" y="116"/>
                        <a:pt x="43" y="117"/>
                      </a:cubicBezTo>
                      <a:cubicBezTo>
                        <a:pt x="44" y="118"/>
                        <a:pt x="47" y="118"/>
                        <a:pt x="48" y="117"/>
                      </a:cubicBezTo>
                      <a:cubicBezTo>
                        <a:pt x="49" y="116"/>
                        <a:pt x="50" y="114"/>
                        <a:pt x="53" y="111"/>
                      </a:cubicBezTo>
                      <a:cubicBezTo>
                        <a:pt x="57" y="108"/>
                        <a:pt x="57" y="112"/>
                        <a:pt x="58" y="113"/>
                      </a:cubicBezTo>
                      <a:cubicBezTo>
                        <a:pt x="59" y="114"/>
                        <a:pt x="64" y="115"/>
                        <a:pt x="64" y="115"/>
                      </a:cubicBezTo>
                      <a:cubicBezTo>
                        <a:pt x="64" y="115"/>
                        <a:pt x="68" y="112"/>
                        <a:pt x="70" y="111"/>
                      </a:cubicBezTo>
                      <a:cubicBezTo>
                        <a:pt x="69" y="110"/>
                        <a:pt x="69" y="110"/>
                        <a:pt x="69" y="109"/>
                      </a:cubicBezTo>
                      <a:cubicBezTo>
                        <a:pt x="67" y="107"/>
                        <a:pt x="69" y="102"/>
                        <a:pt x="70" y="9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8" name="Freeform 79">
                  <a:extLst>
                    <a:ext uri="{FF2B5EF4-FFF2-40B4-BE49-F238E27FC236}">
                      <a16:creationId xmlns:a16="http://schemas.microsoft.com/office/drawing/2014/main" id="{D1E45F74-EF6E-4176-BD69-4DFF7977488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955446" y="3942338"/>
                  <a:ext cx="620682" cy="741226"/>
                </a:xfrm>
                <a:custGeom>
                  <a:avLst/>
                  <a:gdLst>
                    <a:gd name="T0" fmla="*/ 318 w 128"/>
                    <a:gd name="T1" fmla="*/ 235 h 147"/>
                    <a:gd name="T2" fmla="*/ 321 w 128"/>
                    <a:gd name="T3" fmla="*/ 203 h 147"/>
                    <a:gd name="T4" fmla="*/ 265 w 128"/>
                    <a:gd name="T5" fmla="*/ 198 h 147"/>
                    <a:gd name="T6" fmla="*/ 267 w 128"/>
                    <a:gd name="T7" fmla="*/ 139 h 147"/>
                    <a:gd name="T8" fmla="*/ 238 w 128"/>
                    <a:gd name="T9" fmla="*/ 134 h 147"/>
                    <a:gd name="T10" fmla="*/ 214 w 128"/>
                    <a:gd name="T11" fmla="*/ 128 h 147"/>
                    <a:gd name="T12" fmla="*/ 195 w 128"/>
                    <a:gd name="T13" fmla="*/ 120 h 147"/>
                    <a:gd name="T14" fmla="*/ 182 w 128"/>
                    <a:gd name="T15" fmla="*/ 99 h 147"/>
                    <a:gd name="T16" fmla="*/ 152 w 128"/>
                    <a:gd name="T17" fmla="*/ 75 h 147"/>
                    <a:gd name="T18" fmla="*/ 123 w 128"/>
                    <a:gd name="T19" fmla="*/ 86 h 147"/>
                    <a:gd name="T20" fmla="*/ 144 w 128"/>
                    <a:gd name="T21" fmla="*/ 131 h 147"/>
                    <a:gd name="T22" fmla="*/ 128 w 128"/>
                    <a:gd name="T23" fmla="*/ 147 h 147"/>
                    <a:gd name="T24" fmla="*/ 110 w 128"/>
                    <a:gd name="T25" fmla="*/ 80 h 147"/>
                    <a:gd name="T26" fmla="*/ 102 w 128"/>
                    <a:gd name="T27" fmla="*/ 48 h 147"/>
                    <a:gd name="T28" fmla="*/ 67 w 128"/>
                    <a:gd name="T29" fmla="*/ 27 h 147"/>
                    <a:gd name="T30" fmla="*/ 40 w 128"/>
                    <a:gd name="T31" fmla="*/ 43 h 147"/>
                    <a:gd name="T32" fmla="*/ 32 w 128"/>
                    <a:gd name="T33" fmla="*/ 86 h 147"/>
                    <a:gd name="T34" fmla="*/ 37 w 128"/>
                    <a:gd name="T35" fmla="*/ 120 h 147"/>
                    <a:gd name="T36" fmla="*/ 24 w 128"/>
                    <a:gd name="T37" fmla="*/ 174 h 147"/>
                    <a:gd name="T38" fmla="*/ 8 w 128"/>
                    <a:gd name="T39" fmla="*/ 206 h 147"/>
                    <a:gd name="T40" fmla="*/ 8 w 128"/>
                    <a:gd name="T41" fmla="*/ 227 h 147"/>
                    <a:gd name="T42" fmla="*/ 19 w 128"/>
                    <a:gd name="T43" fmla="*/ 254 h 147"/>
                    <a:gd name="T44" fmla="*/ 45 w 128"/>
                    <a:gd name="T45" fmla="*/ 238 h 147"/>
                    <a:gd name="T46" fmla="*/ 53 w 128"/>
                    <a:gd name="T47" fmla="*/ 267 h 147"/>
                    <a:gd name="T48" fmla="*/ 43 w 128"/>
                    <a:gd name="T49" fmla="*/ 275 h 147"/>
                    <a:gd name="T50" fmla="*/ 27 w 128"/>
                    <a:gd name="T51" fmla="*/ 273 h 147"/>
                    <a:gd name="T52" fmla="*/ 8 w 128"/>
                    <a:gd name="T53" fmla="*/ 307 h 147"/>
                    <a:gd name="T54" fmla="*/ 56 w 128"/>
                    <a:gd name="T55" fmla="*/ 315 h 147"/>
                    <a:gd name="T56" fmla="*/ 134 w 128"/>
                    <a:gd name="T57" fmla="*/ 329 h 147"/>
                    <a:gd name="T58" fmla="*/ 184 w 128"/>
                    <a:gd name="T59" fmla="*/ 374 h 147"/>
                    <a:gd name="T60" fmla="*/ 208 w 128"/>
                    <a:gd name="T61" fmla="*/ 385 h 147"/>
                    <a:gd name="T62" fmla="*/ 235 w 128"/>
                    <a:gd name="T63" fmla="*/ 390 h 147"/>
                    <a:gd name="T64" fmla="*/ 257 w 128"/>
                    <a:gd name="T65" fmla="*/ 334 h 147"/>
                    <a:gd name="T66" fmla="*/ 297 w 128"/>
                    <a:gd name="T67" fmla="*/ 278 h 147"/>
                    <a:gd name="T68" fmla="*/ 305 w 128"/>
                    <a:gd name="T69" fmla="*/ 249 h 147"/>
                    <a:gd name="T70" fmla="*/ 53 w 128"/>
                    <a:gd name="T71" fmla="*/ 190 h 147"/>
                    <a:gd name="T72" fmla="*/ 37 w 128"/>
                    <a:gd name="T73" fmla="*/ 179 h 147"/>
                    <a:gd name="T74" fmla="*/ 53 w 128"/>
                    <a:gd name="T75" fmla="*/ 190 h 147"/>
                    <a:gd name="T76" fmla="*/ 53 w 128"/>
                    <a:gd name="T77" fmla="*/ 139 h 147"/>
                    <a:gd name="T78" fmla="*/ 48 w 128"/>
                    <a:gd name="T79" fmla="*/ 99 h 147"/>
                    <a:gd name="T80" fmla="*/ 59 w 128"/>
                    <a:gd name="T81" fmla="*/ 118 h 14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47">
                      <a:moveTo>
                        <a:pt x="119" y="91"/>
                      </a:moveTo>
                      <a:cubicBezTo>
                        <a:pt x="119" y="90"/>
                        <a:pt x="119" y="89"/>
                        <a:pt x="119" y="88"/>
                      </a:cubicBezTo>
                      <a:cubicBezTo>
                        <a:pt x="119" y="86"/>
                        <a:pt x="123" y="83"/>
                        <a:pt x="125" y="81"/>
                      </a:cubicBezTo>
                      <a:cubicBezTo>
                        <a:pt x="128" y="79"/>
                        <a:pt x="123" y="79"/>
                        <a:pt x="120" y="76"/>
                      </a:cubicBezTo>
                      <a:cubicBezTo>
                        <a:pt x="117" y="74"/>
                        <a:pt x="111" y="81"/>
                        <a:pt x="105" y="81"/>
                      </a:cubicBezTo>
                      <a:cubicBezTo>
                        <a:pt x="100" y="81"/>
                        <a:pt x="98" y="80"/>
                        <a:pt x="99" y="74"/>
                      </a:cubicBezTo>
                      <a:cubicBezTo>
                        <a:pt x="100" y="69"/>
                        <a:pt x="102" y="63"/>
                        <a:pt x="104" y="58"/>
                      </a:cubicBezTo>
                      <a:cubicBezTo>
                        <a:pt x="105" y="53"/>
                        <a:pt x="104" y="54"/>
                        <a:pt x="100" y="52"/>
                      </a:cubicBezTo>
                      <a:cubicBezTo>
                        <a:pt x="99" y="52"/>
                        <a:pt x="97" y="50"/>
                        <a:pt x="95" y="49"/>
                      </a:cubicBezTo>
                      <a:cubicBezTo>
                        <a:pt x="94" y="49"/>
                        <a:pt x="91" y="50"/>
                        <a:pt x="89" y="50"/>
                      </a:cubicBezTo>
                      <a:cubicBezTo>
                        <a:pt x="87" y="51"/>
                        <a:pt x="85" y="52"/>
                        <a:pt x="84" y="51"/>
                      </a:cubicBezTo>
                      <a:cubicBezTo>
                        <a:pt x="83" y="50"/>
                        <a:pt x="81" y="49"/>
                        <a:pt x="80" y="48"/>
                      </a:cubicBezTo>
                      <a:cubicBezTo>
                        <a:pt x="80" y="46"/>
                        <a:pt x="80" y="44"/>
                        <a:pt x="78" y="45"/>
                      </a:cubicBezTo>
                      <a:cubicBezTo>
                        <a:pt x="76" y="45"/>
                        <a:pt x="74" y="46"/>
                        <a:pt x="73" y="45"/>
                      </a:cubicBezTo>
                      <a:cubicBezTo>
                        <a:pt x="71" y="44"/>
                        <a:pt x="70" y="43"/>
                        <a:pt x="70" y="42"/>
                      </a:cubicBezTo>
                      <a:cubicBezTo>
                        <a:pt x="69" y="41"/>
                        <a:pt x="69" y="38"/>
                        <a:pt x="68" y="37"/>
                      </a:cubicBezTo>
                      <a:cubicBezTo>
                        <a:pt x="67" y="35"/>
                        <a:pt x="65" y="30"/>
                        <a:pt x="62" y="30"/>
                      </a:cubicBezTo>
                      <a:cubicBezTo>
                        <a:pt x="60" y="30"/>
                        <a:pt x="58" y="29"/>
                        <a:pt x="57" y="28"/>
                      </a:cubicBezTo>
                      <a:cubicBezTo>
                        <a:pt x="57" y="27"/>
                        <a:pt x="52" y="25"/>
                        <a:pt x="47" y="27"/>
                      </a:cubicBezTo>
                      <a:cubicBezTo>
                        <a:pt x="48" y="28"/>
                        <a:pt x="44" y="29"/>
                        <a:pt x="46" y="32"/>
                      </a:cubicBezTo>
                      <a:cubicBezTo>
                        <a:pt x="49" y="35"/>
                        <a:pt x="52" y="38"/>
                        <a:pt x="51" y="41"/>
                      </a:cubicBezTo>
                      <a:cubicBezTo>
                        <a:pt x="51" y="44"/>
                        <a:pt x="53" y="45"/>
                        <a:pt x="54" y="49"/>
                      </a:cubicBezTo>
                      <a:cubicBezTo>
                        <a:pt x="56" y="54"/>
                        <a:pt x="62" y="61"/>
                        <a:pt x="56" y="60"/>
                      </a:cubicBezTo>
                      <a:cubicBezTo>
                        <a:pt x="50" y="60"/>
                        <a:pt x="50" y="62"/>
                        <a:pt x="48" y="55"/>
                      </a:cubicBezTo>
                      <a:cubicBezTo>
                        <a:pt x="46" y="47"/>
                        <a:pt x="43" y="45"/>
                        <a:pt x="42" y="40"/>
                      </a:cubicBezTo>
                      <a:cubicBezTo>
                        <a:pt x="42" y="35"/>
                        <a:pt x="42" y="34"/>
                        <a:pt x="41" y="30"/>
                      </a:cubicBezTo>
                      <a:cubicBezTo>
                        <a:pt x="40" y="26"/>
                        <a:pt x="39" y="25"/>
                        <a:pt x="40" y="23"/>
                      </a:cubicBezTo>
                      <a:cubicBezTo>
                        <a:pt x="41" y="21"/>
                        <a:pt x="40" y="19"/>
                        <a:pt x="38" y="18"/>
                      </a:cubicBezTo>
                      <a:cubicBezTo>
                        <a:pt x="37" y="17"/>
                        <a:pt x="31" y="13"/>
                        <a:pt x="31" y="13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5" y="10"/>
                        <a:pt x="20" y="0"/>
                        <a:pt x="18" y="7"/>
                      </a:cubicBezTo>
                      <a:cubicBezTo>
                        <a:pt x="15" y="14"/>
                        <a:pt x="15" y="12"/>
                        <a:pt x="15" y="16"/>
                      </a:cubicBezTo>
                      <a:cubicBezTo>
                        <a:pt x="15" y="19"/>
                        <a:pt x="14" y="23"/>
                        <a:pt x="13" y="26"/>
                      </a:cubicBezTo>
                      <a:cubicBezTo>
                        <a:pt x="12" y="29"/>
                        <a:pt x="11" y="30"/>
                        <a:pt x="12" y="32"/>
                      </a:cubicBezTo>
                      <a:cubicBezTo>
                        <a:pt x="14" y="35"/>
                        <a:pt x="13" y="35"/>
                        <a:pt x="13" y="40"/>
                      </a:cubicBezTo>
                      <a:cubicBezTo>
                        <a:pt x="14" y="44"/>
                        <a:pt x="17" y="44"/>
                        <a:pt x="14" y="45"/>
                      </a:cubicBezTo>
                      <a:cubicBezTo>
                        <a:pt x="10" y="46"/>
                        <a:pt x="10" y="45"/>
                        <a:pt x="11" y="51"/>
                      </a:cubicBezTo>
                      <a:cubicBezTo>
                        <a:pt x="11" y="56"/>
                        <a:pt x="8" y="63"/>
                        <a:pt x="9" y="65"/>
                      </a:cubicBezTo>
                      <a:cubicBezTo>
                        <a:pt x="10" y="68"/>
                        <a:pt x="9" y="73"/>
                        <a:pt x="7" y="73"/>
                      </a:cubicBezTo>
                      <a:cubicBezTo>
                        <a:pt x="6" y="74"/>
                        <a:pt x="3" y="75"/>
                        <a:pt x="3" y="77"/>
                      </a:cubicBezTo>
                      <a:cubicBezTo>
                        <a:pt x="3" y="78"/>
                        <a:pt x="3" y="77"/>
                        <a:pt x="3" y="79"/>
                      </a:cubicBezTo>
                      <a:cubicBezTo>
                        <a:pt x="4" y="81"/>
                        <a:pt x="3" y="80"/>
                        <a:pt x="3" y="85"/>
                      </a:cubicBezTo>
                      <a:cubicBezTo>
                        <a:pt x="3" y="91"/>
                        <a:pt x="0" y="95"/>
                        <a:pt x="2" y="98"/>
                      </a:cubicBezTo>
                      <a:cubicBezTo>
                        <a:pt x="5" y="102"/>
                        <a:pt x="6" y="99"/>
                        <a:pt x="7" y="95"/>
                      </a:cubicBezTo>
                      <a:cubicBezTo>
                        <a:pt x="8" y="91"/>
                        <a:pt x="7" y="87"/>
                        <a:pt x="10" y="87"/>
                      </a:cubicBezTo>
                      <a:cubicBezTo>
                        <a:pt x="13" y="87"/>
                        <a:pt x="15" y="86"/>
                        <a:pt x="17" y="89"/>
                      </a:cubicBezTo>
                      <a:cubicBezTo>
                        <a:pt x="19" y="91"/>
                        <a:pt x="21" y="92"/>
                        <a:pt x="20" y="94"/>
                      </a:cubicBezTo>
                      <a:cubicBezTo>
                        <a:pt x="20" y="96"/>
                        <a:pt x="17" y="96"/>
                        <a:pt x="20" y="100"/>
                      </a:cubicBezTo>
                      <a:cubicBezTo>
                        <a:pt x="23" y="103"/>
                        <a:pt x="24" y="105"/>
                        <a:pt x="22" y="106"/>
                      </a:cubicBezTo>
                      <a:cubicBezTo>
                        <a:pt x="19" y="106"/>
                        <a:pt x="18" y="106"/>
                        <a:pt x="16" y="103"/>
                      </a:cubicBezTo>
                      <a:cubicBezTo>
                        <a:pt x="14" y="100"/>
                        <a:pt x="13" y="97"/>
                        <a:pt x="12" y="98"/>
                      </a:cubicBezTo>
                      <a:cubicBezTo>
                        <a:pt x="11" y="100"/>
                        <a:pt x="11" y="99"/>
                        <a:pt x="10" y="102"/>
                      </a:cubicBezTo>
                      <a:cubicBezTo>
                        <a:pt x="9" y="106"/>
                        <a:pt x="7" y="101"/>
                        <a:pt x="6" y="105"/>
                      </a:cubicBezTo>
                      <a:cubicBezTo>
                        <a:pt x="5" y="108"/>
                        <a:pt x="4" y="112"/>
                        <a:pt x="3" y="115"/>
                      </a:cubicBezTo>
                      <a:cubicBezTo>
                        <a:pt x="8" y="112"/>
                        <a:pt x="13" y="109"/>
                        <a:pt x="16" y="110"/>
                      </a:cubicBezTo>
                      <a:cubicBezTo>
                        <a:pt x="20" y="113"/>
                        <a:pt x="16" y="115"/>
                        <a:pt x="21" y="118"/>
                      </a:cubicBezTo>
                      <a:cubicBezTo>
                        <a:pt x="27" y="122"/>
                        <a:pt x="29" y="124"/>
                        <a:pt x="37" y="123"/>
                      </a:cubicBezTo>
                      <a:cubicBezTo>
                        <a:pt x="46" y="122"/>
                        <a:pt x="48" y="119"/>
                        <a:pt x="50" y="123"/>
                      </a:cubicBezTo>
                      <a:cubicBezTo>
                        <a:pt x="52" y="128"/>
                        <a:pt x="56" y="131"/>
                        <a:pt x="60" y="133"/>
                      </a:cubicBezTo>
                      <a:cubicBezTo>
                        <a:pt x="63" y="135"/>
                        <a:pt x="67" y="136"/>
                        <a:pt x="69" y="140"/>
                      </a:cubicBezTo>
                      <a:cubicBezTo>
                        <a:pt x="72" y="144"/>
                        <a:pt x="69" y="146"/>
                        <a:pt x="72" y="146"/>
                      </a:cubicBezTo>
                      <a:cubicBezTo>
                        <a:pt x="76" y="147"/>
                        <a:pt x="76" y="146"/>
                        <a:pt x="78" y="144"/>
                      </a:cubicBezTo>
                      <a:cubicBezTo>
                        <a:pt x="81" y="142"/>
                        <a:pt x="79" y="137"/>
                        <a:pt x="84" y="141"/>
                      </a:cubicBezTo>
                      <a:cubicBezTo>
                        <a:pt x="86" y="142"/>
                        <a:pt x="87" y="144"/>
                        <a:pt x="88" y="146"/>
                      </a:cubicBezTo>
                      <a:cubicBezTo>
                        <a:pt x="90" y="143"/>
                        <a:pt x="92" y="141"/>
                        <a:pt x="93" y="141"/>
                      </a:cubicBezTo>
                      <a:cubicBezTo>
                        <a:pt x="95" y="139"/>
                        <a:pt x="97" y="131"/>
                        <a:pt x="96" y="125"/>
                      </a:cubicBezTo>
                      <a:cubicBezTo>
                        <a:pt x="95" y="120"/>
                        <a:pt x="100" y="113"/>
                        <a:pt x="100" y="113"/>
                      </a:cubicBezTo>
                      <a:cubicBezTo>
                        <a:pt x="100" y="113"/>
                        <a:pt x="107" y="108"/>
                        <a:pt x="111" y="104"/>
                      </a:cubicBezTo>
                      <a:cubicBezTo>
                        <a:pt x="115" y="100"/>
                        <a:pt x="113" y="99"/>
                        <a:pt x="109" y="97"/>
                      </a:cubicBezTo>
                      <a:cubicBezTo>
                        <a:pt x="105" y="95"/>
                        <a:pt x="109" y="93"/>
                        <a:pt x="114" y="93"/>
                      </a:cubicBezTo>
                      <a:cubicBezTo>
                        <a:pt x="117" y="93"/>
                        <a:pt x="118" y="92"/>
                        <a:pt x="119" y="91"/>
                      </a:cubicBezTo>
                      <a:moveTo>
                        <a:pt x="20" y="71"/>
                      </a:moveTo>
                      <a:cubicBezTo>
                        <a:pt x="19" y="72"/>
                        <a:pt x="17" y="74"/>
                        <a:pt x="16" y="75"/>
                      </a:cubicBezTo>
                      <a:cubicBezTo>
                        <a:pt x="14" y="75"/>
                        <a:pt x="14" y="70"/>
                        <a:pt x="14" y="67"/>
                      </a:cubicBezTo>
                      <a:cubicBezTo>
                        <a:pt x="13" y="64"/>
                        <a:pt x="17" y="61"/>
                        <a:pt x="19" y="62"/>
                      </a:cubicBezTo>
                      <a:cubicBezTo>
                        <a:pt x="22" y="63"/>
                        <a:pt x="20" y="70"/>
                        <a:pt x="20" y="71"/>
                      </a:cubicBezTo>
                      <a:close/>
                      <a:moveTo>
                        <a:pt x="22" y="44"/>
                      </a:moveTo>
                      <a:cubicBezTo>
                        <a:pt x="23" y="46"/>
                        <a:pt x="21" y="51"/>
                        <a:pt x="20" y="52"/>
                      </a:cubicBezTo>
                      <a:cubicBezTo>
                        <a:pt x="19" y="53"/>
                        <a:pt x="18" y="46"/>
                        <a:pt x="18" y="44"/>
                      </a:cubicBezTo>
                      <a:cubicBezTo>
                        <a:pt x="18" y="43"/>
                        <a:pt x="17" y="39"/>
                        <a:pt x="18" y="37"/>
                      </a:cubicBezTo>
                      <a:cubicBezTo>
                        <a:pt x="19" y="35"/>
                        <a:pt x="23" y="33"/>
                        <a:pt x="23" y="35"/>
                      </a:cubicBezTo>
                      <a:cubicBezTo>
                        <a:pt x="24" y="37"/>
                        <a:pt x="22" y="42"/>
                        <a:pt x="22" y="44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9" name="Freeform 80">
                  <a:extLst>
                    <a:ext uri="{FF2B5EF4-FFF2-40B4-BE49-F238E27FC236}">
                      <a16:creationId xmlns:a16="http://schemas.microsoft.com/office/drawing/2014/main" id="{EE60E684-18D1-41B6-99DB-9404628DF4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16420" y="3881983"/>
                  <a:ext cx="553532" cy="639379"/>
                </a:xfrm>
                <a:custGeom>
                  <a:avLst/>
                  <a:gdLst>
                    <a:gd name="T0" fmla="*/ 302 w 114"/>
                    <a:gd name="T1" fmla="*/ 190 h 127"/>
                    <a:gd name="T2" fmla="*/ 297 w 114"/>
                    <a:gd name="T3" fmla="*/ 176 h 127"/>
                    <a:gd name="T4" fmla="*/ 265 w 114"/>
                    <a:gd name="T5" fmla="*/ 155 h 127"/>
                    <a:gd name="T6" fmla="*/ 268 w 114"/>
                    <a:gd name="T7" fmla="*/ 120 h 127"/>
                    <a:gd name="T8" fmla="*/ 281 w 114"/>
                    <a:gd name="T9" fmla="*/ 99 h 127"/>
                    <a:gd name="T10" fmla="*/ 278 w 114"/>
                    <a:gd name="T11" fmla="*/ 88 h 127"/>
                    <a:gd name="T12" fmla="*/ 262 w 114"/>
                    <a:gd name="T13" fmla="*/ 85 h 127"/>
                    <a:gd name="T14" fmla="*/ 257 w 114"/>
                    <a:gd name="T15" fmla="*/ 75 h 127"/>
                    <a:gd name="T16" fmla="*/ 246 w 114"/>
                    <a:gd name="T17" fmla="*/ 69 h 127"/>
                    <a:gd name="T18" fmla="*/ 246 w 114"/>
                    <a:gd name="T19" fmla="*/ 51 h 127"/>
                    <a:gd name="T20" fmla="*/ 233 w 114"/>
                    <a:gd name="T21" fmla="*/ 45 h 127"/>
                    <a:gd name="T22" fmla="*/ 219 w 114"/>
                    <a:gd name="T23" fmla="*/ 43 h 127"/>
                    <a:gd name="T24" fmla="*/ 206 w 114"/>
                    <a:gd name="T25" fmla="*/ 32 h 127"/>
                    <a:gd name="T26" fmla="*/ 195 w 114"/>
                    <a:gd name="T27" fmla="*/ 27 h 127"/>
                    <a:gd name="T28" fmla="*/ 190 w 114"/>
                    <a:gd name="T29" fmla="*/ 45 h 127"/>
                    <a:gd name="T30" fmla="*/ 185 w 114"/>
                    <a:gd name="T31" fmla="*/ 51 h 127"/>
                    <a:gd name="T32" fmla="*/ 174 w 114"/>
                    <a:gd name="T33" fmla="*/ 43 h 127"/>
                    <a:gd name="T34" fmla="*/ 169 w 114"/>
                    <a:gd name="T35" fmla="*/ 37 h 127"/>
                    <a:gd name="T36" fmla="*/ 169 w 114"/>
                    <a:gd name="T37" fmla="*/ 19 h 127"/>
                    <a:gd name="T38" fmla="*/ 163 w 114"/>
                    <a:gd name="T39" fmla="*/ 8 h 127"/>
                    <a:gd name="T40" fmla="*/ 155 w 114"/>
                    <a:gd name="T41" fmla="*/ 0 h 127"/>
                    <a:gd name="T42" fmla="*/ 144 w 114"/>
                    <a:gd name="T43" fmla="*/ 5 h 127"/>
                    <a:gd name="T44" fmla="*/ 123 w 114"/>
                    <a:gd name="T45" fmla="*/ 32 h 127"/>
                    <a:gd name="T46" fmla="*/ 118 w 114"/>
                    <a:gd name="T47" fmla="*/ 51 h 127"/>
                    <a:gd name="T48" fmla="*/ 91 w 114"/>
                    <a:gd name="T49" fmla="*/ 67 h 127"/>
                    <a:gd name="T50" fmla="*/ 78 w 114"/>
                    <a:gd name="T51" fmla="*/ 80 h 127"/>
                    <a:gd name="T52" fmla="*/ 75 w 114"/>
                    <a:gd name="T53" fmla="*/ 91 h 127"/>
                    <a:gd name="T54" fmla="*/ 64 w 114"/>
                    <a:gd name="T55" fmla="*/ 88 h 127"/>
                    <a:gd name="T56" fmla="*/ 62 w 114"/>
                    <a:gd name="T57" fmla="*/ 125 h 127"/>
                    <a:gd name="T58" fmla="*/ 51 w 114"/>
                    <a:gd name="T59" fmla="*/ 128 h 127"/>
                    <a:gd name="T60" fmla="*/ 43 w 114"/>
                    <a:gd name="T61" fmla="*/ 144 h 127"/>
                    <a:gd name="T62" fmla="*/ 11 w 114"/>
                    <a:gd name="T63" fmla="*/ 141 h 127"/>
                    <a:gd name="T64" fmla="*/ 3 w 114"/>
                    <a:gd name="T65" fmla="*/ 155 h 127"/>
                    <a:gd name="T66" fmla="*/ 0 w 114"/>
                    <a:gd name="T67" fmla="*/ 163 h 127"/>
                    <a:gd name="T68" fmla="*/ 0 w 114"/>
                    <a:gd name="T69" fmla="*/ 163 h 127"/>
                    <a:gd name="T70" fmla="*/ 13 w 114"/>
                    <a:gd name="T71" fmla="*/ 171 h 127"/>
                    <a:gd name="T72" fmla="*/ 24 w 114"/>
                    <a:gd name="T73" fmla="*/ 187 h 127"/>
                    <a:gd name="T74" fmla="*/ 11 w 114"/>
                    <a:gd name="T75" fmla="*/ 230 h 127"/>
                    <a:gd name="T76" fmla="*/ 27 w 114"/>
                    <a:gd name="T77" fmla="*/ 248 h 127"/>
                    <a:gd name="T78" fmla="*/ 67 w 114"/>
                    <a:gd name="T79" fmla="*/ 235 h 127"/>
                    <a:gd name="T80" fmla="*/ 80 w 114"/>
                    <a:gd name="T81" fmla="*/ 248 h 127"/>
                    <a:gd name="T82" fmla="*/ 64 w 114"/>
                    <a:gd name="T83" fmla="*/ 267 h 127"/>
                    <a:gd name="T84" fmla="*/ 64 w 114"/>
                    <a:gd name="T85" fmla="*/ 275 h 127"/>
                    <a:gd name="T86" fmla="*/ 80 w 114"/>
                    <a:gd name="T87" fmla="*/ 291 h 127"/>
                    <a:gd name="T88" fmla="*/ 104 w 114"/>
                    <a:gd name="T89" fmla="*/ 304 h 127"/>
                    <a:gd name="T90" fmla="*/ 136 w 114"/>
                    <a:gd name="T91" fmla="*/ 286 h 127"/>
                    <a:gd name="T92" fmla="*/ 153 w 114"/>
                    <a:gd name="T93" fmla="*/ 299 h 127"/>
                    <a:gd name="T94" fmla="*/ 171 w 114"/>
                    <a:gd name="T95" fmla="*/ 304 h 127"/>
                    <a:gd name="T96" fmla="*/ 190 w 114"/>
                    <a:gd name="T97" fmla="*/ 299 h 127"/>
                    <a:gd name="T98" fmla="*/ 209 w 114"/>
                    <a:gd name="T99" fmla="*/ 318 h 127"/>
                    <a:gd name="T100" fmla="*/ 227 w 114"/>
                    <a:gd name="T101" fmla="*/ 315 h 127"/>
                    <a:gd name="T102" fmla="*/ 225 w 114"/>
                    <a:gd name="T103" fmla="*/ 339 h 127"/>
                    <a:gd name="T104" fmla="*/ 227 w 114"/>
                    <a:gd name="T105" fmla="*/ 331 h 127"/>
                    <a:gd name="T106" fmla="*/ 243 w 114"/>
                    <a:gd name="T107" fmla="*/ 315 h 127"/>
                    <a:gd name="T108" fmla="*/ 268 w 114"/>
                    <a:gd name="T109" fmla="*/ 299 h 127"/>
                    <a:gd name="T110" fmla="*/ 292 w 114"/>
                    <a:gd name="T111" fmla="*/ 254 h 127"/>
                    <a:gd name="T112" fmla="*/ 305 w 114"/>
                    <a:gd name="T113" fmla="*/ 222 h 127"/>
                    <a:gd name="T114" fmla="*/ 302 w 114"/>
                    <a:gd name="T115" fmla="*/ 190 h 12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14" h="127">
                      <a:moveTo>
                        <a:pt x="113" y="71"/>
                      </a:moveTo>
                      <a:cubicBezTo>
                        <a:pt x="113" y="70"/>
                        <a:pt x="114" y="67"/>
                        <a:pt x="111" y="66"/>
                      </a:cubicBezTo>
                      <a:cubicBezTo>
                        <a:pt x="108" y="65"/>
                        <a:pt x="99" y="60"/>
                        <a:pt x="99" y="58"/>
                      </a:cubicBezTo>
                      <a:cubicBezTo>
                        <a:pt x="100" y="57"/>
                        <a:pt x="99" y="48"/>
                        <a:pt x="100" y="45"/>
                      </a:cubicBezTo>
                      <a:cubicBezTo>
                        <a:pt x="102" y="42"/>
                        <a:pt x="105" y="38"/>
                        <a:pt x="105" y="37"/>
                      </a:cubicBezTo>
                      <a:cubicBezTo>
                        <a:pt x="105" y="36"/>
                        <a:pt x="106" y="32"/>
                        <a:pt x="104" y="33"/>
                      </a:cubicBezTo>
                      <a:cubicBezTo>
                        <a:pt x="102" y="33"/>
                        <a:pt x="98" y="33"/>
                        <a:pt x="98" y="32"/>
                      </a:cubicBezTo>
                      <a:cubicBezTo>
                        <a:pt x="98" y="31"/>
                        <a:pt x="98" y="28"/>
                        <a:pt x="96" y="28"/>
                      </a:cubicBezTo>
                      <a:cubicBezTo>
                        <a:pt x="94" y="29"/>
                        <a:pt x="92" y="28"/>
                        <a:pt x="92" y="26"/>
                      </a:cubicBezTo>
                      <a:cubicBezTo>
                        <a:pt x="92" y="24"/>
                        <a:pt x="93" y="20"/>
                        <a:pt x="92" y="19"/>
                      </a:cubicBezTo>
                      <a:cubicBezTo>
                        <a:pt x="90" y="18"/>
                        <a:pt x="87" y="17"/>
                        <a:pt x="87" y="17"/>
                      </a:cubicBezTo>
                      <a:cubicBezTo>
                        <a:pt x="82" y="16"/>
                        <a:pt x="82" y="16"/>
                        <a:pt x="82" y="16"/>
                      </a:cubicBezTo>
                      <a:cubicBezTo>
                        <a:pt x="82" y="16"/>
                        <a:pt x="79" y="13"/>
                        <a:pt x="77" y="12"/>
                      </a:cubicBezTo>
                      <a:cubicBezTo>
                        <a:pt x="75" y="12"/>
                        <a:pt x="73" y="10"/>
                        <a:pt x="73" y="10"/>
                      </a:cubicBezTo>
                      <a:cubicBezTo>
                        <a:pt x="72" y="11"/>
                        <a:pt x="71" y="17"/>
                        <a:pt x="71" y="17"/>
                      </a:cubicBezTo>
                      <a:cubicBezTo>
                        <a:pt x="71" y="17"/>
                        <a:pt x="70" y="21"/>
                        <a:pt x="69" y="19"/>
                      </a:cubicBezTo>
                      <a:cubicBezTo>
                        <a:pt x="68" y="16"/>
                        <a:pt x="67" y="16"/>
                        <a:pt x="65" y="16"/>
                      </a:cubicBezTo>
                      <a:cubicBezTo>
                        <a:pt x="63" y="16"/>
                        <a:pt x="63" y="17"/>
                        <a:pt x="63" y="14"/>
                      </a:cubicBezTo>
                      <a:cubicBezTo>
                        <a:pt x="63" y="11"/>
                        <a:pt x="66" y="9"/>
                        <a:pt x="63" y="7"/>
                      </a:cubicBezTo>
                      <a:cubicBezTo>
                        <a:pt x="61" y="5"/>
                        <a:pt x="61" y="5"/>
                        <a:pt x="61" y="3"/>
                      </a:cubicBezTo>
                      <a:cubicBezTo>
                        <a:pt x="61" y="2"/>
                        <a:pt x="58" y="0"/>
                        <a:pt x="58" y="0"/>
                      </a:cubicBezTo>
                      <a:cubicBezTo>
                        <a:pt x="58" y="0"/>
                        <a:pt x="56" y="0"/>
                        <a:pt x="54" y="2"/>
                      </a:cubicBezTo>
                      <a:cubicBezTo>
                        <a:pt x="52" y="4"/>
                        <a:pt x="46" y="9"/>
                        <a:pt x="46" y="12"/>
                      </a:cubicBezTo>
                      <a:cubicBezTo>
                        <a:pt x="46" y="15"/>
                        <a:pt x="47" y="17"/>
                        <a:pt x="44" y="19"/>
                      </a:cubicBezTo>
                      <a:cubicBezTo>
                        <a:pt x="42" y="21"/>
                        <a:pt x="35" y="24"/>
                        <a:pt x="34" y="25"/>
                      </a:cubicBezTo>
                      <a:cubicBezTo>
                        <a:pt x="33" y="26"/>
                        <a:pt x="30" y="29"/>
                        <a:pt x="29" y="30"/>
                      </a:cubicBezTo>
                      <a:cubicBezTo>
                        <a:pt x="28" y="31"/>
                        <a:pt x="28" y="34"/>
                        <a:pt x="28" y="34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3" y="47"/>
                        <a:pt x="23" y="47"/>
                        <a:pt x="23" y="47"/>
                      </a:cubicBezTo>
                      <a:cubicBezTo>
                        <a:pt x="23" y="47"/>
                        <a:pt x="20" y="47"/>
                        <a:pt x="19" y="48"/>
                      </a:cubicBezTo>
                      <a:cubicBezTo>
                        <a:pt x="18" y="49"/>
                        <a:pt x="16" y="54"/>
                        <a:pt x="16" y="54"/>
                      </a:cubicBezTo>
                      <a:cubicBezTo>
                        <a:pt x="4" y="53"/>
                        <a:pt x="4" y="53"/>
                        <a:pt x="4" y="53"/>
                      </a:cubicBezTo>
                      <a:cubicBezTo>
                        <a:pt x="4" y="53"/>
                        <a:pt x="1" y="57"/>
                        <a:pt x="1" y="58"/>
                      </a:cubicBezTo>
                      <a:cubicBezTo>
                        <a:pt x="0" y="58"/>
                        <a:pt x="0" y="61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2" y="62"/>
                        <a:pt x="4" y="64"/>
                        <a:pt x="5" y="64"/>
                      </a:cubicBezTo>
                      <a:cubicBezTo>
                        <a:pt x="9" y="66"/>
                        <a:pt x="10" y="65"/>
                        <a:pt x="9" y="70"/>
                      </a:cubicBezTo>
                      <a:cubicBezTo>
                        <a:pt x="7" y="75"/>
                        <a:pt x="5" y="81"/>
                        <a:pt x="4" y="86"/>
                      </a:cubicBezTo>
                      <a:cubicBezTo>
                        <a:pt x="3" y="92"/>
                        <a:pt x="5" y="93"/>
                        <a:pt x="10" y="93"/>
                      </a:cubicBezTo>
                      <a:cubicBezTo>
                        <a:pt x="16" y="93"/>
                        <a:pt x="22" y="86"/>
                        <a:pt x="25" y="88"/>
                      </a:cubicBezTo>
                      <a:cubicBezTo>
                        <a:pt x="28" y="91"/>
                        <a:pt x="33" y="91"/>
                        <a:pt x="30" y="93"/>
                      </a:cubicBezTo>
                      <a:cubicBezTo>
                        <a:pt x="28" y="95"/>
                        <a:pt x="24" y="98"/>
                        <a:pt x="24" y="100"/>
                      </a:cubicBezTo>
                      <a:cubicBezTo>
                        <a:pt x="24" y="101"/>
                        <a:pt x="24" y="102"/>
                        <a:pt x="24" y="103"/>
                      </a:cubicBezTo>
                      <a:cubicBezTo>
                        <a:pt x="27" y="105"/>
                        <a:pt x="29" y="107"/>
                        <a:pt x="30" y="109"/>
                      </a:cubicBezTo>
                      <a:cubicBezTo>
                        <a:pt x="33" y="114"/>
                        <a:pt x="33" y="116"/>
                        <a:pt x="39" y="114"/>
                      </a:cubicBezTo>
                      <a:cubicBezTo>
                        <a:pt x="44" y="111"/>
                        <a:pt x="47" y="107"/>
                        <a:pt x="51" y="107"/>
                      </a:cubicBezTo>
                      <a:cubicBezTo>
                        <a:pt x="54" y="107"/>
                        <a:pt x="56" y="108"/>
                        <a:pt x="57" y="112"/>
                      </a:cubicBezTo>
                      <a:cubicBezTo>
                        <a:pt x="58" y="116"/>
                        <a:pt x="61" y="114"/>
                        <a:pt x="64" y="114"/>
                      </a:cubicBezTo>
                      <a:cubicBezTo>
                        <a:pt x="67" y="113"/>
                        <a:pt x="67" y="109"/>
                        <a:pt x="71" y="112"/>
                      </a:cubicBezTo>
                      <a:cubicBezTo>
                        <a:pt x="75" y="114"/>
                        <a:pt x="75" y="119"/>
                        <a:pt x="78" y="119"/>
                      </a:cubicBezTo>
                      <a:cubicBezTo>
                        <a:pt x="81" y="119"/>
                        <a:pt x="82" y="115"/>
                        <a:pt x="85" y="118"/>
                      </a:cubicBezTo>
                      <a:cubicBezTo>
                        <a:pt x="87" y="120"/>
                        <a:pt x="84" y="122"/>
                        <a:pt x="84" y="127"/>
                      </a:cubicBezTo>
                      <a:cubicBezTo>
                        <a:pt x="84" y="126"/>
                        <a:pt x="85" y="125"/>
                        <a:pt x="85" y="124"/>
                      </a:cubicBezTo>
                      <a:cubicBezTo>
                        <a:pt x="86" y="123"/>
                        <a:pt x="87" y="120"/>
                        <a:pt x="91" y="118"/>
                      </a:cubicBezTo>
                      <a:cubicBezTo>
                        <a:pt x="95" y="115"/>
                        <a:pt x="97" y="113"/>
                        <a:pt x="100" y="112"/>
                      </a:cubicBezTo>
                      <a:cubicBezTo>
                        <a:pt x="104" y="110"/>
                        <a:pt x="107" y="99"/>
                        <a:pt x="109" y="95"/>
                      </a:cubicBezTo>
                      <a:cubicBezTo>
                        <a:pt x="111" y="91"/>
                        <a:pt x="113" y="85"/>
                        <a:pt x="114" y="83"/>
                      </a:cubicBezTo>
                      <a:cubicBezTo>
                        <a:pt x="114" y="80"/>
                        <a:pt x="112" y="73"/>
                        <a:pt x="113" y="71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0" name="Freeform 81">
                  <a:extLst>
                    <a:ext uri="{FF2B5EF4-FFF2-40B4-BE49-F238E27FC236}">
                      <a16:creationId xmlns:a16="http://schemas.microsoft.com/office/drawing/2014/main" id="{1CF52A5E-4DCD-4EB0-B129-CD2B3F1828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1938" y="4400653"/>
                  <a:ext cx="457345" cy="422479"/>
                </a:xfrm>
                <a:custGeom>
                  <a:avLst/>
                  <a:gdLst>
                    <a:gd name="T0" fmla="*/ 247 w 94"/>
                    <a:gd name="T1" fmla="*/ 40 h 84"/>
                    <a:gd name="T2" fmla="*/ 228 w 94"/>
                    <a:gd name="T3" fmla="*/ 43 h 84"/>
                    <a:gd name="T4" fmla="*/ 209 w 94"/>
                    <a:gd name="T5" fmla="*/ 24 h 84"/>
                    <a:gd name="T6" fmla="*/ 190 w 94"/>
                    <a:gd name="T7" fmla="*/ 29 h 84"/>
                    <a:gd name="T8" fmla="*/ 172 w 94"/>
                    <a:gd name="T9" fmla="*/ 24 h 84"/>
                    <a:gd name="T10" fmla="*/ 155 w 94"/>
                    <a:gd name="T11" fmla="*/ 11 h 84"/>
                    <a:gd name="T12" fmla="*/ 123 w 94"/>
                    <a:gd name="T13" fmla="*/ 29 h 84"/>
                    <a:gd name="T14" fmla="*/ 99 w 94"/>
                    <a:gd name="T15" fmla="*/ 16 h 84"/>
                    <a:gd name="T16" fmla="*/ 83 w 94"/>
                    <a:gd name="T17" fmla="*/ 0 h 84"/>
                    <a:gd name="T18" fmla="*/ 70 w 94"/>
                    <a:gd name="T19" fmla="*/ 5 h 84"/>
                    <a:gd name="T20" fmla="*/ 56 w 94"/>
                    <a:gd name="T21" fmla="*/ 16 h 84"/>
                    <a:gd name="T22" fmla="*/ 62 w 94"/>
                    <a:gd name="T23" fmla="*/ 35 h 84"/>
                    <a:gd name="T24" fmla="*/ 32 w 94"/>
                    <a:gd name="T25" fmla="*/ 59 h 84"/>
                    <a:gd name="T26" fmla="*/ 21 w 94"/>
                    <a:gd name="T27" fmla="*/ 91 h 84"/>
                    <a:gd name="T28" fmla="*/ 13 w 94"/>
                    <a:gd name="T29" fmla="*/ 133 h 84"/>
                    <a:gd name="T30" fmla="*/ 0 w 94"/>
                    <a:gd name="T31" fmla="*/ 147 h 84"/>
                    <a:gd name="T32" fmla="*/ 11 w 94"/>
                    <a:gd name="T33" fmla="*/ 165 h 84"/>
                    <a:gd name="T34" fmla="*/ 29 w 94"/>
                    <a:gd name="T35" fmla="*/ 171 h 84"/>
                    <a:gd name="T36" fmla="*/ 46 w 94"/>
                    <a:gd name="T37" fmla="*/ 173 h 84"/>
                    <a:gd name="T38" fmla="*/ 40 w 94"/>
                    <a:gd name="T39" fmla="*/ 219 h 84"/>
                    <a:gd name="T40" fmla="*/ 40 w 94"/>
                    <a:gd name="T41" fmla="*/ 216 h 84"/>
                    <a:gd name="T42" fmla="*/ 64 w 94"/>
                    <a:gd name="T43" fmla="*/ 216 h 84"/>
                    <a:gd name="T44" fmla="*/ 83 w 94"/>
                    <a:gd name="T45" fmla="*/ 213 h 84"/>
                    <a:gd name="T46" fmla="*/ 105 w 94"/>
                    <a:gd name="T47" fmla="*/ 219 h 84"/>
                    <a:gd name="T48" fmla="*/ 118 w 94"/>
                    <a:gd name="T49" fmla="*/ 203 h 84"/>
                    <a:gd name="T50" fmla="*/ 142 w 94"/>
                    <a:gd name="T51" fmla="*/ 192 h 84"/>
                    <a:gd name="T52" fmla="*/ 172 w 94"/>
                    <a:gd name="T53" fmla="*/ 195 h 84"/>
                    <a:gd name="T54" fmla="*/ 180 w 94"/>
                    <a:gd name="T55" fmla="*/ 181 h 84"/>
                    <a:gd name="T56" fmla="*/ 196 w 94"/>
                    <a:gd name="T57" fmla="*/ 176 h 84"/>
                    <a:gd name="T58" fmla="*/ 220 w 94"/>
                    <a:gd name="T59" fmla="*/ 168 h 84"/>
                    <a:gd name="T60" fmla="*/ 223 w 94"/>
                    <a:gd name="T61" fmla="*/ 139 h 84"/>
                    <a:gd name="T62" fmla="*/ 209 w 94"/>
                    <a:gd name="T63" fmla="*/ 128 h 84"/>
                    <a:gd name="T64" fmla="*/ 212 w 94"/>
                    <a:gd name="T65" fmla="*/ 109 h 84"/>
                    <a:gd name="T66" fmla="*/ 244 w 94"/>
                    <a:gd name="T67" fmla="*/ 96 h 84"/>
                    <a:gd name="T68" fmla="*/ 241 w 94"/>
                    <a:gd name="T69" fmla="*/ 83 h 84"/>
                    <a:gd name="T70" fmla="*/ 244 w 94"/>
                    <a:gd name="T71" fmla="*/ 64 h 84"/>
                    <a:gd name="T72" fmla="*/ 247 w 94"/>
                    <a:gd name="T73" fmla="*/ 40 h 8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4" h="84">
                      <a:moveTo>
                        <a:pt x="92" y="15"/>
                      </a:moveTo>
                      <a:cubicBezTo>
                        <a:pt x="89" y="12"/>
                        <a:pt x="88" y="16"/>
                        <a:pt x="85" y="16"/>
                      </a:cubicBezTo>
                      <a:cubicBezTo>
                        <a:pt x="82" y="16"/>
                        <a:pt x="82" y="11"/>
                        <a:pt x="78" y="9"/>
                      </a:cubicBezTo>
                      <a:cubicBezTo>
                        <a:pt x="74" y="6"/>
                        <a:pt x="74" y="10"/>
                        <a:pt x="71" y="11"/>
                      </a:cubicBezTo>
                      <a:cubicBezTo>
                        <a:pt x="68" y="11"/>
                        <a:pt x="65" y="13"/>
                        <a:pt x="64" y="9"/>
                      </a:cubicBezTo>
                      <a:cubicBezTo>
                        <a:pt x="63" y="5"/>
                        <a:pt x="61" y="4"/>
                        <a:pt x="58" y="4"/>
                      </a:cubicBezTo>
                      <a:cubicBezTo>
                        <a:pt x="54" y="4"/>
                        <a:pt x="51" y="8"/>
                        <a:pt x="46" y="11"/>
                      </a:cubicBezTo>
                      <a:cubicBezTo>
                        <a:pt x="40" y="13"/>
                        <a:pt x="40" y="11"/>
                        <a:pt x="37" y="6"/>
                      </a:cubicBezTo>
                      <a:cubicBezTo>
                        <a:pt x="36" y="4"/>
                        <a:pt x="34" y="2"/>
                        <a:pt x="31" y="0"/>
                      </a:cubicBezTo>
                      <a:cubicBezTo>
                        <a:pt x="30" y="1"/>
                        <a:pt x="29" y="2"/>
                        <a:pt x="26" y="2"/>
                      </a:cubicBezTo>
                      <a:cubicBezTo>
                        <a:pt x="21" y="2"/>
                        <a:pt x="17" y="4"/>
                        <a:pt x="21" y="6"/>
                      </a:cubicBezTo>
                      <a:cubicBezTo>
                        <a:pt x="25" y="8"/>
                        <a:pt x="27" y="9"/>
                        <a:pt x="23" y="13"/>
                      </a:cubicBezTo>
                      <a:cubicBezTo>
                        <a:pt x="19" y="17"/>
                        <a:pt x="12" y="22"/>
                        <a:pt x="12" y="22"/>
                      </a:cubicBezTo>
                      <a:cubicBezTo>
                        <a:pt x="12" y="22"/>
                        <a:pt x="7" y="29"/>
                        <a:pt x="8" y="34"/>
                      </a:cubicBezTo>
                      <a:cubicBezTo>
                        <a:pt x="9" y="40"/>
                        <a:pt x="7" y="48"/>
                        <a:pt x="5" y="50"/>
                      </a:cubicBezTo>
                      <a:cubicBezTo>
                        <a:pt x="4" y="50"/>
                        <a:pt x="2" y="52"/>
                        <a:pt x="0" y="55"/>
                      </a:cubicBezTo>
                      <a:cubicBezTo>
                        <a:pt x="2" y="57"/>
                        <a:pt x="2" y="60"/>
                        <a:pt x="4" y="62"/>
                      </a:cubicBezTo>
                      <a:cubicBezTo>
                        <a:pt x="7" y="66"/>
                        <a:pt x="5" y="64"/>
                        <a:pt x="11" y="64"/>
                      </a:cubicBezTo>
                      <a:cubicBezTo>
                        <a:pt x="17" y="65"/>
                        <a:pt x="16" y="60"/>
                        <a:pt x="17" y="65"/>
                      </a:cubicBezTo>
                      <a:cubicBezTo>
                        <a:pt x="17" y="69"/>
                        <a:pt x="14" y="74"/>
                        <a:pt x="15" y="82"/>
                      </a:cubicBezTo>
                      <a:cubicBezTo>
                        <a:pt x="15" y="82"/>
                        <a:pt x="15" y="82"/>
                        <a:pt x="15" y="81"/>
                      </a:cubicBezTo>
                      <a:cubicBezTo>
                        <a:pt x="15" y="80"/>
                        <a:pt x="22" y="81"/>
                        <a:pt x="24" y="81"/>
                      </a:cubicBezTo>
                      <a:cubicBezTo>
                        <a:pt x="26" y="81"/>
                        <a:pt x="28" y="79"/>
                        <a:pt x="31" y="80"/>
                      </a:cubicBezTo>
                      <a:cubicBezTo>
                        <a:pt x="34" y="81"/>
                        <a:pt x="36" y="84"/>
                        <a:pt x="39" y="82"/>
                      </a:cubicBezTo>
                      <a:cubicBezTo>
                        <a:pt x="41" y="80"/>
                        <a:pt x="42" y="77"/>
                        <a:pt x="44" y="76"/>
                      </a:cubicBezTo>
                      <a:cubicBezTo>
                        <a:pt x="46" y="75"/>
                        <a:pt x="52" y="72"/>
                        <a:pt x="53" y="72"/>
                      </a:cubicBezTo>
                      <a:cubicBezTo>
                        <a:pt x="55" y="72"/>
                        <a:pt x="64" y="73"/>
                        <a:pt x="64" y="73"/>
                      </a:cubicBezTo>
                      <a:cubicBezTo>
                        <a:pt x="67" y="68"/>
                        <a:pt x="67" y="68"/>
                        <a:pt x="67" y="68"/>
                      </a:cubicBezTo>
                      <a:cubicBezTo>
                        <a:pt x="67" y="68"/>
                        <a:pt x="70" y="65"/>
                        <a:pt x="73" y="66"/>
                      </a:cubicBezTo>
                      <a:cubicBezTo>
                        <a:pt x="77" y="67"/>
                        <a:pt x="81" y="67"/>
                        <a:pt x="82" y="63"/>
                      </a:cubicBezTo>
                      <a:cubicBezTo>
                        <a:pt x="84" y="59"/>
                        <a:pt x="84" y="53"/>
                        <a:pt x="83" y="52"/>
                      </a:cubicBezTo>
                      <a:cubicBezTo>
                        <a:pt x="82" y="51"/>
                        <a:pt x="78" y="51"/>
                        <a:pt x="78" y="48"/>
                      </a:cubicBezTo>
                      <a:cubicBezTo>
                        <a:pt x="78" y="45"/>
                        <a:pt x="77" y="42"/>
                        <a:pt x="79" y="41"/>
                      </a:cubicBezTo>
                      <a:cubicBezTo>
                        <a:pt x="81" y="39"/>
                        <a:pt x="91" y="37"/>
                        <a:pt x="91" y="36"/>
                      </a:cubicBezTo>
                      <a:cubicBezTo>
                        <a:pt x="91" y="35"/>
                        <a:pt x="90" y="31"/>
                        <a:pt x="90" y="31"/>
                      </a:cubicBezTo>
                      <a:cubicBezTo>
                        <a:pt x="90" y="31"/>
                        <a:pt x="90" y="27"/>
                        <a:pt x="91" y="24"/>
                      </a:cubicBezTo>
                      <a:cubicBezTo>
                        <a:pt x="91" y="19"/>
                        <a:pt x="94" y="17"/>
                        <a:pt x="92" y="15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31" name="Freeform 82">
                  <a:extLst>
                    <a:ext uri="{FF2B5EF4-FFF2-40B4-BE49-F238E27FC236}">
                      <a16:creationId xmlns:a16="http://schemas.microsoft.com/office/drawing/2014/main" id="{8152DA86-E1BD-42A6-B227-687766F055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8370" y="4491184"/>
                  <a:ext cx="617053" cy="584682"/>
                </a:xfrm>
                <a:custGeom>
                  <a:avLst/>
                  <a:gdLst>
                    <a:gd name="T0" fmla="*/ 340 w 127"/>
                    <a:gd name="T1" fmla="*/ 126 h 116"/>
                    <a:gd name="T2" fmla="*/ 324 w 127"/>
                    <a:gd name="T3" fmla="*/ 123 h 116"/>
                    <a:gd name="T4" fmla="*/ 305 w 127"/>
                    <a:gd name="T5" fmla="*/ 118 h 116"/>
                    <a:gd name="T6" fmla="*/ 281 w 127"/>
                    <a:gd name="T7" fmla="*/ 86 h 116"/>
                    <a:gd name="T8" fmla="*/ 268 w 127"/>
                    <a:gd name="T9" fmla="*/ 94 h 116"/>
                    <a:gd name="T10" fmla="*/ 252 w 127"/>
                    <a:gd name="T11" fmla="*/ 102 h 116"/>
                    <a:gd name="T12" fmla="*/ 244 w 127"/>
                    <a:gd name="T13" fmla="*/ 83 h 116"/>
                    <a:gd name="T14" fmla="*/ 217 w 127"/>
                    <a:gd name="T15" fmla="*/ 64 h 116"/>
                    <a:gd name="T16" fmla="*/ 193 w 127"/>
                    <a:gd name="T17" fmla="*/ 40 h 116"/>
                    <a:gd name="T18" fmla="*/ 158 w 127"/>
                    <a:gd name="T19" fmla="*/ 37 h 116"/>
                    <a:gd name="T20" fmla="*/ 115 w 127"/>
                    <a:gd name="T21" fmla="*/ 27 h 116"/>
                    <a:gd name="T22" fmla="*/ 99 w 127"/>
                    <a:gd name="T23" fmla="*/ 3 h 116"/>
                    <a:gd name="T24" fmla="*/ 67 w 127"/>
                    <a:gd name="T25" fmla="*/ 16 h 116"/>
                    <a:gd name="T26" fmla="*/ 64 w 127"/>
                    <a:gd name="T27" fmla="*/ 29 h 116"/>
                    <a:gd name="T28" fmla="*/ 54 w 127"/>
                    <a:gd name="T29" fmla="*/ 64 h 116"/>
                    <a:gd name="T30" fmla="*/ 48 w 127"/>
                    <a:gd name="T31" fmla="*/ 99 h 116"/>
                    <a:gd name="T32" fmla="*/ 46 w 127"/>
                    <a:gd name="T33" fmla="*/ 128 h 116"/>
                    <a:gd name="T34" fmla="*/ 35 w 127"/>
                    <a:gd name="T35" fmla="*/ 158 h 116"/>
                    <a:gd name="T36" fmla="*/ 32 w 127"/>
                    <a:gd name="T37" fmla="*/ 192 h 116"/>
                    <a:gd name="T38" fmla="*/ 27 w 127"/>
                    <a:gd name="T39" fmla="*/ 208 h 116"/>
                    <a:gd name="T40" fmla="*/ 16 w 127"/>
                    <a:gd name="T41" fmla="*/ 238 h 116"/>
                    <a:gd name="T42" fmla="*/ 16 w 127"/>
                    <a:gd name="T43" fmla="*/ 265 h 116"/>
                    <a:gd name="T44" fmla="*/ 0 w 127"/>
                    <a:gd name="T45" fmla="*/ 289 h 116"/>
                    <a:gd name="T46" fmla="*/ 35 w 127"/>
                    <a:gd name="T47" fmla="*/ 297 h 116"/>
                    <a:gd name="T48" fmla="*/ 78 w 127"/>
                    <a:gd name="T49" fmla="*/ 297 h 116"/>
                    <a:gd name="T50" fmla="*/ 99 w 127"/>
                    <a:gd name="T51" fmla="*/ 299 h 116"/>
                    <a:gd name="T52" fmla="*/ 134 w 127"/>
                    <a:gd name="T53" fmla="*/ 289 h 116"/>
                    <a:gd name="T54" fmla="*/ 185 w 127"/>
                    <a:gd name="T55" fmla="*/ 294 h 116"/>
                    <a:gd name="T56" fmla="*/ 214 w 127"/>
                    <a:gd name="T57" fmla="*/ 291 h 116"/>
                    <a:gd name="T58" fmla="*/ 244 w 127"/>
                    <a:gd name="T59" fmla="*/ 294 h 116"/>
                    <a:gd name="T60" fmla="*/ 270 w 127"/>
                    <a:gd name="T61" fmla="*/ 273 h 116"/>
                    <a:gd name="T62" fmla="*/ 268 w 127"/>
                    <a:gd name="T63" fmla="*/ 267 h 116"/>
                    <a:gd name="T64" fmla="*/ 265 w 127"/>
                    <a:gd name="T65" fmla="*/ 243 h 116"/>
                    <a:gd name="T66" fmla="*/ 273 w 127"/>
                    <a:gd name="T67" fmla="*/ 216 h 116"/>
                    <a:gd name="T68" fmla="*/ 257 w 127"/>
                    <a:gd name="T69" fmla="*/ 184 h 116"/>
                    <a:gd name="T70" fmla="*/ 294 w 127"/>
                    <a:gd name="T71" fmla="*/ 174 h 116"/>
                    <a:gd name="T72" fmla="*/ 313 w 127"/>
                    <a:gd name="T73" fmla="*/ 174 h 116"/>
                    <a:gd name="T74" fmla="*/ 324 w 127"/>
                    <a:gd name="T75" fmla="*/ 192 h 116"/>
                    <a:gd name="T76" fmla="*/ 335 w 127"/>
                    <a:gd name="T77" fmla="*/ 174 h 116"/>
                    <a:gd name="T78" fmla="*/ 340 w 127"/>
                    <a:gd name="T79" fmla="*/ 126 h 11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27" h="116">
                      <a:moveTo>
                        <a:pt x="127" y="47"/>
                      </a:moveTo>
                      <a:cubicBezTo>
                        <a:pt x="126" y="42"/>
                        <a:pt x="127" y="47"/>
                        <a:pt x="121" y="46"/>
                      </a:cubicBezTo>
                      <a:cubicBezTo>
                        <a:pt x="115" y="46"/>
                        <a:pt x="117" y="48"/>
                        <a:pt x="114" y="44"/>
                      </a:cubicBezTo>
                      <a:cubicBezTo>
                        <a:pt x="111" y="40"/>
                        <a:pt x="111" y="35"/>
                        <a:pt x="105" y="32"/>
                      </a:cubicBezTo>
                      <a:cubicBezTo>
                        <a:pt x="100" y="29"/>
                        <a:pt x="102" y="33"/>
                        <a:pt x="100" y="35"/>
                      </a:cubicBezTo>
                      <a:cubicBezTo>
                        <a:pt x="97" y="37"/>
                        <a:pt x="97" y="38"/>
                        <a:pt x="94" y="38"/>
                      </a:cubicBezTo>
                      <a:cubicBezTo>
                        <a:pt x="91" y="37"/>
                        <a:pt x="93" y="35"/>
                        <a:pt x="91" y="31"/>
                      </a:cubicBezTo>
                      <a:cubicBezTo>
                        <a:pt x="88" y="27"/>
                        <a:pt x="85" y="26"/>
                        <a:pt x="81" y="24"/>
                      </a:cubicBezTo>
                      <a:cubicBezTo>
                        <a:pt x="77" y="22"/>
                        <a:pt x="74" y="19"/>
                        <a:pt x="72" y="15"/>
                      </a:cubicBezTo>
                      <a:cubicBezTo>
                        <a:pt x="70" y="10"/>
                        <a:pt x="67" y="13"/>
                        <a:pt x="59" y="14"/>
                      </a:cubicBezTo>
                      <a:cubicBezTo>
                        <a:pt x="51" y="15"/>
                        <a:pt x="49" y="13"/>
                        <a:pt x="43" y="10"/>
                      </a:cubicBezTo>
                      <a:cubicBezTo>
                        <a:pt x="37" y="6"/>
                        <a:pt x="42" y="4"/>
                        <a:pt x="37" y="1"/>
                      </a:cubicBezTo>
                      <a:cubicBezTo>
                        <a:pt x="35" y="0"/>
                        <a:pt x="30" y="3"/>
                        <a:pt x="25" y="6"/>
                      </a:cubicBezTo>
                      <a:cubicBezTo>
                        <a:pt x="24" y="8"/>
                        <a:pt x="24" y="9"/>
                        <a:pt x="24" y="11"/>
                      </a:cubicBezTo>
                      <a:cubicBezTo>
                        <a:pt x="23" y="13"/>
                        <a:pt x="22" y="16"/>
                        <a:pt x="20" y="24"/>
                      </a:cubicBezTo>
                      <a:cubicBezTo>
                        <a:pt x="18" y="32"/>
                        <a:pt x="18" y="31"/>
                        <a:pt x="18" y="37"/>
                      </a:cubicBezTo>
                      <a:cubicBezTo>
                        <a:pt x="19" y="44"/>
                        <a:pt x="20" y="43"/>
                        <a:pt x="17" y="48"/>
                      </a:cubicBezTo>
                      <a:cubicBezTo>
                        <a:pt x="13" y="53"/>
                        <a:pt x="12" y="54"/>
                        <a:pt x="13" y="59"/>
                      </a:cubicBezTo>
                      <a:cubicBezTo>
                        <a:pt x="14" y="64"/>
                        <a:pt x="13" y="66"/>
                        <a:pt x="12" y="72"/>
                      </a:cubicBezTo>
                      <a:cubicBezTo>
                        <a:pt x="11" y="77"/>
                        <a:pt x="10" y="74"/>
                        <a:pt x="10" y="78"/>
                      </a:cubicBezTo>
                      <a:cubicBezTo>
                        <a:pt x="10" y="83"/>
                        <a:pt x="8" y="86"/>
                        <a:pt x="6" y="89"/>
                      </a:cubicBezTo>
                      <a:cubicBezTo>
                        <a:pt x="5" y="93"/>
                        <a:pt x="8" y="92"/>
                        <a:pt x="6" y="99"/>
                      </a:cubicBezTo>
                      <a:cubicBezTo>
                        <a:pt x="4" y="104"/>
                        <a:pt x="1" y="106"/>
                        <a:pt x="0" y="108"/>
                      </a:cubicBezTo>
                      <a:cubicBezTo>
                        <a:pt x="4" y="110"/>
                        <a:pt x="9" y="111"/>
                        <a:pt x="13" y="111"/>
                      </a:cubicBezTo>
                      <a:cubicBezTo>
                        <a:pt x="21" y="112"/>
                        <a:pt x="26" y="108"/>
                        <a:pt x="29" y="111"/>
                      </a:cubicBezTo>
                      <a:cubicBezTo>
                        <a:pt x="32" y="113"/>
                        <a:pt x="32" y="116"/>
                        <a:pt x="37" y="112"/>
                      </a:cubicBezTo>
                      <a:cubicBezTo>
                        <a:pt x="41" y="108"/>
                        <a:pt x="44" y="106"/>
                        <a:pt x="50" y="108"/>
                      </a:cubicBezTo>
                      <a:cubicBezTo>
                        <a:pt x="56" y="109"/>
                        <a:pt x="67" y="109"/>
                        <a:pt x="69" y="110"/>
                      </a:cubicBezTo>
                      <a:cubicBezTo>
                        <a:pt x="71" y="110"/>
                        <a:pt x="75" y="106"/>
                        <a:pt x="80" y="109"/>
                      </a:cubicBezTo>
                      <a:cubicBezTo>
                        <a:pt x="85" y="112"/>
                        <a:pt x="90" y="111"/>
                        <a:pt x="91" y="110"/>
                      </a:cubicBezTo>
                      <a:cubicBezTo>
                        <a:pt x="92" y="108"/>
                        <a:pt x="95" y="105"/>
                        <a:pt x="101" y="102"/>
                      </a:cubicBezTo>
                      <a:cubicBezTo>
                        <a:pt x="101" y="101"/>
                        <a:pt x="100" y="101"/>
                        <a:pt x="100" y="100"/>
                      </a:cubicBezTo>
                      <a:cubicBezTo>
                        <a:pt x="100" y="97"/>
                        <a:pt x="98" y="95"/>
                        <a:pt x="99" y="91"/>
                      </a:cubicBezTo>
                      <a:cubicBezTo>
                        <a:pt x="100" y="87"/>
                        <a:pt x="102" y="83"/>
                        <a:pt x="102" y="81"/>
                      </a:cubicBezTo>
                      <a:cubicBezTo>
                        <a:pt x="102" y="79"/>
                        <a:pt x="96" y="69"/>
                        <a:pt x="96" y="69"/>
                      </a:cubicBezTo>
                      <a:cubicBezTo>
                        <a:pt x="96" y="69"/>
                        <a:pt x="108" y="65"/>
                        <a:pt x="110" y="65"/>
                      </a:cubicBezTo>
                      <a:cubicBezTo>
                        <a:pt x="111" y="65"/>
                        <a:pt x="116" y="63"/>
                        <a:pt x="117" y="65"/>
                      </a:cubicBezTo>
                      <a:cubicBezTo>
                        <a:pt x="118" y="66"/>
                        <a:pt x="118" y="76"/>
                        <a:pt x="121" y="72"/>
                      </a:cubicBezTo>
                      <a:cubicBezTo>
                        <a:pt x="124" y="70"/>
                        <a:pt x="125" y="66"/>
                        <a:pt x="125" y="65"/>
                      </a:cubicBezTo>
                      <a:cubicBezTo>
                        <a:pt x="123" y="56"/>
                        <a:pt x="127" y="51"/>
                        <a:pt x="127" y="47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2" name="Freeform 83">
                  <a:extLst>
                    <a:ext uri="{FF2B5EF4-FFF2-40B4-BE49-F238E27FC236}">
                      <a16:creationId xmlns:a16="http://schemas.microsoft.com/office/drawing/2014/main" id="{BCF23B26-BDFD-4B95-8CEB-64280CFADD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12254" y="5006082"/>
                  <a:ext cx="709611" cy="447000"/>
                </a:xfrm>
                <a:custGeom>
                  <a:avLst/>
                  <a:gdLst>
                    <a:gd name="T0" fmla="*/ 388 w 146"/>
                    <a:gd name="T1" fmla="*/ 72 h 89"/>
                    <a:gd name="T2" fmla="*/ 386 w 146"/>
                    <a:gd name="T3" fmla="*/ 53 h 89"/>
                    <a:gd name="T4" fmla="*/ 383 w 146"/>
                    <a:gd name="T5" fmla="*/ 37 h 89"/>
                    <a:gd name="T6" fmla="*/ 354 w 146"/>
                    <a:gd name="T7" fmla="*/ 16 h 89"/>
                    <a:gd name="T8" fmla="*/ 345 w 146"/>
                    <a:gd name="T9" fmla="*/ 0 h 89"/>
                    <a:gd name="T10" fmla="*/ 319 w 146"/>
                    <a:gd name="T11" fmla="*/ 21 h 89"/>
                    <a:gd name="T12" fmla="*/ 289 w 146"/>
                    <a:gd name="T13" fmla="*/ 19 h 89"/>
                    <a:gd name="T14" fmla="*/ 260 w 146"/>
                    <a:gd name="T15" fmla="*/ 21 h 89"/>
                    <a:gd name="T16" fmla="*/ 209 w 146"/>
                    <a:gd name="T17" fmla="*/ 16 h 89"/>
                    <a:gd name="T18" fmla="*/ 174 w 146"/>
                    <a:gd name="T19" fmla="*/ 27 h 89"/>
                    <a:gd name="T20" fmla="*/ 153 w 146"/>
                    <a:gd name="T21" fmla="*/ 24 h 89"/>
                    <a:gd name="T22" fmla="*/ 110 w 146"/>
                    <a:gd name="T23" fmla="*/ 24 h 89"/>
                    <a:gd name="T24" fmla="*/ 75 w 146"/>
                    <a:gd name="T25" fmla="*/ 16 h 89"/>
                    <a:gd name="T26" fmla="*/ 72 w 146"/>
                    <a:gd name="T27" fmla="*/ 21 h 89"/>
                    <a:gd name="T28" fmla="*/ 62 w 146"/>
                    <a:gd name="T29" fmla="*/ 43 h 89"/>
                    <a:gd name="T30" fmla="*/ 37 w 146"/>
                    <a:gd name="T31" fmla="*/ 64 h 89"/>
                    <a:gd name="T32" fmla="*/ 16 w 146"/>
                    <a:gd name="T33" fmla="*/ 61 h 89"/>
                    <a:gd name="T34" fmla="*/ 13 w 146"/>
                    <a:gd name="T35" fmla="*/ 80 h 89"/>
                    <a:gd name="T36" fmla="*/ 40 w 146"/>
                    <a:gd name="T37" fmla="*/ 85 h 89"/>
                    <a:gd name="T38" fmla="*/ 48 w 146"/>
                    <a:gd name="T39" fmla="*/ 93 h 89"/>
                    <a:gd name="T40" fmla="*/ 64 w 146"/>
                    <a:gd name="T41" fmla="*/ 85 h 89"/>
                    <a:gd name="T42" fmla="*/ 83 w 146"/>
                    <a:gd name="T43" fmla="*/ 91 h 89"/>
                    <a:gd name="T44" fmla="*/ 88 w 146"/>
                    <a:gd name="T45" fmla="*/ 109 h 89"/>
                    <a:gd name="T46" fmla="*/ 83 w 146"/>
                    <a:gd name="T47" fmla="*/ 128 h 89"/>
                    <a:gd name="T48" fmla="*/ 80 w 146"/>
                    <a:gd name="T49" fmla="*/ 157 h 89"/>
                    <a:gd name="T50" fmla="*/ 94 w 146"/>
                    <a:gd name="T51" fmla="*/ 157 h 89"/>
                    <a:gd name="T52" fmla="*/ 102 w 146"/>
                    <a:gd name="T53" fmla="*/ 141 h 89"/>
                    <a:gd name="T54" fmla="*/ 110 w 146"/>
                    <a:gd name="T55" fmla="*/ 144 h 89"/>
                    <a:gd name="T56" fmla="*/ 129 w 146"/>
                    <a:gd name="T57" fmla="*/ 162 h 89"/>
                    <a:gd name="T58" fmla="*/ 158 w 146"/>
                    <a:gd name="T59" fmla="*/ 178 h 89"/>
                    <a:gd name="T60" fmla="*/ 177 w 146"/>
                    <a:gd name="T61" fmla="*/ 189 h 89"/>
                    <a:gd name="T62" fmla="*/ 214 w 146"/>
                    <a:gd name="T63" fmla="*/ 194 h 89"/>
                    <a:gd name="T64" fmla="*/ 230 w 146"/>
                    <a:gd name="T65" fmla="*/ 197 h 89"/>
                    <a:gd name="T66" fmla="*/ 244 w 146"/>
                    <a:gd name="T67" fmla="*/ 210 h 89"/>
                    <a:gd name="T68" fmla="*/ 257 w 146"/>
                    <a:gd name="T69" fmla="*/ 221 h 89"/>
                    <a:gd name="T70" fmla="*/ 276 w 146"/>
                    <a:gd name="T71" fmla="*/ 232 h 89"/>
                    <a:gd name="T72" fmla="*/ 316 w 146"/>
                    <a:gd name="T73" fmla="*/ 221 h 89"/>
                    <a:gd name="T74" fmla="*/ 321 w 146"/>
                    <a:gd name="T75" fmla="*/ 208 h 89"/>
                    <a:gd name="T76" fmla="*/ 324 w 146"/>
                    <a:gd name="T77" fmla="*/ 181 h 89"/>
                    <a:gd name="T78" fmla="*/ 343 w 146"/>
                    <a:gd name="T79" fmla="*/ 162 h 89"/>
                    <a:gd name="T80" fmla="*/ 356 w 146"/>
                    <a:gd name="T81" fmla="*/ 133 h 89"/>
                    <a:gd name="T82" fmla="*/ 378 w 146"/>
                    <a:gd name="T83" fmla="*/ 112 h 89"/>
                    <a:gd name="T84" fmla="*/ 378 w 146"/>
                    <a:gd name="T85" fmla="*/ 96 h 89"/>
                    <a:gd name="T86" fmla="*/ 388 w 146"/>
                    <a:gd name="T87" fmla="*/ 88 h 89"/>
                    <a:gd name="T88" fmla="*/ 388 w 146"/>
                    <a:gd name="T89" fmla="*/ 72 h 89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146" h="89">
                      <a:moveTo>
                        <a:pt x="145" y="27"/>
                      </a:moveTo>
                      <a:cubicBezTo>
                        <a:pt x="145" y="24"/>
                        <a:pt x="145" y="22"/>
                        <a:pt x="144" y="20"/>
                      </a:cubicBezTo>
                      <a:cubicBezTo>
                        <a:pt x="142" y="17"/>
                        <a:pt x="144" y="15"/>
                        <a:pt x="143" y="14"/>
                      </a:cubicBezTo>
                      <a:cubicBezTo>
                        <a:pt x="143" y="12"/>
                        <a:pt x="134" y="9"/>
                        <a:pt x="132" y="6"/>
                      </a:cubicBezTo>
                      <a:cubicBezTo>
                        <a:pt x="131" y="4"/>
                        <a:pt x="130" y="2"/>
                        <a:pt x="129" y="0"/>
                      </a:cubicBezTo>
                      <a:cubicBezTo>
                        <a:pt x="123" y="3"/>
                        <a:pt x="120" y="6"/>
                        <a:pt x="119" y="8"/>
                      </a:cubicBezTo>
                      <a:cubicBezTo>
                        <a:pt x="118" y="9"/>
                        <a:pt x="113" y="10"/>
                        <a:pt x="108" y="7"/>
                      </a:cubicBezTo>
                      <a:cubicBezTo>
                        <a:pt x="103" y="4"/>
                        <a:pt x="99" y="8"/>
                        <a:pt x="97" y="8"/>
                      </a:cubicBezTo>
                      <a:cubicBezTo>
                        <a:pt x="95" y="7"/>
                        <a:pt x="84" y="7"/>
                        <a:pt x="78" y="6"/>
                      </a:cubicBezTo>
                      <a:cubicBezTo>
                        <a:pt x="72" y="4"/>
                        <a:pt x="69" y="6"/>
                        <a:pt x="65" y="10"/>
                      </a:cubicBezTo>
                      <a:cubicBezTo>
                        <a:pt x="60" y="14"/>
                        <a:pt x="60" y="11"/>
                        <a:pt x="57" y="9"/>
                      </a:cubicBezTo>
                      <a:cubicBezTo>
                        <a:pt x="54" y="6"/>
                        <a:pt x="49" y="10"/>
                        <a:pt x="41" y="9"/>
                      </a:cubicBezTo>
                      <a:cubicBezTo>
                        <a:pt x="37" y="9"/>
                        <a:pt x="32" y="8"/>
                        <a:pt x="28" y="6"/>
                      </a:cubicBezTo>
                      <a:cubicBezTo>
                        <a:pt x="28" y="7"/>
                        <a:pt x="28" y="7"/>
                        <a:pt x="27" y="8"/>
                      </a:cubicBezTo>
                      <a:cubicBezTo>
                        <a:pt x="26" y="10"/>
                        <a:pt x="27" y="12"/>
                        <a:pt x="23" y="16"/>
                      </a:cubicBezTo>
                      <a:cubicBezTo>
                        <a:pt x="19" y="19"/>
                        <a:pt x="19" y="24"/>
                        <a:pt x="14" y="24"/>
                      </a:cubicBezTo>
                      <a:cubicBezTo>
                        <a:pt x="10" y="24"/>
                        <a:pt x="9" y="19"/>
                        <a:pt x="6" y="23"/>
                      </a:cubicBezTo>
                      <a:cubicBezTo>
                        <a:pt x="3" y="27"/>
                        <a:pt x="0" y="31"/>
                        <a:pt x="5" y="30"/>
                      </a:cubicBezTo>
                      <a:cubicBezTo>
                        <a:pt x="9" y="30"/>
                        <a:pt x="14" y="30"/>
                        <a:pt x="15" y="32"/>
                      </a:cubicBezTo>
                      <a:cubicBezTo>
                        <a:pt x="15" y="35"/>
                        <a:pt x="15" y="37"/>
                        <a:pt x="18" y="35"/>
                      </a:cubicBezTo>
                      <a:cubicBezTo>
                        <a:pt x="20" y="33"/>
                        <a:pt x="21" y="31"/>
                        <a:pt x="24" y="32"/>
                      </a:cubicBezTo>
                      <a:cubicBezTo>
                        <a:pt x="26" y="34"/>
                        <a:pt x="28" y="33"/>
                        <a:pt x="31" y="34"/>
                      </a:cubicBezTo>
                      <a:cubicBezTo>
                        <a:pt x="33" y="35"/>
                        <a:pt x="35" y="38"/>
                        <a:pt x="33" y="41"/>
                      </a:cubicBezTo>
                      <a:cubicBezTo>
                        <a:pt x="31" y="43"/>
                        <a:pt x="31" y="46"/>
                        <a:pt x="31" y="48"/>
                      </a:cubicBezTo>
                      <a:cubicBezTo>
                        <a:pt x="30" y="50"/>
                        <a:pt x="29" y="56"/>
                        <a:pt x="30" y="59"/>
                      </a:cubicBezTo>
                      <a:cubicBezTo>
                        <a:pt x="30" y="59"/>
                        <a:pt x="33" y="60"/>
                        <a:pt x="35" y="59"/>
                      </a:cubicBezTo>
                      <a:cubicBezTo>
                        <a:pt x="36" y="57"/>
                        <a:pt x="36" y="53"/>
                        <a:pt x="38" y="53"/>
                      </a:cubicBezTo>
                      <a:cubicBezTo>
                        <a:pt x="40" y="52"/>
                        <a:pt x="40" y="50"/>
                        <a:pt x="41" y="54"/>
                      </a:cubicBezTo>
                      <a:cubicBezTo>
                        <a:pt x="43" y="58"/>
                        <a:pt x="45" y="59"/>
                        <a:pt x="48" y="61"/>
                      </a:cubicBezTo>
                      <a:cubicBezTo>
                        <a:pt x="51" y="63"/>
                        <a:pt x="56" y="65"/>
                        <a:pt x="59" y="67"/>
                      </a:cubicBezTo>
                      <a:cubicBezTo>
                        <a:pt x="62" y="69"/>
                        <a:pt x="63" y="71"/>
                        <a:pt x="66" y="71"/>
                      </a:cubicBezTo>
                      <a:cubicBezTo>
                        <a:pt x="69" y="70"/>
                        <a:pt x="78" y="72"/>
                        <a:pt x="80" y="73"/>
                      </a:cubicBezTo>
                      <a:cubicBezTo>
                        <a:pt x="82" y="73"/>
                        <a:pt x="85" y="71"/>
                        <a:pt x="86" y="74"/>
                      </a:cubicBezTo>
                      <a:cubicBezTo>
                        <a:pt x="88" y="77"/>
                        <a:pt x="89" y="75"/>
                        <a:pt x="91" y="79"/>
                      </a:cubicBezTo>
                      <a:cubicBezTo>
                        <a:pt x="93" y="83"/>
                        <a:pt x="94" y="83"/>
                        <a:pt x="96" y="83"/>
                      </a:cubicBezTo>
                      <a:cubicBezTo>
                        <a:pt x="97" y="84"/>
                        <a:pt x="101" y="86"/>
                        <a:pt x="103" y="87"/>
                      </a:cubicBezTo>
                      <a:cubicBezTo>
                        <a:pt x="106" y="88"/>
                        <a:pt x="113" y="89"/>
                        <a:pt x="118" y="83"/>
                      </a:cubicBezTo>
                      <a:cubicBezTo>
                        <a:pt x="118" y="83"/>
                        <a:pt x="119" y="79"/>
                        <a:pt x="120" y="78"/>
                      </a:cubicBezTo>
                      <a:cubicBezTo>
                        <a:pt x="120" y="77"/>
                        <a:pt x="121" y="70"/>
                        <a:pt x="121" y="68"/>
                      </a:cubicBezTo>
                      <a:cubicBezTo>
                        <a:pt x="122" y="66"/>
                        <a:pt x="124" y="63"/>
                        <a:pt x="128" y="61"/>
                      </a:cubicBezTo>
                      <a:cubicBezTo>
                        <a:pt x="131" y="59"/>
                        <a:pt x="132" y="53"/>
                        <a:pt x="133" y="50"/>
                      </a:cubicBezTo>
                      <a:cubicBezTo>
                        <a:pt x="134" y="48"/>
                        <a:pt x="140" y="44"/>
                        <a:pt x="141" y="42"/>
                      </a:cubicBezTo>
                      <a:cubicBezTo>
                        <a:pt x="142" y="41"/>
                        <a:pt x="141" y="36"/>
                        <a:pt x="141" y="36"/>
                      </a:cubicBezTo>
                      <a:cubicBezTo>
                        <a:pt x="145" y="33"/>
                        <a:pt x="145" y="33"/>
                        <a:pt x="145" y="33"/>
                      </a:cubicBezTo>
                      <a:cubicBezTo>
                        <a:pt x="145" y="33"/>
                        <a:pt x="146" y="30"/>
                        <a:pt x="145" y="2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3" name="Freeform 84">
                  <a:extLst>
                    <a:ext uri="{FF2B5EF4-FFF2-40B4-BE49-F238E27FC236}">
                      <a16:creationId xmlns:a16="http://schemas.microsoft.com/office/drawing/2014/main" id="{2487C850-416C-468A-B076-5B6217B7C6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5689" y="4240337"/>
                  <a:ext cx="435567" cy="473404"/>
                </a:xfrm>
                <a:custGeom>
                  <a:avLst/>
                  <a:gdLst>
                    <a:gd name="T0" fmla="*/ 168 w 90"/>
                    <a:gd name="T1" fmla="*/ 214 h 94"/>
                    <a:gd name="T2" fmla="*/ 171 w 90"/>
                    <a:gd name="T3" fmla="*/ 214 h 94"/>
                    <a:gd name="T4" fmla="*/ 179 w 90"/>
                    <a:gd name="T5" fmla="*/ 195 h 94"/>
                    <a:gd name="T6" fmla="*/ 176 w 90"/>
                    <a:gd name="T7" fmla="*/ 176 h 94"/>
                    <a:gd name="T8" fmla="*/ 189 w 90"/>
                    <a:gd name="T9" fmla="*/ 160 h 94"/>
                    <a:gd name="T10" fmla="*/ 216 w 90"/>
                    <a:gd name="T11" fmla="*/ 150 h 94"/>
                    <a:gd name="T12" fmla="*/ 235 w 90"/>
                    <a:gd name="T13" fmla="*/ 134 h 94"/>
                    <a:gd name="T14" fmla="*/ 235 w 90"/>
                    <a:gd name="T15" fmla="*/ 131 h 94"/>
                    <a:gd name="T16" fmla="*/ 232 w 90"/>
                    <a:gd name="T17" fmla="*/ 120 h 94"/>
                    <a:gd name="T18" fmla="*/ 240 w 90"/>
                    <a:gd name="T19" fmla="*/ 107 h 94"/>
                    <a:gd name="T20" fmla="*/ 235 w 90"/>
                    <a:gd name="T21" fmla="*/ 88 h 94"/>
                    <a:gd name="T22" fmla="*/ 224 w 90"/>
                    <a:gd name="T23" fmla="*/ 64 h 94"/>
                    <a:gd name="T24" fmla="*/ 224 w 90"/>
                    <a:gd name="T25" fmla="*/ 43 h 94"/>
                    <a:gd name="T26" fmla="*/ 224 w 90"/>
                    <a:gd name="T27" fmla="*/ 40 h 94"/>
                    <a:gd name="T28" fmla="*/ 147 w 90"/>
                    <a:gd name="T29" fmla="*/ 37 h 94"/>
                    <a:gd name="T30" fmla="*/ 147 w 90"/>
                    <a:gd name="T31" fmla="*/ 29 h 94"/>
                    <a:gd name="T32" fmla="*/ 139 w 90"/>
                    <a:gd name="T33" fmla="*/ 21 h 94"/>
                    <a:gd name="T34" fmla="*/ 123 w 90"/>
                    <a:gd name="T35" fmla="*/ 11 h 94"/>
                    <a:gd name="T36" fmla="*/ 115 w 90"/>
                    <a:gd name="T37" fmla="*/ 8 h 94"/>
                    <a:gd name="T38" fmla="*/ 91 w 90"/>
                    <a:gd name="T39" fmla="*/ 19 h 94"/>
                    <a:gd name="T40" fmla="*/ 80 w 90"/>
                    <a:gd name="T41" fmla="*/ 0 h 94"/>
                    <a:gd name="T42" fmla="*/ 83 w 90"/>
                    <a:gd name="T43" fmla="*/ 32 h 94"/>
                    <a:gd name="T44" fmla="*/ 72 w 90"/>
                    <a:gd name="T45" fmla="*/ 64 h 94"/>
                    <a:gd name="T46" fmla="*/ 48 w 90"/>
                    <a:gd name="T47" fmla="*/ 107 h 94"/>
                    <a:gd name="T48" fmla="*/ 24 w 90"/>
                    <a:gd name="T49" fmla="*/ 125 h 94"/>
                    <a:gd name="T50" fmla="*/ 8 w 90"/>
                    <a:gd name="T51" fmla="*/ 142 h 94"/>
                    <a:gd name="T52" fmla="*/ 0 w 90"/>
                    <a:gd name="T53" fmla="*/ 168 h 94"/>
                    <a:gd name="T54" fmla="*/ 3 w 90"/>
                    <a:gd name="T55" fmla="*/ 182 h 94"/>
                    <a:gd name="T56" fmla="*/ 3 w 90"/>
                    <a:gd name="T57" fmla="*/ 182 h 94"/>
                    <a:gd name="T58" fmla="*/ 8 w 90"/>
                    <a:gd name="T59" fmla="*/ 190 h 94"/>
                    <a:gd name="T60" fmla="*/ 21 w 90"/>
                    <a:gd name="T61" fmla="*/ 214 h 94"/>
                    <a:gd name="T62" fmla="*/ 40 w 90"/>
                    <a:gd name="T63" fmla="*/ 230 h 94"/>
                    <a:gd name="T64" fmla="*/ 53 w 90"/>
                    <a:gd name="T65" fmla="*/ 230 h 94"/>
                    <a:gd name="T66" fmla="*/ 67 w 90"/>
                    <a:gd name="T67" fmla="*/ 232 h 94"/>
                    <a:gd name="T68" fmla="*/ 67 w 90"/>
                    <a:gd name="T69" fmla="*/ 251 h 94"/>
                    <a:gd name="T70" fmla="*/ 115 w 90"/>
                    <a:gd name="T71" fmla="*/ 246 h 94"/>
                    <a:gd name="T72" fmla="*/ 125 w 90"/>
                    <a:gd name="T73" fmla="*/ 232 h 94"/>
                    <a:gd name="T74" fmla="*/ 136 w 90"/>
                    <a:gd name="T75" fmla="*/ 219 h 94"/>
                    <a:gd name="T76" fmla="*/ 152 w 90"/>
                    <a:gd name="T77" fmla="*/ 219 h 94"/>
                    <a:gd name="T78" fmla="*/ 168 w 90"/>
                    <a:gd name="T79" fmla="*/ 214 h 9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0" h="94">
                      <a:moveTo>
                        <a:pt x="63" y="80"/>
                      </a:moveTo>
                      <a:cubicBezTo>
                        <a:pt x="63" y="80"/>
                        <a:pt x="64" y="80"/>
                        <a:pt x="64" y="80"/>
                      </a:cubicBezTo>
                      <a:cubicBezTo>
                        <a:pt x="67" y="80"/>
                        <a:pt x="67" y="74"/>
                        <a:pt x="67" y="73"/>
                      </a:cubicBezTo>
                      <a:cubicBezTo>
                        <a:pt x="66" y="71"/>
                        <a:pt x="64" y="69"/>
                        <a:pt x="66" y="66"/>
                      </a:cubicBezTo>
                      <a:cubicBezTo>
                        <a:pt x="68" y="64"/>
                        <a:pt x="68" y="60"/>
                        <a:pt x="71" y="60"/>
                      </a:cubicBezTo>
                      <a:cubicBezTo>
                        <a:pt x="73" y="61"/>
                        <a:pt x="78" y="57"/>
                        <a:pt x="81" y="56"/>
                      </a:cubicBezTo>
                      <a:cubicBezTo>
                        <a:pt x="82" y="56"/>
                        <a:pt x="85" y="54"/>
                        <a:pt x="88" y="50"/>
                      </a:cubicBezTo>
                      <a:cubicBezTo>
                        <a:pt x="88" y="50"/>
                        <a:pt x="88" y="49"/>
                        <a:pt x="88" y="49"/>
                      </a:cubicBezTo>
                      <a:cubicBezTo>
                        <a:pt x="88" y="47"/>
                        <a:pt x="86" y="47"/>
                        <a:pt x="87" y="45"/>
                      </a:cubicBezTo>
                      <a:cubicBezTo>
                        <a:pt x="89" y="43"/>
                        <a:pt x="90" y="43"/>
                        <a:pt x="90" y="40"/>
                      </a:cubicBezTo>
                      <a:cubicBezTo>
                        <a:pt x="90" y="37"/>
                        <a:pt x="89" y="34"/>
                        <a:pt x="88" y="33"/>
                      </a:cubicBezTo>
                      <a:cubicBezTo>
                        <a:pt x="87" y="31"/>
                        <a:pt x="83" y="27"/>
                        <a:pt x="84" y="24"/>
                      </a:cubicBezTo>
                      <a:cubicBezTo>
                        <a:pt x="85" y="22"/>
                        <a:pt x="85" y="20"/>
                        <a:pt x="84" y="16"/>
                      </a:cubicBezTo>
                      <a:cubicBezTo>
                        <a:pt x="84" y="15"/>
                        <a:pt x="84" y="15"/>
                        <a:pt x="84" y="15"/>
                      </a:cubicBezTo>
                      <a:cubicBezTo>
                        <a:pt x="55" y="14"/>
                        <a:pt x="55" y="14"/>
                        <a:pt x="55" y="14"/>
                      </a:cubicBezTo>
                      <a:cubicBezTo>
                        <a:pt x="55" y="14"/>
                        <a:pt x="55" y="12"/>
                        <a:pt x="55" y="11"/>
                      </a:cubicBezTo>
                      <a:cubicBezTo>
                        <a:pt x="55" y="9"/>
                        <a:pt x="53" y="8"/>
                        <a:pt x="52" y="8"/>
                      </a:cubicBezTo>
                      <a:cubicBezTo>
                        <a:pt x="51" y="7"/>
                        <a:pt x="47" y="5"/>
                        <a:pt x="46" y="4"/>
                      </a:cubicBezTo>
                      <a:cubicBezTo>
                        <a:pt x="46" y="4"/>
                        <a:pt x="45" y="2"/>
                        <a:pt x="43" y="3"/>
                      </a:cubicBezTo>
                      <a:cubicBezTo>
                        <a:pt x="40" y="4"/>
                        <a:pt x="34" y="6"/>
                        <a:pt x="34" y="7"/>
                      </a:cubicBezTo>
                      <a:cubicBezTo>
                        <a:pt x="33" y="7"/>
                        <a:pt x="31" y="0"/>
                        <a:pt x="30" y="0"/>
                      </a:cubicBezTo>
                      <a:cubicBezTo>
                        <a:pt x="30" y="2"/>
                        <a:pt x="32" y="9"/>
                        <a:pt x="31" y="12"/>
                      </a:cubicBezTo>
                      <a:cubicBezTo>
                        <a:pt x="31" y="14"/>
                        <a:pt x="28" y="20"/>
                        <a:pt x="27" y="24"/>
                      </a:cubicBezTo>
                      <a:cubicBezTo>
                        <a:pt x="25" y="28"/>
                        <a:pt x="21" y="39"/>
                        <a:pt x="18" y="40"/>
                      </a:cubicBezTo>
                      <a:cubicBezTo>
                        <a:pt x="14" y="42"/>
                        <a:pt x="13" y="44"/>
                        <a:pt x="9" y="47"/>
                      </a:cubicBezTo>
                      <a:cubicBezTo>
                        <a:pt x="4" y="49"/>
                        <a:pt x="4" y="52"/>
                        <a:pt x="3" y="53"/>
                      </a:cubicBezTo>
                      <a:cubicBezTo>
                        <a:pt x="2" y="55"/>
                        <a:pt x="0" y="63"/>
                        <a:pt x="0" y="63"/>
                      </a:cubicBezTo>
                      <a:cubicBezTo>
                        <a:pt x="0" y="63"/>
                        <a:pt x="1" y="67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ubicBezTo>
                        <a:pt x="2" y="70"/>
                        <a:pt x="3" y="71"/>
                        <a:pt x="3" y="71"/>
                      </a:cubicBezTo>
                      <a:cubicBezTo>
                        <a:pt x="6" y="73"/>
                        <a:pt x="6" y="77"/>
                        <a:pt x="8" y="80"/>
                      </a:cubicBezTo>
                      <a:cubicBezTo>
                        <a:pt x="9" y="83"/>
                        <a:pt x="12" y="86"/>
                        <a:pt x="15" y="86"/>
                      </a:cubicBezTo>
                      <a:cubicBezTo>
                        <a:pt x="17" y="87"/>
                        <a:pt x="17" y="84"/>
                        <a:pt x="20" y="86"/>
                      </a:cubicBezTo>
                      <a:cubicBezTo>
                        <a:pt x="23" y="87"/>
                        <a:pt x="24" y="84"/>
                        <a:pt x="25" y="87"/>
                      </a:cubicBezTo>
                      <a:cubicBezTo>
                        <a:pt x="26" y="90"/>
                        <a:pt x="23" y="93"/>
                        <a:pt x="25" y="94"/>
                      </a:cubicBezTo>
                      <a:cubicBezTo>
                        <a:pt x="28" y="94"/>
                        <a:pt x="40" y="94"/>
                        <a:pt x="43" y="92"/>
                      </a:cubicBezTo>
                      <a:cubicBezTo>
                        <a:pt x="45" y="91"/>
                        <a:pt x="45" y="91"/>
                        <a:pt x="47" y="87"/>
                      </a:cubicBezTo>
                      <a:cubicBezTo>
                        <a:pt x="49" y="84"/>
                        <a:pt x="47" y="80"/>
                        <a:pt x="51" y="82"/>
                      </a:cubicBezTo>
                      <a:cubicBezTo>
                        <a:pt x="54" y="83"/>
                        <a:pt x="53" y="82"/>
                        <a:pt x="57" y="82"/>
                      </a:cubicBezTo>
                      <a:cubicBezTo>
                        <a:pt x="61" y="83"/>
                        <a:pt x="61" y="81"/>
                        <a:pt x="63" y="80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4" name="Freeform 85">
                  <a:extLst>
                    <a:ext uri="{FF2B5EF4-FFF2-40B4-BE49-F238E27FC236}">
                      <a16:creationId xmlns:a16="http://schemas.microsoft.com/office/drawing/2014/main" id="{B79DAE17-40E1-467A-A477-23F941F5C3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5689" y="4240337"/>
                  <a:ext cx="435567" cy="473404"/>
                </a:xfrm>
                <a:custGeom>
                  <a:avLst/>
                  <a:gdLst>
                    <a:gd name="T0" fmla="*/ 168 w 90"/>
                    <a:gd name="T1" fmla="*/ 214 h 94"/>
                    <a:gd name="T2" fmla="*/ 171 w 90"/>
                    <a:gd name="T3" fmla="*/ 214 h 94"/>
                    <a:gd name="T4" fmla="*/ 179 w 90"/>
                    <a:gd name="T5" fmla="*/ 195 h 94"/>
                    <a:gd name="T6" fmla="*/ 176 w 90"/>
                    <a:gd name="T7" fmla="*/ 176 h 94"/>
                    <a:gd name="T8" fmla="*/ 189 w 90"/>
                    <a:gd name="T9" fmla="*/ 160 h 94"/>
                    <a:gd name="T10" fmla="*/ 216 w 90"/>
                    <a:gd name="T11" fmla="*/ 150 h 94"/>
                    <a:gd name="T12" fmla="*/ 235 w 90"/>
                    <a:gd name="T13" fmla="*/ 134 h 94"/>
                    <a:gd name="T14" fmla="*/ 235 w 90"/>
                    <a:gd name="T15" fmla="*/ 131 h 94"/>
                    <a:gd name="T16" fmla="*/ 232 w 90"/>
                    <a:gd name="T17" fmla="*/ 120 h 94"/>
                    <a:gd name="T18" fmla="*/ 240 w 90"/>
                    <a:gd name="T19" fmla="*/ 107 h 94"/>
                    <a:gd name="T20" fmla="*/ 235 w 90"/>
                    <a:gd name="T21" fmla="*/ 88 h 94"/>
                    <a:gd name="T22" fmla="*/ 224 w 90"/>
                    <a:gd name="T23" fmla="*/ 64 h 94"/>
                    <a:gd name="T24" fmla="*/ 224 w 90"/>
                    <a:gd name="T25" fmla="*/ 43 h 94"/>
                    <a:gd name="T26" fmla="*/ 224 w 90"/>
                    <a:gd name="T27" fmla="*/ 40 h 94"/>
                    <a:gd name="T28" fmla="*/ 147 w 90"/>
                    <a:gd name="T29" fmla="*/ 37 h 94"/>
                    <a:gd name="T30" fmla="*/ 147 w 90"/>
                    <a:gd name="T31" fmla="*/ 29 h 94"/>
                    <a:gd name="T32" fmla="*/ 139 w 90"/>
                    <a:gd name="T33" fmla="*/ 21 h 94"/>
                    <a:gd name="T34" fmla="*/ 123 w 90"/>
                    <a:gd name="T35" fmla="*/ 11 h 94"/>
                    <a:gd name="T36" fmla="*/ 115 w 90"/>
                    <a:gd name="T37" fmla="*/ 8 h 94"/>
                    <a:gd name="T38" fmla="*/ 91 w 90"/>
                    <a:gd name="T39" fmla="*/ 19 h 94"/>
                    <a:gd name="T40" fmla="*/ 80 w 90"/>
                    <a:gd name="T41" fmla="*/ 0 h 94"/>
                    <a:gd name="T42" fmla="*/ 83 w 90"/>
                    <a:gd name="T43" fmla="*/ 32 h 94"/>
                    <a:gd name="T44" fmla="*/ 72 w 90"/>
                    <a:gd name="T45" fmla="*/ 64 h 94"/>
                    <a:gd name="T46" fmla="*/ 48 w 90"/>
                    <a:gd name="T47" fmla="*/ 107 h 94"/>
                    <a:gd name="T48" fmla="*/ 24 w 90"/>
                    <a:gd name="T49" fmla="*/ 125 h 94"/>
                    <a:gd name="T50" fmla="*/ 8 w 90"/>
                    <a:gd name="T51" fmla="*/ 142 h 94"/>
                    <a:gd name="T52" fmla="*/ 0 w 90"/>
                    <a:gd name="T53" fmla="*/ 168 h 94"/>
                    <a:gd name="T54" fmla="*/ 3 w 90"/>
                    <a:gd name="T55" fmla="*/ 182 h 94"/>
                    <a:gd name="T56" fmla="*/ 3 w 90"/>
                    <a:gd name="T57" fmla="*/ 182 h 94"/>
                    <a:gd name="T58" fmla="*/ 8 w 90"/>
                    <a:gd name="T59" fmla="*/ 190 h 94"/>
                    <a:gd name="T60" fmla="*/ 21 w 90"/>
                    <a:gd name="T61" fmla="*/ 214 h 94"/>
                    <a:gd name="T62" fmla="*/ 40 w 90"/>
                    <a:gd name="T63" fmla="*/ 230 h 94"/>
                    <a:gd name="T64" fmla="*/ 53 w 90"/>
                    <a:gd name="T65" fmla="*/ 230 h 94"/>
                    <a:gd name="T66" fmla="*/ 67 w 90"/>
                    <a:gd name="T67" fmla="*/ 232 h 94"/>
                    <a:gd name="T68" fmla="*/ 67 w 90"/>
                    <a:gd name="T69" fmla="*/ 251 h 94"/>
                    <a:gd name="T70" fmla="*/ 115 w 90"/>
                    <a:gd name="T71" fmla="*/ 246 h 94"/>
                    <a:gd name="T72" fmla="*/ 125 w 90"/>
                    <a:gd name="T73" fmla="*/ 232 h 94"/>
                    <a:gd name="T74" fmla="*/ 136 w 90"/>
                    <a:gd name="T75" fmla="*/ 219 h 94"/>
                    <a:gd name="T76" fmla="*/ 152 w 90"/>
                    <a:gd name="T77" fmla="*/ 219 h 94"/>
                    <a:gd name="T78" fmla="*/ 168 w 90"/>
                    <a:gd name="T79" fmla="*/ 214 h 9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0" h="94">
                      <a:moveTo>
                        <a:pt x="63" y="80"/>
                      </a:moveTo>
                      <a:cubicBezTo>
                        <a:pt x="63" y="80"/>
                        <a:pt x="64" y="80"/>
                        <a:pt x="64" y="80"/>
                      </a:cubicBezTo>
                      <a:cubicBezTo>
                        <a:pt x="67" y="80"/>
                        <a:pt x="67" y="74"/>
                        <a:pt x="67" y="73"/>
                      </a:cubicBezTo>
                      <a:cubicBezTo>
                        <a:pt x="66" y="71"/>
                        <a:pt x="64" y="69"/>
                        <a:pt x="66" y="66"/>
                      </a:cubicBezTo>
                      <a:cubicBezTo>
                        <a:pt x="68" y="64"/>
                        <a:pt x="68" y="60"/>
                        <a:pt x="71" y="60"/>
                      </a:cubicBezTo>
                      <a:cubicBezTo>
                        <a:pt x="73" y="61"/>
                        <a:pt x="78" y="57"/>
                        <a:pt x="81" y="56"/>
                      </a:cubicBezTo>
                      <a:cubicBezTo>
                        <a:pt x="82" y="56"/>
                        <a:pt x="85" y="54"/>
                        <a:pt x="88" y="50"/>
                      </a:cubicBezTo>
                      <a:cubicBezTo>
                        <a:pt x="88" y="50"/>
                        <a:pt x="88" y="49"/>
                        <a:pt x="88" y="49"/>
                      </a:cubicBezTo>
                      <a:cubicBezTo>
                        <a:pt x="88" y="47"/>
                        <a:pt x="86" y="47"/>
                        <a:pt x="87" y="45"/>
                      </a:cubicBezTo>
                      <a:cubicBezTo>
                        <a:pt x="89" y="43"/>
                        <a:pt x="90" y="43"/>
                        <a:pt x="90" y="40"/>
                      </a:cubicBezTo>
                      <a:cubicBezTo>
                        <a:pt x="90" y="37"/>
                        <a:pt x="89" y="34"/>
                        <a:pt x="88" y="33"/>
                      </a:cubicBezTo>
                      <a:cubicBezTo>
                        <a:pt x="87" y="31"/>
                        <a:pt x="83" y="27"/>
                        <a:pt x="84" y="24"/>
                      </a:cubicBezTo>
                      <a:cubicBezTo>
                        <a:pt x="85" y="22"/>
                        <a:pt x="85" y="20"/>
                        <a:pt x="84" y="16"/>
                      </a:cubicBezTo>
                      <a:cubicBezTo>
                        <a:pt x="84" y="15"/>
                        <a:pt x="84" y="15"/>
                        <a:pt x="84" y="15"/>
                      </a:cubicBezTo>
                      <a:cubicBezTo>
                        <a:pt x="55" y="14"/>
                        <a:pt x="55" y="14"/>
                        <a:pt x="55" y="14"/>
                      </a:cubicBezTo>
                      <a:cubicBezTo>
                        <a:pt x="55" y="14"/>
                        <a:pt x="55" y="12"/>
                        <a:pt x="55" y="11"/>
                      </a:cubicBezTo>
                      <a:cubicBezTo>
                        <a:pt x="55" y="9"/>
                        <a:pt x="53" y="8"/>
                        <a:pt x="52" y="8"/>
                      </a:cubicBezTo>
                      <a:cubicBezTo>
                        <a:pt x="51" y="7"/>
                        <a:pt x="47" y="5"/>
                        <a:pt x="46" y="4"/>
                      </a:cubicBezTo>
                      <a:cubicBezTo>
                        <a:pt x="46" y="4"/>
                        <a:pt x="45" y="2"/>
                        <a:pt x="43" y="3"/>
                      </a:cubicBezTo>
                      <a:cubicBezTo>
                        <a:pt x="40" y="4"/>
                        <a:pt x="34" y="6"/>
                        <a:pt x="34" y="7"/>
                      </a:cubicBezTo>
                      <a:cubicBezTo>
                        <a:pt x="33" y="7"/>
                        <a:pt x="31" y="0"/>
                        <a:pt x="30" y="0"/>
                      </a:cubicBezTo>
                      <a:cubicBezTo>
                        <a:pt x="30" y="2"/>
                        <a:pt x="32" y="9"/>
                        <a:pt x="31" y="12"/>
                      </a:cubicBezTo>
                      <a:cubicBezTo>
                        <a:pt x="31" y="14"/>
                        <a:pt x="28" y="20"/>
                        <a:pt x="27" y="24"/>
                      </a:cubicBezTo>
                      <a:cubicBezTo>
                        <a:pt x="25" y="28"/>
                        <a:pt x="21" y="39"/>
                        <a:pt x="18" y="40"/>
                      </a:cubicBezTo>
                      <a:cubicBezTo>
                        <a:pt x="14" y="42"/>
                        <a:pt x="13" y="44"/>
                        <a:pt x="9" y="47"/>
                      </a:cubicBezTo>
                      <a:cubicBezTo>
                        <a:pt x="4" y="49"/>
                        <a:pt x="4" y="52"/>
                        <a:pt x="3" y="53"/>
                      </a:cubicBezTo>
                      <a:cubicBezTo>
                        <a:pt x="2" y="55"/>
                        <a:pt x="0" y="63"/>
                        <a:pt x="0" y="63"/>
                      </a:cubicBezTo>
                      <a:cubicBezTo>
                        <a:pt x="0" y="63"/>
                        <a:pt x="1" y="67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ubicBezTo>
                        <a:pt x="2" y="70"/>
                        <a:pt x="3" y="71"/>
                        <a:pt x="3" y="71"/>
                      </a:cubicBezTo>
                      <a:cubicBezTo>
                        <a:pt x="6" y="73"/>
                        <a:pt x="6" y="77"/>
                        <a:pt x="8" y="80"/>
                      </a:cubicBezTo>
                      <a:cubicBezTo>
                        <a:pt x="9" y="83"/>
                        <a:pt x="12" y="86"/>
                        <a:pt x="15" y="86"/>
                      </a:cubicBezTo>
                      <a:cubicBezTo>
                        <a:pt x="17" y="87"/>
                        <a:pt x="17" y="84"/>
                        <a:pt x="20" y="86"/>
                      </a:cubicBezTo>
                      <a:cubicBezTo>
                        <a:pt x="23" y="87"/>
                        <a:pt x="24" y="84"/>
                        <a:pt x="25" y="87"/>
                      </a:cubicBezTo>
                      <a:cubicBezTo>
                        <a:pt x="26" y="90"/>
                        <a:pt x="23" y="93"/>
                        <a:pt x="25" y="94"/>
                      </a:cubicBezTo>
                      <a:cubicBezTo>
                        <a:pt x="28" y="94"/>
                        <a:pt x="40" y="94"/>
                        <a:pt x="43" y="92"/>
                      </a:cubicBezTo>
                      <a:cubicBezTo>
                        <a:pt x="45" y="91"/>
                        <a:pt x="45" y="91"/>
                        <a:pt x="47" y="87"/>
                      </a:cubicBezTo>
                      <a:cubicBezTo>
                        <a:pt x="49" y="84"/>
                        <a:pt x="47" y="80"/>
                        <a:pt x="51" y="82"/>
                      </a:cubicBezTo>
                      <a:cubicBezTo>
                        <a:pt x="54" y="83"/>
                        <a:pt x="53" y="82"/>
                        <a:pt x="57" y="82"/>
                      </a:cubicBezTo>
                      <a:cubicBezTo>
                        <a:pt x="61" y="83"/>
                        <a:pt x="61" y="81"/>
                        <a:pt x="63" y="80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5" name="Freeform 86">
                  <a:extLst>
                    <a:ext uri="{FF2B5EF4-FFF2-40B4-BE49-F238E27FC236}">
                      <a16:creationId xmlns:a16="http://schemas.microsoft.com/office/drawing/2014/main" id="{6346DBFC-C118-47BF-8896-884D5E6E68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586" y="4304464"/>
                  <a:ext cx="622498" cy="675213"/>
                </a:xfrm>
                <a:custGeom>
                  <a:avLst/>
                  <a:gdLst>
                    <a:gd name="T0" fmla="*/ 43 w 128"/>
                    <a:gd name="T1" fmla="*/ 227 h 134"/>
                    <a:gd name="T2" fmla="*/ 102 w 128"/>
                    <a:gd name="T3" fmla="*/ 238 h 134"/>
                    <a:gd name="T4" fmla="*/ 147 w 128"/>
                    <a:gd name="T5" fmla="*/ 286 h 134"/>
                    <a:gd name="T6" fmla="*/ 161 w 128"/>
                    <a:gd name="T7" fmla="*/ 323 h 134"/>
                    <a:gd name="T8" fmla="*/ 185 w 128"/>
                    <a:gd name="T9" fmla="*/ 355 h 134"/>
                    <a:gd name="T10" fmla="*/ 214 w 128"/>
                    <a:gd name="T11" fmla="*/ 353 h 134"/>
                    <a:gd name="T12" fmla="*/ 230 w 128"/>
                    <a:gd name="T13" fmla="*/ 358 h 134"/>
                    <a:gd name="T14" fmla="*/ 247 w 128"/>
                    <a:gd name="T15" fmla="*/ 355 h 134"/>
                    <a:gd name="T16" fmla="*/ 263 w 128"/>
                    <a:gd name="T17" fmla="*/ 347 h 134"/>
                    <a:gd name="T18" fmla="*/ 271 w 128"/>
                    <a:gd name="T19" fmla="*/ 329 h 134"/>
                    <a:gd name="T20" fmla="*/ 295 w 128"/>
                    <a:gd name="T21" fmla="*/ 318 h 134"/>
                    <a:gd name="T22" fmla="*/ 322 w 128"/>
                    <a:gd name="T23" fmla="*/ 291 h 134"/>
                    <a:gd name="T24" fmla="*/ 338 w 128"/>
                    <a:gd name="T25" fmla="*/ 259 h 134"/>
                    <a:gd name="T26" fmla="*/ 308 w 128"/>
                    <a:gd name="T27" fmla="*/ 248 h 134"/>
                    <a:gd name="T28" fmla="*/ 314 w 128"/>
                    <a:gd name="T29" fmla="*/ 232 h 134"/>
                    <a:gd name="T30" fmla="*/ 300 w 128"/>
                    <a:gd name="T31" fmla="*/ 219 h 134"/>
                    <a:gd name="T32" fmla="*/ 279 w 128"/>
                    <a:gd name="T33" fmla="*/ 198 h 134"/>
                    <a:gd name="T34" fmla="*/ 268 w 128"/>
                    <a:gd name="T35" fmla="*/ 152 h 134"/>
                    <a:gd name="T36" fmla="*/ 265 w 128"/>
                    <a:gd name="T37" fmla="*/ 118 h 134"/>
                    <a:gd name="T38" fmla="*/ 247 w 128"/>
                    <a:gd name="T39" fmla="*/ 104 h 134"/>
                    <a:gd name="T40" fmla="*/ 230 w 128"/>
                    <a:gd name="T41" fmla="*/ 75 h 134"/>
                    <a:gd name="T42" fmla="*/ 225 w 128"/>
                    <a:gd name="T43" fmla="*/ 59 h 134"/>
                    <a:gd name="T44" fmla="*/ 222 w 128"/>
                    <a:gd name="T45" fmla="*/ 43 h 134"/>
                    <a:gd name="T46" fmla="*/ 214 w 128"/>
                    <a:gd name="T47" fmla="*/ 35 h 134"/>
                    <a:gd name="T48" fmla="*/ 201 w 128"/>
                    <a:gd name="T49" fmla="*/ 27 h 134"/>
                    <a:gd name="T50" fmla="*/ 193 w 128"/>
                    <a:gd name="T51" fmla="*/ 8 h 134"/>
                    <a:gd name="T52" fmla="*/ 185 w 128"/>
                    <a:gd name="T53" fmla="*/ 3 h 134"/>
                    <a:gd name="T54" fmla="*/ 166 w 128"/>
                    <a:gd name="T55" fmla="*/ 16 h 134"/>
                    <a:gd name="T56" fmla="*/ 161 w 128"/>
                    <a:gd name="T57" fmla="*/ 43 h 134"/>
                    <a:gd name="T58" fmla="*/ 155 w 128"/>
                    <a:gd name="T59" fmla="*/ 59 h 134"/>
                    <a:gd name="T60" fmla="*/ 139 w 128"/>
                    <a:gd name="T61" fmla="*/ 67 h 134"/>
                    <a:gd name="T62" fmla="*/ 137 w 128"/>
                    <a:gd name="T63" fmla="*/ 77 h 134"/>
                    <a:gd name="T64" fmla="*/ 102 w 128"/>
                    <a:gd name="T65" fmla="*/ 77 h 134"/>
                    <a:gd name="T66" fmla="*/ 88 w 128"/>
                    <a:gd name="T67" fmla="*/ 85 h 134"/>
                    <a:gd name="T68" fmla="*/ 80 w 128"/>
                    <a:gd name="T69" fmla="*/ 91 h 134"/>
                    <a:gd name="T70" fmla="*/ 72 w 128"/>
                    <a:gd name="T71" fmla="*/ 104 h 134"/>
                    <a:gd name="T72" fmla="*/ 67 w 128"/>
                    <a:gd name="T73" fmla="*/ 99 h 134"/>
                    <a:gd name="T74" fmla="*/ 48 w 128"/>
                    <a:gd name="T75" fmla="*/ 115 h 134"/>
                    <a:gd name="T76" fmla="*/ 21 w 128"/>
                    <a:gd name="T77" fmla="*/ 126 h 134"/>
                    <a:gd name="T78" fmla="*/ 8 w 128"/>
                    <a:gd name="T79" fmla="*/ 142 h 134"/>
                    <a:gd name="T80" fmla="*/ 11 w 128"/>
                    <a:gd name="T81" fmla="*/ 160 h 134"/>
                    <a:gd name="T82" fmla="*/ 3 w 128"/>
                    <a:gd name="T83" fmla="*/ 179 h 134"/>
                    <a:gd name="T84" fmla="*/ 0 w 128"/>
                    <a:gd name="T85" fmla="*/ 179 h 134"/>
                    <a:gd name="T86" fmla="*/ 3 w 128"/>
                    <a:gd name="T87" fmla="*/ 192 h 134"/>
                    <a:gd name="T88" fmla="*/ 24 w 128"/>
                    <a:gd name="T89" fmla="*/ 198 h 134"/>
                    <a:gd name="T90" fmla="*/ 21 w 128"/>
                    <a:gd name="T91" fmla="*/ 216 h 134"/>
                    <a:gd name="T92" fmla="*/ 38 w 128"/>
                    <a:gd name="T93" fmla="*/ 227 h 134"/>
                    <a:gd name="T94" fmla="*/ 43 w 128"/>
                    <a:gd name="T95" fmla="*/ 227 h 13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8" h="134">
                      <a:moveTo>
                        <a:pt x="16" y="85"/>
                      </a:moveTo>
                      <a:cubicBezTo>
                        <a:pt x="22" y="84"/>
                        <a:pt x="33" y="83"/>
                        <a:pt x="38" y="89"/>
                      </a:cubicBezTo>
                      <a:cubicBezTo>
                        <a:pt x="45" y="97"/>
                        <a:pt x="49" y="100"/>
                        <a:pt x="55" y="107"/>
                      </a:cubicBezTo>
                      <a:cubicBezTo>
                        <a:pt x="60" y="114"/>
                        <a:pt x="58" y="117"/>
                        <a:pt x="60" y="121"/>
                      </a:cubicBezTo>
                      <a:cubicBezTo>
                        <a:pt x="61" y="125"/>
                        <a:pt x="69" y="133"/>
                        <a:pt x="69" y="133"/>
                      </a:cubicBezTo>
                      <a:cubicBezTo>
                        <a:pt x="69" y="133"/>
                        <a:pt x="76" y="132"/>
                        <a:pt x="80" y="132"/>
                      </a:cubicBezTo>
                      <a:cubicBezTo>
                        <a:pt x="82" y="132"/>
                        <a:pt x="84" y="133"/>
                        <a:pt x="86" y="134"/>
                      </a:cubicBezTo>
                      <a:cubicBezTo>
                        <a:pt x="88" y="134"/>
                        <a:pt x="91" y="133"/>
                        <a:pt x="92" y="133"/>
                      </a:cubicBezTo>
                      <a:cubicBezTo>
                        <a:pt x="95" y="134"/>
                        <a:pt x="96" y="134"/>
                        <a:pt x="98" y="130"/>
                      </a:cubicBezTo>
                      <a:cubicBezTo>
                        <a:pt x="99" y="125"/>
                        <a:pt x="96" y="122"/>
                        <a:pt x="101" y="123"/>
                      </a:cubicBezTo>
                      <a:cubicBezTo>
                        <a:pt x="106" y="124"/>
                        <a:pt x="106" y="124"/>
                        <a:pt x="110" y="119"/>
                      </a:cubicBezTo>
                      <a:cubicBezTo>
                        <a:pt x="115" y="114"/>
                        <a:pt x="116" y="113"/>
                        <a:pt x="120" y="109"/>
                      </a:cubicBezTo>
                      <a:cubicBezTo>
                        <a:pt x="124" y="106"/>
                        <a:pt x="128" y="98"/>
                        <a:pt x="126" y="97"/>
                      </a:cubicBezTo>
                      <a:cubicBezTo>
                        <a:pt x="123" y="95"/>
                        <a:pt x="116" y="93"/>
                        <a:pt x="115" y="93"/>
                      </a:cubicBezTo>
                      <a:cubicBezTo>
                        <a:pt x="113" y="92"/>
                        <a:pt x="118" y="91"/>
                        <a:pt x="117" y="87"/>
                      </a:cubicBezTo>
                      <a:cubicBezTo>
                        <a:pt x="116" y="84"/>
                        <a:pt x="116" y="82"/>
                        <a:pt x="112" y="82"/>
                      </a:cubicBezTo>
                      <a:cubicBezTo>
                        <a:pt x="108" y="82"/>
                        <a:pt x="105" y="80"/>
                        <a:pt x="104" y="74"/>
                      </a:cubicBezTo>
                      <a:cubicBezTo>
                        <a:pt x="104" y="68"/>
                        <a:pt x="101" y="62"/>
                        <a:pt x="100" y="57"/>
                      </a:cubicBezTo>
                      <a:cubicBezTo>
                        <a:pt x="99" y="51"/>
                        <a:pt x="99" y="44"/>
                        <a:pt x="99" y="44"/>
                      </a:cubicBezTo>
                      <a:cubicBezTo>
                        <a:pt x="99" y="44"/>
                        <a:pt x="95" y="39"/>
                        <a:pt x="92" y="39"/>
                      </a:cubicBezTo>
                      <a:cubicBezTo>
                        <a:pt x="90" y="38"/>
                        <a:pt x="86" y="28"/>
                        <a:pt x="86" y="28"/>
                      </a:cubicBezTo>
                      <a:cubicBezTo>
                        <a:pt x="86" y="28"/>
                        <a:pt x="85" y="24"/>
                        <a:pt x="84" y="22"/>
                      </a:cubicBezTo>
                      <a:cubicBezTo>
                        <a:pt x="83" y="20"/>
                        <a:pt x="82" y="18"/>
                        <a:pt x="83" y="16"/>
                      </a:cubicBezTo>
                      <a:cubicBezTo>
                        <a:pt x="83" y="15"/>
                        <a:pt x="82" y="13"/>
                        <a:pt x="80" y="13"/>
                      </a:cubicBezTo>
                      <a:cubicBezTo>
                        <a:pt x="79" y="12"/>
                        <a:pt x="76" y="11"/>
                        <a:pt x="75" y="10"/>
                      </a:cubicBezTo>
                      <a:cubicBezTo>
                        <a:pt x="74" y="9"/>
                        <a:pt x="72" y="4"/>
                        <a:pt x="72" y="3"/>
                      </a:cubicBezTo>
                      <a:cubicBezTo>
                        <a:pt x="72" y="2"/>
                        <a:pt x="71" y="0"/>
                        <a:pt x="69" y="1"/>
                      </a:cubicBezTo>
                      <a:cubicBezTo>
                        <a:pt x="67" y="1"/>
                        <a:pt x="63" y="5"/>
                        <a:pt x="62" y="6"/>
                      </a:cubicBezTo>
                      <a:cubicBezTo>
                        <a:pt x="62" y="7"/>
                        <a:pt x="60" y="14"/>
                        <a:pt x="60" y="16"/>
                      </a:cubicBezTo>
                      <a:cubicBezTo>
                        <a:pt x="61" y="17"/>
                        <a:pt x="60" y="20"/>
                        <a:pt x="58" y="22"/>
                      </a:cubicBezTo>
                      <a:cubicBezTo>
                        <a:pt x="57" y="23"/>
                        <a:pt x="53" y="23"/>
                        <a:pt x="52" y="25"/>
                      </a:cubicBezTo>
                      <a:cubicBezTo>
                        <a:pt x="51" y="28"/>
                        <a:pt x="51" y="29"/>
                        <a:pt x="51" y="29"/>
                      </a:cubicBezTo>
                      <a:cubicBezTo>
                        <a:pt x="51" y="29"/>
                        <a:pt x="40" y="27"/>
                        <a:pt x="38" y="29"/>
                      </a:cubicBezTo>
                      <a:cubicBezTo>
                        <a:pt x="36" y="31"/>
                        <a:pt x="34" y="31"/>
                        <a:pt x="33" y="32"/>
                      </a:cubicBezTo>
                      <a:cubicBezTo>
                        <a:pt x="32" y="32"/>
                        <a:pt x="30" y="32"/>
                        <a:pt x="30" y="34"/>
                      </a:cubicBezTo>
                      <a:cubicBezTo>
                        <a:pt x="30" y="36"/>
                        <a:pt x="30" y="39"/>
                        <a:pt x="27" y="39"/>
                      </a:cubicBezTo>
                      <a:cubicBezTo>
                        <a:pt x="26" y="38"/>
                        <a:pt x="25" y="38"/>
                        <a:pt x="25" y="37"/>
                      </a:cubicBezTo>
                      <a:cubicBezTo>
                        <a:pt x="22" y="41"/>
                        <a:pt x="19" y="43"/>
                        <a:pt x="18" y="43"/>
                      </a:cubicBezTo>
                      <a:cubicBezTo>
                        <a:pt x="15" y="44"/>
                        <a:pt x="10" y="48"/>
                        <a:pt x="8" y="47"/>
                      </a:cubicBezTo>
                      <a:cubicBezTo>
                        <a:pt x="5" y="47"/>
                        <a:pt x="5" y="51"/>
                        <a:pt x="3" y="53"/>
                      </a:cubicBezTo>
                      <a:cubicBezTo>
                        <a:pt x="1" y="56"/>
                        <a:pt x="3" y="58"/>
                        <a:pt x="4" y="60"/>
                      </a:cubicBezTo>
                      <a:cubicBezTo>
                        <a:pt x="4" y="61"/>
                        <a:pt x="4" y="67"/>
                        <a:pt x="1" y="67"/>
                      </a:cubicBezTo>
                      <a:cubicBezTo>
                        <a:pt x="1" y="67"/>
                        <a:pt x="0" y="67"/>
                        <a:pt x="0" y="67"/>
                      </a:cubicBezTo>
                      <a:cubicBezTo>
                        <a:pt x="1" y="72"/>
                        <a:pt x="1" y="72"/>
                        <a:pt x="1" y="72"/>
                      </a:cubicBezTo>
                      <a:cubicBezTo>
                        <a:pt x="1" y="72"/>
                        <a:pt x="8" y="72"/>
                        <a:pt x="9" y="74"/>
                      </a:cubicBezTo>
                      <a:cubicBezTo>
                        <a:pt x="10" y="75"/>
                        <a:pt x="7" y="78"/>
                        <a:pt x="8" y="81"/>
                      </a:cubicBezTo>
                      <a:cubicBezTo>
                        <a:pt x="9" y="83"/>
                        <a:pt x="12" y="85"/>
                        <a:pt x="14" y="85"/>
                      </a:cubicBezTo>
                      <a:cubicBezTo>
                        <a:pt x="14" y="85"/>
                        <a:pt x="15" y="85"/>
                        <a:pt x="16" y="85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6" name="Freeform 87">
                  <a:extLst>
                    <a:ext uri="{FF2B5EF4-FFF2-40B4-BE49-F238E27FC236}">
                      <a16:creationId xmlns:a16="http://schemas.microsoft.com/office/drawing/2014/main" id="{AAFE4E49-07BA-442B-A209-E05AF6CF90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586" y="4304464"/>
                  <a:ext cx="622498" cy="675213"/>
                </a:xfrm>
                <a:custGeom>
                  <a:avLst/>
                  <a:gdLst>
                    <a:gd name="T0" fmla="*/ 43 w 128"/>
                    <a:gd name="T1" fmla="*/ 227 h 134"/>
                    <a:gd name="T2" fmla="*/ 102 w 128"/>
                    <a:gd name="T3" fmla="*/ 238 h 134"/>
                    <a:gd name="T4" fmla="*/ 147 w 128"/>
                    <a:gd name="T5" fmla="*/ 286 h 134"/>
                    <a:gd name="T6" fmla="*/ 161 w 128"/>
                    <a:gd name="T7" fmla="*/ 323 h 134"/>
                    <a:gd name="T8" fmla="*/ 185 w 128"/>
                    <a:gd name="T9" fmla="*/ 355 h 134"/>
                    <a:gd name="T10" fmla="*/ 214 w 128"/>
                    <a:gd name="T11" fmla="*/ 353 h 134"/>
                    <a:gd name="T12" fmla="*/ 230 w 128"/>
                    <a:gd name="T13" fmla="*/ 358 h 134"/>
                    <a:gd name="T14" fmla="*/ 247 w 128"/>
                    <a:gd name="T15" fmla="*/ 355 h 134"/>
                    <a:gd name="T16" fmla="*/ 263 w 128"/>
                    <a:gd name="T17" fmla="*/ 347 h 134"/>
                    <a:gd name="T18" fmla="*/ 271 w 128"/>
                    <a:gd name="T19" fmla="*/ 329 h 134"/>
                    <a:gd name="T20" fmla="*/ 295 w 128"/>
                    <a:gd name="T21" fmla="*/ 318 h 134"/>
                    <a:gd name="T22" fmla="*/ 322 w 128"/>
                    <a:gd name="T23" fmla="*/ 291 h 134"/>
                    <a:gd name="T24" fmla="*/ 338 w 128"/>
                    <a:gd name="T25" fmla="*/ 259 h 134"/>
                    <a:gd name="T26" fmla="*/ 308 w 128"/>
                    <a:gd name="T27" fmla="*/ 248 h 134"/>
                    <a:gd name="T28" fmla="*/ 314 w 128"/>
                    <a:gd name="T29" fmla="*/ 232 h 134"/>
                    <a:gd name="T30" fmla="*/ 300 w 128"/>
                    <a:gd name="T31" fmla="*/ 219 h 134"/>
                    <a:gd name="T32" fmla="*/ 279 w 128"/>
                    <a:gd name="T33" fmla="*/ 198 h 134"/>
                    <a:gd name="T34" fmla="*/ 268 w 128"/>
                    <a:gd name="T35" fmla="*/ 152 h 134"/>
                    <a:gd name="T36" fmla="*/ 265 w 128"/>
                    <a:gd name="T37" fmla="*/ 118 h 134"/>
                    <a:gd name="T38" fmla="*/ 247 w 128"/>
                    <a:gd name="T39" fmla="*/ 104 h 134"/>
                    <a:gd name="T40" fmla="*/ 230 w 128"/>
                    <a:gd name="T41" fmla="*/ 75 h 134"/>
                    <a:gd name="T42" fmla="*/ 225 w 128"/>
                    <a:gd name="T43" fmla="*/ 59 h 134"/>
                    <a:gd name="T44" fmla="*/ 222 w 128"/>
                    <a:gd name="T45" fmla="*/ 43 h 134"/>
                    <a:gd name="T46" fmla="*/ 214 w 128"/>
                    <a:gd name="T47" fmla="*/ 35 h 134"/>
                    <a:gd name="T48" fmla="*/ 201 w 128"/>
                    <a:gd name="T49" fmla="*/ 27 h 134"/>
                    <a:gd name="T50" fmla="*/ 193 w 128"/>
                    <a:gd name="T51" fmla="*/ 8 h 134"/>
                    <a:gd name="T52" fmla="*/ 185 w 128"/>
                    <a:gd name="T53" fmla="*/ 3 h 134"/>
                    <a:gd name="T54" fmla="*/ 166 w 128"/>
                    <a:gd name="T55" fmla="*/ 16 h 134"/>
                    <a:gd name="T56" fmla="*/ 161 w 128"/>
                    <a:gd name="T57" fmla="*/ 43 h 134"/>
                    <a:gd name="T58" fmla="*/ 155 w 128"/>
                    <a:gd name="T59" fmla="*/ 59 h 134"/>
                    <a:gd name="T60" fmla="*/ 139 w 128"/>
                    <a:gd name="T61" fmla="*/ 67 h 134"/>
                    <a:gd name="T62" fmla="*/ 137 w 128"/>
                    <a:gd name="T63" fmla="*/ 77 h 134"/>
                    <a:gd name="T64" fmla="*/ 102 w 128"/>
                    <a:gd name="T65" fmla="*/ 77 h 134"/>
                    <a:gd name="T66" fmla="*/ 88 w 128"/>
                    <a:gd name="T67" fmla="*/ 85 h 134"/>
                    <a:gd name="T68" fmla="*/ 80 w 128"/>
                    <a:gd name="T69" fmla="*/ 91 h 134"/>
                    <a:gd name="T70" fmla="*/ 72 w 128"/>
                    <a:gd name="T71" fmla="*/ 104 h 134"/>
                    <a:gd name="T72" fmla="*/ 67 w 128"/>
                    <a:gd name="T73" fmla="*/ 99 h 134"/>
                    <a:gd name="T74" fmla="*/ 48 w 128"/>
                    <a:gd name="T75" fmla="*/ 115 h 134"/>
                    <a:gd name="T76" fmla="*/ 21 w 128"/>
                    <a:gd name="T77" fmla="*/ 126 h 134"/>
                    <a:gd name="T78" fmla="*/ 8 w 128"/>
                    <a:gd name="T79" fmla="*/ 142 h 134"/>
                    <a:gd name="T80" fmla="*/ 11 w 128"/>
                    <a:gd name="T81" fmla="*/ 160 h 134"/>
                    <a:gd name="T82" fmla="*/ 3 w 128"/>
                    <a:gd name="T83" fmla="*/ 179 h 134"/>
                    <a:gd name="T84" fmla="*/ 0 w 128"/>
                    <a:gd name="T85" fmla="*/ 179 h 134"/>
                    <a:gd name="T86" fmla="*/ 3 w 128"/>
                    <a:gd name="T87" fmla="*/ 192 h 134"/>
                    <a:gd name="T88" fmla="*/ 24 w 128"/>
                    <a:gd name="T89" fmla="*/ 198 h 134"/>
                    <a:gd name="T90" fmla="*/ 21 w 128"/>
                    <a:gd name="T91" fmla="*/ 216 h 134"/>
                    <a:gd name="T92" fmla="*/ 38 w 128"/>
                    <a:gd name="T93" fmla="*/ 227 h 134"/>
                    <a:gd name="T94" fmla="*/ 43 w 128"/>
                    <a:gd name="T95" fmla="*/ 227 h 13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8" h="134">
                      <a:moveTo>
                        <a:pt x="16" y="85"/>
                      </a:moveTo>
                      <a:cubicBezTo>
                        <a:pt x="22" y="84"/>
                        <a:pt x="33" y="83"/>
                        <a:pt x="38" y="89"/>
                      </a:cubicBezTo>
                      <a:cubicBezTo>
                        <a:pt x="45" y="97"/>
                        <a:pt x="49" y="100"/>
                        <a:pt x="55" y="107"/>
                      </a:cubicBezTo>
                      <a:cubicBezTo>
                        <a:pt x="60" y="114"/>
                        <a:pt x="58" y="117"/>
                        <a:pt x="60" y="121"/>
                      </a:cubicBezTo>
                      <a:cubicBezTo>
                        <a:pt x="61" y="125"/>
                        <a:pt x="69" y="133"/>
                        <a:pt x="69" y="133"/>
                      </a:cubicBezTo>
                      <a:cubicBezTo>
                        <a:pt x="69" y="133"/>
                        <a:pt x="76" y="132"/>
                        <a:pt x="80" y="132"/>
                      </a:cubicBezTo>
                      <a:cubicBezTo>
                        <a:pt x="82" y="132"/>
                        <a:pt x="84" y="133"/>
                        <a:pt x="86" y="134"/>
                      </a:cubicBezTo>
                      <a:cubicBezTo>
                        <a:pt x="88" y="134"/>
                        <a:pt x="91" y="133"/>
                        <a:pt x="92" y="133"/>
                      </a:cubicBezTo>
                      <a:cubicBezTo>
                        <a:pt x="95" y="134"/>
                        <a:pt x="96" y="134"/>
                        <a:pt x="98" y="130"/>
                      </a:cubicBezTo>
                      <a:cubicBezTo>
                        <a:pt x="99" y="125"/>
                        <a:pt x="96" y="122"/>
                        <a:pt x="101" y="123"/>
                      </a:cubicBezTo>
                      <a:cubicBezTo>
                        <a:pt x="106" y="124"/>
                        <a:pt x="106" y="124"/>
                        <a:pt x="110" y="119"/>
                      </a:cubicBezTo>
                      <a:cubicBezTo>
                        <a:pt x="115" y="114"/>
                        <a:pt x="116" y="113"/>
                        <a:pt x="120" y="109"/>
                      </a:cubicBezTo>
                      <a:cubicBezTo>
                        <a:pt x="124" y="106"/>
                        <a:pt x="128" y="98"/>
                        <a:pt x="126" y="97"/>
                      </a:cubicBezTo>
                      <a:cubicBezTo>
                        <a:pt x="123" y="95"/>
                        <a:pt x="116" y="93"/>
                        <a:pt x="115" y="93"/>
                      </a:cubicBezTo>
                      <a:cubicBezTo>
                        <a:pt x="113" y="92"/>
                        <a:pt x="118" y="91"/>
                        <a:pt x="117" y="87"/>
                      </a:cubicBezTo>
                      <a:cubicBezTo>
                        <a:pt x="116" y="84"/>
                        <a:pt x="116" y="82"/>
                        <a:pt x="112" y="82"/>
                      </a:cubicBezTo>
                      <a:cubicBezTo>
                        <a:pt x="108" y="82"/>
                        <a:pt x="105" y="80"/>
                        <a:pt x="104" y="74"/>
                      </a:cubicBezTo>
                      <a:cubicBezTo>
                        <a:pt x="104" y="68"/>
                        <a:pt x="101" y="62"/>
                        <a:pt x="100" y="57"/>
                      </a:cubicBezTo>
                      <a:cubicBezTo>
                        <a:pt x="99" y="51"/>
                        <a:pt x="99" y="44"/>
                        <a:pt x="99" y="44"/>
                      </a:cubicBezTo>
                      <a:cubicBezTo>
                        <a:pt x="99" y="44"/>
                        <a:pt x="95" y="39"/>
                        <a:pt x="92" y="39"/>
                      </a:cubicBezTo>
                      <a:cubicBezTo>
                        <a:pt x="90" y="38"/>
                        <a:pt x="86" y="28"/>
                        <a:pt x="86" y="28"/>
                      </a:cubicBezTo>
                      <a:cubicBezTo>
                        <a:pt x="86" y="28"/>
                        <a:pt x="85" y="24"/>
                        <a:pt x="84" y="22"/>
                      </a:cubicBezTo>
                      <a:cubicBezTo>
                        <a:pt x="83" y="20"/>
                        <a:pt x="82" y="18"/>
                        <a:pt x="83" y="16"/>
                      </a:cubicBezTo>
                      <a:cubicBezTo>
                        <a:pt x="83" y="15"/>
                        <a:pt x="82" y="13"/>
                        <a:pt x="80" y="13"/>
                      </a:cubicBezTo>
                      <a:cubicBezTo>
                        <a:pt x="79" y="12"/>
                        <a:pt x="76" y="11"/>
                        <a:pt x="75" y="10"/>
                      </a:cubicBezTo>
                      <a:cubicBezTo>
                        <a:pt x="74" y="9"/>
                        <a:pt x="72" y="4"/>
                        <a:pt x="72" y="3"/>
                      </a:cubicBezTo>
                      <a:cubicBezTo>
                        <a:pt x="72" y="2"/>
                        <a:pt x="71" y="0"/>
                        <a:pt x="69" y="1"/>
                      </a:cubicBezTo>
                      <a:cubicBezTo>
                        <a:pt x="67" y="1"/>
                        <a:pt x="63" y="5"/>
                        <a:pt x="62" y="6"/>
                      </a:cubicBezTo>
                      <a:cubicBezTo>
                        <a:pt x="62" y="7"/>
                        <a:pt x="60" y="14"/>
                        <a:pt x="60" y="16"/>
                      </a:cubicBezTo>
                      <a:cubicBezTo>
                        <a:pt x="61" y="17"/>
                        <a:pt x="60" y="20"/>
                        <a:pt x="58" y="22"/>
                      </a:cubicBezTo>
                      <a:cubicBezTo>
                        <a:pt x="57" y="23"/>
                        <a:pt x="53" y="23"/>
                        <a:pt x="52" y="25"/>
                      </a:cubicBezTo>
                      <a:cubicBezTo>
                        <a:pt x="51" y="28"/>
                        <a:pt x="51" y="29"/>
                        <a:pt x="51" y="29"/>
                      </a:cubicBezTo>
                      <a:cubicBezTo>
                        <a:pt x="51" y="29"/>
                        <a:pt x="40" y="27"/>
                        <a:pt x="38" y="29"/>
                      </a:cubicBezTo>
                      <a:cubicBezTo>
                        <a:pt x="36" y="31"/>
                        <a:pt x="34" y="31"/>
                        <a:pt x="33" y="32"/>
                      </a:cubicBezTo>
                      <a:cubicBezTo>
                        <a:pt x="32" y="32"/>
                        <a:pt x="30" y="32"/>
                        <a:pt x="30" y="34"/>
                      </a:cubicBezTo>
                      <a:cubicBezTo>
                        <a:pt x="30" y="36"/>
                        <a:pt x="30" y="39"/>
                        <a:pt x="27" y="39"/>
                      </a:cubicBezTo>
                      <a:cubicBezTo>
                        <a:pt x="26" y="38"/>
                        <a:pt x="25" y="38"/>
                        <a:pt x="25" y="37"/>
                      </a:cubicBezTo>
                      <a:cubicBezTo>
                        <a:pt x="22" y="41"/>
                        <a:pt x="19" y="43"/>
                        <a:pt x="18" y="43"/>
                      </a:cubicBezTo>
                      <a:cubicBezTo>
                        <a:pt x="15" y="44"/>
                        <a:pt x="10" y="48"/>
                        <a:pt x="8" y="47"/>
                      </a:cubicBezTo>
                      <a:cubicBezTo>
                        <a:pt x="5" y="47"/>
                        <a:pt x="5" y="51"/>
                        <a:pt x="3" y="53"/>
                      </a:cubicBezTo>
                      <a:cubicBezTo>
                        <a:pt x="1" y="56"/>
                        <a:pt x="3" y="58"/>
                        <a:pt x="4" y="60"/>
                      </a:cubicBezTo>
                      <a:cubicBezTo>
                        <a:pt x="4" y="61"/>
                        <a:pt x="4" y="67"/>
                        <a:pt x="1" y="67"/>
                      </a:cubicBezTo>
                      <a:cubicBezTo>
                        <a:pt x="1" y="67"/>
                        <a:pt x="0" y="67"/>
                        <a:pt x="0" y="67"/>
                      </a:cubicBezTo>
                      <a:cubicBezTo>
                        <a:pt x="1" y="72"/>
                        <a:pt x="1" y="72"/>
                        <a:pt x="1" y="72"/>
                      </a:cubicBezTo>
                      <a:cubicBezTo>
                        <a:pt x="1" y="72"/>
                        <a:pt x="8" y="72"/>
                        <a:pt x="9" y="74"/>
                      </a:cubicBezTo>
                      <a:cubicBezTo>
                        <a:pt x="10" y="75"/>
                        <a:pt x="7" y="78"/>
                        <a:pt x="8" y="81"/>
                      </a:cubicBezTo>
                      <a:cubicBezTo>
                        <a:pt x="9" y="83"/>
                        <a:pt x="12" y="85"/>
                        <a:pt x="14" y="85"/>
                      </a:cubicBezTo>
                      <a:cubicBezTo>
                        <a:pt x="14" y="85"/>
                        <a:pt x="15" y="85"/>
                        <a:pt x="16" y="85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7" name="Freeform 88">
                  <a:extLst>
                    <a:ext uri="{FF2B5EF4-FFF2-40B4-BE49-F238E27FC236}">
                      <a16:creationId xmlns:a16="http://schemas.microsoft.com/office/drawing/2014/main" id="{D84B5B56-CD02-4510-B8EC-F71E84A86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4094" y="4581715"/>
                  <a:ext cx="509975" cy="352696"/>
                </a:xfrm>
                <a:custGeom>
                  <a:avLst/>
                  <a:gdLst>
                    <a:gd name="T0" fmla="*/ 257 w 105"/>
                    <a:gd name="T1" fmla="*/ 69 h 70"/>
                    <a:gd name="T2" fmla="*/ 260 w 105"/>
                    <a:gd name="T3" fmla="*/ 51 h 70"/>
                    <a:gd name="T4" fmla="*/ 238 w 105"/>
                    <a:gd name="T5" fmla="*/ 45 h 70"/>
                    <a:gd name="T6" fmla="*/ 236 w 105"/>
                    <a:gd name="T7" fmla="*/ 32 h 70"/>
                    <a:gd name="T8" fmla="*/ 219 w 105"/>
                    <a:gd name="T9" fmla="*/ 37 h 70"/>
                    <a:gd name="T10" fmla="*/ 203 w 105"/>
                    <a:gd name="T11" fmla="*/ 37 h 70"/>
                    <a:gd name="T12" fmla="*/ 193 w 105"/>
                    <a:gd name="T13" fmla="*/ 51 h 70"/>
                    <a:gd name="T14" fmla="*/ 182 w 105"/>
                    <a:gd name="T15" fmla="*/ 64 h 70"/>
                    <a:gd name="T16" fmla="*/ 136 w 105"/>
                    <a:gd name="T17" fmla="*/ 69 h 70"/>
                    <a:gd name="T18" fmla="*/ 134 w 105"/>
                    <a:gd name="T19" fmla="*/ 51 h 70"/>
                    <a:gd name="T20" fmla="*/ 120 w 105"/>
                    <a:gd name="T21" fmla="*/ 48 h 70"/>
                    <a:gd name="T22" fmla="*/ 107 w 105"/>
                    <a:gd name="T23" fmla="*/ 48 h 70"/>
                    <a:gd name="T24" fmla="*/ 88 w 105"/>
                    <a:gd name="T25" fmla="*/ 32 h 70"/>
                    <a:gd name="T26" fmla="*/ 75 w 105"/>
                    <a:gd name="T27" fmla="*/ 8 h 70"/>
                    <a:gd name="T28" fmla="*/ 72 w 105"/>
                    <a:gd name="T29" fmla="*/ 0 h 70"/>
                    <a:gd name="T30" fmla="*/ 37 w 105"/>
                    <a:gd name="T31" fmla="*/ 13 h 70"/>
                    <a:gd name="T32" fmla="*/ 37 w 105"/>
                    <a:gd name="T33" fmla="*/ 32 h 70"/>
                    <a:gd name="T34" fmla="*/ 48 w 105"/>
                    <a:gd name="T35" fmla="*/ 43 h 70"/>
                    <a:gd name="T36" fmla="*/ 48 w 105"/>
                    <a:gd name="T37" fmla="*/ 72 h 70"/>
                    <a:gd name="T38" fmla="*/ 24 w 105"/>
                    <a:gd name="T39" fmla="*/ 80 h 70"/>
                    <a:gd name="T40" fmla="*/ 5 w 105"/>
                    <a:gd name="T41" fmla="*/ 85 h 70"/>
                    <a:gd name="T42" fmla="*/ 0 w 105"/>
                    <a:gd name="T43" fmla="*/ 96 h 70"/>
                    <a:gd name="T44" fmla="*/ 27 w 105"/>
                    <a:gd name="T45" fmla="*/ 104 h 70"/>
                    <a:gd name="T46" fmla="*/ 16 w 105"/>
                    <a:gd name="T47" fmla="*/ 118 h 70"/>
                    <a:gd name="T48" fmla="*/ 16 w 105"/>
                    <a:gd name="T49" fmla="*/ 136 h 70"/>
                    <a:gd name="T50" fmla="*/ 35 w 105"/>
                    <a:gd name="T51" fmla="*/ 144 h 70"/>
                    <a:gd name="T52" fmla="*/ 37 w 105"/>
                    <a:gd name="T53" fmla="*/ 168 h 70"/>
                    <a:gd name="T54" fmla="*/ 54 w 105"/>
                    <a:gd name="T55" fmla="*/ 184 h 70"/>
                    <a:gd name="T56" fmla="*/ 91 w 105"/>
                    <a:gd name="T57" fmla="*/ 182 h 70"/>
                    <a:gd name="T58" fmla="*/ 115 w 105"/>
                    <a:gd name="T59" fmla="*/ 187 h 70"/>
                    <a:gd name="T60" fmla="*/ 134 w 105"/>
                    <a:gd name="T61" fmla="*/ 166 h 70"/>
                    <a:gd name="T62" fmla="*/ 150 w 105"/>
                    <a:gd name="T63" fmla="*/ 163 h 70"/>
                    <a:gd name="T64" fmla="*/ 179 w 105"/>
                    <a:gd name="T65" fmla="*/ 144 h 70"/>
                    <a:gd name="T66" fmla="*/ 203 w 105"/>
                    <a:gd name="T67" fmla="*/ 128 h 70"/>
                    <a:gd name="T68" fmla="*/ 206 w 105"/>
                    <a:gd name="T69" fmla="*/ 107 h 70"/>
                    <a:gd name="T70" fmla="*/ 219 w 105"/>
                    <a:gd name="T71" fmla="*/ 85 h 70"/>
                    <a:gd name="T72" fmla="*/ 268 w 105"/>
                    <a:gd name="T73" fmla="*/ 88 h 70"/>
                    <a:gd name="T74" fmla="*/ 281 w 105"/>
                    <a:gd name="T75" fmla="*/ 80 h 70"/>
                    <a:gd name="T76" fmla="*/ 273 w 105"/>
                    <a:gd name="T77" fmla="*/ 80 h 70"/>
                    <a:gd name="T78" fmla="*/ 257 w 105"/>
                    <a:gd name="T79" fmla="*/ 69 h 7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05" h="70">
                      <a:moveTo>
                        <a:pt x="96" y="26"/>
                      </a:moveTo>
                      <a:cubicBezTo>
                        <a:pt x="95" y="23"/>
                        <a:pt x="98" y="20"/>
                        <a:pt x="97" y="19"/>
                      </a:cubicBezTo>
                      <a:cubicBezTo>
                        <a:pt x="96" y="17"/>
                        <a:pt x="89" y="17"/>
                        <a:pt x="89" y="17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6" y="13"/>
                        <a:pt x="86" y="15"/>
                        <a:pt x="82" y="14"/>
                      </a:cubicBezTo>
                      <a:cubicBezTo>
                        <a:pt x="79" y="14"/>
                        <a:pt x="79" y="15"/>
                        <a:pt x="76" y="14"/>
                      </a:cubicBezTo>
                      <a:cubicBezTo>
                        <a:pt x="72" y="12"/>
                        <a:pt x="74" y="16"/>
                        <a:pt x="72" y="19"/>
                      </a:cubicBezTo>
                      <a:cubicBezTo>
                        <a:pt x="70" y="23"/>
                        <a:pt x="70" y="23"/>
                        <a:pt x="68" y="24"/>
                      </a:cubicBezTo>
                      <a:cubicBezTo>
                        <a:pt x="65" y="26"/>
                        <a:pt x="53" y="26"/>
                        <a:pt x="51" y="26"/>
                      </a:cubicBezTo>
                      <a:cubicBezTo>
                        <a:pt x="48" y="25"/>
                        <a:pt x="51" y="22"/>
                        <a:pt x="50" y="19"/>
                      </a:cubicBezTo>
                      <a:cubicBezTo>
                        <a:pt x="49" y="16"/>
                        <a:pt x="48" y="19"/>
                        <a:pt x="45" y="18"/>
                      </a:cubicBezTo>
                      <a:cubicBezTo>
                        <a:pt x="42" y="16"/>
                        <a:pt x="42" y="19"/>
                        <a:pt x="40" y="18"/>
                      </a:cubicBezTo>
                      <a:cubicBezTo>
                        <a:pt x="37" y="18"/>
                        <a:pt x="34" y="15"/>
                        <a:pt x="33" y="12"/>
                      </a:cubicBezTo>
                      <a:cubicBezTo>
                        <a:pt x="31" y="9"/>
                        <a:pt x="31" y="5"/>
                        <a:pt x="28" y="3"/>
                      </a:cubicBezTo>
                      <a:cubicBezTo>
                        <a:pt x="28" y="3"/>
                        <a:pt x="27" y="2"/>
                        <a:pt x="27" y="0"/>
                      </a:cubicBezTo>
                      <a:cubicBezTo>
                        <a:pt x="26" y="1"/>
                        <a:pt x="16" y="3"/>
                        <a:pt x="14" y="5"/>
                      </a:cubicBezTo>
                      <a:cubicBezTo>
                        <a:pt x="12" y="6"/>
                        <a:pt x="14" y="9"/>
                        <a:pt x="14" y="12"/>
                      </a:cubicBezTo>
                      <a:cubicBezTo>
                        <a:pt x="14" y="14"/>
                        <a:pt x="18" y="15"/>
                        <a:pt x="18" y="16"/>
                      </a:cubicBezTo>
                      <a:cubicBezTo>
                        <a:pt x="19" y="17"/>
                        <a:pt x="19" y="23"/>
                        <a:pt x="18" y="27"/>
                      </a:cubicBezTo>
                      <a:cubicBezTo>
                        <a:pt x="17" y="31"/>
                        <a:pt x="13" y="31"/>
                        <a:pt x="9" y="30"/>
                      </a:cubicBezTo>
                      <a:cubicBezTo>
                        <a:pt x="6" y="29"/>
                        <a:pt x="2" y="32"/>
                        <a:pt x="2" y="3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5" y="37"/>
                        <a:pt x="9" y="38"/>
                        <a:pt x="10" y="39"/>
                      </a:cubicBezTo>
                      <a:cubicBezTo>
                        <a:pt x="12" y="40"/>
                        <a:pt x="9" y="40"/>
                        <a:pt x="6" y="44"/>
                      </a:cubicBezTo>
                      <a:cubicBezTo>
                        <a:pt x="2" y="47"/>
                        <a:pt x="4" y="48"/>
                        <a:pt x="6" y="51"/>
                      </a:cubicBezTo>
                      <a:cubicBezTo>
                        <a:pt x="8" y="54"/>
                        <a:pt x="10" y="53"/>
                        <a:pt x="13" y="54"/>
                      </a:cubicBezTo>
                      <a:cubicBezTo>
                        <a:pt x="15" y="56"/>
                        <a:pt x="14" y="59"/>
                        <a:pt x="14" y="63"/>
                      </a:cubicBezTo>
                      <a:cubicBezTo>
                        <a:pt x="14" y="67"/>
                        <a:pt x="17" y="68"/>
                        <a:pt x="20" y="69"/>
                      </a:cubicBezTo>
                      <a:cubicBezTo>
                        <a:pt x="22" y="70"/>
                        <a:pt x="30" y="68"/>
                        <a:pt x="34" y="68"/>
                      </a:cubicBezTo>
                      <a:cubicBezTo>
                        <a:pt x="37" y="68"/>
                        <a:pt x="43" y="70"/>
                        <a:pt x="43" y="70"/>
                      </a:cubicBezTo>
                      <a:cubicBezTo>
                        <a:pt x="43" y="70"/>
                        <a:pt x="47" y="68"/>
                        <a:pt x="50" y="62"/>
                      </a:cubicBezTo>
                      <a:cubicBezTo>
                        <a:pt x="52" y="56"/>
                        <a:pt x="54" y="61"/>
                        <a:pt x="56" y="61"/>
                      </a:cubicBezTo>
                      <a:cubicBezTo>
                        <a:pt x="59" y="61"/>
                        <a:pt x="65" y="57"/>
                        <a:pt x="67" y="54"/>
                      </a:cubicBezTo>
                      <a:cubicBezTo>
                        <a:pt x="69" y="51"/>
                        <a:pt x="74" y="50"/>
                        <a:pt x="76" y="48"/>
                      </a:cubicBezTo>
                      <a:cubicBezTo>
                        <a:pt x="78" y="46"/>
                        <a:pt x="79" y="44"/>
                        <a:pt x="77" y="40"/>
                      </a:cubicBezTo>
                      <a:cubicBezTo>
                        <a:pt x="75" y="36"/>
                        <a:pt x="79" y="34"/>
                        <a:pt x="82" y="32"/>
                      </a:cubicBezTo>
                      <a:cubicBezTo>
                        <a:pt x="84" y="30"/>
                        <a:pt x="95" y="32"/>
                        <a:pt x="100" y="33"/>
                      </a:cubicBezTo>
                      <a:cubicBezTo>
                        <a:pt x="101" y="33"/>
                        <a:pt x="103" y="31"/>
                        <a:pt x="105" y="30"/>
                      </a:cubicBezTo>
                      <a:cubicBezTo>
                        <a:pt x="103" y="30"/>
                        <a:pt x="102" y="30"/>
                        <a:pt x="102" y="30"/>
                      </a:cubicBezTo>
                      <a:cubicBezTo>
                        <a:pt x="100" y="30"/>
                        <a:pt x="97" y="28"/>
                        <a:pt x="96" y="26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38" name="Freeform 89">
                  <a:extLst>
                    <a:ext uri="{FF2B5EF4-FFF2-40B4-BE49-F238E27FC236}">
                      <a16:creationId xmlns:a16="http://schemas.microsoft.com/office/drawing/2014/main" id="{818EE1BE-04BD-4FD7-A5E0-137380C732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3509" y="4723172"/>
                  <a:ext cx="524495" cy="458315"/>
                </a:xfrm>
                <a:custGeom>
                  <a:avLst/>
                  <a:gdLst>
                    <a:gd name="T0" fmla="*/ 244 w 108"/>
                    <a:gd name="T1" fmla="*/ 134 h 91"/>
                    <a:gd name="T2" fmla="*/ 219 w 108"/>
                    <a:gd name="T3" fmla="*/ 101 h 91"/>
                    <a:gd name="T4" fmla="*/ 206 w 108"/>
                    <a:gd name="T5" fmla="*/ 64 h 91"/>
                    <a:gd name="T6" fmla="*/ 161 w 108"/>
                    <a:gd name="T7" fmla="*/ 16 h 91"/>
                    <a:gd name="T8" fmla="*/ 104 w 108"/>
                    <a:gd name="T9" fmla="*/ 5 h 91"/>
                    <a:gd name="T10" fmla="*/ 91 w 108"/>
                    <a:gd name="T11" fmla="*/ 13 h 91"/>
                    <a:gd name="T12" fmla="*/ 43 w 108"/>
                    <a:gd name="T13" fmla="*/ 11 h 91"/>
                    <a:gd name="T14" fmla="*/ 29 w 108"/>
                    <a:gd name="T15" fmla="*/ 32 h 91"/>
                    <a:gd name="T16" fmla="*/ 27 w 108"/>
                    <a:gd name="T17" fmla="*/ 53 h 91"/>
                    <a:gd name="T18" fmla="*/ 3 w 108"/>
                    <a:gd name="T19" fmla="*/ 67 h 91"/>
                    <a:gd name="T20" fmla="*/ 5 w 108"/>
                    <a:gd name="T21" fmla="*/ 85 h 91"/>
                    <a:gd name="T22" fmla="*/ 27 w 108"/>
                    <a:gd name="T23" fmla="*/ 117 h 91"/>
                    <a:gd name="T24" fmla="*/ 32 w 108"/>
                    <a:gd name="T25" fmla="*/ 142 h 91"/>
                    <a:gd name="T26" fmla="*/ 37 w 108"/>
                    <a:gd name="T27" fmla="*/ 163 h 91"/>
                    <a:gd name="T28" fmla="*/ 67 w 108"/>
                    <a:gd name="T29" fmla="*/ 190 h 91"/>
                    <a:gd name="T30" fmla="*/ 88 w 108"/>
                    <a:gd name="T31" fmla="*/ 192 h 91"/>
                    <a:gd name="T32" fmla="*/ 104 w 108"/>
                    <a:gd name="T33" fmla="*/ 216 h 91"/>
                    <a:gd name="T34" fmla="*/ 139 w 108"/>
                    <a:gd name="T35" fmla="*/ 230 h 91"/>
                    <a:gd name="T36" fmla="*/ 158 w 108"/>
                    <a:gd name="T37" fmla="*/ 211 h 91"/>
                    <a:gd name="T38" fmla="*/ 201 w 108"/>
                    <a:gd name="T39" fmla="*/ 214 h 91"/>
                    <a:gd name="T40" fmla="*/ 219 w 108"/>
                    <a:gd name="T41" fmla="*/ 222 h 91"/>
                    <a:gd name="T42" fmla="*/ 230 w 108"/>
                    <a:gd name="T43" fmla="*/ 203 h 91"/>
                    <a:gd name="T44" fmla="*/ 230 w 108"/>
                    <a:gd name="T45" fmla="*/ 166 h 91"/>
                    <a:gd name="T46" fmla="*/ 254 w 108"/>
                    <a:gd name="T47" fmla="*/ 168 h 91"/>
                    <a:gd name="T48" fmla="*/ 278 w 108"/>
                    <a:gd name="T49" fmla="*/ 160 h 91"/>
                    <a:gd name="T50" fmla="*/ 286 w 108"/>
                    <a:gd name="T51" fmla="*/ 136 h 91"/>
                    <a:gd name="T52" fmla="*/ 289 w 108"/>
                    <a:gd name="T53" fmla="*/ 136 h 91"/>
                    <a:gd name="T54" fmla="*/ 273 w 108"/>
                    <a:gd name="T55" fmla="*/ 131 h 91"/>
                    <a:gd name="T56" fmla="*/ 244 w 108"/>
                    <a:gd name="T57" fmla="*/ 134 h 9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8" h="91">
                      <a:moveTo>
                        <a:pt x="91" y="50"/>
                      </a:moveTo>
                      <a:cubicBezTo>
                        <a:pt x="91" y="50"/>
                        <a:pt x="83" y="42"/>
                        <a:pt x="82" y="38"/>
                      </a:cubicBezTo>
                      <a:cubicBezTo>
                        <a:pt x="80" y="34"/>
                        <a:pt x="82" y="31"/>
                        <a:pt x="77" y="24"/>
                      </a:cubicBezTo>
                      <a:cubicBezTo>
                        <a:pt x="72" y="17"/>
                        <a:pt x="67" y="14"/>
                        <a:pt x="60" y="6"/>
                      </a:cubicBezTo>
                      <a:cubicBezTo>
                        <a:pt x="55" y="0"/>
                        <a:pt x="44" y="1"/>
                        <a:pt x="39" y="2"/>
                      </a:cubicBezTo>
                      <a:cubicBezTo>
                        <a:pt x="37" y="3"/>
                        <a:pt x="35" y="5"/>
                        <a:pt x="34" y="5"/>
                      </a:cubicBezTo>
                      <a:cubicBezTo>
                        <a:pt x="29" y="4"/>
                        <a:pt x="18" y="2"/>
                        <a:pt x="16" y="4"/>
                      </a:cubicBezTo>
                      <a:cubicBezTo>
                        <a:pt x="13" y="6"/>
                        <a:pt x="9" y="8"/>
                        <a:pt x="11" y="12"/>
                      </a:cubicBezTo>
                      <a:cubicBezTo>
                        <a:pt x="13" y="16"/>
                        <a:pt x="12" y="18"/>
                        <a:pt x="10" y="20"/>
                      </a:cubicBezTo>
                      <a:cubicBezTo>
                        <a:pt x="8" y="22"/>
                        <a:pt x="4" y="23"/>
                        <a:pt x="1" y="25"/>
                      </a:cubicBezTo>
                      <a:cubicBezTo>
                        <a:pt x="1" y="28"/>
                        <a:pt x="0" y="31"/>
                        <a:pt x="2" y="32"/>
                      </a:cubicBezTo>
                      <a:cubicBezTo>
                        <a:pt x="5" y="35"/>
                        <a:pt x="8" y="42"/>
                        <a:pt x="10" y="44"/>
                      </a:cubicBezTo>
                      <a:cubicBezTo>
                        <a:pt x="13" y="47"/>
                        <a:pt x="14" y="49"/>
                        <a:pt x="12" y="53"/>
                      </a:cubicBezTo>
                      <a:cubicBezTo>
                        <a:pt x="10" y="57"/>
                        <a:pt x="9" y="57"/>
                        <a:pt x="14" y="61"/>
                      </a:cubicBezTo>
                      <a:cubicBezTo>
                        <a:pt x="19" y="64"/>
                        <a:pt x="24" y="68"/>
                        <a:pt x="25" y="71"/>
                      </a:cubicBezTo>
                      <a:cubicBezTo>
                        <a:pt x="26" y="74"/>
                        <a:pt x="27" y="71"/>
                        <a:pt x="33" y="72"/>
                      </a:cubicBezTo>
                      <a:cubicBezTo>
                        <a:pt x="37" y="72"/>
                        <a:pt x="43" y="71"/>
                        <a:pt x="39" y="81"/>
                      </a:cubicBezTo>
                      <a:cubicBezTo>
                        <a:pt x="45" y="86"/>
                        <a:pt x="51" y="91"/>
                        <a:pt x="52" y="86"/>
                      </a:cubicBezTo>
                      <a:cubicBezTo>
                        <a:pt x="54" y="81"/>
                        <a:pt x="53" y="78"/>
                        <a:pt x="59" y="79"/>
                      </a:cubicBezTo>
                      <a:cubicBezTo>
                        <a:pt x="64" y="80"/>
                        <a:pt x="72" y="79"/>
                        <a:pt x="75" y="80"/>
                      </a:cubicBezTo>
                      <a:cubicBezTo>
                        <a:pt x="79" y="81"/>
                        <a:pt x="82" y="83"/>
                        <a:pt x="82" y="83"/>
                      </a:cubicBezTo>
                      <a:cubicBezTo>
                        <a:pt x="82" y="83"/>
                        <a:pt x="89" y="81"/>
                        <a:pt x="86" y="76"/>
                      </a:cubicBezTo>
                      <a:cubicBezTo>
                        <a:pt x="84" y="70"/>
                        <a:pt x="83" y="64"/>
                        <a:pt x="86" y="62"/>
                      </a:cubicBezTo>
                      <a:cubicBezTo>
                        <a:pt x="89" y="60"/>
                        <a:pt x="91" y="61"/>
                        <a:pt x="95" y="63"/>
                      </a:cubicBezTo>
                      <a:cubicBezTo>
                        <a:pt x="98" y="65"/>
                        <a:pt x="102" y="63"/>
                        <a:pt x="104" y="60"/>
                      </a:cubicBezTo>
                      <a:cubicBezTo>
                        <a:pt x="105" y="56"/>
                        <a:pt x="107" y="51"/>
                        <a:pt x="107" y="51"/>
                      </a:cubicBezTo>
                      <a:cubicBezTo>
                        <a:pt x="107" y="51"/>
                        <a:pt x="107" y="51"/>
                        <a:pt x="108" y="51"/>
                      </a:cubicBezTo>
                      <a:cubicBezTo>
                        <a:pt x="106" y="50"/>
                        <a:pt x="104" y="49"/>
                        <a:pt x="102" y="49"/>
                      </a:cubicBezTo>
                      <a:cubicBezTo>
                        <a:pt x="98" y="49"/>
                        <a:pt x="91" y="50"/>
                        <a:pt x="91" y="5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39" name="Freeform 90">
                  <a:extLst>
                    <a:ext uri="{FF2B5EF4-FFF2-40B4-BE49-F238E27FC236}">
                      <a16:creationId xmlns:a16="http://schemas.microsoft.com/office/drawing/2014/main" id="{32C5D368-4A19-481C-AA56-F5092FB7E7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6129" y="4849537"/>
                  <a:ext cx="646091" cy="663898"/>
                </a:xfrm>
                <a:custGeom>
                  <a:avLst/>
                  <a:gdLst>
                    <a:gd name="T0" fmla="*/ 329 w 133"/>
                    <a:gd name="T1" fmla="*/ 125 h 132"/>
                    <a:gd name="T2" fmla="*/ 308 w 133"/>
                    <a:gd name="T3" fmla="*/ 123 h 132"/>
                    <a:gd name="T4" fmla="*/ 278 w 133"/>
                    <a:gd name="T5" fmla="*/ 96 h 132"/>
                    <a:gd name="T6" fmla="*/ 273 w 133"/>
                    <a:gd name="T7" fmla="*/ 75 h 132"/>
                    <a:gd name="T8" fmla="*/ 268 w 133"/>
                    <a:gd name="T9" fmla="*/ 51 h 132"/>
                    <a:gd name="T10" fmla="*/ 246 w 133"/>
                    <a:gd name="T11" fmla="*/ 19 h 132"/>
                    <a:gd name="T12" fmla="*/ 244 w 133"/>
                    <a:gd name="T13" fmla="*/ 0 h 132"/>
                    <a:gd name="T14" fmla="*/ 244 w 133"/>
                    <a:gd name="T15" fmla="*/ 3 h 132"/>
                    <a:gd name="T16" fmla="*/ 214 w 133"/>
                    <a:gd name="T17" fmla="*/ 21 h 132"/>
                    <a:gd name="T18" fmla="*/ 198 w 133"/>
                    <a:gd name="T19" fmla="*/ 24 h 132"/>
                    <a:gd name="T20" fmla="*/ 179 w 133"/>
                    <a:gd name="T21" fmla="*/ 45 h 132"/>
                    <a:gd name="T22" fmla="*/ 155 w 133"/>
                    <a:gd name="T23" fmla="*/ 40 h 132"/>
                    <a:gd name="T24" fmla="*/ 126 w 133"/>
                    <a:gd name="T25" fmla="*/ 43 h 132"/>
                    <a:gd name="T26" fmla="*/ 128 w 133"/>
                    <a:gd name="T27" fmla="*/ 59 h 132"/>
                    <a:gd name="T28" fmla="*/ 158 w 133"/>
                    <a:gd name="T29" fmla="*/ 88 h 132"/>
                    <a:gd name="T30" fmla="*/ 163 w 133"/>
                    <a:gd name="T31" fmla="*/ 107 h 132"/>
                    <a:gd name="T32" fmla="*/ 145 w 133"/>
                    <a:gd name="T33" fmla="*/ 109 h 132"/>
                    <a:gd name="T34" fmla="*/ 131 w 133"/>
                    <a:gd name="T35" fmla="*/ 147 h 132"/>
                    <a:gd name="T36" fmla="*/ 107 w 133"/>
                    <a:gd name="T37" fmla="*/ 163 h 132"/>
                    <a:gd name="T38" fmla="*/ 75 w 133"/>
                    <a:gd name="T39" fmla="*/ 149 h 132"/>
                    <a:gd name="T40" fmla="*/ 51 w 133"/>
                    <a:gd name="T41" fmla="*/ 163 h 132"/>
                    <a:gd name="T42" fmla="*/ 35 w 133"/>
                    <a:gd name="T43" fmla="*/ 171 h 132"/>
                    <a:gd name="T44" fmla="*/ 29 w 133"/>
                    <a:gd name="T45" fmla="*/ 195 h 132"/>
                    <a:gd name="T46" fmla="*/ 19 w 133"/>
                    <a:gd name="T47" fmla="*/ 208 h 132"/>
                    <a:gd name="T48" fmla="*/ 11 w 133"/>
                    <a:gd name="T49" fmla="*/ 224 h 132"/>
                    <a:gd name="T50" fmla="*/ 19 w 133"/>
                    <a:gd name="T51" fmla="*/ 240 h 132"/>
                    <a:gd name="T52" fmla="*/ 16 w 133"/>
                    <a:gd name="T53" fmla="*/ 253 h 132"/>
                    <a:gd name="T54" fmla="*/ 35 w 133"/>
                    <a:gd name="T55" fmla="*/ 259 h 132"/>
                    <a:gd name="T56" fmla="*/ 40 w 133"/>
                    <a:gd name="T57" fmla="*/ 277 h 132"/>
                    <a:gd name="T58" fmla="*/ 21 w 133"/>
                    <a:gd name="T59" fmla="*/ 288 h 132"/>
                    <a:gd name="T60" fmla="*/ 3 w 133"/>
                    <a:gd name="T61" fmla="*/ 317 h 132"/>
                    <a:gd name="T62" fmla="*/ 5 w 133"/>
                    <a:gd name="T63" fmla="*/ 349 h 132"/>
                    <a:gd name="T64" fmla="*/ 32 w 133"/>
                    <a:gd name="T65" fmla="*/ 347 h 132"/>
                    <a:gd name="T66" fmla="*/ 46 w 133"/>
                    <a:gd name="T67" fmla="*/ 339 h 132"/>
                    <a:gd name="T68" fmla="*/ 54 w 133"/>
                    <a:gd name="T69" fmla="*/ 323 h 132"/>
                    <a:gd name="T70" fmla="*/ 59 w 133"/>
                    <a:gd name="T71" fmla="*/ 304 h 132"/>
                    <a:gd name="T72" fmla="*/ 72 w 133"/>
                    <a:gd name="T73" fmla="*/ 307 h 132"/>
                    <a:gd name="T74" fmla="*/ 83 w 133"/>
                    <a:gd name="T75" fmla="*/ 312 h 132"/>
                    <a:gd name="T76" fmla="*/ 91 w 133"/>
                    <a:gd name="T77" fmla="*/ 291 h 132"/>
                    <a:gd name="T78" fmla="*/ 104 w 133"/>
                    <a:gd name="T79" fmla="*/ 277 h 132"/>
                    <a:gd name="T80" fmla="*/ 115 w 133"/>
                    <a:gd name="T81" fmla="*/ 261 h 132"/>
                    <a:gd name="T82" fmla="*/ 120 w 133"/>
                    <a:gd name="T83" fmla="*/ 240 h 132"/>
                    <a:gd name="T84" fmla="*/ 137 w 133"/>
                    <a:gd name="T85" fmla="*/ 224 h 132"/>
                    <a:gd name="T86" fmla="*/ 179 w 133"/>
                    <a:gd name="T87" fmla="*/ 248 h 132"/>
                    <a:gd name="T88" fmla="*/ 182 w 133"/>
                    <a:gd name="T89" fmla="*/ 216 h 132"/>
                    <a:gd name="T90" fmla="*/ 195 w 133"/>
                    <a:gd name="T91" fmla="*/ 203 h 132"/>
                    <a:gd name="T92" fmla="*/ 190 w 133"/>
                    <a:gd name="T93" fmla="*/ 179 h 132"/>
                    <a:gd name="T94" fmla="*/ 206 w 133"/>
                    <a:gd name="T95" fmla="*/ 173 h 132"/>
                    <a:gd name="T96" fmla="*/ 219 w 133"/>
                    <a:gd name="T97" fmla="*/ 203 h 132"/>
                    <a:gd name="T98" fmla="*/ 230 w 133"/>
                    <a:gd name="T99" fmla="*/ 195 h 132"/>
                    <a:gd name="T100" fmla="*/ 241 w 133"/>
                    <a:gd name="T101" fmla="*/ 181 h 132"/>
                    <a:gd name="T102" fmla="*/ 257 w 133"/>
                    <a:gd name="T103" fmla="*/ 197 h 132"/>
                    <a:gd name="T104" fmla="*/ 273 w 133"/>
                    <a:gd name="T105" fmla="*/ 200 h 132"/>
                    <a:gd name="T106" fmla="*/ 270 w 133"/>
                    <a:gd name="T107" fmla="*/ 195 h 132"/>
                    <a:gd name="T108" fmla="*/ 278 w 133"/>
                    <a:gd name="T109" fmla="*/ 168 h 132"/>
                    <a:gd name="T110" fmla="*/ 300 w 133"/>
                    <a:gd name="T111" fmla="*/ 149 h 132"/>
                    <a:gd name="T112" fmla="*/ 337 w 133"/>
                    <a:gd name="T113" fmla="*/ 144 h 132"/>
                    <a:gd name="T114" fmla="*/ 345 w 133"/>
                    <a:gd name="T115" fmla="*/ 149 h 132"/>
                    <a:gd name="T116" fmla="*/ 329 w 133"/>
                    <a:gd name="T117" fmla="*/ 125 h 13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133" h="132">
                      <a:moveTo>
                        <a:pt x="123" y="47"/>
                      </a:moveTo>
                      <a:cubicBezTo>
                        <a:pt x="117" y="46"/>
                        <a:pt x="116" y="49"/>
                        <a:pt x="115" y="46"/>
                      </a:cubicBezTo>
                      <a:cubicBezTo>
                        <a:pt x="114" y="43"/>
                        <a:pt x="109" y="39"/>
                        <a:pt x="104" y="36"/>
                      </a:cubicBezTo>
                      <a:cubicBezTo>
                        <a:pt x="99" y="32"/>
                        <a:pt x="100" y="32"/>
                        <a:pt x="102" y="28"/>
                      </a:cubicBezTo>
                      <a:cubicBezTo>
                        <a:pt x="104" y="24"/>
                        <a:pt x="103" y="22"/>
                        <a:pt x="100" y="19"/>
                      </a:cubicBezTo>
                      <a:cubicBezTo>
                        <a:pt x="98" y="17"/>
                        <a:pt x="95" y="10"/>
                        <a:pt x="92" y="7"/>
                      </a:cubicBezTo>
                      <a:cubicBezTo>
                        <a:pt x="90" y="6"/>
                        <a:pt x="91" y="3"/>
                        <a:pt x="91" y="0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89" y="4"/>
                        <a:pt x="83" y="8"/>
                        <a:pt x="80" y="8"/>
                      </a:cubicBezTo>
                      <a:cubicBezTo>
                        <a:pt x="78" y="8"/>
                        <a:pt x="76" y="3"/>
                        <a:pt x="74" y="9"/>
                      </a:cubicBezTo>
                      <a:cubicBezTo>
                        <a:pt x="71" y="15"/>
                        <a:pt x="67" y="17"/>
                        <a:pt x="67" y="17"/>
                      </a:cubicBezTo>
                      <a:cubicBezTo>
                        <a:pt x="67" y="17"/>
                        <a:pt x="61" y="15"/>
                        <a:pt x="58" y="15"/>
                      </a:cubicBezTo>
                      <a:cubicBezTo>
                        <a:pt x="55" y="15"/>
                        <a:pt x="50" y="16"/>
                        <a:pt x="47" y="16"/>
                      </a:cubicBezTo>
                      <a:cubicBezTo>
                        <a:pt x="47" y="18"/>
                        <a:pt x="48" y="20"/>
                        <a:pt x="48" y="22"/>
                      </a:cubicBezTo>
                      <a:cubicBezTo>
                        <a:pt x="50" y="25"/>
                        <a:pt x="55" y="30"/>
                        <a:pt x="59" y="33"/>
                      </a:cubicBezTo>
                      <a:cubicBezTo>
                        <a:pt x="63" y="36"/>
                        <a:pt x="62" y="37"/>
                        <a:pt x="61" y="40"/>
                      </a:cubicBezTo>
                      <a:cubicBezTo>
                        <a:pt x="61" y="43"/>
                        <a:pt x="57" y="40"/>
                        <a:pt x="54" y="41"/>
                      </a:cubicBezTo>
                      <a:cubicBezTo>
                        <a:pt x="52" y="42"/>
                        <a:pt x="51" y="47"/>
                        <a:pt x="49" y="55"/>
                      </a:cubicBezTo>
                      <a:cubicBezTo>
                        <a:pt x="46" y="62"/>
                        <a:pt x="43" y="60"/>
                        <a:pt x="40" y="61"/>
                      </a:cubicBezTo>
                      <a:cubicBezTo>
                        <a:pt x="37" y="61"/>
                        <a:pt x="33" y="57"/>
                        <a:pt x="28" y="56"/>
                      </a:cubicBezTo>
                      <a:cubicBezTo>
                        <a:pt x="23" y="55"/>
                        <a:pt x="23" y="58"/>
                        <a:pt x="19" y="61"/>
                      </a:cubicBezTo>
                      <a:cubicBezTo>
                        <a:pt x="17" y="64"/>
                        <a:pt x="15" y="64"/>
                        <a:pt x="13" y="64"/>
                      </a:cubicBezTo>
                      <a:cubicBezTo>
                        <a:pt x="12" y="67"/>
                        <a:pt x="11" y="71"/>
                        <a:pt x="11" y="73"/>
                      </a:cubicBezTo>
                      <a:cubicBezTo>
                        <a:pt x="11" y="75"/>
                        <a:pt x="9" y="76"/>
                        <a:pt x="7" y="78"/>
                      </a:cubicBezTo>
                      <a:cubicBezTo>
                        <a:pt x="4" y="80"/>
                        <a:pt x="2" y="80"/>
                        <a:pt x="4" y="84"/>
                      </a:cubicBezTo>
                      <a:cubicBezTo>
                        <a:pt x="7" y="88"/>
                        <a:pt x="9" y="86"/>
                        <a:pt x="7" y="90"/>
                      </a:cubicBezTo>
                      <a:cubicBezTo>
                        <a:pt x="5" y="93"/>
                        <a:pt x="4" y="95"/>
                        <a:pt x="6" y="95"/>
                      </a:cubicBezTo>
                      <a:cubicBezTo>
                        <a:pt x="9" y="95"/>
                        <a:pt x="12" y="94"/>
                        <a:pt x="13" y="97"/>
                      </a:cubicBezTo>
                      <a:cubicBezTo>
                        <a:pt x="14" y="100"/>
                        <a:pt x="16" y="102"/>
                        <a:pt x="15" y="104"/>
                      </a:cubicBezTo>
                      <a:cubicBezTo>
                        <a:pt x="14" y="106"/>
                        <a:pt x="11" y="105"/>
                        <a:pt x="8" y="108"/>
                      </a:cubicBezTo>
                      <a:cubicBezTo>
                        <a:pt x="5" y="111"/>
                        <a:pt x="0" y="113"/>
                        <a:pt x="1" y="119"/>
                      </a:cubicBezTo>
                      <a:cubicBezTo>
                        <a:pt x="1" y="123"/>
                        <a:pt x="3" y="127"/>
                        <a:pt x="2" y="131"/>
                      </a:cubicBezTo>
                      <a:cubicBezTo>
                        <a:pt x="6" y="132"/>
                        <a:pt x="9" y="131"/>
                        <a:pt x="12" y="130"/>
                      </a:cubicBezTo>
                      <a:cubicBezTo>
                        <a:pt x="15" y="130"/>
                        <a:pt x="15" y="131"/>
                        <a:pt x="17" y="127"/>
                      </a:cubicBezTo>
                      <a:cubicBezTo>
                        <a:pt x="18" y="123"/>
                        <a:pt x="19" y="124"/>
                        <a:pt x="20" y="121"/>
                      </a:cubicBezTo>
                      <a:cubicBezTo>
                        <a:pt x="21" y="119"/>
                        <a:pt x="19" y="116"/>
                        <a:pt x="22" y="114"/>
                      </a:cubicBezTo>
                      <a:cubicBezTo>
                        <a:pt x="25" y="112"/>
                        <a:pt x="26" y="114"/>
                        <a:pt x="27" y="115"/>
                      </a:cubicBezTo>
                      <a:cubicBezTo>
                        <a:pt x="29" y="116"/>
                        <a:pt x="30" y="117"/>
                        <a:pt x="31" y="117"/>
                      </a:cubicBezTo>
                      <a:cubicBezTo>
                        <a:pt x="32" y="114"/>
                        <a:pt x="34" y="111"/>
                        <a:pt x="34" y="109"/>
                      </a:cubicBezTo>
                      <a:cubicBezTo>
                        <a:pt x="34" y="107"/>
                        <a:pt x="36" y="104"/>
                        <a:pt x="39" y="104"/>
                      </a:cubicBezTo>
                      <a:cubicBezTo>
                        <a:pt x="42" y="104"/>
                        <a:pt x="44" y="102"/>
                        <a:pt x="43" y="98"/>
                      </a:cubicBezTo>
                      <a:cubicBezTo>
                        <a:pt x="43" y="95"/>
                        <a:pt x="42" y="92"/>
                        <a:pt x="45" y="90"/>
                      </a:cubicBezTo>
                      <a:cubicBezTo>
                        <a:pt x="48" y="88"/>
                        <a:pt x="47" y="81"/>
                        <a:pt x="51" y="84"/>
                      </a:cubicBezTo>
                      <a:cubicBezTo>
                        <a:pt x="55" y="86"/>
                        <a:pt x="65" y="98"/>
                        <a:pt x="67" y="93"/>
                      </a:cubicBezTo>
                      <a:cubicBezTo>
                        <a:pt x="68" y="88"/>
                        <a:pt x="64" y="83"/>
                        <a:pt x="68" y="81"/>
                      </a:cubicBezTo>
                      <a:cubicBezTo>
                        <a:pt x="73" y="80"/>
                        <a:pt x="75" y="78"/>
                        <a:pt x="73" y="76"/>
                      </a:cubicBezTo>
                      <a:cubicBezTo>
                        <a:pt x="71" y="73"/>
                        <a:pt x="68" y="69"/>
                        <a:pt x="71" y="67"/>
                      </a:cubicBezTo>
                      <a:cubicBezTo>
                        <a:pt x="73" y="64"/>
                        <a:pt x="74" y="60"/>
                        <a:pt x="77" y="65"/>
                      </a:cubicBezTo>
                      <a:cubicBezTo>
                        <a:pt x="80" y="70"/>
                        <a:pt x="79" y="76"/>
                        <a:pt x="82" y="76"/>
                      </a:cubicBezTo>
                      <a:cubicBezTo>
                        <a:pt x="86" y="76"/>
                        <a:pt x="86" y="75"/>
                        <a:pt x="86" y="73"/>
                      </a:cubicBezTo>
                      <a:cubicBezTo>
                        <a:pt x="86" y="70"/>
                        <a:pt x="88" y="67"/>
                        <a:pt x="90" y="68"/>
                      </a:cubicBezTo>
                      <a:cubicBezTo>
                        <a:pt x="93" y="69"/>
                        <a:pt x="91" y="73"/>
                        <a:pt x="96" y="74"/>
                      </a:cubicBezTo>
                      <a:cubicBezTo>
                        <a:pt x="98" y="75"/>
                        <a:pt x="100" y="75"/>
                        <a:pt x="102" y="75"/>
                      </a:cubicBezTo>
                      <a:cubicBezTo>
                        <a:pt x="101" y="74"/>
                        <a:pt x="101" y="74"/>
                        <a:pt x="101" y="73"/>
                      </a:cubicBezTo>
                      <a:cubicBezTo>
                        <a:pt x="102" y="73"/>
                        <a:pt x="104" y="67"/>
                        <a:pt x="104" y="63"/>
                      </a:cubicBezTo>
                      <a:cubicBezTo>
                        <a:pt x="104" y="59"/>
                        <a:pt x="106" y="57"/>
                        <a:pt x="112" y="56"/>
                      </a:cubicBezTo>
                      <a:cubicBezTo>
                        <a:pt x="117" y="56"/>
                        <a:pt x="119" y="48"/>
                        <a:pt x="126" y="54"/>
                      </a:cubicBezTo>
                      <a:cubicBezTo>
                        <a:pt x="127" y="54"/>
                        <a:pt x="128" y="55"/>
                        <a:pt x="129" y="56"/>
                      </a:cubicBezTo>
                      <a:cubicBezTo>
                        <a:pt x="133" y="46"/>
                        <a:pt x="127" y="47"/>
                        <a:pt x="123" y="47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40" name="Freeform 91">
                  <a:extLst>
                    <a:ext uri="{FF2B5EF4-FFF2-40B4-BE49-F238E27FC236}">
                      <a16:creationId xmlns:a16="http://schemas.microsoft.com/office/drawing/2014/main" id="{530FD24D-45D3-4744-A74F-1ADD577A15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4788" y="4762779"/>
                  <a:ext cx="568052" cy="413050"/>
                </a:xfrm>
                <a:custGeom>
                  <a:avLst/>
                  <a:gdLst>
                    <a:gd name="T0" fmla="*/ 179 w 117"/>
                    <a:gd name="T1" fmla="*/ 216 h 82"/>
                    <a:gd name="T2" fmla="*/ 195 w 117"/>
                    <a:gd name="T3" fmla="*/ 211 h 82"/>
                    <a:gd name="T4" fmla="*/ 219 w 117"/>
                    <a:gd name="T5" fmla="*/ 195 h 82"/>
                    <a:gd name="T6" fmla="*/ 251 w 117"/>
                    <a:gd name="T7" fmla="*/ 208 h 82"/>
                    <a:gd name="T8" fmla="*/ 276 w 117"/>
                    <a:gd name="T9" fmla="*/ 192 h 82"/>
                    <a:gd name="T10" fmla="*/ 289 w 117"/>
                    <a:gd name="T11" fmla="*/ 155 h 82"/>
                    <a:gd name="T12" fmla="*/ 308 w 117"/>
                    <a:gd name="T13" fmla="*/ 152 h 82"/>
                    <a:gd name="T14" fmla="*/ 302 w 117"/>
                    <a:gd name="T15" fmla="*/ 136 h 82"/>
                    <a:gd name="T16" fmla="*/ 273 w 117"/>
                    <a:gd name="T17" fmla="*/ 104 h 82"/>
                    <a:gd name="T18" fmla="*/ 270 w 117"/>
                    <a:gd name="T19" fmla="*/ 91 h 82"/>
                    <a:gd name="T20" fmla="*/ 259 w 117"/>
                    <a:gd name="T21" fmla="*/ 91 h 82"/>
                    <a:gd name="T22" fmla="*/ 246 w 117"/>
                    <a:gd name="T23" fmla="*/ 72 h 82"/>
                    <a:gd name="T24" fmla="*/ 241 w 117"/>
                    <a:gd name="T25" fmla="*/ 51 h 82"/>
                    <a:gd name="T26" fmla="*/ 225 w 117"/>
                    <a:gd name="T27" fmla="*/ 40 h 82"/>
                    <a:gd name="T28" fmla="*/ 225 w 117"/>
                    <a:gd name="T29" fmla="*/ 21 h 82"/>
                    <a:gd name="T30" fmla="*/ 235 w 117"/>
                    <a:gd name="T31" fmla="*/ 8 h 82"/>
                    <a:gd name="T32" fmla="*/ 209 w 117"/>
                    <a:gd name="T33" fmla="*/ 0 h 82"/>
                    <a:gd name="T34" fmla="*/ 206 w 117"/>
                    <a:gd name="T35" fmla="*/ 3 h 82"/>
                    <a:gd name="T36" fmla="*/ 179 w 117"/>
                    <a:gd name="T37" fmla="*/ 0 h 82"/>
                    <a:gd name="T38" fmla="*/ 155 w 117"/>
                    <a:gd name="T39" fmla="*/ 11 h 82"/>
                    <a:gd name="T40" fmla="*/ 139 w 117"/>
                    <a:gd name="T41" fmla="*/ 27 h 82"/>
                    <a:gd name="T42" fmla="*/ 120 w 117"/>
                    <a:gd name="T43" fmla="*/ 21 h 82"/>
                    <a:gd name="T44" fmla="*/ 102 w 117"/>
                    <a:gd name="T45" fmla="*/ 24 h 82"/>
                    <a:gd name="T46" fmla="*/ 78 w 117"/>
                    <a:gd name="T47" fmla="*/ 27 h 82"/>
                    <a:gd name="T48" fmla="*/ 67 w 117"/>
                    <a:gd name="T49" fmla="*/ 48 h 82"/>
                    <a:gd name="T50" fmla="*/ 56 w 117"/>
                    <a:gd name="T51" fmla="*/ 29 h 82"/>
                    <a:gd name="T52" fmla="*/ 37 w 117"/>
                    <a:gd name="T53" fmla="*/ 29 h 82"/>
                    <a:gd name="T54" fmla="*/ 0 w 117"/>
                    <a:gd name="T55" fmla="*/ 40 h 82"/>
                    <a:gd name="T56" fmla="*/ 16 w 117"/>
                    <a:gd name="T57" fmla="*/ 72 h 82"/>
                    <a:gd name="T58" fmla="*/ 8 w 117"/>
                    <a:gd name="T59" fmla="*/ 99 h 82"/>
                    <a:gd name="T60" fmla="*/ 11 w 117"/>
                    <a:gd name="T61" fmla="*/ 123 h 82"/>
                    <a:gd name="T62" fmla="*/ 21 w 117"/>
                    <a:gd name="T63" fmla="*/ 144 h 82"/>
                    <a:gd name="T64" fmla="*/ 27 w 117"/>
                    <a:gd name="T65" fmla="*/ 150 h 82"/>
                    <a:gd name="T66" fmla="*/ 37 w 117"/>
                    <a:gd name="T67" fmla="*/ 142 h 82"/>
                    <a:gd name="T68" fmla="*/ 43 w 117"/>
                    <a:gd name="T69" fmla="*/ 134 h 82"/>
                    <a:gd name="T70" fmla="*/ 56 w 117"/>
                    <a:gd name="T71" fmla="*/ 128 h 82"/>
                    <a:gd name="T72" fmla="*/ 64 w 117"/>
                    <a:gd name="T73" fmla="*/ 147 h 82"/>
                    <a:gd name="T74" fmla="*/ 91 w 117"/>
                    <a:gd name="T75" fmla="*/ 176 h 82"/>
                    <a:gd name="T76" fmla="*/ 104 w 117"/>
                    <a:gd name="T77" fmla="*/ 198 h 82"/>
                    <a:gd name="T78" fmla="*/ 123 w 117"/>
                    <a:gd name="T79" fmla="*/ 208 h 82"/>
                    <a:gd name="T80" fmla="*/ 171 w 117"/>
                    <a:gd name="T81" fmla="*/ 216 h 82"/>
                    <a:gd name="T82" fmla="*/ 179 w 117"/>
                    <a:gd name="T83" fmla="*/ 216 h 82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17" h="82">
                      <a:moveTo>
                        <a:pt x="67" y="81"/>
                      </a:moveTo>
                      <a:cubicBezTo>
                        <a:pt x="69" y="82"/>
                        <a:pt x="70" y="81"/>
                        <a:pt x="73" y="79"/>
                      </a:cubicBezTo>
                      <a:cubicBezTo>
                        <a:pt x="76" y="75"/>
                        <a:pt x="77" y="72"/>
                        <a:pt x="82" y="73"/>
                      </a:cubicBezTo>
                      <a:cubicBezTo>
                        <a:pt x="87" y="75"/>
                        <a:pt x="91" y="79"/>
                        <a:pt x="94" y="78"/>
                      </a:cubicBezTo>
                      <a:cubicBezTo>
                        <a:pt x="97" y="78"/>
                        <a:pt x="100" y="79"/>
                        <a:pt x="103" y="72"/>
                      </a:cubicBezTo>
                      <a:cubicBezTo>
                        <a:pt x="105" y="65"/>
                        <a:pt x="106" y="59"/>
                        <a:pt x="108" y="58"/>
                      </a:cubicBezTo>
                      <a:cubicBezTo>
                        <a:pt x="111" y="57"/>
                        <a:pt x="114" y="60"/>
                        <a:pt x="115" y="57"/>
                      </a:cubicBezTo>
                      <a:cubicBezTo>
                        <a:pt x="116" y="55"/>
                        <a:pt x="117" y="54"/>
                        <a:pt x="113" y="51"/>
                      </a:cubicBezTo>
                      <a:cubicBezTo>
                        <a:pt x="109" y="48"/>
                        <a:pt x="104" y="43"/>
                        <a:pt x="102" y="39"/>
                      </a:cubicBezTo>
                      <a:cubicBezTo>
                        <a:pt x="101" y="38"/>
                        <a:pt x="101" y="36"/>
                        <a:pt x="101" y="34"/>
                      </a:cubicBezTo>
                      <a:cubicBezTo>
                        <a:pt x="99" y="34"/>
                        <a:pt x="98" y="34"/>
                        <a:pt x="97" y="34"/>
                      </a:cubicBezTo>
                      <a:cubicBezTo>
                        <a:pt x="95" y="33"/>
                        <a:pt x="92" y="31"/>
                        <a:pt x="92" y="27"/>
                      </a:cubicBezTo>
                      <a:cubicBezTo>
                        <a:pt x="92" y="23"/>
                        <a:pt x="93" y="20"/>
                        <a:pt x="90" y="19"/>
                      </a:cubicBezTo>
                      <a:cubicBezTo>
                        <a:pt x="88" y="17"/>
                        <a:pt x="86" y="18"/>
                        <a:pt x="84" y="15"/>
                      </a:cubicBezTo>
                      <a:cubicBezTo>
                        <a:pt x="82" y="13"/>
                        <a:pt x="80" y="12"/>
                        <a:pt x="84" y="8"/>
                      </a:cubicBezTo>
                      <a:cubicBezTo>
                        <a:pt x="87" y="5"/>
                        <a:pt x="90" y="4"/>
                        <a:pt x="88" y="3"/>
                      </a:cubicBezTo>
                      <a:cubicBezTo>
                        <a:pt x="87" y="2"/>
                        <a:pt x="82" y="1"/>
                        <a:pt x="78" y="0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7" y="1"/>
                        <a:pt x="68" y="0"/>
                        <a:pt x="67" y="0"/>
                      </a:cubicBezTo>
                      <a:cubicBezTo>
                        <a:pt x="66" y="0"/>
                        <a:pt x="60" y="3"/>
                        <a:pt x="58" y="4"/>
                      </a:cubicBezTo>
                      <a:cubicBezTo>
                        <a:pt x="55" y="5"/>
                        <a:pt x="55" y="8"/>
                        <a:pt x="52" y="10"/>
                      </a:cubicBezTo>
                      <a:cubicBezTo>
                        <a:pt x="50" y="12"/>
                        <a:pt x="47" y="9"/>
                        <a:pt x="45" y="8"/>
                      </a:cubicBezTo>
                      <a:cubicBezTo>
                        <a:pt x="42" y="7"/>
                        <a:pt x="40" y="10"/>
                        <a:pt x="38" y="9"/>
                      </a:cubicBezTo>
                      <a:cubicBezTo>
                        <a:pt x="36" y="9"/>
                        <a:pt x="29" y="8"/>
                        <a:pt x="29" y="10"/>
                      </a:cubicBezTo>
                      <a:cubicBezTo>
                        <a:pt x="29" y="11"/>
                        <a:pt x="28" y="15"/>
                        <a:pt x="25" y="18"/>
                      </a:cubicBezTo>
                      <a:cubicBezTo>
                        <a:pt x="22" y="22"/>
                        <a:pt x="22" y="12"/>
                        <a:pt x="21" y="11"/>
                      </a:cubicBezTo>
                      <a:cubicBezTo>
                        <a:pt x="20" y="9"/>
                        <a:pt x="15" y="11"/>
                        <a:pt x="14" y="11"/>
                      </a:cubicBezTo>
                      <a:cubicBezTo>
                        <a:pt x="12" y="11"/>
                        <a:pt x="0" y="15"/>
                        <a:pt x="0" y="15"/>
                      </a:cubicBezTo>
                      <a:cubicBezTo>
                        <a:pt x="0" y="15"/>
                        <a:pt x="6" y="25"/>
                        <a:pt x="6" y="27"/>
                      </a:cubicBezTo>
                      <a:cubicBezTo>
                        <a:pt x="6" y="29"/>
                        <a:pt x="4" y="33"/>
                        <a:pt x="3" y="37"/>
                      </a:cubicBezTo>
                      <a:cubicBezTo>
                        <a:pt x="2" y="41"/>
                        <a:pt x="4" y="43"/>
                        <a:pt x="4" y="46"/>
                      </a:cubicBezTo>
                      <a:cubicBezTo>
                        <a:pt x="4" y="48"/>
                        <a:pt x="6" y="50"/>
                        <a:pt x="8" y="54"/>
                      </a:cubicBezTo>
                      <a:cubicBezTo>
                        <a:pt x="8" y="54"/>
                        <a:pt x="9" y="55"/>
                        <a:pt x="10" y="56"/>
                      </a:cubicBezTo>
                      <a:cubicBezTo>
                        <a:pt x="11" y="55"/>
                        <a:pt x="13" y="54"/>
                        <a:pt x="14" y="53"/>
                      </a:cubicBezTo>
                      <a:cubicBezTo>
                        <a:pt x="14" y="51"/>
                        <a:pt x="16" y="50"/>
                        <a:pt x="16" y="50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1" y="48"/>
                        <a:pt x="22" y="51"/>
                        <a:pt x="24" y="55"/>
                      </a:cubicBezTo>
                      <a:cubicBezTo>
                        <a:pt x="27" y="59"/>
                        <a:pt x="31" y="64"/>
                        <a:pt x="34" y="66"/>
                      </a:cubicBezTo>
                      <a:cubicBezTo>
                        <a:pt x="37" y="68"/>
                        <a:pt x="38" y="71"/>
                        <a:pt x="39" y="74"/>
                      </a:cubicBezTo>
                      <a:cubicBezTo>
                        <a:pt x="41" y="77"/>
                        <a:pt x="41" y="77"/>
                        <a:pt x="46" y="78"/>
                      </a:cubicBezTo>
                      <a:cubicBezTo>
                        <a:pt x="52" y="79"/>
                        <a:pt x="60" y="80"/>
                        <a:pt x="64" y="81"/>
                      </a:cubicBezTo>
                      <a:cubicBezTo>
                        <a:pt x="65" y="81"/>
                        <a:pt x="66" y="81"/>
                        <a:pt x="67" y="81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1" name="Freeform 92">
                  <a:extLst>
                    <a:ext uri="{FF2B5EF4-FFF2-40B4-BE49-F238E27FC236}">
                      <a16:creationId xmlns:a16="http://schemas.microsoft.com/office/drawing/2014/main" id="{1F9D9CA6-D51A-4899-ABC6-B567CCE547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4788" y="4762779"/>
                  <a:ext cx="568052" cy="413050"/>
                </a:xfrm>
                <a:custGeom>
                  <a:avLst/>
                  <a:gdLst>
                    <a:gd name="T0" fmla="*/ 179 w 117"/>
                    <a:gd name="T1" fmla="*/ 216 h 82"/>
                    <a:gd name="T2" fmla="*/ 195 w 117"/>
                    <a:gd name="T3" fmla="*/ 211 h 82"/>
                    <a:gd name="T4" fmla="*/ 219 w 117"/>
                    <a:gd name="T5" fmla="*/ 195 h 82"/>
                    <a:gd name="T6" fmla="*/ 251 w 117"/>
                    <a:gd name="T7" fmla="*/ 208 h 82"/>
                    <a:gd name="T8" fmla="*/ 276 w 117"/>
                    <a:gd name="T9" fmla="*/ 192 h 82"/>
                    <a:gd name="T10" fmla="*/ 289 w 117"/>
                    <a:gd name="T11" fmla="*/ 155 h 82"/>
                    <a:gd name="T12" fmla="*/ 308 w 117"/>
                    <a:gd name="T13" fmla="*/ 152 h 82"/>
                    <a:gd name="T14" fmla="*/ 302 w 117"/>
                    <a:gd name="T15" fmla="*/ 136 h 82"/>
                    <a:gd name="T16" fmla="*/ 273 w 117"/>
                    <a:gd name="T17" fmla="*/ 104 h 82"/>
                    <a:gd name="T18" fmla="*/ 270 w 117"/>
                    <a:gd name="T19" fmla="*/ 91 h 82"/>
                    <a:gd name="T20" fmla="*/ 259 w 117"/>
                    <a:gd name="T21" fmla="*/ 91 h 82"/>
                    <a:gd name="T22" fmla="*/ 246 w 117"/>
                    <a:gd name="T23" fmla="*/ 72 h 82"/>
                    <a:gd name="T24" fmla="*/ 241 w 117"/>
                    <a:gd name="T25" fmla="*/ 51 h 82"/>
                    <a:gd name="T26" fmla="*/ 225 w 117"/>
                    <a:gd name="T27" fmla="*/ 40 h 82"/>
                    <a:gd name="T28" fmla="*/ 225 w 117"/>
                    <a:gd name="T29" fmla="*/ 21 h 82"/>
                    <a:gd name="T30" fmla="*/ 235 w 117"/>
                    <a:gd name="T31" fmla="*/ 8 h 82"/>
                    <a:gd name="T32" fmla="*/ 209 w 117"/>
                    <a:gd name="T33" fmla="*/ 0 h 82"/>
                    <a:gd name="T34" fmla="*/ 206 w 117"/>
                    <a:gd name="T35" fmla="*/ 3 h 82"/>
                    <a:gd name="T36" fmla="*/ 179 w 117"/>
                    <a:gd name="T37" fmla="*/ 0 h 82"/>
                    <a:gd name="T38" fmla="*/ 155 w 117"/>
                    <a:gd name="T39" fmla="*/ 11 h 82"/>
                    <a:gd name="T40" fmla="*/ 139 w 117"/>
                    <a:gd name="T41" fmla="*/ 27 h 82"/>
                    <a:gd name="T42" fmla="*/ 120 w 117"/>
                    <a:gd name="T43" fmla="*/ 21 h 82"/>
                    <a:gd name="T44" fmla="*/ 102 w 117"/>
                    <a:gd name="T45" fmla="*/ 24 h 82"/>
                    <a:gd name="T46" fmla="*/ 78 w 117"/>
                    <a:gd name="T47" fmla="*/ 27 h 82"/>
                    <a:gd name="T48" fmla="*/ 67 w 117"/>
                    <a:gd name="T49" fmla="*/ 48 h 82"/>
                    <a:gd name="T50" fmla="*/ 56 w 117"/>
                    <a:gd name="T51" fmla="*/ 29 h 82"/>
                    <a:gd name="T52" fmla="*/ 37 w 117"/>
                    <a:gd name="T53" fmla="*/ 29 h 82"/>
                    <a:gd name="T54" fmla="*/ 0 w 117"/>
                    <a:gd name="T55" fmla="*/ 40 h 82"/>
                    <a:gd name="T56" fmla="*/ 16 w 117"/>
                    <a:gd name="T57" fmla="*/ 72 h 82"/>
                    <a:gd name="T58" fmla="*/ 8 w 117"/>
                    <a:gd name="T59" fmla="*/ 99 h 82"/>
                    <a:gd name="T60" fmla="*/ 11 w 117"/>
                    <a:gd name="T61" fmla="*/ 123 h 82"/>
                    <a:gd name="T62" fmla="*/ 21 w 117"/>
                    <a:gd name="T63" fmla="*/ 144 h 82"/>
                    <a:gd name="T64" fmla="*/ 27 w 117"/>
                    <a:gd name="T65" fmla="*/ 150 h 82"/>
                    <a:gd name="T66" fmla="*/ 37 w 117"/>
                    <a:gd name="T67" fmla="*/ 142 h 82"/>
                    <a:gd name="T68" fmla="*/ 43 w 117"/>
                    <a:gd name="T69" fmla="*/ 134 h 82"/>
                    <a:gd name="T70" fmla="*/ 56 w 117"/>
                    <a:gd name="T71" fmla="*/ 128 h 82"/>
                    <a:gd name="T72" fmla="*/ 64 w 117"/>
                    <a:gd name="T73" fmla="*/ 147 h 82"/>
                    <a:gd name="T74" fmla="*/ 91 w 117"/>
                    <a:gd name="T75" fmla="*/ 176 h 82"/>
                    <a:gd name="T76" fmla="*/ 104 w 117"/>
                    <a:gd name="T77" fmla="*/ 198 h 82"/>
                    <a:gd name="T78" fmla="*/ 123 w 117"/>
                    <a:gd name="T79" fmla="*/ 208 h 82"/>
                    <a:gd name="T80" fmla="*/ 171 w 117"/>
                    <a:gd name="T81" fmla="*/ 216 h 82"/>
                    <a:gd name="T82" fmla="*/ 179 w 117"/>
                    <a:gd name="T83" fmla="*/ 216 h 82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17" h="82">
                      <a:moveTo>
                        <a:pt x="67" y="81"/>
                      </a:moveTo>
                      <a:cubicBezTo>
                        <a:pt x="69" y="82"/>
                        <a:pt x="70" y="81"/>
                        <a:pt x="73" y="79"/>
                      </a:cubicBezTo>
                      <a:cubicBezTo>
                        <a:pt x="76" y="75"/>
                        <a:pt x="77" y="72"/>
                        <a:pt x="82" y="73"/>
                      </a:cubicBezTo>
                      <a:cubicBezTo>
                        <a:pt x="87" y="75"/>
                        <a:pt x="91" y="79"/>
                        <a:pt x="94" y="78"/>
                      </a:cubicBezTo>
                      <a:cubicBezTo>
                        <a:pt x="97" y="78"/>
                        <a:pt x="100" y="79"/>
                        <a:pt x="103" y="72"/>
                      </a:cubicBezTo>
                      <a:cubicBezTo>
                        <a:pt x="105" y="65"/>
                        <a:pt x="106" y="59"/>
                        <a:pt x="108" y="58"/>
                      </a:cubicBezTo>
                      <a:cubicBezTo>
                        <a:pt x="111" y="57"/>
                        <a:pt x="114" y="60"/>
                        <a:pt x="115" y="57"/>
                      </a:cubicBezTo>
                      <a:cubicBezTo>
                        <a:pt x="116" y="55"/>
                        <a:pt x="117" y="54"/>
                        <a:pt x="113" y="51"/>
                      </a:cubicBezTo>
                      <a:cubicBezTo>
                        <a:pt x="109" y="48"/>
                        <a:pt x="104" y="43"/>
                        <a:pt x="102" y="39"/>
                      </a:cubicBezTo>
                      <a:cubicBezTo>
                        <a:pt x="101" y="38"/>
                        <a:pt x="101" y="36"/>
                        <a:pt x="101" y="34"/>
                      </a:cubicBezTo>
                      <a:cubicBezTo>
                        <a:pt x="99" y="34"/>
                        <a:pt x="98" y="34"/>
                        <a:pt x="97" y="34"/>
                      </a:cubicBezTo>
                      <a:cubicBezTo>
                        <a:pt x="95" y="33"/>
                        <a:pt x="92" y="31"/>
                        <a:pt x="92" y="27"/>
                      </a:cubicBezTo>
                      <a:cubicBezTo>
                        <a:pt x="92" y="23"/>
                        <a:pt x="93" y="20"/>
                        <a:pt x="90" y="19"/>
                      </a:cubicBezTo>
                      <a:cubicBezTo>
                        <a:pt x="88" y="17"/>
                        <a:pt x="86" y="18"/>
                        <a:pt x="84" y="15"/>
                      </a:cubicBezTo>
                      <a:cubicBezTo>
                        <a:pt x="82" y="13"/>
                        <a:pt x="80" y="12"/>
                        <a:pt x="84" y="8"/>
                      </a:cubicBezTo>
                      <a:cubicBezTo>
                        <a:pt x="87" y="5"/>
                        <a:pt x="90" y="4"/>
                        <a:pt x="88" y="3"/>
                      </a:cubicBezTo>
                      <a:cubicBezTo>
                        <a:pt x="87" y="2"/>
                        <a:pt x="82" y="1"/>
                        <a:pt x="78" y="0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7" y="1"/>
                        <a:pt x="68" y="0"/>
                        <a:pt x="67" y="0"/>
                      </a:cubicBezTo>
                      <a:cubicBezTo>
                        <a:pt x="66" y="0"/>
                        <a:pt x="60" y="3"/>
                        <a:pt x="58" y="4"/>
                      </a:cubicBezTo>
                      <a:cubicBezTo>
                        <a:pt x="55" y="5"/>
                        <a:pt x="55" y="8"/>
                        <a:pt x="52" y="10"/>
                      </a:cubicBezTo>
                      <a:cubicBezTo>
                        <a:pt x="50" y="12"/>
                        <a:pt x="47" y="9"/>
                        <a:pt x="45" y="8"/>
                      </a:cubicBezTo>
                      <a:cubicBezTo>
                        <a:pt x="42" y="7"/>
                        <a:pt x="40" y="10"/>
                        <a:pt x="38" y="9"/>
                      </a:cubicBezTo>
                      <a:cubicBezTo>
                        <a:pt x="36" y="9"/>
                        <a:pt x="29" y="8"/>
                        <a:pt x="29" y="10"/>
                      </a:cubicBezTo>
                      <a:cubicBezTo>
                        <a:pt x="29" y="11"/>
                        <a:pt x="28" y="15"/>
                        <a:pt x="25" y="18"/>
                      </a:cubicBezTo>
                      <a:cubicBezTo>
                        <a:pt x="22" y="22"/>
                        <a:pt x="22" y="12"/>
                        <a:pt x="21" y="11"/>
                      </a:cubicBezTo>
                      <a:cubicBezTo>
                        <a:pt x="20" y="9"/>
                        <a:pt x="15" y="11"/>
                        <a:pt x="14" y="11"/>
                      </a:cubicBezTo>
                      <a:cubicBezTo>
                        <a:pt x="12" y="11"/>
                        <a:pt x="0" y="15"/>
                        <a:pt x="0" y="15"/>
                      </a:cubicBezTo>
                      <a:cubicBezTo>
                        <a:pt x="0" y="15"/>
                        <a:pt x="6" y="25"/>
                        <a:pt x="6" y="27"/>
                      </a:cubicBezTo>
                      <a:cubicBezTo>
                        <a:pt x="6" y="29"/>
                        <a:pt x="4" y="33"/>
                        <a:pt x="3" y="37"/>
                      </a:cubicBezTo>
                      <a:cubicBezTo>
                        <a:pt x="2" y="41"/>
                        <a:pt x="4" y="43"/>
                        <a:pt x="4" y="46"/>
                      </a:cubicBezTo>
                      <a:cubicBezTo>
                        <a:pt x="4" y="48"/>
                        <a:pt x="6" y="50"/>
                        <a:pt x="8" y="54"/>
                      </a:cubicBezTo>
                      <a:cubicBezTo>
                        <a:pt x="8" y="54"/>
                        <a:pt x="9" y="55"/>
                        <a:pt x="10" y="56"/>
                      </a:cubicBezTo>
                      <a:cubicBezTo>
                        <a:pt x="11" y="55"/>
                        <a:pt x="13" y="54"/>
                        <a:pt x="14" y="53"/>
                      </a:cubicBezTo>
                      <a:cubicBezTo>
                        <a:pt x="14" y="51"/>
                        <a:pt x="16" y="50"/>
                        <a:pt x="16" y="50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1" y="48"/>
                        <a:pt x="22" y="51"/>
                        <a:pt x="24" y="55"/>
                      </a:cubicBezTo>
                      <a:cubicBezTo>
                        <a:pt x="27" y="59"/>
                        <a:pt x="31" y="64"/>
                        <a:pt x="34" y="66"/>
                      </a:cubicBezTo>
                      <a:cubicBezTo>
                        <a:pt x="37" y="68"/>
                        <a:pt x="38" y="71"/>
                        <a:pt x="39" y="74"/>
                      </a:cubicBezTo>
                      <a:cubicBezTo>
                        <a:pt x="41" y="77"/>
                        <a:pt x="41" y="77"/>
                        <a:pt x="46" y="78"/>
                      </a:cubicBezTo>
                      <a:cubicBezTo>
                        <a:pt x="52" y="79"/>
                        <a:pt x="60" y="80"/>
                        <a:pt x="64" y="81"/>
                      </a:cubicBezTo>
                      <a:cubicBezTo>
                        <a:pt x="65" y="81"/>
                        <a:pt x="66" y="81"/>
                        <a:pt x="67" y="81"/>
                      </a:cubicBezTo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2" name="Freeform 93">
                  <a:extLst>
                    <a:ext uri="{FF2B5EF4-FFF2-40B4-BE49-F238E27FC236}">
                      <a16:creationId xmlns:a16="http://schemas.microsoft.com/office/drawing/2014/main" id="{7F445478-5DB7-4AA8-ABEE-27C4ABC0AF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5750" y="5000423"/>
                  <a:ext cx="368416" cy="509239"/>
                </a:xfrm>
                <a:custGeom>
                  <a:avLst/>
                  <a:gdLst>
                    <a:gd name="T0" fmla="*/ 139 w 76"/>
                    <a:gd name="T1" fmla="*/ 80 h 101"/>
                    <a:gd name="T2" fmla="*/ 120 w 76"/>
                    <a:gd name="T3" fmla="*/ 72 h 101"/>
                    <a:gd name="T4" fmla="*/ 107 w 76"/>
                    <a:gd name="T5" fmla="*/ 51 h 101"/>
                    <a:gd name="T6" fmla="*/ 83 w 76"/>
                    <a:gd name="T7" fmla="*/ 21 h 101"/>
                    <a:gd name="T8" fmla="*/ 72 w 76"/>
                    <a:gd name="T9" fmla="*/ 0 h 101"/>
                    <a:gd name="T10" fmla="*/ 59 w 76"/>
                    <a:gd name="T11" fmla="*/ 5 h 101"/>
                    <a:gd name="T12" fmla="*/ 53 w 76"/>
                    <a:gd name="T13" fmla="*/ 16 h 101"/>
                    <a:gd name="T14" fmla="*/ 43 w 76"/>
                    <a:gd name="T15" fmla="*/ 21 h 101"/>
                    <a:gd name="T16" fmla="*/ 67 w 76"/>
                    <a:gd name="T17" fmla="*/ 37 h 101"/>
                    <a:gd name="T18" fmla="*/ 69 w 76"/>
                    <a:gd name="T19" fmla="*/ 53 h 101"/>
                    <a:gd name="T20" fmla="*/ 72 w 76"/>
                    <a:gd name="T21" fmla="*/ 75 h 101"/>
                    <a:gd name="T22" fmla="*/ 72 w 76"/>
                    <a:gd name="T23" fmla="*/ 88 h 101"/>
                    <a:gd name="T24" fmla="*/ 61 w 76"/>
                    <a:gd name="T25" fmla="*/ 99 h 101"/>
                    <a:gd name="T26" fmla="*/ 61 w 76"/>
                    <a:gd name="T27" fmla="*/ 115 h 101"/>
                    <a:gd name="T28" fmla="*/ 40 w 76"/>
                    <a:gd name="T29" fmla="*/ 136 h 101"/>
                    <a:gd name="T30" fmla="*/ 27 w 76"/>
                    <a:gd name="T31" fmla="*/ 166 h 101"/>
                    <a:gd name="T32" fmla="*/ 8 w 76"/>
                    <a:gd name="T33" fmla="*/ 184 h 101"/>
                    <a:gd name="T34" fmla="*/ 5 w 76"/>
                    <a:gd name="T35" fmla="*/ 211 h 101"/>
                    <a:gd name="T36" fmla="*/ 0 w 76"/>
                    <a:gd name="T37" fmla="*/ 225 h 101"/>
                    <a:gd name="T38" fmla="*/ 19 w 76"/>
                    <a:gd name="T39" fmla="*/ 230 h 101"/>
                    <a:gd name="T40" fmla="*/ 43 w 76"/>
                    <a:gd name="T41" fmla="*/ 246 h 101"/>
                    <a:gd name="T42" fmla="*/ 61 w 76"/>
                    <a:gd name="T43" fmla="*/ 262 h 101"/>
                    <a:gd name="T44" fmla="*/ 83 w 76"/>
                    <a:gd name="T45" fmla="*/ 267 h 101"/>
                    <a:gd name="T46" fmla="*/ 126 w 76"/>
                    <a:gd name="T47" fmla="*/ 267 h 101"/>
                    <a:gd name="T48" fmla="*/ 160 w 76"/>
                    <a:gd name="T49" fmla="*/ 270 h 101"/>
                    <a:gd name="T50" fmla="*/ 166 w 76"/>
                    <a:gd name="T51" fmla="*/ 270 h 101"/>
                    <a:gd name="T52" fmla="*/ 163 w 76"/>
                    <a:gd name="T53" fmla="*/ 238 h 101"/>
                    <a:gd name="T54" fmla="*/ 182 w 76"/>
                    <a:gd name="T55" fmla="*/ 209 h 101"/>
                    <a:gd name="T56" fmla="*/ 200 w 76"/>
                    <a:gd name="T57" fmla="*/ 198 h 101"/>
                    <a:gd name="T58" fmla="*/ 195 w 76"/>
                    <a:gd name="T59" fmla="*/ 179 h 101"/>
                    <a:gd name="T60" fmla="*/ 176 w 76"/>
                    <a:gd name="T61" fmla="*/ 174 h 101"/>
                    <a:gd name="T62" fmla="*/ 179 w 76"/>
                    <a:gd name="T63" fmla="*/ 160 h 101"/>
                    <a:gd name="T64" fmla="*/ 171 w 76"/>
                    <a:gd name="T65" fmla="*/ 144 h 101"/>
                    <a:gd name="T66" fmla="*/ 179 w 76"/>
                    <a:gd name="T67" fmla="*/ 128 h 101"/>
                    <a:gd name="T68" fmla="*/ 190 w 76"/>
                    <a:gd name="T69" fmla="*/ 115 h 101"/>
                    <a:gd name="T70" fmla="*/ 195 w 76"/>
                    <a:gd name="T71" fmla="*/ 91 h 101"/>
                    <a:gd name="T72" fmla="*/ 187 w 76"/>
                    <a:gd name="T73" fmla="*/ 91 h 101"/>
                    <a:gd name="T74" fmla="*/ 139 w 76"/>
                    <a:gd name="T75" fmla="*/ 80 h 101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76" h="101">
                      <a:moveTo>
                        <a:pt x="52" y="30"/>
                      </a:moveTo>
                      <a:cubicBezTo>
                        <a:pt x="47" y="30"/>
                        <a:pt x="47" y="30"/>
                        <a:pt x="45" y="27"/>
                      </a:cubicBezTo>
                      <a:cubicBezTo>
                        <a:pt x="44" y="24"/>
                        <a:pt x="43" y="21"/>
                        <a:pt x="40" y="19"/>
                      </a:cubicBezTo>
                      <a:cubicBezTo>
                        <a:pt x="38" y="17"/>
                        <a:pt x="33" y="12"/>
                        <a:pt x="31" y="8"/>
                      </a:cubicBezTo>
                      <a:cubicBezTo>
                        <a:pt x="28" y="4"/>
                        <a:pt x="27" y="0"/>
                        <a:pt x="27" y="0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2" y="2"/>
                        <a:pt x="20" y="3"/>
                        <a:pt x="20" y="6"/>
                      </a:cubicBezTo>
                      <a:cubicBezTo>
                        <a:pt x="19" y="7"/>
                        <a:pt x="17" y="8"/>
                        <a:pt x="16" y="8"/>
                      </a:cubicBezTo>
                      <a:cubicBezTo>
                        <a:pt x="19" y="11"/>
                        <a:pt x="25" y="13"/>
                        <a:pt x="25" y="14"/>
                      </a:cubicBezTo>
                      <a:cubicBezTo>
                        <a:pt x="26" y="16"/>
                        <a:pt x="24" y="18"/>
                        <a:pt x="26" y="20"/>
                      </a:cubicBezTo>
                      <a:cubicBezTo>
                        <a:pt x="27" y="23"/>
                        <a:pt x="27" y="25"/>
                        <a:pt x="27" y="28"/>
                      </a:cubicBezTo>
                      <a:cubicBezTo>
                        <a:pt x="28" y="30"/>
                        <a:pt x="27" y="33"/>
                        <a:pt x="27" y="33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4" y="42"/>
                        <a:pt x="23" y="43"/>
                      </a:cubicBezTo>
                      <a:cubicBezTo>
                        <a:pt x="22" y="45"/>
                        <a:pt x="16" y="49"/>
                        <a:pt x="15" y="51"/>
                      </a:cubicBezTo>
                      <a:cubicBezTo>
                        <a:pt x="14" y="54"/>
                        <a:pt x="13" y="60"/>
                        <a:pt x="10" y="62"/>
                      </a:cubicBezTo>
                      <a:cubicBezTo>
                        <a:pt x="6" y="64"/>
                        <a:pt x="4" y="67"/>
                        <a:pt x="3" y="69"/>
                      </a:cubicBezTo>
                      <a:cubicBezTo>
                        <a:pt x="3" y="70"/>
                        <a:pt x="2" y="78"/>
                        <a:pt x="2" y="79"/>
                      </a:cubicBezTo>
                      <a:cubicBezTo>
                        <a:pt x="1" y="80"/>
                        <a:pt x="0" y="84"/>
                        <a:pt x="0" y="84"/>
                      </a:cubicBezTo>
                      <a:cubicBezTo>
                        <a:pt x="0" y="84"/>
                        <a:pt x="5" y="83"/>
                        <a:pt x="7" y="86"/>
                      </a:cubicBezTo>
                      <a:cubicBezTo>
                        <a:pt x="10" y="90"/>
                        <a:pt x="13" y="91"/>
                        <a:pt x="16" y="92"/>
                      </a:cubicBezTo>
                      <a:cubicBezTo>
                        <a:pt x="18" y="93"/>
                        <a:pt x="22" y="96"/>
                        <a:pt x="23" y="98"/>
                      </a:cubicBezTo>
                      <a:cubicBezTo>
                        <a:pt x="24" y="100"/>
                        <a:pt x="27" y="100"/>
                        <a:pt x="31" y="100"/>
                      </a:cubicBezTo>
                      <a:cubicBezTo>
                        <a:pt x="34" y="100"/>
                        <a:pt x="41" y="100"/>
                        <a:pt x="47" y="100"/>
                      </a:cubicBezTo>
                      <a:cubicBezTo>
                        <a:pt x="53" y="100"/>
                        <a:pt x="57" y="98"/>
                        <a:pt x="60" y="101"/>
                      </a:cubicBezTo>
                      <a:cubicBezTo>
                        <a:pt x="61" y="101"/>
                        <a:pt x="62" y="101"/>
                        <a:pt x="62" y="101"/>
                      </a:cubicBezTo>
                      <a:cubicBezTo>
                        <a:pt x="63" y="97"/>
                        <a:pt x="61" y="93"/>
                        <a:pt x="61" y="89"/>
                      </a:cubicBezTo>
                      <a:cubicBezTo>
                        <a:pt x="60" y="83"/>
                        <a:pt x="65" y="81"/>
                        <a:pt x="68" y="78"/>
                      </a:cubicBezTo>
                      <a:cubicBezTo>
                        <a:pt x="71" y="75"/>
                        <a:pt x="74" y="76"/>
                        <a:pt x="75" y="74"/>
                      </a:cubicBezTo>
                      <a:cubicBezTo>
                        <a:pt x="76" y="72"/>
                        <a:pt x="74" y="70"/>
                        <a:pt x="73" y="67"/>
                      </a:cubicBezTo>
                      <a:cubicBezTo>
                        <a:pt x="72" y="64"/>
                        <a:pt x="69" y="65"/>
                        <a:pt x="66" y="65"/>
                      </a:cubicBezTo>
                      <a:cubicBezTo>
                        <a:pt x="64" y="65"/>
                        <a:pt x="65" y="63"/>
                        <a:pt x="67" y="60"/>
                      </a:cubicBezTo>
                      <a:cubicBezTo>
                        <a:pt x="69" y="56"/>
                        <a:pt x="67" y="58"/>
                        <a:pt x="64" y="54"/>
                      </a:cubicBezTo>
                      <a:cubicBezTo>
                        <a:pt x="62" y="50"/>
                        <a:pt x="64" y="50"/>
                        <a:pt x="67" y="48"/>
                      </a:cubicBezTo>
                      <a:cubicBezTo>
                        <a:pt x="69" y="46"/>
                        <a:pt x="71" y="45"/>
                        <a:pt x="71" y="43"/>
                      </a:cubicBezTo>
                      <a:cubicBezTo>
                        <a:pt x="71" y="41"/>
                        <a:pt x="72" y="37"/>
                        <a:pt x="73" y="34"/>
                      </a:cubicBezTo>
                      <a:cubicBezTo>
                        <a:pt x="72" y="34"/>
                        <a:pt x="71" y="34"/>
                        <a:pt x="70" y="34"/>
                      </a:cubicBezTo>
                      <a:cubicBezTo>
                        <a:pt x="66" y="33"/>
                        <a:pt x="58" y="31"/>
                        <a:pt x="52" y="3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3" name="Freeform 94">
                  <a:extLst>
                    <a:ext uri="{FF2B5EF4-FFF2-40B4-BE49-F238E27FC236}">
                      <a16:creationId xmlns:a16="http://schemas.microsoft.com/office/drawing/2014/main" id="{DFA991AC-0F93-4F52-A759-4073DEDD49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26761" y="5151309"/>
                  <a:ext cx="506346" cy="433796"/>
                </a:xfrm>
                <a:custGeom>
                  <a:avLst/>
                  <a:gdLst>
                    <a:gd name="T0" fmla="*/ 279 w 104"/>
                    <a:gd name="T1" fmla="*/ 190 h 86"/>
                    <a:gd name="T2" fmla="*/ 271 w 104"/>
                    <a:gd name="T3" fmla="*/ 182 h 86"/>
                    <a:gd name="T4" fmla="*/ 236 w 104"/>
                    <a:gd name="T5" fmla="*/ 179 h 86"/>
                    <a:gd name="T6" fmla="*/ 225 w 104"/>
                    <a:gd name="T7" fmla="*/ 166 h 86"/>
                    <a:gd name="T8" fmla="*/ 236 w 104"/>
                    <a:gd name="T9" fmla="*/ 147 h 86"/>
                    <a:gd name="T10" fmla="*/ 249 w 104"/>
                    <a:gd name="T11" fmla="*/ 134 h 86"/>
                    <a:gd name="T12" fmla="*/ 241 w 104"/>
                    <a:gd name="T13" fmla="*/ 123 h 86"/>
                    <a:gd name="T14" fmla="*/ 228 w 104"/>
                    <a:gd name="T15" fmla="*/ 118 h 86"/>
                    <a:gd name="T16" fmla="*/ 239 w 104"/>
                    <a:gd name="T17" fmla="*/ 107 h 86"/>
                    <a:gd name="T18" fmla="*/ 247 w 104"/>
                    <a:gd name="T19" fmla="*/ 91 h 86"/>
                    <a:gd name="T20" fmla="*/ 236 w 104"/>
                    <a:gd name="T21" fmla="*/ 72 h 86"/>
                    <a:gd name="T22" fmla="*/ 196 w 104"/>
                    <a:gd name="T23" fmla="*/ 48 h 86"/>
                    <a:gd name="T24" fmla="*/ 190 w 104"/>
                    <a:gd name="T25" fmla="*/ 40 h 86"/>
                    <a:gd name="T26" fmla="*/ 174 w 104"/>
                    <a:gd name="T27" fmla="*/ 37 h 86"/>
                    <a:gd name="T28" fmla="*/ 158 w 104"/>
                    <a:gd name="T29" fmla="*/ 21 h 86"/>
                    <a:gd name="T30" fmla="*/ 148 w 104"/>
                    <a:gd name="T31" fmla="*/ 35 h 86"/>
                    <a:gd name="T32" fmla="*/ 137 w 104"/>
                    <a:gd name="T33" fmla="*/ 43 h 86"/>
                    <a:gd name="T34" fmla="*/ 123 w 104"/>
                    <a:gd name="T35" fmla="*/ 13 h 86"/>
                    <a:gd name="T36" fmla="*/ 107 w 104"/>
                    <a:gd name="T37" fmla="*/ 19 h 86"/>
                    <a:gd name="T38" fmla="*/ 113 w 104"/>
                    <a:gd name="T39" fmla="*/ 43 h 86"/>
                    <a:gd name="T40" fmla="*/ 99 w 104"/>
                    <a:gd name="T41" fmla="*/ 56 h 86"/>
                    <a:gd name="T42" fmla="*/ 97 w 104"/>
                    <a:gd name="T43" fmla="*/ 88 h 86"/>
                    <a:gd name="T44" fmla="*/ 54 w 104"/>
                    <a:gd name="T45" fmla="*/ 64 h 86"/>
                    <a:gd name="T46" fmla="*/ 38 w 104"/>
                    <a:gd name="T47" fmla="*/ 80 h 86"/>
                    <a:gd name="T48" fmla="*/ 32 w 104"/>
                    <a:gd name="T49" fmla="*/ 102 h 86"/>
                    <a:gd name="T50" fmla="*/ 21 w 104"/>
                    <a:gd name="T51" fmla="*/ 118 h 86"/>
                    <a:gd name="T52" fmla="*/ 8 w 104"/>
                    <a:gd name="T53" fmla="*/ 131 h 86"/>
                    <a:gd name="T54" fmla="*/ 0 w 104"/>
                    <a:gd name="T55" fmla="*/ 152 h 86"/>
                    <a:gd name="T56" fmla="*/ 5 w 104"/>
                    <a:gd name="T57" fmla="*/ 150 h 86"/>
                    <a:gd name="T58" fmla="*/ 24 w 104"/>
                    <a:gd name="T59" fmla="*/ 163 h 86"/>
                    <a:gd name="T60" fmla="*/ 46 w 104"/>
                    <a:gd name="T61" fmla="*/ 168 h 86"/>
                    <a:gd name="T62" fmla="*/ 62 w 104"/>
                    <a:gd name="T63" fmla="*/ 177 h 86"/>
                    <a:gd name="T64" fmla="*/ 62 w 104"/>
                    <a:gd name="T65" fmla="*/ 190 h 86"/>
                    <a:gd name="T66" fmla="*/ 78 w 104"/>
                    <a:gd name="T67" fmla="*/ 187 h 86"/>
                    <a:gd name="T68" fmla="*/ 94 w 104"/>
                    <a:gd name="T69" fmla="*/ 187 h 86"/>
                    <a:gd name="T70" fmla="*/ 113 w 104"/>
                    <a:gd name="T71" fmla="*/ 193 h 86"/>
                    <a:gd name="T72" fmla="*/ 121 w 104"/>
                    <a:gd name="T73" fmla="*/ 201 h 86"/>
                    <a:gd name="T74" fmla="*/ 131 w 104"/>
                    <a:gd name="T75" fmla="*/ 214 h 86"/>
                    <a:gd name="T76" fmla="*/ 158 w 104"/>
                    <a:gd name="T77" fmla="*/ 211 h 86"/>
                    <a:gd name="T78" fmla="*/ 174 w 104"/>
                    <a:gd name="T79" fmla="*/ 217 h 86"/>
                    <a:gd name="T80" fmla="*/ 193 w 104"/>
                    <a:gd name="T81" fmla="*/ 225 h 86"/>
                    <a:gd name="T82" fmla="*/ 193 w 104"/>
                    <a:gd name="T83" fmla="*/ 230 h 86"/>
                    <a:gd name="T84" fmla="*/ 212 w 104"/>
                    <a:gd name="T85" fmla="*/ 230 h 86"/>
                    <a:gd name="T86" fmla="*/ 233 w 104"/>
                    <a:gd name="T87" fmla="*/ 222 h 86"/>
                    <a:gd name="T88" fmla="*/ 266 w 104"/>
                    <a:gd name="T89" fmla="*/ 206 h 86"/>
                    <a:gd name="T90" fmla="*/ 276 w 104"/>
                    <a:gd name="T91" fmla="*/ 203 h 86"/>
                    <a:gd name="T92" fmla="*/ 279 w 104"/>
                    <a:gd name="T93" fmla="*/ 190 h 8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04" h="86">
                      <a:moveTo>
                        <a:pt x="104" y="71"/>
                      </a:moveTo>
                      <a:cubicBezTo>
                        <a:pt x="103" y="70"/>
                        <a:pt x="104" y="68"/>
                        <a:pt x="101" y="68"/>
                      </a:cubicBezTo>
                      <a:cubicBezTo>
                        <a:pt x="97" y="67"/>
                        <a:pt x="91" y="68"/>
                        <a:pt x="88" y="67"/>
                      </a:cubicBezTo>
                      <a:cubicBezTo>
                        <a:pt x="86" y="67"/>
                        <a:pt x="84" y="66"/>
                        <a:pt x="84" y="62"/>
                      </a:cubicBezTo>
                      <a:cubicBezTo>
                        <a:pt x="84" y="59"/>
                        <a:pt x="85" y="56"/>
                        <a:pt x="88" y="55"/>
                      </a:cubicBezTo>
                      <a:cubicBezTo>
                        <a:pt x="91" y="54"/>
                        <a:pt x="94" y="53"/>
                        <a:pt x="93" y="50"/>
                      </a:cubicBezTo>
                      <a:cubicBezTo>
                        <a:pt x="92" y="47"/>
                        <a:pt x="93" y="46"/>
                        <a:pt x="90" y="46"/>
                      </a:cubicBezTo>
                      <a:cubicBezTo>
                        <a:pt x="87" y="47"/>
                        <a:pt x="84" y="46"/>
                        <a:pt x="85" y="44"/>
                      </a:cubicBezTo>
                      <a:cubicBezTo>
                        <a:pt x="85" y="43"/>
                        <a:pt x="86" y="42"/>
                        <a:pt x="89" y="40"/>
                      </a:cubicBezTo>
                      <a:cubicBezTo>
                        <a:pt x="92" y="37"/>
                        <a:pt x="93" y="37"/>
                        <a:pt x="92" y="34"/>
                      </a:cubicBezTo>
                      <a:cubicBezTo>
                        <a:pt x="91" y="30"/>
                        <a:pt x="92" y="29"/>
                        <a:pt x="88" y="27"/>
                      </a:cubicBezTo>
                      <a:cubicBezTo>
                        <a:pt x="84" y="25"/>
                        <a:pt x="75" y="21"/>
                        <a:pt x="73" y="18"/>
                      </a:cubicBezTo>
                      <a:cubicBezTo>
                        <a:pt x="72" y="17"/>
                        <a:pt x="71" y="16"/>
                        <a:pt x="71" y="15"/>
                      </a:cubicBezTo>
                      <a:cubicBezTo>
                        <a:pt x="69" y="15"/>
                        <a:pt x="67" y="15"/>
                        <a:pt x="65" y="14"/>
                      </a:cubicBezTo>
                      <a:cubicBezTo>
                        <a:pt x="60" y="13"/>
                        <a:pt x="62" y="9"/>
                        <a:pt x="59" y="8"/>
                      </a:cubicBezTo>
                      <a:cubicBezTo>
                        <a:pt x="57" y="7"/>
                        <a:pt x="55" y="10"/>
                        <a:pt x="55" y="13"/>
                      </a:cubicBezTo>
                      <a:cubicBezTo>
                        <a:pt x="55" y="15"/>
                        <a:pt x="55" y="16"/>
                        <a:pt x="51" y="16"/>
                      </a:cubicBezTo>
                      <a:cubicBezTo>
                        <a:pt x="48" y="16"/>
                        <a:pt x="49" y="10"/>
                        <a:pt x="46" y="5"/>
                      </a:cubicBezTo>
                      <a:cubicBezTo>
                        <a:pt x="43" y="0"/>
                        <a:pt x="42" y="4"/>
                        <a:pt x="40" y="7"/>
                      </a:cubicBezTo>
                      <a:cubicBezTo>
                        <a:pt x="37" y="9"/>
                        <a:pt x="40" y="13"/>
                        <a:pt x="42" y="16"/>
                      </a:cubicBezTo>
                      <a:cubicBezTo>
                        <a:pt x="44" y="18"/>
                        <a:pt x="42" y="20"/>
                        <a:pt x="37" y="21"/>
                      </a:cubicBezTo>
                      <a:cubicBezTo>
                        <a:pt x="33" y="23"/>
                        <a:pt x="37" y="28"/>
                        <a:pt x="36" y="33"/>
                      </a:cubicBezTo>
                      <a:cubicBezTo>
                        <a:pt x="34" y="38"/>
                        <a:pt x="24" y="26"/>
                        <a:pt x="20" y="24"/>
                      </a:cubicBezTo>
                      <a:cubicBezTo>
                        <a:pt x="16" y="21"/>
                        <a:pt x="17" y="28"/>
                        <a:pt x="14" y="30"/>
                      </a:cubicBezTo>
                      <a:cubicBezTo>
                        <a:pt x="11" y="32"/>
                        <a:pt x="12" y="35"/>
                        <a:pt x="12" y="38"/>
                      </a:cubicBezTo>
                      <a:cubicBezTo>
                        <a:pt x="12" y="42"/>
                        <a:pt x="11" y="44"/>
                        <a:pt x="8" y="44"/>
                      </a:cubicBezTo>
                      <a:cubicBezTo>
                        <a:pt x="5" y="44"/>
                        <a:pt x="3" y="47"/>
                        <a:pt x="3" y="49"/>
                      </a:cubicBezTo>
                      <a:cubicBezTo>
                        <a:pt x="3" y="51"/>
                        <a:pt x="1" y="54"/>
                        <a:pt x="0" y="57"/>
                      </a:cubicBezTo>
                      <a:cubicBezTo>
                        <a:pt x="1" y="57"/>
                        <a:pt x="1" y="57"/>
                        <a:pt x="2" y="56"/>
                      </a:cubicBezTo>
                      <a:cubicBezTo>
                        <a:pt x="3" y="55"/>
                        <a:pt x="6" y="59"/>
                        <a:pt x="9" y="61"/>
                      </a:cubicBezTo>
                      <a:cubicBezTo>
                        <a:pt x="12" y="62"/>
                        <a:pt x="15" y="63"/>
                        <a:pt x="17" y="63"/>
                      </a:cubicBezTo>
                      <a:cubicBezTo>
                        <a:pt x="20" y="64"/>
                        <a:pt x="23" y="62"/>
                        <a:pt x="23" y="66"/>
                      </a:cubicBezTo>
                      <a:cubicBezTo>
                        <a:pt x="23" y="69"/>
                        <a:pt x="21" y="72"/>
                        <a:pt x="23" y="71"/>
                      </a:cubicBezTo>
                      <a:cubicBezTo>
                        <a:pt x="25" y="70"/>
                        <a:pt x="26" y="68"/>
                        <a:pt x="29" y="70"/>
                      </a:cubicBezTo>
                      <a:cubicBezTo>
                        <a:pt x="32" y="71"/>
                        <a:pt x="31" y="69"/>
                        <a:pt x="35" y="70"/>
                      </a:cubicBezTo>
                      <a:cubicBezTo>
                        <a:pt x="38" y="71"/>
                        <a:pt x="41" y="71"/>
                        <a:pt x="42" y="72"/>
                      </a:cubicBezTo>
                      <a:cubicBezTo>
                        <a:pt x="44" y="73"/>
                        <a:pt x="45" y="71"/>
                        <a:pt x="45" y="75"/>
                      </a:cubicBezTo>
                      <a:cubicBezTo>
                        <a:pt x="45" y="79"/>
                        <a:pt x="44" y="80"/>
                        <a:pt x="49" y="80"/>
                      </a:cubicBezTo>
                      <a:cubicBezTo>
                        <a:pt x="54" y="81"/>
                        <a:pt x="55" y="78"/>
                        <a:pt x="59" y="79"/>
                      </a:cubicBezTo>
                      <a:cubicBezTo>
                        <a:pt x="64" y="80"/>
                        <a:pt x="60" y="80"/>
                        <a:pt x="65" y="81"/>
                      </a:cubicBezTo>
                      <a:cubicBezTo>
                        <a:pt x="70" y="82"/>
                        <a:pt x="71" y="77"/>
                        <a:pt x="72" y="84"/>
                      </a:cubicBezTo>
                      <a:cubicBezTo>
                        <a:pt x="72" y="85"/>
                        <a:pt x="72" y="86"/>
                        <a:pt x="72" y="86"/>
                      </a:cubicBezTo>
                      <a:cubicBezTo>
                        <a:pt x="72" y="86"/>
                        <a:pt x="77" y="85"/>
                        <a:pt x="79" y="86"/>
                      </a:cubicBezTo>
                      <a:cubicBezTo>
                        <a:pt x="80" y="86"/>
                        <a:pt x="86" y="84"/>
                        <a:pt x="87" y="83"/>
                      </a:cubicBezTo>
                      <a:cubicBezTo>
                        <a:pt x="88" y="82"/>
                        <a:pt x="98" y="76"/>
                        <a:pt x="99" y="77"/>
                      </a:cubicBezTo>
                      <a:cubicBezTo>
                        <a:pt x="101" y="77"/>
                        <a:pt x="103" y="76"/>
                        <a:pt x="103" y="76"/>
                      </a:cubicBezTo>
                      <a:cubicBezTo>
                        <a:pt x="103" y="76"/>
                        <a:pt x="104" y="72"/>
                        <a:pt x="104" y="71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44" name="Freeform 95">
                  <a:extLst>
                    <a:ext uri="{FF2B5EF4-FFF2-40B4-BE49-F238E27FC236}">
                      <a16:creationId xmlns:a16="http://schemas.microsoft.com/office/drawing/2014/main" id="{24A84BB5-76CC-403C-9189-E3E692D0FA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8004" y="4315779"/>
                  <a:ext cx="408344" cy="447000"/>
                </a:xfrm>
                <a:custGeom>
                  <a:avLst/>
                  <a:gdLst>
                    <a:gd name="T0" fmla="*/ 212 w 84"/>
                    <a:gd name="T1" fmla="*/ 109 h 89"/>
                    <a:gd name="T2" fmla="*/ 204 w 84"/>
                    <a:gd name="T3" fmla="*/ 93 h 89"/>
                    <a:gd name="T4" fmla="*/ 198 w 84"/>
                    <a:gd name="T5" fmla="*/ 80 h 89"/>
                    <a:gd name="T6" fmla="*/ 193 w 84"/>
                    <a:gd name="T7" fmla="*/ 64 h 89"/>
                    <a:gd name="T8" fmla="*/ 185 w 84"/>
                    <a:gd name="T9" fmla="*/ 53 h 89"/>
                    <a:gd name="T10" fmla="*/ 177 w 84"/>
                    <a:gd name="T11" fmla="*/ 43 h 89"/>
                    <a:gd name="T12" fmla="*/ 158 w 84"/>
                    <a:gd name="T13" fmla="*/ 37 h 89"/>
                    <a:gd name="T14" fmla="*/ 155 w 84"/>
                    <a:gd name="T15" fmla="*/ 29 h 89"/>
                    <a:gd name="T16" fmla="*/ 155 w 84"/>
                    <a:gd name="T17" fmla="*/ 16 h 89"/>
                    <a:gd name="T18" fmla="*/ 137 w 84"/>
                    <a:gd name="T19" fmla="*/ 16 h 89"/>
                    <a:gd name="T20" fmla="*/ 137 w 84"/>
                    <a:gd name="T21" fmla="*/ 27 h 89"/>
                    <a:gd name="T22" fmla="*/ 107 w 84"/>
                    <a:gd name="T23" fmla="*/ 27 h 89"/>
                    <a:gd name="T24" fmla="*/ 91 w 84"/>
                    <a:gd name="T25" fmla="*/ 0 h 89"/>
                    <a:gd name="T26" fmla="*/ 67 w 84"/>
                    <a:gd name="T27" fmla="*/ 16 h 89"/>
                    <a:gd name="T28" fmla="*/ 51 w 84"/>
                    <a:gd name="T29" fmla="*/ 16 h 89"/>
                    <a:gd name="T30" fmla="*/ 32 w 84"/>
                    <a:gd name="T31" fmla="*/ 16 h 89"/>
                    <a:gd name="T32" fmla="*/ 29 w 84"/>
                    <a:gd name="T33" fmla="*/ 35 h 89"/>
                    <a:gd name="T34" fmla="*/ 0 w 84"/>
                    <a:gd name="T35" fmla="*/ 69 h 89"/>
                    <a:gd name="T36" fmla="*/ 16 w 84"/>
                    <a:gd name="T37" fmla="*/ 99 h 89"/>
                    <a:gd name="T38" fmla="*/ 35 w 84"/>
                    <a:gd name="T39" fmla="*/ 112 h 89"/>
                    <a:gd name="T40" fmla="*/ 38 w 84"/>
                    <a:gd name="T41" fmla="*/ 146 h 89"/>
                    <a:gd name="T42" fmla="*/ 48 w 84"/>
                    <a:gd name="T43" fmla="*/ 192 h 89"/>
                    <a:gd name="T44" fmla="*/ 80 w 84"/>
                    <a:gd name="T45" fmla="*/ 210 h 89"/>
                    <a:gd name="T46" fmla="*/ 104 w 84"/>
                    <a:gd name="T47" fmla="*/ 226 h 89"/>
                    <a:gd name="T48" fmla="*/ 131 w 84"/>
                    <a:gd name="T49" fmla="*/ 234 h 89"/>
                    <a:gd name="T50" fmla="*/ 166 w 84"/>
                    <a:gd name="T51" fmla="*/ 218 h 89"/>
                    <a:gd name="T52" fmla="*/ 196 w 84"/>
                    <a:gd name="T53" fmla="*/ 226 h 89"/>
                    <a:gd name="T54" fmla="*/ 201 w 84"/>
                    <a:gd name="T55" fmla="*/ 210 h 89"/>
                    <a:gd name="T56" fmla="*/ 206 w 84"/>
                    <a:gd name="T57" fmla="*/ 192 h 89"/>
                    <a:gd name="T58" fmla="*/ 201 w 84"/>
                    <a:gd name="T59" fmla="*/ 173 h 89"/>
                    <a:gd name="T60" fmla="*/ 196 w 84"/>
                    <a:gd name="T61" fmla="*/ 157 h 89"/>
                    <a:gd name="T62" fmla="*/ 225 w 84"/>
                    <a:gd name="T63" fmla="*/ 136 h 89"/>
                    <a:gd name="T64" fmla="*/ 220 w 84"/>
                    <a:gd name="T65" fmla="*/ 128 h 89"/>
                    <a:gd name="T66" fmla="*/ 212 w 84"/>
                    <a:gd name="T67" fmla="*/ 109 h 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84" h="89">
                      <a:moveTo>
                        <a:pt x="79" y="41"/>
                      </a:moveTo>
                      <a:cubicBezTo>
                        <a:pt x="77" y="39"/>
                        <a:pt x="76" y="38"/>
                        <a:pt x="76" y="35"/>
                      </a:cubicBezTo>
                      <a:cubicBezTo>
                        <a:pt x="76" y="33"/>
                        <a:pt x="75" y="32"/>
                        <a:pt x="74" y="30"/>
                      </a:cubicBezTo>
                      <a:cubicBezTo>
                        <a:pt x="73" y="29"/>
                        <a:pt x="73" y="24"/>
                        <a:pt x="72" y="24"/>
                      </a:cubicBezTo>
                      <a:cubicBezTo>
                        <a:pt x="71" y="23"/>
                        <a:pt x="69" y="20"/>
                        <a:pt x="69" y="20"/>
                      </a:cubicBezTo>
                      <a:cubicBezTo>
                        <a:pt x="69" y="20"/>
                        <a:pt x="67" y="17"/>
                        <a:pt x="66" y="16"/>
                      </a:cubicBezTo>
                      <a:cubicBezTo>
                        <a:pt x="65" y="15"/>
                        <a:pt x="61" y="14"/>
                        <a:pt x="59" y="14"/>
                      </a:cubicBezTo>
                      <a:cubicBezTo>
                        <a:pt x="58" y="14"/>
                        <a:pt x="58" y="12"/>
                        <a:pt x="58" y="11"/>
                      </a:cubicBezTo>
                      <a:cubicBezTo>
                        <a:pt x="58" y="9"/>
                        <a:pt x="58" y="6"/>
                        <a:pt x="58" y="6"/>
                      </a:cubicBezTo>
                      <a:cubicBezTo>
                        <a:pt x="58" y="6"/>
                        <a:pt x="53" y="4"/>
                        <a:pt x="51" y="6"/>
                      </a:cubicBezTo>
                      <a:cubicBezTo>
                        <a:pt x="50" y="8"/>
                        <a:pt x="51" y="10"/>
                        <a:pt x="51" y="10"/>
                      </a:cubicBezTo>
                      <a:cubicBezTo>
                        <a:pt x="50" y="11"/>
                        <a:pt x="41" y="13"/>
                        <a:pt x="40" y="10"/>
                      </a:cubicBezTo>
                      <a:cubicBezTo>
                        <a:pt x="38" y="7"/>
                        <a:pt x="35" y="0"/>
                        <a:pt x="34" y="0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6"/>
                        <a:pt x="20" y="6"/>
                        <a:pt x="19" y="6"/>
                      </a:cubicBezTo>
                      <a:cubicBezTo>
                        <a:pt x="17" y="6"/>
                        <a:pt x="13" y="4"/>
                        <a:pt x="12" y="6"/>
                      </a:cubicBezTo>
                      <a:cubicBezTo>
                        <a:pt x="12" y="8"/>
                        <a:pt x="11" y="13"/>
                        <a:pt x="11" y="13"/>
                      </a:cubicBezTo>
                      <a:cubicBezTo>
                        <a:pt x="11" y="14"/>
                        <a:pt x="3" y="25"/>
                        <a:pt x="0" y="26"/>
                      </a:cubicBezTo>
                      <a:cubicBezTo>
                        <a:pt x="0" y="26"/>
                        <a:pt x="4" y="36"/>
                        <a:pt x="6" y="37"/>
                      </a:cubicBezTo>
                      <a:cubicBezTo>
                        <a:pt x="9" y="37"/>
                        <a:pt x="13" y="42"/>
                        <a:pt x="13" y="42"/>
                      </a:cubicBezTo>
                      <a:cubicBezTo>
                        <a:pt x="13" y="42"/>
                        <a:pt x="13" y="49"/>
                        <a:pt x="14" y="55"/>
                      </a:cubicBezTo>
                      <a:cubicBezTo>
                        <a:pt x="15" y="60"/>
                        <a:pt x="18" y="66"/>
                        <a:pt x="18" y="72"/>
                      </a:cubicBezTo>
                      <a:cubicBezTo>
                        <a:pt x="22" y="75"/>
                        <a:pt x="26" y="79"/>
                        <a:pt x="30" y="79"/>
                      </a:cubicBezTo>
                      <a:cubicBezTo>
                        <a:pt x="38" y="80"/>
                        <a:pt x="36" y="83"/>
                        <a:pt x="39" y="85"/>
                      </a:cubicBezTo>
                      <a:cubicBezTo>
                        <a:pt x="42" y="87"/>
                        <a:pt x="44" y="89"/>
                        <a:pt x="49" y="88"/>
                      </a:cubicBezTo>
                      <a:cubicBezTo>
                        <a:pt x="53" y="86"/>
                        <a:pt x="57" y="79"/>
                        <a:pt x="62" y="82"/>
                      </a:cubicBezTo>
                      <a:cubicBezTo>
                        <a:pt x="68" y="85"/>
                        <a:pt x="71" y="87"/>
                        <a:pt x="73" y="85"/>
                      </a:cubicBezTo>
                      <a:cubicBezTo>
                        <a:pt x="74" y="82"/>
                        <a:pt x="74" y="81"/>
                        <a:pt x="75" y="79"/>
                      </a:cubicBezTo>
                      <a:cubicBezTo>
                        <a:pt x="77" y="77"/>
                        <a:pt x="77" y="73"/>
                        <a:pt x="77" y="72"/>
                      </a:cubicBezTo>
                      <a:cubicBezTo>
                        <a:pt x="76" y="71"/>
                        <a:pt x="76" y="66"/>
                        <a:pt x="75" y="65"/>
                      </a:cubicBezTo>
                      <a:cubicBezTo>
                        <a:pt x="73" y="64"/>
                        <a:pt x="70" y="62"/>
                        <a:pt x="73" y="59"/>
                      </a:cubicBezTo>
                      <a:cubicBezTo>
                        <a:pt x="75" y="57"/>
                        <a:pt x="78" y="53"/>
                        <a:pt x="84" y="51"/>
                      </a:cubicBezTo>
                      <a:cubicBezTo>
                        <a:pt x="83" y="50"/>
                        <a:pt x="82" y="49"/>
                        <a:pt x="82" y="48"/>
                      </a:cubicBezTo>
                      <a:cubicBezTo>
                        <a:pt x="81" y="46"/>
                        <a:pt x="81" y="44"/>
                        <a:pt x="79" y="4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5" name="Freeform 96">
                  <a:extLst>
                    <a:ext uri="{FF2B5EF4-FFF2-40B4-BE49-F238E27FC236}">
                      <a16:creationId xmlns:a16="http://schemas.microsoft.com/office/drawing/2014/main" id="{9C84FE2D-BB43-4149-8E35-F4F803CCB8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6932" y="4572286"/>
                  <a:ext cx="635202" cy="528100"/>
                </a:xfrm>
                <a:custGeom>
                  <a:avLst/>
                  <a:gdLst>
                    <a:gd name="T0" fmla="*/ 350 w 131"/>
                    <a:gd name="T1" fmla="*/ 123 h 105"/>
                    <a:gd name="T2" fmla="*/ 331 w 131"/>
                    <a:gd name="T3" fmla="*/ 109 h 105"/>
                    <a:gd name="T4" fmla="*/ 310 w 131"/>
                    <a:gd name="T5" fmla="*/ 88 h 105"/>
                    <a:gd name="T6" fmla="*/ 307 w 131"/>
                    <a:gd name="T7" fmla="*/ 43 h 105"/>
                    <a:gd name="T8" fmla="*/ 291 w 131"/>
                    <a:gd name="T9" fmla="*/ 35 h 105"/>
                    <a:gd name="T10" fmla="*/ 278 w 131"/>
                    <a:gd name="T11" fmla="*/ 32 h 105"/>
                    <a:gd name="T12" fmla="*/ 265 w 131"/>
                    <a:gd name="T13" fmla="*/ 48 h 105"/>
                    <a:gd name="T14" fmla="*/ 251 w 131"/>
                    <a:gd name="T15" fmla="*/ 48 h 105"/>
                    <a:gd name="T16" fmla="*/ 248 w 131"/>
                    <a:gd name="T17" fmla="*/ 35 h 105"/>
                    <a:gd name="T18" fmla="*/ 238 w 131"/>
                    <a:gd name="T19" fmla="*/ 40 h 105"/>
                    <a:gd name="T20" fmla="*/ 230 w 131"/>
                    <a:gd name="T21" fmla="*/ 53 h 105"/>
                    <a:gd name="T22" fmla="*/ 216 w 131"/>
                    <a:gd name="T23" fmla="*/ 48 h 105"/>
                    <a:gd name="T24" fmla="*/ 206 w 131"/>
                    <a:gd name="T25" fmla="*/ 37 h 105"/>
                    <a:gd name="T26" fmla="*/ 187 w 131"/>
                    <a:gd name="T27" fmla="*/ 35 h 105"/>
                    <a:gd name="T28" fmla="*/ 179 w 131"/>
                    <a:gd name="T29" fmla="*/ 29 h 105"/>
                    <a:gd name="T30" fmla="*/ 179 w 131"/>
                    <a:gd name="T31" fmla="*/ 11 h 105"/>
                    <a:gd name="T32" fmla="*/ 176 w 131"/>
                    <a:gd name="T33" fmla="*/ 0 h 105"/>
                    <a:gd name="T34" fmla="*/ 147 w 131"/>
                    <a:gd name="T35" fmla="*/ 21 h 105"/>
                    <a:gd name="T36" fmla="*/ 152 w 131"/>
                    <a:gd name="T37" fmla="*/ 37 h 105"/>
                    <a:gd name="T38" fmla="*/ 158 w 131"/>
                    <a:gd name="T39" fmla="*/ 56 h 105"/>
                    <a:gd name="T40" fmla="*/ 152 w 131"/>
                    <a:gd name="T41" fmla="*/ 75 h 105"/>
                    <a:gd name="T42" fmla="*/ 147 w 131"/>
                    <a:gd name="T43" fmla="*/ 91 h 105"/>
                    <a:gd name="T44" fmla="*/ 118 w 131"/>
                    <a:gd name="T45" fmla="*/ 83 h 105"/>
                    <a:gd name="T46" fmla="*/ 83 w 131"/>
                    <a:gd name="T47" fmla="*/ 99 h 105"/>
                    <a:gd name="T48" fmla="*/ 56 w 131"/>
                    <a:gd name="T49" fmla="*/ 91 h 105"/>
                    <a:gd name="T50" fmla="*/ 32 w 131"/>
                    <a:gd name="T51" fmla="*/ 75 h 105"/>
                    <a:gd name="T52" fmla="*/ 0 w 131"/>
                    <a:gd name="T53" fmla="*/ 56 h 105"/>
                    <a:gd name="T54" fmla="*/ 0 w 131"/>
                    <a:gd name="T55" fmla="*/ 56 h 105"/>
                    <a:gd name="T56" fmla="*/ 21 w 131"/>
                    <a:gd name="T57" fmla="*/ 77 h 105"/>
                    <a:gd name="T58" fmla="*/ 35 w 131"/>
                    <a:gd name="T59" fmla="*/ 91 h 105"/>
                    <a:gd name="T60" fmla="*/ 29 w 131"/>
                    <a:gd name="T61" fmla="*/ 107 h 105"/>
                    <a:gd name="T62" fmla="*/ 59 w 131"/>
                    <a:gd name="T63" fmla="*/ 117 h 105"/>
                    <a:gd name="T64" fmla="*/ 43 w 131"/>
                    <a:gd name="T65" fmla="*/ 149 h 105"/>
                    <a:gd name="T66" fmla="*/ 37 w 131"/>
                    <a:gd name="T67" fmla="*/ 155 h 105"/>
                    <a:gd name="T68" fmla="*/ 56 w 131"/>
                    <a:gd name="T69" fmla="*/ 155 h 105"/>
                    <a:gd name="T70" fmla="*/ 64 w 131"/>
                    <a:gd name="T71" fmla="*/ 160 h 105"/>
                    <a:gd name="T72" fmla="*/ 69 w 131"/>
                    <a:gd name="T73" fmla="*/ 171 h 105"/>
                    <a:gd name="T74" fmla="*/ 104 w 131"/>
                    <a:gd name="T75" fmla="*/ 168 h 105"/>
                    <a:gd name="T76" fmla="*/ 112 w 131"/>
                    <a:gd name="T77" fmla="*/ 155 h 105"/>
                    <a:gd name="T78" fmla="*/ 123 w 131"/>
                    <a:gd name="T79" fmla="*/ 147 h 105"/>
                    <a:gd name="T80" fmla="*/ 134 w 131"/>
                    <a:gd name="T81" fmla="*/ 147 h 105"/>
                    <a:gd name="T82" fmla="*/ 144 w 131"/>
                    <a:gd name="T83" fmla="*/ 149 h 105"/>
                    <a:gd name="T84" fmla="*/ 136 w 131"/>
                    <a:gd name="T85" fmla="*/ 168 h 105"/>
                    <a:gd name="T86" fmla="*/ 166 w 131"/>
                    <a:gd name="T87" fmla="*/ 173 h 105"/>
                    <a:gd name="T88" fmla="*/ 174 w 131"/>
                    <a:gd name="T89" fmla="*/ 192 h 105"/>
                    <a:gd name="T90" fmla="*/ 198 w 131"/>
                    <a:gd name="T91" fmla="*/ 197 h 105"/>
                    <a:gd name="T92" fmla="*/ 206 w 131"/>
                    <a:gd name="T93" fmla="*/ 211 h 105"/>
                    <a:gd name="T94" fmla="*/ 208 w 131"/>
                    <a:gd name="T95" fmla="*/ 232 h 105"/>
                    <a:gd name="T96" fmla="*/ 195 w 131"/>
                    <a:gd name="T97" fmla="*/ 256 h 105"/>
                    <a:gd name="T98" fmla="*/ 200 w 131"/>
                    <a:gd name="T99" fmla="*/ 261 h 105"/>
                    <a:gd name="T100" fmla="*/ 206 w 131"/>
                    <a:gd name="T101" fmla="*/ 280 h 105"/>
                    <a:gd name="T102" fmla="*/ 211 w 131"/>
                    <a:gd name="T103" fmla="*/ 280 h 105"/>
                    <a:gd name="T104" fmla="*/ 214 w 131"/>
                    <a:gd name="T105" fmla="*/ 280 h 105"/>
                    <a:gd name="T106" fmla="*/ 230 w 131"/>
                    <a:gd name="T107" fmla="*/ 267 h 105"/>
                    <a:gd name="T108" fmla="*/ 251 w 131"/>
                    <a:gd name="T109" fmla="*/ 245 h 105"/>
                    <a:gd name="T110" fmla="*/ 275 w 131"/>
                    <a:gd name="T111" fmla="*/ 211 h 105"/>
                    <a:gd name="T112" fmla="*/ 294 w 131"/>
                    <a:gd name="T113" fmla="*/ 208 h 105"/>
                    <a:gd name="T114" fmla="*/ 299 w 131"/>
                    <a:gd name="T115" fmla="*/ 184 h 105"/>
                    <a:gd name="T116" fmla="*/ 305 w 131"/>
                    <a:gd name="T117" fmla="*/ 155 h 105"/>
                    <a:gd name="T118" fmla="*/ 350 w 131"/>
                    <a:gd name="T119" fmla="*/ 123 h 105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31" h="105">
                      <a:moveTo>
                        <a:pt x="131" y="46"/>
                      </a:moveTo>
                      <a:cubicBezTo>
                        <a:pt x="131" y="46"/>
                        <a:pt x="127" y="42"/>
                        <a:pt x="124" y="41"/>
                      </a:cubicBezTo>
                      <a:cubicBezTo>
                        <a:pt x="122" y="39"/>
                        <a:pt x="116" y="33"/>
                        <a:pt x="116" y="33"/>
                      </a:cubicBezTo>
                      <a:cubicBezTo>
                        <a:pt x="115" y="16"/>
                        <a:pt x="115" y="16"/>
                        <a:pt x="115" y="16"/>
                      </a:cubicBezTo>
                      <a:cubicBezTo>
                        <a:pt x="115" y="16"/>
                        <a:pt x="110" y="15"/>
                        <a:pt x="109" y="13"/>
                      </a:cubicBezTo>
                      <a:cubicBezTo>
                        <a:pt x="108" y="12"/>
                        <a:pt x="108" y="9"/>
                        <a:pt x="104" y="12"/>
                      </a:cubicBezTo>
                      <a:cubicBezTo>
                        <a:pt x="101" y="15"/>
                        <a:pt x="100" y="17"/>
                        <a:pt x="99" y="18"/>
                      </a:cubicBezTo>
                      <a:cubicBezTo>
                        <a:pt x="98" y="19"/>
                        <a:pt x="95" y="19"/>
                        <a:pt x="94" y="18"/>
                      </a:cubicBezTo>
                      <a:cubicBezTo>
                        <a:pt x="93" y="17"/>
                        <a:pt x="94" y="13"/>
                        <a:pt x="93" y="13"/>
                      </a:cubicBezTo>
                      <a:cubicBezTo>
                        <a:pt x="93" y="13"/>
                        <a:pt x="91" y="13"/>
                        <a:pt x="89" y="15"/>
                      </a:cubicBezTo>
                      <a:cubicBezTo>
                        <a:pt x="88" y="17"/>
                        <a:pt x="87" y="19"/>
                        <a:pt x="86" y="20"/>
                      </a:cubicBezTo>
                      <a:cubicBezTo>
                        <a:pt x="85" y="21"/>
                        <a:pt x="82" y="19"/>
                        <a:pt x="81" y="18"/>
                      </a:cubicBezTo>
                      <a:cubicBezTo>
                        <a:pt x="79" y="17"/>
                        <a:pt x="78" y="14"/>
                        <a:pt x="77" y="14"/>
                      </a:cubicBezTo>
                      <a:cubicBezTo>
                        <a:pt x="75" y="14"/>
                        <a:pt x="71" y="12"/>
                        <a:pt x="70" y="13"/>
                      </a:cubicBezTo>
                      <a:cubicBezTo>
                        <a:pt x="69" y="13"/>
                        <a:pt x="67" y="13"/>
                        <a:pt x="67" y="11"/>
                      </a:cubicBezTo>
                      <a:cubicBezTo>
                        <a:pt x="67" y="9"/>
                        <a:pt x="67" y="6"/>
                        <a:pt x="67" y="4"/>
                      </a:cubicBezTo>
                      <a:cubicBezTo>
                        <a:pt x="67" y="2"/>
                        <a:pt x="66" y="1"/>
                        <a:pt x="66" y="0"/>
                      </a:cubicBezTo>
                      <a:cubicBezTo>
                        <a:pt x="60" y="2"/>
                        <a:pt x="57" y="6"/>
                        <a:pt x="55" y="8"/>
                      </a:cubicBezTo>
                      <a:cubicBezTo>
                        <a:pt x="52" y="11"/>
                        <a:pt x="56" y="13"/>
                        <a:pt x="57" y="14"/>
                      </a:cubicBezTo>
                      <a:cubicBezTo>
                        <a:pt x="58" y="15"/>
                        <a:pt x="58" y="20"/>
                        <a:pt x="59" y="21"/>
                      </a:cubicBezTo>
                      <a:cubicBezTo>
                        <a:pt x="59" y="22"/>
                        <a:pt x="59" y="26"/>
                        <a:pt x="57" y="28"/>
                      </a:cubicBezTo>
                      <a:cubicBezTo>
                        <a:pt x="56" y="30"/>
                        <a:pt x="56" y="31"/>
                        <a:pt x="55" y="34"/>
                      </a:cubicBezTo>
                      <a:cubicBezTo>
                        <a:pt x="53" y="36"/>
                        <a:pt x="50" y="34"/>
                        <a:pt x="44" y="31"/>
                      </a:cubicBezTo>
                      <a:cubicBezTo>
                        <a:pt x="39" y="28"/>
                        <a:pt x="35" y="35"/>
                        <a:pt x="31" y="37"/>
                      </a:cubicBezTo>
                      <a:cubicBezTo>
                        <a:pt x="26" y="38"/>
                        <a:pt x="24" y="36"/>
                        <a:pt x="21" y="34"/>
                      </a:cubicBezTo>
                      <a:cubicBezTo>
                        <a:pt x="18" y="32"/>
                        <a:pt x="20" y="29"/>
                        <a:pt x="12" y="28"/>
                      </a:cubicBezTo>
                      <a:cubicBezTo>
                        <a:pt x="8" y="28"/>
                        <a:pt x="4" y="24"/>
                        <a:pt x="0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1" y="27"/>
                        <a:pt x="4" y="29"/>
                        <a:pt x="8" y="29"/>
                      </a:cubicBezTo>
                      <a:cubicBezTo>
                        <a:pt x="12" y="29"/>
                        <a:pt x="12" y="31"/>
                        <a:pt x="13" y="34"/>
                      </a:cubicBezTo>
                      <a:cubicBezTo>
                        <a:pt x="14" y="38"/>
                        <a:pt x="9" y="39"/>
                        <a:pt x="11" y="40"/>
                      </a:cubicBezTo>
                      <a:cubicBezTo>
                        <a:pt x="12" y="40"/>
                        <a:pt x="19" y="42"/>
                        <a:pt x="22" y="44"/>
                      </a:cubicBezTo>
                      <a:cubicBezTo>
                        <a:pt x="25" y="45"/>
                        <a:pt x="20" y="53"/>
                        <a:pt x="16" y="56"/>
                      </a:cubicBezTo>
                      <a:cubicBezTo>
                        <a:pt x="15" y="57"/>
                        <a:pt x="15" y="57"/>
                        <a:pt x="14" y="58"/>
                      </a:cubicBezTo>
                      <a:cubicBezTo>
                        <a:pt x="21" y="58"/>
                        <a:pt x="21" y="58"/>
                        <a:pt x="21" y="58"/>
                      </a:cubicBezTo>
                      <a:cubicBezTo>
                        <a:pt x="21" y="58"/>
                        <a:pt x="25" y="58"/>
                        <a:pt x="24" y="60"/>
                      </a:cubicBezTo>
                      <a:cubicBezTo>
                        <a:pt x="22" y="62"/>
                        <a:pt x="23" y="64"/>
                        <a:pt x="26" y="64"/>
                      </a:cubicBezTo>
                      <a:cubicBezTo>
                        <a:pt x="30" y="64"/>
                        <a:pt x="39" y="63"/>
                        <a:pt x="39" y="63"/>
                      </a:cubicBezTo>
                      <a:cubicBezTo>
                        <a:pt x="39" y="63"/>
                        <a:pt x="41" y="60"/>
                        <a:pt x="42" y="58"/>
                      </a:cubicBezTo>
                      <a:cubicBezTo>
                        <a:pt x="43" y="56"/>
                        <a:pt x="44" y="54"/>
                        <a:pt x="46" y="55"/>
                      </a:cubicBezTo>
                      <a:cubicBezTo>
                        <a:pt x="47" y="57"/>
                        <a:pt x="48" y="55"/>
                        <a:pt x="50" y="55"/>
                      </a:cubicBezTo>
                      <a:cubicBezTo>
                        <a:pt x="53" y="54"/>
                        <a:pt x="56" y="51"/>
                        <a:pt x="54" y="56"/>
                      </a:cubicBezTo>
                      <a:cubicBezTo>
                        <a:pt x="52" y="61"/>
                        <a:pt x="49" y="62"/>
                        <a:pt x="51" y="63"/>
                      </a:cubicBezTo>
                      <a:cubicBezTo>
                        <a:pt x="54" y="64"/>
                        <a:pt x="61" y="63"/>
                        <a:pt x="62" y="65"/>
                      </a:cubicBezTo>
                      <a:cubicBezTo>
                        <a:pt x="63" y="67"/>
                        <a:pt x="62" y="72"/>
                        <a:pt x="65" y="72"/>
                      </a:cubicBezTo>
                      <a:cubicBezTo>
                        <a:pt x="69" y="72"/>
                        <a:pt x="72" y="72"/>
                        <a:pt x="74" y="74"/>
                      </a:cubicBezTo>
                      <a:cubicBezTo>
                        <a:pt x="75" y="76"/>
                        <a:pt x="73" y="78"/>
                        <a:pt x="77" y="79"/>
                      </a:cubicBezTo>
                      <a:cubicBezTo>
                        <a:pt x="80" y="79"/>
                        <a:pt x="79" y="85"/>
                        <a:pt x="78" y="87"/>
                      </a:cubicBezTo>
                      <a:cubicBezTo>
                        <a:pt x="77" y="89"/>
                        <a:pt x="75" y="92"/>
                        <a:pt x="73" y="96"/>
                      </a:cubicBezTo>
                      <a:cubicBezTo>
                        <a:pt x="74" y="96"/>
                        <a:pt x="75" y="97"/>
                        <a:pt x="75" y="98"/>
                      </a:cubicBezTo>
                      <a:cubicBezTo>
                        <a:pt x="77" y="101"/>
                        <a:pt x="75" y="104"/>
                        <a:pt x="77" y="105"/>
                      </a:cubicBezTo>
                      <a:cubicBezTo>
                        <a:pt x="78" y="105"/>
                        <a:pt x="79" y="105"/>
                        <a:pt x="79" y="105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0" y="105"/>
                        <a:pt x="85" y="100"/>
                        <a:pt x="86" y="100"/>
                      </a:cubicBezTo>
                      <a:cubicBezTo>
                        <a:pt x="87" y="100"/>
                        <a:pt x="92" y="93"/>
                        <a:pt x="94" y="92"/>
                      </a:cubicBezTo>
                      <a:cubicBezTo>
                        <a:pt x="96" y="91"/>
                        <a:pt x="102" y="79"/>
                        <a:pt x="103" y="79"/>
                      </a:cubicBezTo>
                      <a:cubicBezTo>
                        <a:pt x="103" y="79"/>
                        <a:pt x="109" y="78"/>
                        <a:pt x="110" y="78"/>
                      </a:cubicBezTo>
                      <a:cubicBezTo>
                        <a:pt x="111" y="78"/>
                        <a:pt x="112" y="71"/>
                        <a:pt x="112" y="69"/>
                      </a:cubicBezTo>
                      <a:cubicBezTo>
                        <a:pt x="111" y="66"/>
                        <a:pt x="111" y="60"/>
                        <a:pt x="114" y="58"/>
                      </a:cubicBezTo>
                      <a:cubicBezTo>
                        <a:pt x="117" y="55"/>
                        <a:pt x="131" y="46"/>
                        <a:pt x="131" y="46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6" name="Freeform 97">
                  <a:extLst>
                    <a:ext uri="{FF2B5EF4-FFF2-40B4-BE49-F238E27FC236}">
                      <a16:creationId xmlns:a16="http://schemas.microsoft.com/office/drawing/2014/main" id="{9A5DF649-5287-4E8D-84AF-F7C556183D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01890" y="4828791"/>
                  <a:ext cx="613423" cy="433796"/>
                </a:xfrm>
                <a:custGeom>
                  <a:avLst/>
                  <a:gdLst>
                    <a:gd name="T0" fmla="*/ 330 w 126"/>
                    <a:gd name="T1" fmla="*/ 75 h 86"/>
                    <a:gd name="T2" fmla="*/ 322 w 126"/>
                    <a:gd name="T3" fmla="*/ 64 h 86"/>
                    <a:gd name="T4" fmla="*/ 298 w 126"/>
                    <a:gd name="T5" fmla="*/ 56 h 86"/>
                    <a:gd name="T6" fmla="*/ 290 w 126"/>
                    <a:gd name="T7" fmla="*/ 37 h 86"/>
                    <a:gd name="T8" fmla="*/ 260 w 126"/>
                    <a:gd name="T9" fmla="*/ 35 h 86"/>
                    <a:gd name="T10" fmla="*/ 268 w 126"/>
                    <a:gd name="T11" fmla="*/ 13 h 86"/>
                    <a:gd name="T12" fmla="*/ 258 w 126"/>
                    <a:gd name="T13" fmla="*/ 11 h 86"/>
                    <a:gd name="T14" fmla="*/ 247 w 126"/>
                    <a:gd name="T15" fmla="*/ 13 h 86"/>
                    <a:gd name="T16" fmla="*/ 236 w 126"/>
                    <a:gd name="T17" fmla="*/ 19 h 86"/>
                    <a:gd name="T18" fmla="*/ 228 w 126"/>
                    <a:gd name="T19" fmla="*/ 32 h 86"/>
                    <a:gd name="T20" fmla="*/ 193 w 126"/>
                    <a:gd name="T21" fmla="*/ 35 h 86"/>
                    <a:gd name="T22" fmla="*/ 188 w 126"/>
                    <a:gd name="T23" fmla="*/ 24 h 86"/>
                    <a:gd name="T24" fmla="*/ 180 w 126"/>
                    <a:gd name="T25" fmla="*/ 19 h 86"/>
                    <a:gd name="T26" fmla="*/ 161 w 126"/>
                    <a:gd name="T27" fmla="*/ 19 h 86"/>
                    <a:gd name="T28" fmla="*/ 139 w 126"/>
                    <a:gd name="T29" fmla="*/ 40 h 86"/>
                    <a:gd name="T30" fmla="*/ 115 w 126"/>
                    <a:gd name="T31" fmla="*/ 51 h 86"/>
                    <a:gd name="T32" fmla="*/ 107 w 126"/>
                    <a:gd name="T33" fmla="*/ 70 h 86"/>
                    <a:gd name="T34" fmla="*/ 91 w 126"/>
                    <a:gd name="T35" fmla="*/ 80 h 86"/>
                    <a:gd name="T36" fmla="*/ 72 w 126"/>
                    <a:gd name="T37" fmla="*/ 83 h 86"/>
                    <a:gd name="T38" fmla="*/ 64 w 126"/>
                    <a:gd name="T39" fmla="*/ 104 h 86"/>
                    <a:gd name="T40" fmla="*/ 38 w 126"/>
                    <a:gd name="T41" fmla="*/ 112 h 86"/>
                    <a:gd name="T42" fmla="*/ 16 w 126"/>
                    <a:gd name="T43" fmla="*/ 110 h 86"/>
                    <a:gd name="T44" fmla="*/ 16 w 126"/>
                    <a:gd name="T45" fmla="*/ 147 h 86"/>
                    <a:gd name="T46" fmla="*/ 5 w 126"/>
                    <a:gd name="T47" fmla="*/ 166 h 86"/>
                    <a:gd name="T48" fmla="*/ 3 w 126"/>
                    <a:gd name="T49" fmla="*/ 163 h 86"/>
                    <a:gd name="T50" fmla="*/ 0 w 126"/>
                    <a:gd name="T51" fmla="*/ 185 h 86"/>
                    <a:gd name="T52" fmla="*/ 11 w 126"/>
                    <a:gd name="T53" fmla="*/ 203 h 86"/>
                    <a:gd name="T54" fmla="*/ 46 w 126"/>
                    <a:gd name="T55" fmla="*/ 206 h 86"/>
                    <a:gd name="T56" fmla="*/ 67 w 126"/>
                    <a:gd name="T57" fmla="*/ 174 h 86"/>
                    <a:gd name="T58" fmla="*/ 80 w 126"/>
                    <a:gd name="T59" fmla="*/ 195 h 86"/>
                    <a:gd name="T60" fmla="*/ 97 w 126"/>
                    <a:gd name="T61" fmla="*/ 203 h 86"/>
                    <a:gd name="T62" fmla="*/ 107 w 126"/>
                    <a:gd name="T63" fmla="*/ 211 h 86"/>
                    <a:gd name="T64" fmla="*/ 126 w 126"/>
                    <a:gd name="T65" fmla="*/ 211 h 86"/>
                    <a:gd name="T66" fmla="*/ 142 w 126"/>
                    <a:gd name="T67" fmla="*/ 230 h 86"/>
                    <a:gd name="T68" fmla="*/ 150 w 126"/>
                    <a:gd name="T69" fmla="*/ 219 h 86"/>
                    <a:gd name="T70" fmla="*/ 166 w 126"/>
                    <a:gd name="T71" fmla="*/ 209 h 86"/>
                    <a:gd name="T72" fmla="*/ 182 w 126"/>
                    <a:gd name="T73" fmla="*/ 203 h 86"/>
                    <a:gd name="T74" fmla="*/ 204 w 126"/>
                    <a:gd name="T75" fmla="*/ 193 h 86"/>
                    <a:gd name="T76" fmla="*/ 231 w 126"/>
                    <a:gd name="T77" fmla="*/ 174 h 86"/>
                    <a:gd name="T78" fmla="*/ 247 w 126"/>
                    <a:gd name="T79" fmla="*/ 171 h 86"/>
                    <a:gd name="T80" fmla="*/ 263 w 126"/>
                    <a:gd name="T81" fmla="*/ 155 h 86"/>
                    <a:gd name="T82" fmla="*/ 279 w 126"/>
                    <a:gd name="T83" fmla="*/ 147 h 86"/>
                    <a:gd name="T84" fmla="*/ 292 w 126"/>
                    <a:gd name="T85" fmla="*/ 128 h 86"/>
                    <a:gd name="T86" fmla="*/ 319 w 126"/>
                    <a:gd name="T87" fmla="*/ 123 h 86"/>
                    <a:gd name="T88" fmla="*/ 333 w 126"/>
                    <a:gd name="T89" fmla="*/ 99 h 86"/>
                    <a:gd name="T90" fmla="*/ 330 w 126"/>
                    <a:gd name="T91" fmla="*/ 75 h 8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26" h="86">
                      <a:moveTo>
                        <a:pt x="123" y="28"/>
                      </a:moveTo>
                      <a:cubicBezTo>
                        <a:pt x="119" y="27"/>
                        <a:pt x="121" y="26"/>
                        <a:pt x="120" y="24"/>
                      </a:cubicBezTo>
                      <a:cubicBezTo>
                        <a:pt x="118" y="22"/>
                        <a:pt x="115" y="21"/>
                        <a:pt x="111" y="21"/>
                      </a:cubicBezTo>
                      <a:cubicBezTo>
                        <a:pt x="108" y="21"/>
                        <a:pt x="109" y="17"/>
                        <a:pt x="108" y="14"/>
                      </a:cubicBezTo>
                      <a:cubicBezTo>
                        <a:pt x="107" y="12"/>
                        <a:pt x="100" y="14"/>
                        <a:pt x="97" y="13"/>
                      </a:cubicBezTo>
                      <a:cubicBezTo>
                        <a:pt x="95" y="12"/>
                        <a:pt x="98" y="10"/>
                        <a:pt x="100" y="5"/>
                      </a:cubicBezTo>
                      <a:cubicBezTo>
                        <a:pt x="102" y="0"/>
                        <a:pt x="99" y="3"/>
                        <a:pt x="96" y="4"/>
                      </a:cubicBezTo>
                      <a:cubicBezTo>
                        <a:pt x="94" y="5"/>
                        <a:pt x="93" y="6"/>
                        <a:pt x="92" y="5"/>
                      </a:cubicBezTo>
                      <a:cubicBezTo>
                        <a:pt x="90" y="3"/>
                        <a:pt x="89" y="6"/>
                        <a:pt x="88" y="7"/>
                      </a:cubicBezTo>
                      <a:cubicBezTo>
                        <a:pt x="87" y="9"/>
                        <a:pt x="85" y="12"/>
                        <a:pt x="85" y="12"/>
                      </a:cubicBezTo>
                      <a:cubicBezTo>
                        <a:pt x="85" y="12"/>
                        <a:pt x="76" y="13"/>
                        <a:pt x="72" y="13"/>
                      </a:cubicBezTo>
                      <a:cubicBezTo>
                        <a:pt x="69" y="14"/>
                        <a:pt x="68" y="11"/>
                        <a:pt x="70" y="9"/>
                      </a:cubicBezTo>
                      <a:cubicBezTo>
                        <a:pt x="71" y="7"/>
                        <a:pt x="67" y="7"/>
                        <a:pt x="67" y="7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57" y="9"/>
                        <a:pt x="56" y="11"/>
                        <a:pt x="52" y="15"/>
                      </a:cubicBezTo>
                      <a:cubicBezTo>
                        <a:pt x="48" y="20"/>
                        <a:pt x="48" y="20"/>
                        <a:pt x="43" y="19"/>
                      </a:cubicBezTo>
                      <a:cubicBezTo>
                        <a:pt x="38" y="18"/>
                        <a:pt x="41" y="21"/>
                        <a:pt x="40" y="26"/>
                      </a:cubicBezTo>
                      <a:cubicBezTo>
                        <a:pt x="38" y="31"/>
                        <a:pt x="37" y="31"/>
                        <a:pt x="34" y="30"/>
                      </a:cubicBezTo>
                      <a:cubicBezTo>
                        <a:pt x="32" y="29"/>
                        <a:pt x="27" y="31"/>
                        <a:pt x="27" y="31"/>
                      </a:cubicBezTo>
                      <a:cubicBezTo>
                        <a:pt x="27" y="31"/>
                        <a:pt x="25" y="36"/>
                        <a:pt x="24" y="39"/>
                      </a:cubicBezTo>
                      <a:cubicBezTo>
                        <a:pt x="22" y="42"/>
                        <a:pt x="18" y="44"/>
                        <a:pt x="14" y="42"/>
                      </a:cubicBezTo>
                      <a:cubicBezTo>
                        <a:pt x="11" y="40"/>
                        <a:pt x="9" y="39"/>
                        <a:pt x="6" y="41"/>
                      </a:cubicBezTo>
                      <a:cubicBezTo>
                        <a:pt x="3" y="43"/>
                        <a:pt x="4" y="50"/>
                        <a:pt x="6" y="55"/>
                      </a:cubicBezTo>
                      <a:cubicBezTo>
                        <a:pt x="9" y="61"/>
                        <a:pt x="2" y="62"/>
                        <a:pt x="2" y="62"/>
                      </a:cubicBezTo>
                      <a:cubicBezTo>
                        <a:pt x="2" y="62"/>
                        <a:pt x="2" y="62"/>
                        <a:pt x="1" y="61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75"/>
                        <a:pt x="4" y="76"/>
                      </a:cubicBezTo>
                      <a:cubicBezTo>
                        <a:pt x="7" y="78"/>
                        <a:pt x="14" y="81"/>
                        <a:pt x="17" y="77"/>
                      </a:cubicBezTo>
                      <a:cubicBezTo>
                        <a:pt x="19" y="72"/>
                        <a:pt x="23" y="61"/>
                        <a:pt x="25" y="65"/>
                      </a:cubicBezTo>
                      <a:cubicBezTo>
                        <a:pt x="27" y="70"/>
                        <a:pt x="25" y="73"/>
                        <a:pt x="30" y="73"/>
                      </a:cubicBezTo>
                      <a:cubicBezTo>
                        <a:pt x="34" y="73"/>
                        <a:pt x="34" y="74"/>
                        <a:pt x="36" y="76"/>
                      </a:cubicBezTo>
                      <a:cubicBezTo>
                        <a:pt x="37" y="78"/>
                        <a:pt x="37" y="80"/>
                        <a:pt x="40" y="79"/>
                      </a:cubicBezTo>
                      <a:cubicBezTo>
                        <a:pt x="43" y="78"/>
                        <a:pt x="44" y="77"/>
                        <a:pt x="47" y="79"/>
                      </a:cubicBezTo>
                      <a:cubicBezTo>
                        <a:pt x="48" y="80"/>
                        <a:pt x="51" y="83"/>
                        <a:pt x="53" y="86"/>
                      </a:cubicBezTo>
                      <a:cubicBezTo>
                        <a:pt x="54" y="84"/>
                        <a:pt x="54" y="82"/>
                        <a:pt x="56" y="82"/>
                      </a:cubicBezTo>
                      <a:cubicBezTo>
                        <a:pt x="59" y="82"/>
                        <a:pt x="58" y="78"/>
                        <a:pt x="62" y="78"/>
                      </a:cubicBezTo>
                      <a:cubicBezTo>
                        <a:pt x="66" y="77"/>
                        <a:pt x="63" y="77"/>
                        <a:pt x="68" y="76"/>
                      </a:cubicBezTo>
                      <a:cubicBezTo>
                        <a:pt x="73" y="75"/>
                        <a:pt x="76" y="72"/>
                        <a:pt x="76" y="72"/>
                      </a:cubicBezTo>
                      <a:cubicBezTo>
                        <a:pt x="76" y="72"/>
                        <a:pt x="82" y="65"/>
                        <a:pt x="86" y="65"/>
                      </a:cubicBezTo>
                      <a:cubicBezTo>
                        <a:pt x="90" y="66"/>
                        <a:pt x="90" y="66"/>
                        <a:pt x="92" y="64"/>
                      </a:cubicBezTo>
                      <a:cubicBezTo>
                        <a:pt x="95" y="61"/>
                        <a:pt x="95" y="58"/>
                        <a:pt x="98" y="58"/>
                      </a:cubicBezTo>
                      <a:cubicBezTo>
                        <a:pt x="102" y="58"/>
                        <a:pt x="102" y="58"/>
                        <a:pt x="104" y="55"/>
                      </a:cubicBezTo>
                      <a:cubicBezTo>
                        <a:pt x="106" y="52"/>
                        <a:pt x="106" y="49"/>
                        <a:pt x="109" y="48"/>
                      </a:cubicBezTo>
                      <a:cubicBezTo>
                        <a:pt x="112" y="48"/>
                        <a:pt x="117" y="45"/>
                        <a:pt x="119" y="46"/>
                      </a:cubicBezTo>
                      <a:cubicBezTo>
                        <a:pt x="121" y="41"/>
                        <a:pt x="123" y="38"/>
                        <a:pt x="124" y="37"/>
                      </a:cubicBezTo>
                      <a:cubicBezTo>
                        <a:pt x="125" y="34"/>
                        <a:pt x="126" y="29"/>
                        <a:pt x="123" y="28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47" name="Freeform 98">
                  <a:extLst>
                    <a:ext uri="{FF2B5EF4-FFF2-40B4-BE49-F238E27FC236}">
                      <a16:creationId xmlns:a16="http://schemas.microsoft.com/office/drawing/2014/main" id="{39D2BC37-167D-4C32-927F-76CD301BDA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955" y="5090956"/>
                  <a:ext cx="591645" cy="463974"/>
                </a:xfrm>
                <a:custGeom>
                  <a:avLst/>
                  <a:gdLst>
                    <a:gd name="T0" fmla="*/ 310 w 122"/>
                    <a:gd name="T1" fmla="*/ 72 h 92"/>
                    <a:gd name="T2" fmla="*/ 291 w 122"/>
                    <a:gd name="T3" fmla="*/ 72 h 92"/>
                    <a:gd name="T4" fmla="*/ 281 w 122"/>
                    <a:gd name="T5" fmla="*/ 64 h 92"/>
                    <a:gd name="T6" fmla="*/ 265 w 122"/>
                    <a:gd name="T7" fmla="*/ 56 h 92"/>
                    <a:gd name="T8" fmla="*/ 251 w 122"/>
                    <a:gd name="T9" fmla="*/ 35 h 92"/>
                    <a:gd name="T10" fmla="*/ 230 w 122"/>
                    <a:gd name="T11" fmla="*/ 67 h 92"/>
                    <a:gd name="T12" fmla="*/ 195 w 122"/>
                    <a:gd name="T13" fmla="*/ 64 h 92"/>
                    <a:gd name="T14" fmla="*/ 184 w 122"/>
                    <a:gd name="T15" fmla="*/ 45 h 92"/>
                    <a:gd name="T16" fmla="*/ 187 w 122"/>
                    <a:gd name="T17" fmla="*/ 24 h 92"/>
                    <a:gd name="T18" fmla="*/ 171 w 122"/>
                    <a:gd name="T19" fmla="*/ 19 h 92"/>
                    <a:gd name="T20" fmla="*/ 128 w 122"/>
                    <a:gd name="T21" fmla="*/ 16 h 92"/>
                    <a:gd name="T22" fmla="*/ 110 w 122"/>
                    <a:gd name="T23" fmla="*/ 35 h 92"/>
                    <a:gd name="T24" fmla="*/ 67 w 122"/>
                    <a:gd name="T25" fmla="*/ 16 h 92"/>
                    <a:gd name="T26" fmla="*/ 29 w 122"/>
                    <a:gd name="T27" fmla="*/ 21 h 92"/>
                    <a:gd name="T28" fmla="*/ 8 w 122"/>
                    <a:gd name="T29" fmla="*/ 40 h 92"/>
                    <a:gd name="T30" fmla="*/ 0 w 122"/>
                    <a:gd name="T31" fmla="*/ 67 h 92"/>
                    <a:gd name="T32" fmla="*/ 8 w 122"/>
                    <a:gd name="T33" fmla="*/ 80 h 92"/>
                    <a:gd name="T34" fmla="*/ 48 w 122"/>
                    <a:gd name="T35" fmla="*/ 104 h 92"/>
                    <a:gd name="T36" fmla="*/ 59 w 122"/>
                    <a:gd name="T37" fmla="*/ 123 h 92"/>
                    <a:gd name="T38" fmla="*/ 51 w 122"/>
                    <a:gd name="T39" fmla="*/ 139 h 92"/>
                    <a:gd name="T40" fmla="*/ 40 w 122"/>
                    <a:gd name="T41" fmla="*/ 150 h 92"/>
                    <a:gd name="T42" fmla="*/ 53 w 122"/>
                    <a:gd name="T43" fmla="*/ 158 h 92"/>
                    <a:gd name="T44" fmla="*/ 61 w 122"/>
                    <a:gd name="T45" fmla="*/ 166 h 92"/>
                    <a:gd name="T46" fmla="*/ 48 w 122"/>
                    <a:gd name="T47" fmla="*/ 179 h 92"/>
                    <a:gd name="T48" fmla="*/ 37 w 122"/>
                    <a:gd name="T49" fmla="*/ 198 h 92"/>
                    <a:gd name="T50" fmla="*/ 48 w 122"/>
                    <a:gd name="T51" fmla="*/ 211 h 92"/>
                    <a:gd name="T52" fmla="*/ 83 w 122"/>
                    <a:gd name="T53" fmla="*/ 214 h 92"/>
                    <a:gd name="T54" fmla="*/ 91 w 122"/>
                    <a:gd name="T55" fmla="*/ 222 h 92"/>
                    <a:gd name="T56" fmla="*/ 88 w 122"/>
                    <a:gd name="T57" fmla="*/ 233 h 92"/>
                    <a:gd name="T58" fmla="*/ 131 w 122"/>
                    <a:gd name="T59" fmla="*/ 227 h 92"/>
                    <a:gd name="T60" fmla="*/ 142 w 122"/>
                    <a:gd name="T61" fmla="*/ 206 h 92"/>
                    <a:gd name="T62" fmla="*/ 139 w 122"/>
                    <a:gd name="T63" fmla="*/ 182 h 92"/>
                    <a:gd name="T64" fmla="*/ 182 w 122"/>
                    <a:gd name="T65" fmla="*/ 185 h 92"/>
                    <a:gd name="T66" fmla="*/ 219 w 122"/>
                    <a:gd name="T67" fmla="*/ 190 h 92"/>
                    <a:gd name="T68" fmla="*/ 246 w 122"/>
                    <a:gd name="T69" fmla="*/ 176 h 92"/>
                    <a:gd name="T70" fmla="*/ 257 w 122"/>
                    <a:gd name="T71" fmla="*/ 163 h 92"/>
                    <a:gd name="T72" fmla="*/ 283 w 122"/>
                    <a:gd name="T73" fmla="*/ 182 h 92"/>
                    <a:gd name="T74" fmla="*/ 289 w 122"/>
                    <a:gd name="T75" fmla="*/ 174 h 92"/>
                    <a:gd name="T76" fmla="*/ 291 w 122"/>
                    <a:gd name="T77" fmla="*/ 166 h 92"/>
                    <a:gd name="T78" fmla="*/ 283 w 122"/>
                    <a:gd name="T79" fmla="*/ 163 h 92"/>
                    <a:gd name="T80" fmla="*/ 273 w 122"/>
                    <a:gd name="T81" fmla="*/ 155 h 92"/>
                    <a:gd name="T82" fmla="*/ 270 w 122"/>
                    <a:gd name="T83" fmla="*/ 144 h 92"/>
                    <a:gd name="T84" fmla="*/ 278 w 122"/>
                    <a:gd name="T85" fmla="*/ 136 h 92"/>
                    <a:gd name="T86" fmla="*/ 281 w 122"/>
                    <a:gd name="T87" fmla="*/ 131 h 92"/>
                    <a:gd name="T88" fmla="*/ 286 w 122"/>
                    <a:gd name="T89" fmla="*/ 142 h 92"/>
                    <a:gd name="T90" fmla="*/ 291 w 122"/>
                    <a:gd name="T91" fmla="*/ 131 h 92"/>
                    <a:gd name="T92" fmla="*/ 302 w 122"/>
                    <a:gd name="T93" fmla="*/ 110 h 92"/>
                    <a:gd name="T94" fmla="*/ 305 w 122"/>
                    <a:gd name="T95" fmla="*/ 96 h 92"/>
                    <a:gd name="T96" fmla="*/ 323 w 122"/>
                    <a:gd name="T97" fmla="*/ 91 h 92"/>
                    <a:gd name="T98" fmla="*/ 326 w 122"/>
                    <a:gd name="T99" fmla="*/ 88 h 92"/>
                    <a:gd name="T100" fmla="*/ 310 w 122"/>
                    <a:gd name="T101" fmla="*/ 72 h 92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2" h="92">
                      <a:moveTo>
                        <a:pt x="116" y="27"/>
                      </a:moveTo>
                      <a:cubicBezTo>
                        <a:pt x="113" y="25"/>
                        <a:pt x="113" y="26"/>
                        <a:pt x="109" y="27"/>
                      </a:cubicBezTo>
                      <a:cubicBezTo>
                        <a:pt x="106" y="27"/>
                        <a:pt x="106" y="26"/>
                        <a:pt x="105" y="24"/>
                      </a:cubicBezTo>
                      <a:cubicBezTo>
                        <a:pt x="103" y="21"/>
                        <a:pt x="103" y="21"/>
                        <a:pt x="99" y="21"/>
                      </a:cubicBezTo>
                      <a:cubicBezTo>
                        <a:pt x="94" y="21"/>
                        <a:pt x="96" y="18"/>
                        <a:pt x="94" y="13"/>
                      </a:cubicBezTo>
                      <a:cubicBezTo>
                        <a:pt x="92" y="9"/>
                        <a:pt x="88" y="20"/>
                        <a:pt x="86" y="25"/>
                      </a:cubicBezTo>
                      <a:cubicBezTo>
                        <a:pt x="83" y="29"/>
                        <a:pt x="76" y="26"/>
                        <a:pt x="73" y="24"/>
                      </a:cubicBezTo>
                      <a:cubicBezTo>
                        <a:pt x="69" y="23"/>
                        <a:pt x="69" y="17"/>
                        <a:pt x="69" y="17"/>
                      </a:cubicBezTo>
                      <a:cubicBezTo>
                        <a:pt x="70" y="9"/>
                        <a:pt x="70" y="9"/>
                        <a:pt x="70" y="9"/>
                      </a:cubicBezTo>
                      <a:cubicBezTo>
                        <a:pt x="68" y="9"/>
                        <a:pt x="66" y="8"/>
                        <a:pt x="64" y="7"/>
                      </a:cubicBezTo>
                      <a:cubicBezTo>
                        <a:pt x="61" y="6"/>
                        <a:pt x="53" y="7"/>
                        <a:pt x="48" y="6"/>
                      </a:cubicBezTo>
                      <a:cubicBezTo>
                        <a:pt x="42" y="5"/>
                        <a:pt x="43" y="8"/>
                        <a:pt x="41" y="13"/>
                      </a:cubicBezTo>
                      <a:cubicBezTo>
                        <a:pt x="40" y="18"/>
                        <a:pt x="32" y="11"/>
                        <a:pt x="25" y="6"/>
                      </a:cubicBezTo>
                      <a:cubicBezTo>
                        <a:pt x="18" y="0"/>
                        <a:pt x="16" y="8"/>
                        <a:pt x="11" y="8"/>
                      </a:cubicBezTo>
                      <a:cubicBezTo>
                        <a:pt x="5" y="9"/>
                        <a:pt x="3" y="11"/>
                        <a:pt x="3" y="15"/>
                      </a:cubicBezTo>
                      <a:cubicBezTo>
                        <a:pt x="3" y="19"/>
                        <a:pt x="1" y="25"/>
                        <a:pt x="0" y="25"/>
                      </a:cubicBezTo>
                      <a:cubicBezTo>
                        <a:pt x="0" y="26"/>
                        <a:pt x="1" y="27"/>
                        <a:pt x="3" y="30"/>
                      </a:cubicBezTo>
                      <a:cubicBezTo>
                        <a:pt x="5" y="33"/>
                        <a:pt x="14" y="37"/>
                        <a:pt x="18" y="39"/>
                      </a:cubicBezTo>
                      <a:cubicBezTo>
                        <a:pt x="22" y="41"/>
                        <a:pt x="21" y="43"/>
                        <a:pt x="22" y="46"/>
                      </a:cubicBezTo>
                      <a:cubicBezTo>
                        <a:pt x="23" y="49"/>
                        <a:pt x="22" y="49"/>
                        <a:pt x="19" y="52"/>
                      </a:cubicBezTo>
                      <a:cubicBezTo>
                        <a:pt x="16" y="54"/>
                        <a:pt x="15" y="55"/>
                        <a:pt x="15" y="56"/>
                      </a:cubicBezTo>
                      <a:cubicBezTo>
                        <a:pt x="14" y="58"/>
                        <a:pt x="17" y="59"/>
                        <a:pt x="20" y="59"/>
                      </a:cubicBezTo>
                      <a:cubicBezTo>
                        <a:pt x="23" y="58"/>
                        <a:pt x="22" y="59"/>
                        <a:pt x="23" y="62"/>
                      </a:cubicBezTo>
                      <a:cubicBezTo>
                        <a:pt x="24" y="65"/>
                        <a:pt x="21" y="66"/>
                        <a:pt x="18" y="67"/>
                      </a:cubicBezTo>
                      <a:cubicBezTo>
                        <a:pt x="15" y="68"/>
                        <a:pt x="14" y="71"/>
                        <a:pt x="14" y="74"/>
                      </a:cubicBezTo>
                      <a:cubicBezTo>
                        <a:pt x="14" y="78"/>
                        <a:pt x="16" y="79"/>
                        <a:pt x="18" y="79"/>
                      </a:cubicBezTo>
                      <a:cubicBezTo>
                        <a:pt x="21" y="80"/>
                        <a:pt x="27" y="79"/>
                        <a:pt x="31" y="80"/>
                      </a:cubicBezTo>
                      <a:cubicBezTo>
                        <a:pt x="34" y="80"/>
                        <a:pt x="34" y="82"/>
                        <a:pt x="34" y="83"/>
                      </a:cubicBezTo>
                      <a:cubicBezTo>
                        <a:pt x="34" y="84"/>
                        <a:pt x="34" y="85"/>
                        <a:pt x="33" y="87"/>
                      </a:cubicBezTo>
                      <a:cubicBezTo>
                        <a:pt x="40" y="92"/>
                        <a:pt x="48" y="87"/>
                        <a:pt x="49" y="85"/>
                      </a:cubicBezTo>
                      <a:cubicBezTo>
                        <a:pt x="50" y="83"/>
                        <a:pt x="53" y="79"/>
                        <a:pt x="53" y="77"/>
                      </a:cubicBezTo>
                      <a:cubicBezTo>
                        <a:pt x="53" y="75"/>
                        <a:pt x="52" y="68"/>
                        <a:pt x="52" y="68"/>
                      </a:cubicBezTo>
                      <a:cubicBezTo>
                        <a:pt x="52" y="68"/>
                        <a:pt x="65" y="67"/>
                        <a:pt x="68" y="69"/>
                      </a:cubicBezTo>
                      <a:cubicBezTo>
                        <a:pt x="71" y="70"/>
                        <a:pt x="78" y="71"/>
                        <a:pt x="82" y="71"/>
                      </a:cubicBezTo>
                      <a:cubicBezTo>
                        <a:pt x="86" y="71"/>
                        <a:pt x="90" y="68"/>
                        <a:pt x="92" y="66"/>
                      </a:cubicBezTo>
                      <a:cubicBezTo>
                        <a:pt x="95" y="64"/>
                        <a:pt x="96" y="61"/>
                        <a:pt x="96" y="61"/>
                      </a:cubicBezTo>
                      <a:cubicBezTo>
                        <a:pt x="106" y="68"/>
                        <a:pt x="106" y="68"/>
                        <a:pt x="106" y="68"/>
                      </a:cubicBezTo>
                      <a:cubicBezTo>
                        <a:pt x="107" y="67"/>
                        <a:pt x="107" y="66"/>
                        <a:pt x="108" y="65"/>
                      </a:cubicBezTo>
                      <a:cubicBezTo>
                        <a:pt x="109" y="64"/>
                        <a:pt x="110" y="63"/>
                        <a:pt x="109" y="62"/>
                      </a:cubicBezTo>
                      <a:cubicBezTo>
                        <a:pt x="108" y="62"/>
                        <a:pt x="108" y="62"/>
                        <a:pt x="106" y="61"/>
                      </a:cubicBezTo>
                      <a:cubicBezTo>
                        <a:pt x="104" y="60"/>
                        <a:pt x="103" y="60"/>
                        <a:pt x="102" y="58"/>
                      </a:cubicBezTo>
                      <a:cubicBezTo>
                        <a:pt x="102" y="56"/>
                        <a:pt x="101" y="56"/>
                        <a:pt x="101" y="54"/>
                      </a:cubicBezTo>
                      <a:cubicBezTo>
                        <a:pt x="102" y="53"/>
                        <a:pt x="103" y="52"/>
                        <a:pt x="104" y="51"/>
                      </a:cubicBezTo>
                      <a:cubicBezTo>
                        <a:pt x="104" y="51"/>
                        <a:pt x="104" y="45"/>
                        <a:pt x="105" y="49"/>
                      </a:cubicBezTo>
                      <a:cubicBezTo>
                        <a:pt x="106" y="52"/>
                        <a:pt x="105" y="51"/>
                        <a:pt x="107" y="53"/>
                      </a:cubicBezTo>
                      <a:cubicBezTo>
                        <a:pt x="109" y="55"/>
                        <a:pt x="109" y="50"/>
                        <a:pt x="109" y="49"/>
                      </a:cubicBezTo>
                      <a:cubicBezTo>
                        <a:pt x="110" y="47"/>
                        <a:pt x="113" y="43"/>
                        <a:pt x="113" y="41"/>
                      </a:cubicBezTo>
                      <a:cubicBezTo>
                        <a:pt x="113" y="39"/>
                        <a:pt x="112" y="37"/>
                        <a:pt x="114" y="36"/>
                      </a:cubicBezTo>
                      <a:cubicBezTo>
                        <a:pt x="115" y="34"/>
                        <a:pt x="119" y="35"/>
                        <a:pt x="121" y="34"/>
                      </a:cubicBezTo>
                      <a:cubicBezTo>
                        <a:pt x="121" y="34"/>
                        <a:pt x="122" y="34"/>
                        <a:pt x="122" y="33"/>
                      </a:cubicBezTo>
                      <a:cubicBezTo>
                        <a:pt x="120" y="31"/>
                        <a:pt x="117" y="28"/>
                        <a:pt x="116" y="27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8" name="Freeform 99">
                  <a:extLst>
                    <a:ext uri="{FF2B5EF4-FFF2-40B4-BE49-F238E27FC236}">
                      <a16:creationId xmlns:a16="http://schemas.microsoft.com/office/drawing/2014/main" id="{D43F1E5D-7F0E-488C-BF66-883FB022B0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955" y="5398385"/>
                  <a:ext cx="577125" cy="322518"/>
                </a:xfrm>
                <a:custGeom>
                  <a:avLst/>
                  <a:gdLst>
                    <a:gd name="T0" fmla="*/ 310 w 119"/>
                    <a:gd name="T1" fmla="*/ 102 h 64"/>
                    <a:gd name="T2" fmla="*/ 297 w 119"/>
                    <a:gd name="T3" fmla="*/ 80 h 64"/>
                    <a:gd name="T4" fmla="*/ 286 w 119"/>
                    <a:gd name="T5" fmla="*/ 61 h 64"/>
                    <a:gd name="T6" fmla="*/ 283 w 119"/>
                    <a:gd name="T7" fmla="*/ 43 h 64"/>
                    <a:gd name="T8" fmla="*/ 283 w 119"/>
                    <a:gd name="T9" fmla="*/ 24 h 64"/>
                    <a:gd name="T10" fmla="*/ 283 w 119"/>
                    <a:gd name="T11" fmla="*/ 19 h 64"/>
                    <a:gd name="T12" fmla="*/ 257 w 119"/>
                    <a:gd name="T13" fmla="*/ 0 h 64"/>
                    <a:gd name="T14" fmla="*/ 246 w 119"/>
                    <a:gd name="T15" fmla="*/ 13 h 64"/>
                    <a:gd name="T16" fmla="*/ 219 w 119"/>
                    <a:gd name="T17" fmla="*/ 27 h 64"/>
                    <a:gd name="T18" fmla="*/ 182 w 119"/>
                    <a:gd name="T19" fmla="*/ 21 h 64"/>
                    <a:gd name="T20" fmla="*/ 139 w 119"/>
                    <a:gd name="T21" fmla="*/ 19 h 64"/>
                    <a:gd name="T22" fmla="*/ 142 w 119"/>
                    <a:gd name="T23" fmla="*/ 43 h 64"/>
                    <a:gd name="T24" fmla="*/ 131 w 119"/>
                    <a:gd name="T25" fmla="*/ 64 h 64"/>
                    <a:gd name="T26" fmla="*/ 88 w 119"/>
                    <a:gd name="T27" fmla="*/ 69 h 64"/>
                    <a:gd name="T28" fmla="*/ 88 w 119"/>
                    <a:gd name="T29" fmla="*/ 72 h 64"/>
                    <a:gd name="T30" fmla="*/ 77 w 119"/>
                    <a:gd name="T31" fmla="*/ 75 h 64"/>
                    <a:gd name="T32" fmla="*/ 45 w 119"/>
                    <a:gd name="T33" fmla="*/ 91 h 64"/>
                    <a:gd name="T34" fmla="*/ 24 w 119"/>
                    <a:gd name="T35" fmla="*/ 99 h 64"/>
                    <a:gd name="T36" fmla="*/ 5 w 119"/>
                    <a:gd name="T37" fmla="*/ 99 h 64"/>
                    <a:gd name="T38" fmla="*/ 5 w 119"/>
                    <a:gd name="T39" fmla="*/ 99 h 64"/>
                    <a:gd name="T40" fmla="*/ 8 w 119"/>
                    <a:gd name="T41" fmla="*/ 118 h 64"/>
                    <a:gd name="T42" fmla="*/ 24 w 119"/>
                    <a:gd name="T43" fmla="*/ 136 h 64"/>
                    <a:gd name="T44" fmla="*/ 40 w 119"/>
                    <a:gd name="T45" fmla="*/ 139 h 64"/>
                    <a:gd name="T46" fmla="*/ 48 w 119"/>
                    <a:gd name="T47" fmla="*/ 147 h 64"/>
                    <a:gd name="T48" fmla="*/ 59 w 119"/>
                    <a:gd name="T49" fmla="*/ 152 h 64"/>
                    <a:gd name="T50" fmla="*/ 64 w 119"/>
                    <a:gd name="T51" fmla="*/ 168 h 64"/>
                    <a:gd name="T52" fmla="*/ 86 w 119"/>
                    <a:gd name="T53" fmla="*/ 160 h 64"/>
                    <a:gd name="T54" fmla="*/ 102 w 119"/>
                    <a:gd name="T55" fmla="*/ 152 h 64"/>
                    <a:gd name="T56" fmla="*/ 112 w 119"/>
                    <a:gd name="T57" fmla="*/ 144 h 64"/>
                    <a:gd name="T58" fmla="*/ 150 w 119"/>
                    <a:gd name="T59" fmla="*/ 158 h 64"/>
                    <a:gd name="T60" fmla="*/ 174 w 119"/>
                    <a:gd name="T61" fmla="*/ 166 h 64"/>
                    <a:gd name="T62" fmla="*/ 203 w 119"/>
                    <a:gd name="T63" fmla="*/ 166 h 64"/>
                    <a:gd name="T64" fmla="*/ 227 w 119"/>
                    <a:gd name="T65" fmla="*/ 152 h 64"/>
                    <a:gd name="T66" fmla="*/ 241 w 119"/>
                    <a:gd name="T67" fmla="*/ 142 h 64"/>
                    <a:gd name="T68" fmla="*/ 259 w 119"/>
                    <a:gd name="T69" fmla="*/ 128 h 64"/>
                    <a:gd name="T70" fmla="*/ 278 w 119"/>
                    <a:gd name="T71" fmla="*/ 131 h 64"/>
                    <a:gd name="T72" fmla="*/ 313 w 119"/>
                    <a:gd name="T73" fmla="*/ 142 h 64"/>
                    <a:gd name="T74" fmla="*/ 313 w 119"/>
                    <a:gd name="T75" fmla="*/ 126 h 64"/>
                    <a:gd name="T76" fmla="*/ 310 w 119"/>
                    <a:gd name="T77" fmla="*/ 102 h 64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119" h="64">
                      <a:moveTo>
                        <a:pt x="116" y="38"/>
                      </a:moveTo>
                      <a:cubicBezTo>
                        <a:pt x="114" y="36"/>
                        <a:pt x="112" y="32"/>
                        <a:pt x="111" y="30"/>
                      </a:cubicBezTo>
                      <a:cubicBezTo>
                        <a:pt x="110" y="28"/>
                        <a:pt x="108" y="25"/>
                        <a:pt x="107" y="23"/>
                      </a:cubicBezTo>
                      <a:cubicBezTo>
                        <a:pt x="106" y="21"/>
                        <a:pt x="106" y="17"/>
                        <a:pt x="106" y="16"/>
                      </a:cubicBezTo>
                      <a:cubicBezTo>
                        <a:pt x="106" y="14"/>
                        <a:pt x="105" y="12"/>
                        <a:pt x="106" y="9"/>
                      </a:cubicBezTo>
                      <a:cubicBezTo>
                        <a:pt x="106" y="8"/>
                        <a:pt x="106" y="7"/>
                        <a:pt x="106" y="7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96" y="0"/>
                        <a:pt x="95" y="3"/>
                        <a:pt x="92" y="5"/>
                      </a:cubicBezTo>
                      <a:cubicBezTo>
                        <a:pt x="90" y="7"/>
                        <a:pt x="86" y="10"/>
                        <a:pt x="82" y="10"/>
                      </a:cubicBezTo>
                      <a:cubicBezTo>
                        <a:pt x="78" y="10"/>
                        <a:pt x="71" y="9"/>
                        <a:pt x="68" y="8"/>
                      </a:cubicBezTo>
                      <a:cubicBezTo>
                        <a:pt x="65" y="6"/>
                        <a:pt x="52" y="7"/>
                        <a:pt x="52" y="7"/>
                      </a:cubicBezTo>
                      <a:cubicBezTo>
                        <a:pt x="52" y="7"/>
                        <a:pt x="53" y="14"/>
                        <a:pt x="53" y="16"/>
                      </a:cubicBezTo>
                      <a:cubicBezTo>
                        <a:pt x="53" y="18"/>
                        <a:pt x="50" y="22"/>
                        <a:pt x="49" y="24"/>
                      </a:cubicBezTo>
                      <a:cubicBezTo>
                        <a:pt x="48" y="26"/>
                        <a:pt x="40" y="31"/>
                        <a:pt x="33" y="26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1" y="28"/>
                        <a:pt x="29" y="28"/>
                      </a:cubicBezTo>
                      <a:cubicBezTo>
                        <a:pt x="28" y="27"/>
                        <a:pt x="18" y="33"/>
                        <a:pt x="17" y="34"/>
                      </a:cubicBezTo>
                      <a:cubicBezTo>
                        <a:pt x="16" y="35"/>
                        <a:pt x="10" y="37"/>
                        <a:pt x="9" y="37"/>
                      </a:cubicBezTo>
                      <a:cubicBezTo>
                        <a:pt x="7" y="36"/>
                        <a:pt x="2" y="37"/>
                        <a:pt x="2" y="37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2" y="41"/>
                        <a:pt x="0" y="39"/>
                        <a:pt x="3" y="44"/>
                      </a:cubicBezTo>
                      <a:cubicBezTo>
                        <a:pt x="5" y="50"/>
                        <a:pt x="7" y="49"/>
                        <a:pt x="9" y="51"/>
                      </a:cubicBezTo>
                      <a:cubicBezTo>
                        <a:pt x="11" y="52"/>
                        <a:pt x="14" y="49"/>
                        <a:pt x="15" y="52"/>
                      </a:cubicBezTo>
                      <a:cubicBezTo>
                        <a:pt x="16" y="55"/>
                        <a:pt x="16" y="55"/>
                        <a:pt x="18" y="55"/>
                      </a:cubicBezTo>
                      <a:cubicBezTo>
                        <a:pt x="19" y="55"/>
                        <a:pt x="21" y="53"/>
                        <a:pt x="22" y="57"/>
                      </a:cubicBezTo>
                      <a:cubicBezTo>
                        <a:pt x="22" y="62"/>
                        <a:pt x="21" y="63"/>
                        <a:pt x="24" y="63"/>
                      </a:cubicBezTo>
                      <a:cubicBezTo>
                        <a:pt x="28" y="62"/>
                        <a:pt x="29" y="61"/>
                        <a:pt x="32" y="60"/>
                      </a:cubicBezTo>
                      <a:cubicBezTo>
                        <a:pt x="35" y="59"/>
                        <a:pt x="37" y="58"/>
                        <a:pt x="38" y="57"/>
                      </a:cubicBezTo>
                      <a:cubicBezTo>
                        <a:pt x="40" y="56"/>
                        <a:pt x="37" y="52"/>
                        <a:pt x="42" y="54"/>
                      </a:cubicBezTo>
                      <a:cubicBezTo>
                        <a:pt x="47" y="56"/>
                        <a:pt x="52" y="56"/>
                        <a:pt x="56" y="59"/>
                      </a:cubicBezTo>
                      <a:cubicBezTo>
                        <a:pt x="60" y="61"/>
                        <a:pt x="62" y="60"/>
                        <a:pt x="65" y="62"/>
                      </a:cubicBezTo>
                      <a:cubicBezTo>
                        <a:pt x="68" y="64"/>
                        <a:pt x="73" y="63"/>
                        <a:pt x="76" y="62"/>
                      </a:cubicBezTo>
                      <a:cubicBezTo>
                        <a:pt x="79" y="60"/>
                        <a:pt x="83" y="58"/>
                        <a:pt x="85" y="57"/>
                      </a:cubicBezTo>
                      <a:cubicBezTo>
                        <a:pt x="87" y="56"/>
                        <a:pt x="86" y="54"/>
                        <a:pt x="90" y="53"/>
                      </a:cubicBezTo>
                      <a:cubicBezTo>
                        <a:pt x="94" y="52"/>
                        <a:pt x="93" y="47"/>
                        <a:pt x="97" y="48"/>
                      </a:cubicBezTo>
                      <a:cubicBezTo>
                        <a:pt x="101" y="49"/>
                        <a:pt x="98" y="48"/>
                        <a:pt x="104" y="49"/>
                      </a:cubicBezTo>
                      <a:cubicBezTo>
                        <a:pt x="109" y="50"/>
                        <a:pt x="114" y="51"/>
                        <a:pt x="117" y="53"/>
                      </a:cubicBezTo>
                      <a:cubicBezTo>
                        <a:pt x="117" y="53"/>
                        <a:pt x="117" y="51"/>
                        <a:pt x="117" y="47"/>
                      </a:cubicBezTo>
                      <a:cubicBezTo>
                        <a:pt x="117" y="44"/>
                        <a:pt x="119" y="41"/>
                        <a:pt x="116" y="38"/>
                      </a:cubicBezTo>
                      <a:close/>
                    </a:path>
                  </a:pathLst>
                </a:custGeom>
                <a:pattFill prst="wdDnDiag">
                  <a:fgClr>
                    <a:srgbClr val="FF4747"/>
                  </a:fgClr>
                  <a:bgClr>
                    <a:schemeClr val="accent4"/>
                  </a:bgClr>
                </a:patt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9" name="Freeform 100">
                  <a:extLst>
                    <a:ext uri="{FF2B5EF4-FFF2-40B4-BE49-F238E27FC236}">
                      <a16:creationId xmlns:a16="http://schemas.microsoft.com/office/drawing/2014/main" id="{92A24965-7F05-4219-B799-BAA9B2D990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1732" y="4195071"/>
                  <a:ext cx="597089" cy="518670"/>
                </a:xfrm>
                <a:custGeom>
                  <a:avLst/>
                  <a:gdLst>
                    <a:gd name="T0" fmla="*/ 318 w 123"/>
                    <a:gd name="T1" fmla="*/ 120 h 103"/>
                    <a:gd name="T2" fmla="*/ 329 w 123"/>
                    <a:gd name="T3" fmla="*/ 99 h 103"/>
                    <a:gd name="T4" fmla="*/ 318 w 123"/>
                    <a:gd name="T5" fmla="*/ 80 h 103"/>
                    <a:gd name="T6" fmla="*/ 302 w 123"/>
                    <a:gd name="T7" fmla="*/ 61 h 103"/>
                    <a:gd name="T8" fmla="*/ 273 w 123"/>
                    <a:gd name="T9" fmla="*/ 56 h 103"/>
                    <a:gd name="T10" fmla="*/ 259 w 123"/>
                    <a:gd name="T11" fmla="*/ 35 h 103"/>
                    <a:gd name="T12" fmla="*/ 254 w 123"/>
                    <a:gd name="T13" fmla="*/ 24 h 103"/>
                    <a:gd name="T14" fmla="*/ 241 w 123"/>
                    <a:gd name="T15" fmla="*/ 19 h 103"/>
                    <a:gd name="T16" fmla="*/ 227 w 123"/>
                    <a:gd name="T17" fmla="*/ 8 h 103"/>
                    <a:gd name="T18" fmla="*/ 230 w 123"/>
                    <a:gd name="T19" fmla="*/ 5 h 103"/>
                    <a:gd name="T20" fmla="*/ 219 w 123"/>
                    <a:gd name="T21" fmla="*/ 3 h 103"/>
                    <a:gd name="T22" fmla="*/ 209 w 123"/>
                    <a:gd name="T23" fmla="*/ 3 h 103"/>
                    <a:gd name="T24" fmla="*/ 198 w 123"/>
                    <a:gd name="T25" fmla="*/ 11 h 103"/>
                    <a:gd name="T26" fmla="*/ 187 w 123"/>
                    <a:gd name="T27" fmla="*/ 8 h 103"/>
                    <a:gd name="T28" fmla="*/ 171 w 123"/>
                    <a:gd name="T29" fmla="*/ 3 h 103"/>
                    <a:gd name="T30" fmla="*/ 163 w 123"/>
                    <a:gd name="T31" fmla="*/ 3 h 103"/>
                    <a:gd name="T32" fmla="*/ 147 w 123"/>
                    <a:gd name="T33" fmla="*/ 24 h 103"/>
                    <a:gd name="T34" fmla="*/ 163 w 123"/>
                    <a:gd name="T35" fmla="*/ 27 h 103"/>
                    <a:gd name="T36" fmla="*/ 177 w 123"/>
                    <a:gd name="T37" fmla="*/ 35 h 103"/>
                    <a:gd name="T38" fmla="*/ 185 w 123"/>
                    <a:gd name="T39" fmla="*/ 48 h 103"/>
                    <a:gd name="T40" fmla="*/ 171 w 123"/>
                    <a:gd name="T41" fmla="*/ 64 h 103"/>
                    <a:gd name="T42" fmla="*/ 150 w 123"/>
                    <a:gd name="T43" fmla="*/ 69 h 103"/>
                    <a:gd name="T44" fmla="*/ 112 w 123"/>
                    <a:gd name="T45" fmla="*/ 72 h 103"/>
                    <a:gd name="T46" fmla="*/ 104 w 123"/>
                    <a:gd name="T47" fmla="*/ 85 h 103"/>
                    <a:gd name="T48" fmla="*/ 91 w 123"/>
                    <a:gd name="T49" fmla="*/ 99 h 103"/>
                    <a:gd name="T50" fmla="*/ 78 w 123"/>
                    <a:gd name="T51" fmla="*/ 104 h 103"/>
                    <a:gd name="T52" fmla="*/ 72 w 123"/>
                    <a:gd name="T53" fmla="*/ 125 h 103"/>
                    <a:gd name="T54" fmla="*/ 59 w 123"/>
                    <a:gd name="T55" fmla="*/ 133 h 103"/>
                    <a:gd name="T56" fmla="*/ 43 w 123"/>
                    <a:gd name="T57" fmla="*/ 142 h 103"/>
                    <a:gd name="T58" fmla="*/ 43 w 123"/>
                    <a:gd name="T59" fmla="*/ 163 h 103"/>
                    <a:gd name="T60" fmla="*/ 40 w 123"/>
                    <a:gd name="T61" fmla="*/ 179 h 103"/>
                    <a:gd name="T62" fmla="*/ 21 w 123"/>
                    <a:gd name="T63" fmla="*/ 187 h 103"/>
                    <a:gd name="T64" fmla="*/ 3 w 123"/>
                    <a:gd name="T65" fmla="*/ 187 h 103"/>
                    <a:gd name="T66" fmla="*/ 8 w 123"/>
                    <a:gd name="T67" fmla="*/ 206 h 103"/>
                    <a:gd name="T68" fmla="*/ 29 w 123"/>
                    <a:gd name="T69" fmla="*/ 222 h 103"/>
                    <a:gd name="T70" fmla="*/ 43 w 123"/>
                    <a:gd name="T71" fmla="*/ 235 h 103"/>
                    <a:gd name="T72" fmla="*/ 48 w 123"/>
                    <a:gd name="T73" fmla="*/ 254 h 103"/>
                    <a:gd name="T74" fmla="*/ 48 w 123"/>
                    <a:gd name="T75" fmla="*/ 272 h 103"/>
                    <a:gd name="T76" fmla="*/ 83 w 123"/>
                    <a:gd name="T77" fmla="*/ 270 h 103"/>
                    <a:gd name="T78" fmla="*/ 78 w 123"/>
                    <a:gd name="T79" fmla="*/ 254 h 103"/>
                    <a:gd name="T80" fmla="*/ 83 w 123"/>
                    <a:gd name="T81" fmla="*/ 235 h 103"/>
                    <a:gd name="T82" fmla="*/ 99 w 123"/>
                    <a:gd name="T83" fmla="*/ 251 h 103"/>
                    <a:gd name="T84" fmla="*/ 102 w 123"/>
                    <a:gd name="T85" fmla="*/ 222 h 103"/>
                    <a:gd name="T86" fmla="*/ 120 w 123"/>
                    <a:gd name="T87" fmla="*/ 192 h 103"/>
                    <a:gd name="T88" fmla="*/ 144 w 123"/>
                    <a:gd name="T89" fmla="*/ 187 h 103"/>
                    <a:gd name="T90" fmla="*/ 158 w 123"/>
                    <a:gd name="T91" fmla="*/ 195 h 103"/>
                    <a:gd name="T92" fmla="*/ 177 w 123"/>
                    <a:gd name="T93" fmla="*/ 190 h 103"/>
                    <a:gd name="T94" fmla="*/ 195 w 123"/>
                    <a:gd name="T95" fmla="*/ 174 h 103"/>
                    <a:gd name="T96" fmla="*/ 206 w 123"/>
                    <a:gd name="T97" fmla="*/ 179 h 103"/>
                    <a:gd name="T98" fmla="*/ 222 w 123"/>
                    <a:gd name="T99" fmla="*/ 190 h 103"/>
                    <a:gd name="T100" fmla="*/ 254 w 123"/>
                    <a:gd name="T101" fmla="*/ 171 h 103"/>
                    <a:gd name="T102" fmla="*/ 270 w 123"/>
                    <a:gd name="T103" fmla="*/ 144 h 103"/>
                    <a:gd name="T104" fmla="*/ 300 w 123"/>
                    <a:gd name="T105" fmla="*/ 128 h 103"/>
                    <a:gd name="T106" fmla="*/ 316 w 123"/>
                    <a:gd name="T107" fmla="*/ 123 h 103"/>
                    <a:gd name="T108" fmla="*/ 318 w 123"/>
                    <a:gd name="T109" fmla="*/ 120 h 103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123" h="103">
                      <a:moveTo>
                        <a:pt x="119" y="45"/>
                      </a:moveTo>
                      <a:cubicBezTo>
                        <a:pt x="121" y="42"/>
                        <a:pt x="123" y="39"/>
                        <a:pt x="123" y="37"/>
                      </a:cubicBezTo>
                      <a:cubicBezTo>
                        <a:pt x="123" y="36"/>
                        <a:pt x="122" y="33"/>
                        <a:pt x="119" y="30"/>
                      </a:cubicBezTo>
                      <a:cubicBezTo>
                        <a:pt x="116" y="26"/>
                        <a:pt x="116" y="23"/>
                        <a:pt x="113" y="23"/>
                      </a:cubicBezTo>
                      <a:cubicBezTo>
                        <a:pt x="109" y="23"/>
                        <a:pt x="104" y="25"/>
                        <a:pt x="102" y="21"/>
                      </a:cubicBezTo>
                      <a:cubicBezTo>
                        <a:pt x="99" y="17"/>
                        <a:pt x="98" y="15"/>
                        <a:pt x="97" y="13"/>
                      </a:cubicBezTo>
                      <a:cubicBezTo>
                        <a:pt x="97" y="11"/>
                        <a:pt x="98" y="9"/>
                        <a:pt x="95" y="9"/>
                      </a:cubicBezTo>
                      <a:cubicBezTo>
                        <a:pt x="92" y="9"/>
                        <a:pt x="91" y="8"/>
                        <a:pt x="90" y="7"/>
                      </a:cubicBezTo>
                      <a:cubicBezTo>
                        <a:pt x="89" y="5"/>
                        <a:pt x="85" y="3"/>
                        <a:pt x="85" y="3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6" y="2"/>
                        <a:pt x="82" y="1"/>
                        <a:pt x="82" y="1"/>
                      </a:cubicBezTo>
                      <a:cubicBezTo>
                        <a:pt x="81" y="1"/>
                        <a:pt x="78" y="0"/>
                        <a:pt x="78" y="1"/>
                      </a:cubicBezTo>
                      <a:cubicBezTo>
                        <a:pt x="77" y="2"/>
                        <a:pt x="74" y="4"/>
                        <a:pt x="74" y="4"/>
                      </a:cubicBezTo>
                      <a:cubicBezTo>
                        <a:pt x="74" y="4"/>
                        <a:pt x="71" y="4"/>
                        <a:pt x="70" y="3"/>
                      </a:cubicBezTo>
                      <a:cubicBezTo>
                        <a:pt x="69" y="3"/>
                        <a:pt x="65" y="2"/>
                        <a:pt x="64" y="1"/>
                      </a:cubicBezTo>
                      <a:cubicBezTo>
                        <a:pt x="63" y="1"/>
                        <a:pt x="63" y="0"/>
                        <a:pt x="61" y="1"/>
                      </a:cubicBezTo>
                      <a:cubicBezTo>
                        <a:pt x="58" y="1"/>
                        <a:pt x="52" y="8"/>
                        <a:pt x="55" y="9"/>
                      </a:cubicBezTo>
                      <a:cubicBezTo>
                        <a:pt x="57" y="10"/>
                        <a:pt x="59" y="10"/>
                        <a:pt x="61" y="10"/>
                      </a:cubicBezTo>
                      <a:cubicBezTo>
                        <a:pt x="64" y="11"/>
                        <a:pt x="65" y="11"/>
                        <a:pt x="66" y="13"/>
                      </a:cubicBezTo>
                      <a:cubicBezTo>
                        <a:pt x="67" y="15"/>
                        <a:pt x="69" y="16"/>
                        <a:pt x="69" y="18"/>
                      </a:cubicBezTo>
                      <a:cubicBezTo>
                        <a:pt x="68" y="20"/>
                        <a:pt x="66" y="21"/>
                        <a:pt x="64" y="24"/>
                      </a:cubicBezTo>
                      <a:cubicBezTo>
                        <a:pt x="62" y="26"/>
                        <a:pt x="59" y="25"/>
                        <a:pt x="56" y="26"/>
                      </a:cubicBezTo>
                      <a:cubicBezTo>
                        <a:pt x="52" y="26"/>
                        <a:pt x="43" y="26"/>
                        <a:pt x="42" y="27"/>
                      </a:cubicBezTo>
                      <a:cubicBezTo>
                        <a:pt x="41" y="29"/>
                        <a:pt x="40" y="29"/>
                        <a:pt x="39" y="32"/>
                      </a:cubicBezTo>
                      <a:cubicBezTo>
                        <a:pt x="38" y="36"/>
                        <a:pt x="36" y="37"/>
                        <a:pt x="34" y="37"/>
                      </a:cubicBezTo>
                      <a:cubicBezTo>
                        <a:pt x="31" y="37"/>
                        <a:pt x="31" y="34"/>
                        <a:pt x="29" y="39"/>
                      </a:cubicBezTo>
                      <a:cubicBezTo>
                        <a:pt x="28" y="44"/>
                        <a:pt x="28" y="47"/>
                        <a:pt x="27" y="47"/>
                      </a:cubicBezTo>
                      <a:cubicBezTo>
                        <a:pt x="26" y="47"/>
                        <a:pt x="23" y="49"/>
                        <a:pt x="22" y="50"/>
                      </a:cubicBezTo>
                      <a:cubicBezTo>
                        <a:pt x="20" y="51"/>
                        <a:pt x="16" y="50"/>
                        <a:pt x="16" y="53"/>
                      </a:cubicBezTo>
                      <a:cubicBezTo>
                        <a:pt x="15" y="56"/>
                        <a:pt x="15" y="58"/>
                        <a:pt x="16" y="61"/>
                      </a:cubicBezTo>
                      <a:cubicBezTo>
                        <a:pt x="16" y="63"/>
                        <a:pt x="18" y="65"/>
                        <a:pt x="15" y="67"/>
                      </a:cubicBezTo>
                      <a:cubicBezTo>
                        <a:pt x="13" y="70"/>
                        <a:pt x="10" y="70"/>
                        <a:pt x="8" y="70"/>
                      </a:cubicBezTo>
                      <a:cubicBezTo>
                        <a:pt x="6" y="70"/>
                        <a:pt x="2" y="69"/>
                        <a:pt x="1" y="70"/>
                      </a:cubicBezTo>
                      <a:cubicBezTo>
                        <a:pt x="1" y="72"/>
                        <a:pt x="0" y="76"/>
                        <a:pt x="3" y="77"/>
                      </a:cubicBezTo>
                      <a:cubicBezTo>
                        <a:pt x="7" y="77"/>
                        <a:pt x="9" y="82"/>
                        <a:pt x="11" y="83"/>
                      </a:cubicBezTo>
                      <a:cubicBezTo>
                        <a:pt x="13" y="85"/>
                        <a:pt x="16" y="84"/>
                        <a:pt x="16" y="88"/>
                      </a:cubicBezTo>
                      <a:cubicBezTo>
                        <a:pt x="17" y="91"/>
                        <a:pt x="18" y="93"/>
                        <a:pt x="18" y="95"/>
                      </a:cubicBezTo>
                      <a:cubicBezTo>
                        <a:pt x="19" y="97"/>
                        <a:pt x="18" y="102"/>
                        <a:pt x="18" y="102"/>
                      </a:cubicBezTo>
                      <a:cubicBezTo>
                        <a:pt x="21" y="103"/>
                        <a:pt x="28" y="101"/>
                        <a:pt x="31" y="101"/>
                      </a:cubicBezTo>
                      <a:cubicBezTo>
                        <a:pt x="33" y="100"/>
                        <a:pt x="31" y="98"/>
                        <a:pt x="29" y="95"/>
                      </a:cubicBezTo>
                      <a:cubicBezTo>
                        <a:pt x="26" y="92"/>
                        <a:pt x="28" y="89"/>
                        <a:pt x="31" y="88"/>
                      </a:cubicBezTo>
                      <a:cubicBezTo>
                        <a:pt x="33" y="87"/>
                        <a:pt x="35" y="93"/>
                        <a:pt x="37" y="94"/>
                      </a:cubicBezTo>
                      <a:cubicBezTo>
                        <a:pt x="39" y="94"/>
                        <a:pt x="38" y="89"/>
                        <a:pt x="38" y="83"/>
                      </a:cubicBezTo>
                      <a:cubicBezTo>
                        <a:pt x="38" y="78"/>
                        <a:pt x="42" y="75"/>
                        <a:pt x="45" y="72"/>
                      </a:cubicBezTo>
                      <a:cubicBezTo>
                        <a:pt x="47" y="70"/>
                        <a:pt x="52" y="69"/>
                        <a:pt x="54" y="70"/>
                      </a:cubicBezTo>
                      <a:cubicBezTo>
                        <a:pt x="57" y="71"/>
                        <a:pt x="57" y="74"/>
                        <a:pt x="59" y="73"/>
                      </a:cubicBezTo>
                      <a:cubicBezTo>
                        <a:pt x="61" y="72"/>
                        <a:pt x="66" y="71"/>
                        <a:pt x="66" y="71"/>
                      </a:cubicBezTo>
                      <a:cubicBezTo>
                        <a:pt x="66" y="71"/>
                        <a:pt x="72" y="67"/>
                        <a:pt x="73" y="65"/>
                      </a:cubicBezTo>
                      <a:cubicBezTo>
                        <a:pt x="74" y="63"/>
                        <a:pt x="77" y="67"/>
                        <a:pt x="77" y="67"/>
                      </a:cubicBezTo>
                      <a:cubicBezTo>
                        <a:pt x="83" y="71"/>
                        <a:pt x="83" y="71"/>
                        <a:pt x="83" y="71"/>
                      </a:cubicBezTo>
                      <a:cubicBezTo>
                        <a:pt x="83" y="71"/>
                        <a:pt x="92" y="68"/>
                        <a:pt x="95" y="64"/>
                      </a:cubicBezTo>
                      <a:cubicBezTo>
                        <a:pt x="99" y="60"/>
                        <a:pt x="99" y="53"/>
                        <a:pt x="101" y="54"/>
                      </a:cubicBezTo>
                      <a:cubicBezTo>
                        <a:pt x="103" y="55"/>
                        <a:pt x="106" y="53"/>
                        <a:pt x="112" y="48"/>
                      </a:cubicBezTo>
                      <a:cubicBezTo>
                        <a:pt x="114" y="47"/>
                        <a:pt x="116" y="46"/>
                        <a:pt x="118" y="46"/>
                      </a:cubicBezTo>
                      <a:cubicBezTo>
                        <a:pt x="118" y="46"/>
                        <a:pt x="119" y="46"/>
                        <a:pt x="119" y="45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0" name="Freeform 101">
                  <a:extLst>
                    <a:ext uri="{FF2B5EF4-FFF2-40B4-BE49-F238E27FC236}">
                      <a16:creationId xmlns:a16="http://schemas.microsoft.com/office/drawing/2014/main" id="{6A0FB8EE-1CB7-4E16-B821-41A8259FBF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6251" y="4425172"/>
                  <a:ext cx="558977" cy="545075"/>
                </a:xfrm>
                <a:custGeom>
                  <a:avLst/>
                  <a:gdLst>
                    <a:gd name="T0" fmla="*/ 287 w 115"/>
                    <a:gd name="T1" fmla="*/ 37 h 108"/>
                    <a:gd name="T2" fmla="*/ 300 w 115"/>
                    <a:gd name="T3" fmla="*/ 21 h 108"/>
                    <a:gd name="T4" fmla="*/ 303 w 115"/>
                    <a:gd name="T5" fmla="*/ 0 h 108"/>
                    <a:gd name="T6" fmla="*/ 308 w 115"/>
                    <a:gd name="T7" fmla="*/ 0 h 108"/>
                    <a:gd name="T8" fmla="*/ 292 w 115"/>
                    <a:gd name="T9" fmla="*/ 5 h 108"/>
                    <a:gd name="T10" fmla="*/ 262 w 115"/>
                    <a:gd name="T11" fmla="*/ 21 h 108"/>
                    <a:gd name="T12" fmla="*/ 246 w 115"/>
                    <a:gd name="T13" fmla="*/ 48 h 108"/>
                    <a:gd name="T14" fmla="*/ 214 w 115"/>
                    <a:gd name="T15" fmla="*/ 67 h 108"/>
                    <a:gd name="T16" fmla="*/ 198 w 115"/>
                    <a:gd name="T17" fmla="*/ 56 h 108"/>
                    <a:gd name="T18" fmla="*/ 187 w 115"/>
                    <a:gd name="T19" fmla="*/ 51 h 108"/>
                    <a:gd name="T20" fmla="*/ 169 w 115"/>
                    <a:gd name="T21" fmla="*/ 67 h 108"/>
                    <a:gd name="T22" fmla="*/ 150 w 115"/>
                    <a:gd name="T23" fmla="*/ 72 h 108"/>
                    <a:gd name="T24" fmla="*/ 137 w 115"/>
                    <a:gd name="T25" fmla="*/ 64 h 108"/>
                    <a:gd name="T26" fmla="*/ 112 w 115"/>
                    <a:gd name="T27" fmla="*/ 70 h 108"/>
                    <a:gd name="T28" fmla="*/ 94 w 115"/>
                    <a:gd name="T29" fmla="*/ 99 h 108"/>
                    <a:gd name="T30" fmla="*/ 91 w 115"/>
                    <a:gd name="T31" fmla="*/ 128 h 108"/>
                    <a:gd name="T32" fmla="*/ 75 w 115"/>
                    <a:gd name="T33" fmla="*/ 112 h 108"/>
                    <a:gd name="T34" fmla="*/ 70 w 115"/>
                    <a:gd name="T35" fmla="*/ 131 h 108"/>
                    <a:gd name="T36" fmla="*/ 75 w 115"/>
                    <a:gd name="T37" fmla="*/ 147 h 108"/>
                    <a:gd name="T38" fmla="*/ 40 w 115"/>
                    <a:gd name="T39" fmla="*/ 150 h 108"/>
                    <a:gd name="T40" fmla="*/ 24 w 115"/>
                    <a:gd name="T41" fmla="*/ 155 h 108"/>
                    <a:gd name="T42" fmla="*/ 11 w 115"/>
                    <a:gd name="T43" fmla="*/ 163 h 108"/>
                    <a:gd name="T44" fmla="*/ 0 w 115"/>
                    <a:gd name="T45" fmla="*/ 171 h 108"/>
                    <a:gd name="T46" fmla="*/ 13 w 115"/>
                    <a:gd name="T47" fmla="*/ 182 h 108"/>
                    <a:gd name="T48" fmla="*/ 16 w 115"/>
                    <a:gd name="T49" fmla="*/ 206 h 108"/>
                    <a:gd name="T50" fmla="*/ 29 w 115"/>
                    <a:gd name="T51" fmla="*/ 227 h 108"/>
                    <a:gd name="T52" fmla="*/ 27 w 115"/>
                    <a:gd name="T53" fmla="*/ 244 h 108"/>
                    <a:gd name="T54" fmla="*/ 51 w 115"/>
                    <a:gd name="T55" fmla="*/ 257 h 108"/>
                    <a:gd name="T56" fmla="*/ 70 w 115"/>
                    <a:gd name="T57" fmla="*/ 270 h 108"/>
                    <a:gd name="T58" fmla="*/ 75 w 115"/>
                    <a:gd name="T59" fmla="*/ 278 h 108"/>
                    <a:gd name="T60" fmla="*/ 88 w 115"/>
                    <a:gd name="T61" fmla="*/ 278 h 108"/>
                    <a:gd name="T62" fmla="*/ 102 w 115"/>
                    <a:gd name="T63" fmla="*/ 281 h 108"/>
                    <a:gd name="T64" fmla="*/ 121 w 115"/>
                    <a:gd name="T65" fmla="*/ 289 h 108"/>
                    <a:gd name="T66" fmla="*/ 145 w 115"/>
                    <a:gd name="T67" fmla="*/ 260 h 108"/>
                    <a:gd name="T68" fmla="*/ 155 w 115"/>
                    <a:gd name="T69" fmla="*/ 262 h 108"/>
                    <a:gd name="T70" fmla="*/ 179 w 115"/>
                    <a:gd name="T71" fmla="*/ 273 h 108"/>
                    <a:gd name="T72" fmla="*/ 212 w 115"/>
                    <a:gd name="T73" fmla="*/ 257 h 108"/>
                    <a:gd name="T74" fmla="*/ 246 w 115"/>
                    <a:gd name="T75" fmla="*/ 254 h 108"/>
                    <a:gd name="T76" fmla="*/ 265 w 115"/>
                    <a:gd name="T77" fmla="*/ 225 h 108"/>
                    <a:gd name="T78" fmla="*/ 279 w 115"/>
                    <a:gd name="T79" fmla="*/ 219 h 108"/>
                    <a:gd name="T80" fmla="*/ 300 w 115"/>
                    <a:gd name="T81" fmla="*/ 225 h 108"/>
                    <a:gd name="T82" fmla="*/ 300 w 115"/>
                    <a:gd name="T83" fmla="*/ 209 h 108"/>
                    <a:gd name="T84" fmla="*/ 295 w 115"/>
                    <a:gd name="T85" fmla="*/ 193 h 108"/>
                    <a:gd name="T86" fmla="*/ 276 w 115"/>
                    <a:gd name="T87" fmla="*/ 163 h 108"/>
                    <a:gd name="T88" fmla="*/ 262 w 115"/>
                    <a:gd name="T89" fmla="*/ 131 h 108"/>
                    <a:gd name="T90" fmla="*/ 295 w 115"/>
                    <a:gd name="T91" fmla="*/ 88 h 108"/>
                    <a:gd name="T92" fmla="*/ 303 w 115"/>
                    <a:gd name="T93" fmla="*/ 72 h 108"/>
                    <a:gd name="T94" fmla="*/ 303 w 115"/>
                    <a:gd name="T95" fmla="*/ 67 h 108"/>
                    <a:gd name="T96" fmla="*/ 287 w 115"/>
                    <a:gd name="T97" fmla="*/ 37 h 10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15" h="108">
                      <a:moveTo>
                        <a:pt x="107" y="14"/>
                      </a:moveTo>
                      <a:cubicBezTo>
                        <a:pt x="109" y="13"/>
                        <a:pt x="111" y="12"/>
                        <a:pt x="112" y="8"/>
                      </a:cubicBezTo>
                      <a:cubicBezTo>
                        <a:pt x="113" y="5"/>
                        <a:pt x="113" y="0"/>
                        <a:pt x="113" y="0"/>
                      </a:cubicBezTo>
                      <a:cubicBezTo>
                        <a:pt x="113" y="0"/>
                        <a:pt x="114" y="1"/>
                        <a:pt x="115" y="0"/>
                      </a:cubicBezTo>
                      <a:cubicBezTo>
                        <a:pt x="113" y="0"/>
                        <a:pt x="111" y="1"/>
                        <a:pt x="109" y="2"/>
                      </a:cubicBezTo>
                      <a:cubicBezTo>
                        <a:pt x="103" y="7"/>
                        <a:pt x="100" y="9"/>
                        <a:pt x="98" y="8"/>
                      </a:cubicBezTo>
                      <a:cubicBezTo>
                        <a:pt x="96" y="7"/>
                        <a:pt x="96" y="14"/>
                        <a:pt x="92" y="18"/>
                      </a:cubicBezTo>
                      <a:cubicBezTo>
                        <a:pt x="89" y="22"/>
                        <a:pt x="80" y="25"/>
                        <a:pt x="80" y="25"/>
                      </a:cubicBezTo>
                      <a:cubicBezTo>
                        <a:pt x="74" y="21"/>
                        <a:pt x="74" y="21"/>
                        <a:pt x="74" y="21"/>
                      </a:cubicBezTo>
                      <a:cubicBezTo>
                        <a:pt x="74" y="21"/>
                        <a:pt x="71" y="17"/>
                        <a:pt x="70" y="19"/>
                      </a:cubicBezTo>
                      <a:cubicBezTo>
                        <a:pt x="69" y="21"/>
                        <a:pt x="63" y="25"/>
                        <a:pt x="63" y="25"/>
                      </a:cubicBezTo>
                      <a:cubicBezTo>
                        <a:pt x="63" y="25"/>
                        <a:pt x="58" y="26"/>
                        <a:pt x="56" y="27"/>
                      </a:cubicBezTo>
                      <a:cubicBezTo>
                        <a:pt x="54" y="28"/>
                        <a:pt x="54" y="25"/>
                        <a:pt x="51" y="24"/>
                      </a:cubicBezTo>
                      <a:cubicBezTo>
                        <a:pt x="49" y="23"/>
                        <a:pt x="44" y="24"/>
                        <a:pt x="42" y="26"/>
                      </a:cubicBezTo>
                      <a:cubicBezTo>
                        <a:pt x="39" y="29"/>
                        <a:pt x="35" y="32"/>
                        <a:pt x="35" y="37"/>
                      </a:cubicBezTo>
                      <a:cubicBezTo>
                        <a:pt x="35" y="43"/>
                        <a:pt x="36" y="48"/>
                        <a:pt x="34" y="48"/>
                      </a:cubicBezTo>
                      <a:cubicBezTo>
                        <a:pt x="32" y="47"/>
                        <a:pt x="30" y="41"/>
                        <a:pt x="28" y="42"/>
                      </a:cubicBezTo>
                      <a:cubicBezTo>
                        <a:pt x="25" y="43"/>
                        <a:pt x="23" y="46"/>
                        <a:pt x="26" y="49"/>
                      </a:cubicBezTo>
                      <a:cubicBezTo>
                        <a:pt x="28" y="52"/>
                        <a:pt x="30" y="54"/>
                        <a:pt x="28" y="55"/>
                      </a:cubicBezTo>
                      <a:cubicBezTo>
                        <a:pt x="25" y="55"/>
                        <a:pt x="18" y="57"/>
                        <a:pt x="15" y="56"/>
                      </a:cubicBezTo>
                      <a:cubicBezTo>
                        <a:pt x="15" y="56"/>
                        <a:pt x="11" y="58"/>
                        <a:pt x="9" y="58"/>
                      </a:cubicBezTo>
                      <a:cubicBezTo>
                        <a:pt x="6" y="58"/>
                        <a:pt x="5" y="61"/>
                        <a:pt x="4" y="61"/>
                      </a:cubicBezTo>
                      <a:cubicBezTo>
                        <a:pt x="3" y="62"/>
                        <a:pt x="0" y="64"/>
                        <a:pt x="0" y="64"/>
                      </a:cubicBezTo>
                      <a:cubicBezTo>
                        <a:pt x="5" y="68"/>
                        <a:pt x="5" y="68"/>
                        <a:pt x="5" y="68"/>
                      </a:cubicBezTo>
                      <a:cubicBezTo>
                        <a:pt x="5" y="68"/>
                        <a:pt x="3" y="75"/>
                        <a:pt x="6" y="77"/>
                      </a:cubicBezTo>
                      <a:cubicBezTo>
                        <a:pt x="8" y="79"/>
                        <a:pt x="10" y="81"/>
                        <a:pt x="11" y="85"/>
                      </a:cubicBezTo>
                      <a:cubicBezTo>
                        <a:pt x="13" y="89"/>
                        <a:pt x="8" y="88"/>
                        <a:pt x="10" y="91"/>
                      </a:cubicBezTo>
                      <a:cubicBezTo>
                        <a:pt x="12" y="93"/>
                        <a:pt x="14" y="93"/>
                        <a:pt x="19" y="96"/>
                      </a:cubicBezTo>
                      <a:cubicBezTo>
                        <a:pt x="24" y="99"/>
                        <a:pt x="26" y="97"/>
                        <a:pt x="26" y="101"/>
                      </a:cubicBezTo>
                      <a:cubicBezTo>
                        <a:pt x="27" y="103"/>
                        <a:pt x="27" y="104"/>
                        <a:pt x="28" y="104"/>
                      </a:cubicBezTo>
                      <a:cubicBezTo>
                        <a:pt x="29" y="104"/>
                        <a:pt x="31" y="106"/>
                        <a:pt x="33" y="104"/>
                      </a:cubicBezTo>
                      <a:cubicBezTo>
                        <a:pt x="36" y="102"/>
                        <a:pt x="38" y="105"/>
                        <a:pt x="38" y="105"/>
                      </a:cubicBezTo>
                      <a:cubicBezTo>
                        <a:pt x="38" y="105"/>
                        <a:pt x="43" y="108"/>
                        <a:pt x="45" y="108"/>
                      </a:cubicBezTo>
                      <a:cubicBezTo>
                        <a:pt x="47" y="108"/>
                        <a:pt x="51" y="103"/>
                        <a:pt x="54" y="97"/>
                      </a:cubicBezTo>
                      <a:cubicBezTo>
                        <a:pt x="57" y="91"/>
                        <a:pt x="58" y="98"/>
                        <a:pt x="58" y="98"/>
                      </a:cubicBezTo>
                      <a:cubicBezTo>
                        <a:pt x="58" y="98"/>
                        <a:pt x="65" y="101"/>
                        <a:pt x="67" y="102"/>
                      </a:cubicBezTo>
                      <a:cubicBezTo>
                        <a:pt x="69" y="104"/>
                        <a:pt x="74" y="99"/>
                        <a:pt x="79" y="96"/>
                      </a:cubicBezTo>
                      <a:cubicBezTo>
                        <a:pt x="84" y="94"/>
                        <a:pt x="90" y="94"/>
                        <a:pt x="92" y="95"/>
                      </a:cubicBezTo>
                      <a:cubicBezTo>
                        <a:pt x="93" y="93"/>
                        <a:pt x="98" y="88"/>
                        <a:pt x="99" y="84"/>
                      </a:cubicBezTo>
                      <a:cubicBezTo>
                        <a:pt x="101" y="80"/>
                        <a:pt x="102" y="82"/>
                        <a:pt x="104" y="82"/>
                      </a:cubicBezTo>
                      <a:cubicBezTo>
                        <a:pt x="106" y="82"/>
                        <a:pt x="110" y="85"/>
                        <a:pt x="112" y="84"/>
                      </a:cubicBezTo>
                      <a:cubicBezTo>
                        <a:pt x="114" y="82"/>
                        <a:pt x="114" y="82"/>
                        <a:pt x="112" y="78"/>
                      </a:cubicBezTo>
                      <a:cubicBezTo>
                        <a:pt x="111" y="74"/>
                        <a:pt x="110" y="72"/>
                        <a:pt x="110" y="72"/>
                      </a:cubicBezTo>
                      <a:cubicBezTo>
                        <a:pt x="110" y="72"/>
                        <a:pt x="105" y="64"/>
                        <a:pt x="103" y="61"/>
                      </a:cubicBezTo>
                      <a:cubicBezTo>
                        <a:pt x="100" y="57"/>
                        <a:pt x="99" y="54"/>
                        <a:pt x="98" y="49"/>
                      </a:cubicBezTo>
                      <a:cubicBezTo>
                        <a:pt x="98" y="44"/>
                        <a:pt x="106" y="37"/>
                        <a:pt x="110" y="33"/>
                      </a:cubicBezTo>
                      <a:cubicBezTo>
                        <a:pt x="111" y="31"/>
                        <a:pt x="113" y="29"/>
                        <a:pt x="113" y="27"/>
                      </a:cubicBezTo>
                      <a:cubicBezTo>
                        <a:pt x="113" y="26"/>
                        <a:pt x="113" y="26"/>
                        <a:pt x="113" y="25"/>
                      </a:cubicBezTo>
                      <a:cubicBezTo>
                        <a:pt x="109" y="20"/>
                        <a:pt x="105" y="16"/>
                        <a:pt x="107" y="1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1" name="Freeform 102">
                  <a:extLst>
                    <a:ext uri="{FF2B5EF4-FFF2-40B4-BE49-F238E27FC236}">
                      <a16:creationId xmlns:a16="http://schemas.microsoft.com/office/drawing/2014/main" id="{25F37170-1E6D-4A56-90A7-74C595D416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2707" y="4562855"/>
                  <a:ext cx="413789" cy="503581"/>
                </a:xfrm>
                <a:custGeom>
                  <a:avLst/>
                  <a:gdLst>
                    <a:gd name="T0" fmla="*/ 207 w 85"/>
                    <a:gd name="T1" fmla="*/ 67 h 100"/>
                    <a:gd name="T2" fmla="*/ 193 w 85"/>
                    <a:gd name="T3" fmla="*/ 59 h 100"/>
                    <a:gd name="T4" fmla="*/ 172 w 85"/>
                    <a:gd name="T5" fmla="*/ 67 h 100"/>
                    <a:gd name="T6" fmla="*/ 148 w 85"/>
                    <a:gd name="T7" fmla="*/ 72 h 100"/>
                    <a:gd name="T8" fmla="*/ 126 w 85"/>
                    <a:gd name="T9" fmla="*/ 67 h 100"/>
                    <a:gd name="T10" fmla="*/ 105 w 85"/>
                    <a:gd name="T11" fmla="*/ 51 h 100"/>
                    <a:gd name="T12" fmla="*/ 78 w 85"/>
                    <a:gd name="T13" fmla="*/ 48 h 100"/>
                    <a:gd name="T14" fmla="*/ 59 w 85"/>
                    <a:gd name="T15" fmla="*/ 27 h 100"/>
                    <a:gd name="T16" fmla="*/ 56 w 85"/>
                    <a:gd name="T17" fmla="*/ 0 h 100"/>
                    <a:gd name="T18" fmla="*/ 48 w 85"/>
                    <a:gd name="T19" fmla="*/ 16 h 100"/>
                    <a:gd name="T20" fmla="*/ 16 w 85"/>
                    <a:gd name="T21" fmla="*/ 59 h 100"/>
                    <a:gd name="T22" fmla="*/ 30 w 85"/>
                    <a:gd name="T23" fmla="*/ 91 h 100"/>
                    <a:gd name="T24" fmla="*/ 48 w 85"/>
                    <a:gd name="T25" fmla="*/ 120 h 100"/>
                    <a:gd name="T26" fmla="*/ 54 w 85"/>
                    <a:gd name="T27" fmla="*/ 136 h 100"/>
                    <a:gd name="T28" fmla="*/ 54 w 85"/>
                    <a:gd name="T29" fmla="*/ 152 h 100"/>
                    <a:gd name="T30" fmla="*/ 32 w 85"/>
                    <a:gd name="T31" fmla="*/ 147 h 100"/>
                    <a:gd name="T32" fmla="*/ 19 w 85"/>
                    <a:gd name="T33" fmla="*/ 152 h 100"/>
                    <a:gd name="T34" fmla="*/ 0 w 85"/>
                    <a:gd name="T35" fmla="*/ 182 h 100"/>
                    <a:gd name="T36" fmla="*/ 19 w 85"/>
                    <a:gd name="T37" fmla="*/ 192 h 100"/>
                    <a:gd name="T38" fmla="*/ 32 w 85"/>
                    <a:gd name="T39" fmla="*/ 216 h 100"/>
                    <a:gd name="T40" fmla="*/ 46 w 85"/>
                    <a:gd name="T41" fmla="*/ 224 h 100"/>
                    <a:gd name="T42" fmla="*/ 54 w 85"/>
                    <a:gd name="T43" fmla="*/ 254 h 100"/>
                    <a:gd name="T44" fmla="*/ 70 w 85"/>
                    <a:gd name="T45" fmla="*/ 267 h 100"/>
                    <a:gd name="T46" fmla="*/ 72 w 85"/>
                    <a:gd name="T47" fmla="*/ 259 h 100"/>
                    <a:gd name="T48" fmla="*/ 80 w 85"/>
                    <a:gd name="T49" fmla="*/ 248 h 100"/>
                    <a:gd name="T50" fmla="*/ 99 w 85"/>
                    <a:gd name="T51" fmla="*/ 235 h 100"/>
                    <a:gd name="T52" fmla="*/ 113 w 85"/>
                    <a:gd name="T53" fmla="*/ 232 h 100"/>
                    <a:gd name="T54" fmla="*/ 115 w 85"/>
                    <a:gd name="T55" fmla="*/ 214 h 100"/>
                    <a:gd name="T56" fmla="*/ 123 w 85"/>
                    <a:gd name="T57" fmla="*/ 211 h 100"/>
                    <a:gd name="T58" fmla="*/ 139 w 85"/>
                    <a:gd name="T59" fmla="*/ 208 h 100"/>
                    <a:gd name="T60" fmla="*/ 153 w 85"/>
                    <a:gd name="T61" fmla="*/ 195 h 100"/>
                    <a:gd name="T62" fmla="*/ 174 w 85"/>
                    <a:gd name="T63" fmla="*/ 192 h 100"/>
                    <a:gd name="T64" fmla="*/ 193 w 85"/>
                    <a:gd name="T65" fmla="*/ 179 h 100"/>
                    <a:gd name="T66" fmla="*/ 196 w 85"/>
                    <a:gd name="T67" fmla="*/ 142 h 100"/>
                    <a:gd name="T68" fmla="*/ 207 w 85"/>
                    <a:gd name="T69" fmla="*/ 120 h 100"/>
                    <a:gd name="T70" fmla="*/ 217 w 85"/>
                    <a:gd name="T71" fmla="*/ 107 h 100"/>
                    <a:gd name="T72" fmla="*/ 228 w 85"/>
                    <a:gd name="T73" fmla="*/ 93 h 100"/>
                    <a:gd name="T74" fmla="*/ 207 w 85"/>
                    <a:gd name="T75" fmla="*/ 67 h 10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85" h="100">
                      <a:moveTo>
                        <a:pt x="77" y="25"/>
                      </a:moveTo>
                      <a:cubicBezTo>
                        <a:pt x="75" y="22"/>
                        <a:pt x="75" y="21"/>
                        <a:pt x="72" y="22"/>
                      </a:cubicBezTo>
                      <a:cubicBezTo>
                        <a:pt x="70" y="22"/>
                        <a:pt x="68" y="23"/>
                        <a:pt x="64" y="25"/>
                      </a:cubicBezTo>
                      <a:cubicBezTo>
                        <a:pt x="60" y="27"/>
                        <a:pt x="57" y="26"/>
                        <a:pt x="55" y="27"/>
                      </a:cubicBezTo>
                      <a:cubicBezTo>
                        <a:pt x="53" y="28"/>
                        <a:pt x="50" y="28"/>
                        <a:pt x="47" y="25"/>
                      </a:cubicBezTo>
                      <a:cubicBezTo>
                        <a:pt x="43" y="22"/>
                        <a:pt x="43" y="18"/>
                        <a:pt x="39" y="19"/>
                      </a:cubicBezTo>
                      <a:cubicBezTo>
                        <a:pt x="36" y="21"/>
                        <a:pt x="29" y="20"/>
                        <a:pt x="29" y="18"/>
                      </a:cubicBezTo>
                      <a:cubicBezTo>
                        <a:pt x="29" y="17"/>
                        <a:pt x="24" y="16"/>
                        <a:pt x="22" y="10"/>
                      </a:cubicBezTo>
                      <a:cubicBezTo>
                        <a:pt x="21" y="4"/>
                        <a:pt x="24" y="4"/>
                        <a:pt x="21" y="0"/>
                      </a:cubicBezTo>
                      <a:cubicBezTo>
                        <a:pt x="21" y="2"/>
                        <a:pt x="19" y="4"/>
                        <a:pt x="18" y="6"/>
                      </a:cubicBezTo>
                      <a:cubicBezTo>
                        <a:pt x="14" y="10"/>
                        <a:pt x="6" y="17"/>
                        <a:pt x="6" y="22"/>
                      </a:cubicBezTo>
                      <a:cubicBezTo>
                        <a:pt x="7" y="27"/>
                        <a:pt x="8" y="30"/>
                        <a:pt x="11" y="34"/>
                      </a:cubicBezTo>
                      <a:cubicBezTo>
                        <a:pt x="13" y="37"/>
                        <a:pt x="18" y="45"/>
                        <a:pt x="18" y="45"/>
                      </a:cubicBezTo>
                      <a:cubicBezTo>
                        <a:pt x="18" y="45"/>
                        <a:pt x="19" y="47"/>
                        <a:pt x="20" y="51"/>
                      </a:cubicBezTo>
                      <a:cubicBezTo>
                        <a:pt x="22" y="55"/>
                        <a:pt x="22" y="55"/>
                        <a:pt x="20" y="57"/>
                      </a:cubicBezTo>
                      <a:cubicBezTo>
                        <a:pt x="18" y="58"/>
                        <a:pt x="14" y="55"/>
                        <a:pt x="12" y="55"/>
                      </a:cubicBezTo>
                      <a:cubicBezTo>
                        <a:pt x="10" y="55"/>
                        <a:pt x="9" y="53"/>
                        <a:pt x="7" y="57"/>
                      </a:cubicBezTo>
                      <a:cubicBezTo>
                        <a:pt x="6" y="61"/>
                        <a:pt x="1" y="66"/>
                        <a:pt x="0" y="68"/>
                      </a:cubicBezTo>
                      <a:cubicBezTo>
                        <a:pt x="3" y="68"/>
                        <a:pt x="6" y="70"/>
                        <a:pt x="7" y="72"/>
                      </a:cubicBezTo>
                      <a:cubicBezTo>
                        <a:pt x="9" y="74"/>
                        <a:pt x="11" y="77"/>
                        <a:pt x="12" y="81"/>
                      </a:cubicBezTo>
                      <a:cubicBezTo>
                        <a:pt x="13" y="86"/>
                        <a:pt x="13" y="84"/>
                        <a:pt x="17" y="84"/>
                      </a:cubicBezTo>
                      <a:cubicBezTo>
                        <a:pt x="22" y="83"/>
                        <a:pt x="20" y="90"/>
                        <a:pt x="20" y="95"/>
                      </a:cubicBezTo>
                      <a:cubicBezTo>
                        <a:pt x="21" y="96"/>
                        <a:pt x="23" y="98"/>
                        <a:pt x="26" y="100"/>
                      </a:cubicBezTo>
                      <a:cubicBezTo>
                        <a:pt x="26" y="99"/>
                        <a:pt x="26" y="98"/>
                        <a:pt x="27" y="97"/>
                      </a:cubicBezTo>
                      <a:cubicBezTo>
                        <a:pt x="29" y="96"/>
                        <a:pt x="24" y="95"/>
                        <a:pt x="30" y="93"/>
                      </a:cubicBezTo>
                      <a:cubicBezTo>
                        <a:pt x="35" y="90"/>
                        <a:pt x="36" y="85"/>
                        <a:pt x="37" y="88"/>
                      </a:cubicBezTo>
                      <a:cubicBezTo>
                        <a:pt x="39" y="91"/>
                        <a:pt x="41" y="92"/>
                        <a:pt x="42" y="87"/>
                      </a:cubicBezTo>
                      <a:cubicBezTo>
                        <a:pt x="43" y="83"/>
                        <a:pt x="42" y="81"/>
                        <a:pt x="43" y="80"/>
                      </a:cubicBezTo>
                      <a:cubicBezTo>
                        <a:pt x="44" y="80"/>
                        <a:pt x="44" y="78"/>
                        <a:pt x="46" y="79"/>
                      </a:cubicBezTo>
                      <a:cubicBezTo>
                        <a:pt x="49" y="80"/>
                        <a:pt x="51" y="80"/>
                        <a:pt x="52" y="78"/>
                      </a:cubicBezTo>
                      <a:cubicBezTo>
                        <a:pt x="53" y="76"/>
                        <a:pt x="54" y="72"/>
                        <a:pt x="57" y="73"/>
                      </a:cubicBezTo>
                      <a:cubicBezTo>
                        <a:pt x="61" y="74"/>
                        <a:pt x="60" y="73"/>
                        <a:pt x="65" y="72"/>
                      </a:cubicBezTo>
                      <a:cubicBezTo>
                        <a:pt x="69" y="70"/>
                        <a:pt x="70" y="68"/>
                        <a:pt x="72" y="67"/>
                      </a:cubicBezTo>
                      <a:cubicBezTo>
                        <a:pt x="74" y="66"/>
                        <a:pt x="73" y="54"/>
                        <a:pt x="73" y="53"/>
                      </a:cubicBezTo>
                      <a:cubicBezTo>
                        <a:pt x="73" y="52"/>
                        <a:pt x="75" y="47"/>
                        <a:pt x="77" y="45"/>
                      </a:cubicBezTo>
                      <a:cubicBezTo>
                        <a:pt x="79" y="44"/>
                        <a:pt x="79" y="42"/>
                        <a:pt x="81" y="40"/>
                      </a:cubicBezTo>
                      <a:cubicBezTo>
                        <a:pt x="83" y="38"/>
                        <a:pt x="85" y="35"/>
                        <a:pt x="85" y="35"/>
                      </a:cubicBezTo>
                      <a:cubicBezTo>
                        <a:pt x="85" y="35"/>
                        <a:pt x="79" y="28"/>
                        <a:pt x="77" y="25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2" name="Freeform 103">
                  <a:extLst>
                    <a:ext uri="{FF2B5EF4-FFF2-40B4-BE49-F238E27FC236}">
                      <a16:creationId xmlns:a16="http://schemas.microsoft.com/office/drawing/2014/main" id="{CA873B8F-B7E0-4EB9-BD4B-65C8A333CB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8846" y="4883487"/>
                  <a:ext cx="500902" cy="433796"/>
                </a:xfrm>
                <a:custGeom>
                  <a:avLst/>
                  <a:gdLst>
                    <a:gd name="T0" fmla="*/ 260 w 103"/>
                    <a:gd name="T1" fmla="*/ 83 h 86"/>
                    <a:gd name="T2" fmla="*/ 252 w 103"/>
                    <a:gd name="T3" fmla="*/ 53 h 86"/>
                    <a:gd name="T4" fmla="*/ 238 w 103"/>
                    <a:gd name="T5" fmla="*/ 45 h 86"/>
                    <a:gd name="T6" fmla="*/ 225 w 103"/>
                    <a:gd name="T7" fmla="*/ 21 h 86"/>
                    <a:gd name="T8" fmla="*/ 206 w 103"/>
                    <a:gd name="T9" fmla="*/ 11 h 86"/>
                    <a:gd name="T10" fmla="*/ 171 w 103"/>
                    <a:gd name="T11" fmla="*/ 13 h 86"/>
                    <a:gd name="T12" fmla="*/ 139 w 103"/>
                    <a:gd name="T13" fmla="*/ 29 h 86"/>
                    <a:gd name="T14" fmla="*/ 115 w 103"/>
                    <a:gd name="T15" fmla="*/ 19 h 86"/>
                    <a:gd name="T16" fmla="*/ 105 w 103"/>
                    <a:gd name="T17" fmla="*/ 16 h 86"/>
                    <a:gd name="T18" fmla="*/ 80 w 103"/>
                    <a:gd name="T19" fmla="*/ 45 h 86"/>
                    <a:gd name="T20" fmla="*/ 62 w 103"/>
                    <a:gd name="T21" fmla="*/ 37 h 86"/>
                    <a:gd name="T22" fmla="*/ 48 w 103"/>
                    <a:gd name="T23" fmla="*/ 35 h 86"/>
                    <a:gd name="T24" fmla="*/ 35 w 103"/>
                    <a:gd name="T25" fmla="*/ 35 h 86"/>
                    <a:gd name="T26" fmla="*/ 32 w 103"/>
                    <a:gd name="T27" fmla="*/ 43 h 86"/>
                    <a:gd name="T28" fmla="*/ 13 w 103"/>
                    <a:gd name="T29" fmla="*/ 53 h 86"/>
                    <a:gd name="T30" fmla="*/ 5 w 103"/>
                    <a:gd name="T31" fmla="*/ 72 h 86"/>
                    <a:gd name="T32" fmla="*/ 19 w 103"/>
                    <a:gd name="T33" fmla="*/ 91 h 86"/>
                    <a:gd name="T34" fmla="*/ 27 w 103"/>
                    <a:gd name="T35" fmla="*/ 112 h 86"/>
                    <a:gd name="T36" fmla="*/ 21 w 103"/>
                    <a:gd name="T37" fmla="*/ 128 h 86"/>
                    <a:gd name="T38" fmla="*/ 16 w 103"/>
                    <a:gd name="T39" fmla="*/ 139 h 86"/>
                    <a:gd name="T40" fmla="*/ 24 w 103"/>
                    <a:gd name="T41" fmla="*/ 163 h 86"/>
                    <a:gd name="T42" fmla="*/ 13 w 103"/>
                    <a:gd name="T43" fmla="*/ 177 h 86"/>
                    <a:gd name="T44" fmla="*/ 16 w 103"/>
                    <a:gd name="T45" fmla="*/ 185 h 86"/>
                    <a:gd name="T46" fmla="*/ 21 w 103"/>
                    <a:gd name="T47" fmla="*/ 195 h 86"/>
                    <a:gd name="T48" fmla="*/ 38 w 103"/>
                    <a:gd name="T49" fmla="*/ 206 h 86"/>
                    <a:gd name="T50" fmla="*/ 51 w 103"/>
                    <a:gd name="T51" fmla="*/ 211 h 86"/>
                    <a:gd name="T52" fmla="*/ 56 w 103"/>
                    <a:gd name="T53" fmla="*/ 225 h 86"/>
                    <a:gd name="T54" fmla="*/ 64 w 103"/>
                    <a:gd name="T55" fmla="*/ 227 h 86"/>
                    <a:gd name="T56" fmla="*/ 78 w 103"/>
                    <a:gd name="T57" fmla="*/ 214 h 86"/>
                    <a:gd name="T58" fmla="*/ 83 w 103"/>
                    <a:gd name="T59" fmla="*/ 203 h 86"/>
                    <a:gd name="T60" fmla="*/ 105 w 103"/>
                    <a:gd name="T61" fmla="*/ 211 h 86"/>
                    <a:gd name="T62" fmla="*/ 126 w 103"/>
                    <a:gd name="T63" fmla="*/ 219 h 86"/>
                    <a:gd name="T64" fmla="*/ 121 w 103"/>
                    <a:gd name="T65" fmla="*/ 206 h 86"/>
                    <a:gd name="T66" fmla="*/ 145 w 103"/>
                    <a:gd name="T67" fmla="*/ 203 h 86"/>
                    <a:gd name="T68" fmla="*/ 163 w 103"/>
                    <a:gd name="T69" fmla="*/ 211 h 86"/>
                    <a:gd name="T70" fmla="*/ 180 w 103"/>
                    <a:gd name="T71" fmla="*/ 198 h 86"/>
                    <a:gd name="T72" fmla="*/ 206 w 103"/>
                    <a:gd name="T73" fmla="*/ 182 h 86"/>
                    <a:gd name="T74" fmla="*/ 214 w 103"/>
                    <a:gd name="T75" fmla="*/ 171 h 86"/>
                    <a:gd name="T76" fmla="*/ 228 w 103"/>
                    <a:gd name="T77" fmla="*/ 177 h 86"/>
                    <a:gd name="T78" fmla="*/ 230 w 103"/>
                    <a:gd name="T79" fmla="*/ 158 h 86"/>
                    <a:gd name="T80" fmla="*/ 220 w 103"/>
                    <a:gd name="T81" fmla="*/ 150 h 86"/>
                    <a:gd name="T82" fmla="*/ 220 w 103"/>
                    <a:gd name="T83" fmla="*/ 136 h 86"/>
                    <a:gd name="T84" fmla="*/ 241 w 103"/>
                    <a:gd name="T85" fmla="*/ 118 h 86"/>
                    <a:gd name="T86" fmla="*/ 249 w 103"/>
                    <a:gd name="T87" fmla="*/ 102 h 86"/>
                    <a:gd name="T88" fmla="*/ 268 w 103"/>
                    <a:gd name="T89" fmla="*/ 104 h 86"/>
                    <a:gd name="T90" fmla="*/ 276 w 103"/>
                    <a:gd name="T91" fmla="*/ 96 h 86"/>
                    <a:gd name="T92" fmla="*/ 260 w 103"/>
                    <a:gd name="T93" fmla="*/ 83 h 8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03" h="86">
                      <a:moveTo>
                        <a:pt x="97" y="31"/>
                      </a:moveTo>
                      <a:cubicBezTo>
                        <a:pt x="97" y="26"/>
                        <a:pt x="99" y="19"/>
                        <a:pt x="94" y="20"/>
                      </a:cubicBezTo>
                      <a:cubicBezTo>
                        <a:pt x="90" y="20"/>
                        <a:pt x="90" y="22"/>
                        <a:pt x="89" y="17"/>
                      </a:cubicBezTo>
                      <a:cubicBezTo>
                        <a:pt x="88" y="13"/>
                        <a:pt x="86" y="10"/>
                        <a:pt x="84" y="8"/>
                      </a:cubicBezTo>
                      <a:cubicBezTo>
                        <a:pt x="83" y="6"/>
                        <a:pt x="80" y="4"/>
                        <a:pt x="77" y="4"/>
                      </a:cubicBezTo>
                      <a:cubicBezTo>
                        <a:pt x="75" y="3"/>
                        <a:pt x="69" y="3"/>
                        <a:pt x="64" y="5"/>
                      </a:cubicBezTo>
                      <a:cubicBezTo>
                        <a:pt x="59" y="8"/>
                        <a:pt x="54" y="13"/>
                        <a:pt x="52" y="11"/>
                      </a:cubicBezTo>
                      <a:cubicBezTo>
                        <a:pt x="50" y="10"/>
                        <a:pt x="43" y="7"/>
                        <a:pt x="43" y="7"/>
                      </a:cubicBezTo>
                      <a:cubicBezTo>
                        <a:pt x="43" y="7"/>
                        <a:pt x="42" y="0"/>
                        <a:pt x="39" y="6"/>
                      </a:cubicBezTo>
                      <a:cubicBezTo>
                        <a:pt x="36" y="12"/>
                        <a:pt x="32" y="17"/>
                        <a:pt x="30" y="17"/>
                      </a:cubicBezTo>
                      <a:cubicBezTo>
                        <a:pt x="28" y="17"/>
                        <a:pt x="23" y="14"/>
                        <a:pt x="23" y="14"/>
                      </a:cubicBezTo>
                      <a:cubicBezTo>
                        <a:pt x="23" y="14"/>
                        <a:pt x="21" y="11"/>
                        <a:pt x="18" y="13"/>
                      </a:cubicBezTo>
                      <a:cubicBezTo>
                        <a:pt x="16" y="15"/>
                        <a:pt x="14" y="13"/>
                        <a:pt x="13" y="13"/>
                      </a:cubicBezTo>
                      <a:cubicBezTo>
                        <a:pt x="13" y="14"/>
                        <a:pt x="13" y="15"/>
                        <a:pt x="12" y="16"/>
                      </a:cubicBezTo>
                      <a:cubicBezTo>
                        <a:pt x="10" y="20"/>
                        <a:pt x="7" y="17"/>
                        <a:pt x="5" y="20"/>
                      </a:cubicBezTo>
                      <a:cubicBezTo>
                        <a:pt x="4" y="23"/>
                        <a:pt x="0" y="24"/>
                        <a:pt x="2" y="27"/>
                      </a:cubicBezTo>
                      <a:cubicBezTo>
                        <a:pt x="4" y="29"/>
                        <a:pt x="4" y="30"/>
                        <a:pt x="7" y="34"/>
                      </a:cubicBezTo>
                      <a:cubicBezTo>
                        <a:pt x="9" y="38"/>
                        <a:pt x="11" y="38"/>
                        <a:pt x="10" y="42"/>
                      </a:cubicBezTo>
                      <a:cubicBezTo>
                        <a:pt x="9" y="47"/>
                        <a:pt x="10" y="45"/>
                        <a:pt x="8" y="48"/>
                      </a:cubicBezTo>
                      <a:cubicBezTo>
                        <a:pt x="6" y="52"/>
                        <a:pt x="5" y="47"/>
                        <a:pt x="6" y="52"/>
                      </a:cubicBezTo>
                      <a:cubicBezTo>
                        <a:pt x="7" y="57"/>
                        <a:pt x="10" y="56"/>
                        <a:pt x="9" y="61"/>
                      </a:cubicBezTo>
                      <a:cubicBezTo>
                        <a:pt x="9" y="65"/>
                        <a:pt x="5" y="61"/>
                        <a:pt x="5" y="66"/>
                      </a:cubicBezTo>
                      <a:cubicBezTo>
                        <a:pt x="5" y="67"/>
                        <a:pt x="5" y="68"/>
                        <a:pt x="6" y="69"/>
                      </a:cubicBezTo>
                      <a:cubicBezTo>
                        <a:pt x="7" y="69"/>
                        <a:pt x="8" y="71"/>
                        <a:pt x="8" y="73"/>
                      </a:cubicBezTo>
                      <a:cubicBezTo>
                        <a:pt x="9" y="76"/>
                        <a:pt x="12" y="76"/>
                        <a:pt x="14" y="77"/>
                      </a:cubicBezTo>
                      <a:cubicBezTo>
                        <a:pt x="17" y="78"/>
                        <a:pt x="19" y="76"/>
                        <a:pt x="19" y="79"/>
                      </a:cubicBezTo>
                      <a:cubicBezTo>
                        <a:pt x="19" y="82"/>
                        <a:pt x="19" y="81"/>
                        <a:pt x="21" y="84"/>
                      </a:cubicBezTo>
                      <a:cubicBezTo>
                        <a:pt x="22" y="86"/>
                        <a:pt x="22" y="85"/>
                        <a:pt x="24" y="85"/>
                      </a:cubicBezTo>
                      <a:cubicBezTo>
                        <a:pt x="27" y="85"/>
                        <a:pt x="30" y="82"/>
                        <a:pt x="29" y="80"/>
                      </a:cubicBezTo>
                      <a:cubicBezTo>
                        <a:pt x="27" y="78"/>
                        <a:pt x="27" y="75"/>
                        <a:pt x="31" y="76"/>
                      </a:cubicBezTo>
                      <a:cubicBezTo>
                        <a:pt x="35" y="77"/>
                        <a:pt x="39" y="77"/>
                        <a:pt x="39" y="79"/>
                      </a:cubicBezTo>
                      <a:cubicBezTo>
                        <a:pt x="39" y="82"/>
                        <a:pt x="47" y="82"/>
                        <a:pt x="47" y="82"/>
                      </a:cubicBezTo>
                      <a:cubicBezTo>
                        <a:pt x="47" y="82"/>
                        <a:pt x="41" y="77"/>
                        <a:pt x="45" y="77"/>
                      </a:cubicBezTo>
                      <a:cubicBezTo>
                        <a:pt x="50" y="77"/>
                        <a:pt x="52" y="74"/>
                        <a:pt x="54" y="76"/>
                      </a:cubicBezTo>
                      <a:cubicBezTo>
                        <a:pt x="55" y="77"/>
                        <a:pt x="58" y="79"/>
                        <a:pt x="61" y="79"/>
                      </a:cubicBezTo>
                      <a:cubicBezTo>
                        <a:pt x="65" y="79"/>
                        <a:pt x="59" y="76"/>
                        <a:pt x="67" y="74"/>
                      </a:cubicBezTo>
                      <a:cubicBezTo>
                        <a:pt x="74" y="72"/>
                        <a:pt x="75" y="68"/>
                        <a:pt x="77" y="68"/>
                      </a:cubicBezTo>
                      <a:cubicBezTo>
                        <a:pt x="78" y="68"/>
                        <a:pt x="77" y="61"/>
                        <a:pt x="80" y="64"/>
                      </a:cubicBezTo>
                      <a:cubicBezTo>
                        <a:pt x="83" y="67"/>
                        <a:pt x="83" y="67"/>
                        <a:pt x="85" y="66"/>
                      </a:cubicBezTo>
                      <a:cubicBezTo>
                        <a:pt x="87" y="65"/>
                        <a:pt x="87" y="60"/>
                        <a:pt x="86" y="59"/>
                      </a:cubicBezTo>
                      <a:cubicBezTo>
                        <a:pt x="86" y="58"/>
                        <a:pt x="84" y="56"/>
                        <a:pt x="82" y="56"/>
                      </a:cubicBezTo>
                      <a:cubicBezTo>
                        <a:pt x="81" y="55"/>
                        <a:pt x="78" y="53"/>
                        <a:pt x="82" y="51"/>
                      </a:cubicBezTo>
                      <a:cubicBezTo>
                        <a:pt x="86" y="49"/>
                        <a:pt x="89" y="46"/>
                        <a:pt x="90" y="44"/>
                      </a:cubicBezTo>
                      <a:cubicBezTo>
                        <a:pt x="91" y="43"/>
                        <a:pt x="90" y="38"/>
                        <a:pt x="93" y="38"/>
                      </a:cubicBezTo>
                      <a:cubicBezTo>
                        <a:pt x="97" y="38"/>
                        <a:pt x="97" y="39"/>
                        <a:pt x="100" y="39"/>
                      </a:cubicBezTo>
                      <a:cubicBezTo>
                        <a:pt x="102" y="38"/>
                        <a:pt x="102" y="37"/>
                        <a:pt x="103" y="36"/>
                      </a:cubicBezTo>
                      <a:cubicBezTo>
                        <a:pt x="100" y="34"/>
                        <a:pt x="98" y="32"/>
                        <a:pt x="97" y="31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3" name="Freeform 104">
                  <a:extLst>
                    <a:ext uri="{FF2B5EF4-FFF2-40B4-BE49-F238E27FC236}">
                      <a16:creationId xmlns:a16="http://schemas.microsoft.com/office/drawing/2014/main" id="{DBCD1E50-FED8-4F03-835B-A157BB1E6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9868" y="4843880"/>
                  <a:ext cx="622498" cy="428139"/>
                </a:xfrm>
                <a:custGeom>
                  <a:avLst/>
                  <a:gdLst>
                    <a:gd name="T0" fmla="*/ 332 w 128"/>
                    <a:gd name="T1" fmla="*/ 184 h 85"/>
                    <a:gd name="T2" fmla="*/ 324 w 128"/>
                    <a:gd name="T3" fmla="*/ 160 h 85"/>
                    <a:gd name="T4" fmla="*/ 330 w 128"/>
                    <a:gd name="T5" fmla="*/ 150 h 85"/>
                    <a:gd name="T6" fmla="*/ 335 w 128"/>
                    <a:gd name="T7" fmla="*/ 134 h 85"/>
                    <a:gd name="T8" fmla="*/ 327 w 128"/>
                    <a:gd name="T9" fmla="*/ 112 h 85"/>
                    <a:gd name="T10" fmla="*/ 314 w 128"/>
                    <a:gd name="T11" fmla="*/ 93 h 85"/>
                    <a:gd name="T12" fmla="*/ 322 w 128"/>
                    <a:gd name="T13" fmla="*/ 75 h 85"/>
                    <a:gd name="T14" fmla="*/ 340 w 128"/>
                    <a:gd name="T15" fmla="*/ 64 h 85"/>
                    <a:gd name="T16" fmla="*/ 340 w 128"/>
                    <a:gd name="T17" fmla="*/ 56 h 85"/>
                    <a:gd name="T18" fmla="*/ 340 w 128"/>
                    <a:gd name="T19" fmla="*/ 59 h 85"/>
                    <a:gd name="T20" fmla="*/ 308 w 128"/>
                    <a:gd name="T21" fmla="*/ 67 h 85"/>
                    <a:gd name="T22" fmla="*/ 263 w 128"/>
                    <a:gd name="T23" fmla="*/ 59 h 85"/>
                    <a:gd name="T24" fmla="*/ 244 w 128"/>
                    <a:gd name="T25" fmla="*/ 48 h 85"/>
                    <a:gd name="T26" fmla="*/ 225 w 128"/>
                    <a:gd name="T27" fmla="*/ 45 h 85"/>
                    <a:gd name="T28" fmla="*/ 198 w 128"/>
                    <a:gd name="T29" fmla="*/ 40 h 85"/>
                    <a:gd name="T30" fmla="*/ 182 w 128"/>
                    <a:gd name="T31" fmla="*/ 29 h 85"/>
                    <a:gd name="T32" fmla="*/ 163 w 128"/>
                    <a:gd name="T33" fmla="*/ 11 h 85"/>
                    <a:gd name="T34" fmla="*/ 139 w 128"/>
                    <a:gd name="T35" fmla="*/ 13 h 85"/>
                    <a:gd name="T36" fmla="*/ 118 w 128"/>
                    <a:gd name="T37" fmla="*/ 8 h 85"/>
                    <a:gd name="T38" fmla="*/ 107 w 128"/>
                    <a:gd name="T39" fmla="*/ 0 h 85"/>
                    <a:gd name="T40" fmla="*/ 94 w 128"/>
                    <a:gd name="T41" fmla="*/ 11 h 85"/>
                    <a:gd name="T42" fmla="*/ 88 w 128"/>
                    <a:gd name="T43" fmla="*/ 40 h 85"/>
                    <a:gd name="T44" fmla="*/ 83 w 128"/>
                    <a:gd name="T45" fmla="*/ 64 h 85"/>
                    <a:gd name="T46" fmla="*/ 62 w 128"/>
                    <a:gd name="T47" fmla="*/ 67 h 85"/>
                    <a:gd name="T48" fmla="*/ 40 w 128"/>
                    <a:gd name="T49" fmla="*/ 101 h 85"/>
                    <a:gd name="T50" fmla="*/ 19 w 128"/>
                    <a:gd name="T51" fmla="*/ 123 h 85"/>
                    <a:gd name="T52" fmla="*/ 0 w 128"/>
                    <a:gd name="T53" fmla="*/ 136 h 85"/>
                    <a:gd name="T54" fmla="*/ 16 w 128"/>
                    <a:gd name="T55" fmla="*/ 136 h 85"/>
                    <a:gd name="T56" fmla="*/ 27 w 128"/>
                    <a:gd name="T57" fmla="*/ 144 h 85"/>
                    <a:gd name="T58" fmla="*/ 54 w 128"/>
                    <a:gd name="T59" fmla="*/ 144 h 85"/>
                    <a:gd name="T60" fmla="*/ 94 w 128"/>
                    <a:gd name="T61" fmla="*/ 152 h 85"/>
                    <a:gd name="T62" fmla="*/ 107 w 128"/>
                    <a:gd name="T63" fmla="*/ 166 h 85"/>
                    <a:gd name="T64" fmla="*/ 126 w 128"/>
                    <a:gd name="T65" fmla="*/ 168 h 85"/>
                    <a:gd name="T66" fmla="*/ 150 w 128"/>
                    <a:gd name="T67" fmla="*/ 168 h 85"/>
                    <a:gd name="T68" fmla="*/ 158 w 128"/>
                    <a:gd name="T69" fmla="*/ 171 h 85"/>
                    <a:gd name="T70" fmla="*/ 174 w 128"/>
                    <a:gd name="T71" fmla="*/ 176 h 85"/>
                    <a:gd name="T72" fmla="*/ 204 w 128"/>
                    <a:gd name="T73" fmla="*/ 174 h 85"/>
                    <a:gd name="T74" fmla="*/ 212 w 128"/>
                    <a:gd name="T75" fmla="*/ 187 h 85"/>
                    <a:gd name="T76" fmla="*/ 236 w 128"/>
                    <a:gd name="T77" fmla="*/ 187 h 85"/>
                    <a:gd name="T78" fmla="*/ 255 w 128"/>
                    <a:gd name="T79" fmla="*/ 184 h 85"/>
                    <a:gd name="T80" fmla="*/ 265 w 128"/>
                    <a:gd name="T81" fmla="*/ 203 h 85"/>
                    <a:gd name="T82" fmla="*/ 287 w 128"/>
                    <a:gd name="T83" fmla="*/ 200 h 85"/>
                    <a:gd name="T84" fmla="*/ 300 w 128"/>
                    <a:gd name="T85" fmla="*/ 219 h 85"/>
                    <a:gd name="T86" fmla="*/ 308 w 128"/>
                    <a:gd name="T87" fmla="*/ 222 h 85"/>
                    <a:gd name="T88" fmla="*/ 319 w 128"/>
                    <a:gd name="T89" fmla="*/ 214 h 85"/>
                    <a:gd name="T90" fmla="*/ 319 w 128"/>
                    <a:gd name="T91" fmla="*/ 203 h 85"/>
                    <a:gd name="T92" fmla="*/ 322 w 128"/>
                    <a:gd name="T93" fmla="*/ 203 h 85"/>
                    <a:gd name="T94" fmla="*/ 322 w 128"/>
                    <a:gd name="T95" fmla="*/ 198 h 85"/>
                    <a:gd name="T96" fmla="*/ 332 w 128"/>
                    <a:gd name="T97" fmla="*/ 184 h 8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28" h="85">
                      <a:moveTo>
                        <a:pt x="124" y="69"/>
                      </a:moveTo>
                      <a:cubicBezTo>
                        <a:pt x="125" y="64"/>
                        <a:pt x="122" y="65"/>
                        <a:pt x="121" y="60"/>
                      </a:cubicBezTo>
                      <a:cubicBezTo>
                        <a:pt x="120" y="55"/>
                        <a:pt x="121" y="60"/>
                        <a:pt x="123" y="56"/>
                      </a:cubicBezTo>
                      <a:cubicBezTo>
                        <a:pt x="125" y="53"/>
                        <a:pt x="124" y="54"/>
                        <a:pt x="125" y="50"/>
                      </a:cubicBezTo>
                      <a:cubicBezTo>
                        <a:pt x="126" y="45"/>
                        <a:pt x="124" y="45"/>
                        <a:pt x="122" y="42"/>
                      </a:cubicBezTo>
                      <a:cubicBezTo>
                        <a:pt x="119" y="38"/>
                        <a:pt x="119" y="37"/>
                        <a:pt x="117" y="35"/>
                      </a:cubicBezTo>
                      <a:cubicBezTo>
                        <a:pt x="115" y="32"/>
                        <a:pt x="119" y="31"/>
                        <a:pt x="120" y="28"/>
                      </a:cubicBezTo>
                      <a:cubicBezTo>
                        <a:pt x="122" y="25"/>
                        <a:pt x="125" y="28"/>
                        <a:pt x="127" y="24"/>
                      </a:cubicBezTo>
                      <a:cubicBezTo>
                        <a:pt x="128" y="22"/>
                        <a:pt x="128" y="22"/>
                        <a:pt x="127" y="21"/>
                      </a:cubicBezTo>
                      <a:cubicBezTo>
                        <a:pt x="127" y="21"/>
                        <a:pt x="127" y="21"/>
                        <a:pt x="127" y="22"/>
                      </a:cubicBezTo>
                      <a:cubicBezTo>
                        <a:pt x="125" y="24"/>
                        <a:pt x="121" y="25"/>
                        <a:pt x="115" y="25"/>
                      </a:cubicBezTo>
                      <a:cubicBezTo>
                        <a:pt x="108" y="25"/>
                        <a:pt x="100" y="24"/>
                        <a:pt x="98" y="22"/>
                      </a:cubicBezTo>
                      <a:cubicBezTo>
                        <a:pt x="96" y="20"/>
                        <a:pt x="93" y="19"/>
                        <a:pt x="91" y="18"/>
                      </a:cubicBezTo>
                      <a:cubicBezTo>
                        <a:pt x="90" y="17"/>
                        <a:pt x="87" y="16"/>
                        <a:pt x="84" y="17"/>
                      </a:cubicBezTo>
                      <a:cubicBezTo>
                        <a:pt x="81" y="17"/>
                        <a:pt x="76" y="15"/>
                        <a:pt x="74" y="15"/>
                      </a:cubicBezTo>
                      <a:cubicBezTo>
                        <a:pt x="72" y="15"/>
                        <a:pt x="70" y="14"/>
                        <a:pt x="68" y="11"/>
                      </a:cubicBezTo>
                      <a:cubicBezTo>
                        <a:pt x="65" y="8"/>
                        <a:pt x="63" y="2"/>
                        <a:pt x="61" y="4"/>
                      </a:cubicBezTo>
                      <a:cubicBezTo>
                        <a:pt x="58" y="6"/>
                        <a:pt x="54" y="5"/>
                        <a:pt x="52" y="5"/>
                      </a:cubicBezTo>
                      <a:cubicBezTo>
                        <a:pt x="49" y="5"/>
                        <a:pt x="47" y="5"/>
                        <a:pt x="44" y="3"/>
                      </a:cubicBezTo>
                      <a:cubicBezTo>
                        <a:pt x="43" y="2"/>
                        <a:pt x="41" y="1"/>
                        <a:pt x="40" y="0"/>
                      </a:cubicBezTo>
                      <a:cubicBezTo>
                        <a:pt x="37" y="2"/>
                        <a:pt x="36" y="3"/>
                        <a:pt x="35" y="4"/>
                      </a:cubicBezTo>
                      <a:cubicBezTo>
                        <a:pt x="32" y="6"/>
                        <a:pt x="32" y="12"/>
                        <a:pt x="33" y="15"/>
                      </a:cubicBezTo>
                      <a:cubicBezTo>
                        <a:pt x="33" y="17"/>
                        <a:pt x="32" y="24"/>
                        <a:pt x="31" y="24"/>
                      </a:cubicBezTo>
                      <a:cubicBezTo>
                        <a:pt x="30" y="24"/>
                        <a:pt x="24" y="25"/>
                        <a:pt x="23" y="25"/>
                      </a:cubicBezTo>
                      <a:cubicBezTo>
                        <a:pt x="23" y="25"/>
                        <a:pt x="17" y="37"/>
                        <a:pt x="15" y="38"/>
                      </a:cubicBezTo>
                      <a:cubicBezTo>
                        <a:pt x="13" y="39"/>
                        <a:pt x="7" y="46"/>
                        <a:pt x="7" y="46"/>
                      </a:cubicBezTo>
                      <a:cubicBezTo>
                        <a:pt x="6" y="46"/>
                        <a:pt x="0" y="51"/>
                        <a:pt x="0" y="51"/>
                      </a:cubicBezTo>
                      <a:cubicBezTo>
                        <a:pt x="2" y="51"/>
                        <a:pt x="5" y="50"/>
                        <a:pt x="6" y="51"/>
                      </a:cubicBezTo>
                      <a:cubicBezTo>
                        <a:pt x="7" y="53"/>
                        <a:pt x="8" y="53"/>
                        <a:pt x="10" y="54"/>
                      </a:cubicBezTo>
                      <a:cubicBezTo>
                        <a:pt x="11" y="55"/>
                        <a:pt x="15" y="55"/>
                        <a:pt x="20" y="54"/>
                      </a:cubicBezTo>
                      <a:cubicBezTo>
                        <a:pt x="26" y="54"/>
                        <a:pt x="35" y="55"/>
                        <a:pt x="35" y="57"/>
                      </a:cubicBezTo>
                      <a:cubicBezTo>
                        <a:pt x="36" y="59"/>
                        <a:pt x="37" y="62"/>
                        <a:pt x="40" y="62"/>
                      </a:cubicBezTo>
                      <a:cubicBezTo>
                        <a:pt x="43" y="62"/>
                        <a:pt x="46" y="62"/>
                        <a:pt x="47" y="63"/>
                      </a:cubicBezTo>
                      <a:cubicBezTo>
                        <a:pt x="49" y="65"/>
                        <a:pt x="54" y="63"/>
                        <a:pt x="56" y="63"/>
                      </a:cubicBezTo>
                      <a:cubicBezTo>
                        <a:pt x="57" y="62"/>
                        <a:pt x="59" y="61"/>
                        <a:pt x="59" y="64"/>
                      </a:cubicBezTo>
                      <a:cubicBezTo>
                        <a:pt x="59" y="67"/>
                        <a:pt x="60" y="66"/>
                        <a:pt x="65" y="66"/>
                      </a:cubicBezTo>
                      <a:cubicBezTo>
                        <a:pt x="70" y="66"/>
                        <a:pt x="74" y="63"/>
                        <a:pt x="76" y="65"/>
                      </a:cubicBezTo>
                      <a:cubicBezTo>
                        <a:pt x="78" y="66"/>
                        <a:pt x="75" y="68"/>
                        <a:pt x="79" y="70"/>
                      </a:cubicBezTo>
                      <a:cubicBezTo>
                        <a:pt x="82" y="71"/>
                        <a:pt x="84" y="70"/>
                        <a:pt x="88" y="70"/>
                      </a:cubicBezTo>
                      <a:cubicBezTo>
                        <a:pt x="92" y="70"/>
                        <a:pt x="93" y="67"/>
                        <a:pt x="95" y="69"/>
                      </a:cubicBezTo>
                      <a:cubicBezTo>
                        <a:pt x="97" y="71"/>
                        <a:pt x="94" y="76"/>
                        <a:pt x="99" y="76"/>
                      </a:cubicBezTo>
                      <a:cubicBezTo>
                        <a:pt x="103" y="76"/>
                        <a:pt x="104" y="73"/>
                        <a:pt x="107" y="75"/>
                      </a:cubicBezTo>
                      <a:cubicBezTo>
                        <a:pt x="110" y="77"/>
                        <a:pt x="112" y="82"/>
                        <a:pt x="112" y="82"/>
                      </a:cubicBezTo>
                      <a:cubicBezTo>
                        <a:pt x="112" y="82"/>
                        <a:pt x="113" y="80"/>
                        <a:pt x="115" y="83"/>
                      </a:cubicBezTo>
                      <a:cubicBezTo>
                        <a:pt x="117" y="85"/>
                        <a:pt x="119" y="81"/>
                        <a:pt x="119" y="80"/>
                      </a:cubicBezTo>
                      <a:cubicBezTo>
                        <a:pt x="120" y="79"/>
                        <a:pt x="118" y="76"/>
                        <a:pt x="119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6"/>
                        <a:pt x="120" y="75"/>
                        <a:pt x="120" y="74"/>
                      </a:cubicBezTo>
                      <a:cubicBezTo>
                        <a:pt x="120" y="69"/>
                        <a:pt x="124" y="73"/>
                        <a:pt x="124" y="69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4" name="Freeform 105">
                  <a:extLst>
                    <a:ext uri="{FF2B5EF4-FFF2-40B4-BE49-F238E27FC236}">
                      <a16:creationId xmlns:a16="http://schemas.microsoft.com/office/drawing/2014/main" id="{D663C23E-2CCB-4102-9C19-8ACC38599A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4095" y="4626981"/>
                  <a:ext cx="442826" cy="343265"/>
                </a:xfrm>
                <a:custGeom>
                  <a:avLst/>
                  <a:gdLst>
                    <a:gd name="T0" fmla="*/ 223 w 91"/>
                    <a:gd name="T1" fmla="*/ 150 h 68"/>
                    <a:gd name="T2" fmla="*/ 198 w 91"/>
                    <a:gd name="T3" fmla="*/ 137 h 68"/>
                    <a:gd name="T4" fmla="*/ 201 w 91"/>
                    <a:gd name="T5" fmla="*/ 120 h 68"/>
                    <a:gd name="T6" fmla="*/ 188 w 91"/>
                    <a:gd name="T7" fmla="*/ 99 h 68"/>
                    <a:gd name="T8" fmla="*/ 185 w 91"/>
                    <a:gd name="T9" fmla="*/ 75 h 68"/>
                    <a:gd name="T10" fmla="*/ 172 w 91"/>
                    <a:gd name="T11" fmla="*/ 64 h 68"/>
                    <a:gd name="T12" fmla="*/ 156 w 91"/>
                    <a:gd name="T13" fmla="*/ 48 h 68"/>
                    <a:gd name="T14" fmla="*/ 147 w 91"/>
                    <a:gd name="T15" fmla="*/ 37 h 68"/>
                    <a:gd name="T16" fmla="*/ 113 w 91"/>
                    <a:gd name="T17" fmla="*/ 32 h 68"/>
                    <a:gd name="T18" fmla="*/ 110 w 91"/>
                    <a:gd name="T19" fmla="*/ 13 h 68"/>
                    <a:gd name="T20" fmla="*/ 70 w 91"/>
                    <a:gd name="T21" fmla="*/ 11 h 68"/>
                    <a:gd name="T22" fmla="*/ 54 w 91"/>
                    <a:gd name="T23" fmla="*/ 24 h 68"/>
                    <a:gd name="T24" fmla="*/ 38 w 91"/>
                    <a:gd name="T25" fmla="*/ 24 h 68"/>
                    <a:gd name="T26" fmla="*/ 16 w 91"/>
                    <a:gd name="T27" fmla="*/ 3 h 68"/>
                    <a:gd name="T28" fmla="*/ 0 w 91"/>
                    <a:gd name="T29" fmla="*/ 13 h 68"/>
                    <a:gd name="T30" fmla="*/ 3 w 91"/>
                    <a:gd name="T31" fmla="*/ 59 h 68"/>
                    <a:gd name="T32" fmla="*/ 24 w 91"/>
                    <a:gd name="T33" fmla="*/ 80 h 68"/>
                    <a:gd name="T34" fmla="*/ 43 w 91"/>
                    <a:gd name="T35" fmla="*/ 94 h 68"/>
                    <a:gd name="T36" fmla="*/ 11 w 91"/>
                    <a:gd name="T37" fmla="*/ 115 h 68"/>
                    <a:gd name="T38" fmla="*/ 21 w 91"/>
                    <a:gd name="T39" fmla="*/ 123 h 68"/>
                    <a:gd name="T40" fmla="*/ 43 w 91"/>
                    <a:gd name="T41" fmla="*/ 128 h 68"/>
                    <a:gd name="T42" fmla="*/ 67 w 91"/>
                    <a:gd name="T43" fmla="*/ 126 h 68"/>
                    <a:gd name="T44" fmla="*/ 86 w 91"/>
                    <a:gd name="T45" fmla="*/ 145 h 68"/>
                    <a:gd name="T46" fmla="*/ 102 w 91"/>
                    <a:gd name="T47" fmla="*/ 155 h 68"/>
                    <a:gd name="T48" fmla="*/ 129 w 91"/>
                    <a:gd name="T49" fmla="*/ 161 h 68"/>
                    <a:gd name="T50" fmla="*/ 147 w 91"/>
                    <a:gd name="T51" fmla="*/ 163 h 68"/>
                    <a:gd name="T52" fmla="*/ 166 w 91"/>
                    <a:gd name="T53" fmla="*/ 174 h 68"/>
                    <a:gd name="T54" fmla="*/ 212 w 91"/>
                    <a:gd name="T55" fmla="*/ 182 h 68"/>
                    <a:gd name="T56" fmla="*/ 244 w 91"/>
                    <a:gd name="T57" fmla="*/ 174 h 68"/>
                    <a:gd name="T58" fmla="*/ 244 w 91"/>
                    <a:gd name="T59" fmla="*/ 171 h 68"/>
                    <a:gd name="T60" fmla="*/ 241 w 91"/>
                    <a:gd name="T61" fmla="*/ 163 h 68"/>
                    <a:gd name="T62" fmla="*/ 223 w 91"/>
                    <a:gd name="T63" fmla="*/ 150 h 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1" h="68">
                      <a:moveTo>
                        <a:pt x="83" y="56"/>
                      </a:moveTo>
                      <a:cubicBezTo>
                        <a:pt x="78" y="52"/>
                        <a:pt x="76" y="53"/>
                        <a:pt x="74" y="51"/>
                      </a:cubicBezTo>
                      <a:cubicBezTo>
                        <a:pt x="72" y="48"/>
                        <a:pt x="77" y="49"/>
                        <a:pt x="75" y="45"/>
                      </a:cubicBezTo>
                      <a:cubicBezTo>
                        <a:pt x="73" y="41"/>
                        <a:pt x="72" y="39"/>
                        <a:pt x="70" y="37"/>
                      </a:cubicBezTo>
                      <a:cubicBezTo>
                        <a:pt x="67" y="35"/>
                        <a:pt x="69" y="28"/>
                        <a:pt x="69" y="28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64" y="24"/>
                        <a:pt x="59" y="19"/>
                        <a:pt x="58" y="18"/>
                      </a:cubicBezTo>
                      <a:cubicBezTo>
                        <a:pt x="57" y="17"/>
                        <a:pt x="55" y="14"/>
                        <a:pt x="55" y="14"/>
                      </a:cubicBezTo>
                      <a:cubicBezTo>
                        <a:pt x="55" y="14"/>
                        <a:pt x="42" y="15"/>
                        <a:pt x="42" y="12"/>
                      </a:cubicBezTo>
                      <a:cubicBezTo>
                        <a:pt x="42" y="8"/>
                        <a:pt x="43" y="4"/>
                        <a:pt x="41" y="5"/>
                      </a:cubicBezTo>
                      <a:cubicBezTo>
                        <a:pt x="38" y="5"/>
                        <a:pt x="26" y="4"/>
                        <a:pt x="26" y="4"/>
                      </a:cubicBezTo>
                      <a:cubicBezTo>
                        <a:pt x="26" y="4"/>
                        <a:pt x="22" y="8"/>
                        <a:pt x="20" y="9"/>
                      </a:cubicBezTo>
                      <a:cubicBezTo>
                        <a:pt x="19" y="11"/>
                        <a:pt x="15" y="12"/>
                        <a:pt x="14" y="9"/>
                      </a:cubicBezTo>
                      <a:cubicBezTo>
                        <a:pt x="12" y="7"/>
                        <a:pt x="7" y="1"/>
                        <a:pt x="6" y="1"/>
                      </a:cubicBezTo>
                      <a:cubicBezTo>
                        <a:pt x="6" y="0"/>
                        <a:pt x="0" y="5"/>
                        <a:pt x="0" y="5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7" y="28"/>
                        <a:pt x="9" y="30"/>
                      </a:cubicBezTo>
                      <a:cubicBezTo>
                        <a:pt x="12" y="31"/>
                        <a:pt x="16" y="35"/>
                        <a:pt x="16" y="35"/>
                      </a:cubicBezTo>
                      <a:cubicBezTo>
                        <a:pt x="16" y="35"/>
                        <a:pt x="9" y="40"/>
                        <a:pt x="4" y="43"/>
                      </a:cubicBezTo>
                      <a:cubicBezTo>
                        <a:pt x="5" y="44"/>
                        <a:pt x="7" y="45"/>
                        <a:pt x="8" y="46"/>
                      </a:cubicBezTo>
                      <a:cubicBezTo>
                        <a:pt x="11" y="48"/>
                        <a:pt x="13" y="48"/>
                        <a:pt x="16" y="48"/>
                      </a:cubicBezTo>
                      <a:cubicBezTo>
                        <a:pt x="18" y="48"/>
                        <a:pt x="22" y="49"/>
                        <a:pt x="25" y="47"/>
                      </a:cubicBezTo>
                      <a:cubicBezTo>
                        <a:pt x="27" y="45"/>
                        <a:pt x="29" y="51"/>
                        <a:pt x="32" y="54"/>
                      </a:cubicBezTo>
                      <a:cubicBezTo>
                        <a:pt x="34" y="57"/>
                        <a:pt x="36" y="58"/>
                        <a:pt x="38" y="58"/>
                      </a:cubicBezTo>
                      <a:cubicBezTo>
                        <a:pt x="40" y="58"/>
                        <a:pt x="45" y="60"/>
                        <a:pt x="48" y="60"/>
                      </a:cubicBezTo>
                      <a:cubicBezTo>
                        <a:pt x="51" y="59"/>
                        <a:pt x="54" y="60"/>
                        <a:pt x="55" y="61"/>
                      </a:cubicBezTo>
                      <a:cubicBezTo>
                        <a:pt x="57" y="62"/>
                        <a:pt x="60" y="63"/>
                        <a:pt x="62" y="65"/>
                      </a:cubicBezTo>
                      <a:cubicBezTo>
                        <a:pt x="64" y="67"/>
                        <a:pt x="72" y="68"/>
                        <a:pt x="79" y="68"/>
                      </a:cubicBezTo>
                      <a:cubicBezTo>
                        <a:pt x="85" y="68"/>
                        <a:pt x="89" y="67"/>
                        <a:pt x="91" y="65"/>
                      </a:cubicBezTo>
                      <a:cubicBezTo>
                        <a:pt x="91" y="64"/>
                        <a:pt x="91" y="64"/>
                        <a:pt x="91" y="64"/>
                      </a:cubicBezTo>
                      <a:cubicBezTo>
                        <a:pt x="91" y="63"/>
                        <a:pt x="90" y="63"/>
                        <a:pt x="90" y="61"/>
                      </a:cubicBezTo>
                      <a:cubicBezTo>
                        <a:pt x="89" y="57"/>
                        <a:pt x="88" y="59"/>
                        <a:pt x="83" y="56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255" name="Freeform 180">
                  <a:extLst>
                    <a:ext uri="{FF2B5EF4-FFF2-40B4-BE49-F238E27FC236}">
                      <a16:creationId xmlns:a16="http://schemas.microsoft.com/office/drawing/2014/main" id="{5D0BD559-84E8-4F0E-9EA6-6F6FAFA88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770" y="3093636"/>
                  <a:ext cx="476403" cy="631404"/>
                </a:xfrm>
                <a:custGeom>
                  <a:avLst/>
                  <a:gdLst>
                    <a:gd name="T0" fmla="*/ 0 w 240"/>
                    <a:gd name="T1" fmla="*/ 27 h 310"/>
                    <a:gd name="T2" fmla="*/ 30 w 240"/>
                    <a:gd name="T3" fmla="*/ 0 h 310"/>
                    <a:gd name="T4" fmla="*/ 78 w 240"/>
                    <a:gd name="T5" fmla="*/ 40 h 310"/>
                    <a:gd name="T6" fmla="*/ 80 w 240"/>
                    <a:gd name="T7" fmla="*/ 66 h 310"/>
                    <a:gd name="T8" fmla="*/ 144 w 240"/>
                    <a:gd name="T9" fmla="*/ 56 h 310"/>
                    <a:gd name="T10" fmla="*/ 187 w 240"/>
                    <a:gd name="T11" fmla="*/ 123 h 310"/>
                    <a:gd name="T12" fmla="*/ 188 w 240"/>
                    <a:gd name="T13" fmla="*/ 160 h 310"/>
                    <a:gd name="T14" fmla="*/ 233 w 240"/>
                    <a:gd name="T15" fmla="*/ 187 h 310"/>
                    <a:gd name="T16" fmla="*/ 240 w 240"/>
                    <a:gd name="T17" fmla="*/ 221 h 310"/>
                    <a:gd name="T18" fmla="*/ 166 w 240"/>
                    <a:gd name="T19" fmla="*/ 264 h 310"/>
                    <a:gd name="T20" fmla="*/ 172 w 240"/>
                    <a:gd name="T21" fmla="*/ 283 h 310"/>
                    <a:gd name="T22" fmla="*/ 126 w 240"/>
                    <a:gd name="T23" fmla="*/ 302 h 310"/>
                    <a:gd name="T24" fmla="*/ 105 w 240"/>
                    <a:gd name="T25" fmla="*/ 287 h 310"/>
                    <a:gd name="T26" fmla="*/ 99 w 240"/>
                    <a:gd name="T27" fmla="*/ 310 h 310"/>
                    <a:gd name="T28" fmla="*/ 49 w 240"/>
                    <a:gd name="T29" fmla="*/ 299 h 310"/>
                    <a:gd name="T30" fmla="*/ 54 w 240"/>
                    <a:gd name="T31" fmla="*/ 283 h 310"/>
                    <a:gd name="T32" fmla="*/ 35 w 240"/>
                    <a:gd name="T33" fmla="*/ 271 h 310"/>
                    <a:gd name="T34" fmla="*/ 48 w 240"/>
                    <a:gd name="T35" fmla="*/ 227 h 310"/>
                    <a:gd name="T36" fmla="*/ 24 w 240"/>
                    <a:gd name="T37" fmla="*/ 235 h 310"/>
                    <a:gd name="T38" fmla="*/ 9 w 240"/>
                    <a:gd name="T39" fmla="*/ 189 h 310"/>
                    <a:gd name="T40" fmla="*/ 21 w 240"/>
                    <a:gd name="T41" fmla="*/ 157 h 310"/>
                    <a:gd name="T42" fmla="*/ 8 w 240"/>
                    <a:gd name="T43" fmla="*/ 146 h 310"/>
                    <a:gd name="T44" fmla="*/ 19 w 240"/>
                    <a:gd name="T45" fmla="*/ 125 h 310"/>
                    <a:gd name="T46" fmla="*/ 16 w 240"/>
                    <a:gd name="T47" fmla="*/ 67 h 310"/>
                    <a:gd name="T48" fmla="*/ 0 w 240"/>
                    <a:gd name="T49" fmla="*/ 27 h 310"/>
                    <a:gd name="T50" fmla="*/ 0 w 240"/>
                    <a:gd name="T51" fmla="*/ 27 h 310"/>
                    <a:gd name="T52" fmla="*/ 0 w 240"/>
                    <a:gd name="T53" fmla="*/ 27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0" h="310">
                      <a:moveTo>
                        <a:pt x="0" y="27"/>
                      </a:moveTo>
                      <a:lnTo>
                        <a:pt x="30" y="0"/>
                      </a:lnTo>
                      <a:lnTo>
                        <a:pt x="78" y="40"/>
                      </a:lnTo>
                      <a:lnTo>
                        <a:pt x="80" y="66"/>
                      </a:lnTo>
                      <a:lnTo>
                        <a:pt x="144" y="56"/>
                      </a:lnTo>
                      <a:lnTo>
                        <a:pt x="187" y="123"/>
                      </a:lnTo>
                      <a:lnTo>
                        <a:pt x="188" y="160"/>
                      </a:lnTo>
                      <a:lnTo>
                        <a:pt x="233" y="187"/>
                      </a:lnTo>
                      <a:lnTo>
                        <a:pt x="240" y="221"/>
                      </a:lnTo>
                      <a:lnTo>
                        <a:pt x="166" y="264"/>
                      </a:lnTo>
                      <a:lnTo>
                        <a:pt x="172" y="283"/>
                      </a:lnTo>
                      <a:lnTo>
                        <a:pt x="126" y="302"/>
                      </a:lnTo>
                      <a:lnTo>
                        <a:pt x="105" y="287"/>
                      </a:lnTo>
                      <a:lnTo>
                        <a:pt x="99" y="310"/>
                      </a:lnTo>
                      <a:lnTo>
                        <a:pt x="49" y="299"/>
                      </a:lnTo>
                      <a:lnTo>
                        <a:pt x="54" y="283"/>
                      </a:lnTo>
                      <a:lnTo>
                        <a:pt x="35" y="271"/>
                      </a:lnTo>
                      <a:lnTo>
                        <a:pt x="48" y="227"/>
                      </a:lnTo>
                      <a:lnTo>
                        <a:pt x="24" y="235"/>
                      </a:lnTo>
                      <a:lnTo>
                        <a:pt x="9" y="189"/>
                      </a:lnTo>
                      <a:lnTo>
                        <a:pt x="21" y="157"/>
                      </a:lnTo>
                      <a:lnTo>
                        <a:pt x="8" y="146"/>
                      </a:lnTo>
                      <a:lnTo>
                        <a:pt x="19" y="125"/>
                      </a:lnTo>
                      <a:lnTo>
                        <a:pt x="16" y="67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 w="63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600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8" name="Groupe 147">
                <a:extLst>
                  <a:ext uri="{FF2B5EF4-FFF2-40B4-BE49-F238E27FC236}">
                    <a16:creationId xmlns:a16="http://schemas.microsoft.com/office/drawing/2014/main" id="{AB064EFB-30FA-46B2-9BFC-0A10767C2202}"/>
                  </a:ext>
                </a:extLst>
              </p:cNvPr>
              <p:cNvGrpSpPr/>
              <p:nvPr/>
            </p:nvGrpSpPr>
            <p:grpSpPr>
              <a:xfrm>
                <a:off x="5051933" y="2073351"/>
                <a:ext cx="780503" cy="651192"/>
                <a:chOff x="2983204" y="1464611"/>
                <a:chExt cx="3361262" cy="3080884"/>
              </a:xfrm>
              <a:grpFill/>
            </p:grpSpPr>
            <p:sp>
              <p:nvSpPr>
                <p:cNvPr id="149" name="Forme libre : forme 148">
                  <a:extLst>
                    <a:ext uri="{FF2B5EF4-FFF2-40B4-BE49-F238E27FC236}">
                      <a16:creationId xmlns:a16="http://schemas.microsoft.com/office/drawing/2014/main" id="{A712494C-1793-42D5-A08A-0A151D4B6843}"/>
                    </a:ext>
                  </a:extLst>
                </p:cNvPr>
                <p:cNvSpPr/>
                <p:nvPr/>
              </p:nvSpPr>
              <p:spPr>
                <a:xfrm>
                  <a:off x="4685035" y="2724150"/>
                  <a:ext cx="591815" cy="495300"/>
                </a:xfrm>
                <a:custGeom>
                  <a:avLst/>
                  <a:gdLst>
                    <a:gd name="connsiteX0" fmla="*/ 163190 w 591815"/>
                    <a:gd name="connsiteY0" fmla="*/ 95250 h 495300"/>
                    <a:gd name="connsiteX1" fmla="*/ 115565 w 591815"/>
                    <a:gd name="connsiteY1" fmla="*/ 114300 h 495300"/>
                    <a:gd name="connsiteX2" fmla="*/ 86990 w 591815"/>
                    <a:gd name="connsiteY2" fmla="*/ 123825 h 495300"/>
                    <a:gd name="connsiteX3" fmla="*/ 20315 w 591815"/>
                    <a:gd name="connsiteY3" fmla="*/ 152400 h 495300"/>
                    <a:gd name="connsiteX4" fmla="*/ 1265 w 591815"/>
                    <a:gd name="connsiteY4" fmla="*/ 314325 h 495300"/>
                    <a:gd name="connsiteX5" fmla="*/ 20315 w 591815"/>
                    <a:gd name="connsiteY5" fmla="*/ 342900 h 495300"/>
                    <a:gd name="connsiteX6" fmla="*/ 48890 w 591815"/>
                    <a:gd name="connsiteY6" fmla="*/ 352425 h 495300"/>
                    <a:gd name="connsiteX7" fmla="*/ 115565 w 591815"/>
                    <a:gd name="connsiteY7" fmla="*/ 400050 h 495300"/>
                    <a:gd name="connsiteX8" fmla="*/ 144140 w 591815"/>
                    <a:gd name="connsiteY8" fmla="*/ 419100 h 495300"/>
                    <a:gd name="connsiteX9" fmla="*/ 220340 w 591815"/>
                    <a:gd name="connsiteY9" fmla="*/ 438150 h 495300"/>
                    <a:gd name="connsiteX10" fmla="*/ 487040 w 591815"/>
                    <a:gd name="connsiteY10" fmla="*/ 438150 h 495300"/>
                    <a:gd name="connsiteX11" fmla="*/ 515615 w 591815"/>
                    <a:gd name="connsiteY11" fmla="*/ 495300 h 495300"/>
                    <a:gd name="connsiteX12" fmla="*/ 534665 w 591815"/>
                    <a:gd name="connsiteY12" fmla="*/ 438150 h 495300"/>
                    <a:gd name="connsiteX13" fmla="*/ 591815 w 591815"/>
                    <a:gd name="connsiteY13" fmla="*/ 381000 h 495300"/>
                    <a:gd name="connsiteX14" fmla="*/ 572765 w 591815"/>
                    <a:gd name="connsiteY14" fmla="*/ 180975 h 495300"/>
                    <a:gd name="connsiteX15" fmla="*/ 563240 w 591815"/>
                    <a:gd name="connsiteY15" fmla="*/ 152400 h 495300"/>
                    <a:gd name="connsiteX16" fmla="*/ 534665 w 591815"/>
                    <a:gd name="connsiteY16" fmla="*/ 123825 h 495300"/>
                    <a:gd name="connsiteX17" fmla="*/ 515615 w 591815"/>
                    <a:gd name="connsiteY17" fmla="*/ 85725 h 495300"/>
                    <a:gd name="connsiteX18" fmla="*/ 458465 w 591815"/>
                    <a:gd name="connsiteY18" fmla="*/ 76200 h 495300"/>
                    <a:gd name="connsiteX19" fmla="*/ 420365 w 591815"/>
                    <a:gd name="connsiteY19" fmla="*/ 38100 h 495300"/>
                    <a:gd name="connsiteX20" fmla="*/ 315590 w 591815"/>
                    <a:gd name="connsiteY20" fmla="*/ 0 h 495300"/>
                    <a:gd name="connsiteX21" fmla="*/ 229865 w 591815"/>
                    <a:gd name="connsiteY21" fmla="*/ 9525 h 495300"/>
                    <a:gd name="connsiteX22" fmla="*/ 220340 w 591815"/>
                    <a:gd name="connsiteY22" fmla="*/ 38100 h 495300"/>
                    <a:gd name="connsiteX23" fmla="*/ 248915 w 591815"/>
                    <a:gd name="connsiteY23" fmla="*/ 47625 h 495300"/>
                    <a:gd name="connsiteX24" fmla="*/ 287015 w 591815"/>
                    <a:gd name="connsiteY24" fmla="*/ 66675 h 495300"/>
                    <a:gd name="connsiteX25" fmla="*/ 306065 w 591815"/>
                    <a:gd name="connsiteY25" fmla="*/ 95250 h 495300"/>
                    <a:gd name="connsiteX26" fmla="*/ 163190 w 591815"/>
                    <a:gd name="connsiteY26" fmla="*/ 95250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91815" h="495300">
                      <a:moveTo>
                        <a:pt x="163190" y="95250"/>
                      </a:moveTo>
                      <a:cubicBezTo>
                        <a:pt x="131440" y="98425"/>
                        <a:pt x="131574" y="108297"/>
                        <a:pt x="115565" y="114300"/>
                      </a:cubicBezTo>
                      <a:cubicBezTo>
                        <a:pt x="106164" y="117825"/>
                        <a:pt x="95970" y="119335"/>
                        <a:pt x="86990" y="123825"/>
                      </a:cubicBezTo>
                      <a:cubicBezTo>
                        <a:pt x="21211" y="156714"/>
                        <a:pt x="99609" y="132576"/>
                        <a:pt x="20315" y="152400"/>
                      </a:cubicBezTo>
                      <a:cubicBezTo>
                        <a:pt x="5578" y="211349"/>
                        <a:pt x="-3473" y="238516"/>
                        <a:pt x="1265" y="314325"/>
                      </a:cubicBezTo>
                      <a:cubicBezTo>
                        <a:pt x="1979" y="325750"/>
                        <a:pt x="11376" y="335749"/>
                        <a:pt x="20315" y="342900"/>
                      </a:cubicBezTo>
                      <a:cubicBezTo>
                        <a:pt x="28155" y="349172"/>
                        <a:pt x="39910" y="347935"/>
                        <a:pt x="48890" y="352425"/>
                      </a:cubicBezTo>
                      <a:cubicBezTo>
                        <a:pt x="63855" y="359908"/>
                        <a:pt x="105498" y="392859"/>
                        <a:pt x="115565" y="400050"/>
                      </a:cubicBezTo>
                      <a:cubicBezTo>
                        <a:pt x="124880" y="406704"/>
                        <a:pt x="133382" y="415188"/>
                        <a:pt x="144140" y="419100"/>
                      </a:cubicBezTo>
                      <a:cubicBezTo>
                        <a:pt x="168745" y="428047"/>
                        <a:pt x="220340" y="438150"/>
                        <a:pt x="220340" y="438150"/>
                      </a:cubicBezTo>
                      <a:cubicBezTo>
                        <a:pt x="310543" y="430633"/>
                        <a:pt x="396092" y="417939"/>
                        <a:pt x="487040" y="438150"/>
                      </a:cubicBezTo>
                      <a:cubicBezTo>
                        <a:pt x="500334" y="441104"/>
                        <a:pt x="512403" y="485663"/>
                        <a:pt x="515615" y="495300"/>
                      </a:cubicBezTo>
                      <a:cubicBezTo>
                        <a:pt x="521965" y="476250"/>
                        <a:pt x="520466" y="452349"/>
                        <a:pt x="534665" y="438150"/>
                      </a:cubicBezTo>
                      <a:lnTo>
                        <a:pt x="591815" y="381000"/>
                      </a:lnTo>
                      <a:cubicBezTo>
                        <a:pt x="589043" y="347731"/>
                        <a:pt x="579639" y="222216"/>
                        <a:pt x="572765" y="180975"/>
                      </a:cubicBezTo>
                      <a:cubicBezTo>
                        <a:pt x="571114" y="171071"/>
                        <a:pt x="568809" y="160754"/>
                        <a:pt x="563240" y="152400"/>
                      </a:cubicBezTo>
                      <a:cubicBezTo>
                        <a:pt x="555768" y="141192"/>
                        <a:pt x="542495" y="134786"/>
                        <a:pt x="534665" y="123825"/>
                      </a:cubicBezTo>
                      <a:cubicBezTo>
                        <a:pt x="526412" y="112271"/>
                        <a:pt x="527656" y="93250"/>
                        <a:pt x="515615" y="85725"/>
                      </a:cubicBezTo>
                      <a:cubicBezTo>
                        <a:pt x="499238" y="75489"/>
                        <a:pt x="477515" y="79375"/>
                        <a:pt x="458465" y="76200"/>
                      </a:cubicBezTo>
                      <a:cubicBezTo>
                        <a:pt x="440322" y="21771"/>
                        <a:pt x="463908" y="67129"/>
                        <a:pt x="420365" y="38100"/>
                      </a:cubicBezTo>
                      <a:cubicBezTo>
                        <a:pt x="344966" y="-12166"/>
                        <a:pt x="459739" y="18019"/>
                        <a:pt x="315590" y="0"/>
                      </a:cubicBezTo>
                      <a:cubicBezTo>
                        <a:pt x="287015" y="3175"/>
                        <a:pt x="256559" y="-1153"/>
                        <a:pt x="229865" y="9525"/>
                      </a:cubicBezTo>
                      <a:cubicBezTo>
                        <a:pt x="220543" y="13254"/>
                        <a:pt x="215850" y="29120"/>
                        <a:pt x="220340" y="38100"/>
                      </a:cubicBezTo>
                      <a:cubicBezTo>
                        <a:pt x="224830" y="47080"/>
                        <a:pt x="239687" y="43670"/>
                        <a:pt x="248915" y="47625"/>
                      </a:cubicBezTo>
                      <a:cubicBezTo>
                        <a:pt x="261966" y="53218"/>
                        <a:pt x="274315" y="60325"/>
                        <a:pt x="287015" y="66675"/>
                      </a:cubicBezTo>
                      <a:cubicBezTo>
                        <a:pt x="293365" y="76200"/>
                        <a:pt x="312934" y="86092"/>
                        <a:pt x="306065" y="95250"/>
                      </a:cubicBezTo>
                      <a:cubicBezTo>
                        <a:pt x="296119" y="108511"/>
                        <a:pt x="194940" y="92075"/>
                        <a:pt x="163190" y="95250"/>
                      </a:cubicBezTo>
                      <a:close/>
                    </a:path>
                  </a:pathLst>
                </a:custGeom>
                <a:pattFill prst="wdDnDiag">
                  <a:fgClr>
                    <a:srgbClr val="FF4747"/>
                  </a:fgClr>
                  <a:bgClr>
                    <a:schemeClr val="accent4"/>
                  </a:bgClr>
                </a:patt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0" name="Forme libre : forme 149">
                  <a:extLst>
                    <a:ext uri="{FF2B5EF4-FFF2-40B4-BE49-F238E27FC236}">
                      <a16:creationId xmlns:a16="http://schemas.microsoft.com/office/drawing/2014/main" id="{95070E34-5DFB-49DF-A909-ED3AF72EA18C}"/>
                    </a:ext>
                  </a:extLst>
                </p:cNvPr>
                <p:cNvSpPr/>
                <p:nvPr/>
              </p:nvSpPr>
              <p:spPr>
                <a:xfrm>
                  <a:off x="4507320" y="2568487"/>
                  <a:ext cx="448991" cy="285799"/>
                </a:xfrm>
                <a:custGeom>
                  <a:avLst/>
                  <a:gdLst>
                    <a:gd name="connsiteX0" fmla="*/ 181614 w 448989"/>
                    <a:gd name="connsiteY0" fmla="*/ 28626 h 285801"/>
                    <a:gd name="connsiteX1" fmla="*/ 133989 w 448989"/>
                    <a:gd name="connsiteY1" fmla="*/ 47676 h 285801"/>
                    <a:gd name="connsiteX2" fmla="*/ 105414 w 448989"/>
                    <a:gd name="connsiteY2" fmla="*/ 57201 h 285801"/>
                    <a:gd name="connsiteX3" fmla="*/ 76839 w 448989"/>
                    <a:gd name="connsiteY3" fmla="*/ 85776 h 285801"/>
                    <a:gd name="connsiteX4" fmla="*/ 10164 w 448989"/>
                    <a:gd name="connsiteY4" fmla="*/ 142926 h 285801"/>
                    <a:gd name="connsiteX5" fmla="*/ 639 w 448989"/>
                    <a:gd name="connsiteY5" fmla="*/ 171501 h 285801"/>
                    <a:gd name="connsiteX6" fmla="*/ 57789 w 448989"/>
                    <a:gd name="connsiteY6" fmla="*/ 209601 h 285801"/>
                    <a:gd name="connsiteX7" fmla="*/ 133989 w 448989"/>
                    <a:gd name="connsiteY7" fmla="*/ 247701 h 285801"/>
                    <a:gd name="connsiteX8" fmla="*/ 172089 w 448989"/>
                    <a:gd name="connsiteY8" fmla="*/ 266751 h 285801"/>
                    <a:gd name="connsiteX9" fmla="*/ 229239 w 448989"/>
                    <a:gd name="connsiteY9" fmla="*/ 285801 h 285801"/>
                    <a:gd name="connsiteX10" fmla="*/ 314964 w 448989"/>
                    <a:gd name="connsiteY10" fmla="*/ 276276 h 285801"/>
                    <a:gd name="connsiteX11" fmla="*/ 343539 w 448989"/>
                    <a:gd name="connsiteY11" fmla="*/ 266751 h 285801"/>
                    <a:gd name="connsiteX12" fmla="*/ 429264 w 448989"/>
                    <a:gd name="connsiteY12" fmla="*/ 257226 h 285801"/>
                    <a:gd name="connsiteX13" fmla="*/ 448314 w 448989"/>
                    <a:gd name="connsiteY13" fmla="*/ 228651 h 285801"/>
                    <a:gd name="connsiteX14" fmla="*/ 410214 w 448989"/>
                    <a:gd name="connsiteY14" fmla="*/ 209601 h 285801"/>
                    <a:gd name="connsiteX15" fmla="*/ 391164 w 448989"/>
                    <a:gd name="connsiteY15" fmla="*/ 181026 h 285801"/>
                    <a:gd name="connsiteX16" fmla="*/ 362589 w 448989"/>
                    <a:gd name="connsiteY16" fmla="*/ 161976 h 285801"/>
                    <a:gd name="connsiteX17" fmla="*/ 353064 w 448989"/>
                    <a:gd name="connsiteY17" fmla="*/ 133401 h 285801"/>
                    <a:gd name="connsiteX18" fmla="*/ 343539 w 448989"/>
                    <a:gd name="connsiteY18" fmla="*/ 57201 h 285801"/>
                    <a:gd name="connsiteX19" fmla="*/ 314964 w 448989"/>
                    <a:gd name="connsiteY19" fmla="*/ 47676 h 285801"/>
                    <a:gd name="connsiteX20" fmla="*/ 286389 w 448989"/>
                    <a:gd name="connsiteY20" fmla="*/ 28626 h 285801"/>
                    <a:gd name="connsiteX21" fmla="*/ 219714 w 448989"/>
                    <a:gd name="connsiteY21" fmla="*/ 51 h 285801"/>
                    <a:gd name="connsiteX22" fmla="*/ 181614 w 448989"/>
                    <a:gd name="connsiteY22" fmla="*/ 28626 h 28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48989" h="285801">
                      <a:moveTo>
                        <a:pt x="181614" y="28626"/>
                      </a:moveTo>
                      <a:cubicBezTo>
                        <a:pt x="167327" y="36563"/>
                        <a:pt x="149998" y="41673"/>
                        <a:pt x="133989" y="47676"/>
                      </a:cubicBezTo>
                      <a:cubicBezTo>
                        <a:pt x="124588" y="51201"/>
                        <a:pt x="113768" y="51632"/>
                        <a:pt x="105414" y="57201"/>
                      </a:cubicBezTo>
                      <a:cubicBezTo>
                        <a:pt x="94206" y="64673"/>
                        <a:pt x="87066" y="77010"/>
                        <a:pt x="76839" y="85776"/>
                      </a:cubicBezTo>
                      <a:cubicBezTo>
                        <a:pt x="-8695" y="159090"/>
                        <a:pt x="81069" y="72021"/>
                        <a:pt x="10164" y="142926"/>
                      </a:cubicBezTo>
                      <a:cubicBezTo>
                        <a:pt x="6989" y="152451"/>
                        <a:pt x="-2536" y="161976"/>
                        <a:pt x="639" y="171501"/>
                      </a:cubicBezTo>
                      <a:cubicBezTo>
                        <a:pt x="10926" y="202361"/>
                        <a:pt x="35358" y="199405"/>
                        <a:pt x="57789" y="209601"/>
                      </a:cubicBezTo>
                      <a:cubicBezTo>
                        <a:pt x="83642" y="221352"/>
                        <a:pt x="108589" y="235001"/>
                        <a:pt x="133989" y="247701"/>
                      </a:cubicBezTo>
                      <a:cubicBezTo>
                        <a:pt x="146689" y="254051"/>
                        <a:pt x="158619" y="262261"/>
                        <a:pt x="172089" y="266751"/>
                      </a:cubicBezTo>
                      <a:lnTo>
                        <a:pt x="229239" y="285801"/>
                      </a:lnTo>
                      <a:cubicBezTo>
                        <a:pt x="257814" y="282626"/>
                        <a:pt x="286604" y="281003"/>
                        <a:pt x="314964" y="276276"/>
                      </a:cubicBezTo>
                      <a:cubicBezTo>
                        <a:pt x="324868" y="274625"/>
                        <a:pt x="333635" y="268402"/>
                        <a:pt x="343539" y="266751"/>
                      </a:cubicBezTo>
                      <a:cubicBezTo>
                        <a:pt x="371899" y="262024"/>
                        <a:pt x="400689" y="260401"/>
                        <a:pt x="429264" y="257226"/>
                      </a:cubicBezTo>
                      <a:cubicBezTo>
                        <a:pt x="435614" y="247701"/>
                        <a:pt x="452566" y="239280"/>
                        <a:pt x="448314" y="228651"/>
                      </a:cubicBezTo>
                      <a:cubicBezTo>
                        <a:pt x="443041" y="215468"/>
                        <a:pt x="421122" y="218691"/>
                        <a:pt x="410214" y="209601"/>
                      </a:cubicBezTo>
                      <a:cubicBezTo>
                        <a:pt x="401420" y="202272"/>
                        <a:pt x="399259" y="189121"/>
                        <a:pt x="391164" y="181026"/>
                      </a:cubicBezTo>
                      <a:cubicBezTo>
                        <a:pt x="383069" y="172931"/>
                        <a:pt x="372114" y="168326"/>
                        <a:pt x="362589" y="161976"/>
                      </a:cubicBezTo>
                      <a:cubicBezTo>
                        <a:pt x="359414" y="152451"/>
                        <a:pt x="354860" y="143279"/>
                        <a:pt x="353064" y="133401"/>
                      </a:cubicBezTo>
                      <a:cubicBezTo>
                        <a:pt x="348485" y="108216"/>
                        <a:pt x="353935" y="80592"/>
                        <a:pt x="343539" y="57201"/>
                      </a:cubicBezTo>
                      <a:cubicBezTo>
                        <a:pt x="339461" y="48026"/>
                        <a:pt x="323944" y="52166"/>
                        <a:pt x="314964" y="47676"/>
                      </a:cubicBezTo>
                      <a:cubicBezTo>
                        <a:pt x="304725" y="42556"/>
                        <a:pt x="296328" y="34306"/>
                        <a:pt x="286389" y="28626"/>
                      </a:cubicBezTo>
                      <a:cubicBezTo>
                        <a:pt x="269708" y="19094"/>
                        <a:pt x="240264" y="4161"/>
                        <a:pt x="219714" y="51"/>
                      </a:cubicBezTo>
                      <a:cubicBezTo>
                        <a:pt x="213487" y="-1194"/>
                        <a:pt x="195901" y="20689"/>
                        <a:pt x="181614" y="28626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151" name="Forme libre : forme 150">
                  <a:extLst>
                    <a:ext uri="{FF2B5EF4-FFF2-40B4-BE49-F238E27FC236}">
                      <a16:creationId xmlns:a16="http://schemas.microsoft.com/office/drawing/2014/main" id="{1F5A07F2-F9F7-49EE-B4B5-FC0CB502BB3C}"/>
                    </a:ext>
                  </a:extLst>
                </p:cNvPr>
                <p:cNvSpPr/>
                <p:nvPr/>
              </p:nvSpPr>
              <p:spPr>
                <a:xfrm rot="270101">
                  <a:off x="4632771" y="2250532"/>
                  <a:ext cx="696340" cy="678281"/>
                </a:xfrm>
                <a:custGeom>
                  <a:avLst/>
                  <a:gdLst>
                    <a:gd name="connsiteX0" fmla="*/ 1015 w 639338"/>
                    <a:gd name="connsiteY0" fmla="*/ 142875 h 678281"/>
                    <a:gd name="connsiteX1" fmla="*/ 29590 w 639338"/>
                    <a:gd name="connsiteY1" fmla="*/ 190500 h 678281"/>
                    <a:gd name="connsiteX2" fmla="*/ 48640 w 639338"/>
                    <a:gd name="connsiteY2" fmla="*/ 219075 h 678281"/>
                    <a:gd name="connsiteX3" fmla="*/ 86740 w 639338"/>
                    <a:gd name="connsiteY3" fmla="*/ 238125 h 678281"/>
                    <a:gd name="connsiteX4" fmla="*/ 77215 w 639338"/>
                    <a:gd name="connsiteY4" fmla="*/ 276225 h 678281"/>
                    <a:gd name="connsiteX5" fmla="*/ 58165 w 639338"/>
                    <a:gd name="connsiteY5" fmla="*/ 342900 h 678281"/>
                    <a:gd name="connsiteX6" fmla="*/ 124840 w 639338"/>
                    <a:gd name="connsiteY6" fmla="*/ 352425 h 678281"/>
                    <a:gd name="connsiteX7" fmla="*/ 191515 w 639338"/>
                    <a:gd name="connsiteY7" fmla="*/ 371475 h 678281"/>
                    <a:gd name="connsiteX8" fmla="*/ 210565 w 639338"/>
                    <a:gd name="connsiteY8" fmla="*/ 438150 h 678281"/>
                    <a:gd name="connsiteX9" fmla="*/ 239140 w 639338"/>
                    <a:gd name="connsiteY9" fmla="*/ 485775 h 678281"/>
                    <a:gd name="connsiteX10" fmla="*/ 267715 w 639338"/>
                    <a:gd name="connsiteY10" fmla="*/ 504825 h 678281"/>
                    <a:gd name="connsiteX11" fmla="*/ 296290 w 639338"/>
                    <a:gd name="connsiteY11" fmla="*/ 485775 h 678281"/>
                    <a:gd name="connsiteX12" fmla="*/ 362965 w 639338"/>
                    <a:gd name="connsiteY12" fmla="*/ 476250 h 678281"/>
                    <a:gd name="connsiteX13" fmla="*/ 401065 w 639338"/>
                    <a:gd name="connsiteY13" fmla="*/ 466725 h 678281"/>
                    <a:gd name="connsiteX14" fmla="*/ 458215 w 639338"/>
                    <a:gd name="connsiteY14" fmla="*/ 533400 h 678281"/>
                    <a:gd name="connsiteX15" fmla="*/ 496315 w 639338"/>
                    <a:gd name="connsiteY15" fmla="*/ 552450 h 678281"/>
                    <a:gd name="connsiteX16" fmla="*/ 562990 w 639338"/>
                    <a:gd name="connsiteY16" fmla="*/ 571500 h 678281"/>
                    <a:gd name="connsiteX17" fmla="*/ 629665 w 639338"/>
                    <a:gd name="connsiteY17" fmla="*/ 647700 h 678281"/>
                    <a:gd name="connsiteX18" fmla="*/ 639190 w 639338"/>
                    <a:gd name="connsiteY18" fmla="*/ 676275 h 678281"/>
                    <a:gd name="connsiteX19" fmla="*/ 620140 w 639338"/>
                    <a:gd name="connsiteY19" fmla="*/ 561975 h 678281"/>
                    <a:gd name="connsiteX20" fmla="*/ 582040 w 639338"/>
                    <a:gd name="connsiteY20" fmla="*/ 466725 h 678281"/>
                    <a:gd name="connsiteX21" fmla="*/ 562990 w 639338"/>
                    <a:gd name="connsiteY21" fmla="*/ 438150 h 678281"/>
                    <a:gd name="connsiteX22" fmla="*/ 534415 w 639338"/>
                    <a:gd name="connsiteY22" fmla="*/ 428625 h 678281"/>
                    <a:gd name="connsiteX23" fmla="*/ 562990 w 639338"/>
                    <a:gd name="connsiteY23" fmla="*/ 342900 h 678281"/>
                    <a:gd name="connsiteX24" fmla="*/ 572515 w 639338"/>
                    <a:gd name="connsiteY24" fmla="*/ 304800 h 678281"/>
                    <a:gd name="connsiteX25" fmla="*/ 582040 w 639338"/>
                    <a:gd name="connsiteY25" fmla="*/ 276225 h 678281"/>
                    <a:gd name="connsiteX26" fmla="*/ 572515 w 639338"/>
                    <a:gd name="connsiteY26" fmla="*/ 104775 h 678281"/>
                    <a:gd name="connsiteX27" fmla="*/ 562990 w 639338"/>
                    <a:gd name="connsiteY27" fmla="*/ 38100 h 678281"/>
                    <a:gd name="connsiteX28" fmla="*/ 534415 w 639338"/>
                    <a:gd name="connsiteY28" fmla="*/ 0 h 678281"/>
                    <a:gd name="connsiteX29" fmla="*/ 505840 w 639338"/>
                    <a:gd name="connsiteY29" fmla="*/ 19050 h 678281"/>
                    <a:gd name="connsiteX30" fmla="*/ 477265 w 639338"/>
                    <a:gd name="connsiteY30" fmla="*/ 28575 h 678281"/>
                    <a:gd name="connsiteX31" fmla="*/ 458215 w 639338"/>
                    <a:gd name="connsiteY31" fmla="*/ 66675 h 678281"/>
                    <a:gd name="connsiteX32" fmla="*/ 362965 w 639338"/>
                    <a:gd name="connsiteY32" fmla="*/ 133350 h 678281"/>
                    <a:gd name="connsiteX33" fmla="*/ 286765 w 639338"/>
                    <a:gd name="connsiteY33" fmla="*/ 171450 h 678281"/>
                    <a:gd name="connsiteX34" fmla="*/ 201040 w 639338"/>
                    <a:gd name="connsiteY34" fmla="*/ 152400 h 678281"/>
                    <a:gd name="connsiteX35" fmla="*/ 181990 w 639338"/>
                    <a:gd name="connsiteY35" fmla="*/ 123825 h 678281"/>
                    <a:gd name="connsiteX36" fmla="*/ 115315 w 639338"/>
                    <a:gd name="connsiteY36" fmla="*/ 133350 h 678281"/>
                    <a:gd name="connsiteX37" fmla="*/ 67690 w 639338"/>
                    <a:gd name="connsiteY37" fmla="*/ 142875 h 678281"/>
                    <a:gd name="connsiteX38" fmla="*/ 1015 w 639338"/>
                    <a:gd name="connsiteY38" fmla="*/ 142875 h 678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639338" h="678281">
                      <a:moveTo>
                        <a:pt x="1015" y="142875"/>
                      </a:moveTo>
                      <a:cubicBezTo>
                        <a:pt x="-5335" y="150812"/>
                        <a:pt x="19778" y="174801"/>
                        <a:pt x="29590" y="190500"/>
                      </a:cubicBezTo>
                      <a:cubicBezTo>
                        <a:pt x="35657" y="200208"/>
                        <a:pt x="39846" y="211746"/>
                        <a:pt x="48640" y="219075"/>
                      </a:cubicBezTo>
                      <a:cubicBezTo>
                        <a:pt x="59548" y="228165"/>
                        <a:pt x="74040" y="231775"/>
                        <a:pt x="86740" y="238125"/>
                      </a:cubicBezTo>
                      <a:cubicBezTo>
                        <a:pt x="83565" y="250825"/>
                        <a:pt x="80811" y="263638"/>
                        <a:pt x="77215" y="276225"/>
                      </a:cubicBezTo>
                      <a:cubicBezTo>
                        <a:pt x="49886" y="371878"/>
                        <a:pt x="87942" y="223793"/>
                        <a:pt x="58165" y="342900"/>
                      </a:cubicBezTo>
                      <a:cubicBezTo>
                        <a:pt x="80390" y="346075"/>
                        <a:pt x="102751" y="348409"/>
                        <a:pt x="124840" y="352425"/>
                      </a:cubicBezTo>
                      <a:cubicBezTo>
                        <a:pt x="151152" y="357209"/>
                        <a:pt x="167032" y="363314"/>
                        <a:pt x="191515" y="371475"/>
                      </a:cubicBezTo>
                      <a:cubicBezTo>
                        <a:pt x="194567" y="383682"/>
                        <a:pt x="203733" y="424485"/>
                        <a:pt x="210565" y="438150"/>
                      </a:cubicBezTo>
                      <a:cubicBezTo>
                        <a:pt x="218844" y="454709"/>
                        <a:pt x="227092" y="471719"/>
                        <a:pt x="239140" y="485775"/>
                      </a:cubicBezTo>
                      <a:cubicBezTo>
                        <a:pt x="246590" y="494467"/>
                        <a:pt x="258190" y="498475"/>
                        <a:pt x="267715" y="504825"/>
                      </a:cubicBezTo>
                      <a:cubicBezTo>
                        <a:pt x="277240" y="498475"/>
                        <a:pt x="285325" y="489064"/>
                        <a:pt x="296290" y="485775"/>
                      </a:cubicBezTo>
                      <a:cubicBezTo>
                        <a:pt x="317794" y="479324"/>
                        <a:pt x="340876" y="480266"/>
                        <a:pt x="362965" y="476250"/>
                      </a:cubicBezTo>
                      <a:cubicBezTo>
                        <a:pt x="375845" y="473908"/>
                        <a:pt x="388365" y="469900"/>
                        <a:pt x="401065" y="466725"/>
                      </a:cubicBezTo>
                      <a:cubicBezTo>
                        <a:pt x="420263" y="495522"/>
                        <a:pt x="427419" y="510303"/>
                        <a:pt x="458215" y="533400"/>
                      </a:cubicBezTo>
                      <a:cubicBezTo>
                        <a:pt x="469574" y="541919"/>
                        <a:pt x="483264" y="546857"/>
                        <a:pt x="496315" y="552450"/>
                      </a:cubicBezTo>
                      <a:cubicBezTo>
                        <a:pt x="515446" y="560649"/>
                        <a:pt x="543656" y="566667"/>
                        <a:pt x="562990" y="571500"/>
                      </a:cubicBezTo>
                      <a:cubicBezTo>
                        <a:pt x="587962" y="596472"/>
                        <a:pt x="610284" y="616690"/>
                        <a:pt x="629665" y="647700"/>
                      </a:cubicBezTo>
                      <a:cubicBezTo>
                        <a:pt x="634986" y="656214"/>
                        <a:pt x="640299" y="686254"/>
                        <a:pt x="639190" y="676275"/>
                      </a:cubicBezTo>
                      <a:cubicBezTo>
                        <a:pt x="634925" y="637886"/>
                        <a:pt x="628519" y="599681"/>
                        <a:pt x="620140" y="561975"/>
                      </a:cubicBezTo>
                      <a:cubicBezTo>
                        <a:pt x="613044" y="530041"/>
                        <a:pt x="598443" y="495430"/>
                        <a:pt x="582040" y="466725"/>
                      </a:cubicBezTo>
                      <a:cubicBezTo>
                        <a:pt x="576360" y="456786"/>
                        <a:pt x="571929" y="445301"/>
                        <a:pt x="562990" y="438150"/>
                      </a:cubicBezTo>
                      <a:cubicBezTo>
                        <a:pt x="555150" y="431878"/>
                        <a:pt x="543940" y="431800"/>
                        <a:pt x="534415" y="428625"/>
                      </a:cubicBezTo>
                      <a:cubicBezTo>
                        <a:pt x="557234" y="291713"/>
                        <a:pt x="526463" y="428130"/>
                        <a:pt x="562990" y="342900"/>
                      </a:cubicBezTo>
                      <a:cubicBezTo>
                        <a:pt x="568147" y="330868"/>
                        <a:pt x="568919" y="317387"/>
                        <a:pt x="572515" y="304800"/>
                      </a:cubicBezTo>
                      <a:cubicBezTo>
                        <a:pt x="575273" y="295146"/>
                        <a:pt x="578865" y="285750"/>
                        <a:pt x="582040" y="276225"/>
                      </a:cubicBezTo>
                      <a:cubicBezTo>
                        <a:pt x="578865" y="219075"/>
                        <a:pt x="577079" y="161831"/>
                        <a:pt x="572515" y="104775"/>
                      </a:cubicBezTo>
                      <a:cubicBezTo>
                        <a:pt x="570725" y="82396"/>
                        <a:pt x="570662" y="59199"/>
                        <a:pt x="562990" y="38100"/>
                      </a:cubicBezTo>
                      <a:cubicBezTo>
                        <a:pt x="557565" y="23181"/>
                        <a:pt x="543940" y="12700"/>
                        <a:pt x="534415" y="0"/>
                      </a:cubicBezTo>
                      <a:cubicBezTo>
                        <a:pt x="524890" y="6350"/>
                        <a:pt x="516079" y="13930"/>
                        <a:pt x="505840" y="19050"/>
                      </a:cubicBezTo>
                      <a:cubicBezTo>
                        <a:pt x="496860" y="23540"/>
                        <a:pt x="484365" y="21475"/>
                        <a:pt x="477265" y="28575"/>
                      </a:cubicBezTo>
                      <a:cubicBezTo>
                        <a:pt x="467225" y="38615"/>
                        <a:pt x="467456" y="55894"/>
                        <a:pt x="458215" y="66675"/>
                      </a:cubicBezTo>
                      <a:cubicBezTo>
                        <a:pt x="449255" y="77128"/>
                        <a:pt x="364881" y="132392"/>
                        <a:pt x="362965" y="133350"/>
                      </a:cubicBezTo>
                      <a:lnTo>
                        <a:pt x="286765" y="171450"/>
                      </a:lnTo>
                      <a:cubicBezTo>
                        <a:pt x="286180" y="171353"/>
                        <a:pt x="213381" y="162273"/>
                        <a:pt x="201040" y="152400"/>
                      </a:cubicBezTo>
                      <a:cubicBezTo>
                        <a:pt x="192101" y="145249"/>
                        <a:pt x="188340" y="133350"/>
                        <a:pt x="181990" y="123825"/>
                      </a:cubicBezTo>
                      <a:cubicBezTo>
                        <a:pt x="159765" y="127000"/>
                        <a:pt x="137460" y="129659"/>
                        <a:pt x="115315" y="133350"/>
                      </a:cubicBezTo>
                      <a:cubicBezTo>
                        <a:pt x="99346" y="136012"/>
                        <a:pt x="83823" y="141531"/>
                        <a:pt x="67690" y="142875"/>
                      </a:cubicBezTo>
                      <a:cubicBezTo>
                        <a:pt x="45542" y="144721"/>
                        <a:pt x="7365" y="134938"/>
                        <a:pt x="1015" y="142875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2" name="Forme libre : forme 151">
                  <a:extLst>
                    <a:ext uri="{FF2B5EF4-FFF2-40B4-BE49-F238E27FC236}">
                      <a16:creationId xmlns:a16="http://schemas.microsoft.com/office/drawing/2014/main" id="{FB97CC4D-F927-41B3-931E-094851F88693}"/>
                    </a:ext>
                  </a:extLst>
                </p:cNvPr>
                <p:cNvSpPr/>
                <p:nvPr/>
              </p:nvSpPr>
              <p:spPr>
                <a:xfrm>
                  <a:off x="4333875" y="2428403"/>
                  <a:ext cx="390525" cy="696323"/>
                </a:xfrm>
                <a:custGeom>
                  <a:avLst/>
                  <a:gdLst>
                    <a:gd name="connsiteX0" fmla="*/ 200025 w 390525"/>
                    <a:gd name="connsiteY0" fmla="*/ 295747 h 696323"/>
                    <a:gd name="connsiteX1" fmla="*/ 219075 w 390525"/>
                    <a:gd name="connsiteY1" fmla="*/ 248122 h 696323"/>
                    <a:gd name="connsiteX2" fmla="*/ 247650 w 390525"/>
                    <a:gd name="connsiteY2" fmla="*/ 238597 h 696323"/>
                    <a:gd name="connsiteX3" fmla="*/ 304800 w 390525"/>
                    <a:gd name="connsiteY3" fmla="*/ 171922 h 696323"/>
                    <a:gd name="connsiteX4" fmla="*/ 333375 w 390525"/>
                    <a:gd name="connsiteY4" fmla="*/ 152872 h 696323"/>
                    <a:gd name="connsiteX5" fmla="*/ 371475 w 390525"/>
                    <a:gd name="connsiteY5" fmla="*/ 124297 h 696323"/>
                    <a:gd name="connsiteX6" fmla="*/ 390525 w 390525"/>
                    <a:gd name="connsiteY6" fmla="*/ 95722 h 696323"/>
                    <a:gd name="connsiteX7" fmla="*/ 381000 w 390525"/>
                    <a:gd name="connsiteY7" fmla="*/ 19522 h 696323"/>
                    <a:gd name="connsiteX8" fmla="*/ 352425 w 390525"/>
                    <a:gd name="connsiteY8" fmla="*/ 472 h 696323"/>
                    <a:gd name="connsiteX9" fmla="*/ 219075 w 390525"/>
                    <a:gd name="connsiteY9" fmla="*/ 9997 h 696323"/>
                    <a:gd name="connsiteX10" fmla="*/ 180975 w 390525"/>
                    <a:gd name="connsiteY10" fmla="*/ 38572 h 696323"/>
                    <a:gd name="connsiteX11" fmla="*/ 142875 w 390525"/>
                    <a:gd name="connsiteY11" fmla="*/ 57622 h 696323"/>
                    <a:gd name="connsiteX12" fmla="*/ 114300 w 390525"/>
                    <a:gd name="connsiteY12" fmla="*/ 86197 h 696323"/>
                    <a:gd name="connsiteX13" fmla="*/ 47625 w 390525"/>
                    <a:gd name="connsiteY13" fmla="*/ 133822 h 696323"/>
                    <a:gd name="connsiteX14" fmla="*/ 19050 w 390525"/>
                    <a:gd name="connsiteY14" fmla="*/ 190972 h 696323"/>
                    <a:gd name="connsiteX15" fmla="*/ 0 w 390525"/>
                    <a:gd name="connsiteY15" fmla="*/ 267172 h 696323"/>
                    <a:gd name="connsiteX16" fmla="*/ 9525 w 390525"/>
                    <a:gd name="connsiteY16" fmla="*/ 362422 h 696323"/>
                    <a:gd name="connsiteX17" fmla="*/ 28575 w 390525"/>
                    <a:gd name="connsiteY17" fmla="*/ 390997 h 696323"/>
                    <a:gd name="connsiteX18" fmla="*/ 38100 w 390525"/>
                    <a:gd name="connsiteY18" fmla="*/ 419572 h 696323"/>
                    <a:gd name="connsiteX19" fmla="*/ 76200 w 390525"/>
                    <a:gd name="connsiteY19" fmla="*/ 476722 h 696323"/>
                    <a:gd name="connsiteX20" fmla="*/ 95250 w 390525"/>
                    <a:gd name="connsiteY20" fmla="*/ 505297 h 696323"/>
                    <a:gd name="connsiteX21" fmla="*/ 152400 w 390525"/>
                    <a:gd name="connsiteY21" fmla="*/ 543397 h 696323"/>
                    <a:gd name="connsiteX22" fmla="*/ 180975 w 390525"/>
                    <a:gd name="connsiteY22" fmla="*/ 562447 h 696323"/>
                    <a:gd name="connsiteX23" fmla="*/ 209550 w 390525"/>
                    <a:gd name="connsiteY23" fmla="*/ 591022 h 696323"/>
                    <a:gd name="connsiteX24" fmla="*/ 266700 w 390525"/>
                    <a:gd name="connsiteY24" fmla="*/ 657697 h 696323"/>
                    <a:gd name="connsiteX25" fmla="*/ 295275 w 390525"/>
                    <a:gd name="connsiteY25" fmla="*/ 667222 h 696323"/>
                    <a:gd name="connsiteX26" fmla="*/ 314325 w 390525"/>
                    <a:gd name="connsiteY26" fmla="*/ 695797 h 696323"/>
                    <a:gd name="connsiteX27" fmla="*/ 352425 w 390525"/>
                    <a:gd name="connsiteY27" fmla="*/ 638647 h 696323"/>
                    <a:gd name="connsiteX28" fmla="*/ 361950 w 390525"/>
                    <a:gd name="connsiteY28" fmla="*/ 476722 h 696323"/>
                    <a:gd name="connsiteX29" fmla="*/ 352425 w 390525"/>
                    <a:gd name="connsiteY29" fmla="*/ 429097 h 696323"/>
                    <a:gd name="connsiteX30" fmla="*/ 314325 w 390525"/>
                    <a:gd name="connsiteY30" fmla="*/ 400522 h 696323"/>
                    <a:gd name="connsiteX31" fmla="*/ 304800 w 390525"/>
                    <a:gd name="connsiteY31" fmla="*/ 371947 h 696323"/>
                    <a:gd name="connsiteX32" fmla="*/ 276225 w 390525"/>
                    <a:gd name="connsiteY32" fmla="*/ 362422 h 696323"/>
                    <a:gd name="connsiteX33" fmla="*/ 228600 w 390525"/>
                    <a:gd name="connsiteY33" fmla="*/ 352897 h 696323"/>
                    <a:gd name="connsiteX34" fmla="*/ 200025 w 390525"/>
                    <a:gd name="connsiteY34" fmla="*/ 295747 h 69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90525" h="696323">
                      <a:moveTo>
                        <a:pt x="200025" y="295747"/>
                      </a:moveTo>
                      <a:cubicBezTo>
                        <a:pt x="198438" y="278285"/>
                        <a:pt x="208129" y="261257"/>
                        <a:pt x="219075" y="248122"/>
                      </a:cubicBezTo>
                      <a:cubicBezTo>
                        <a:pt x="225503" y="240409"/>
                        <a:pt x="239480" y="244433"/>
                        <a:pt x="247650" y="238597"/>
                      </a:cubicBezTo>
                      <a:cubicBezTo>
                        <a:pt x="327308" y="181698"/>
                        <a:pt x="254459" y="222263"/>
                        <a:pt x="304800" y="171922"/>
                      </a:cubicBezTo>
                      <a:cubicBezTo>
                        <a:pt x="312895" y="163827"/>
                        <a:pt x="324060" y="159526"/>
                        <a:pt x="333375" y="152872"/>
                      </a:cubicBezTo>
                      <a:cubicBezTo>
                        <a:pt x="346293" y="143645"/>
                        <a:pt x="360250" y="135522"/>
                        <a:pt x="371475" y="124297"/>
                      </a:cubicBezTo>
                      <a:cubicBezTo>
                        <a:pt x="379570" y="116202"/>
                        <a:pt x="384175" y="105247"/>
                        <a:pt x="390525" y="95722"/>
                      </a:cubicBezTo>
                      <a:cubicBezTo>
                        <a:pt x="387350" y="70322"/>
                        <a:pt x="390507" y="43289"/>
                        <a:pt x="381000" y="19522"/>
                      </a:cubicBezTo>
                      <a:cubicBezTo>
                        <a:pt x="376748" y="8893"/>
                        <a:pt x="363853" y="1144"/>
                        <a:pt x="352425" y="472"/>
                      </a:cubicBezTo>
                      <a:cubicBezTo>
                        <a:pt x="307939" y="-2145"/>
                        <a:pt x="263525" y="6822"/>
                        <a:pt x="219075" y="9997"/>
                      </a:cubicBezTo>
                      <a:cubicBezTo>
                        <a:pt x="206375" y="19522"/>
                        <a:pt x="194437" y="30158"/>
                        <a:pt x="180975" y="38572"/>
                      </a:cubicBezTo>
                      <a:cubicBezTo>
                        <a:pt x="168934" y="46097"/>
                        <a:pt x="154429" y="49369"/>
                        <a:pt x="142875" y="57622"/>
                      </a:cubicBezTo>
                      <a:cubicBezTo>
                        <a:pt x="131914" y="65452"/>
                        <a:pt x="124527" y="77431"/>
                        <a:pt x="114300" y="86197"/>
                      </a:cubicBezTo>
                      <a:cubicBezTo>
                        <a:pt x="93625" y="103919"/>
                        <a:pt x="70240" y="118745"/>
                        <a:pt x="47625" y="133822"/>
                      </a:cubicBezTo>
                      <a:cubicBezTo>
                        <a:pt x="23684" y="205646"/>
                        <a:pt x="55979" y="117114"/>
                        <a:pt x="19050" y="190972"/>
                      </a:cubicBezTo>
                      <a:cubicBezTo>
                        <a:pt x="9287" y="210498"/>
                        <a:pt x="3623" y="249058"/>
                        <a:pt x="0" y="267172"/>
                      </a:cubicBezTo>
                      <a:cubicBezTo>
                        <a:pt x="3175" y="298922"/>
                        <a:pt x="2350" y="331331"/>
                        <a:pt x="9525" y="362422"/>
                      </a:cubicBezTo>
                      <a:cubicBezTo>
                        <a:pt x="12099" y="373576"/>
                        <a:pt x="23455" y="380758"/>
                        <a:pt x="28575" y="390997"/>
                      </a:cubicBezTo>
                      <a:cubicBezTo>
                        <a:pt x="33065" y="399977"/>
                        <a:pt x="33224" y="410795"/>
                        <a:pt x="38100" y="419572"/>
                      </a:cubicBezTo>
                      <a:cubicBezTo>
                        <a:pt x="49219" y="439586"/>
                        <a:pt x="63500" y="457672"/>
                        <a:pt x="76200" y="476722"/>
                      </a:cubicBezTo>
                      <a:cubicBezTo>
                        <a:pt x="82550" y="486247"/>
                        <a:pt x="85725" y="498947"/>
                        <a:pt x="95250" y="505297"/>
                      </a:cubicBezTo>
                      <a:lnTo>
                        <a:pt x="152400" y="543397"/>
                      </a:lnTo>
                      <a:cubicBezTo>
                        <a:pt x="161925" y="549747"/>
                        <a:pt x="172880" y="554352"/>
                        <a:pt x="180975" y="562447"/>
                      </a:cubicBezTo>
                      <a:cubicBezTo>
                        <a:pt x="190500" y="571972"/>
                        <a:pt x="200784" y="580795"/>
                        <a:pt x="209550" y="591022"/>
                      </a:cubicBezTo>
                      <a:cubicBezTo>
                        <a:pt x="227156" y="611563"/>
                        <a:pt x="243065" y="641940"/>
                        <a:pt x="266700" y="657697"/>
                      </a:cubicBezTo>
                      <a:cubicBezTo>
                        <a:pt x="275054" y="663266"/>
                        <a:pt x="285750" y="664047"/>
                        <a:pt x="295275" y="667222"/>
                      </a:cubicBezTo>
                      <a:cubicBezTo>
                        <a:pt x="301625" y="676747"/>
                        <a:pt x="303100" y="693552"/>
                        <a:pt x="314325" y="695797"/>
                      </a:cubicBezTo>
                      <a:cubicBezTo>
                        <a:pt x="345648" y="702062"/>
                        <a:pt x="349437" y="650601"/>
                        <a:pt x="352425" y="638647"/>
                      </a:cubicBezTo>
                      <a:cubicBezTo>
                        <a:pt x="355600" y="584672"/>
                        <a:pt x="361950" y="530790"/>
                        <a:pt x="361950" y="476722"/>
                      </a:cubicBezTo>
                      <a:cubicBezTo>
                        <a:pt x="361950" y="460533"/>
                        <a:pt x="361005" y="442826"/>
                        <a:pt x="352425" y="429097"/>
                      </a:cubicBezTo>
                      <a:cubicBezTo>
                        <a:pt x="344011" y="415635"/>
                        <a:pt x="327025" y="410047"/>
                        <a:pt x="314325" y="400522"/>
                      </a:cubicBezTo>
                      <a:cubicBezTo>
                        <a:pt x="311150" y="390997"/>
                        <a:pt x="311900" y="379047"/>
                        <a:pt x="304800" y="371947"/>
                      </a:cubicBezTo>
                      <a:cubicBezTo>
                        <a:pt x="297700" y="364847"/>
                        <a:pt x="285965" y="364857"/>
                        <a:pt x="276225" y="362422"/>
                      </a:cubicBezTo>
                      <a:cubicBezTo>
                        <a:pt x="260519" y="358495"/>
                        <a:pt x="244306" y="356824"/>
                        <a:pt x="228600" y="352897"/>
                      </a:cubicBezTo>
                      <a:cubicBezTo>
                        <a:pt x="205060" y="347012"/>
                        <a:pt x="201612" y="313209"/>
                        <a:pt x="200025" y="29574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3" name="Forme libre : forme 152">
                  <a:extLst>
                    <a:ext uri="{FF2B5EF4-FFF2-40B4-BE49-F238E27FC236}">
                      <a16:creationId xmlns:a16="http://schemas.microsoft.com/office/drawing/2014/main" id="{25B8334E-CF41-4710-BB60-9E17328B3C33}"/>
                    </a:ext>
                  </a:extLst>
                </p:cNvPr>
                <p:cNvSpPr/>
                <p:nvPr/>
              </p:nvSpPr>
              <p:spPr>
                <a:xfrm>
                  <a:off x="2983204" y="2036961"/>
                  <a:ext cx="1468713" cy="2016959"/>
                </a:xfrm>
                <a:custGeom>
                  <a:avLst/>
                  <a:gdLst>
                    <a:gd name="connsiteX0" fmla="*/ 1562100 w 1571625"/>
                    <a:gd name="connsiteY0" fmla="*/ 480948 h 2023998"/>
                    <a:gd name="connsiteX1" fmla="*/ 1524000 w 1571625"/>
                    <a:gd name="connsiteY1" fmla="*/ 404748 h 2023998"/>
                    <a:gd name="connsiteX2" fmla="*/ 1514475 w 1571625"/>
                    <a:gd name="connsiteY2" fmla="*/ 376173 h 2023998"/>
                    <a:gd name="connsiteX3" fmla="*/ 1447800 w 1571625"/>
                    <a:gd name="connsiteY3" fmla="*/ 290448 h 2023998"/>
                    <a:gd name="connsiteX4" fmla="*/ 1438275 w 1571625"/>
                    <a:gd name="connsiteY4" fmla="*/ 252348 h 2023998"/>
                    <a:gd name="connsiteX5" fmla="*/ 1400175 w 1571625"/>
                    <a:gd name="connsiteY5" fmla="*/ 233298 h 2023998"/>
                    <a:gd name="connsiteX6" fmla="*/ 1266825 w 1571625"/>
                    <a:gd name="connsiteY6" fmla="*/ 214248 h 2023998"/>
                    <a:gd name="connsiteX7" fmla="*/ 1209675 w 1571625"/>
                    <a:gd name="connsiteY7" fmla="*/ 195198 h 2023998"/>
                    <a:gd name="connsiteX8" fmla="*/ 1019175 w 1571625"/>
                    <a:gd name="connsiteY8" fmla="*/ 176148 h 2023998"/>
                    <a:gd name="connsiteX9" fmla="*/ 933450 w 1571625"/>
                    <a:gd name="connsiteY9" fmla="*/ 138048 h 2023998"/>
                    <a:gd name="connsiteX10" fmla="*/ 885825 w 1571625"/>
                    <a:gd name="connsiteY10" fmla="*/ 118998 h 2023998"/>
                    <a:gd name="connsiteX11" fmla="*/ 819150 w 1571625"/>
                    <a:gd name="connsiteY11" fmla="*/ 99948 h 2023998"/>
                    <a:gd name="connsiteX12" fmla="*/ 771525 w 1571625"/>
                    <a:gd name="connsiteY12" fmla="*/ 71373 h 2023998"/>
                    <a:gd name="connsiteX13" fmla="*/ 742950 w 1571625"/>
                    <a:gd name="connsiteY13" fmla="*/ 61848 h 2023998"/>
                    <a:gd name="connsiteX14" fmla="*/ 704850 w 1571625"/>
                    <a:gd name="connsiteY14" fmla="*/ 42798 h 2023998"/>
                    <a:gd name="connsiteX15" fmla="*/ 619125 w 1571625"/>
                    <a:gd name="connsiteY15" fmla="*/ 33273 h 2023998"/>
                    <a:gd name="connsiteX16" fmla="*/ 571500 w 1571625"/>
                    <a:gd name="connsiteY16" fmla="*/ 23748 h 2023998"/>
                    <a:gd name="connsiteX17" fmla="*/ 361950 w 1571625"/>
                    <a:gd name="connsiteY17" fmla="*/ 14223 h 2023998"/>
                    <a:gd name="connsiteX18" fmla="*/ 57150 w 1571625"/>
                    <a:gd name="connsiteY18" fmla="*/ 14223 h 2023998"/>
                    <a:gd name="connsiteX19" fmla="*/ 19050 w 1571625"/>
                    <a:gd name="connsiteY19" fmla="*/ 42798 h 2023998"/>
                    <a:gd name="connsiteX20" fmla="*/ 0 w 1571625"/>
                    <a:gd name="connsiteY20" fmla="*/ 109473 h 2023998"/>
                    <a:gd name="connsiteX21" fmla="*/ 9525 w 1571625"/>
                    <a:gd name="connsiteY21" fmla="*/ 223773 h 2023998"/>
                    <a:gd name="connsiteX22" fmla="*/ 19050 w 1571625"/>
                    <a:gd name="connsiteY22" fmla="*/ 252348 h 2023998"/>
                    <a:gd name="connsiteX23" fmla="*/ 47625 w 1571625"/>
                    <a:gd name="connsiteY23" fmla="*/ 290448 h 2023998"/>
                    <a:gd name="connsiteX24" fmla="*/ 66675 w 1571625"/>
                    <a:gd name="connsiteY24" fmla="*/ 328548 h 2023998"/>
                    <a:gd name="connsiteX25" fmla="*/ 76200 w 1571625"/>
                    <a:gd name="connsiteY25" fmla="*/ 357123 h 2023998"/>
                    <a:gd name="connsiteX26" fmla="*/ 114300 w 1571625"/>
                    <a:gd name="connsiteY26" fmla="*/ 395223 h 2023998"/>
                    <a:gd name="connsiteX27" fmla="*/ 142875 w 1571625"/>
                    <a:gd name="connsiteY27" fmla="*/ 452373 h 2023998"/>
                    <a:gd name="connsiteX28" fmla="*/ 152400 w 1571625"/>
                    <a:gd name="connsiteY28" fmla="*/ 480948 h 2023998"/>
                    <a:gd name="connsiteX29" fmla="*/ 161925 w 1571625"/>
                    <a:gd name="connsiteY29" fmla="*/ 623823 h 2023998"/>
                    <a:gd name="connsiteX30" fmla="*/ 209550 w 1571625"/>
                    <a:gd name="connsiteY30" fmla="*/ 728598 h 2023998"/>
                    <a:gd name="connsiteX31" fmla="*/ 228600 w 1571625"/>
                    <a:gd name="connsiteY31" fmla="*/ 795273 h 2023998"/>
                    <a:gd name="connsiteX32" fmla="*/ 238125 w 1571625"/>
                    <a:gd name="connsiteY32" fmla="*/ 833373 h 2023998"/>
                    <a:gd name="connsiteX33" fmla="*/ 257175 w 1571625"/>
                    <a:gd name="connsiteY33" fmla="*/ 871473 h 2023998"/>
                    <a:gd name="connsiteX34" fmla="*/ 276225 w 1571625"/>
                    <a:gd name="connsiteY34" fmla="*/ 928623 h 2023998"/>
                    <a:gd name="connsiteX35" fmla="*/ 295275 w 1571625"/>
                    <a:gd name="connsiteY35" fmla="*/ 966723 h 2023998"/>
                    <a:gd name="connsiteX36" fmla="*/ 304800 w 1571625"/>
                    <a:gd name="connsiteY36" fmla="*/ 1004823 h 2023998"/>
                    <a:gd name="connsiteX37" fmla="*/ 314325 w 1571625"/>
                    <a:gd name="connsiteY37" fmla="*/ 1033398 h 2023998"/>
                    <a:gd name="connsiteX38" fmla="*/ 333375 w 1571625"/>
                    <a:gd name="connsiteY38" fmla="*/ 1242948 h 2023998"/>
                    <a:gd name="connsiteX39" fmla="*/ 381000 w 1571625"/>
                    <a:gd name="connsiteY39" fmla="*/ 1376298 h 2023998"/>
                    <a:gd name="connsiteX40" fmla="*/ 409575 w 1571625"/>
                    <a:gd name="connsiteY40" fmla="*/ 1471548 h 2023998"/>
                    <a:gd name="connsiteX41" fmla="*/ 428625 w 1571625"/>
                    <a:gd name="connsiteY41" fmla="*/ 1509648 h 2023998"/>
                    <a:gd name="connsiteX42" fmla="*/ 466725 w 1571625"/>
                    <a:gd name="connsiteY42" fmla="*/ 1547748 h 2023998"/>
                    <a:gd name="connsiteX43" fmla="*/ 495300 w 1571625"/>
                    <a:gd name="connsiteY43" fmla="*/ 1595373 h 2023998"/>
                    <a:gd name="connsiteX44" fmla="*/ 523875 w 1571625"/>
                    <a:gd name="connsiteY44" fmla="*/ 1623948 h 2023998"/>
                    <a:gd name="connsiteX45" fmla="*/ 542925 w 1571625"/>
                    <a:gd name="connsiteY45" fmla="*/ 1652523 h 2023998"/>
                    <a:gd name="connsiteX46" fmla="*/ 619125 w 1571625"/>
                    <a:gd name="connsiteY46" fmla="*/ 1719198 h 2023998"/>
                    <a:gd name="connsiteX47" fmla="*/ 666750 w 1571625"/>
                    <a:gd name="connsiteY47" fmla="*/ 1776348 h 2023998"/>
                    <a:gd name="connsiteX48" fmla="*/ 714375 w 1571625"/>
                    <a:gd name="connsiteY48" fmla="*/ 1814448 h 2023998"/>
                    <a:gd name="connsiteX49" fmla="*/ 752475 w 1571625"/>
                    <a:gd name="connsiteY49" fmla="*/ 1871598 h 2023998"/>
                    <a:gd name="connsiteX50" fmla="*/ 771525 w 1571625"/>
                    <a:gd name="connsiteY50" fmla="*/ 1900173 h 2023998"/>
                    <a:gd name="connsiteX51" fmla="*/ 800100 w 1571625"/>
                    <a:gd name="connsiteY51" fmla="*/ 1976373 h 2023998"/>
                    <a:gd name="connsiteX52" fmla="*/ 857250 w 1571625"/>
                    <a:gd name="connsiteY52" fmla="*/ 2023998 h 2023998"/>
                    <a:gd name="connsiteX53" fmla="*/ 904875 w 1571625"/>
                    <a:gd name="connsiteY53" fmla="*/ 2014473 h 2023998"/>
                    <a:gd name="connsiteX54" fmla="*/ 923925 w 1571625"/>
                    <a:gd name="connsiteY54" fmla="*/ 1985898 h 2023998"/>
                    <a:gd name="connsiteX55" fmla="*/ 952500 w 1571625"/>
                    <a:gd name="connsiteY55" fmla="*/ 1957323 h 2023998"/>
                    <a:gd name="connsiteX56" fmla="*/ 971550 w 1571625"/>
                    <a:gd name="connsiteY56" fmla="*/ 1909698 h 2023998"/>
                    <a:gd name="connsiteX57" fmla="*/ 990600 w 1571625"/>
                    <a:gd name="connsiteY57" fmla="*/ 1881123 h 2023998"/>
                    <a:gd name="connsiteX58" fmla="*/ 1000125 w 1571625"/>
                    <a:gd name="connsiteY58" fmla="*/ 1852548 h 2023998"/>
                    <a:gd name="connsiteX59" fmla="*/ 1028700 w 1571625"/>
                    <a:gd name="connsiteY59" fmla="*/ 1804923 h 2023998"/>
                    <a:gd name="connsiteX60" fmla="*/ 1047750 w 1571625"/>
                    <a:gd name="connsiteY60" fmla="*/ 1766823 h 2023998"/>
                    <a:gd name="connsiteX61" fmla="*/ 1057275 w 1571625"/>
                    <a:gd name="connsiteY61" fmla="*/ 1738248 h 2023998"/>
                    <a:gd name="connsiteX62" fmla="*/ 1085850 w 1571625"/>
                    <a:gd name="connsiteY62" fmla="*/ 1690623 h 2023998"/>
                    <a:gd name="connsiteX63" fmla="*/ 1152525 w 1571625"/>
                    <a:gd name="connsiteY63" fmla="*/ 1604898 h 2023998"/>
                    <a:gd name="connsiteX64" fmla="*/ 1181100 w 1571625"/>
                    <a:gd name="connsiteY64" fmla="*/ 1566798 h 2023998"/>
                    <a:gd name="connsiteX65" fmla="*/ 1228725 w 1571625"/>
                    <a:gd name="connsiteY65" fmla="*/ 1490598 h 2023998"/>
                    <a:gd name="connsiteX66" fmla="*/ 1247775 w 1571625"/>
                    <a:gd name="connsiteY66" fmla="*/ 1433448 h 2023998"/>
                    <a:gd name="connsiteX67" fmla="*/ 1266825 w 1571625"/>
                    <a:gd name="connsiteY67" fmla="*/ 1309623 h 2023998"/>
                    <a:gd name="connsiteX68" fmla="*/ 1285875 w 1571625"/>
                    <a:gd name="connsiteY68" fmla="*/ 1233423 h 2023998"/>
                    <a:gd name="connsiteX69" fmla="*/ 1314450 w 1571625"/>
                    <a:gd name="connsiteY69" fmla="*/ 1214373 h 2023998"/>
                    <a:gd name="connsiteX70" fmla="*/ 1381125 w 1571625"/>
                    <a:gd name="connsiteY70" fmla="*/ 1157223 h 2023998"/>
                    <a:gd name="connsiteX71" fmla="*/ 1466850 w 1571625"/>
                    <a:gd name="connsiteY71" fmla="*/ 1109598 h 2023998"/>
                    <a:gd name="connsiteX72" fmla="*/ 1533525 w 1571625"/>
                    <a:gd name="connsiteY72" fmla="*/ 1014348 h 2023998"/>
                    <a:gd name="connsiteX73" fmla="*/ 1571625 w 1571625"/>
                    <a:gd name="connsiteY73" fmla="*/ 947673 h 2023998"/>
                    <a:gd name="connsiteX74" fmla="*/ 1552575 w 1571625"/>
                    <a:gd name="connsiteY74" fmla="*/ 861948 h 2023998"/>
                    <a:gd name="connsiteX75" fmla="*/ 1543050 w 1571625"/>
                    <a:gd name="connsiteY75" fmla="*/ 833373 h 2023998"/>
                    <a:gd name="connsiteX76" fmla="*/ 1514475 w 1571625"/>
                    <a:gd name="connsiteY76" fmla="*/ 814323 h 2023998"/>
                    <a:gd name="connsiteX77" fmla="*/ 1504950 w 1571625"/>
                    <a:gd name="connsiteY77" fmla="*/ 785748 h 2023998"/>
                    <a:gd name="connsiteX78" fmla="*/ 1476375 w 1571625"/>
                    <a:gd name="connsiteY78" fmla="*/ 747648 h 2023998"/>
                    <a:gd name="connsiteX79" fmla="*/ 1447800 w 1571625"/>
                    <a:gd name="connsiteY79" fmla="*/ 700023 h 2023998"/>
                    <a:gd name="connsiteX80" fmla="*/ 1457325 w 1571625"/>
                    <a:gd name="connsiteY80" fmla="*/ 642873 h 2023998"/>
                    <a:gd name="connsiteX81" fmla="*/ 1466850 w 1571625"/>
                    <a:gd name="connsiteY81" fmla="*/ 604773 h 2023998"/>
                    <a:gd name="connsiteX82" fmla="*/ 1495425 w 1571625"/>
                    <a:gd name="connsiteY82" fmla="*/ 595248 h 2023998"/>
                    <a:gd name="connsiteX83" fmla="*/ 1504950 w 1571625"/>
                    <a:gd name="connsiteY83" fmla="*/ 566673 h 2023998"/>
                    <a:gd name="connsiteX84" fmla="*/ 1533525 w 1571625"/>
                    <a:gd name="connsiteY84" fmla="*/ 538098 h 2023998"/>
                    <a:gd name="connsiteX85" fmla="*/ 1562100 w 1571625"/>
                    <a:gd name="connsiteY85" fmla="*/ 480948 h 2023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571625" h="2023998">
                      <a:moveTo>
                        <a:pt x="1562100" y="480948"/>
                      </a:moveTo>
                      <a:cubicBezTo>
                        <a:pt x="1560513" y="458723"/>
                        <a:pt x="1574127" y="467407"/>
                        <a:pt x="1524000" y="404748"/>
                      </a:cubicBezTo>
                      <a:cubicBezTo>
                        <a:pt x="1517728" y="396908"/>
                        <a:pt x="1519351" y="384950"/>
                        <a:pt x="1514475" y="376173"/>
                      </a:cubicBezTo>
                      <a:cubicBezTo>
                        <a:pt x="1485992" y="324904"/>
                        <a:pt x="1482510" y="325158"/>
                        <a:pt x="1447800" y="290448"/>
                      </a:cubicBezTo>
                      <a:cubicBezTo>
                        <a:pt x="1444625" y="277748"/>
                        <a:pt x="1446656" y="262405"/>
                        <a:pt x="1438275" y="252348"/>
                      </a:cubicBezTo>
                      <a:cubicBezTo>
                        <a:pt x="1429185" y="241440"/>
                        <a:pt x="1413470" y="238284"/>
                        <a:pt x="1400175" y="233298"/>
                      </a:cubicBezTo>
                      <a:cubicBezTo>
                        <a:pt x="1362508" y="219173"/>
                        <a:pt x="1298592" y="217425"/>
                        <a:pt x="1266825" y="214248"/>
                      </a:cubicBezTo>
                      <a:lnTo>
                        <a:pt x="1209675" y="195198"/>
                      </a:lnTo>
                      <a:cubicBezTo>
                        <a:pt x="1129806" y="168575"/>
                        <a:pt x="1191123" y="186263"/>
                        <a:pt x="1019175" y="176148"/>
                      </a:cubicBezTo>
                      <a:cubicBezTo>
                        <a:pt x="927512" y="157815"/>
                        <a:pt x="1012420" y="181920"/>
                        <a:pt x="933450" y="138048"/>
                      </a:cubicBezTo>
                      <a:cubicBezTo>
                        <a:pt x="918504" y="129745"/>
                        <a:pt x="902045" y="124405"/>
                        <a:pt x="885825" y="118998"/>
                      </a:cubicBezTo>
                      <a:cubicBezTo>
                        <a:pt x="867514" y="112894"/>
                        <a:pt x="837496" y="109121"/>
                        <a:pt x="819150" y="99948"/>
                      </a:cubicBezTo>
                      <a:cubicBezTo>
                        <a:pt x="802591" y="91669"/>
                        <a:pt x="788084" y="79652"/>
                        <a:pt x="771525" y="71373"/>
                      </a:cubicBezTo>
                      <a:cubicBezTo>
                        <a:pt x="762545" y="66883"/>
                        <a:pt x="752178" y="65803"/>
                        <a:pt x="742950" y="61848"/>
                      </a:cubicBezTo>
                      <a:cubicBezTo>
                        <a:pt x="729899" y="56255"/>
                        <a:pt x="718685" y="45991"/>
                        <a:pt x="704850" y="42798"/>
                      </a:cubicBezTo>
                      <a:cubicBezTo>
                        <a:pt x="676835" y="36333"/>
                        <a:pt x="647587" y="37339"/>
                        <a:pt x="619125" y="33273"/>
                      </a:cubicBezTo>
                      <a:cubicBezTo>
                        <a:pt x="603098" y="30983"/>
                        <a:pt x="587645" y="24944"/>
                        <a:pt x="571500" y="23748"/>
                      </a:cubicBezTo>
                      <a:cubicBezTo>
                        <a:pt x="501769" y="18583"/>
                        <a:pt x="431800" y="17398"/>
                        <a:pt x="361950" y="14223"/>
                      </a:cubicBezTo>
                      <a:cubicBezTo>
                        <a:pt x="242301" y="-733"/>
                        <a:pt x="215304" y="-8370"/>
                        <a:pt x="57150" y="14223"/>
                      </a:cubicBezTo>
                      <a:cubicBezTo>
                        <a:pt x="41435" y="16468"/>
                        <a:pt x="31750" y="33273"/>
                        <a:pt x="19050" y="42798"/>
                      </a:cubicBezTo>
                      <a:cubicBezTo>
                        <a:pt x="14558" y="56273"/>
                        <a:pt x="0" y="97513"/>
                        <a:pt x="0" y="109473"/>
                      </a:cubicBezTo>
                      <a:cubicBezTo>
                        <a:pt x="0" y="147705"/>
                        <a:pt x="4472" y="185876"/>
                        <a:pt x="9525" y="223773"/>
                      </a:cubicBezTo>
                      <a:cubicBezTo>
                        <a:pt x="10852" y="233725"/>
                        <a:pt x="14069" y="243631"/>
                        <a:pt x="19050" y="252348"/>
                      </a:cubicBezTo>
                      <a:cubicBezTo>
                        <a:pt x="26926" y="266131"/>
                        <a:pt x="39211" y="276986"/>
                        <a:pt x="47625" y="290448"/>
                      </a:cubicBezTo>
                      <a:cubicBezTo>
                        <a:pt x="55150" y="302489"/>
                        <a:pt x="61082" y="315497"/>
                        <a:pt x="66675" y="328548"/>
                      </a:cubicBezTo>
                      <a:cubicBezTo>
                        <a:pt x="70630" y="337776"/>
                        <a:pt x="70364" y="348953"/>
                        <a:pt x="76200" y="357123"/>
                      </a:cubicBezTo>
                      <a:cubicBezTo>
                        <a:pt x="86639" y="371738"/>
                        <a:pt x="101600" y="382523"/>
                        <a:pt x="114300" y="395223"/>
                      </a:cubicBezTo>
                      <a:cubicBezTo>
                        <a:pt x="138241" y="467047"/>
                        <a:pt x="105946" y="378515"/>
                        <a:pt x="142875" y="452373"/>
                      </a:cubicBezTo>
                      <a:cubicBezTo>
                        <a:pt x="147365" y="461353"/>
                        <a:pt x="149225" y="471423"/>
                        <a:pt x="152400" y="480948"/>
                      </a:cubicBezTo>
                      <a:cubicBezTo>
                        <a:pt x="155575" y="528573"/>
                        <a:pt x="155175" y="576572"/>
                        <a:pt x="161925" y="623823"/>
                      </a:cubicBezTo>
                      <a:cubicBezTo>
                        <a:pt x="168151" y="667406"/>
                        <a:pt x="187864" y="692455"/>
                        <a:pt x="209550" y="728598"/>
                      </a:cubicBezTo>
                      <a:cubicBezTo>
                        <a:pt x="239327" y="847705"/>
                        <a:pt x="201271" y="699620"/>
                        <a:pt x="228600" y="795273"/>
                      </a:cubicBezTo>
                      <a:cubicBezTo>
                        <a:pt x="232196" y="807860"/>
                        <a:pt x="233528" y="821116"/>
                        <a:pt x="238125" y="833373"/>
                      </a:cubicBezTo>
                      <a:cubicBezTo>
                        <a:pt x="243111" y="846668"/>
                        <a:pt x="251902" y="858290"/>
                        <a:pt x="257175" y="871473"/>
                      </a:cubicBezTo>
                      <a:cubicBezTo>
                        <a:pt x="264633" y="890117"/>
                        <a:pt x="268767" y="909979"/>
                        <a:pt x="276225" y="928623"/>
                      </a:cubicBezTo>
                      <a:cubicBezTo>
                        <a:pt x="281498" y="941806"/>
                        <a:pt x="290289" y="953428"/>
                        <a:pt x="295275" y="966723"/>
                      </a:cubicBezTo>
                      <a:cubicBezTo>
                        <a:pt x="299872" y="978980"/>
                        <a:pt x="301204" y="992236"/>
                        <a:pt x="304800" y="1004823"/>
                      </a:cubicBezTo>
                      <a:cubicBezTo>
                        <a:pt x="307558" y="1014477"/>
                        <a:pt x="311150" y="1023873"/>
                        <a:pt x="314325" y="1033398"/>
                      </a:cubicBezTo>
                      <a:cubicBezTo>
                        <a:pt x="315907" y="1057123"/>
                        <a:pt x="321539" y="1195602"/>
                        <a:pt x="333375" y="1242948"/>
                      </a:cubicBezTo>
                      <a:cubicBezTo>
                        <a:pt x="360008" y="1349481"/>
                        <a:pt x="354935" y="1298103"/>
                        <a:pt x="381000" y="1376298"/>
                      </a:cubicBezTo>
                      <a:cubicBezTo>
                        <a:pt x="409068" y="1460502"/>
                        <a:pt x="365412" y="1361142"/>
                        <a:pt x="409575" y="1471548"/>
                      </a:cubicBezTo>
                      <a:cubicBezTo>
                        <a:pt x="414848" y="1484731"/>
                        <a:pt x="420106" y="1498289"/>
                        <a:pt x="428625" y="1509648"/>
                      </a:cubicBezTo>
                      <a:cubicBezTo>
                        <a:pt x="439401" y="1524016"/>
                        <a:pt x="455698" y="1533571"/>
                        <a:pt x="466725" y="1547748"/>
                      </a:cubicBezTo>
                      <a:cubicBezTo>
                        <a:pt x="478091" y="1562361"/>
                        <a:pt x="484192" y="1580562"/>
                        <a:pt x="495300" y="1595373"/>
                      </a:cubicBezTo>
                      <a:cubicBezTo>
                        <a:pt x="503382" y="1606149"/>
                        <a:pt x="515251" y="1613600"/>
                        <a:pt x="523875" y="1623948"/>
                      </a:cubicBezTo>
                      <a:cubicBezTo>
                        <a:pt x="531204" y="1632742"/>
                        <a:pt x="535387" y="1643908"/>
                        <a:pt x="542925" y="1652523"/>
                      </a:cubicBezTo>
                      <a:cubicBezTo>
                        <a:pt x="622830" y="1743843"/>
                        <a:pt x="559538" y="1669542"/>
                        <a:pt x="619125" y="1719198"/>
                      </a:cubicBezTo>
                      <a:cubicBezTo>
                        <a:pt x="712750" y="1797219"/>
                        <a:pt x="591825" y="1701423"/>
                        <a:pt x="666750" y="1776348"/>
                      </a:cubicBezTo>
                      <a:cubicBezTo>
                        <a:pt x="681125" y="1790723"/>
                        <a:pt x="700775" y="1799337"/>
                        <a:pt x="714375" y="1814448"/>
                      </a:cubicBezTo>
                      <a:cubicBezTo>
                        <a:pt x="729691" y="1831466"/>
                        <a:pt x="739775" y="1852548"/>
                        <a:pt x="752475" y="1871598"/>
                      </a:cubicBezTo>
                      <a:lnTo>
                        <a:pt x="771525" y="1900173"/>
                      </a:lnTo>
                      <a:cubicBezTo>
                        <a:pt x="779195" y="1930854"/>
                        <a:pt x="780943" y="1949553"/>
                        <a:pt x="800100" y="1976373"/>
                      </a:cubicBezTo>
                      <a:cubicBezTo>
                        <a:pt x="816768" y="1999708"/>
                        <a:pt x="834465" y="2008808"/>
                        <a:pt x="857250" y="2023998"/>
                      </a:cubicBezTo>
                      <a:cubicBezTo>
                        <a:pt x="873125" y="2020823"/>
                        <a:pt x="890819" y="2022505"/>
                        <a:pt x="904875" y="2014473"/>
                      </a:cubicBezTo>
                      <a:cubicBezTo>
                        <a:pt x="914814" y="2008793"/>
                        <a:pt x="916596" y="1994692"/>
                        <a:pt x="923925" y="1985898"/>
                      </a:cubicBezTo>
                      <a:cubicBezTo>
                        <a:pt x="932549" y="1975550"/>
                        <a:pt x="942975" y="1966848"/>
                        <a:pt x="952500" y="1957323"/>
                      </a:cubicBezTo>
                      <a:cubicBezTo>
                        <a:pt x="958850" y="1941448"/>
                        <a:pt x="963904" y="1924991"/>
                        <a:pt x="971550" y="1909698"/>
                      </a:cubicBezTo>
                      <a:cubicBezTo>
                        <a:pt x="976670" y="1899459"/>
                        <a:pt x="985480" y="1891362"/>
                        <a:pt x="990600" y="1881123"/>
                      </a:cubicBezTo>
                      <a:cubicBezTo>
                        <a:pt x="995090" y="1872143"/>
                        <a:pt x="995635" y="1861528"/>
                        <a:pt x="1000125" y="1852548"/>
                      </a:cubicBezTo>
                      <a:cubicBezTo>
                        <a:pt x="1008404" y="1835989"/>
                        <a:pt x="1019709" y="1821107"/>
                        <a:pt x="1028700" y="1804923"/>
                      </a:cubicBezTo>
                      <a:cubicBezTo>
                        <a:pt x="1035596" y="1792511"/>
                        <a:pt x="1042157" y="1779874"/>
                        <a:pt x="1047750" y="1766823"/>
                      </a:cubicBezTo>
                      <a:cubicBezTo>
                        <a:pt x="1051705" y="1757595"/>
                        <a:pt x="1052785" y="1747228"/>
                        <a:pt x="1057275" y="1738248"/>
                      </a:cubicBezTo>
                      <a:cubicBezTo>
                        <a:pt x="1065554" y="1721689"/>
                        <a:pt x="1075089" y="1705688"/>
                        <a:pt x="1085850" y="1690623"/>
                      </a:cubicBezTo>
                      <a:cubicBezTo>
                        <a:pt x="1106891" y="1661165"/>
                        <a:pt x="1130453" y="1633591"/>
                        <a:pt x="1152525" y="1604898"/>
                      </a:cubicBezTo>
                      <a:cubicBezTo>
                        <a:pt x="1162204" y="1592315"/>
                        <a:pt x="1181100" y="1566798"/>
                        <a:pt x="1181100" y="1566798"/>
                      </a:cubicBezTo>
                      <a:cubicBezTo>
                        <a:pt x="1208011" y="1486066"/>
                        <a:pt x="1162167" y="1612621"/>
                        <a:pt x="1228725" y="1490598"/>
                      </a:cubicBezTo>
                      <a:cubicBezTo>
                        <a:pt x="1238341" y="1472969"/>
                        <a:pt x="1247775" y="1433448"/>
                        <a:pt x="1247775" y="1433448"/>
                      </a:cubicBezTo>
                      <a:cubicBezTo>
                        <a:pt x="1264861" y="1262588"/>
                        <a:pt x="1245145" y="1389117"/>
                        <a:pt x="1266825" y="1309623"/>
                      </a:cubicBezTo>
                      <a:cubicBezTo>
                        <a:pt x="1273714" y="1284364"/>
                        <a:pt x="1264090" y="1247946"/>
                        <a:pt x="1285875" y="1233423"/>
                      </a:cubicBezTo>
                      <a:cubicBezTo>
                        <a:pt x="1295400" y="1227073"/>
                        <a:pt x="1305656" y="1221702"/>
                        <a:pt x="1314450" y="1214373"/>
                      </a:cubicBezTo>
                      <a:cubicBezTo>
                        <a:pt x="1351301" y="1183664"/>
                        <a:pt x="1335725" y="1183166"/>
                        <a:pt x="1381125" y="1157223"/>
                      </a:cubicBezTo>
                      <a:cubicBezTo>
                        <a:pt x="1422003" y="1133864"/>
                        <a:pt x="1422821" y="1168303"/>
                        <a:pt x="1466850" y="1109598"/>
                      </a:cubicBezTo>
                      <a:cubicBezTo>
                        <a:pt x="1484770" y="1085705"/>
                        <a:pt x="1521799" y="1037801"/>
                        <a:pt x="1533525" y="1014348"/>
                      </a:cubicBezTo>
                      <a:cubicBezTo>
                        <a:pt x="1557695" y="966009"/>
                        <a:pt x="1544699" y="988062"/>
                        <a:pt x="1571625" y="947673"/>
                      </a:cubicBezTo>
                      <a:cubicBezTo>
                        <a:pt x="1565275" y="919098"/>
                        <a:pt x="1559675" y="890346"/>
                        <a:pt x="1552575" y="861948"/>
                      </a:cubicBezTo>
                      <a:cubicBezTo>
                        <a:pt x="1550140" y="852208"/>
                        <a:pt x="1549322" y="841213"/>
                        <a:pt x="1543050" y="833373"/>
                      </a:cubicBezTo>
                      <a:cubicBezTo>
                        <a:pt x="1535899" y="824434"/>
                        <a:pt x="1524000" y="820673"/>
                        <a:pt x="1514475" y="814323"/>
                      </a:cubicBezTo>
                      <a:cubicBezTo>
                        <a:pt x="1511300" y="804798"/>
                        <a:pt x="1509931" y="794465"/>
                        <a:pt x="1504950" y="785748"/>
                      </a:cubicBezTo>
                      <a:cubicBezTo>
                        <a:pt x="1497074" y="771965"/>
                        <a:pt x="1485181" y="760857"/>
                        <a:pt x="1476375" y="747648"/>
                      </a:cubicBezTo>
                      <a:cubicBezTo>
                        <a:pt x="1466106" y="732244"/>
                        <a:pt x="1457325" y="715898"/>
                        <a:pt x="1447800" y="700023"/>
                      </a:cubicBezTo>
                      <a:cubicBezTo>
                        <a:pt x="1450975" y="680973"/>
                        <a:pt x="1453537" y="661811"/>
                        <a:pt x="1457325" y="642873"/>
                      </a:cubicBezTo>
                      <a:cubicBezTo>
                        <a:pt x="1459892" y="630036"/>
                        <a:pt x="1458672" y="614995"/>
                        <a:pt x="1466850" y="604773"/>
                      </a:cubicBezTo>
                      <a:cubicBezTo>
                        <a:pt x="1473122" y="596933"/>
                        <a:pt x="1485900" y="598423"/>
                        <a:pt x="1495425" y="595248"/>
                      </a:cubicBezTo>
                      <a:cubicBezTo>
                        <a:pt x="1498600" y="585723"/>
                        <a:pt x="1499381" y="575027"/>
                        <a:pt x="1504950" y="566673"/>
                      </a:cubicBezTo>
                      <a:cubicBezTo>
                        <a:pt x="1512422" y="555465"/>
                        <a:pt x="1528219" y="550479"/>
                        <a:pt x="1533525" y="538098"/>
                      </a:cubicBezTo>
                      <a:cubicBezTo>
                        <a:pt x="1538528" y="526425"/>
                        <a:pt x="1563687" y="503173"/>
                        <a:pt x="1562100" y="480948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4" name="Forme libre : forme 153">
                  <a:extLst>
                    <a:ext uri="{FF2B5EF4-FFF2-40B4-BE49-F238E27FC236}">
                      <a16:creationId xmlns:a16="http://schemas.microsoft.com/office/drawing/2014/main" id="{85E0A170-2F1E-4459-8C4B-E7B3C24986D8}"/>
                    </a:ext>
                  </a:extLst>
                </p:cNvPr>
                <p:cNvSpPr/>
                <p:nvPr/>
              </p:nvSpPr>
              <p:spPr>
                <a:xfrm>
                  <a:off x="3202618" y="1464611"/>
                  <a:ext cx="2088316" cy="1006499"/>
                </a:xfrm>
                <a:custGeom>
                  <a:avLst/>
                  <a:gdLst>
                    <a:gd name="connsiteX0" fmla="*/ 171450 w 2000331"/>
                    <a:gd name="connsiteY0" fmla="*/ 45 h 962070"/>
                    <a:gd name="connsiteX1" fmla="*/ 104775 w 2000331"/>
                    <a:gd name="connsiteY1" fmla="*/ 104820 h 962070"/>
                    <a:gd name="connsiteX2" fmla="*/ 47625 w 2000331"/>
                    <a:gd name="connsiteY2" fmla="*/ 181020 h 962070"/>
                    <a:gd name="connsiteX3" fmla="*/ 38100 w 2000331"/>
                    <a:gd name="connsiteY3" fmla="*/ 219120 h 962070"/>
                    <a:gd name="connsiteX4" fmla="*/ 28575 w 2000331"/>
                    <a:gd name="connsiteY4" fmla="*/ 276270 h 962070"/>
                    <a:gd name="connsiteX5" fmla="*/ 19050 w 2000331"/>
                    <a:gd name="connsiteY5" fmla="*/ 304845 h 962070"/>
                    <a:gd name="connsiteX6" fmla="*/ 0 w 2000331"/>
                    <a:gd name="connsiteY6" fmla="*/ 400095 h 962070"/>
                    <a:gd name="connsiteX7" fmla="*/ 9525 w 2000331"/>
                    <a:gd name="connsiteY7" fmla="*/ 504870 h 962070"/>
                    <a:gd name="connsiteX8" fmla="*/ 85725 w 2000331"/>
                    <a:gd name="connsiteY8" fmla="*/ 533445 h 962070"/>
                    <a:gd name="connsiteX9" fmla="*/ 123825 w 2000331"/>
                    <a:gd name="connsiteY9" fmla="*/ 552495 h 962070"/>
                    <a:gd name="connsiteX10" fmla="*/ 219075 w 2000331"/>
                    <a:gd name="connsiteY10" fmla="*/ 562020 h 962070"/>
                    <a:gd name="connsiteX11" fmla="*/ 276225 w 2000331"/>
                    <a:gd name="connsiteY11" fmla="*/ 571545 h 962070"/>
                    <a:gd name="connsiteX12" fmla="*/ 352425 w 2000331"/>
                    <a:gd name="connsiteY12" fmla="*/ 590595 h 962070"/>
                    <a:gd name="connsiteX13" fmla="*/ 400050 w 2000331"/>
                    <a:gd name="connsiteY13" fmla="*/ 600120 h 962070"/>
                    <a:gd name="connsiteX14" fmla="*/ 438150 w 2000331"/>
                    <a:gd name="connsiteY14" fmla="*/ 619170 h 962070"/>
                    <a:gd name="connsiteX15" fmla="*/ 466725 w 2000331"/>
                    <a:gd name="connsiteY15" fmla="*/ 638220 h 962070"/>
                    <a:gd name="connsiteX16" fmla="*/ 523875 w 2000331"/>
                    <a:gd name="connsiteY16" fmla="*/ 647745 h 962070"/>
                    <a:gd name="connsiteX17" fmla="*/ 561975 w 2000331"/>
                    <a:gd name="connsiteY17" fmla="*/ 666795 h 962070"/>
                    <a:gd name="connsiteX18" fmla="*/ 638175 w 2000331"/>
                    <a:gd name="connsiteY18" fmla="*/ 685845 h 962070"/>
                    <a:gd name="connsiteX19" fmla="*/ 733425 w 2000331"/>
                    <a:gd name="connsiteY19" fmla="*/ 704895 h 962070"/>
                    <a:gd name="connsiteX20" fmla="*/ 819150 w 2000331"/>
                    <a:gd name="connsiteY20" fmla="*/ 733470 h 962070"/>
                    <a:gd name="connsiteX21" fmla="*/ 847725 w 2000331"/>
                    <a:gd name="connsiteY21" fmla="*/ 752520 h 962070"/>
                    <a:gd name="connsiteX22" fmla="*/ 895350 w 2000331"/>
                    <a:gd name="connsiteY22" fmla="*/ 762045 h 962070"/>
                    <a:gd name="connsiteX23" fmla="*/ 952500 w 2000331"/>
                    <a:gd name="connsiteY23" fmla="*/ 781095 h 962070"/>
                    <a:gd name="connsiteX24" fmla="*/ 1028700 w 2000331"/>
                    <a:gd name="connsiteY24" fmla="*/ 800145 h 962070"/>
                    <a:gd name="connsiteX25" fmla="*/ 1114425 w 2000331"/>
                    <a:gd name="connsiteY25" fmla="*/ 876345 h 962070"/>
                    <a:gd name="connsiteX26" fmla="*/ 1152525 w 2000331"/>
                    <a:gd name="connsiteY26" fmla="*/ 904920 h 962070"/>
                    <a:gd name="connsiteX27" fmla="*/ 1181100 w 2000331"/>
                    <a:gd name="connsiteY27" fmla="*/ 933495 h 962070"/>
                    <a:gd name="connsiteX28" fmla="*/ 1257300 w 2000331"/>
                    <a:gd name="connsiteY28" fmla="*/ 962070 h 962070"/>
                    <a:gd name="connsiteX29" fmla="*/ 1343025 w 2000331"/>
                    <a:gd name="connsiteY29" fmla="*/ 952545 h 962070"/>
                    <a:gd name="connsiteX30" fmla="*/ 1381125 w 2000331"/>
                    <a:gd name="connsiteY30" fmla="*/ 885870 h 962070"/>
                    <a:gd name="connsiteX31" fmla="*/ 1419225 w 2000331"/>
                    <a:gd name="connsiteY31" fmla="*/ 876345 h 962070"/>
                    <a:gd name="connsiteX32" fmla="*/ 1457325 w 2000331"/>
                    <a:gd name="connsiteY32" fmla="*/ 847770 h 962070"/>
                    <a:gd name="connsiteX33" fmla="*/ 1571625 w 2000331"/>
                    <a:gd name="connsiteY33" fmla="*/ 885870 h 962070"/>
                    <a:gd name="connsiteX34" fmla="*/ 1819275 w 2000331"/>
                    <a:gd name="connsiteY34" fmla="*/ 876345 h 962070"/>
                    <a:gd name="connsiteX35" fmla="*/ 1847850 w 2000331"/>
                    <a:gd name="connsiteY35" fmla="*/ 857295 h 962070"/>
                    <a:gd name="connsiteX36" fmla="*/ 1876425 w 2000331"/>
                    <a:gd name="connsiteY36" fmla="*/ 847770 h 962070"/>
                    <a:gd name="connsiteX37" fmla="*/ 1885950 w 2000331"/>
                    <a:gd name="connsiteY37" fmla="*/ 819195 h 962070"/>
                    <a:gd name="connsiteX38" fmla="*/ 1924050 w 2000331"/>
                    <a:gd name="connsiteY38" fmla="*/ 733470 h 962070"/>
                    <a:gd name="connsiteX39" fmla="*/ 1933575 w 2000331"/>
                    <a:gd name="connsiteY39" fmla="*/ 704895 h 962070"/>
                    <a:gd name="connsiteX40" fmla="*/ 1952625 w 2000331"/>
                    <a:gd name="connsiteY40" fmla="*/ 666795 h 962070"/>
                    <a:gd name="connsiteX41" fmla="*/ 1981200 w 2000331"/>
                    <a:gd name="connsiteY41" fmla="*/ 609645 h 962070"/>
                    <a:gd name="connsiteX42" fmla="*/ 1990725 w 2000331"/>
                    <a:gd name="connsiteY42" fmla="*/ 571545 h 962070"/>
                    <a:gd name="connsiteX43" fmla="*/ 2000250 w 2000331"/>
                    <a:gd name="connsiteY43" fmla="*/ 542970 h 962070"/>
                    <a:gd name="connsiteX44" fmla="*/ 1990725 w 2000331"/>
                    <a:gd name="connsiteY44" fmla="*/ 476295 h 962070"/>
                    <a:gd name="connsiteX45" fmla="*/ 1895475 w 2000331"/>
                    <a:gd name="connsiteY45" fmla="*/ 390570 h 962070"/>
                    <a:gd name="connsiteX46" fmla="*/ 1866900 w 2000331"/>
                    <a:gd name="connsiteY46" fmla="*/ 381045 h 962070"/>
                    <a:gd name="connsiteX47" fmla="*/ 1762125 w 2000331"/>
                    <a:gd name="connsiteY47" fmla="*/ 352470 h 962070"/>
                    <a:gd name="connsiteX48" fmla="*/ 1666875 w 2000331"/>
                    <a:gd name="connsiteY48" fmla="*/ 314370 h 962070"/>
                    <a:gd name="connsiteX49" fmla="*/ 1628775 w 2000331"/>
                    <a:gd name="connsiteY49" fmla="*/ 295320 h 962070"/>
                    <a:gd name="connsiteX50" fmla="*/ 1571625 w 2000331"/>
                    <a:gd name="connsiteY50" fmla="*/ 276270 h 962070"/>
                    <a:gd name="connsiteX51" fmla="*/ 1495425 w 2000331"/>
                    <a:gd name="connsiteY51" fmla="*/ 247695 h 962070"/>
                    <a:gd name="connsiteX52" fmla="*/ 1447800 w 2000331"/>
                    <a:gd name="connsiteY52" fmla="*/ 238170 h 962070"/>
                    <a:gd name="connsiteX53" fmla="*/ 1409700 w 2000331"/>
                    <a:gd name="connsiteY53" fmla="*/ 228645 h 962070"/>
                    <a:gd name="connsiteX54" fmla="*/ 1285875 w 2000331"/>
                    <a:gd name="connsiteY54" fmla="*/ 219120 h 962070"/>
                    <a:gd name="connsiteX55" fmla="*/ 1228725 w 2000331"/>
                    <a:gd name="connsiteY55" fmla="*/ 209595 h 962070"/>
                    <a:gd name="connsiteX56" fmla="*/ 1171575 w 2000331"/>
                    <a:gd name="connsiteY56" fmla="*/ 181020 h 962070"/>
                    <a:gd name="connsiteX57" fmla="*/ 1085850 w 2000331"/>
                    <a:gd name="connsiteY57" fmla="*/ 171495 h 962070"/>
                    <a:gd name="connsiteX58" fmla="*/ 1028700 w 2000331"/>
                    <a:gd name="connsiteY58" fmla="*/ 152445 h 962070"/>
                    <a:gd name="connsiteX59" fmla="*/ 952500 w 2000331"/>
                    <a:gd name="connsiteY59" fmla="*/ 133395 h 962070"/>
                    <a:gd name="connsiteX60" fmla="*/ 866775 w 2000331"/>
                    <a:gd name="connsiteY60" fmla="*/ 104820 h 962070"/>
                    <a:gd name="connsiteX61" fmla="*/ 771525 w 2000331"/>
                    <a:gd name="connsiteY61" fmla="*/ 133395 h 962070"/>
                    <a:gd name="connsiteX62" fmla="*/ 714375 w 2000331"/>
                    <a:gd name="connsiteY62" fmla="*/ 152445 h 962070"/>
                    <a:gd name="connsiteX63" fmla="*/ 685800 w 2000331"/>
                    <a:gd name="connsiteY63" fmla="*/ 171495 h 962070"/>
                    <a:gd name="connsiteX64" fmla="*/ 590550 w 2000331"/>
                    <a:gd name="connsiteY64" fmla="*/ 190545 h 962070"/>
                    <a:gd name="connsiteX65" fmla="*/ 428625 w 2000331"/>
                    <a:gd name="connsiteY65" fmla="*/ 181020 h 962070"/>
                    <a:gd name="connsiteX66" fmla="*/ 390525 w 2000331"/>
                    <a:gd name="connsiteY66" fmla="*/ 171495 h 962070"/>
                    <a:gd name="connsiteX67" fmla="*/ 333375 w 2000331"/>
                    <a:gd name="connsiteY67" fmla="*/ 161970 h 962070"/>
                    <a:gd name="connsiteX68" fmla="*/ 285750 w 2000331"/>
                    <a:gd name="connsiteY68" fmla="*/ 152445 h 962070"/>
                    <a:gd name="connsiteX69" fmla="*/ 228600 w 2000331"/>
                    <a:gd name="connsiteY69" fmla="*/ 95295 h 962070"/>
                    <a:gd name="connsiteX70" fmla="*/ 171450 w 2000331"/>
                    <a:gd name="connsiteY70" fmla="*/ 45 h 96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2000331" h="962070">
                      <a:moveTo>
                        <a:pt x="171450" y="45"/>
                      </a:moveTo>
                      <a:cubicBezTo>
                        <a:pt x="150813" y="1632"/>
                        <a:pt x="124123" y="80635"/>
                        <a:pt x="104775" y="104820"/>
                      </a:cubicBezTo>
                      <a:cubicBezTo>
                        <a:pt x="59524" y="161384"/>
                        <a:pt x="77952" y="135529"/>
                        <a:pt x="47625" y="181020"/>
                      </a:cubicBezTo>
                      <a:cubicBezTo>
                        <a:pt x="44450" y="193720"/>
                        <a:pt x="40667" y="206283"/>
                        <a:pt x="38100" y="219120"/>
                      </a:cubicBezTo>
                      <a:cubicBezTo>
                        <a:pt x="34312" y="238058"/>
                        <a:pt x="32765" y="257417"/>
                        <a:pt x="28575" y="276270"/>
                      </a:cubicBezTo>
                      <a:cubicBezTo>
                        <a:pt x="26397" y="286071"/>
                        <a:pt x="21808" y="295191"/>
                        <a:pt x="19050" y="304845"/>
                      </a:cubicBezTo>
                      <a:cubicBezTo>
                        <a:pt x="7683" y="344630"/>
                        <a:pt x="7485" y="355187"/>
                        <a:pt x="0" y="400095"/>
                      </a:cubicBezTo>
                      <a:cubicBezTo>
                        <a:pt x="3175" y="435020"/>
                        <a:pt x="-3064" y="472138"/>
                        <a:pt x="9525" y="504870"/>
                      </a:cubicBezTo>
                      <a:cubicBezTo>
                        <a:pt x="15484" y="520364"/>
                        <a:pt x="74277" y="529152"/>
                        <a:pt x="85725" y="533445"/>
                      </a:cubicBezTo>
                      <a:cubicBezTo>
                        <a:pt x="99020" y="538431"/>
                        <a:pt x="109941" y="549520"/>
                        <a:pt x="123825" y="552495"/>
                      </a:cubicBezTo>
                      <a:cubicBezTo>
                        <a:pt x="155025" y="559181"/>
                        <a:pt x="187413" y="558062"/>
                        <a:pt x="219075" y="562020"/>
                      </a:cubicBezTo>
                      <a:cubicBezTo>
                        <a:pt x="238239" y="564415"/>
                        <a:pt x="257341" y="567498"/>
                        <a:pt x="276225" y="571545"/>
                      </a:cubicBezTo>
                      <a:cubicBezTo>
                        <a:pt x="301826" y="577031"/>
                        <a:pt x="326752" y="585460"/>
                        <a:pt x="352425" y="590595"/>
                      </a:cubicBezTo>
                      <a:lnTo>
                        <a:pt x="400050" y="600120"/>
                      </a:lnTo>
                      <a:cubicBezTo>
                        <a:pt x="412750" y="606470"/>
                        <a:pt x="425822" y="612125"/>
                        <a:pt x="438150" y="619170"/>
                      </a:cubicBezTo>
                      <a:cubicBezTo>
                        <a:pt x="448089" y="624850"/>
                        <a:pt x="455865" y="634600"/>
                        <a:pt x="466725" y="638220"/>
                      </a:cubicBezTo>
                      <a:cubicBezTo>
                        <a:pt x="485047" y="644327"/>
                        <a:pt x="504825" y="644570"/>
                        <a:pt x="523875" y="647745"/>
                      </a:cubicBezTo>
                      <a:cubicBezTo>
                        <a:pt x="536575" y="654095"/>
                        <a:pt x="548924" y="661202"/>
                        <a:pt x="561975" y="666795"/>
                      </a:cubicBezTo>
                      <a:cubicBezTo>
                        <a:pt x="592457" y="679859"/>
                        <a:pt x="602395" y="676900"/>
                        <a:pt x="638175" y="685845"/>
                      </a:cubicBezTo>
                      <a:cubicBezTo>
                        <a:pt x="726839" y="708011"/>
                        <a:pt x="570072" y="681559"/>
                        <a:pt x="733425" y="704895"/>
                      </a:cubicBezTo>
                      <a:cubicBezTo>
                        <a:pt x="861579" y="768972"/>
                        <a:pt x="671434" y="678077"/>
                        <a:pt x="819150" y="733470"/>
                      </a:cubicBezTo>
                      <a:cubicBezTo>
                        <a:pt x="829869" y="737490"/>
                        <a:pt x="837006" y="748500"/>
                        <a:pt x="847725" y="752520"/>
                      </a:cubicBezTo>
                      <a:cubicBezTo>
                        <a:pt x="862884" y="758204"/>
                        <a:pt x="879731" y="757785"/>
                        <a:pt x="895350" y="762045"/>
                      </a:cubicBezTo>
                      <a:cubicBezTo>
                        <a:pt x="914723" y="767329"/>
                        <a:pt x="932809" y="777157"/>
                        <a:pt x="952500" y="781095"/>
                      </a:cubicBezTo>
                      <a:cubicBezTo>
                        <a:pt x="965695" y="783734"/>
                        <a:pt x="1012225" y="790992"/>
                        <a:pt x="1028700" y="800145"/>
                      </a:cubicBezTo>
                      <a:cubicBezTo>
                        <a:pt x="1127237" y="854888"/>
                        <a:pt x="1052575" y="814495"/>
                        <a:pt x="1114425" y="876345"/>
                      </a:cubicBezTo>
                      <a:cubicBezTo>
                        <a:pt x="1125650" y="887570"/>
                        <a:pt x="1140472" y="894589"/>
                        <a:pt x="1152525" y="904920"/>
                      </a:cubicBezTo>
                      <a:cubicBezTo>
                        <a:pt x="1162752" y="913686"/>
                        <a:pt x="1170139" y="925665"/>
                        <a:pt x="1181100" y="933495"/>
                      </a:cubicBezTo>
                      <a:cubicBezTo>
                        <a:pt x="1207920" y="952652"/>
                        <a:pt x="1226619" y="954400"/>
                        <a:pt x="1257300" y="962070"/>
                      </a:cubicBezTo>
                      <a:cubicBezTo>
                        <a:pt x="1285875" y="958895"/>
                        <a:pt x="1316005" y="962370"/>
                        <a:pt x="1343025" y="952545"/>
                      </a:cubicBezTo>
                      <a:cubicBezTo>
                        <a:pt x="1353208" y="948842"/>
                        <a:pt x="1377723" y="888705"/>
                        <a:pt x="1381125" y="885870"/>
                      </a:cubicBezTo>
                      <a:cubicBezTo>
                        <a:pt x="1391182" y="877489"/>
                        <a:pt x="1406525" y="879520"/>
                        <a:pt x="1419225" y="876345"/>
                      </a:cubicBezTo>
                      <a:cubicBezTo>
                        <a:pt x="1431925" y="866820"/>
                        <a:pt x="1441505" y="849088"/>
                        <a:pt x="1457325" y="847770"/>
                      </a:cubicBezTo>
                      <a:cubicBezTo>
                        <a:pt x="1495886" y="844557"/>
                        <a:pt x="1537991" y="869053"/>
                        <a:pt x="1571625" y="885870"/>
                      </a:cubicBezTo>
                      <a:cubicBezTo>
                        <a:pt x="1654175" y="882695"/>
                        <a:pt x="1737102" y="884846"/>
                        <a:pt x="1819275" y="876345"/>
                      </a:cubicBezTo>
                      <a:cubicBezTo>
                        <a:pt x="1830662" y="875167"/>
                        <a:pt x="1837611" y="862415"/>
                        <a:pt x="1847850" y="857295"/>
                      </a:cubicBezTo>
                      <a:cubicBezTo>
                        <a:pt x="1856830" y="852805"/>
                        <a:pt x="1866900" y="850945"/>
                        <a:pt x="1876425" y="847770"/>
                      </a:cubicBezTo>
                      <a:cubicBezTo>
                        <a:pt x="1879600" y="838245"/>
                        <a:pt x="1881995" y="828423"/>
                        <a:pt x="1885950" y="819195"/>
                      </a:cubicBezTo>
                      <a:cubicBezTo>
                        <a:pt x="1929243" y="718178"/>
                        <a:pt x="1879742" y="851626"/>
                        <a:pt x="1924050" y="733470"/>
                      </a:cubicBezTo>
                      <a:cubicBezTo>
                        <a:pt x="1927575" y="724069"/>
                        <a:pt x="1929620" y="714123"/>
                        <a:pt x="1933575" y="704895"/>
                      </a:cubicBezTo>
                      <a:cubicBezTo>
                        <a:pt x="1939168" y="691844"/>
                        <a:pt x="1947032" y="679846"/>
                        <a:pt x="1952625" y="666795"/>
                      </a:cubicBezTo>
                      <a:cubicBezTo>
                        <a:pt x="1976286" y="611586"/>
                        <a:pt x="1944591" y="664559"/>
                        <a:pt x="1981200" y="609645"/>
                      </a:cubicBezTo>
                      <a:cubicBezTo>
                        <a:pt x="1984375" y="596945"/>
                        <a:pt x="1987129" y="584132"/>
                        <a:pt x="1990725" y="571545"/>
                      </a:cubicBezTo>
                      <a:cubicBezTo>
                        <a:pt x="1993483" y="561891"/>
                        <a:pt x="2000250" y="553010"/>
                        <a:pt x="2000250" y="542970"/>
                      </a:cubicBezTo>
                      <a:cubicBezTo>
                        <a:pt x="2000250" y="520519"/>
                        <a:pt x="2001864" y="495788"/>
                        <a:pt x="1990725" y="476295"/>
                      </a:cubicBezTo>
                      <a:cubicBezTo>
                        <a:pt x="1980852" y="459017"/>
                        <a:pt x="1926566" y="406115"/>
                        <a:pt x="1895475" y="390570"/>
                      </a:cubicBezTo>
                      <a:cubicBezTo>
                        <a:pt x="1886495" y="386080"/>
                        <a:pt x="1876586" y="383687"/>
                        <a:pt x="1866900" y="381045"/>
                      </a:cubicBezTo>
                      <a:cubicBezTo>
                        <a:pt x="1748732" y="348817"/>
                        <a:pt x="1827897" y="374394"/>
                        <a:pt x="1762125" y="352470"/>
                      </a:cubicBezTo>
                      <a:cubicBezTo>
                        <a:pt x="1690842" y="299008"/>
                        <a:pt x="1761257" y="342685"/>
                        <a:pt x="1666875" y="314370"/>
                      </a:cubicBezTo>
                      <a:cubicBezTo>
                        <a:pt x="1653275" y="310290"/>
                        <a:pt x="1641958" y="300593"/>
                        <a:pt x="1628775" y="295320"/>
                      </a:cubicBezTo>
                      <a:cubicBezTo>
                        <a:pt x="1610131" y="287862"/>
                        <a:pt x="1590269" y="283728"/>
                        <a:pt x="1571625" y="276270"/>
                      </a:cubicBezTo>
                      <a:cubicBezTo>
                        <a:pt x="1557058" y="270443"/>
                        <a:pt x="1515334" y="252672"/>
                        <a:pt x="1495425" y="247695"/>
                      </a:cubicBezTo>
                      <a:cubicBezTo>
                        <a:pt x="1479719" y="243768"/>
                        <a:pt x="1463604" y="241682"/>
                        <a:pt x="1447800" y="238170"/>
                      </a:cubicBezTo>
                      <a:cubicBezTo>
                        <a:pt x="1435021" y="235330"/>
                        <a:pt x="1422701" y="230175"/>
                        <a:pt x="1409700" y="228645"/>
                      </a:cubicBezTo>
                      <a:cubicBezTo>
                        <a:pt x="1368587" y="223808"/>
                        <a:pt x="1327150" y="222295"/>
                        <a:pt x="1285875" y="219120"/>
                      </a:cubicBezTo>
                      <a:cubicBezTo>
                        <a:pt x="1266825" y="215945"/>
                        <a:pt x="1247047" y="215702"/>
                        <a:pt x="1228725" y="209595"/>
                      </a:cubicBezTo>
                      <a:cubicBezTo>
                        <a:pt x="1162901" y="187654"/>
                        <a:pt x="1236353" y="191816"/>
                        <a:pt x="1171575" y="181020"/>
                      </a:cubicBezTo>
                      <a:cubicBezTo>
                        <a:pt x="1143215" y="176293"/>
                        <a:pt x="1114425" y="174670"/>
                        <a:pt x="1085850" y="171495"/>
                      </a:cubicBezTo>
                      <a:cubicBezTo>
                        <a:pt x="1066800" y="165145"/>
                        <a:pt x="1048008" y="157962"/>
                        <a:pt x="1028700" y="152445"/>
                      </a:cubicBezTo>
                      <a:cubicBezTo>
                        <a:pt x="1003526" y="145252"/>
                        <a:pt x="975918" y="145104"/>
                        <a:pt x="952500" y="133395"/>
                      </a:cubicBezTo>
                      <a:cubicBezTo>
                        <a:pt x="899920" y="107105"/>
                        <a:pt x="928323" y="117130"/>
                        <a:pt x="866775" y="104820"/>
                      </a:cubicBezTo>
                      <a:cubicBezTo>
                        <a:pt x="789200" y="120335"/>
                        <a:pt x="848105" y="105548"/>
                        <a:pt x="771525" y="133395"/>
                      </a:cubicBezTo>
                      <a:cubicBezTo>
                        <a:pt x="752654" y="140257"/>
                        <a:pt x="731083" y="141306"/>
                        <a:pt x="714375" y="152445"/>
                      </a:cubicBezTo>
                      <a:cubicBezTo>
                        <a:pt x="704850" y="158795"/>
                        <a:pt x="696741" y="168128"/>
                        <a:pt x="685800" y="171495"/>
                      </a:cubicBezTo>
                      <a:cubicBezTo>
                        <a:pt x="654853" y="181017"/>
                        <a:pt x="590550" y="190545"/>
                        <a:pt x="590550" y="190545"/>
                      </a:cubicBezTo>
                      <a:cubicBezTo>
                        <a:pt x="536575" y="187370"/>
                        <a:pt x="482450" y="186146"/>
                        <a:pt x="428625" y="181020"/>
                      </a:cubicBezTo>
                      <a:cubicBezTo>
                        <a:pt x="415593" y="179779"/>
                        <a:pt x="403362" y="174062"/>
                        <a:pt x="390525" y="171495"/>
                      </a:cubicBezTo>
                      <a:cubicBezTo>
                        <a:pt x="371587" y="167707"/>
                        <a:pt x="352376" y="165425"/>
                        <a:pt x="333375" y="161970"/>
                      </a:cubicBezTo>
                      <a:cubicBezTo>
                        <a:pt x="317447" y="159074"/>
                        <a:pt x="301625" y="155620"/>
                        <a:pt x="285750" y="152445"/>
                      </a:cubicBezTo>
                      <a:cubicBezTo>
                        <a:pt x="247161" y="126719"/>
                        <a:pt x="259613" y="139599"/>
                        <a:pt x="228600" y="95295"/>
                      </a:cubicBezTo>
                      <a:cubicBezTo>
                        <a:pt x="188739" y="38350"/>
                        <a:pt x="192087" y="-1542"/>
                        <a:pt x="171450" y="45"/>
                      </a:cubicBezTo>
                      <a:close/>
                    </a:path>
                  </a:pathLst>
                </a:custGeom>
                <a:pattFill prst="wdDnDiag">
                  <a:fgClr>
                    <a:srgbClr val="FF4747"/>
                  </a:fgClr>
                  <a:bgClr>
                    <a:schemeClr val="accent4"/>
                  </a:bgClr>
                </a:patt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155" name="Forme libre : forme 154">
                  <a:extLst>
                    <a:ext uri="{FF2B5EF4-FFF2-40B4-BE49-F238E27FC236}">
                      <a16:creationId xmlns:a16="http://schemas.microsoft.com/office/drawing/2014/main" id="{6E9C61D4-731C-4027-9389-292383060AFC}"/>
                    </a:ext>
                  </a:extLst>
                </p:cNvPr>
                <p:cNvSpPr/>
                <p:nvPr/>
              </p:nvSpPr>
              <p:spPr>
                <a:xfrm rot="868949">
                  <a:off x="4797426" y="1780746"/>
                  <a:ext cx="1547040" cy="2764749"/>
                </a:xfrm>
                <a:custGeom>
                  <a:avLst/>
                  <a:gdLst>
                    <a:gd name="connsiteX0" fmla="*/ 504825 w 2382536"/>
                    <a:gd name="connsiteY0" fmla="*/ 0 h 3133725"/>
                    <a:gd name="connsiteX1" fmla="*/ 457200 w 2382536"/>
                    <a:gd name="connsiteY1" fmla="*/ 19050 h 3133725"/>
                    <a:gd name="connsiteX2" fmla="*/ 447675 w 2382536"/>
                    <a:gd name="connsiteY2" fmla="*/ 47625 h 3133725"/>
                    <a:gd name="connsiteX3" fmla="*/ 409575 w 2382536"/>
                    <a:gd name="connsiteY3" fmla="*/ 104775 h 3133725"/>
                    <a:gd name="connsiteX4" fmla="*/ 400050 w 2382536"/>
                    <a:gd name="connsiteY4" fmla="*/ 133350 h 3133725"/>
                    <a:gd name="connsiteX5" fmla="*/ 361950 w 2382536"/>
                    <a:gd name="connsiteY5" fmla="*/ 171450 h 3133725"/>
                    <a:gd name="connsiteX6" fmla="*/ 342900 w 2382536"/>
                    <a:gd name="connsiteY6" fmla="*/ 200025 h 3133725"/>
                    <a:gd name="connsiteX7" fmla="*/ 342900 w 2382536"/>
                    <a:gd name="connsiteY7" fmla="*/ 352425 h 3133725"/>
                    <a:gd name="connsiteX8" fmla="*/ 361950 w 2382536"/>
                    <a:gd name="connsiteY8" fmla="*/ 381000 h 3133725"/>
                    <a:gd name="connsiteX9" fmla="*/ 381000 w 2382536"/>
                    <a:gd name="connsiteY9" fmla="*/ 438150 h 3133725"/>
                    <a:gd name="connsiteX10" fmla="*/ 381000 w 2382536"/>
                    <a:gd name="connsiteY10" fmla="*/ 714375 h 3133725"/>
                    <a:gd name="connsiteX11" fmla="*/ 361950 w 2382536"/>
                    <a:gd name="connsiteY11" fmla="*/ 771525 h 3133725"/>
                    <a:gd name="connsiteX12" fmla="*/ 381000 w 2382536"/>
                    <a:gd name="connsiteY12" fmla="*/ 828675 h 3133725"/>
                    <a:gd name="connsiteX13" fmla="*/ 409575 w 2382536"/>
                    <a:gd name="connsiteY13" fmla="*/ 866775 h 3133725"/>
                    <a:gd name="connsiteX14" fmla="*/ 419100 w 2382536"/>
                    <a:gd name="connsiteY14" fmla="*/ 1047750 h 3133725"/>
                    <a:gd name="connsiteX15" fmla="*/ 409575 w 2382536"/>
                    <a:gd name="connsiteY15" fmla="*/ 1304925 h 3133725"/>
                    <a:gd name="connsiteX16" fmla="*/ 400050 w 2382536"/>
                    <a:gd name="connsiteY16" fmla="*/ 1343025 h 3133725"/>
                    <a:gd name="connsiteX17" fmla="*/ 371475 w 2382536"/>
                    <a:gd name="connsiteY17" fmla="*/ 1371600 h 3133725"/>
                    <a:gd name="connsiteX18" fmla="*/ 314325 w 2382536"/>
                    <a:gd name="connsiteY18" fmla="*/ 1428750 h 3133725"/>
                    <a:gd name="connsiteX19" fmla="*/ 304800 w 2382536"/>
                    <a:gd name="connsiteY19" fmla="*/ 1466850 h 3133725"/>
                    <a:gd name="connsiteX20" fmla="*/ 285750 w 2382536"/>
                    <a:gd name="connsiteY20" fmla="*/ 1504950 h 3133725"/>
                    <a:gd name="connsiteX21" fmla="*/ 276225 w 2382536"/>
                    <a:gd name="connsiteY21" fmla="*/ 1571625 h 3133725"/>
                    <a:gd name="connsiteX22" fmla="*/ 266700 w 2382536"/>
                    <a:gd name="connsiteY22" fmla="*/ 1600200 h 3133725"/>
                    <a:gd name="connsiteX23" fmla="*/ 257175 w 2382536"/>
                    <a:gd name="connsiteY23" fmla="*/ 1685925 h 3133725"/>
                    <a:gd name="connsiteX24" fmla="*/ 247650 w 2382536"/>
                    <a:gd name="connsiteY24" fmla="*/ 1724025 h 3133725"/>
                    <a:gd name="connsiteX25" fmla="*/ 238125 w 2382536"/>
                    <a:gd name="connsiteY25" fmla="*/ 1771650 h 3133725"/>
                    <a:gd name="connsiteX26" fmla="*/ 228600 w 2382536"/>
                    <a:gd name="connsiteY26" fmla="*/ 2000250 h 3133725"/>
                    <a:gd name="connsiteX27" fmla="*/ 171450 w 2382536"/>
                    <a:gd name="connsiteY27" fmla="*/ 2314575 h 3133725"/>
                    <a:gd name="connsiteX28" fmla="*/ 114300 w 2382536"/>
                    <a:gd name="connsiteY28" fmla="*/ 2352675 h 3133725"/>
                    <a:gd name="connsiteX29" fmla="*/ 57150 w 2382536"/>
                    <a:gd name="connsiteY29" fmla="*/ 2428875 h 3133725"/>
                    <a:gd name="connsiteX30" fmla="*/ 28575 w 2382536"/>
                    <a:gd name="connsiteY30" fmla="*/ 2457450 h 3133725"/>
                    <a:gd name="connsiteX31" fmla="*/ 9525 w 2382536"/>
                    <a:gd name="connsiteY31" fmla="*/ 2533650 h 3133725"/>
                    <a:gd name="connsiteX32" fmla="*/ 0 w 2382536"/>
                    <a:gd name="connsiteY32" fmla="*/ 2571750 h 3133725"/>
                    <a:gd name="connsiteX33" fmla="*/ 28575 w 2382536"/>
                    <a:gd name="connsiteY33" fmla="*/ 2628900 h 3133725"/>
                    <a:gd name="connsiteX34" fmla="*/ 85725 w 2382536"/>
                    <a:gd name="connsiteY34" fmla="*/ 2676525 h 3133725"/>
                    <a:gd name="connsiteX35" fmla="*/ 104775 w 2382536"/>
                    <a:gd name="connsiteY35" fmla="*/ 2714625 h 3133725"/>
                    <a:gd name="connsiteX36" fmla="*/ 180975 w 2382536"/>
                    <a:gd name="connsiteY36" fmla="*/ 2828925 h 3133725"/>
                    <a:gd name="connsiteX37" fmla="*/ 190500 w 2382536"/>
                    <a:gd name="connsiteY37" fmla="*/ 2867025 h 3133725"/>
                    <a:gd name="connsiteX38" fmla="*/ 180975 w 2382536"/>
                    <a:gd name="connsiteY38" fmla="*/ 3009900 h 3133725"/>
                    <a:gd name="connsiteX39" fmla="*/ 180975 w 2382536"/>
                    <a:gd name="connsiteY39" fmla="*/ 3105150 h 3133725"/>
                    <a:gd name="connsiteX40" fmla="*/ 257175 w 2382536"/>
                    <a:gd name="connsiteY40" fmla="*/ 3133725 h 3133725"/>
                    <a:gd name="connsiteX41" fmla="*/ 466725 w 2382536"/>
                    <a:gd name="connsiteY41" fmla="*/ 3114675 h 3133725"/>
                    <a:gd name="connsiteX42" fmla="*/ 542925 w 2382536"/>
                    <a:gd name="connsiteY42" fmla="*/ 3095625 h 3133725"/>
                    <a:gd name="connsiteX43" fmla="*/ 895350 w 2382536"/>
                    <a:gd name="connsiteY43" fmla="*/ 3086100 h 3133725"/>
                    <a:gd name="connsiteX44" fmla="*/ 971550 w 2382536"/>
                    <a:gd name="connsiteY44" fmla="*/ 3076575 h 3133725"/>
                    <a:gd name="connsiteX45" fmla="*/ 1000125 w 2382536"/>
                    <a:gd name="connsiteY45" fmla="*/ 3057525 h 3133725"/>
                    <a:gd name="connsiteX46" fmla="*/ 1085850 w 2382536"/>
                    <a:gd name="connsiteY46" fmla="*/ 3048000 h 3133725"/>
                    <a:gd name="connsiteX47" fmla="*/ 1114425 w 2382536"/>
                    <a:gd name="connsiteY47" fmla="*/ 3028950 h 3133725"/>
                    <a:gd name="connsiteX48" fmla="*/ 1181100 w 2382536"/>
                    <a:gd name="connsiteY48" fmla="*/ 3000375 h 3133725"/>
                    <a:gd name="connsiteX49" fmla="*/ 1304925 w 2382536"/>
                    <a:gd name="connsiteY49" fmla="*/ 2905125 h 3133725"/>
                    <a:gd name="connsiteX50" fmla="*/ 1314450 w 2382536"/>
                    <a:gd name="connsiteY50" fmla="*/ 2876550 h 3133725"/>
                    <a:gd name="connsiteX51" fmla="*/ 1352550 w 2382536"/>
                    <a:gd name="connsiteY51" fmla="*/ 2819400 h 3133725"/>
                    <a:gd name="connsiteX52" fmla="*/ 1371600 w 2382536"/>
                    <a:gd name="connsiteY52" fmla="*/ 2771775 h 3133725"/>
                    <a:gd name="connsiteX53" fmla="*/ 1381125 w 2382536"/>
                    <a:gd name="connsiteY53" fmla="*/ 2743200 h 3133725"/>
                    <a:gd name="connsiteX54" fmla="*/ 1400175 w 2382536"/>
                    <a:gd name="connsiteY54" fmla="*/ 2705100 h 3133725"/>
                    <a:gd name="connsiteX55" fmla="*/ 1409700 w 2382536"/>
                    <a:gd name="connsiteY55" fmla="*/ 2628900 h 3133725"/>
                    <a:gd name="connsiteX56" fmla="*/ 1419225 w 2382536"/>
                    <a:gd name="connsiteY56" fmla="*/ 2476500 h 3133725"/>
                    <a:gd name="connsiteX57" fmla="*/ 1457325 w 2382536"/>
                    <a:gd name="connsiteY57" fmla="*/ 2428875 h 3133725"/>
                    <a:gd name="connsiteX58" fmla="*/ 1676400 w 2382536"/>
                    <a:gd name="connsiteY58" fmla="*/ 2419350 h 3133725"/>
                    <a:gd name="connsiteX59" fmla="*/ 1733550 w 2382536"/>
                    <a:gd name="connsiteY59" fmla="*/ 2400300 h 3133725"/>
                    <a:gd name="connsiteX60" fmla="*/ 1781175 w 2382536"/>
                    <a:gd name="connsiteY60" fmla="*/ 2381250 h 3133725"/>
                    <a:gd name="connsiteX61" fmla="*/ 1838325 w 2382536"/>
                    <a:gd name="connsiteY61" fmla="*/ 2371725 h 3133725"/>
                    <a:gd name="connsiteX62" fmla="*/ 1914525 w 2382536"/>
                    <a:gd name="connsiteY62" fmla="*/ 2352675 h 3133725"/>
                    <a:gd name="connsiteX63" fmla="*/ 1952625 w 2382536"/>
                    <a:gd name="connsiteY63" fmla="*/ 2343150 h 3133725"/>
                    <a:gd name="connsiteX64" fmla="*/ 1990725 w 2382536"/>
                    <a:gd name="connsiteY64" fmla="*/ 2314575 h 3133725"/>
                    <a:gd name="connsiteX65" fmla="*/ 2028825 w 2382536"/>
                    <a:gd name="connsiteY65" fmla="*/ 2305050 h 3133725"/>
                    <a:gd name="connsiteX66" fmla="*/ 2057400 w 2382536"/>
                    <a:gd name="connsiteY66" fmla="*/ 2295525 h 3133725"/>
                    <a:gd name="connsiteX67" fmla="*/ 2105025 w 2382536"/>
                    <a:gd name="connsiteY67" fmla="*/ 2257425 h 3133725"/>
                    <a:gd name="connsiteX68" fmla="*/ 2181225 w 2382536"/>
                    <a:gd name="connsiteY68" fmla="*/ 2152650 h 3133725"/>
                    <a:gd name="connsiteX69" fmla="*/ 2190750 w 2382536"/>
                    <a:gd name="connsiteY69" fmla="*/ 2114550 h 3133725"/>
                    <a:gd name="connsiteX70" fmla="*/ 2209800 w 2382536"/>
                    <a:gd name="connsiteY70" fmla="*/ 2085975 h 3133725"/>
                    <a:gd name="connsiteX71" fmla="*/ 2219325 w 2382536"/>
                    <a:gd name="connsiteY71" fmla="*/ 2028825 h 3133725"/>
                    <a:gd name="connsiteX72" fmla="*/ 2247900 w 2382536"/>
                    <a:gd name="connsiteY72" fmla="*/ 1924050 h 3133725"/>
                    <a:gd name="connsiteX73" fmla="*/ 2257425 w 2382536"/>
                    <a:gd name="connsiteY73" fmla="*/ 1866900 h 3133725"/>
                    <a:gd name="connsiteX74" fmla="*/ 2266950 w 2382536"/>
                    <a:gd name="connsiteY74" fmla="*/ 1790700 h 3133725"/>
                    <a:gd name="connsiteX75" fmla="*/ 2295525 w 2382536"/>
                    <a:gd name="connsiteY75" fmla="*/ 1752600 h 3133725"/>
                    <a:gd name="connsiteX76" fmla="*/ 2305050 w 2382536"/>
                    <a:gd name="connsiteY76" fmla="*/ 1724025 h 3133725"/>
                    <a:gd name="connsiteX77" fmla="*/ 2343150 w 2382536"/>
                    <a:gd name="connsiteY77" fmla="*/ 1666875 h 3133725"/>
                    <a:gd name="connsiteX78" fmla="*/ 2371725 w 2382536"/>
                    <a:gd name="connsiteY78" fmla="*/ 1600200 h 3133725"/>
                    <a:gd name="connsiteX79" fmla="*/ 2371725 w 2382536"/>
                    <a:gd name="connsiteY79" fmla="*/ 1466850 h 3133725"/>
                    <a:gd name="connsiteX80" fmla="*/ 2286000 w 2382536"/>
                    <a:gd name="connsiteY80" fmla="*/ 1400175 h 3133725"/>
                    <a:gd name="connsiteX81" fmla="*/ 2257425 w 2382536"/>
                    <a:gd name="connsiteY81" fmla="*/ 1371600 h 3133725"/>
                    <a:gd name="connsiteX82" fmla="*/ 2247900 w 2382536"/>
                    <a:gd name="connsiteY82" fmla="*/ 1333500 h 3133725"/>
                    <a:gd name="connsiteX83" fmla="*/ 2228850 w 2382536"/>
                    <a:gd name="connsiteY83" fmla="*/ 1304925 h 3133725"/>
                    <a:gd name="connsiteX84" fmla="*/ 2209800 w 2382536"/>
                    <a:gd name="connsiteY84" fmla="*/ 1209675 h 3133725"/>
                    <a:gd name="connsiteX85" fmla="*/ 2171700 w 2382536"/>
                    <a:gd name="connsiteY85" fmla="*/ 1114425 h 3133725"/>
                    <a:gd name="connsiteX86" fmla="*/ 2181225 w 2382536"/>
                    <a:gd name="connsiteY86" fmla="*/ 962025 h 3133725"/>
                    <a:gd name="connsiteX87" fmla="*/ 2228850 w 2382536"/>
                    <a:gd name="connsiteY87" fmla="*/ 923925 h 3133725"/>
                    <a:gd name="connsiteX88" fmla="*/ 2190750 w 2382536"/>
                    <a:gd name="connsiteY88" fmla="*/ 838200 h 3133725"/>
                    <a:gd name="connsiteX89" fmla="*/ 2143125 w 2382536"/>
                    <a:gd name="connsiteY89" fmla="*/ 781050 h 3133725"/>
                    <a:gd name="connsiteX90" fmla="*/ 2133600 w 2382536"/>
                    <a:gd name="connsiteY90" fmla="*/ 752475 h 3133725"/>
                    <a:gd name="connsiteX91" fmla="*/ 2019300 w 2382536"/>
                    <a:gd name="connsiteY91" fmla="*/ 647700 h 3133725"/>
                    <a:gd name="connsiteX92" fmla="*/ 1962150 w 2382536"/>
                    <a:gd name="connsiteY92" fmla="*/ 581025 h 3133725"/>
                    <a:gd name="connsiteX93" fmla="*/ 1905000 w 2382536"/>
                    <a:gd name="connsiteY93" fmla="*/ 533400 h 3133725"/>
                    <a:gd name="connsiteX94" fmla="*/ 1847850 w 2382536"/>
                    <a:gd name="connsiteY94" fmla="*/ 457200 h 3133725"/>
                    <a:gd name="connsiteX95" fmla="*/ 1828800 w 2382536"/>
                    <a:gd name="connsiteY95" fmla="*/ 428625 h 3133725"/>
                    <a:gd name="connsiteX96" fmla="*/ 1800225 w 2382536"/>
                    <a:gd name="connsiteY96" fmla="*/ 400050 h 3133725"/>
                    <a:gd name="connsiteX97" fmla="*/ 1781175 w 2382536"/>
                    <a:gd name="connsiteY97" fmla="*/ 371475 h 3133725"/>
                    <a:gd name="connsiteX98" fmla="*/ 1724025 w 2382536"/>
                    <a:gd name="connsiteY98" fmla="*/ 314325 h 3133725"/>
                    <a:gd name="connsiteX99" fmla="*/ 1714500 w 2382536"/>
                    <a:gd name="connsiteY99" fmla="*/ 276225 h 3133725"/>
                    <a:gd name="connsiteX100" fmla="*/ 1685925 w 2382536"/>
                    <a:gd name="connsiteY100" fmla="*/ 266700 h 3133725"/>
                    <a:gd name="connsiteX101" fmla="*/ 1666875 w 2382536"/>
                    <a:gd name="connsiteY101" fmla="*/ 209550 h 3133725"/>
                    <a:gd name="connsiteX102" fmla="*/ 1647825 w 2382536"/>
                    <a:gd name="connsiteY102" fmla="*/ 161925 h 3133725"/>
                    <a:gd name="connsiteX103" fmla="*/ 1628775 w 2382536"/>
                    <a:gd name="connsiteY103" fmla="*/ 95250 h 3133725"/>
                    <a:gd name="connsiteX104" fmla="*/ 1600200 w 2382536"/>
                    <a:gd name="connsiteY104" fmla="*/ 66675 h 3133725"/>
                    <a:gd name="connsiteX105" fmla="*/ 1581150 w 2382536"/>
                    <a:gd name="connsiteY105" fmla="*/ 38100 h 3133725"/>
                    <a:gd name="connsiteX106" fmla="*/ 1543050 w 2382536"/>
                    <a:gd name="connsiteY106" fmla="*/ 19050 h 3133725"/>
                    <a:gd name="connsiteX107" fmla="*/ 1457325 w 2382536"/>
                    <a:gd name="connsiteY107" fmla="*/ 0 h 3133725"/>
                    <a:gd name="connsiteX108" fmla="*/ 1371600 w 2382536"/>
                    <a:gd name="connsiteY108" fmla="*/ 19050 h 3133725"/>
                    <a:gd name="connsiteX109" fmla="*/ 1333500 w 2382536"/>
                    <a:gd name="connsiteY109" fmla="*/ 28575 h 3133725"/>
                    <a:gd name="connsiteX110" fmla="*/ 1295400 w 2382536"/>
                    <a:gd name="connsiteY110" fmla="*/ 47625 h 3133725"/>
                    <a:gd name="connsiteX111" fmla="*/ 1257300 w 2382536"/>
                    <a:gd name="connsiteY111" fmla="*/ 57150 h 3133725"/>
                    <a:gd name="connsiteX112" fmla="*/ 1181100 w 2382536"/>
                    <a:gd name="connsiteY112" fmla="*/ 76200 h 3133725"/>
                    <a:gd name="connsiteX113" fmla="*/ 1143000 w 2382536"/>
                    <a:gd name="connsiteY113" fmla="*/ 85725 h 3133725"/>
                    <a:gd name="connsiteX114" fmla="*/ 771525 w 2382536"/>
                    <a:gd name="connsiteY114" fmla="*/ 95250 h 3133725"/>
                    <a:gd name="connsiteX115" fmla="*/ 657225 w 2382536"/>
                    <a:gd name="connsiteY115" fmla="*/ 114300 h 3133725"/>
                    <a:gd name="connsiteX116" fmla="*/ 600075 w 2382536"/>
                    <a:gd name="connsiteY116" fmla="*/ 95250 h 3133725"/>
                    <a:gd name="connsiteX117" fmla="*/ 504825 w 2382536"/>
                    <a:gd name="connsiteY117" fmla="*/ 0 h 3133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</a:cxnLst>
                  <a:rect l="l" t="t" r="r" b="b"/>
                  <a:pathLst>
                    <a:path w="2382536" h="3133725">
                      <a:moveTo>
                        <a:pt x="504825" y="0"/>
                      </a:moveTo>
                      <a:cubicBezTo>
                        <a:pt x="488950" y="6350"/>
                        <a:pt x="470335" y="8104"/>
                        <a:pt x="457200" y="19050"/>
                      </a:cubicBezTo>
                      <a:cubicBezTo>
                        <a:pt x="449487" y="25478"/>
                        <a:pt x="452551" y="38848"/>
                        <a:pt x="447675" y="47625"/>
                      </a:cubicBezTo>
                      <a:cubicBezTo>
                        <a:pt x="436556" y="67639"/>
                        <a:pt x="416815" y="83055"/>
                        <a:pt x="409575" y="104775"/>
                      </a:cubicBezTo>
                      <a:cubicBezTo>
                        <a:pt x="406400" y="114300"/>
                        <a:pt x="405886" y="125180"/>
                        <a:pt x="400050" y="133350"/>
                      </a:cubicBezTo>
                      <a:cubicBezTo>
                        <a:pt x="389611" y="147965"/>
                        <a:pt x="373639" y="157813"/>
                        <a:pt x="361950" y="171450"/>
                      </a:cubicBezTo>
                      <a:cubicBezTo>
                        <a:pt x="354500" y="180142"/>
                        <a:pt x="349250" y="190500"/>
                        <a:pt x="342900" y="200025"/>
                      </a:cubicBezTo>
                      <a:cubicBezTo>
                        <a:pt x="326929" y="263911"/>
                        <a:pt x="324034" y="258095"/>
                        <a:pt x="342900" y="352425"/>
                      </a:cubicBezTo>
                      <a:cubicBezTo>
                        <a:pt x="345145" y="363650"/>
                        <a:pt x="357301" y="370539"/>
                        <a:pt x="361950" y="381000"/>
                      </a:cubicBezTo>
                      <a:cubicBezTo>
                        <a:pt x="370105" y="399350"/>
                        <a:pt x="381000" y="438150"/>
                        <a:pt x="381000" y="438150"/>
                      </a:cubicBezTo>
                      <a:cubicBezTo>
                        <a:pt x="397788" y="555665"/>
                        <a:pt x="399722" y="539639"/>
                        <a:pt x="381000" y="714375"/>
                      </a:cubicBezTo>
                      <a:cubicBezTo>
                        <a:pt x="378861" y="734341"/>
                        <a:pt x="361950" y="771525"/>
                        <a:pt x="361950" y="771525"/>
                      </a:cubicBezTo>
                      <a:cubicBezTo>
                        <a:pt x="368300" y="790575"/>
                        <a:pt x="372020" y="810714"/>
                        <a:pt x="381000" y="828675"/>
                      </a:cubicBezTo>
                      <a:cubicBezTo>
                        <a:pt x="388100" y="842874"/>
                        <a:pt x="406855" y="851135"/>
                        <a:pt x="409575" y="866775"/>
                      </a:cubicBezTo>
                      <a:cubicBezTo>
                        <a:pt x="419925" y="926290"/>
                        <a:pt x="415925" y="987425"/>
                        <a:pt x="419100" y="1047750"/>
                      </a:cubicBezTo>
                      <a:cubicBezTo>
                        <a:pt x="415925" y="1133475"/>
                        <a:pt x="415098" y="1219319"/>
                        <a:pt x="409575" y="1304925"/>
                      </a:cubicBezTo>
                      <a:cubicBezTo>
                        <a:pt x="408732" y="1317989"/>
                        <a:pt x="406545" y="1331659"/>
                        <a:pt x="400050" y="1343025"/>
                      </a:cubicBezTo>
                      <a:cubicBezTo>
                        <a:pt x="393367" y="1354721"/>
                        <a:pt x="379557" y="1360824"/>
                        <a:pt x="371475" y="1371600"/>
                      </a:cubicBezTo>
                      <a:cubicBezTo>
                        <a:pt x="326487" y="1431583"/>
                        <a:pt x="366563" y="1411337"/>
                        <a:pt x="314325" y="1428750"/>
                      </a:cubicBezTo>
                      <a:cubicBezTo>
                        <a:pt x="311150" y="1441450"/>
                        <a:pt x="309397" y="1454593"/>
                        <a:pt x="304800" y="1466850"/>
                      </a:cubicBezTo>
                      <a:cubicBezTo>
                        <a:pt x="299814" y="1480145"/>
                        <a:pt x="289486" y="1491251"/>
                        <a:pt x="285750" y="1504950"/>
                      </a:cubicBezTo>
                      <a:cubicBezTo>
                        <a:pt x="279843" y="1526610"/>
                        <a:pt x="280628" y="1549610"/>
                        <a:pt x="276225" y="1571625"/>
                      </a:cubicBezTo>
                      <a:cubicBezTo>
                        <a:pt x="274256" y="1581470"/>
                        <a:pt x="269875" y="1590675"/>
                        <a:pt x="266700" y="1600200"/>
                      </a:cubicBezTo>
                      <a:cubicBezTo>
                        <a:pt x="263525" y="1628775"/>
                        <a:pt x="261547" y="1657508"/>
                        <a:pt x="257175" y="1685925"/>
                      </a:cubicBezTo>
                      <a:cubicBezTo>
                        <a:pt x="255184" y="1698864"/>
                        <a:pt x="250490" y="1711246"/>
                        <a:pt x="247650" y="1724025"/>
                      </a:cubicBezTo>
                      <a:cubicBezTo>
                        <a:pt x="244138" y="1739829"/>
                        <a:pt x="241300" y="1755775"/>
                        <a:pt x="238125" y="1771650"/>
                      </a:cubicBezTo>
                      <a:cubicBezTo>
                        <a:pt x="234950" y="1847850"/>
                        <a:pt x="234132" y="1924185"/>
                        <a:pt x="228600" y="2000250"/>
                      </a:cubicBezTo>
                      <a:cubicBezTo>
                        <a:pt x="194417" y="2470264"/>
                        <a:pt x="282824" y="2221764"/>
                        <a:pt x="171450" y="2314575"/>
                      </a:cubicBezTo>
                      <a:cubicBezTo>
                        <a:pt x="123884" y="2354213"/>
                        <a:pt x="164518" y="2335936"/>
                        <a:pt x="114300" y="2352675"/>
                      </a:cubicBezTo>
                      <a:cubicBezTo>
                        <a:pt x="91617" y="2386699"/>
                        <a:pt x="88826" y="2392674"/>
                        <a:pt x="57150" y="2428875"/>
                      </a:cubicBezTo>
                      <a:cubicBezTo>
                        <a:pt x="48280" y="2439012"/>
                        <a:pt x="38100" y="2447925"/>
                        <a:pt x="28575" y="2457450"/>
                      </a:cubicBezTo>
                      <a:lnTo>
                        <a:pt x="9525" y="2533650"/>
                      </a:lnTo>
                      <a:lnTo>
                        <a:pt x="0" y="2571750"/>
                      </a:lnTo>
                      <a:cubicBezTo>
                        <a:pt x="7747" y="2594991"/>
                        <a:pt x="10111" y="2610436"/>
                        <a:pt x="28575" y="2628900"/>
                      </a:cubicBezTo>
                      <a:cubicBezTo>
                        <a:pt x="70347" y="2670672"/>
                        <a:pt x="46715" y="2621910"/>
                        <a:pt x="85725" y="2676525"/>
                      </a:cubicBezTo>
                      <a:cubicBezTo>
                        <a:pt x="93978" y="2688079"/>
                        <a:pt x="96899" y="2702811"/>
                        <a:pt x="104775" y="2714625"/>
                      </a:cubicBezTo>
                      <a:cubicBezTo>
                        <a:pt x="137342" y="2763475"/>
                        <a:pt x="162530" y="2779738"/>
                        <a:pt x="180975" y="2828925"/>
                      </a:cubicBezTo>
                      <a:cubicBezTo>
                        <a:pt x="185572" y="2841182"/>
                        <a:pt x="187325" y="2854325"/>
                        <a:pt x="190500" y="2867025"/>
                      </a:cubicBezTo>
                      <a:cubicBezTo>
                        <a:pt x="187325" y="2914650"/>
                        <a:pt x="186246" y="2962461"/>
                        <a:pt x="180975" y="3009900"/>
                      </a:cubicBezTo>
                      <a:cubicBezTo>
                        <a:pt x="176414" y="3050948"/>
                        <a:pt x="143055" y="3048270"/>
                        <a:pt x="180975" y="3105150"/>
                      </a:cubicBezTo>
                      <a:cubicBezTo>
                        <a:pt x="184229" y="3110031"/>
                        <a:pt x="243909" y="3129303"/>
                        <a:pt x="257175" y="3133725"/>
                      </a:cubicBezTo>
                      <a:cubicBezTo>
                        <a:pt x="281314" y="3131713"/>
                        <a:pt x="435220" y="3119522"/>
                        <a:pt x="466725" y="3114675"/>
                      </a:cubicBezTo>
                      <a:cubicBezTo>
                        <a:pt x="533764" y="3104361"/>
                        <a:pt x="448198" y="3100136"/>
                        <a:pt x="542925" y="3095625"/>
                      </a:cubicBezTo>
                      <a:cubicBezTo>
                        <a:pt x="660310" y="3090035"/>
                        <a:pt x="777875" y="3089275"/>
                        <a:pt x="895350" y="3086100"/>
                      </a:cubicBezTo>
                      <a:cubicBezTo>
                        <a:pt x="920750" y="3082925"/>
                        <a:pt x="946854" y="3083310"/>
                        <a:pt x="971550" y="3076575"/>
                      </a:cubicBezTo>
                      <a:cubicBezTo>
                        <a:pt x="982594" y="3073563"/>
                        <a:pt x="989019" y="3060301"/>
                        <a:pt x="1000125" y="3057525"/>
                      </a:cubicBezTo>
                      <a:cubicBezTo>
                        <a:pt x="1028017" y="3050552"/>
                        <a:pt x="1057275" y="3051175"/>
                        <a:pt x="1085850" y="3048000"/>
                      </a:cubicBezTo>
                      <a:cubicBezTo>
                        <a:pt x="1095375" y="3041650"/>
                        <a:pt x="1104186" y="3034070"/>
                        <a:pt x="1114425" y="3028950"/>
                      </a:cubicBezTo>
                      <a:cubicBezTo>
                        <a:pt x="1183912" y="2994207"/>
                        <a:pt x="1095212" y="3053229"/>
                        <a:pt x="1181100" y="3000375"/>
                      </a:cubicBezTo>
                      <a:cubicBezTo>
                        <a:pt x="1268347" y="2946685"/>
                        <a:pt x="1249561" y="2960489"/>
                        <a:pt x="1304925" y="2905125"/>
                      </a:cubicBezTo>
                      <a:cubicBezTo>
                        <a:pt x="1308100" y="2895600"/>
                        <a:pt x="1309574" y="2885327"/>
                        <a:pt x="1314450" y="2876550"/>
                      </a:cubicBezTo>
                      <a:cubicBezTo>
                        <a:pt x="1325569" y="2856536"/>
                        <a:pt x="1344047" y="2840658"/>
                        <a:pt x="1352550" y="2819400"/>
                      </a:cubicBezTo>
                      <a:cubicBezTo>
                        <a:pt x="1358900" y="2803525"/>
                        <a:pt x="1365597" y="2787784"/>
                        <a:pt x="1371600" y="2771775"/>
                      </a:cubicBezTo>
                      <a:cubicBezTo>
                        <a:pt x="1375125" y="2762374"/>
                        <a:pt x="1377170" y="2752428"/>
                        <a:pt x="1381125" y="2743200"/>
                      </a:cubicBezTo>
                      <a:cubicBezTo>
                        <a:pt x="1386718" y="2730149"/>
                        <a:pt x="1393825" y="2717800"/>
                        <a:pt x="1400175" y="2705100"/>
                      </a:cubicBezTo>
                      <a:cubicBezTo>
                        <a:pt x="1403350" y="2679700"/>
                        <a:pt x="1407574" y="2654409"/>
                        <a:pt x="1409700" y="2628900"/>
                      </a:cubicBezTo>
                      <a:cubicBezTo>
                        <a:pt x="1413927" y="2578177"/>
                        <a:pt x="1413897" y="2527119"/>
                        <a:pt x="1419225" y="2476500"/>
                      </a:cubicBezTo>
                      <a:cubicBezTo>
                        <a:pt x="1421363" y="2456190"/>
                        <a:pt x="1432946" y="2431688"/>
                        <a:pt x="1457325" y="2428875"/>
                      </a:cubicBezTo>
                      <a:cubicBezTo>
                        <a:pt x="1529937" y="2420497"/>
                        <a:pt x="1603375" y="2422525"/>
                        <a:pt x="1676400" y="2419350"/>
                      </a:cubicBezTo>
                      <a:cubicBezTo>
                        <a:pt x="1695450" y="2413000"/>
                        <a:pt x="1714679" y="2407162"/>
                        <a:pt x="1733550" y="2400300"/>
                      </a:cubicBezTo>
                      <a:cubicBezTo>
                        <a:pt x="1749618" y="2394457"/>
                        <a:pt x="1764680" y="2385749"/>
                        <a:pt x="1781175" y="2381250"/>
                      </a:cubicBezTo>
                      <a:cubicBezTo>
                        <a:pt x="1799807" y="2376168"/>
                        <a:pt x="1819441" y="2375772"/>
                        <a:pt x="1838325" y="2371725"/>
                      </a:cubicBezTo>
                      <a:cubicBezTo>
                        <a:pt x="1863926" y="2366239"/>
                        <a:pt x="1889125" y="2359025"/>
                        <a:pt x="1914525" y="2352675"/>
                      </a:cubicBezTo>
                      <a:lnTo>
                        <a:pt x="1952625" y="2343150"/>
                      </a:lnTo>
                      <a:cubicBezTo>
                        <a:pt x="1965325" y="2333625"/>
                        <a:pt x="1976526" y="2321675"/>
                        <a:pt x="1990725" y="2314575"/>
                      </a:cubicBezTo>
                      <a:cubicBezTo>
                        <a:pt x="2002434" y="2308721"/>
                        <a:pt x="2016238" y="2308646"/>
                        <a:pt x="2028825" y="2305050"/>
                      </a:cubicBezTo>
                      <a:cubicBezTo>
                        <a:pt x="2038479" y="2302292"/>
                        <a:pt x="2047875" y="2298700"/>
                        <a:pt x="2057400" y="2295525"/>
                      </a:cubicBezTo>
                      <a:cubicBezTo>
                        <a:pt x="2073275" y="2282825"/>
                        <a:pt x="2091288" y="2272411"/>
                        <a:pt x="2105025" y="2257425"/>
                      </a:cubicBezTo>
                      <a:cubicBezTo>
                        <a:pt x="2131107" y="2228972"/>
                        <a:pt x="2158242" y="2187125"/>
                        <a:pt x="2181225" y="2152650"/>
                      </a:cubicBezTo>
                      <a:cubicBezTo>
                        <a:pt x="2184400" y="2139950"/>
                        <a:pt x="2185593" y="2126582"/>
                        <a:pt x="2190750" y="2114550"/>
                      </a:cubicBezTo>
                      <a:cubicBezTo>
                        <a:pt x="2195259" y="2104028"/>
                        <a:pt x="2206180" y="2096835"/>
                        <a:pt x="2209800" y="2085975"/>
                      </a:cubicBezTo>
                      <a:cubicBezTo>
                        <a:pt x="2215907" y="2067653"/>
                        <a:pt x="2214641" y="2047561"/>
                        <a:pt x="2219325" y="2028825"/>
                      </a:cubicBezTo>
                      <a:cubicBezTo>
                        <a:pt x="2254041" y="1889960"/>
                        <a:pt x="2225934" y="2044864"/>
                        <a:pt x="2247900" y="1924050"/>
                      </a:cubicBezTo>
                      <a:cubicBezTo>
                        <a:pt x="2251355" y="1905049"/>
                        <a:pt x="2254694" y="1886019"/>
                        <a:pt x="2257425" y="1866900"/>
                      </a:cubicBezTo>
                      <a:cubicBezTo>
                        <a:pt x="2261045" y="1841560"/>
                        <a:pt x="2258855" y="1814984"/>
                        <a:pt x="2266950" y="1790700"/>
                      </a:cubicBezTo>
                      <a:cubicBezTo>
                        <a:pt x="2271970" y="1775640"/>
                        <a:pt x="2286000" y="1765300"/>
                        <a:pt x="2295525" y="1752600"/>
                      </a:cubicBezTo>
                      <a:cubicBezTo>
                        <a:pt x="2298700" y="1743075"/>
                        <a:pt x="2300174" y="1732802"/>
                        <a:pt x="2305050" y="1724025"/>
                      </a:cubicBezTo>
                      <a:cubicBezTo>
                        <a:pt x="2316169" y="1704011"/>
                        <a:pt x="2335910" y="1688595"/>
                        <a:pt x="2343150" y="1666875"/>
                      </a:cubicBezTo>
                      <a:cubicBezTo>
                        <a:pt x="2357165" y="1624830"/>
                        <a:pt x="2348185" y="1647280"/>
                        <a:pt x="2371725" y="1600200"/>
                      </a:cubicBezTo>
                      <a:cubicBezTo>
                        <a:pt x="2379462" y="1553775"/>
                        <a:pt x="2391592" y="1514532"/>
                        <a:pt x="2371725" y="1466850"/>
                      </a:cubicBezTo>
                      <a:cubicBezTo>
                        <a:pt x="2358410" y="1434895"/>
                        <a:pt x="2309984" y="1418163"/>
                        <a:pt x="2286000" y="1400175"/>
                      </a:cubicBezTo>
                      <a:cubicBezTo>
                        <a:pt x="2275224" y="1392093"/>
                        <a:pt x="2266950" y="1381125"/>
                        <a:pt x="2257425" y="1371600"/>
                      </a:cubicBezTo>
                      <a:cubicBezTo>
                        <a:pt x="2254250" y="1358900"/>
                        <a:pt x="2253057" y="1345532"/>
                        <a:pt x="2247900" y="1333500"/>
                      </a:cubicBezTo>
                      <a:cubicBezTo>
                        <a:pt x="2243391" y="1322978"/>
                        <a:pt x="2232217" y="1315866"/>
                        <a:pt x="2228850" y="1304925"/>
                      </a:cubicBezTo>
                      <a:cubicBezTo>
                        <a:pt x="2219328" y="1273978"/>
                        <a:pt x="2220039" y="1240392"/>
                        <a:pt x="2209800" y="1209675"/>
                      </a:cubicBezTo>
                      <a:cubicBezTo>
                        <a:pt x="2186260" y="1139055"/>
                        <a:pt x="2199730" y="1170486"/>
                        <a:pt x="2171700" y="1114425"/>
                      </a:cubicBezTo>
                      <a:cubicBezTo>
                        <a:pt x="2174875" y="1063625"/>
                        <a:pt x="2166599" y="1010778"/>
                        <a:pt x="2181225" y="962025"/>
                      </a:cubicBezTo>
                      <a:cubicBezTo>
                        <a:pt x="2187067" y="942552"/>
                        <a:pt x="2223008" y="943398"/>
                        <a:pt x="2228850" y="923925"/>
                      </a:cubicBezTo>
                      <a:cubicBezTo>
                        <a:pt x="2234347" y="905602"/>
                        <a:pt x="2204881" y="855157"/>
                        <a:pt x="2190750" y="838200"/>
                      </a:cubicBezTo>
                      <a:cubicBezTo>
                        <a:pt x="2164418" y="806602"/>
                        <a:pt x="2160862" y="816523"/>
                        <a:pt x="2143125" y="781050"/>
                      </a:cubicBezTo>
                      <a:cubicBezTo>
                        <a:pt x="2138635" y="772070"/>
                        <a:pt x="2140028" y="760188"/>
                        <a:pt x="2133600" y="752475"/>
                      </a:cubicBezTo>
                      <a:cubicBezTo>
                        <a:pt x="2074963" y="682110"/>
                        <a:pt x="2071533" y="682522"/>
                        <a:pt x="2019300" y="647700"/>
                      </a:cubicBezTo>
                      <a:cubicBezTo>
                        <a:pt x="2000607" y="591621"/>
                        <a:pt x="2023162" y="642037"/>
                        <a:pt x="1962150" y="581025"/>
                      </a:cubicBezTo>
                      <a:cubicBezTo>
                        <a:pt x="1908298" y="527173"/>
                        <a:pt x="1986737" y="574268"/>
                        <a:pt x="1905000" y="533400"/>
                      </a:cubicBezTo>
                      <a:cubicBezTo>
                        <a:pt x="1886493" y="477879"/>
                        <a:pt x="1906784" y="524553"/>
                        <a:pt x="1847850" y="457200"/>
                      </a:cubicBezTo>
                      <a:cubicBezTo>
                        <a:pt x="1840312" y="448585"/>
                        <a:pt x="1836129" y="437419"/>
                        <a:pt x="1828800" y="428625"/>
                      </a:cubicBezTo>
                      <a:cubicBezTo>
                        <a:pt x="1820176" y="418277"/>
                        <a:pt x="1808849" y="410398"/>
                        <a:pt x="1800225" y="400050"/>
                      </a:cubicBezTo>
                      <a:cubicBezTo>
                        <a:pt x="1792896" y="391256"/>
                        <a:pt x="1788780" y="380031"/>
                        <a:pt x="1781175" y="371475"/>
                      </a:cubicBezTo>
                      <a:cubicBezTo>
                        <a:pt x="1763277" y="351339"/>
                        <a:pt x="1724025" y="314325"/>
                        <a:pt x="1724025" y="314325"/>
                      </a:cubicBezTo>
                      <a:cubicBezTo>
                        <a:pt x="1720850" y="301625"/>
                        <a:pt x="1722678" y="286447"/>
                        <a:pt x="1714500" y="276225"/>
                      </a:cubicBezTo>
                      <a:cubicBezTo>
                        <a:pt x="1708228" y="268385"/>
                        <a:pt x="1691761" y="274870"/>
                        <a:pt x="1685925" y="266700"/>
                      </a:cubicBezTo>
                      <a:cubicBezTo>
                        <a:pt x="1674253" y="250360"/>
                        <a:pt x="1674333" y="228194"/>
                        <a:pt x="1666875" y="209550"/>
                      </a:cubicBezTo>
                      <a:cubicBezTo>
                        <a:pt x="1660525" y="193675"/>
                        <a:pt x="1653232" y="178145"/>
                        <a:pt x="1647825" y="161925"/>
                      </a:cubicBezTo>
                      <a:cubicBezTo>
                        <a:pt x="1645708" y="155574"/>
                        <a:pt x="1634890" y="104423"/>
                        <a:pt x="1628775" y="95250"/>
                      </a:cubicBezTo>
                      <a:cubicBezTo>
                        <a:pt x="1621303" y="84042"/>
                        <a:pt x="1608824" y="77023"/>
                        <a:pt x="1600200" y="66675"/>
                      </a:cubicBezTo>
                      <a:cubicBezTo>
                        <a:pt x="1592871" y="57881"/>
                        <a:pt x="1589944" y="45429"/>
                        <a:pt x="1581150" y="38100"/>
                      </a:cubicBezTo>
                      <a:cubicBezTo>
                        <a:pt x="1570242" y="29010"/>
                        <a:pt x="1556101" y="24643"/>
                        <a:pt x="1543050" y="19050"/>
                      </a:cubicBezTo>
                      <a:cubicBezTo>
                        <a:pt x="1513207" y="6260"/>
                        <a:pt x="1491576" y="5708"/>
                        <a:pt x="1457325" y="0"/>
                      </a:cubicBezTo>
                      <a:lnTo>
                        <a:pt x="1371600" y="19050"/>
                      </a:lnTo>
                      <a:cubicBezTo>
                        <a:pt x="1358844" y="21994"/>
                        <a:pt x="1345757" y="23978"/>
                        <a:pt x="1333500" y="28575"/>
                      </a:cubicBezTo>
                      <a:cubicBezTo>
                        <a:pt x="1320205" y="33561"/>
                        <a:pt x="1308695" y="42639"/>
                        <a:pt x="1295400" y="47625"/>
                      </a:cubicBezTo>
                      <a:cubicBezTo>
                        <a:pt x="1283143" y="52222"/>
                        <a:pt x="1269887" y="53554"/>
                        <a:pt x="1257300" y="57150"/>
                      </a:cubicBezTo>
                      <a:cubicBezTo>
                        <a:pt x="1167942" y="82681"/>
                        <a:pt x="1311815" y="47152"/>
                        <a:pt x="1181100" y="76200"/>
                      </a:cubicBezTo>
                      <a:cubicBezTo>
                        <a:pt x="1168321" y="79040"/>
                        <a:pt x="1156077" y="85117"/>
                        <a:pt x="1143000" y="85725"/>
                      </a:cubicBezTo>
                      <a:cubicBezTo>
                        <a:pt x="1019268" y="91480"/>
                        <a:pt x="895350" y="92075"/>
                        <a:pt x="771525" y="95250"/>
                      </a:cubicBezTo>
                      <a:cubicBezTo>
                        <a:pt x="730528" y="108916"/>
                        <a:pt x="710394" y="117845"/>
                        <a:pt x="657225" y="114300"/>
                      </a:cubicBezTo>
                      <a:cubicBezTo>
                        <a:pt x="637189" y="112964"/>
                        <a:pt x="600075" y="95250"/>
                        <a:pt x="600075" y="95250"/>
                      </a:cubicBezTo>
                      <a:lnTo>
                        <a:pt x="504825" y="0"/>
                      </a:lnTo>
                      <a:close/>
                    </a:path>
                  </a:pathLst>
                </a:custGeom>
                <a:solidFill>
                  <a:srgbClr val="FF4747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156" name="Forme libre : forme 155">
                  <a:extLst>
                    <a:ext uri="{FF2B5EF4-FFF2-40B4-BE49-F238E27FC236}">
                      <a16:creationId xmlns:a16="http://schemas.microsoft.com/office/drawing/2014/main" id="{227E1036-6FB8-4333-B599-A643F89D06F2}"/>
                    </a:ext>
                  </a:extLst>
                </p:cNvPr>
                <p:cNvSpPr/>
                <p:nvPr/>
              </p:nvSpPr>
              <p:spPr>
                <a:xfrm>
                  <a:off x="3837095" y="2921762"/>
                  <a:ext cx="1273808" cy="1620295"/>
                </a:xfrm>
                <a:custGeom>
                  <a:avLst/>
                  <a:gdLst>
                    <a:gd name="connsiteX0" fmla="*/ 628650 w 1390733"/>
                    <a:gd name="connsiteY0" fmla="*/ 1046 h 1620296"/>
                    <a:gd name="connsiteX1" fmla="*/ 590550 w 1390733"/>
                    <a:gd name="connsiteY1" fmla="*/ 48671 h 1620296"/>
                    <a:gd name="connsiteX2" fmla="*/ 542925 w 1390733"/>
                    <a:gd name="connsiteY2" fmla="*/ 115346 h 1620296"/>
                    <a:gd name="connsiteX3" fmla="*/ 514350 w 1390733"/>
                    <a:gd name="connsiteY3" fmla="*/ 143921 h 1620296"/>
                    <a:gd name="connsiteX4" fmla="*/ 504825 w 1390733"/>
                    <a:gd name="connsiteY4" fmla="*/ 182021 h 1620296"/>
                    <a:gd name="connsiteX5" fmla="*/ 476250 w 1390733"/>
                    <a:gd name="connsiteY5" fmla="*/ 201071 h 1620296"/>
                    <a:gd name="connsiteX6" fmla="*/ 438150 w 1390733"/>
                    <a:gd name="connsiteY6" fmla="*/ 220121 h 1620296"/>
                    <a:gd name="connsiteX7" fmla="*/ 409575 w 1390733"/>
                    <a:gd name="connsiteY7" fmla="*/ 229646 h 1620296"/>
                    <a:gd name="connsiteX8" fmla="*/ 361950 w 1390733"/>
                    <a:gd name="connsiteY8" fmla="*/ 258221 h 1620296"/>
                    <a:gd name="connsiteX9" fmla="*/ 333375 w 1390733"/>
                    <a:gd name="connsiteY9" fmla="*/ 296321 h 1620296"/>
                    <a:gd name="connsiteX10" fmla="*/ 323850 w 1390733"/>
                    <a:gd name="connsiteY10" fmla="*/ 382046 h 1620296"/>
                    <a:gd name="connsiteX11" fmla="*/ 295275 w 1390733"/>
                    <a:gd name="connsiteY11" fmla="*/ 439196 h 1620296"/>
                    <a:gd name="connsiteX12" fmla="*/ 276225 w 1390733"/>
                    <a:gd name="connsiteY12" fmla="*/ 515396 h 1620296"/>
                    <a:gd name="connsiteX13" fmla="*/ 247650 w 1390733"/>
                    <a:gd name="connsiteY13" fmla="*/ 601121 h 1620296"/>
                    <a:gd name="connsiteX14" fmla="*/ 171450 w 1390733"/>
                    <a:gd name="connsiteY14" fmla="*/ 686846 h 1620296"/>
                    <a:gd name="connsiteX15" fmla="*/ 123825 w 1390733"/>
                    <a:gd name="connsiteY15" fmla="*/ 743996 h 1620296"/>
                    <a:gd name="connsiteX16" fmla="*/ 95250 w 1390733"/>
                    <a:gd name="connsiteY16" fmla="*/ 782096 h 1620296"/>
                    <a:gd name="connsiteX17" fmla="*/ 57150 w 1390733"/>
                    <a:gd name="connsiteY17" fmla="*/ 839246 h 1620296"/>
                    <a:gd name="connsiteX18" fmla="*/ 28575 w 1390733"/>
                    <a:gd name="connsiteY18" fmla="*/ 858296 h 1620296"/>
                    <a:gd name="connsiteX19" fmla="*/ 19050 w 1390733"/>
                    <a:gd name="connsiteY19" fmla="*/ 886871 h 1620296"/>
                    <a:gd name="connsiteX20" fmla="*/ 0 w 1390733"/>
                    <a:gd name="connsiteY20" fmla="*/ 963071 h 1620296"/>
                    <a:gd name="connsiteX21" fmla="*/ 9525 w 1390733"/>
                    <a:gd name="connsiteY21" fmla="*/ 1153571 h 1620296"/>
                    <a:gd name="connsiteX22" fmla="*/ 28575 w 1390733"/>
                    <a:gd name="connsiteY22" fmla="*/ 1191671 h 1620296"/>
                    <a:gd name="connsiteX23" fmla="*/ 57150 w 1390733"/>
                    <a:gd name="connsiteY23" fmla="*/ 1277396 h 1620296"/>
                    <a:gd name="connsiteX24" fmla="*/ 76200 w 1390733"/>
                    <a:gd name="connsiteY24" fmla="*/ 1325021 h 1620296"/>
                    <a:gd name="connsiteX25" fmla="*/ 95250 w 1390733"/>
                    <a:gd name="connsiteY25" fmla="*/ 1525046 h 1620296"/>
                    <a:gd name="connsiteX26" fmla="*/ 142875 w 1390733"/>
                    <a:gd name="connsiteY26" fmla="*/ 1610771 h 1620296"/>
                    <a:gd name="connsiteX27" fmla="*/ 171450 w 1390733"/>
                    <a:gd name="connsiteY27" fmla="*/ 1620296 h 1620296"/>
                    <a:gd name="connsiteX28" fmla="*/ 228600 w 1390733"/>
                    <a:gd name="connsiteY28" fmla="*/ 1601246 h 1620296"/>
                    <a:gd name="connsiteX29" fmla="*/ 276225 w 1390733"/>
                    <a:gd name="connsiteY29" fmla="*/ 1591721 h 1620296"/>
                    <a:gd name="connsiteX30" fmla="*/ 419100 w 1390733"/>
                    <a:gd name="connsiteY30" fmla="*/ 1572671 h 1620296"/>
                    <a:gd name="connsiteX31" fmla="*/ 466725 w 1390733"/>
                    <a:gd name="connsiteY31" fmla="*/ 1563146 h 1620296"/>
                    <a:gd name="connsiteX32" fmla="*/ 504825 w 1390733"/>
                    <a:gd name="connsiteY32" fmla="*/ 1525046 h 1620296"/>
                    <a:gd name="connsiteX33" fmla="*/ 561975 w 1390733"/>
                    <a:gd name="connsiteY33" fmla="*/ 1477421 h 1620296"/>
                    <a:gd name="connsiteX34" fmla="*/ 628650 w 1390733"/>
                    <a:gd name="connsiteY34" fmla="*/ 1467896 h 1620296"/>
                    <a:gd name="connsiteX35" fmla="*/ 657225 w 1390733"/>
                    <a:gd name="connsiteY35" fmla="*/ 1458371 h 1620296"/>
                    <a:gd name="connsiteX36" fmla="*/ 723900 w 1390733"/>
                    <a:gd name="connsiteY36" fmla="*/ 1486946 h 1620296"/>
                    <a:gd name="connsiteX37" fmla="*/ 933450 w 1390733"/>
                    <a:gd name="connsiteY37" fmla="*/ 1467896 h 1620296"/>
                    <a:gd name="connsiteX38" fmla="*/ 990600 w 1390733"/>
                    <a:gd name="connsiteY38" fmla="*/ 1448846 h 1620296"/>
                    <a:gd name="connsiteX39" fmla="*/ 1038225 w 1390733"/>
                    <a:gd name="connsiteY39" fmla="*/ 1439321 h 1620296"/>
                    <a:gd name="connsiteX40" fmla="*/ 1076325 w 1390733"/>
                    <a:gd name="connsiteY40" fmla="*/ 1410746 h 1620296"/>
                    <a:gd name="connsiteX41" fmla="*/ 1104900 w 1390733"/>
                    <a:gd name="connsiteY41" fmla="*/ 1401221 h 1620296"/>
                    <a:gd name="connsiteX42" fmla="*/ 1123950 w 1390733"/>
                    <a:gd name="connsiteY42" fmla="*/ 1372646 h 1620296"/>
                    <a:gd name="connsiteX43" fmla="*/ 1152525 w 1390733"/>
                    <a:gd name="connsiteY43" fmla="*/ 1334546 h 1620296"/>
                    <a:gd name="connsiteX44" fmla="*/ 1181100 w 1390733"/>
                    <a:gd name="connsiteY44" fmla="*/ 1325021 h 1620296"/>
                    <a:gd name="connsiteX45" fmla="*/ 1238250 w 1390733"/>
                    <a:gd name="connsiteY45" fmla="*/ 1267871 h 1620296"/>
                    <a:gd name="connsiteX46" fmla="*/ 1247775 w 1390733"/>
                    <a:gd name="connsiteY46" fmla="*/ 1229771 h 1620296"/>
                    <a:gd name="connsiteX47" fmla="*/ 1228725 w 1390733"/>
                    <a:gd name="connsiteY47" fmla="*/ 972596 h 1620296"/>
                    <a:gd name="connsiteX48" fmla="*/ 1247775 w 1390733"/>
                    <a:gd name="connsiteY48" fmla="*/ 782096 h 1620296"/>
                    <a:gd name="connsiteX49" fmla="*/ 1266825 w 1390733"/>
                    <a:gd name="connsiteY49" fmla="*/ 648746 h 1620296"/>
                    <a:gd name="connsiteX50" fmla="*/ 1276350 w 1390733"/>
                    <a:gd name="connsiteY50" fmla="*/ 620171 h 1620296"/>
                    <a:gd name="connsiteX51" fmla="*/ 1295400 w 1390733"/>
                    <a:gd name="connsiteY51" fmla="*/ 543971 h 1620296"/>
                    <a:gd name="connsiteX52" fmla="*/ 1323975 w 1390733"/>
                    <a:gd name="connsiteY52" fmla="*/ 477296 h 1620296"/>
                    <a:gd name="connsiteX53" fmla="*/ 1352550 w 1390733"/>
                    <a:gd name="connsiteY53" fmla="*/ 448721 h 1620296"/>
                    <a:gd name="connsiteX54" fmla="*/ 1362075 w 1390733"/>
                    <a:gd name="connsiteY54" fmla="*/ 420146 h 1620296"/>
                    <a:gd name="connsiteX55" fmla="*/ 1390650 w 1390733"/>
                    <a:gd name="connsiteY55" fmla="*/ 362996 h 1620296"/>
                    <a:gd name="connsiteX56" fmla="*/ 1381125 w 1390733"/>
                    <a:gd name="connsiteY56" fmla="*/ 210596 h 1620296"/>
                    <a:gd name="connsiteX57" fmla="*/ 1333500 w 1390733"/>
                    <a:gd name="connsiteY57" fmla="*/ 191546 h 1620296"/>
                    <a:gd name="connsiteX58" fmla="*/ 1266825 w 1390733"/>
                    <a:gd name="connsiteY58" fmla="*/ 162971 h 1620296"/>
                    <a:gd name="connsiteX59" fmla="*/ 971550 w 1390733"/>
                    <a:gd name="connsiteY59" fmla="*/ 153446 h 1620296"/>
                    <a:gd name="connsiteX60" fmla="*/ 923925 w 1390733"/>
                    <a:gd name="connsiteY60" fmla="*/ 143921 h 1620296"/>
                    <a:gd name="connsiteX61" fmla="*/ 876300 w 1390733"/>
                    <a:gd name="connsiteY61" fmla="*/ 124871 h 1620296"/>
                    <a:gd name="connsiteX62" fmla="*/ 828675 w 1390733"/>
                    <a:gd name="connsiteY62" fmla="*/ 143921 h 1620296"/>
                    <a:gd name="connsiteX63" fmla="*/ 790575 w 1390733"/>
                    <a:gd name="connsiteY63" fmla="*/ 153446 h 1620296"/>
                    <a:gd name="connsiteX64" fmla="*/ 752475 w 1390733"/>
                    <a:gd name="connsiteY64" fmla="*/ 143921 h 1620296"/>
                    <a:gd name="connsiteX65" fmla="*/ 695325 w 1390733"/>
                    <a:gd name="connsiteY65" fmla="*/ 96296 h 1620296"/>
                    <a:gd name="connsiteX66" fmla="*/ 628650 w 1390733"/>
                    <a:gd name="connsiteY66" fmla="*/ 1046 h 1620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1390733" h="1620296">
                      <a:moveTo>
                        <a:pt x="628650" y="1046"/>
                      </a:moveTo>
                      <a:cubicBezTo>
                        <a:pt x="611188" y="-6891"/>
                        <a:pt x="602748" y="32407"/>
                        <a:pt x="590550" y="48671"/>
                      </a:cubicBezTo>
                      <a:cubicBezTo>
                        <a:pt x="560397" y="88875"/>
                        <a:pt x="581554" y="70279"/>
                        <a:pt x="542925" y="115346"/>
                      </a:cubicBezTo>
                      <a:cubicBezTo>
                        <a:pt x="534159" y="125573"/>
                        <a:pt x="523875" y="134396"/>
                        <a:pt x="514350" y="143921"/>
                      </a:cubicBezTo>
                      <a:cubicBezTo>
                        <a:pt x="511175" y="156621"/>
                        <a:pt x="512087" y="171129"/>
                        <a:pt x="504825" y="182021"/>
                      </a:cubicBezTo>
                      <a:cubicBezTo>
                        <a:pt x="498475" y="191546"/>
                        <a:pt x="486189" y="195391"/>
                        <a:pt x="476250" y="201071"/>
                      </a:cubicBezTo>
                      <a:cubicBezTo>
                        <a:pt x="463922" y="208116"/>
                        <a:pt x="451201" y="214528"/>
                        <a:pt x="438150" y="220121"/>
                      </a:cubicBezTo>
                      <a:cubicBezTo>
                        <a:pt x="428922" y="224076"/>
                        <a:pt x="418555" y="225156"/>
                        <a:pt x="409575" y="229646"/>
                      </a:cubicBezTo>
                      <a:cubicBezTo>
                        <a:pt x="393016" y="237925"/>
                        <a:pt x="377825" y="248696"/>
                        <a:pt x="361950" y="258221"/>
                      </a:cubicBezTo>
                      <a:cubicBezTo>
                        <a:pt x="352425" y="270921"/>
                        <a:pt x="338044" y="281148"/>
                        <a:pt x="333375" y="296321"/>
                      </a:cubicBezTo>
                      <a:cubicBezTo>
                        <a:pt x="324920" y="323800"/>
                        <a:pt x="328577" y="353686"/>
                        <a:pt x="323850" y="382046"/>
                      </a:cubicBezTo>
                      <a:cubicBezTo>
                        <a:pt x="319468" y="408336"/>
                        <a:pt x="309903" y="417255"/>
                        <a:pt x="295275" y="439196"/>
                      </a:cubicBezTo>
                      <a:lnTo>
                        <a:pt x="276225" y="515396"/>
                      </a:lnTo>
                      <a:cubicBezTo>
                        <a:pt x="267130" y="551776"/>
                        <a:pt x="265584" y="565253"/>
                        <a:pt x="247650" y="601121"/>
                      </a:cubicBezTo>
                      <a:cubicBezTo>
                        <a:pt x="219926" y="656568"/>
                        <a:pt x="221938" y="611114"/>
                        <a:pt x="171450" y="686846"/>
                      </a:cubicBezTo>
                      <a:cubicBezTo>
                        <a:pt x="129346" y="750001"/>
                        <a:pt x="178830" y="679824"/>
                        <a:pt x="123825" y="743996"/>
                      </a:cubicBezTo>
                      <a:cubicBezTo>
                        <a:pt x="113494" y="756049"/>
                        <a:pt x="104354" y="769091"/>
                        <a:pt x="95250" y="782096"/>
                      </a:cubicBezTo>
                      <a:cubicBezTo>
                        <a:pt x="82120" y="800853"/>
                        <a:pt x="72227" y="822016"/>
                        <a:pt x="57150" y="839246"/>
                      </a:cubicBezTo>
                      <a:cubicBezTo>
                        <a:pt x="49612" y="847861"/>
                        <a:pt x="38100" y="851946"/>
                        <a:pt x="28575" y="858296"/>
                      </a:cubicBezTo>
                      <a:cubicBezTo>
                        <a:pt x="25400" y="867821"/>
                        <a:pt x="21692" y="877185"/>
                        <a:pt x="19050" y="886871"/>
                      </a:cubicBezTo>
                      <a:cubicBezTo>
                        <a:pt x="12161" y="912130"/>
                        <a:pt x="0" y="963071"/>
                        <a:pt x="0" y="963071"/>
                      </a:cubicBezTo>
                      <a:cubicBezTo>
                        <a:pt x="3175" y="1026571"/>
                        <a:pt x="1639" y="1090483"/>
                        <a:pt x="9525" y="1153571"/>
                      </a:cubicBezTo>
                      <a:cubicBezTo>
                        <a:pt x="11286" y="1167660"/>
                        <a:pt x="22808" y="1178696"/>
                        <a:pt x="28575" y="1191671"/>
                      </a:cubicBezTo>
                      <a:cubicBezTo>
                        <a:pt x="68325" y="1281109"/>
                        <a:pt x="31352" y="1200001"/>
                        <a:pt x="57150" y="1277396"/>
                      </a:cubicBezTo>
                      <a:cubicBezTo>
                        <a:pt x="62557" y="1293616"/>
                        <a:pt x="69850" y="1309146"/>
                        <a:pt x="76200" y="1325021"/>
                      </a:cubicBezTo>
                      <a:cubicBezTo>
                        <a:pt x="81933" y="1422476"/>
                        <a:pt x="73716" y="1453265"/>
                        <a:pt x="95250" y="1525046"/>
                      </a:cubicBezTo>
                      <a:cubicBezTo>
                        <a:pt x="107676" y="1566464"/>
                        <a:pt x="107402" y="1587123"/>
                        <a:pt x="142875" y="1610771"/>
                      </a:cubicBezTo>
                      <a:cubicBezTo>
                        <a:pt x="151229" y="1616340"/>
                        <a:pt x="161925" y="1617121"/>
                        <a:pt x="171450" y="1620296"/>
                      </a:cubicBezTo>
                      <a:cubicBezTo>
                        <a:pt x="190500" y="1613946"/>
                        <a:pt x="209227" y="1606530"/>
                        <a:pt x="228600" y="1601246"/>
                      </a:cubicBezTo>
                      <a:cubicBezTo>
                        <a:pt x="244219" y="1596986"/>
                        <a:pt x="260297" y="1594617"/>
                        <a:pt x="276225" y="1591721"/>
                      </a:cubicBezTo>
                      <a:cubicBezTo>
                        <a:pt x="385907" y="1571779"/>
                        <a:pt x="278195" y="1592800"/>
                        <a:pt x="419100" y="1572671"/>
                      </a:cubicBezTo>
                      <a:cubicBezTo>
                        <a:pt x="435127" y="1570381"/>
                        <a:pt x="450850" y="1566321"/>
                        <a:pt x="466725" y="1563146"/>
                      </a:cubicBezTo>
                      <a:cubicBezTo>
                        <a:pt x="479425" y="1550446"/>
                        <a:pt x="493136" y="1538683"/>
                        <a:pt x="504825" y="1525046"/>
                      </a:cubicBezTo>
                      <a:cubicBezTo>
                        <a:pt x="531883" y="1493478"/>
                        <a:pt x="513472" y="1490649"/>
                        <a:pt x="561975" y="1477421"/>
                      </a:cubicBezTo>
                      <a:cubicBezTo>
                        <a:pt x="583635" y="1471514"/>
                        <a:pt x="606425" y="1471071"/>
                        <a:pt x="628650" y="1467896"/>
                      </a:cubicBezTo>
                      <a:cubicBezTo>
                        <a:pt x="638175" y="1464721"/>
                        <a:pt x="647185" y="1458371"/>
                        <a:pt x="657225" y="1458371"/>
                      </a:cubicBezTo>
                      <a:cubicBezTo>
                        <a:pt x="671240" y="1458371"/>
                        <a:pt x="716461" y="1483226"/>
                        <a:pt x="723900" y="1486946"/>
                      </a:cubicBezTo>
                      <a:cubicBezTo>
                        <a:pt x="744461" y="1485364"/>
                        <a:pt x="898209" y="1474944"/>
                        <a:pt x="933450" y="1467896"/>
                      </a:cubicBezTo>
                      <a:cubicBezTo>
                        <a:pt x="953141" y="1463958"/>
                        <a:pt x="970909" y="1452784"/>
                        <a:pt x="990600" y="1448846"/>
                      </a:cubicBezTo>
                      <a:lnTo>
                        <a:pt x="1038225" y="1439321"/>
                      </a:lnTo>
                      <a:cubicBezTo>
                        <a:pt x="1050925" y="1429796"/>
                        <a:pt x="1062542" y="1418622"/>
                        <a:pt x="1076325" y="1410746"/>
                      </a:cubicBezTo>
                      <a:cubicBezTo>
                        <a:pt x="1085042" y="1405765"/>
                        <a:pt x="1097060" y="1407493"/>
                        <a:pt x="1104900" y="1401221"/>
                      </a:cubicBezTo>
                      <a:cubicBezTo>
                        <a:pt x="1113839" y="1394070"/>
                        <a:pt x="1117296" y="1381961"/>
                        <a:pt x="1123950" y="1372646"/>
                      </a:cubicBezTo>
                      <a:cubicBezTo>
                        <a:pt x="1133177" y="1359728"/>
                        <a:pt x="1140329" y="1344709"/>
                        <a:pt x="1152525" y="1334546"/>
                      </a:cubicBezTo>
                      <a:cubicBezTo>
                        <a:pt x="1160238" y="1328118"/>
                        <a:pt x="1171575" y="1328196"/>
                        <a:pt x="1181100" y="1325021"/>
                      </a:cubicBezTo>
                      <a:cubicBezTo>
                        <a:pt x="1208027" y="1304826"/>
                        <a:pt x="1225055" y="1298659"/>
                        <a:pt x="1238250" y="1267871"/>
                      </a:cubicBezTo>
                      <a:cubicBezTo>
                        <a:pt x="1243407" y="1255839"/>
                        <a:pt x="1244600" y="1242471"/>
                        <a:pt x="1247775" y="1229771"/>
                      </a:cubicBezTo>
                      <a:cubicBezTo>
                        <a:pt x="1235363" y="1130479"/>
                        <a:pt x="1228725" y="1092170"/>
                        <a:pt x="1228725" y="972596"/>
                      </a:cubicBezTo>
                      <a:cubicBezTo>
                        <a:pt x="1228725" y="921164"/>
                        <a:pt x="1241308" y="837061"/>
                        <a:pt x="1247775" y="782096"/>
                      </a:cubicBezTo>
                      <a:cubicBezTo>
                        <a:pt x="1254361" y="726119"/>
                        <a:pt x="1254323" y="698753"/>
                        <a:pt x="1266825" y="648746"/>
                      </a:cubicBezTo>
                      <a:cubicBezTo>
                        <a:pt x="1269260" y="639006"/>
                        <a:pt x="1273708" y="629857"/>
                        <a:pt x="1276350" y="620171"/>
                      </a:cubicBezTo>
                      <a:cubicBezTo>
                        <a:pt x="1283239" y="594912"/>
                        <a:pt x="1289050" y="569371"/>
                        <a:pt x="1295400" y="543971"/>
                      </a:cubicBezTo>
                      <a:cubicBezTo>
                        <a:pt x="1304478" y="507660"/>
                        <a:pt x="1300483" y="505487"/>
                        <a:pt x="1323975" y="477296"/>
                      </a:cubicBezTo>
                      <a:cubicBezTo>
                        <a:pt x="1332599" y="466948"/>
                        <a:pt x="1343025" y="458246"/>
                        <a:pt x="1352550" y="448721"/>
                      </a:cubicBezTo>
                      <a:cubicBezTo>
                        <a:pt x="1355725" y="439196"/>
                        <a:pt x="1357585" y="429126"/>
                        <a:pt x="1362075" y="420146"/>
                      </a:cubicBezTo>
                      <a:cubicBezTo>
                        <a:pt x="1399004" y="346288"/>
                        <a:pt x="1366709" y="434820"/>
                        <a:pt x="1390650" y="362996"/>
                      </a:cubicBezTo>
                      <a:cubicBezTo>
                        <a:pt x="1387475" y="312196"/>
                        <a:pt x="1397221" y="258883"/>
                        <a:pt x="1381125" y="210596"/>
                      </a:cubicBezTo>
                      <a:cubicBezTo>
                        <a:pt x="1375718" y="194376"/>
                        <a:pt x="1348793" y="199192"/>
                        <a:pt x="1333500" y="191546"/>
                      </a:cubicBezTo>
                      <a:cubicBezTo>
                        <a:pt x="1297918" y="173755"/>
                        <a:pt x="1311588" y="165529"/>
                        <a:pt x="1266825" y="162971"/>
                      </a:cubicBezTo>
                      <a:cubicBezTo>
                        <a:pt x="1168509" y="157353"/>
                        <a:pt x="1069975" y="156621"/>
                        <a:pt x="971550" y="153446"/>
                      </a:cubicBezTo>
                      <a:cubicBezTo>
                        <a:pt x="955675" y="150271"/>
                        <a:pt x="939432" y="148573"/>
                        <a:pt x="923925" y="143921"/>
                      </a:cubicBezTo>
                      <a:cubicBezTo>
                        <a:pt x="907548" y="139008"/>
                        <a:pt x="893398" y="124871"/>
                        <a:pt x="876300" y="124871"/>
                      </a:cubicBezTo>
                      <a:cubicBezTo>
                        <a:pt x="859202" y="124871"/>
                        <a:pt x="844895" y="138514"/>
                        <a:pt x="828675" y="143921"/>
                      </a:cubicBezTo>
                      <a:cubicBezTo>
                        <a:pt x="816256" y="148061"/>
                        <a:pt x="803275" y="150271"/>
                        <a:pt x="790575" y="153446"/>
                      </a:cubicBezTo>
                      <a:cubicBezTo>
                        <a:pt x="777875" y="150271"/>
                        <a:pt x="764507" y="149078"/>
                        <a:pt x="752475" y="143921"/>
                      </a:cubicBezTo>
                      <a:cubicBezTo>
                        <a:pt x="729268" y="133975"/>
                        <a:pt x="712489" y="113460"/>
                        <a:pt x="695325" y="96296"/>
                      </a:cubicBezTo>
                      <a:cubicBezTo>
                        <a:pt x="668243" y="15049"/>
                        <a:pt x="646112" y="8983"/>
                        <a:pt x="628650" y="1046"/>
                      </a:cubicBezTo>
                      <a:close/>
                    </a:path>
                  </a:pathLst>
                </a:custGeom>
                <a:solidFill>
                  <a:srgbClr val="FF4747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</p:grpSp>
        </p:grp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3D57279A-62DF-488E-9F6A-429C5BDA74BB}"/>
                </a:ext>
              </a:extLst>
            </p:cNvPr>
            <p:cNvSpPr/>
            <p:nvPr/>
          </p:nvSpPr>
          <p:spPr>
            <a:xfrm>
              <a:off x="4099948" y="4965645"/>
              <a:ext cx="346508" cy="518898"/>
            </a:xfrm>
            <a:custGeom>
              <a:avLst/>
              <a:gdLst>
                <a:gd name="connsiteX0" fmla="*/ 273843 w 369181"/>
                <a:gd name="connsiteY0" fmla="*/ 145256 h 535781"/>
                <a:gd name="connsiteX1" fmla="*/ 276225 w 369181"/>
                <a:gd name="connsiteY1" fmla="*/ 19050 h 535781"/>
                <a:gd name="connsiteX2" fmla="*/ 283368 w 369181"/>
                <a:gd name="connsiteY2" fmla="*/ 11906 h 535781"/>
                <a:gd name="connsiteX3" fmla="*/ 290512 w 369181"/>
                <a:gd name="connsiteY3" fmla="*/ 7144 h 535781"/>
                <a:gd name="connsiteX4" fmla="*/ 300037 w 369181"/>
                <a:gd name="connsiteY4" fmla="*/ 0 h 535781"/>
                <a:gd name="connsiteX5" fmla="*/ 311943 w 369181"/>
                <a:gd name="connsiteY5" fmla="*/ 2381 h 535781"/>
                <a:gd name="connsiteX6" fmla="*/ 314325 w 369181"/>
                <a:gd name="connsiteY6" fmla="*/ 19050 h 535781"/>
                <a:gd name="connsiteX7" fmla="*/ 316706 w 369181"/>
                <a:gd name="connsiteY7" fmla="*/ 26194 h 535781"/>
                <a:gd name="connsiteX8" fmla="*/ 314325 w 369181"/>
                <a:gd name="connsiteY8" fmla="*/ 73819 h 535781"/>
                <a:gd name="connsiteX9" fmla="*/ 309562 w 369181"/>
                <a:gd name="connsiteY9" fmla="*/ 109538 h 535781"/>
                <a:gd name="connsiteX10" fmla="*/ 311943 w 369181"/>
                <a:gd name="connsiteY10" fmla="*/ 209550 h 535781"/>
                <a:gd name="connsiteX11" fmla="*/ 319087 w 369181"/>
                <a:gd name="connsiteY11" fmla="*/ 214313 h 535781"/>
                <a:gd name="connsiteX12" fmla="*/ 326231 w 369181"/>
                <a:gd name="connsiteY12" fmla="*/ 211931 h 535781"/>
                <a:gd name="connsiteX13" fmla="*/ 335756 w 369181"/>
                <a:gd name="connsiteY13" fmla="*/ 192881 h 535781"/>
                <a:gd name="connsiteX14" fmla="*/ 333375 w 369181"/>
                <a:gd name="connsiteY14" fmla="*/ 207169 h 535781"/>
                <a:gd name="connsiteX15" fmla="*/ 338137 w 369181"/>
                <a:gd name="connsiteY15" fmla="*/ 264319 h 535781"/>
                <a:gd name="connsiteX16" fmla="*/ 340518 w 369181"/>
                <a:gd name="connsiteY16" fmla="*/ 285750 h 535781"/>
                <a:gd name="connsiteX17" fmla="*/ 342900 w 369181"/>
                <a:gd name="connsiteY17" fmla="*/ 311944 h 535781"/>
                <a:gd name="connsiteX18" fmla="*/ 347662 w 369181"/>
                <a:gd name="connsiteY18" fmla="*/ 326231 h 535781"/>
                <a:gd name="connsiteX19" fmla="*/ 354806 w 369181"/>
                <a:gd name="connsiteY19" fmla="*/ 340519 h 535781"/>
                <a:gd name="connsiteX20" fmla="*/ 364331 w 369181"/>
                <a:gd name="connsiteY20" fmla="*/ 347663 h 535781"/>
                <a:gd name="connsiteX21" fmla="*/ 369093 w 369181"/>
                <a:gd name="connsiteY21" fmla="*/ 369094 h 535781"/>
                <a:gd name="connsiteX22" fmla="*/ 364331 w 369181"/>
                <a:gd name="connsiteY22" fmla="*/ 400050 h 535781"/>
                <a:gd name="connsiteX23" fmla="*/ 359568 w 369181"/>
                <a:gd name="connsiteY23" fmla="*/ 409575 h 535781"/>
                <a:gd name="connsiteX24" fmla="*/ 352425 w 369181"/>
                <a:gd name="connsiteY24" fmla="*/ 421481 h 535781"/>
                <a:gd name="connsiteX25" fmla="*/ 345281 w 369181"/>
                <a:gd name="connsiteY25" fmla="*/ 428625 h 535781"/>
                <a:gd name="connsiteX26" fmla="*/ 330993 w 369181"/>
                <a:gd name="connsiteY26" fmla="*/ 447675 h 535781"/>
                <a:gd name="connsiteX27" fmla="*/ 323850 w 369181"/>
                <a:gd name="connsiteY27" fmla="*/ 461963 h 535781"/>
                <a:gd name="connsiteX28" fmla="*/ 319087 w 369181"/>
                <a:gd name="connsiteY28" fmla="*/ 476250 h 535781"/>
                <a:gd name="connsiteX29" fmla="*/ 314325 w 369181"/>
                <a:gd name="connsiteY29" fmla="*/ 485775 h 535781"/>
                <a:gd name="connsiteX30" fmla="*/ 309562 w 369181"/>
                <a:gd name="connsiteY30" fmla="*/ 492919 h 535781"/>
                <a:gd name="connsiteX31" fmla="*/ 302418 w 369181"/>
                <a:gd name="connsiteY31" fmla="*/ 504825 h 535781"/>
                <a:gd name="connsiteX32" fmla="*/ 295275 w 369181"/>
                <a:gd name="connsiteY32" fmla="*/ 521494 h 535781"/>
                <a:gd name="connsiteX33" fmla="*/ 292893 w 369181"/>
                <a:gd name="connsiteY33" fmla="*/ 528638 h 535781"/>
                <a:gd name="connsiteX34" fmla="*/ 273843 w 369181"/>
                <a:gd name="connsiteY34" fmla="*/ 535781 h 535781"/>
                <a:gd name="connsiteX35" fmla="*/ 247650 w 369181"/>
                <a:gd name="connsiteY35" fmla="*/ 531019 h 535781"/>
                <a:gd name="connsiteX36" fmla="*/ 233362 w 369181"/>
                <a:gd name="connsiteY36" fmla="*/ 521494 h 535781"/>
                <a:gd name="connsiteX37" fmla="*/ 226218 w 369181"/>
                <a:gd name="connsiteY37" fmla="*/ 516731 h 535781"/>
                <a:gd name="connsiteX38" fmla="*/ 209550 w 369181"/>
                <a:gd name="connsiteY38" fmla="*/ 507206 h 535781"/>
                <a:gd name="connsiteX39" fmla="*/ 202406 w 369181"/>
                <a:gd name="connsiteY39" fmla="*/ 500063 h 535781"/>
                <a:gd name="connsiteX40" fmla="*/ 197643 w 369181"/>
                <a:gd name="connsiteY40" fmla="*/ 490538 h 535781"/>
                <a:gd name="connsiteX41" fmla="*/ 195262 w 369181"/>
                <a:gd name="connsiteY41" fmla="*/ 483394 h 535781"/>
                <a:gd name="connsiteX42" fmla="*/ 185737 w 369181"/>
                <a:gd name="connsiteY42" fmla="*/ 473869 h 535781"/>
                <a:gd name="connsiteX43" fmla="*/ 176212 w 369181"/>
                <a:gd name="connsiteY43" fmla="*/ 464344 h 535781"/>
                <a:gd name="connsiteX44" fmla="*/ 164306 w 369181"/>
                <a:gd name="connsiteY44" fmla="*/ 454819 h 535781"/>
                <a:gd name="connsiteX45" fmla="*/ 157162 w 369181"/>
                <a:gd name="connsiteY45" fmla="*/ 445294 h 535781"/>
                <a:gd name="connsiteX46" fmla="*/ 150018 w 369181"/>
                <a:gd name="connsiteY46" fmla="*/ 442913 h 535781"/>
                <a:gd name="connsiteX47" fmla="*/ 133350 w 369181"/>
                <a:gd name="connsiteY47" fmla="*/ 428625 h 535781"/>
                <a:gd name="connsiteX48" fmla="*/ 128587 w 369181"/>
                <a:gd name="connsiteY48" fmla="*/ 419100 h 535781"/>
                <a:gd name="connsiteX49" fmla="*/ 116681 w 369181"/>
                <a:gd name="connsiteY49" fmla="*/ 404813 h 535781"/>
                <a:gd name="connsiteX50" fmla="*/ 111918 w 369181"/>
                <a:gd name="connsiteY50" fmla="*/ 395288 h 535781"/>
                <a:gd name="connsiteX51" fmla="*/ 95250 w 369181"/>
                <a:gd name="connsiteY51" fmla="*/ 381000 h 535781"/>
                <a:gd name="connsiteX52" fmla="*/ 88106 w 369181"/>
                <a:gd name="connsiteY52" fmla="*/ 369094 h 535781"/>
                <a:gd name="connsiteX53" fmla="*/ 83343 w 369181"/>
                <a:gd name="connsiteY53" fmla="*/ 361950 h 535781"/>
                <a:gd name="connsiteX54" fmla="*/ 71437 w 369181"/>
                <a:gd name="connsiteY54" fmla="*/ 354806 h 535781"/>
                <a:gd name="connsiteX55" fmla="*/ 64293 w 369181"/>
                <a:gd name="connsiteY55" fmla="*/ 350044 h 535781"/>
                <a:gd name="connsiteX56" fmla="*/ 57150 w 369181"/>
                <a:gd name="connsiteY56" fmla="*/ 340519 h 535781"/>
                <a:gd name="connsiteX57" fmla="*/ 21431 w 369181"/>
                <a:gd name="connsiteY57" fmla="*/ 319088 h 535781"/>
                <a:gd name="connsiteX58" fmla="*/ 0 w 369181"/>
                <a:gd name="connsiteY58" fmla="*/ 307181 h 535781"/>
                <a:gd name="connsiteX59" fmla="*/ 2381 w 369181"/>
                <a:gd name="connsiteY59" fmla="*/ 288131 h 535781"/>
                <a:gd name="connsiteX60" fmla="*/ 11906 w 369181"/>
                <a:gd name="connsiteY60" fmla="*/ 283369 h 535781"/>
                <a:gd name="connsiteX61" fmla="*/ 19050 w 369181"/>
                <a:gd name="connsiteY61" fmla="*/ 278606 h 535781"/>
                <a:gd name="connsiteX62" fmla="*/ 28575 w 369181"/>
                <a:gd name="connsiteY62" fmla="*/ 269081 h 535781"/>
                <a:gd name="connsiteX63" fmla="*/ 33337 w 369181"/>
                <a:gd name="connsiteY63" fmla="*/ 261938 h 535781"/>
                <a:gd name="connsiteX64" fmla="*/ 40481 w 369181"/>
                <a:gd name="connsiteY64" fmla="*/ 257175 h 535781"/>
                <a:gd name="connsiteX65" fmla="*/ 52387 w 369181"/>
                <a:gd name="connsiteY65" fmla="*/ 233363 h 535781"/>
                <a:gd name="connsiteX66" fmla="*/ 61912 w 369181"/>
                <a:gd name="connsiteY66" fmla="*/ 228600 h 535781"/>
                <a:gd name="connsiteX67" fmla="*/ 76200 w 369181"/>
                <a:gd name="connsiteY67" fmla="*/ 211931 h 535781"/>
                <a:gd name="connsiteX68" fmla="*/ 83343 w 369181"/>
                <a:gd name="connsiteY68" fmla="*/ 209550 h 535781"/>
                <a:gd name="connsiteX69" fmla="*/ 92868 w 369181"/>
                <a:gd name="connsiteY69" fmla="*/ 195263 h 535781"/>
                <a:gd name="connsiteX70" fmla="*/ 97631 w 369181"/>
                <a:gd name="connsiteY70" fmla="*/ 188119 h 535781"/>
                <a:gd name="connsiteX71" fmla="*/ 100012 w 369181"/>
                <a:gd name="connsiteY71" fmla="*/ 176213 h 535781"/>
                <a:gd name="connsiteX72" fmla="*/ 116681 w 369181"/>
                <a:gd name="connsiteY72" fmla="*/ 173831 h 535781"/>
                <a:gd name="connsiteX73" fmla="*/ 166687 w 369181"/>
                <a:gd name="connsiteY73" fmla="*/ 169069 h 535781"/>
                <a:gd name="connsiteX74" fmla="*/ 171450 w 369181"/>
                <a:gd name="connsiteY74" fmla="*/ 157163 h 535781"/>
                <a:gd name="connsiteX75" fmla="*/ 178593 w 369181"/>
                <a:gd name="connsiteY75" fmla="*/ 150019 h 535781"/>
                <a:gd name="connsiteX76" fmla="*/ 197643 w 369181"/>
                <a:gd name="connsiteY76" fmla="*/ 138113 h 535781"/>
                <a:gd name="connsiteX77" fmla="*/ 211931 w 369181"/>
                <a:gd name="connsiteY77" fmla="*/ 135731 h 535781"/>
                <a:gd name="connsiteX78" fmla="*/ 219075 w 369181"/>
                <a:gd name="connsiteY78" fmla="*/ 133350 h 535781"/>
                <a:gd name="connsiteX79" fmla="*/ 273843 w 369181"/>
                <a:gd name="connsiteY79" fmla="*/ 145256 h 53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69181" h="535781">
                  <a:moveTo>
                    <a:pt x="273843" y="145256"/>
                  </a:moveTo>
                  <a:cubicBezTo>
                    <a:pt x="283368" y="126206"/>
                    <a:pt x="268269" y="62016"/>
                    <a:pt x="276225" y="19050"/>
                  </a:cubicBezTo>
                  <a:cubicBezTo>
                    <a:pt x="276838" y="15739"/>
                    <a:pt x="280781" y="14062"/>
                    <a:pt x="283368" y="11906"/>
                  </a:cubicBezTo>
                  <a:cubicBezTo>
                    <a:pt x="285567" y="10074"/>
                    <a:pt x="288183" y="8807"/>
                    <a:pt x="290512" y="7144"/>
                  </a:cubicBezTo>
                  <a:cubicBezTo>
                    <a:pt x="293742" y="4837"/>
                    <a:pt x="296862" y="2381"/>
                    <a:pt x="300037" y="0"/>
                  </a:cubicBezTo>
                  <a:cubicBezTo>
                    <a:pt x="304006" y="794"/>
                    <a:pt x="309515" y="-857"/>
                    <a:pt x="311943" y="2381"/>
                  </a:cubicBezTo>
                  <a:cubicBezTo>
                    <a:pt x="315311" y="6871"/>
                    <a:pt x="313224" y="13546"/>
                    <a:pt x="314325" y="19050"/>
                  </a:cubicBezTo>
                  <a:cubicBezTo>
                    <a:pt x="314817" y="21511"/>
                    <a:pt x="315912" y="23813"/>
                    <a:pt x="316706" y="26194"/>
                  </a:cubicBezTo>
                  <a:cubicBezTo>
                    <a:pt x="315912" y="42069"/>
                    <a:pt x="315458" y="57965"/>
                    <a:pt x="314325" y="73819"/>
                  </a:cubicBezTo>
                  <a:cubicBezTo>
                    <a:pt x="313887" y="79956"/>
                    <a:pt x="310533" y="102744"/>
                    <a:pt x="309562" y="109538"/>
                  </a:cubicBezTo>
                  <a:cubicBezTo>
                    <a:pt x="308090" y="143404"/>
                    <a:pt x="303968" y="176052"/>
                    <a:pt x="311943" y="209550"/>
                  </a:cubicBezTo>
                  <a:cubicBezTo>
                    <a:pt x="312606" y="212334"/>
                    <a:pt x="316706" y="212725"/>
                    <a:pt x="319087" y="214313"/>
                  </a:cubicBezTo>
                  <a:cubicBezTo>
                    <a:pt x="321468" y="213519"/>
                    <a:pt x="325437" y="214312"/>
                    <a:pt x="326231" y="211931"/>
                  </a:cubicBezTo>
                  <a:cubicBezTo>
                    <a:pt x="334289" y="187756"/>
                    <a:pt x="320349" y="177476"/>
                    <a:pt x="335756" y="192881"/>
                  </a:cubicBezTo>
                  <a:cubicBezTo>
                    <a:pt x="344440" y="218936"/>
                    <a:pt x="333375" y="179471"/>
                    <a:pt x="333375" y="207169"/>
                  </a:cubicBezTo>
                  <a:cubicBezTo>
                    <a:pt x="333375" y="226285"/>
                    <a:pt x="336026" y="245320"/>
                    <a:pt x="338137" y="264319"/>
                  </a:cubicBezTo>
                  <a:cubicBezTo>
                    <a:pt x="338931" y="271463"/>
                    <a:pt x="339803" y="278598"/>
                    <a:pt x="340518" y="285750"/>
                  </a:cubicBezTo>
                  <a:cubicBezTo>
                    <a:pt x="341390" y="294474"/>
                    <a:pt x="341376" y="303310"/>
                    <a:pt x="342900" y="311944"/>
                  </a:cubicBezTo>
                  <a:cubicBezTo>
                    <a:pt x="343772" y="316888"/>
                    <a:pt x="346075" y="321469"/>
                    <a:pt x="347662" y="326231"/>
                  </a:cubicBezTo>
                  <a:cubicBezTo>
                    <a:pt x="349599" y="332043"/>
                    <a:pt x="350189" y="335902"/>
                    <a:pt x="354806" y="340519"/>
                  </a:cubicBezTo>
                  <a:cubicBezTo>
                    <a:pt x="357612" y="343325"/>
                    <a:pt x="361156" y="345282"/>
                    <a:pt x="364331" y="347663"/>
                  </a:cubicBezTo>
                  <a:cubicBezTo>
                    <a:pt x="365918" y="354807"/>
                    <a:pt x="368708" y="361786"/>
                    <a:pt x="369093" y="369094"/>
                  </a:cubicBezTo>
                  <a:cubicBezTo>
                    <a:pt x="369551" y="377801"/>
                    <a:pt x="368262" y="390877"/>
                    <a:pt x="364331" y="400050"/>
                  </a:cubicBezTo>
                  <a:cubicBezTo>
                    <a:pt x="362933" y="403313"/>
                    <a:pt x="361292" y="406472"/>
                    <a:pt x="359568" y="409575"/>
                  </a:cubicBezTo>
                  <a:cubicBezTo>
                    <a:pt x="357320" y="413621"/>
                    <a:pt x="355202" y="417778"/>
                    <a:pt x="352425" y="421481"/>
                  </a:cubicBezTo>
                  <a:cubicBezTo>
                    <a:pt x="350404" y="424175"/>
                    <a:pt x="347239" y="425885"/>
                    <a:pt x="345281" y="428625"/>
                  </a:cubicBezTo>
                  <a:cubicBezTo>
                    <a:pt x="328354" y="452322"/>
                    <a:pt x="355874" y="422794"/>
                    <a:pt x="330993" y="447675"/>
                  </a:cubicBezTo>
                  <a:cubicBezTo>
                    <a:pt x="322314" y="473715"/>
                    <a:pt x="336153" y="434282"/>
                    <a:pt x="323850" y="461963"/>
                  </a:cubicBezTo>
                  <a:cubicBezTo>
                    <a:pt x="321811" y="466550"/>
                    <a:pt x="321332" y="471760"/>
                    <a:pt x="319087" y="476250"/>
                  </a:cubicBezTo>
                  <a:cubicBezTo>
                    <a:pt x="317500" y="479425"/>
                    <a:pt x="316086" y="482693"/>
                    <a:pt x="314325" y="485775"/>
                  </a:cubicBezTo>
                  <a:cubicBezTo>
                    <a:pt x="312905" y="488260"/>
                    <a:pt x="311079" y="490492"/>
                    <a:pt x="309562" y="492919"/>
                  </a:cubicBezTo>
                  <a:cubicBezTo>
                    <a:pt x="307109" y="496844"/>
                    <a:pt x="304799" y="500856"/>
                    <a:pt x="302418" y="504825"/>
                  </a:cubicBezTo>
                  <a:cubicBezTo>
                    <a:pt x="297464" y="524644"/>
                    <a:pt x="303495" y="505053"/>
                    <a:pt x="295275" y="521494"/>
                  </a:cubicBezTo>
                  <a:cubicBezTo>
                    <a:pt x="294152" y="523739"/>
                    <a:pt x="294821" y="527031"/>
                    <a:pt x="292893" y="528638"/>
                  </a:cubicBezTo>
                  <a:cubicBezTo>
                    <a:pt x="290994" y="530220"/>
                    <a:pt x="277797" y="534463"/>
                    <a:pt x="273843" y="535781"/>
                  </a:cubicBezTo>
                  <a:cubicBezTo>
                    <a:pt x="265112" y="534194"/>
                    <a:pt x="256018" y="533972"/>
                    <a:pt x="247650" y="531019"/>
                  </a:cubicBezTo>
                  <a:cubicBezTo>
                    <a:pt x="242252" y="529114"/>
                    <a:pt x="238125" y="524669"/>
                    <a:pt x="233362" y="521494"/>
                  </a:cubicBezTo>
                  <a:cubicBezTo>
                    <a:pt x="230981" y="519906"/>
                    <a:pt x="228778" y="518011"/>
                    <a:pt x="226218" y="516731"/>
                  </a:cubicBezTo>
                  <a:cubicBezTo>
                    <a:pt x="220389" y="513817"/>
                    <a:pt x="214603" y="511417"/>
                    <a:pt x="209550" y="507206"/>
                  </a:cubicBezTo>
                  <a:cubicBezTo>
                    <a:pt x="206963" y="505050"/>
                    <a:pt x="204787" y="502444"/>
                    <a:pt x="202406" y="500063"/>
                  </a:cubicBezTo>
                  <a:cubicBezTo>
                    <a:pt x="200818" y="496888"/>
                    <a:pt x="199041" y="493801"/>
                    <a:pt x="197643" y="490538"/>
                  </a:cubicBezTo>
                  <a:cubicBezTo>
                    <a:pt x="196654" y="488231"/>
                    <a:pt x="196721" y="485437"/>
                    <a:pt x="195262" y="483394"/>
                  </a:cubicBezTo>
                  <a:cubicBezTo>
                    <a:pt x="192652" y="479740"/>
                    <a:pt x="188912" y="477044"/>
                    <a:pt x="185737" y="473869"/>
                  </a:cubicBezTo>
                  <a:cubicBezTo>
                    <a:pt x="180542" y="458282"/>
                    <a:pt x="187758" y="473581"/>
                    <a:pt x="176212" y="464344"/>
                  </a:cubicBezTo>
                  <a:cubicBezTo>
                    <a:pt x="160825" y="452034"/>
                    <a:pt x="182263" y="460804"/>
                    <a:pt x="164306" y="454819"/>
                  </a:cubicBezTo>
                  <a:cubicBezTo>
                    <a:pt x="161925" y="451644"/>
                    <a:pt x="160211" y="447835"/>
                    <a:pt x="157162" y="445294"/>
                  </a:cubicBezTo>
                  <a:cubicBezTo>
                    <a:pt x="155234" y="443687"/>
                    <a:pt x="152197" y="444158"/>
                    <a:pt x="150018" y="442913"/>
                  </a:cubicBezTo>
                  <a:cubicBezTo>
                    <a:pt x="146092" y="440669"/>
                    <a:pt x="136263" y="432703"/>
                    <a:pt x="133350" y="428625"/>
                  </a:cubicBezTo>
                  <a:cubicBezTo>
                    <a:pt x="131287" y="425736"/>
                    <a:pt x="130348" y="422182"/>
                    <a:pt x="128587" y="419100"/>
                  </a:cubicBezTo>
                  <a:cubicBezTo>
                    <a:pt x="124165" y="411361"/>
                    <a:pt x="123251" y="411382"/>
                    <a:pt x="116681" y="404813"/>
                  </a:cubicBezTo>
                  <a:cubicBezTo>
                    <a:pt x="115093" y="401638"/>
                    <a:pt x="114228" y="397983"/>
                    <a:pt x="111918" y="395288"/>
                  </a:cubicBezTo>
                  <a:cubicBezTo>
                    <a:pt x="92603" y="372755"/>
                    <a:pt x="111220" y="402294"/>
                    <a:pt x="95250" y="381000"/>
                  </a:cubicBezTo>
                  <a:cubicBezTo>
                    <a:pt x="92473" y="377297"/>
                    <a:pt x="90559" y="373019"/>
                    <a:pt x="88106" y="369094"/>
                  </a:cubicBezTo>
                  <a:cubicBezTo>
                    <a:pt x="86589" y="366667"/>
                    <a:pt x="85516" y="363813"/>
                    <a:pt x="83343" y="361950"/>
                  </a:cubicBezTo>
                  <a:cubicBezTo>
                    <a:pt x="79829" y="358938"/>
                    <a:pt x="75362" y="357259"/>
                    <a:pt x="71437" y="354806"/>
                  </a:cubicBezTo>
                  <a:cubicBezTo>
                    <a:pt x="69010" y="353289"/>
                    <a:pt x="66674" y="351631"/>
                    <a:pt x="64293" y="350044"/>
                  </a:cubicBezTo>
                  <a:cubicBezTo>
                    <a:pt x="61912" y="346869"/>
                    <a:pt x="59956" y="343325"/>
                    <a:pt x="57150" y="340519"/>
                  </a:cubicBezTo>
                  <a:cubicBezTo>
                    <a:pt x="45366" y="328735"/>
                    <a:pt x="37475" y="327533"/>
                    <a:pt x="21431" y="319088"/>
                  </a:cubicBezTo>
                  <a:cubicBezTo>
                    <a:pt x="14199" y="315282"/>
                    <a:pt x="7144" y="311150"/>
                    <a:pt x="0" y="307181"/>
                  </a:cubicBezTo>
                  <a:cubicBezTo>
                    <a:pt x="794" y="300831"/>
                    <a:pt x="-481" y="293855"/>
                    <a:pt x="2381" y="288131"/>
                  </a:cubicBezTo>
                  <a:cubicBezTo>
                    <a:pt x="3968" y="284956"/>
                    <a:pt x="8824" y="285130"/>
                    <a:pt x="11906" y="283369"/>
                  </a:cubicBezTo>
                  <a:cubicBezTo>
                    <a:pt x="14391" y="281949"/>
                    <a:pt x="16877" y="280469"/>
                    <a:pt x="19050" y="278606"/>
                  </a:cubicBezTo>
                  <a:cubicBezTo>
                    <a:pt x="22459" y="275684"/>
                    <a:pt x="25653" y="272490"/>
                    <a:pt x="28575" y="269081"/>
                  </a:cubicBezTo>
                  <a:cubicBezTo>
                    <a:pt x="30437" y="266908"/>
                    <a:pt x="31314" y="263961"/>
                    <a:pt x="33337" y="261938"/>
                  </a:cubicBezTo>
                  <a:cubicBezTo>
                    <a:pt x="35361" y="259914"/>
                    <a:pt x="38100" y="258763"/>
                    <a:pt x="40481" y="257175"/>
                  </a:cubicBezTo>
                  <a:cubicBezTo>
                    <a:pt x="42398" y="249507"/>
                    <a:pt x="44286" y="237414"/>
                    <a:pt x="52387" y="233363"/>
                  </a:cubicBezTo>
                  <a:cubicBezTo>
                    <a:pt x="55562" y="231775"/>
                    <a:pt x="59023" y="230663"/>
                    <a:pt x="61912" y="228600"/>
                  </a:cubicBezTo>
                  <a:cubicBezTo>
                    <a:pt x="80644" y="215219"/>
                    <a:pt x="56686" y="228193"/>
                    <a:pt x="76200" y="211931"/>
                  </a:cubicBezTo>
                  <a:cubicBezTo>
                    <a:pt x="78128" y="210324"/>
                    <a:pt x="80962" y="210344"/>
                    <a:pt x="83343" y="209550"/>
                  </a:cubicBezTo>
                  <a:lnTo>
                    <a:pt x="92868" y="195263"/>
                  </a:lnTo>
                  <a:lnTo>
                    <a:pt x="97631" y="188119"/>
                  </a:lnTo>
                  <a:cubicBezTo>
                    <a:pt x="98425" y="184150"/>
                    <a:pt x="96774" y="178641"/>
                    <a:pt x="100012" y="176213"/>
                  </a:cubicBezTo>
                  <a:cubicBezTo>
                    <a:pt x="104502" y="172845"/>
                    <a:pt x="111100" y="174429"/>
                    <a:pt x="116681" y="173831"/>
                  </a:cubicBezTo>
                  <a:cubicBezTo>
                    <a:pt x="133330" y="172047"/>
                    <a:pt x="150018" y="170656"/>
                    <a:pt x="166687" y="169069"/>
                  </a:cubicBezTo>
                  <a:cubicBezTo>
                    <a:pt x="168275" y="165100"/>
                    <a:pt x="169185" y="160788"/>
                    <a:pt x="171450" y="157163"/>
                  </a:cubicBezTo>
                  <a:cubicBezTo>
                    <a:pt x="173235" y="154307"/>
                    <a:pt x="176036" y="152211"/>
                    <a:pt x="178593" y="150019"/>
                  </a:cubicBezTo>
                  <a:cubicBezTo>
                    <a:pt x="183334" y="145955"/>
                    <a:pt x="191387" y="139990"/>
                    <a:pt x="197643" y="138113"/>
                  </a:cubicBezTo>
                  <a:cubicBezTo>
                    <a:pt x="202268" y="136726"/>
                    <a:pt x="207218" y="136778"/>
                    <a:pt x="211931" y="135731"/>
                  </a:cubicBezTo>
                  <a:cubicBezTo>
                    <a:pt x="214381" y="135186"/>
                    <a:pt x="216694" y="134144"/>
                    <a:pt x="219075" y="133350"/>
                  </a:cubicBezTo>
                  <a:cubicBezTo>
                    <a:pt x="263487" y="143219"/>
                    <a:pt x="264318" y="164306"/>
                    <a:pt x="273843" y="145256"/>
                  </a:cubicBezTo>
                  <a:close/>
                </a:path>
              </a:pathLst>
            </a:custGeom>
            <a:solidFill>
              <a:srgbClr val="FF4747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aphicFrame>
        <p:nvGraphicFramePr>
          <p:cNvPr id="259" name="Tableau 259">
            <a:extLst>
              <a:ext uri="{FF2B5EF4-FFF2-40B4-BE49-F238E27FC236}">
                <a16:creationId xmlns:a16="http://schemas.microsoft.com/office/drawing/2014/main" id="{AFE5AB89-62D4-4DAF-868B-72F47EEDE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784087"/>
              </p:ext>
            </p:extLst>
          </p:nvPr>
        </p:nvGraphicFramePr>
        <p:xfrm>
          <a:off x="4526324" y="2534163"/>
          <a:ext cx="4366156" cy="3346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5836">
                  <a:extLst>
                    <a:ext uri="{9D8B030D-6E8A-4147-A177-3AD203B41FA5}">
                      <a16:colId xmlns:a16="http://schemas.microsoft.com/office/drawing/2014/main" val="2313613485"/>
                    </a:ext>
                  </a:extLst>
                </a:gridCol>
                <a:gridCol w="1571380">
                  <a:extLst>
                    <a:ext uri="{9D8B030D-6E8A-4147-A177-3AD203B41FA5}">
                      <a16:colId xmlns:a16="http://schemas.microsoft.com/office/drawing/2014/main" val="2285165417"/>
                    </a:ext>
                  </a:extLst>
                </a:gridCol>
                <a:gridCol w="1308940">
                  <a:extLst>
                    <a:ext uri="{9D8B030D-6E8A-4147-A177-3AD203B41FA5}">
                      <a16:colId xmlns:a16="http://schemas.microsoft.com/office/drawing/2014/main" val="647532996"/>
                    </a:ext>
                  </a:extLst>
                </a:gridCol>
              </a:tblGrid>
              <a:tr h="800688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Régions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Nb cas équins symptomatiques*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Nb cas aviaires*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20276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103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663279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Occitanie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165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230748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N. Aquitaine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740811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Pays de la Loire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227876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Bretagne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231740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Ile de France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367245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Hauts-de-France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7483"/>
                  </a:ext>
                </a:extLst>
              </a:tr>
              <a:tr h="31826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Grand 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0**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612524"/>
                  </a:ext>
                </a:extLst>
              </a:tr>
            </a:tbl>
          </a:graphicData>
        </a:graphic>
      </p:graphicFrame>
      <p:sp>
        <p:nvSpPr>
          <p:cNvPr id="263" name="ZoneTexte 262">
            <a:extLst>
              <a:ext uri="{FF2B5EF4-FFF2-40B4-BE49-F238E27FC236}">
                <a16:creationId xmlns:a16="http://schemas.microsoft.com/office/drawing/2014/main" id="{A6E8EDCF-9D65-44A4-9BB2-896696791000}"/>
              </a:ext>
            </a:extLst>
          </p:cNvPr>
          <p:cNvSpPr txBox="1"/>
          <p:nvPr/>
        </p:nvSpPr>
        <p:spPr>
          <a:xfrm>
            <a:off x="4607416" y="5973154"/>
            <a:ext cx="36728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*en date du 17/09/2026, **cas aviaires en cours de confirmation dans  le 54 et 67.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9DEB838-33C9-48BD-BCD7-829BA7386A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02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28CE5A8E-EDB3-4458-9AA7-A7002ED4F324}"/>
              </a:ext>
            </a:extLst>
          </p:cNvPr>
          <p:cNvGrpSpPr/>
          <p:nvPr/>
        </p:nvGrpSpPr>
        <p:grpSpPr>
          <a:xfrm>
            <a:off x="289683" y="908720"/>
            <a:ext cx="8640625" cy="3945961"/>
            <a:chOff x="367285" y="777407"/>
            <a:chExt cx="8640625" cy="3945961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4DC82C9D-7B90-4187-86A9-44C409C3BDBC}"/>
                </a:ext>
              </a:extLst>
            </p:cNvPr>
            <p:cNvGrpSpPr/>
            <p:nvPr/>
          </p:nvGrpSpPr>
          <p:grpSpPr>
            <a:xfrm>
              <a:off x="899592" y="1010856"/>
              <a:ext cx="5831029" cy="3685487"/>
              <a:chOff x="1547664" y="980728"/>
              <a:chExt cx="5831029" cy="3685487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F924E655-0160-462B-9A2E-EE6224953699}"/>
                  </a:ext>
                </a:extLst>
              </p:cNvPr>
              <p:cNvGrpSpPr/>
              <p:nvPr/>
            </p:nvGrpSpPr>
            <p:grpSpPr>
              <a:xfrm>
                <a:off x="1939602" y="4218136"/>
                <a:ext cx="5439091" cy="448079"/>
                <a:chOff x="1939602" y="4218136"/>
                <a:chExt cx="5439091" cy="448079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227C4749-62A2-4FA9-A6FC-05E4E79BBEDB}"/>
                    </a:ext>
                  </a:extLst>
                </p:cNvPr>
                <p:cNvGrpSpPr/>
                <p:nvPr/>
              </p:nvGrpSpPr>
              <p:grpSpPr>
                <a:xfrm>
                  <a:off x="1970187" y="4218136"/>
                  <a:ext cx="5203626" cy="432048"/>
                  <a:chOff x="1970187" y="4218136"/>
                  <a:chExt cx="5203626" cy="432048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A1AA0F6B-FA99-4B0A-A9F3-C84EFA4B525F}"/>
                      </a:ext>
                    </a:extLst>
                  </p:cNvPr>
                  <p:cNvSpPr/>
                  <p:nvPr/>
                </p:nvSpPr>
                <p:spPr>
                  <a:xfrm>
                    <a:off x="1970187" y="4218136"/>
                    <a:ext cx="920229" cy="432048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  <a:alpha val="45000"/>
                    </a:schemeClr>
                  </a:solidFill>
                  <a:ln>
                    <a:solidFill>
                      <a:srgbClr val="F0F6F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BAFA30CA-4638-4362-9B99-E39FB88F4F36}"/>
                      </a:ext>
                    </a:extLst>
                  </p:cNvPr>
                  <p:cNvSpPr/>
                  <p:nvPr/>
                </p:nvSpPr>
                <p:spPr>
                  <a:xfrm>
                    <a:off x="2890415" y="4218136"/>
                    <a:ext cx="981695" cy="432048"/>
                  </a:xfrm>
                  <a:prstGeom prst="rect">
                    <a:avLst/>
                  </a:prstGeom>
                  <a:solidFill>
                    <a:srgbClr val="FFBDBD">
                      <a:alpha val="45000"/>
                    </a:srgbClr>
                  </a:solidFill>
                  <a:ln>
                    <a:solidFill>
                      <a:srgbClr val="FFE1E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5B043912-B1BE-4854-ADA6-CC8D00167AEC}"/>
                      </a:ext>
                    </a:extLst>
                  </p:cNvPr>
                  <p:cNvSpPr/>
                  <p:nvPr/>
                </p:nvSpPr>
                <p:spPr>
                  <a:xfrm>
                    <a:off x="3872111" y="4218136"/>
                    <a:ext cx="961504" cy="432048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  <a:alpha val="45000"/>
                    </a:schemeClr>
                  </a:solidFill>
                  <a:ln>
                    <a:solidFill>
                      <a:srgbClr val="FFF9E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1BAAFF1D-6702-48DB-94F0-38B9C799A0B3}"/>
                      </a:ext>
                    </a:extLst>
                  </p:cNvPr>
                  <p:cNvSpPr/>
                  <p:nvPr/>
                </p:nvSpPr>
                <p:spPr>
                  <a:xfrm>
                    <a:off x="4833615" y="4218136"/>
                    <a:ext cx="890513" cy="432048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  <a:alpha val="45000"/>
                    </a:schemeClr>
                  </a:solidFill>
                  <a:ln>
                    <a:solidFill>
                      <a:srgbClr val="F2F8E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3E3E6401-F0FB-443F-9B39-9D65B0BB83CD}"/>
                      </a:ext>
                    </a:extLst>
                  </p:cNvPr>
                  <p:cNvSpPr/>
                  <p:nvPr/>
                </p:nvSpPr>
                <p:spPr>
                  <a:xfrm>
                    <a:off x="5724128" y="4218136"/>
                    <a:ext cx="961504" cy="432048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  <a:alpha val="45000"/>
                    </a:schemeClr>
                  </a:solidFill>
                  <a:ln>
                    <a:solidFill>
                      <a:srgbClr val="FCE8D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43AAA8F3-3A1C-4151-860E-7E90D0BC3F06}"/>
                      </a:ext>
                    </a:extLst>
                  </p:cNvPr>
                  <p:cNvSpPr/>
                  <p:nvPr/>
                </p:nvSpPr>
                <p:spPr>
                  <a:xfrm>
                    <a:off x="6693061" y="4218136"/>
                    <a:ext cx="480752" cy="432048"/>
                  </a:xfrm>
                  <a:prstGeom prst="rect">
                    <a:avLst/>
                  </a:prstGeom>
                  <a:solidFill>
                    <a:srgbClr val="DCC5ED">
                      <a:alpha val="44706"/>
                    </a:srgbClr>
                  </a:solidFill>
                  <a:ln>
                    <a:solidFill>
                      <a:srgbClr val="EFE5F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5DC4DA0A-97F9-4873-9419-2DF2D25E07D2}"/>
                    </a:ext>
                  </a:extLst>
                </p:cNvPr>
                <p:cNvSpPr txBox="1"/>
                <p:nvPr/>
              </p:nvSpPr>
              <p:spPr>
                <a:xfrm>
                  <a:off x="1939602" y="4358438"/>
                  <a:ext cx="8905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Avril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A18F69A4-6AC4-4969-BD00-8943626FFCB0}"/>
                    </a:ext>
                  </a:extLst>
                </p:cNvPr>
                <p:cNvSpPr txBox="1"/>
                <p:nvPr/>
              </p:nvSpPr>
              <p:spPr>
                <a:xfrm>
                  <a:off x="2952479" y="4358438"/>
                  <a:ext cx="8905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Mai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4E238185-7A47-4F63-AB43-1E71AF35AC31}"/>
                    </a:ext>
                  </a:extLst>
                </p:cNvPr>
                <p:cNvSpPr txBox="1"/>
                <p:nvPr/>
              </p:nvSpPr>
              <p:spPr>
                <a:xfrm>
                  <a:off x="3913983" y="4358438"/>
                  <a:ext cx="8905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Juin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444DC98B-43EA-4514-880D-234DB1BC6BAA}"/>
                    </a:ext>
                  </a:extLst>
                </p:cNvPr>
                <p:cNvSpPr txBox="1"/>
                <p:nvPr/>
              </p:nvSpPr>
              <p:spPr>
                <a:xfrm>
                  <a:off x="4804495" y="4358438"/>
                  <a:ext cx="8905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Juillet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950E93FC-852E-4830-A969-86CAE9260AF9}"/>
                    </a:ext>
                  </a:extLst>
                </p:cNvPr>
                <p:cNvSpPr txBox="1"/>
                <p:nvPr/>
              </p:nvSpPr>
              <p:spPr>
                <a:xfrm>
                  <a:off x="5741144" y="4358438"/>
                  <a:ext cx="8905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Août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8A10AC19-B292-430F-9420-FF23A1EF09E4}"/>
                    </a:ext>
                  </a:extLst>
                </p:cNvPr>
                <p:cNvSpPr txBox="1"/>
                <p:nvPr/>
              </p:nvSpPr>
              <p:spPr>
                <a:xfrm>
                  <a:off x="6488181" y="4358438"/>
                  <a:ext cx="89051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Sept.</a:t>
                  </a:r>
                </a:p>
              </p:txBody>
            </p:sp>
          </p:grpSp>
          <p:graphicFrame>
            <p:nvGraphicFramePr>
              <p:cNvPr id="6" name="Graphique 5">
                <a:extLst>
                  <a:ext uri="{FF2B5EF4-FFF2-40B4-BE49-F238E27FC236}">
                    <a16:creationId xmlns:a16="http://schemas.microsoft.com/office/drawing/2014/main" id="{858BFEC4-52CF-49F4-B80E-F62F97E99CBE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99931796"/>
                  </p:ext>
                </p:extLst>
              </p:nvPr>
            </p:nvGraphicFramePr>
            <p:xfrm>
              <a:off x="1547664" y="980728"/>
              <a:ext cx="5688632" cy="352839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C919EBE-E16F-433A-A925-41FC3D417773}"/>
                </a:ext>
              </a:extLst>
            </p:cNvPr>
            <p:cNvSpPr txBox="1"/>
            <p:nvPr/>
          </p:nvSpPr>
          <p:spPr>
            <a:xfrm>
              <a:off x="6457669" y="4200148"/>
              <a:ext cx="25502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Semaines </a:t>
              </a:r>
            </a:p>
            <a:p>
              <a:pPr algn="ctr"/>
              <a:r>
                <a:rPr lang="fr-FR" sz="1400" i="1" dirty="0"/>
                <a:t>(date de début de symptômes)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70821BE-A654-40CE-A5B3-8495BC971232}"/>
                </a:ext>
              </a:extLst>
            </p:cNvPr>
            <p:cNvSpPr txBox="1"/>
            <p:nvPr/>
          </p:nvSpPr>
          <p:spPr>
            <a:xfrm>
              <a:off x="367285" y="777407"/>
              <a:ext cx="12407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Nd de cas</a:t>
              </a:r>
            </a:p>
          </p:txBody>
        </p:sp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856157F5-96BD-4772-90AC-9643339BC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Dynamique de l’épidémie du WNV en 2026*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2E55683-D6D8-47B0-BC05-BEAEED1AF3A6}"/>
              </a:ext>
            </a:extLst>
          </p:cNvPr>
          <p:cNvGrpSpPr/>
          <p:nvPr/>
        </p:nvGrpSpPr>
        <p:grpSpPr>
          <a:xfrm>
            <a:off x="6870662" y="1328065"/>
            <a:ext cx="1423998" cy="307777"/>
            <a:chOff x="588201" y="5621783"/>
            <a:chExt cx="1423998" cy="3077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1F46842-8046-4F23-86A2-1B8C8DB74BCE}"/>
                </a:ext>
              </a:extLst>
            </p:cNvPr>
            <p:cNvSpPr/>
            <p:nvPr/>
          </p:nvSpPr>
          <p:spPr>
            <a:xfrm>
              <a:off x="588201" y="5685080"/>
              <a:ext cx="332560" cy="196171"/>
            </a:xfrm>
            <a:prstGeom prst="rect">
              <a:avLst/>
            </a:prstGeom>
            <a:solidFill>
              <a:srgbClr val="FF4747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16A2FA16-2A0C-4666-8C27-D6637A74147C}"/>
                </a:ext>
              </a:extLst>
            </p:cNvPr>
            <p:cNvSpPr txBox="1"/>
            <p:nvPr/>
          </p:nvSpPr>
          <p:spPr>
            <a:xfrm>
              <a:off x="923971" y="5621783"/>
              <a:ext cx="10882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Cas équins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C6FC655-45E8-48D7-B422-DBDFACEC0CEE}"/>
              </a:ext>
            </a:extLst>
          </p:cNvPr>
          <p:cNvGrpSpPr/>
          <p:nvPr/>
        </p:nvGrpSpPr>
        <p:grpSpPr>
          <a:xfrm>
            <a:off x="6870662" y="1665970"/>
            <a:ext cx="2384351" cy="307777"/>
            <a:chOff x="2193983" y="5630912"/>
            <a:chExt cx="2384351" cy="30777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ED79600-418F-44C5-ACF9-A01796D79189}"/>
                </a:ext>
              </a:extLst>
            </p:cNvPr>
            <p:cNvSpPr/>
            <p:nvPr/>
          </p:nvSpPr>
          <p:spPr>
            <a:xfrm>
              <a:off x="2193983" y="5684784"/>
              <a:ext cx="332560" cy="196171"/>
            </a:xfrm>
            <a:prstGeom prst="rect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4C6874D-C4BF-4D0E-B97B-8DF29CE7B268}"/>
                </a:ext>
              </a:extLst>
            </p:cNvPr>
            <p:cNvSpPr txBox="1"/>
            <p:nvPr/>
          </p:nvSpPr>
          <p:spPr>
            <a:xfrm>
              <a:off x="2561668" y="5630912"/>
              <a:ext cx="20166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Cas aviaires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BD8BA26-87D4-4EFC-81CF-F935042023C3}"/>
              </a:ext>
            </a:extLst>
          </p:cNvPr>
          <p:cNvGrpSpPr/>
          <p:nvPr/>
        </p:nvGrpSpPr>
        <p:grpSpPr>
          <a:xfrm>
            <a:off x="2099699" y="3992361"/>
            <a:ext cx="2305601" cy="2187885"/>
            <a:chOff x="2177301" y="3861048"/>
            <a:chExt cx="2305601" cy="2187885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2EC96E9-FE6D-43C7-B596-64C80DBD7DCC}"/>
                </a:ext>
              </a:extLst>
            </p:cNvPr>
            <p:cNvSpPr/>
            <p:nvPr/>
          </p:nvSpPr>
          <p:spPr>
            <a:xfrm>
              <a:off x="2947299" y="3861048"/>
              <a:ext cx="808559" cy="678200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674A473D-F75A-4AF7-A0DD-669171699DF7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flipH="1">
              <a:off x="3330102" y="4539248"/>
              <a:ext cx="21476" cy="771021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5103DD4-705B-4E4B-A965-59D9F8792542}"/>
                </a:ext>
              </a:extLst>
            </p:cNvPr>
            <p:cNvSpPr txBox="1"/>
            <p:nvPr/>
          </p:nvSpPr>
          <p:spPr>
            <a:xfrm>
              <a:off x="2177301" y="5310269"/>
              <a:ext cx="23056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6 cas aviaires IDF</a:t>
              </a:r>
            </a:p>
            <a:p>
              <a:pPr algn="ctr"/>
              <a:r>
                <a:rPr lang="fr-FR" sz="1400" i="1" dirty="0"/>
                <a:t>Projet </a:t>
              </a:r>
              <a:r>
                <a:rPr lang="fr-FR" sz="1400" i="1" dirty="0" err="1"/>
                <a:t>Prézode</a:t>
              </a:r>
              <a:endParaRPr lang="fr-FR" sz="1400" i="1" dirty="0"/>
            </a:p>
            <a:p>
              <a:pPr algn="ctr"/>
              <a:r>
                <a:rPr lang="fr-FR" sz="1400" i="1" dirty="0"/>
                <a:t>Centre de soins CHUV-FS 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C564FBBE-B1C1-4DE3-A258-83E349E4D355}"/>
              </a:ext>
            </a:extLst>
          </p:cNvPr>
          <p:cNvGrpSpPr/>
          <p:nvPr/>
        </p:nvGrpSpPr>
        <p:grpSpPr>
          <a:xfrm>
            <a:off x="254287" y="4064369"/>
            <a:ext cx="1944216" cy="1369479"/>
            <a:chOff x="331889" y="3933056"/>
            <a:chExt cx="1944216" cy="1369479"/>
          </a:xfrm>
        </p:grpSpPr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76002D7A-BA59-446A-9FAD-A91C3CCB0DDA}"/>
                </a:ext>
              </a:extLst>
            </p:cNvPr>
            <p:cNvCxnSpPr>
              <a:stCxn id="30" idx="4"/>
            </p:cNvCxnSpPr>
            <p:nvPr/>
          </p:nvCxnSpPr>
          <p:spPr>
            <a:xfrm>
              <a:off x="1372497" y="4696343"/>
              <a:ext cx="0" cy="31683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954E35F-465B-45E9-A12E-81C5B4B990D3}"/>
                </a:ext>
              </a:extLst>
            </p:cNvPr>
            <p:cNvSpPr txBox="1"/>
            <p:nvPr/>
          </p:nvSpPr>
          <p:spPr>
            <a:xfrm>
              <a:off x="331889" y="4994758"/>
              <a:ext cx="19442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équin en Corse</a:t>
              </a: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C587645-0906-4EBF-BAD3-8BE88DDBE7B1}"/>
                </a:ext>
              </a:extLst>
            </p:cNvPr>
            <p:cNvSpPr/>
            <p:nvPr/>
          </p:nvSpPr>
          <p:spPr>
            <a:xfrm>
              <a:off x="1187624" y="3933056"/>
              <a:ext cx="369746" cy="76328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51E89982-0F7B-4340-8E56-A9031B273C7E}"/>
              </a:ext>
            </a:extLst>
          </p:cNvPr>
          <p:cNvGrpSpPr/>
          <p:nvPr/>
        </p:nvGrpSpPr>
        <p:grpSpPr>
          <a:xfrm rot="10800000">
            <a:off x="3078830" y="3159310"/>
            <a:ext cx="1326711" cy="1565189"/>
            <a:chOff x="1077389" y="3933059"/>
            <a:chExt cx="1326711" cy="1565189"/>
          </a:xfrm>
        </p:grpSpPr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28ED47FB-27D2-4F29-9745-41FD62B58C08}"/>
                </a:ext>
              </a:extLst>
            </p:cNvPr>
            <p:cNvCxnSpPr>
              <a:cxnSpLocks/>
              <a:stCxn id="51" idx="4"/>
            </p:cNvCxnSpPr>
            <p:nvPr/>
          </p:nvCxnSpPr>
          <p:spPr>
            <a:xfrm rot="10800000" flipH="1" flipV="1">
              <a:off x="1378763" y="4696346"/>
              <a:ext cx="11220" cy="316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E16093CD-EEA8-4710-9920-99C933520F78}"/>
                </a:ext>
              </a:extLst>
            </p:cNvPr>
            <p:cNvSpPr txBox="1"/>
            <p:nvPr/>
          </p:nvSpPr>
          <p:spPr>
            <a:xfrm rot="10800000">
              <a:off x="1077389" y="4975028"/>
              <a:ext cx="13267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en PACA (13)</a:t>
              </a:r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D94E3B6-5E96-4DFA-B73B-A95BB18479E9}"/>
                </a:ext>
              </a:extLst>
            </p:cNvPr>
            <p:cNvSpPr/>
            <p:nvPr/>
          </p:nvSpPr>
          <p:spPr>
            <a:xfrm>
              <a:off x="1264938" y="3933059"/>
              <a:ext cx="227649" cy="76328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FA02F8CC-BFC7-41A6-8F78-02D8B4FF08ED}"/>
              </a:ext>
            </a:extLst>
          </p:cNvPr>
          <p:cNvGrpSpPr/>
          <p:nvPr/>
        </p:nvGrpSpPr>
        <p:grpSpPr>
          <a:xfrm>
            <a:off x="3565909" y="3961212"/>
            <a:ext cx="1449561" cy="1534308"/>
            <a:chOff x="609348" y="3933059"/>
            <a:chExt cx="1449561" cy="1534308"/>
          </a:xfrm>
        </p:grpSpPr>
        <p:cxnSp>
          <p:nvCxnSpPr>
            <p:cNvPr id="56" name="Connecteur droit avec flèche 55">
              <a:extLst>
                <a:ext uri="{FF2B5EF4-FFF2-40B4-BE49-F238E27FC236}">
                  <a16:creationId xmlns:a16="http://schemas.microsoft.com/office/drawing/2014/main" id="{2BD347BD-297D-4639-9062-12FB6D3860C8}"/>
                </a:ext>
              </a:extLst>
            </p:cNvPr>
            <p:cNvCxnSpPr>
              <a:cxnSpLocks/>
              <a:stCxn id="58" idx="4"/>
            </p:cNvCxnSpPr>
            <p:nvPr/>
          </p:nvCxnSpPr>
          <p:spPr>
            <a:xfrm rot="10800000" flipH="1" flipV="1">
              <a:off x="1378763" y="4696346"/>
              <a:ext cx="11220" cy="31682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F84CB5A0-B8E3-4389-89D4-8991EBE0C546}"/>
                </a:ext>
              </a:extLst>
            </p:cNvPr>
            <p:cNvSpPr txBox="1"/>
            <p:nvPr/>
          </p:nvSpPr>
          <p:spPr>
            <a:xfrm>
              <a:off x="609348" y="4944147"/>
              <a:ext cx="14495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en Occitanie (66)</a:t>
              </a: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21EAB1F-35FD-485B-A043-4C0012799BCC}"/>
                </a:ext>
              </a:extLst>
            </p:cNvPr>
            <p:cNvSpPr/>
            <p:nvPr/>
          </p:nvSpPr>
          <p:spPr>
            <a:xfrm>
              <a:off x="1264938" y="3933059"/>
              <a:ext cx="227649" cy="76328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9288F3C7-8E34-4958-AD43-4B40DC085D69}"/>
              </a:ext>
            </a:extLst>
          </p:cNvPr>
          <p:cNvGrpSpPr/>
          <p:nvPr/>
        </p:nvGrpSpPr>
        <p:grpSpPr>
          <a:xfrm>
            <a:off x="3414278" y="1936848"/>
            <a:ext cx="1781535" cy="2758644"/>
            <a:chOff x="3491880" y="1805535"/>
            <a:chExt cx="1781535" cy="2758644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181745A9-33B7-47A8-AEEE-4960ADCFCDC1}"/>
                </a:ext>
              </a:extLst>
            </p:cNvPr>
            <p:cNvGrpSpPr/>
            <p:nvPr/>
          </p:nvGrpSpPr>
          <p:grpSpPr>
            <a:xfrm rot="10800000">
              <a:off x="4382648" y="2544199"/>
              <a:ext cx="781862" cy="2019980"/>
              <a:chOff x="1264939" y="3933059"/>
              <a:chExt cx="781862" cy="2019980"/>
            </a:xfrm>
          </p:grpSpPr>
          <p:cxnSp>
            <p:nvCxnSpPr>
              <p:cNvPr id="67" name="Connecteur droit avec flèche 66">
                <a:extLst>
                  <a:ext uri="{FF2B5EF4-FFF2-40B4-BE49-F238E27FC236}">
                    <a16:creationId xmlns:a16="http://schemas.microsoft.com/office/drawing/2014/main" id="{31C5D900-ED23-4507-9B34-E043F9E76938}"/>
                  </a:ext>
                </a:extLst>
              </p:cNvPr>
              <p:cNvCxnSpPr>
                <a:cxnSpLocks/>
                <a:endCxn id="74" idx="2"/>
              </p:cNvCxnSpPr>
              <p:nvPr/>
            </p:nvCxnSpPr>
            <p:spPr>
              <a:xfrm rot="10800000" flipH="1" flipV="1">
                <a:off x="1382513" y="5298687"/>
                <a:ext cx="664288" cy="6543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35FA4AA7-F801-4DDA-B87D-65C9878FB693}"/>
                  </a:ext>
                </a:extLst>
              </p:cNvPr>
              <p:cNvSpPr/>
              <p:nvPr/>
            </p:nvSpPr>
            <p:spPr>
              <a:xfrm>
                <a:off x="1264939" y="3933059"/>
                <a:ext cx="227649" cy="136563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F7B2DC6-0585-4B18-9637-23C1A2CCDD09}"/>
                </a:ext>
              </a:extLst>
            </p:cNvPr>
            <p:cNvSpPr txBox="1"/>
            <p:nvPr/>
          </p:nvSpPr>
          <p:spPr>
            <a:xfrm>
              <a:off x="3491880" y="1805535"/>
              <a:ext cx="178153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en N. Aquitaine et Pays de la Loire (33, 47,85)</a:t>
              </a:r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8D387F83-C6E9-4FAB-9939-9056B300549A}"/>
              </a:ext>
            </a:extLst>
          </p:cNvPr>
          <p:cNvGrpSpPr/>
          <p:nvPr/>
        </p:nvGrpSpPr>
        <p:grpSpPr>
          <a:xfrm>
            <a:off x="4455178" y="2922329"/>
            <a:ext cx="1449561" cy="3067942"/>
            <a:chOff x="659781" y="3851963"/>
            <a:chExt cx="1449561" cy="3067942"/>
          </a:xfrm>
        </p:grpSpPr>
        <p:cxnSp>
          <p:nvCxnSpPr>
            <p:cNvPr id="78" name="Connecteur droit avec flèche 77">
              <a:extLst>
                <a:ext uri="{FF2B5EF4-FFF2-40B4-BE49-F238E27FC236}">
                  <a16:creationId xmlns:a16="http://schemas.microsoft.com/office/drawing/2014/main" id="{558555EC-B4BD-4401-A311-5C48E4BE0E92}"/>
                </a:ext>
              </a:extLst>
            </p:cNvPr>
            <p:cNvCxnSpPr>
              <a:cxnSpLocks/>
              <a:stCxn id="80" idx="4"/>
              <a:endCxn id="79" idx="0"/>
            </p:cNvCxnSpPr>
            <p:nvPr/>
          </p:nvCxnSpPr>
          <p:spPr>
            <a:xfrm>
              <a:off x="1382057" y="5654133"/>
              <a:ext cx="2505" cy="74255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897AACAE-DBA7-47D8-A009-7D7768FB004F}"/>
                </a:ext>
              </a:extLst>
            </p:cNvPr>
            <p:cNvSpPr txBox="1"/>
            <p:nvPr/>
          </p:nvSpPr>
          <p:spPr>
            <a:xfrm>
              <a:off x="659781" y="6396685"/>
              <a:ext cx="14495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en Hauts-de-France (60)</a:t>
              </a: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A58C6CD7-1225-4572-85AD-2BF6EB7A4CA4}"/>
                </a:ext>
              </a:extLst>
            </p:cNvPr>
            <p:cNvSpPr/>
            <p:nvPr/>
          </p:nvSpPr>
          <p:spPr>
            <a:xfrm>
              <a:off x="1268232" y="3851963"/>
              <a:ext cx="227649" cy="180217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AFFBF27F-4FCB-48A1-A955-BB49804B174B}"/>
              </a:ext>
            </a:extLst>
          </p:cNvPr>
          <p:cNvGrpSpPr/>
          <p:nvPr/>
        </p:nvGrpSpPr>
        <p:grpSpPr>
          <a:xfrm>
            <a:off x="5295601" y="2596241"/>
            <a:ext cx="1852051" cy="2916211"/>
            <a:chOff x="4936860" y="2486062"/>
            <a:chExt cx="1852051" cy="2916211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FF75D419-DBDF-46F5-AB55-84333F7F922E}"/>
                </a:ext>
              </a:extLst>
            </p:cNvPr>
            <p:cNvGrpSpPr/>
            <p:nvPr/>
          </p:nvGrpSpPr>
          <p:grpSpPr>
            <a:xfrm rot="10800000">
              <a:off x="4936860" y="2486062"/>
              <a:ext cx="443146" cy="2683718"/>
              <a:chOff x="1049443" y="3327458"/>
              <a:chExt cx="443146" cy="2683718"/>
            </a:xfrm>
          </p:grpSpPr>
          <p:cxnSp>
            <p:nvCxnSpPr>
              <p:cNvPr id="88" name="Connecteur droit avec flèche 87">
                <a:extLst>
                  <a:ext uri="{FF2B5EF4-FFF2-40B4-BE49-F238E27FC236}">
                    <a16:creationId xmlns:a16="http://schemas.microsoft.com/office/drawing/2014/main" id="{B83EA0A9-45E2-45CD-B2D2-07DD41A522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049443" y="3327458"/>
                <a:ext cx="332573" cy="62250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Ellipse 88">
                <a:extLst>
                  <a:ext uri="{FF2B5EF4-FFF2-40B4-BE49-F238E27FC236}">
                    <a16:creationId xmlns:a16="http://schemas.microsoft.com/office/drawing/2014/main" id="{DAC08A8A-ECB4-44C0-AB0F-9D8400B09395}"/>
                  </a:ext>
                </a:extLst>
              </p:cNvPr>
              <p:cNvSpPr/>
              <p:nvPr/>
            </p:nvSpPr>
            <p:spPr>
              <a:xfrm>
                <a:off x="1264940" y="3933059"/>
                <a:ext cx="227649" cy="207811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D817B066-8752-4B05-9278-472CB38536F6}"/>
                </a:ext>
              </a:extLst>
            </p:cNvPr>
            <p:cNvSpPr txBox="1"/>
            <p:nvPr/>
          </p:nvSpPr>
          <p:spPr>
            <a:xfrm>
              <a:off x="4978187" y="5094496"/>
              <a:ext cx="181072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Grand-Est (68)</a:t>
              </a:r>
            </a:p>
          </p:txBody>
        </p: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E65B3DDA-C7E1-4CFC-94C1-1F3D5D62CF75}"/>
              </a:ext>
            </a:extLst>
          </p:cNvPr>
          <p:cNvGrpSpPr/>
          <p:nvPr/>
        </p:nvGrpSpPr>
        <p:grpSpPr>
          <a:xfrm>
            <a:off x="5712324" y="1563433"/>
            <a:ext cx="3125242" cy="3599025"/>
            <a:chOff x="5149659" y="1515702"/>
            <a:chExt cx="3125242" cy="3599025"/>
          </a:xfrm>
        </p:grpSpPr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43ACE21A-1700-4595-8E35-3FEC5E4333D3}"/>
                </a:ext>
              </a:extLst>
            </p:cNvPr>
            <p:cNvGrpSpPr/>
            <p:nvPr/>
          </p:nvGrpSpPr>
          <p:grpSpPr>
            <a:xfrm rot="10800000">
              <a:off x="5149659" y="1515702"/>
              <a:ext cx="593196" cy="3477893"/>
              <a:chOff x="686594" y="3503643"/>
              <a:chExt cx="593196" cy="3477893"/>
            </a:xfrm>
          </p:grpSpPr>
          <p:cxnSp>
            <p:nvCxnSpPr>
              <p:cNvPr id="95" name="Connecteur droit avec flèche 94">
                <a:extLst>
                  <a:ext uri="{FF2B5EF4-FFF2-40B4-BE49-F238E27FC236}">
                    <a16:creationId xmlns:a16="http://schemas.microsoft.com/office/drawing/2014/main" id="{B413DA53-9A7C-4D1B-A0CB-7EA45E5F351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686594" y="3503643"/>
                <a:ext cx="495543" cy="35169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Ellipse 95">
                <a:extLst>
                  <a:ext uri="{FF2B5EF4-FFF2-40B4-BE49-F238E27FC236}">
                    <a16:creationId xmlns:a16="http://schemas.microsoft.com/office/drawing/2014/main" id="{40B27AB3-0660-4A52-90DF-BE0DB21CFA63}"/>
                  </a:ext>
                </a:extLst>
              </p:cNvPr>
              <p:cNvSpPr/>
              <p:nvPr/>
            </p:nvSpPr>
            <p:spPr>
              <a:xfrm>
                <a:off x="1052141" y="3849477"/>
                <a:ext cx="227649" cy="313205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FB2D7ABC-A19C-490D-A87F-DE0642E4A057}"/>
                </a:ext>
              </a:extLst>
            </p:cNvPr>
            <p:cNvSpPr txBox="1"/>
            <p:nvPr/>
          </p:nvSpPr>
          <p:spPr>
            <a:xfrm>
              <a:off x="5417864" y="4806950"/>
              <a:ext cx="285703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400" i="1" dirty="0"/>
                <a:t>1</a:t>
              </a:r>
              <a:r>
                <a:rPr lang="fr-FR" sz="1400" i="1" baseline="30000" dirty="0"/>
                <a:t>er</a:t>
              </a:r>
              <a:r>
                <a:rPr lang="fr-FR" sz="1400" i="1" dirty="0"/>
                <a:t> cas équin en Bretagne (35)</a:t>
              </a:r>
            </a:p>
          </p:txBody>
        </p:sp>
      </p:grpSp>
      <p:sp>
        <p:nvSpPr>
          <p:cNvPr id="109" name="ZoneTexte 108">
            <a:extLst>
              <a:ext uri="{FF2B5EF4-FFF2-40B4-BE49-F238E27FC236}">
                <a16:creationId xmlns:a16="http://schemas.microsoft.com/office/drawing/2014/main" id="{50CDDB45-ABC2-429E-8D52-613F6C530152}"/>
              </a:ext>
            </a:extLst>
          </p:cNvPr>
          <p:cNvSpPr txBox="1"/>
          <p:nvPr/>
        </p:nvSpPr>
        <p:spPr>
          <a:xfrm>
            <a:off x="447173" y="6226857"/>
            <a:ext cx="8583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dirty="0"/>
              <a:t>30 départements </a:t>
            </a:r>
            <a:r>
              <a:rPr lang="fr-FR" sz="1600" i="1" dirty="0"/>
              <a:t>présentent un cas d’infection à WNV chez les équidés ou dans l’avifaune. </a:t>
            </a:r>
          </a:p>
          <a:p>
            <a:pPr algn="ctr"/>
            <a:r>
              <a:rPr lang="fr-FR" sz="1600" i="1" dirty="0"/>
              <a:t>La saison est loin d’être terminée, to </a:t>
            </a:r>
            <a:r>
              <a:rPr lang="fr-FR" sz="1600" i="1" dirty="0" err="1"/>
              <a:t>be</a:t>
            </a:r>
            <a:r>
              <a:rPr lang="fr-FR" sz="1600" i="1" dirty="0"/>
              <a:t> </a:t>
            </a:r>
            <a:r>
              <a:rPr lang="fr-FR" sz="1600" i="1" dirty="0" err="1"/>
              <a:t>continued</a:t>
            </a:r>
            <a:r>
              <a:rPr lang="fr-FR" sz="1600" i="1" dirty="0"/>
              <a:t>…</a:t>
            </a: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72555FC1-697D-43A2-B212-EC554BF7952E}"/>
              </a:ext>
            </a:extLst>
          </p:cNvPr>
          <p:cNvSpPr txBox="1"/>
          <p:nvPr/>
        </p:nvSpPr>
        <p:spPr>
          <a:xfrm>
            <a:off x="54935" y="672951"/>
            <a:ext cx="2834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*jusqu’au 17 septembre 2026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1E2F499-C440-4253-97FE-7BBC2106414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38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690873C8-4FCD-445F-8CF6-20817B1963B8}"/>
              </a:ext>
            </a:extLst>
          </p:cNvPr>
          <p:cNvGrpSpPr/>
          <p:nvPr/>
        </p:nvGrpSpPr>
        <p:grpSpPr>
          <a:xfrm>
            <a:off x="2027155" y="873091"/>
            <a:ext cx="6038332" cy="4913168"/>
            <a:chOff x="2027155" y="873091"/>
            <a:chExt cx="6038332" cy="4913168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748E6F1-1B60-4D00-BB07-F2CAB7221076}"/>
                </a:ext>
              </a:extLst>
            </p:cNvPr>
            <p:cNvSpPr txBox="1"/>
            <p:nvPr/>
          </p:nvSpPr>
          <p:spPr>
            <a:xfrm>
              <a:off x="5494851" y="4652393"/>
              <a:ext cx="23742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7030A0"/>
                  </a:solidFill>
                </a:rPr>
                <a:t>Île-de-France 2025</a:t>
              </a:r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8BAFA48-2846-4030-978A-688A8F96F252}"/>
                </a:ext>
              </a:extLst>
            </p:cNvPr>
            <p:cNvGrpSpPr/>
            <p:nvPr/>
          </p:nvGrpSpPr>
          <p:grpSpPr>
            <a:xfrm>
              <a:off x="2027155" y="873091"/>
              <a:ext cx="6038332" cy="4913168"/>
              <a:chOff x="2027155" y="873091"/>
              <a:chExt cx="6038332" cy="4913168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CCECA1B1-C8B4-497E-9B1D-424C900275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397" t="4032" r="2547" b="2362"/>
              <a:stretch/>
            </p:blipFill>
            <p:spPr>
              <a:xfrm>
                <a:off x="2027155" y="873091"/>
                <a:ext cx="3553326" cy="4913168"/>
              </a:xfrm>
              <a:prstGeom prst="rect">
                <a:avLst/>
              </a:prstGeom>
            </p:spPr>
          </p:pic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5A722C1B-3B68-4389-8165-6320ACC3AD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8025" y="4279789"/>
                <a:ext cx="0" cy="1042737"/>
              </a:xfrm>
              <a:prstGeom prst="line">
                <a:avLst/>
              </a:prstGeom>
              <a:ln w="12700">
                <a:solidFill>
                  <a:srgbClr val="CC99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34E41B0-1A24-4FE4-901A-B4BD0E75F89B}"/>
                  </a:ext>
                </a:extLst>
              </p:cNvPr>
              <p:cNvSpPr txBox="1"/>
              <p:nvPr/>
            </p:nvSpPr>
            <p:spPr>
              <a:xfrm>
                <a:off x="5691256" y="1135644"/>
                <a:ext cx="23742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PACA 2024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CE0277B-231E-4760-9305-72A3ED99C0EA}"/>
                  </a:ext>
                </a:extLst>
              </p:cNvPr>
              <p:cNvSpPr txBox="1"/>
              <p:nvPr/>
            </p:nvSpPr>
            <p:spPr>
              <a:xfrm>
                <a:off x="5409225" y="3441112"/>
                <a:ext cx="23742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rgbClr val="FFC000"/>
                    </a:solidFill>
                  </a:rPr>
                  <a:t>Occitanie 2024</a:t>
                </a: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3DF4A374-3286-49A6-8B8E-7FE39664B0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9337" y="880105"/>
                <a:ext cx="0" cy="802106"/>
              </a:xfrm>
              <a:prstGeom prst="line">
                <a:avLst/>
              </a:prstGeom>
              <a:ln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DD323BF4-FF97-4364-9BE4-9331191360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6696" y="3300519"/>
                <a:ext cx="0" cy="576000"/>
              </a:xfrm>
              <a:prstGeom prst="line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CB20F596-56AB-4EC3-9793-8F5EC35E3828}"/>
              </a:ext>
            </a:extLst>
          </p:cNvPr>
          <p:cNvGrpSpPr/>
          <p:nvPr/>
        </p:nvGrpSpPr>
        <p:grpSpPr>
          <a:xfrm>
            <a:off x="5138675" y="2715743"/>
            <a:ext cx="4005325" cy="1169551"/>
            <a:chOff x="5138675" y="2715743"/>
            <a:chExt cx="4005325" cy="1169551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D1C000A9-BE5C-4A23-9174-EE90EB948732}"/>
                </a:ext>
              </a:extLst>
            </p:cNvPr>
            <p:cNvGrpSpPr/>
            <p:nvPr/>
          </p:nvGrpSpPr>
          <p:grpSpPr>
            <a:xfrm>
              <a:off x="5138675" y="3111817"/>
              <a:ext cx="2926812" cy="276999"/>
              <a:chOff x="5454315" y="3618106"/>
              <a:chExt cx="2926812" cy="276999"/>
            </a:xfrm>
          </p:grpSpPr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870F754-8F42-4A68-A10C-2DF7EDA6B0CB}"/>
                  </a:ext>
                </a:extLst>
              </p:cNvPr>
              <p:cNvSpPr txBox="1"/>
              <p:nvPr/>
            </p:nvSpPr>
            <p:spPr>
              <a:xfrm>
                <a:off x="6006896" y="3618106"/>
                <a:ext cx="23742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rgbClr val="FF0000"/>
                    </a:solidFill>
                  </a:rPr>
                  <a:t>Occitanie 2026</a:t>
                </a:r>
              </a:p>
            </p:txBody>
          </p:sp>
          <p:cxnSp>
            <p:nvCxnSpPr>
              <p:cNvPr id="21" name="Connecteur droit avec flèche 20">
                <a:extLst>
                  <a:ext uri="{FF2B5EF4-FFF2-40B4-BE49-F238E27FC236}">
                    <a16:creationId xmlns:a16="http://schemas.microsoft.com/office/drawing/2014/main" id="{0A8A6D6D-B397-4D92-A519-9A3B240E65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4315" y="3749406"/>
                <a:ext cx="552581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EFA1686-33D3-45B8-8235-6A05242E70C8}"/>
                </a:ext>
              </a:extLst>
            </p:cNvPr>
            <p:cNvSpPr txBox="1"/>
            <p:nvPr/>
          </p:nvSpPr>
          <p:spPr>
            <a:xfrm>
              <a:off x="6769769" y="2715743"/>
              <a:ext cx="237423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Souche différente des souches circulants en France, proche de souche ayant circulé en Espagne en 2024.</a:t>
              </a:r>
            </a:p>
            <a:p>
              <a:r>
                <a:rPr lang="fr-FR" sz="1400" dirty="0">
                  <a:solidFill>
                    <a:srgbClr val="FF0000"/>
                  </a:solidFill>
                </a:rPr>
                <a:t>Nouvelle introduction?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89CC8BC-3BF7-4703-B9F3-68CF79013E10}"/>
              </a:ext>
            </a:extLst>
          </p:cNvPr>
          <p:cNvGrpSpPr/>
          <p:nvPr/>
        </p:nvGrpSpPr>
        <p:grpSpPr>
          <a:xfrm>
            <a:off x="5418651" y="5309205"/>
            <a:ext cx="3473829" cy="738664"/>
            <a:chOff x="5743072" y="5808944"/>
            <a:chExt cx="3473829" cy="738664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57FDEA2-EB50-4BD0-8EBA-76FC94678C1D}"/>
                </a:ext>
              </a:extLst>
            </p:cNvPr>
            <p:cNvGrpSpPr/>
            <p:nvPr/>
          </p:nvGrpSpPr>
          <p:grpSpPr>
            <a:xfrm>
              <a:off x="5743072" y="5879432"/>
              <a:ext cx="2450432" cy="389293"/>
              <a:chOff x="5743072" y="5879432"/>
              <a:chExt cx="2450432" cy="389293"/>
            </a:xfrm>
          </p:grpSpPr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573DC24A-3CF1-4733-ABED-196A55C29EF2}"/>
                  </a:ext>
                </a:extLst>
              </p:cNvPr>
              <p:cNvSpPr txBox="1"/>
              <p:nvPr/>
            </p:nvSpPr>
            <p:spPr>
              <a:xfrm>
                <a:off x="5819273" y="5935578"/>
                <a:ext cx="23742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rgbClr val="7030A0"/>
                    </a:solidFill>
                  </a:rPr>
                  <a:t>Île-de-France 2026</a:t>
                </a:r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A82FE655-27C8-49BA-A447-7623DECC9530}"/>
                  </a:ext>
                </a:extLst>
              </p:cNvPr>
              <p:cNvCxnSpPr/>
              <p:nvPr/>
            </p:nvCxnSpPr>
            <p:spPr>
              <a:xfrm>
                <a:off x="5743072" y="5879432"/>
                <a:ext cx="0" cy="389293"/>
              </a:xfrm>
              <a:prstGeom prst="line">
                <a:avLst/>
              </a:prstGeom>
              <a:ln w="127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B4DE43B-6579-49AA-82EF-7E09CB8B843E}"/>
                </a:ext>
              </a:extLst>
            </p:cNvPr>
            <p:cNvSpPr txBox="1"/>
            <p:nvPr/>
          </p:nvSpPr>
          <p:spPr>
            <a:xfrm>
              <a:off x="7211303" y="5808944"/>
              <a:ext cx="20055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rgbClr val="800080"/>
                  </a:solidFill>
                </a:rPr>
                <a:t>Souche proche de la souche ayant circulé en Île-de-France en 2025</a:t>
              </a:r>
            </a:p>
          </p:txBody>
        </p:sp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ACD4BC1D-DB13-45EA-80D2-E4D1918E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Caractérisation des souches circulantes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D2986C-F60B-41CC-904F-FC752DFE99B2}"/>
              </a:ext>
            </a:extLst>
          </p:cNvPr>
          <p:cNvGrpSpPr/>
          <p:nvPr/>
        </p:nvGrpSpPr>
        <p:grpSpPr>
          <a:xfrm>
            <a:off x="323528" y="1393854"/>
            <a:ext cx="2442992" cy="5170666"/>
            <a:chOff x="225758" y="1041716"/>
            <a:chExt cx="2442992" cy="517066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B34446D-6774-4A0D-8BCC-43E8132C88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662" t="14994" r="4610"/>
            <a:stretch/>
          </p:blipFill>
          <p:spPr>
            <a:xfrm>
              <a:off x="631494" y="1041716"/>
              <a:ext cx="1556720" cy="1254177"/>
            </a:xfrm>
            <a:prstGeom prst="rect">
              <a:avLst/>
            </a:prstGeom>
          </p:spPr>
        </p:pic>
        <p:pic>
          <p:nvPicPr>
            <p:cNvPr id="2050" name="Picture 2" descr="Hibou grand-duc — Wikipédia">
              <a:extLst>
                <a:ext uri="{FF2B5EF4-FFF2-40B4-BE49-F238E27FC236}">
                  <a16:creationId xmlns:a16="http://schemas.microsoft.com/office/drawing/2014/main" id="{2A590297-1D26-4A64-B1F0-DCB753592A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612" y="4970388"/>
              <a:ext cx="792088" cy="1241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BC1D76-BA93-43D6-84DB-FF33CA048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458" y="3620179"/>
              <a:ext cx="1907734" cy="126487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4B3F09-F32D-4CF7-A67C-43B23016B8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332" t="7698" r="11791"/>
            <a:stretch/>
          </p:blipFill>
          <p:spPr>
            <a:xfrm>
              <a:off x="225758" y="2321294"/>
              <a:ext cx="1112505" cy="125417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D0E8FB3-4ECF-494A-A64F-A11506E24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7160" b="4640"/>
            <a:stretch/>
          </p:blipFill>
          <p:spPr>
            <a:xfrm>
              <a:off x="1248834" y="4970389"/>
              <a:ext cx="1209172" cy="1241993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769B09-95DF-4F7E-9BA6-138AA0E80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4816" r="32308"/>
            <a:stretch/>
          </p:blipFill>
          <p:spPr>
            <a:xfrm>
              <a:off x="1355315" y="2327385"/>
              <a:ext cx="1313435" cy="1241993"/>
            </a:xfrm>
            <a:prstGeom prst="rect">
              <a:avLst/>
            </a:prstGeom>
          </p:spPr>
        </p:pic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D2BFBA68-2D94-4BE0-80C3-FC4AA36F9D4C}"/>
              </a:ext>
            </a:extLst>
          </p:cNvPr>
          <p:cNvSpPr txBox="1"/>
          <p:nvPr/>
        </p:nvSpPr>
        <p:spPr>
          <a:xfrm>
            <a:off x="263404" y="932189"/>
            <a:ext cx="239923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Oiseaux WNV positifs</a:t>
            </a:r>
            <a:endParaRPr lang="fr-FR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203A338-9706-4F36-B8AF-C5ED74DD7C08}"/>
              </a:ext>
            </a:extLst>
          </p:cNvPr>
          <p:cNvSpPr txBox="1"/>
          <p:nvPr/>
        </p:nvSpPr>
        <p:spPr>
          <a:xfrm>
            <a:off x="2605910" y="6355959"/>
            <a:ext cx="2214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Crédit: M. </a:t>
            </a:r>
            <a:r>
              <a:rPr lang="fr-FR" sz="1100" dirty="0" err="1"/>
              <a:t>Gondard</a:t>
            </a:r>
            <a:endParaRPr lang="fr-FR" sz="110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0E93CA6-28E1-4A79-B084-FC2C65264E4F}"/>
              </a:ext>
            </a:extLst>
          </p:cNvPr>
          <p:cNvSpPr txBox="1"/>
          <p:nvPr/>
        </p:nvSpPr>
        <p:spPr>
          <a:xfrm>
            <a:off x="4427984" y="6196849"/>
            <a:ext cx="394235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D’autres séquences à venir : Oiseaux WNV positifs collectés en </a:t>
            </a:r>
            <a:r>
              <a:rPr lang="fr-FR" sz="1200" b="1" dirty="0"/>
              <a:t>Loire-Atlantique</a:t>
            </a:r>
            <a:r>
              <a:rPr lang="fr-FR" sz="1200" dirty="0"/>
              <a:t> et en </a:t>
            </a:r>
            <a:r>
              <a:rPr lang="fr-FR" sz="1200" b="1" dirty="0"/>
              <a:t>Grand-Est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2407281-A7B9-4645-82C1-461C64651D4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78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88ADF-E909-4088-8493-B0C859A4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Dynamique des saisons de transmission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3737B4E-4BD0-4FD8-929B-73C622EA71D7}"/>
              </a:ext>
            </a:extLst>
          </p:cNvPr>
          <p:cNvGrpSpPr/>
          <p:nvPr/>
        </p:nvGrpSpPr>
        <p:grpSpPr>
          <a:xfrm>
            <a:off x="64648" y="852385"/>
            <a:ext cx="1500376" cy="1524559"/>
            <a:chOff x="1808454" y="981205"/>
            <a:chExt cx="4664192" cy="4975457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3979551-C7A5-449B-ABC2-1F323508D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8454" y="2160000"/>
              <a:ext cx="519050" cy="548846"/>
            </a:xfrm>
            <a:custGeom>
              <a:avLst/>
              <a:gdLst>
                <a:gd name="T0" fmla="*/ 273 w 107"/>
                <a:gd name="T1" fmla="*/ 264 h 109"/>
                <a:gd name="T2" fmla="*/ 217 w 107"/>
                <a:gd name="T3" fmla="*/ 206 h 109"/>
                <a:gd name="T4" fmla="*/ 251 w 107"/>
                <a:gd name="T5" fmla="*/ 176 h 109"/>
                <a:gd name="T6" fmla="*/ 246 w 107"/>
                <a:gd name="T7" fmla="*/ 123 h 109"/>
                <a:gd name="T8" fmla="*/ 233 w 107"/>
                <a:gd name="T9" fmla="*/ 24 h 109"/>
                <a:gd name="T10" fmla="*/ 225 w 107"/>
                <a:gd name="T11" fmla="*/ 21 h 109"/>
                <a:gd name="T12" fmla="*/ 206 w 107"/>
                <a:gd name="T13" fmla="*/ 13 h 109"/>
                <a:gd name="T14" fmla="*/ 184 w 107"/>
                <a:gd name="T15" fmla="*/ 27 h 109"/>
                <a:gd name="T16" fmla="*/ 166 w 107"/>
                <a:gd name="T17" fmla="*/ 3 h 109"/>
                <a:gd name="T18" fmla="*/ 136 w 107"/>
                <a:gd name="T19" fmla="*/ 11 h 109"/>
                <a:gd name="T20" fmla="*/ 102 w 107"/>
                <a:gd name="T21" fmla="*/ 24 h 109"/>
                <a:gd name="T22" fmla="*/ 67 w 107"/>
                <a:gd name="T23" fmla="*/ 21 h 109"/>
                <a:gd name="T24" fmla="*/ 61 w 107"/>
                <a:gd name="T25" fmla="*/ 43 h 109"/>
                <a:gd name="T26" fmla="*/ 19 w 107"/>
                <a:gd name="T27" fmla="*/ 40 h 109"/>
                <a:gd name="T28" fmla="*/ 8 w 107"/>
                <a:gd name="T29" fmla="*/ 77 h 109"/>
                <a:gd name="T30" fmla="*/ 16 w 107"/>
                <a:gd name="T31" fmla="*/ 109 h 109"/>
                <a:gd name="T32" fmla="*/ 64 w 107"/>
                <a:gd name="T33" fmla="*/ 99 h 109"/>
                <a:gd name="T34" fmla="*/ 104 w 107"/>
                <a:gd name="T35" fmla="*/ 91 h 109"/>
                <a:gd name="T36" fmla="*/ 75 w 107"/>
                <a:gd name="T37" fmla="*/ 112 h 109"/>
                <a:gd name="T38" fmla="*/ 110 w 107"/>
                <a:gd name="T39" fmla="*/ 125 h 109"/>
                <a:gd name="T40" fmla="*/ 94 w 107"/>
                <a:gd name="T41" fmla="*/ 141 h 109"/>
                <a:gd name="T42" fmla="*/ 72 w 107"/>
                <a:gd name="T43" fmla="*/ 131 h 109"/>
                <a:gd name="T44" fmla="*/ 45 w 107"/>
                <a:gd name="T45" fmla="*/ 120 h 109"/>
                <a:gd name="T46" fmla="*/ 32 w 107"/>
                <a:gd name="T47" fmla="*/ 128 h 109"/>
                <a:gd name="T48" fmla="*/ 64 w 107"/>
                <a:gd name="T49" fmla="*/ 144 h 109"/>
                <a:gd name="T50" fmla="*/ 96 w 107"/>
                <a:gd name="T51" fmla="*/ 187 h 109"/>
                <a:gd name="T52" fmla="*/ 27 w 107"/>
                <a:gd name="T53" fmla="*/ 176 h 109"/>
                <a:gd name="T54" fmla="*/ 35 w 107"/>
                <a:gd name="T55" fmla="*/ 190 h 109"/>
                <a:gd name="T56" fmla="*/ 67 w 107"/>
                <a:gd name="T57" fmla="*/ 230 h 109"/>
                <a:gd name="T58" fmla="*/ 69 w 107"/>
                <a:gd name="T59" fmla="*/ 251 h 109"/>
                <a:gd name="T60" fmla="*/ 91 w 107"/>
                <a:gd name="T61" fmla="*/ 259 h 109"/>
                <a:gd name="T62" fmla="*/ 112 w 107"/>
                <a:gd name="T63" fmla="*/ 232 h 109"/>
                <a:gd name="T64" fmla="*/ 134 w 107"/>
                <a:gd name="T65" fmla="*/ 224 h 109"/>
                <a:gd name="T66" fmla="*/ 155 w 107"/>
                <a:gd name="T67" fmla="*/ 235 h 109"/>
                <a:gd name="T68" fmla="*/ 184 w 107"/>
                <a:gd name="T69" fmla="*/ 238 h 109"/>
                <a:gd name="T70" fmla="*/ 192 w 107"/>
                <a:gd name="T71" fmla="*/ 267 h 109"/>
                <a:gd name="T72" fmla="*/ 206 w 107"/>
                <a:gd name="T73" fmla="*/ 280 h 109"/>
                <a:gd name="T74" fmla="*/ 222 w 107"/>
                <a:gd name="T75" fmla="*/ 283 h 109"/>
                <a:gd name="T76" fmla="*/ 243 w 107"/>
                <a:gd name="T77" fmla="*/ 267 h 109"/>
                <a:gd name="T78" fmla="*/ 259 w 107"/>
                <a:gd name="T79" fmla="*/ 267 h 10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07" h="109">
                  <a:moveTo>
                    <a:pt x="98" y="100"/>
                  </a:move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7" y="90"/>
                    <a:pt x="103" y="88"/>
                  </a:cubicBezTo>
                  <a:cubicBezTo>
                    <a:pt x="99" y="86"/>
                    <a:pt x="82" y="82"/>
                    <a:pt x="81" y="77"/>
                  </a:cubicBezTo>
                  <a:cubicBezTo>
                    <a:pt x="80" y="72"/>
                    <a:pt x="81" y="64"/>
                    <a:pt x="81" y="64"/>
                  </a:cubicBezTo>
                  <a:cubicBezTo>
                    <a:pt x="94" y="66"/>
                    <a:pt x="94" y="66"/>
                    <a:pt x="94" y="66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86" y="40"/>
                    <a:pt x="95" y="23"/>
                    <a:pt x="95" y="23"/>
                  </a:cubicBezTo>
                  <a:cubicBezTo>
                    <a:pt x="89" y="20"/>
                    <a:pt x="87" y="14"/>
                    <a:pt x="87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9"/>
                    <a:pt x="84" y="9"/>
                    <a:pt x="84" y="8"/>
                  </a:cubicBezTo>
                  <a:cubicBezTo>
                    <a:pt x="84" y="6"/>
                    <a:pt x="84" y="5"/>
                    <a:pt x="82" y="5"/>
                  </a:cubicBezTo>
                  <a:cubicBezTo>
                    <a:pt x="81" y="5"/>
                    <a:pt x="78" y="5"/>
                    <a:pt x="77" y="5"/>
                  </a:cubicBezTo>
                  <a:cubicBezTo>
                    <a:pt x="76" y="5"/>
                    <a:pt x="73" y="3"/>
                    <a:pt x="73" y="7"/>
                  </a:cubicBezTo>
                  <a:cubicBezTo>
                    <a:pt x="73" y="10"/>
                    <a:pt x="72" y="14"/>
                    <a:pt x="69" y="10"/>
                  </a:cubicBezTo>
                  <a:cubicBezTo>
                    <a:pt x="66" y="7"/>
                    <a:pt x="67" y="7"/>
                    <a:pt x="66" y="4"/>
                  </a:cubicBezTo>
                  <a:cubicBezTo>
                    <a:pt x="64" y="1"/>
                    <a:pt x="64" y="2"/>
                    <a:pt x="62" y="1"/>
                  </a:cubicBezTo>
                  <a:cubicBezTo>
                    <a:pt x="59" y="0"/>
                    <a:pt x="58" y="2"/>
                    <a:pt x="56" y="3"/>
                  </a:cubicBezTo>
                  <a:cubicBezTo>
                    <a:pt x="54" y="5"/>
                    <a:pt x="55" y="3"/>
                    <a:pt x="51" y="4"/>
                  </a:cubicBezTo>
                  <a:cubicBezTo>
                    <a:pt x="47" y="5"/>
                    <a:pt x="47" y="6"/>
                    <a:pt x="45" y="8"/>
                  </a:cubicBezTo>
                  <a:cubicBezTo>
                    <a:pt x="42" y="10"/>
                    <a:pt x="38" y="12"/>
                    <a:pt x="38" y="9"/>
                  </a:cubicBezTo>
                  <a:cubicBezTo>
                    <a:pt x="38" y="7"/>
                    <a:pt x="38" y="6"/>
                    <a:pt x="34" y="6"/>
                  </a:cubicBezTo>
                  <a:cubicBezTo>
                    <a:pt x="31" y="6"/>
                    <a:pt x="28" y="7"/>
                    <a:pt x="25" y="8"/>
                  </a:cubicBezTo>
                  <a:cubicBezTo>
                    <a:pt x="22" y="8"/>
                    <a:pt x="18" y="7"/>
                    <a:pt x="20" y="9"/>
                  </a:cubicBezTo>
                  <a:cubicBezTo>
                    <a:pt x="22" y="12"/>
                    <a:pt x="26" y="15"/>
                    <a:pt x="23" y="16"/>
                  </a:cubicBezTo>
                  <a:cubicBezTo>
                    <a:pt x="19" y="18"/>
                    <a:pt x="16" y="12"/>
                    <a:pt x="14" y="12"/>
                  </a:cubicBezTo>
                  <a:cubicBezTo>
                    <a:pt x="11" y="12"/>
                    <a:pt x="8" y="13"/>
                    <a:pt x="7" y="15"/>
                  </a:cubicBezTo>
                  <a:cubicBezTo>
                    <a:pt x="6" y="16"/>
                    <a:pt x="4" y="20"/>
                    <a:pt x="4" y="21"/>
                  </a:cubicBezTo>
                  <a:cubicBezTo>
                    <a:pt x="5" y="23"/>
                    <a:pt x="5" y="27"/>
                    <a:pt x="3" y="29"/>
                  </a:cubicBezTo>
                  <a:cubicBezTo>
                    <a:pt x="2" y="31"/>
                    <a:pt x="1" y="31"/>
                    <a:pt x="3" y="35"/>
                  </a:cubicBezTo>
                  <a:cubicBezTo>
                    <a:pt x="5" y="38"/>
                    <a:pt x="1" y="44"/>
                    <a:pt x="6" y="41"/>
                  </a:cubicBezTo>
                  <a:cubicBezTo>
                    <a:pt x="10" y="38"/>
                    <a:pt x="11" y="35"/>
                    <a:pt x="15" y="37"/>
                  </a:cubicBezTo>
                  <a:cubicBezTo>
                    <a:pt x="20" y="39"/>
                    <a:pt x="20" y="38"/>
                    <a:pt x="24" y="37"/>
                  </a:cubicBezTo>
                  <a:cubicBezTo>
                    <a:pt x="28" y="36"/>
                    <a:pt x="26" y="35"/>
                    <a:pt x="31" y="34"/>
                  </a:cubicBezTo>
                  <a:cubicBezTo>
                    <a:pt x="37" y="34"/>
                    <a:pt x="36" y="33"/>
                    <a:pt x="39" y="34"/>
                  </a:cubicBezTo>
                  <a:cubicBezTo>
                    <a:pt x="42" y="35"/>
                    <a:pt x="39" y="37"/>
                    <a:pt x="37" y="38"/>
                  </a:cubicBezTo>
                  <a:cubicBezTo>
                    <a:pt x="34" y="39"/>
                    <a:pt x="24" y="39"/>
                    <a:pt x="28" y="42"/>
                  </a:cubicBezTo>
                  <a:cubicBezTo>
                    <a:pt x="31" y="44"/>
                    <a:pt x="32" y="42"/>
                    <a:pt x="35" y="43"/>
                  </a:cubicBezTo>
                  <a:cubicBezTo>
                    <a:pt x="39" y="44"/>
                    <a:pt x="41" y="45"/>
                    <a:pt x="41" y="47"/>
                  </a:cubicBezTo>
                  <a:cubicBezTo>
                    <a:pt x="41" y="49"/>
                    <a:pt x="42" y="51"/>
                    <a:pt x="40" y="52"/>
                  </a:cubicBezTo>
                  <a:cubicBezTo>
                    <a:pt x="38" y="54"/>
                    <a:pt x="37" y="54"/>
                    <a:pt x="35" y="53"/>
                  </a:cubicBezTo>
                  <a:cubicBezTo>
                    <a:pt x="33" y="51"/>
                    <a:pt x="35" y="48"/>
                    <a:pt x="32" y="49"/>
                  </a:cubicBezTo>
                  <a:cubicBezTo>
                    <a:pt x="29" y="50"/>
                    <a:pt x="29" y="49"/>
                    <a:pt x="27" y="49"/>
                  </a:cubicBezTo>
                  <a:cubicBezTo>
                    <a:pt x="25" y="50"/>
                    <a:pt x="21" y="48"/>
                    <a:pt x="20" y="48"/>
                  </a:cubicBezTo>
                  <a:cubicBezTo>
                    <a:pt x="19" y="47"/>
                    <a:pt x="19" y="47"/>
                    <a:pt x="17" y="45"/>
                  </a:cubicBezTo>
                  <a:cubicBezTo>
                    <a:pt x="16" y="44"/>
                    <a:pt x="17" y="41"/>
                    <a:pt x="15" y="43"/>
                  </a:cubicBezTo>
                  <a:cubicBezTo>
                    <a:pt x="13" y="45"/>
                    <a:pt x="9" y="46"/>
                    <a:pt x="12" y="48"/>
                  </a:cubicBezTo>
                  <a:cubicBezTo>
                    <a:pt x="15" y="51"/>
                    <a:pt x="12" y="59"/>
                    <a:pt x="15" y="57"/>
                  </a:cubicBezTo>
                  <a:cubicBezTo>
                    <a:pt x="18" y="54"/>
                    <a:pt x="19" y="54"/>
                    <a:pt x="24" y="54"/>
                  </a:cubicBezTo>
                  <a:cubicBezTo>
                    <a:pt x="28" y="55"/>
                    <a:pt x="35" y="57"/>
                    <a:pt x="35" y="60"/>
                  </a:cubicBezTo>
                  <a:cubicBezTo>
                    <a:pt x="36" y="63"/>
                    <a:pt x="41" y="75"/>
                    <a:pt x="36" y="70"/>
                  </a:cubicBezTo>
                  <a:cubicBezTo>
                    <a:pt x="30" y="65"/>
                    <a:pt x="30" y="62"/>
                    <a:pt x="24" y="64"/>
                  </a:cubicBezTo>
                  <a:cubicBezTo>
                    <a:pt x="18" y="66"/>
                    <a:pt x="15" y="66"/>
                    <a:pt x="10" y="66"/>
                  </a:cubicBezTo>
                  <a:cubicBezTo>
                    <a:pt x="6" y="67"/>
                    <a:pt x="0" y="68"/>
                    <a:pt x="0" y="70"/>
                  </a:cubicBezTo>
                  <a:cubicBezTo>
                    <a:pt x="1" y="71"/>
                    <a:pt x="9" y="69"/>
                    <a:pt x="13" y="71"/>
                  </a:cubicBezTo>
                  <a:cubicBezTo>
                    <a:pt x="16" y="72"/>
                    <a:pt x="18" y="74"/>
                    <a:pt x="20" y="78"/>
                  </a:cubicBezTo>
                  <a:cubicBezTo>
                    <a:pt x="22" y="81"/>
                    <a:pt x="23" y="86"/>
                    <a:pt x="25" y="86"/>
                  </a:cubicBezTo>
                  <a:cubicBezTo>
                    <a:pt x="28" y="85"/>
                    <a:pt x="30" y="85"/>
                    <a:pt x="29" y="89"/>
                  </a:cubicBezTo>
                  <a:cubicBezTo>
                    <a:pt x="29" y="93"/>
                    <a:pt x="28" y="91"/>
                    <a:pt x="26" y="94"/>
                  </a:cubicBezTo>
                  <a:cubicBezTo>
                    <a:pt x="24" y="96"/>
                    <a:pt x="24" y="95"/>
                    <a:pt x="28" y="96"/>
                  </a:cubicBezTo>
                  <a:cubicBezTo>
                    <a:pt x="31" y="97"/>
                    <a:pt x="29" y="95"/>
                    <a:pt x="34" y="97"/>
                  </a:cubicBezTo>
                  <a:cubicBezTo>
                    <a:pt x="38" y="98"/>
                    <a:pt x="38" y="99"/>
                    <a:pt x="40" y="96"/>
                  </a:cubicBezTo>
                  <a:cubicBezTo>
                    <a:pt x="42" y="92"/>
                    <a:pt x="42" y="89"/>
                    <a:pt x="42" y="87"/>
                  </a:cubicBezTo>
                  <a:cubicBezTo>
                    <a:pt x="42" y="85"/>
                    <a:pt x="41" y="83"/>
                    <a:pt x="44" y="83"/>
                  </a:cubicBezTo>
                  <a:cubicBezTo>
                    <a:pt x="48" y="83"/>
                    <a:pt x="49" y="77"/>
                    <a:pt x="50" y="84"/>
                  </a:cubicBezTo>
                  <a:cubicBezTo>
                    <a:pt x="51" y="92"/>
                    <a:pt x="50" y="95"/>
                    <a:pt x="53" y="93"/>
                  </a:cubicBezTo>
                  <a:cubicBezTo>
                    <a:pt x="55" y="91"/>
                    <a:pt x="57" y="90"/>
                    <a:pt x="58" y="88"/>
                  </a:cubicBezTo>
                  <a:cubicBezTo>
                    <a:pt x="60" y="86"/>
                    <a:pt x="57" y="84"/>
                    <a:pt x="62" y="85"/>
                  </a:cubicBezTo>
                  <a:cubicBezTo>
                    <a:pt x="68" y="87"/>
                    <a:pt x="72" y="82"/>
                    <a:pt x="69" y="89"/>
                  </a:cubicBezTo>
                  <a:cubicBezTo>
                    <a:pt x="66" y="95"/>
                    <a:pt x="62" y="98"/>
                    <a:pt x="65" y="99"/>
                  </a:cubicBezTo>
                  <a:cubicBezTo>
                    <a:pt x="68" y="101"/>
                    <a:pt x="70" y="100"/>
                    <a:pt x="72" y="100"/>
                  </a:cubicBezTo>
                  <a:cubicBezTo>
                    <a:pt x="74" y="99"/>
                    <a:pt x="77" y="96"/>
                    <a:pt x="77" y="99"/>
                  </a:cubicBezTo>
                  <a:cubicBezTo>
                    <a:pt x="78" y="101"/>
                    <a:pt x="76" y="104"/>
                    <a:pt x="77" y="105"/>
                  </a:cubicBezTo>
                  <a:cubicBezTo>
                    <a:pt x="77" y="106"/>
                    <a:pt x="76" y="105"/>
                    <a:pt x="77" y="107"/>
                  </a:cubicBezTo>
                  <a:cubicBezTo>
                    <a:pt x="78" y="109"/>
                    <a:pt x="81" y="107"/>
                    <a:pt x="83" y="106"/>
                  </a:cubicBezTo>
                  <a:cubicBezTo>
                    <a:pt x="86" y="106"/>
                    <a:pt x="86" y="105"/>
                    <a:pt x="87" y="103"/>
                  </a:cubicBezTo>
                  <a:cubicBezTo>
                    <a:pt x="89" y="101"/>
                    <a:pt x="89" y="100"/>
                    <a:pt x="91" y="100"/>
                  </a:cubicBezTo>
                  <a:cubicBezTo>
                    <a:pt x="93" y="100"/>
                    <a:pt x="94" y="99"/>
                    <a:pt x="96" y="100"/>
                  </a:cubicBezTo>
                  <a:cubicBezTo>
                    <a:pt x="97" y="100"/>
                    <a:pt x="97" y="100"/>
                    <a:pt x="97" y="100"/>
                  </a:cubicBezTo>
                  <a:lnTo>
                    <a:pt x="98" y="10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AB8618E3-6AA0-4E99-98C8-D057DE9C2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872" y="2114734"/>
              <a:ext cx="598904" cy="462088"/>
            </a:xfrm>
            <a:custGeom>
              <a:avLst/>
              <a:gdLst>
                <a:gd name="T0" fmla="*/ 260 w 123"/>
                <a:gd name="T1" fmla="*/ 218 h 92"/>
                <a:gd name="T2" fmla="*/ 263 w 123"/>
                <a:gd name="T3" fmla="*/ 210 h 92"/>
                <a:gd name="T4" fmla="*/ 300 w 123"/>
                <a:gd name="T5" fmla="*/ 178 h 92"/>
                <a:gd name="T6" fmla="*/ 327 w 123"/>
                <a:gd name="T7" fmla="*/ 165 h 92"/>
                <a:gd name="T8" fmla="*/ 322 w 123"/>
                <a:gd name="T9" fmla="*/ 130 h 92"/>
                <a:gd name="T10" fmla="*/ 287 w 123"/>
                <a:gd name="T11" fmla="*/ 112 h 92"/>
                <a:gd name="T12" fmla="*/ 287 w 123"/>
                <a:gd name="T13" fmla="*/ 93 h 92"/>
                <a:gd name="T14" fmla="*/ 287 w 123"/>
                <a:gd name="T15" fmla="*/ 91 h 92"/>
                <a:gd name="T16" fmla="*/ 284 w 123"/>
                <a:gd name="T17" fmla="*/ 93 h 92"/>
                <a:gd name="T18" fmla="*/ 271 w 123"/>
                <a:gd name="T19" fmla="*/ 93 h 92"/>
                <a:gd name="T20" fmla="*/ 266 w 123"/>
                <a:gd name="T21" fmla="*/ 85 h 92"/>
                <a:gd name="T22" fmla="*/ 252 w 123"/>
                <a:gd name="T23" fmla="*/ 83 h 92"/>
                <a:gd name="T24" fmla="*/ 263 w 123"/>
                <a:gd name="T25" fmla="*/ 69 h 92"/>
                <a:gd name="T26" fmla="*/ 236 w 123"/>
                <a:gd name="T27" fmla="*/ 69 h 92"/>
                <a:gd name="T28" fmla="*/ 209 w 123"/>
                <a:gd name="T29" fmla="*/ 85 h 92"/>
                <a:gd name="T30" fmla="*/ 166 w 123"/>
                <a:gd name="T31" fmla="*/ 80 h 92"/>
                <a:gd name="T32" fmla="*/ 148 w 123"/>
                <a:gd name="T33" fmla="*/ 56 h 92"/>
                <a:gd name="T34" fmla="*/ 142 w 123"/>
                <a:gd name="T35" fmla="*/ 37 h 92"/>
                <a:gd name="T36" fmla="*/ 123 w 123"/>
                <a:gd name="T37" fmla="*/ 29 h 92"/>
                <a:gd name="T38" fmla="*/ 123 w 123"/>
                <a:gd name="T39" fmla="*/ 24 h 92"/>
                <a:gd name="T40" fmla="*/ 115 w 123"/>
                <a:gd name="T41" fmla="*/ 32 h 92"/>
                <a:gd name="T42" fmla="*/ 99 w 123"/>
                <a:gd name="T43" fmla="*/ 27 h 92"/>
                <a:gd name="T44" fmla="*/ 107 w 123"/>
                <a:gd name="T45" fmla="*/ 13 h 92"/>
                <a:gd name="T46" fmla="*/ 107 w 123"/>
                <a:gd name="T47" fmla="*/ 3 h 92"/>
                <a:gd name="T48" fmla="*/ 97 w 123"/>
                <a:gd name="T49" fmla="*/ 5 h 92"/>
                <a:gd name="T50" fmla="*/ 75 w 123"/>
                <a:gd name="T51" fmla="*/ 21 h 92"/>
                <a:gd name="T52" fmla="*/ 80 w 123"/>
                <a:gd name="T53" fmla="*/ 13 h 92"/>
                <a:gd name="T54" fmla="*/ 72 w 123"/>
                <a:gd name="T55" fmla="*/ 13 h 92"/>
                <a:gd name="T56" fmla="*/ 56 w 123"/>
                <a:gd name="T57" fmla="*/ 21 h 92"/>
                <a:gd name="T58" fmla="*/ 43 w 123"/>
                <a:gd name="T59" fmla="*/ 16 h 92"/>
                <a:gd name="T60" fmla="*/ 35 w 123"/>
                <a:gd name="T61" fmla="*/ 11 h 92"/>
                <a:gd name="T62" fmla="*/ 16 w 123"/>
                <a:gd name="T63" fmla="*/ 13 h 92"/>
                <a:gd name="T64" fmla="*/ 11 w 123"/>
                <a:gd name="T65" fmla="*/ 29 h 92"/>
                <a:gd name="T66" fmla="*/ 8 w 123"/>
                <a:gd name="T67" fmla="*/ 48 h 92"/>
                <a:gd name="T68" fmla="*/ 3 w 123"/>
                <a:gd name="T69" fmla="*/ 48 h 92"/>
                <a:gd name="T70" fmla="*/ 3 w 123"/>
                <a:gd name="T71" fmla="*/ 48 h 92"/>
                <a:gd name="T72" fmla="*/ 24 w 123"/>
                <a:gd name="T73" fmla="*/ 85 h 92"/>
                <a:gd name="T74" fmla="*/ 16 w 123"/>
                <a:gd name="T75" fmla="*/ 146 h 92"/>
                <a:gd name="T76" fmla="*/ 21 w 123"/>
                <a:gd name="T77" fmla="*/ 200 h 92"/>
                <a:gd name="T78" fmla="*/ 21 w 123"/>
                <a:gd name="T79" fmla="*/ 200 h 92"/>
                <a:gd name="T80" fmla="*/ 27 w 123"/>
                <a:gd name="T81" fmla="*/ 200 h 92"/>
                <a:gd name="T82" fmla="*/ 54 w 123"/>
                <a:gd name="T83" fmla="*/ 205 h 92"/>
                <a:gd name="T84" fmla="*/ 83 w 123"/>
                <a:gd name="T85" fmla="*/ 202 h 92"/>
                <a:gd name="T86" fmla="*/ 131 w 123"/>
                <a:gd name="T87" fmla="*/ 194 h 92"/>
                <a:gd name="T88" fmla="*/ 153 w 123"/>
                <a:gd name="T89" fmla="*/ 218 h 92"/>
                <a:gd name="T90" fmla="*/ 180 w 123"/>
                <a:gd name="T91" fmla="*/ 234 h 92"/>
                <a:gd name="T92" fmla="*/ 188 w 123"/>
                <a:gd name="T93" fmla="*/ 240 h 92"/>
                <a:gd name="T94" fmla="*/ 207 w 123"/>
                <a:gd name="T95" fmla="*/ 224 h 92"/>
                <a:gd name="T96" fmla="*/ 233 w 123"/>
                <a:gd name="T97" fmla="*/ 213 h 92"/>
                <a:gd name="T98" fmla="*/ 258 w 123"/>
                <a:gd name="T99" fmla="*/ 218 h 92"/>
                <a:gd name="T100" fmla="*/ 260 w 123"/>
                <a:gd name="T101" fmla="*/ 218 h 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23" h="92">
                  <a:moveTo>
                    <a:pt x="97" y="82"/>
                  </a:moveTo>
                  <a:cubicBezTo>
                    <a:pt x="97" y="81"/>
                    <a:pt x="98" y="80"/>
                    <a:pt x="98" y="79"/>
                  </a:cubicBezTo>
                  <a:cubicBezTo>
                    <a:pt x="99" y="75"/>
                    <a:pt x="107" y="71"/>
                    <a:pt x="112" y="67"/>
                  </a:cubicBezTo>
                  <a:cubicBezTo>
                    <a:pt x="117" y="62"/>
                    <a:pt x="121" y="63"/>
                    <a:pt x="122" y="62"/>
                  </a:cubicBezTo>
                  <a:cubicBezTo>
                    <a:pt x="123" y="60"/>
                    <a:pt x="122" y="51"/>
                    <a:pt x="120" y="49"/>
                  </a:cubicBezTo>
                  <a:cubicBezTo>
                    <a:pt x="118" y="48"/>
                    <a:pt x="107" y="42"/>
                    <a:pt x="107" y="42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1" y="37"/>
                    <a:pt x="101" y="37"/>
                    <a:pt x="101" y="35"/>
                  </a:cubicBezTo>
                  <a:cubicBezTo>
                    <a:pt x="101" y="33"/>
                    <a:pt x="101" y="32"/>
                    <a:pt x="99" y="32"/>
                  </a:cubicBezTo>
                  <a:cubicBezTo>
                    <a:pt x="97" y="32"/>
                    <a:pt x="93" y="34"/>
                    <a:pt x="94" y="31"/>
                  </a:cubicBezTo>
                  <a:cubicBezTo>
                    <a:pt x="96" y="28"/>
                    <a:pt x="100" y="27"/>
                    <a:pt x="98" y="26"/>
                  </a:cubicBezTo>
                  <a:cubicBezTo>
                    <a:pt x="95" y="25"/>
                    <a:pt x="93" y="24"/>
                    <a:pt x="88" y="26"/>
                  </a:cubicBezTo>
                  <a:cubicBezTo>
                    <a:pt x="83" y="29"/>
                    <a:pt x="84" y="32"/>
                    <a:pt x="78" y="32"/>
                  </a:cubicBezTo>
                  <a:cubicBezTo>
                    <a:pt x="72" y="33"/>
                    <a:pt x="65" y="37"/>
                    <a:pt x="62" y="30"/>
                  </a:cubicBezTo>
                  <a:cubicBezTo>
                    <a:pt x="58" y="23"/>
                    <a:pt x="56" y="26"/>
                    <a:pt x="55" y="21"/>
                  </a:cubicBezTo>
                  <a:cubicBezTo>
                    <a:pt x="53" y="16"/>
                    <a:pt x="57" y="16"/>
                    <a:pt x="53" y="14"/>
                  </a:cubicBezTo>
                  <a:cubicBezTo>
                    <a:pt x="48" y="12"/>
                    <a:pt x="45" y="13"/>
                    <a:pt x="46" y="11"/>
                  </a:cubicBezTo>
                  <a:cubicBezTo>
                    <a:pt x="47" y="10"/>
                    <a:pt x="47" y="9"/>
                    <a:pt x="46" y="9"/>
                  </a:cubicBezTo>
                  <a:cubicBezTo>
                    <a:pt x="44" y="9"/>
                    <a:pt x="45" y="12"/>
                    <a:pt x="43" y="12"/>
                  </a:cubicBezTo>
                  <a:cubicBezTo>
                    <a:pt x="40" y="12"/>
                    <a:pt x="36" y="14"/>
                    <a:pt x="37" y="10"/>
                  </a:cubicBezTo>
                  <a:cubicBezTo>
                    <a:pt x="38" y="7"/>
                    <a:pt x="39" y="6"/>
                    <a:pt x="40" y="5"/>
                  </a:cubicBezTo>
                  <a:cubicBezTo>
                    <a:pt x="42" y="4"/>
                    <a:pt x="42" y="2"/>
                    <a:pt x="40" y="1"/>
                  </a:cubicBezTo>
                  <a:cubicBezTo>
                    <a:pt x="39" y="1"/>
                    <a:pt x="39" y="0"/>
                    <a:pt x="36" y="2"/>
                  </a:cubicBezTo>
                  <a:cubicBezTo>
                    <a:pt x="33" y="5"/>
                    <a:pt x="30" y="8"/>
                    <a:pt x="28" y="8"/>
                  </a:cubicBezTo>
                  <a:cubicBezTo>
                    <a:pt x="25" y="9"/>
                    <a:pt x="30" y="6"/>
                    <a:pt x="30" y="5"/>
                  </a:cubicBezTo>
                  <a:cubicBezTo>
                    <a:pt x="29" y="3"/>
                    <a:pt x="29" y="4"/>
                    <a:pt x="27" y="5"/>
                  </a:cubicBezTo>
                  <a:cubicBezTo>
                    <a:pt x="25" y="6"/>
                    <a:pt x="24" y="8"/>
                    <a:pt x="21" y="8"/>
                  </a:cubicBezTo>
                  <a:cubicBezTo>
                    <a:pt x="19" y="8"/>
                    <a:pt x="18" y="9"/>
                    <a:pt x="16" y="6"/>
                  </a:cubicBezTo>
                  <a:cubicBezTo>
                    <a:pt x="14" y="4"/>
                    <a:pt x="15" y="3"/>
                    <a:pt x="13" y="4"/>
                  </a:cubicBezTo>
                  <a:cubicBezTo>
                    <a:pt x="10" y="5"/>
                    <a:pt x="7" y="3"/>
                    <a:pt x="6" y="5"/>
                  </a:cubicBezTo>
                  <a:cubicBezTo>
                    <a:pt x="5" y="7"/>
                    <a:pt x="3" y="9"/>
                    <a:pt x="4" y="11"/>
                  </a:cubicBezTo>
                  <a:cubicBezTo>
                    <a:pt x="4" y="12"/>
                    <a:pt x="5" y="18"/>
                    <a:pt x="3" y="18"/>
                  </a:cubicBezTo>
                  <a:cubicBezTo>
                    <a:pt x="2" y="18"/>
                    <a:pt x="2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3"/>
                    <a:pt x="3" y="29"/>
                    <a:pt x="9" y="32"/>
                  </a:cubicBezTo>
                  <a:cubicBezTo>
                    <a:pt x="9" y="32"/>
                    <a:pt x="0" y="49"/>
                    <a:pt x="6" y="5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7" y="76"/>
                    <a:pt x="20" y="77"/>
                  </a:cubicBezTo>
                  <a:cubicBezTo>
                    <a:pt x="24" y="78"/>
                    <a:pt x="28" y="80"/>
                    <a:pt x="31" y="76"/>
                  </a:cubicBezTo>
                  <a:cubicBezTo>
                    <a:pt x="34" y="73"/>
                    <a:pt x="44" y="67"/>
                    <a:pt x="49" y="73"/>
                  </a:cubicBezTo>
                  <a:cubicBezTo>
                    <a:pt x="55" y="79"/>
                    <a:pt x="56" y="80"/>
                    <a:pt x="57" y="82"/>
                  </a:cubicBezTo>
                  <a:cubicBezTo>
                    <a:pt x="58" y="84"/>
                    <a:pt x="64" y="84"/>
                    <a:pt x="67" y="88"/>
                  </a:cubicBezTo>
                  <a:cubicBezTo>
                    <a:pt x="70" y="92"/>
                    <a:pt x="70" y="90"/>
                    <a:pt x="70" y="90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7" y="84"/>
                    <a:pt x="82" y="78"/>
                    <a:pt x="87" y="80"/>
                  </a:cubicBezTo>
                  <a:cubicBezTo>
                    <a:pt x="88" y="80"/>
                    <a:pt x="92" y="81"/>
                    <a:pt x="96" y="82"/>
                  </a:cubicBezTo>
                  <a:lnTo>
                    <a:pt x="97" y="82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181FFE0-8843-4CB6-80FA-E36A20717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254" y="2239215"/>
              <a:ext cx="471864" cy="575252"/>
            </a:xfrm>
            <a:custGeom>
              <a:avLst/>
              <a:gdLst>
                <a:gd name="T0" fmla="*/ 46 w 97"/>
                <a:gd name="T1" fmla="*/ 27 h 114"/>
                <a:gd name="T2" fmla="*/ 46 w 97"/>
                <a:gd name="T3" fmla="*/ 45 h 114"/>
                <a:gd name="T4" fmla="*/ 80 w 97"/>
                <a:gd name="T5" fmla="*/ 64 h 114"/>
                <a:gd name="T6" fmla="*/ 86 w 97"/>
                <a:gd name="T7" fmla="*/ 99 h 114"/>
                <a:gd name="T8" fmla="*/ 59 w 97"/>
                <a:gd name="T9" fmla="*/ 112 h 114"/>
                <a:gd name="T10" fmla="*/ 21 w 97"/>
                <a:gd name="T11" fmla="*/ 144 h 114"/>
                <a:gd name="T12" fmla="*/ 19 w 97"/>
                <a:gd name="T13" fmla="*/ 161 h 114"/>
                <a:gd name="T14" fmla="*/ 24 w 97"/>
                <a:gd name="T15" fmla="*/ 179 h 114"/>
                <a:gd name="T16" fmla="*/ 5 w 97"/>
                <a:gd name="T17" fmla="*/ 190 h 114"/>
                <a:gd name="T18" fmla="*/ 43 w 97"/>
                <a:gd name="T19" fmla="*/ 203 h 114"/>
                <a:gd name="T20" fmla="*/ 54 w 97"/>
                <a:gd name="T21" fmla="*/ 219 h 114"/>
                <a:gd name="T22" fmla="*/ 35 w 97"/>
                <a:gd name="T23" fmla="*/ 227 h 114"/>
                <a:gd name="T24" fmla="*/ 56 w 97"/>
                <a:gd name="T25" fmla="*/ 230 h 114"/>
                <a:gd name="T26" fmla="*/ 51 w 97"/>
                <a:gd name="T27" fmla="*/ 254 h 114"/>
                <a:gd name="T28" fmla="*/ 43 w 97"/>
                <a:gd name="T29" fmla="*/ 278 h 114"/>
                <a:gd name="T30" fmla="*/ 51 w 97"/>
                <a:gd name="T31" fmla="*/ 289 h 114"/>
                <a:gd name="T32" fmla="*/ 48 w 97"/>
                <a:gd name="T33" fmla="*/ 305 h 114"/>
                <a:gd name="T34" fmla="*/ 48 w 97"/>
                <a:gd name="T35" fmla="*/ 305 h 114"/>
                <a:gd name="T36" fmla="*/ 83 w 97"/>
                <a:gd name="T37" fmla="*/ 286 h 114"/>
                <a:gd name="T38" fmla="*/ 126 w 97"/>
                <a:gd name="T39" fmla="*/ 289 h 114"/>
                <a:gd name="T40" fmla="*/ 134 w 97"/>
                <a:gd name="T41" fmla="*/ 273 h 114"/>
                <a:gd name="T42" fmla="*/ 147 w 97"/>
                <a:gd name="T43" fmla="*/ 262 h 114"/>
                <a:gd name="T44" fmla="*/ 158 w 97"/>
                <a:gd name="T45" fmla="*/ 251 h 114"/>
                <a:gd name="T46" fmla="*/ 180 w 97"/>
                <a:gd name="T47" fmla="*/ 246 h 114"/>
                <a:gd name="T48" fmla="*/ 209 w 97"/>
                <a:gd name="T49" fmla="*/ 251 h 114"/>
                <a:gd name="T50" fmla="*/ 233 w 97"/>
                <a:gd name="T51" fmla="*/ 206 h 114"/>
                <a:gd name="T52" fmla="*/ 260 w 97"/>
                <a:gd name="T53" fmla="*/ 209 h 114"/>
                <a:gd name="T54" fmla="*/ 255 w 97"/>
                <a:gd name="T55" fmla="*/ 177 h 114"/>
                <a:gd name="T56" fmla="*/ 252 w 97"/>
                <a:gd name="T57" fmla="*/ 158 h 114"/>
                <a:gd name="T58" fmla="*/ 244 w 97"/>
                <a:gd name="T59" fmla="*/ 136 h 114"/>
                <a:gd name="T60" fmla="*/ 249 w 97"/>
                <a:gd name="T61" fmla="*/ 123 h 114"/>
                <a:gd name="T62" fmla="*/ 252 w 97"/>
                <a:gd name="T63" fmla="*/ 104 h 114"/>
                <a:gd name="T64" fmla="*/ 255 w 97"/>
                <a:gd name="T65" fmla="*/ 78 h 114"/>
                <a:gd name="T66" fmla="*/ 252 w 97"/>
                <a:gd name="T67" fmla="*/ 67 h 114"/>
                <a:gd name="T68" fmla="*/ 244 w 97"/>
                <a:gd name="T69" fmla="*/ 59 h 114"/>
                <a:gd name="T70" fmla="*/ 233 w 97"/>
                <a:gd name="T71" fmla="*/ 56 h 114"/>
                <a:gd name="T72" fmla="*/ 217 w 97"/>
                <a:gd name="T73" fmla="*/ 48 h 114"/>
                <a:gd name="T74" fmla="*/ 196 w 97"/>
                <a:gd name="T75" fmla="*/ 62 h 114"/>
                <a:gd name="T76" fmla="*/ 177 w 97"/>
                <a:gd name="T77" fmla="*/ 70 h 114"/>
                <a:gd name="T78" fmla="*/ 164 w 97"/>
                <a:gd name="T79" fmla="*/ 67 h 114"/>
                <a:gd name="T80" fmla="*/ 158 w 97"/>
                <a:gd name="T81" fmla="*/ 59 h 114"/>
                <a:gd name="T82" fmla="*/ 153 w 97"/>
                <a:gd name="T83" fmla="*/ 43 h 114"/>
                <a:gd name="T84" fmla="*/ 150 w 97"/>
                <a:gd name="T85" fmla="*/ 27 h 114"/>
                <a:gd name="T86" fmla="*/ 150 w 97"/>
                <a:gd name="T87" fmla="*/ 29 h 114"/>
                <a:gd name="T88" fmla="*/ 134 w 97"/>
                <a:gd name="T89" fmla="*/ 29 h 114"/>
                <a:gd name="T90" fmla="*/ 107 w 97"/>
                <a:gd name="T91" fmla="*/ 21 h 114"/>
                <a:gd name="T92" fmla="*/ 99 w 97"/>
                <a:gd name="T93" fmla="*/ 0 h 114"/>
                <a:gd name="T94" fmla="*/ 86 w 97"/>
                <a:gd name="T95" fmla="*/ 8 h 114"/>
                <a:gd name="T96" fmla="*/ 91 w 97"/>
                <a:gd name="T97" fmla="*/ 27 h 114"/>
                <a:gd name="T98" fmla="*/ 91 w 97"/>
                <a:gd name="T99" fmla="*/ 51 h 114"/>
                <a:gd name="T100" fmla="*/ 83 w 97"/>
                <a:gd name="T101" fmla="*/ 48 h 114"/>
                <a:gd name="T102" fmla="*/ 72 w 97"/>
                <a:gd name="T103" fmla="*/ 35 h 114"/>
                <a:gd name="T104" fmla="*/ 67 w 97"/>
                <a:gd name="T105" fmla="*/ 16 h 114"/>
                <a:gd name="T106" fmla="*/ 54 w 97"/>
                <a:gd name="T107" fmla="*/ 5 h 114"/>
                <a:gd name="T108" fmla="*/ 48 w 97"/>
                <a:gd name="T109" fmla="*/ 19 h 114"/>
                <a:gd name="T110" fmla="*/ 46 w 97"/>
                <a:gd name="T111" fmla="*/ 24 h 114"/>
                <a:gd name="T112" fmla="*/ 46 w 97"/>
                <a:gd name="T113" fmla="*/ 27 h 11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7" h="114">
                  <a:moveTo>
                    <a:pt x="17" y="10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28" y="23"/>
                    <a:pt x="30" y="24"/>
                  </a:cubicBezTo>
                  <a:cubicBezTo>
                    <a:pt x="32" y="26"/>
                    <a:pt x="33" y="35"/>
                    <a:pt x="32" y="37"/>
                  </a:cubicBezTo>
                  <a:cubicBezTo>
                    <a:pt x="31" y="38"/>
                    <a:pt x="27" y="37"/>
                    <a:pt x="22" y="42"/>
                  </a:cubicBezTo>
                  <a:cubicBezTo>
                    <a:pt x="17" y="46"/>
                    <a:pt x="9" y="51"/>
                    <a:pt x="8" y="54"/>
                  </a:cubicBezTo>
                  <a:cubicBezTo>
                    <a:pt x="8" y="57"/>
                    <a:pt x="5" y="59"/>
                    <a:pt x="7" y="60"/>
                  </a:cubicBezTo>
                  <a:cubicBezTo>
                    <a:pt x="10" y="62"/>
                    <a:pt x="11" y="66"/>
                    <a:pt x="9" y="67"/>
                  </a:cubicBezTo>
                  <a:cubicBezTo>
                    <a:pt x="6" y="68"/>
                    <a:pt x="0" y="69"/>
                    <a:pt x="2" y="71"/>
                  </a:cubicBezTo>
                  <a:cubicBezTo>
                    <a:pt x="8" y="75"/>
                    <a:pt x="13" y="72"/>
                    <a:pt x="16" y="76"/>
                  </a:cubicBezTo>
                  <a:cubicBezTo>
                    <a:pt x="19" y="79"/>
                    <a:pt x="24" y="79"/>
                    <a:pt x="20" y="82"/>
                  </a:cubicBezTo>
                  <a:cubicBezTo>
                    <a:pt x="16" y="85"/>
                    <a:pt x="11" y="84"/>
                    <a:pt x="13" y="85"/>
                  </a:cubicBezTo>
                  <a:cubicBezTo>
                    <a:pt x="16" y="86"/>
                    <a:pt x="20" y="81"/>
                    <a:pt x="21" y="86"/>
                  </a:cubicBezTo>
                  <a:cubicBezTo>
                    <a:pt x="22" y="92"/>
                    <a:pt x="20" y="92"/>
                    <a:pt x="19" y="95"/>
                  </a:cubicBezTo>
                  <a:cubicBezTo>
                    <a:pt x="17" y="98"/>
                    <a:pt x="16" y="104"/>
                    <a:pt x="16" y="104"/>
                  </a:cubicBezTo>
                  <a:cubicBezTo>
                    <a:pt x="16" y="104"/>
                    <a:pt x="19" y="105"/>
                    <a:pt x="19" y="108"/>
                  </a:cubicBezTo>
                  <a:cubicBezTo>
                    <a:pt x="19" y="110"/>
                    <a:pt x="18" y="112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0"/>
                    <a:pt x="27" y="107"/>
                    <a:pt x="31" y="107"/>
                  </a:cubicBezTo>
                  <a:cubicBezTo>
                    <a:pt x="38" y="108"/>
                    <a:pt x="47" y="108"/>
                    <a:pt x="47" y="108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50" y="102"/>
                    <a:pt x="54" y="97"/>
                    <a:pt x="55" y="98"/>
                  </a:cubicBezTo>
                  <a:cubicBezTo>
                    <a:pt x="56" y="98"/>
                    <a:pt x="58" y="95"/>
                    <a:pt x="59" y="94"/>
                  </a:cubicBezTo>
                  <a:cubicBezTo>
                    <a:pt x="60" y="92"/>
                    <a:pt x="65" y="91"/>
                    <a:pt x="67" y="92"/>
                  </a:cubicBezTo>
                  <a:cubicBezTo>
                    <a:pt x="69" y="92"/>
                    <a:pt x="78" y="94"/>
                    <a:pt x="78" y="94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8"/>
                    <a:pt x="97" y="68"/>
                    <a:pt x="95" y="66"/>
                  </a:cubicBezTo>
                  <a:cubicBezTo>
                    <a:pt x="93" y="63"/>
                    <a:pt x="95" y="61"/>
                    <a:pt x="94" y="59"/>
                  </a:cubicBezTo>
                  <a:cubicBezTo>
                    <a:pt x="94" y="56"/>
                    <a:pt x="92" y="54"/>
                    <a:pt x="91" y="51"/>
                  </a:cubicBezTo>
                  <a:cubicBezTo>
                    <a:pt x="91" y="49"/>
                    <a:pt x="92" y="49"/>
                    <a:pt x="93" y="46"/>
                  </a:cubicBezTo>
                  <a:cubicBezTo>
                    <a:pt x="93" y="44"/>
                    <a:pt x="94" y="40"/>
                    <a:pt x="94" y="39"/>
                  </a:cubicBezTo>
                  <a:cubicBezTo>
                    <a:pt x="94" y="38"/>
                    <a:pt x="96" y="30"/>
                    <a:pt x="95" y="29"/>
                  </a:cubicBezTo>
                  <a:cubicBezTo>
                    <a:pt x="95" y="28"/>
                    <a:pt x="94" y="25"/>
                    <a:pt x="94" y="25"/>
                  </a:cubicBezTo>
                  <a:cubicBezTo>
                    <a:pt x="94" y="25"/>
                    <a:pt x="93" y="24"/>
                    <a:pt x="91" y="22"/>
                  </a:cubicBezTo>
                  <a:cubicBezTo>
                    <a:pt x="90" y="21"/>
                    <a:pt x="90" y="21"/>
                    <a:pt x="87" y="21"/>
                  </a:cubicBezTo>
                  <a:cubicBezTo>
                    <a:pt x="85" y="20"/>
                    <a:pt x="83" y="18"/>
                    <a:pt x="81" y="18"/>
                  </a:cubicBezTo>
                  <a:cubicBezTo>
                    <a:pt x="78" y="18"/>
                    <a:pt x="73" y="21"/>
                    <a:pt x="73" y="23"/>
                  </a:cubicBezTo>
                  <a:cubicBezTo>
                    <a:pt x="72" y="24"/>
                    <a:pt x="68" y="26"/>
                    <a:pt x="66" y="26"/>
                  </a:cubicBezTo>
                  <a:cubicBezTo>
                    <a:pt x="64" y="26"/>
                    <a:pt x="62" y="26"/>
                    <a:pt x="61" y="25"/>
                  </a:cubicBezTo>
                  <a:cubicBezTo>
                    <a:pt x="59" y="25"/>
                    <a:pt x="60" y="23"/>
                    <a:pt x="59" y="22"/>
                  </a:cubicBezTo>
                  <a:cubicBezTo>
                    <a:pt x="58" y="21"/>
                    <a:pt x="57" y="16"/>
                    <a:pt x="57" y="16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5" y="12"/>
                    <a:pt x="53" y="12"/>
                    <a:pt x="50" y="11"/>
                  </a:cubicBezTo>
                  <a:cubicBezTo>
                    <a:pt x="46" y="9"/>
                    <a:pt x="39" y="11"/>
                    <a:pt x="40" y="8"/>
                  </a:cubicBezTo>
                  <a:cubicBezTo>
                    <a:pt x="40" y="5"/>
                    <a:pt x="41" y="0"/>
                    <a:pt x="37" y="0"/>
                  </a:cubicBezTo>
                  <a:cubicBezTo>
                    <a:pt x="34" y="0"/>
                    <a:pt x="31" y="0"/>
                    <a:pt x="32" y="3"/>
                  </a:cubicBezTo>
                  <a:cubicBezTo>
                    <a:pt x="32" y="6"/>
                    <a:pt x="33" y="7"/>
                    <a:pt x="34" y="10"/>
                  </a:cubicBezTo>
                  <a:cubicBezTo>
                    <a:pt x="35" y="12"/>
                    <a:pt x="34" y="16"/>
                    <a:pt x="34" y="19"/>
                  </a:cubicBezTo>
                  <a:cubicBezTo>
                    <a:pt x="33" y="21"/>
                    <a:pt x="34" y="20"/>
                    <a:pt x="31" y="18"/>
                  </a:cubicBezTo>
                  <a:cubicBezTo>
                    <a:pt x="28" y="17"/>
                    <a:pt x="26" y="17"/>
                    <a:pt x="27" y="13"/>
                  </a:cubicBezTo>
                  <a:cubicBezTo>
                    <a:pt x="28" y="9"/>
                    <a:pt x="28" y="8"/>
                    <a:pt x="25" y="6"/>
                  </a:cubicBezTo>
                  <a:cubicBezTo>
                    <a:pt x="23" y="4"/>
                    <a:pt x="21" y="0"/>
                    <a:pt x="20" y="2"/>
                  </a:cubicBezTo>
                  <a:cubicBezTo>
                    <a:pt x="19" y="4"/>
                    <a:pt x="19" y="5"/>
                    <a:pt x="18" y="7"/>
                  </a:cubicBezTo>
                  <a:cubicBezTo>
                    <a:pt x="17" y="8"/>
                    <a:pt x="19" y="8"/>
                    <a:pt x="17" y="9"/>
                  </a:cubicBezTo>
                  <a:lnTo>
                    <a:pt x="17" y="1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787A5D5-4A78-4260-A00B-198FC20AB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6834" y="2452341"/>
              <a:ext cx="582570" cy="443227"/>
            </a:xfrm>
            <a:custGeom>
              <a:avLst/>
              <a:gdLst>
                <a:gd name="T0" fmla="*/ 59 w 120"/>
                <a:gd name="T1" fmla="*/ 109 h 88"/>
                <a:gd name="T2" fmla="*/ 3 w 120"/>
                <a:gd name="T3" fmla="*/ 51 h 88"/>
                <a:gd name="T4" fmla="*/ 43 w 120"/>
                <a:gd name="T5" fmla="*/ 21 h 88"/>
                <a:gd name="T6" fmla="*/ 99 w 120"/>
                <a:gd name="T7" fmla="*/ 24 h 88"/>
                <a:gd name="T8" fmla="*/ 169 w 120"/>
                <a:gd name="T9" fmla="*/ 40 h 88"/>
                <a:gd name="T10" fmla="*/ 203 w 120"/>
                <a:gd name="T11" fmla="*/ 61 h 88"/>
                <a:gd name="T12" fmla="*/ 249 w 120"/>
                <a:gd name="T13" fmla="*/ 35 h 88"/>
                <a:gd name="T14" fmla="*/ 276 w 120"/>
                <a:gd name="T15" fmla="*/ 40 h 88"/>
                <a:gd name="T16" fmla="*/ 281 w 120"/>
                <a:gd name="T17" fmla="*/ 67 h 88"/>
                <a:gd name="T18" fmla="*/ 300 w 120"/>
                <a:gd name="T19" fmla="*/ 91 h 88"/>
                <a:gd name="T20" fmla="*/ 292 w 120"/>
                <a:gd name="T21" fmla="*/ 115 h 88"/>
                <a:gd name="T22" fmla="*/ 308 w 120"/>
                <a:gd name="T23" fmla="*/ 142 h 88"/>
                <a:gd name="T24" fmla="*/ 308 w 120"/>
                <a:gd name="T25" fmla="*/ 176 h 88"/>
                <a:gd name="T26" fmla="*/ 305 w 120"/>
                <a:gd name="T27" fmla="*/ 192 h 88"/>
                <a:gd name="T28" fmla="*/ 270 w 120"/>
                <a:gd name="T29" fmla="*/ 219 h 88"/>
                <a:gd name="T30" fmla="*/ 254 w 120"/>
                <a:gd name="T31" fmla="*/ 235 h 88"/>
                <a:gd name="T32" fmla="*/ 214 w 120"/>
                <a:gd name="T33" fmla="*/ 222 h 88"/>
                <a:gd name="T34" fmla="*/ 243 w 120"/>
                <a:gd name="T35" fmla="*/ 222 h 88"/>
                <a:gd name="T36" fmla="*/ 227 w 120"/>
                <a:gd name="T37" fmla="*/ 206 h 88"/>
                <a:gd name="T38" fmla="*/ 206 w 120"/>
                <a:gd name="T39" fmla="*/ 203 h 88"/>
                <a:gd name="T40" fmla="*/ 193 w 120"/>
                <a:gd name="T41" fmla="*/ 208 h 88"/>
                <a:gd name="T42" fmla="*/ 161 w 120"/>
                <a:gd name="T43" fmla="*/ 208 h 88"/>
                <a:gd name="T44" fmla="*/ 174 w 120"/>
                <a:gd name="T45" fmla="*/ 203 h 88"/>
                <a:gd name="T46" fmla="*/ 190 w 120"/>
                <a:gd name="T47" fmla="*/ 184 h 88"/>
                <a:gd name="T48" fmla="*/ 171 w 120"/>
                <a:gd name="T49" fmla="*/ 190 h 88"/>
                <a:gd name="T50" fmla="*/ 158 w 120"/>
                <a:gd name="T51" fmla="*/ 184 h 88"/>
                <a:gd name="T52" fmla="*/ 136 w 120"/>
                <a:gd name="T53" fmla="*/ 174 h 88"/>
                <a:gd name="T54" fmla="*/ 128 w 120"/>
                <a:gd name="T55" fmla="*/ 187 h 88"/>
                <a:gd name="T56" fmla="*/ 104 w 120"/>
                <a:gd name="T57" fmla="*/ 192 h 88"/>
                <a:gd name="T58" fmla="*/ 99 w 120"/>
                <a:gd name="T59" fmla="*/ 227 h 88"/>
                <a:gd name="T60" fmla="*/ 94 w 120"/>
                <a:gd name="T61" fmla="*/ 187 h 88"/>
                <a:gd name="T62" fmla="*/ 94 w 120"/>
                <a:gd name="T63" fmla="*/ 142 h 88"/>
                <a:gd name="T64" fmla="*/ 78 w 120"/>
                <a:gd name="T65" fmla="*/ 163 h 88"/>
                <a:gd name="T66" fmla="*/ 64 w 120"/>
                <a:gd name="T67" fmla="*/ 155 h 88"/>
                <a:gd name="T68" fmla="*/ 70 w 120"/>
                <a:gd name="T69" fmla="*/ 144 h 88"/>
                <a:gd name="T70" fmla="*/ 37 w 120"/>
                <a:gd name="T71" fmla="*/ 150 h 88"/>
                <a:gd name="T72" fmla="*/ 35 w 120"/>
                <a:gd name="T73" fmla="*/ 118 h 88"/>
                <a:gd name="T74" fmla="*/ 45 w 120"/>
                <a:gd name="T75" fmla="*/ 112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0" h="88">
                  <a:moveTo>
                    <a:pt x="18" y="42"/>
                  </a:move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7" y="32"/>
                    <a:pt x="23" y="30"/>
                  </a:cubicBezTo>
                  <a:cubicBezTo>
                    <a:pt x="19" y="28"/>
                    <a:pt x="2" y="24"/>
                    <a:pt x="1" y="19"/>
                  </a:cubicBezTo>
                  <a:cubicBezTo>
                    <a:pt x="0" y="14"/>
                    <a:pt x="1" y="6"/>
                    <a:pt x="1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23" y="9"/>
                    <a:pt x="26" y="10"/>
                  </a:cubicBezTo>
                  <a:cubicBezTo>
                    <a:pt x="30" y="11"/>
                    <a:pt x="34" y="13"/>
                    <a:pt x="37" y="9"/>
                  </a:cubicBezTo>
                  <a:cubicBezTo>
                    <a:pt x="40" y="6"/>
                    <a:pt x="50" y="0"/>
                    <a:pt x="55" y="6"/>
                  </a:cubicBezTo>
                  <a:cubicBezTo>
                    <a:pt x="61" y="12"/>
                    <a:pt x="62" y="13"/>
                    <a:pt x="63" y="15"/>
                  </a:cubicBezTo>
                  <a:cubicBezTo>
                    <a:pt x="64" y="17"/>
                    <a:pt x="70" y="17"/>
                    <a:pt x="73" y="21"/>
                  </a:cubicBezTo>
                  <a:cubicBezTo>
                    <a:pt x="76" y="25"/>
                    <a:pt x="76" y="23"/>
                    <a:pt x="76" y="23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17"/>
                    <a:pt x="88" y="11"/>
                    <a:pt x="93" y="13"/>
                  </a:cubicBezTo>
                  <a:cubicBezTo>
                    <a:pt x="94" y="13"/>
                    <a:pt x="98" y="14"/>
                    <a:pt x="103" y="15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2" y="16"/>
                    <a:pt x="102" y="17"/>
                    <a:pt x="103" y="18"/>
                  </a:cubicBezTo>
                  <a:cubicBezTo>
                    <a:pt x="106" y="20"/>
                    <a:pt x="107" y="24"/>
                    <a:pt x="105" y="25"/>
                  </a:cubicBezTo>
                  <a:cubicBezTo>
                    <a:pt x="102" y="26"/>
                    <a:pt x="96" y="27"/>
                    <a:pt x="98" y="29"/>
                  </a:cubicBezTo>
                  <a:cubicBezTo>
                    <a:pt x="104" y="33"/>
                    <a:pt x="109" y="30"/>
                    <a:pt x="112" y="34"/>
                  </a:cubicBezTo>
                  <a:cubicBezTo>
                    <a:pt x="115" y="37"/>
                    <a:pt x="120" y="37"/>
                    <a:pt x="116" y="40"/>
                  </a:cubicBezTo>
                  <a:cubicBezTo>
                    <a:pt x="112" y="42"/>
                    <a:pt x="107" y="42"/>
                    <a:pt x="109" y="43"/>
                  </a:cubicBezTo>
                  <a:cubicBezTo>
                    <a:pt x="112" y="44"/>
                    <a:pt x="116" y="39"/>
                    <a:pt x="117" y="44"/>
                  </a:cubicBezTo>
                  <a:cubicBezTo>
                    <a:pt x="118" y="50"/>
                    <a:pt x="116" y="50"/>
                    <a:pt x="115" y="53"/>
                  </a:cubicBezTo>
                  <a:cubicBezTo>
                    <a:pt x="113" y="56"/>
                    <a:pt x="112" y="62"/>
                    <a:pt x="112" y="62"/>
                  </a:cubicBezTo>
                  <a:cubicBezTo>
                    <a:pt x="112" y="62"/>
                    <a:pt x="115" y="63"/>
                    <a:pt x="115" y="66"/>
                  </a:cubicBezTo>
                  <a:cubicBezTo>
                    <a:pt x="115" y="68"/>
                    <a:pt x="114" y="70"/>
                    <a:pt x="114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5"/>
                    <a:pt x="108" y="79"/>
                    <a:pt x="108" y="80"/>
                  </a:cubicBezTo>
                  <a:cubicBezTo>
                    <a:pt x="106" y="82"/>
                    <a:pt x="104" y="83"/>
                    <a:pt x="101" y="82"/>
                  </a:cubicBezTo>
                  <a:cubicBezTo>
                    <a:pt x="98" y="82"/>
                    <a:pt x="98" y="83"/>
                    <a:pt x="97" y="84"/>
                  </a:cubicBezTo>
                  <a:cubicBezTo>
                    <a:pt x="97" y="85"/>
                    <a:pt x="95" y="88"/>
                    <a:pt x="95" y="88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0" y="87"/>
                    <a:pt x="80" y="85"/>
                    <a:pt x="80" y="83"/>
                  </a:cubicBezTo>
                  <a:cubicBezTo>
                    <a:pt x="81" y="80"/>
                    <a:pt x="83" y="85"/>
                    <a:pt x="86" y="84"/>
                  </a:cubicBezTo>
                  <a:cubicBezTo>
                    <a:pt x="89" y="84"/>
                    <a:pt x="90" y="85"/>
                    <a:pt x="91" y="83"/>
                  </a:cubicBezTo>
                  <a:cubicBezTo>
                    <a:pt x="93" y="81"/>
                    <a:pt x="93" y="80"/>
                    <a:pt x="88" y="80"/>
                  </a:cubicBezTo>
                  <a:cubicBezTo>
                    <a:pt x="83" y="80"/>
                    <a:pt x="86" y="80"/>
                    <a:pt x="85" y="77"/>
                  </a:cubicBezTo>
                  <a:cubicBezTo>
                    <a:pt x="84" y="74"/>
                    <a:pt x="84" y="77"/>
                    <a:pt x="81" y="79"/>
                  </a:cubicBezTo>
                  <a:cubicBezTo>
                    <a:pt x="78" y="80"/>
                    <a:pt x="79" y="80"/>
                    <a:pt x="77" y="76"/>
                  </a:cubicBezTo>
                  <a:cubicBezTo>
                    <a:pt x="75" y="72"/>
                    <a:pt x="76" y="75"/>
                    <a:pt x="73" y="75"/>
                  </a:cubicBezTo>
                  <a:cubicBezTo>
                    <a:pt x="71" y="76"/>
                    <a:pt x="73" y="78"/>
                    <a:pt x="72" y="78"/>
                  </a:cubicBezTo>
                  <a:cubicBezTo>
                    <a:pt x="71" y="78"/>
                    <a:pt x="71" y="77"/>
                    <a:pt x="69" y="77"/>
                  </a:cubicBezTo>
                  <a:cubicBezTo>
                    <a:pt x="67" y="77"/>
                    <a:pt x="60" y="79"/>
                    <a:pt x="60" y="78"/>
                  </a:cubicBezTo>
                  <a:cubicBezTo>
                    <a:pt x="60" y="76"/>
                    <a:pt x="60" y="78"/>
                    <a:pt x="61" y="78"/>
                  </a:cubicBezTo>
                  <a:cubicBezTo>
                    <a:pt x="63" y="77"/>
                    <a:pt x="64" y="77"/>
                    <a:pt x="65" y="76"/>
                  </a:cubicBezTo>
                  <a:cubicBezTo>
                    <a:pt x="65" y="74"/>
                    <a:pt x="65" y="75"/>
                    <a:pt x="68" y="74"/>
                  </a:cubicBezTo>
                  <a:cubicBezTo>
                    <a:pt x="71" y="73"/>
                    <a:pt x="72" y="71"/>
                    <a:pt x="71" y="69"/>
                  </a:cubicBezTo>
                  <a:cubicBezTo>
                    <a:pt x="71" y="66"/>
                    <a:pt x="70" y="70"/>
                    <a:pt x="69" y="70"/>
                  </a:cubicBezTo>
                  <a:cubicBezTo>
                    <a:pt x="69" y="71"/>
                    <a:pt x="65" y="71"/>
                    <a:pt x="64" y="71"/>
                  </a:cubicBezTo>
                  <a:cubicBezTo>
                    <a:pt x="63" y="70"/>
                    <a:pt x="65" y="67"/>
                    <a:pt x="62" y="66"/>
                  </a:cubicBezTo>
                  <a:cubicBezTo>
                    <a:pt x="60" y="65"/>
                    <a:pt x="61" y="68"/>
                    <a:pt x="59" y="69"/>
                  </a:cubicBezTo>
                  <a:cubicBezTo>
                    <a:pt x="57" y="70"/>
                    <a:pt x="56" y="69"/>
                    <a:pt x="56" y="67"/>
                  </a:cubicBezTo>
                  <a:cubicBezTo>
                    <a:pt x="56" y="65"/>
                    <a:pt x="56" y="65"/>
                    <a:pt x="51" y="65"/>
                  </a:cubicBezTo>
                  <a:cubicBezTo>
                    <a:pt x="46" y="66"/>
                    <a:pt x="51" y="67"/>
                    <a:pt x="50" y="69"/>
                  </a:cubicBezTo>
                  <a:cubicBezTo>
                    <a:pt x="49" y="71"/>
                    <a:pt x="49" y="72"/>
                    <a:pt x="48" y="70"/>
                  </a:cubicBezTo>
                  <a:cubicBezTo>
                    <a:pt x="47" y="67"/>
                    <a:pt x="46" y="69"/>
                    <a:pt x="46" y="71"/>
                  </a:cubicBezTo>
                  <a:cubicBezTo>
                    <a:pt x="46" y="72"/>
                    <a:pt x="43" y="72"/>
                    <a:pt x="39" y="72"/>
                  </a:cubicBezTo>
                  <a:cubicBezTo>
                    <a:pt x="36" y="72"/>
                    <a:pt x="38" y="75"/>
                    <a:pt x="40" y="78"/>
                  </a:cubicBezTo>
                  <a:cubicBezTo>
                    <a:pt x="42" y="80"/>
                    <a:pt x="39" y="84"/>
                    <a:pt x="37" y="85"/>
                  </a:cubicBezTo>
                  <a:cubicBezTo>
                    <a:pt x="34" y="86"/>
                    <a:pt x="33" y="79"/>
                    <a:pt x="33" y="76"/>
                  </a:cubicBezTo>
                  <a:cubicBezTo>
                    <a:pt x="34" y="73"/>
                    <a:pt x="35" y="73"/>
                    <a:pt x="35" y="70"/>
                  </a:cubicBezTo>
                  <a:cubicBezTo>
                    <a:pt x="34" y="66"/>
                    <a:pt x="36" y="65"/>
                    <a:pt x="37" y="62"/>
                  </a:cubicBezTo>
                  <a:cubicBezTo>
                    <a:pt x="39" y="58"/>
                    <a:pt x="39" y="54"/>
                    <a:pt x="35" y="53"/>
                  </a:cubicBezTo>
                  <a:cubicBezTo>
                    <a:pt x="32" y="51"/>
                    <a:pt x="33" y="55"/>
                    <a:pt x="32" y="56"/>
                  </a:cubicBezTo>
                  <a:cubicBezTo>
                    <a:pt x="30" y="57"/>
                    <a:pt x="30" y="60"/>
                    <a:pt x="29" y="61"/>
                  </a:cubicBezTo>
                  <a:cubicBezTo>
                    <a:pt x="27" y="62"/>
                    <a:pt x="27" y="62"/>
                    <a:pt x="23" y="60"/>
                  </a:cubicBezTo>
                  <a:cubicBezTo>
                    <a:pt x="18" y="57"/>
                    <a:pt x="22" y="59"/>
                    <a:pt x="24" y="58"/>
                  </a:cubicBezTo>
                  <a:cubicBezTo>
                    <a:pt x="27" y="57"/>
                    <a:pt x="30" y="55"/>
                    <a:pt x="30" y="52"/>
                  </a:cubicBezTo>
                  <a:cubicBezTo>
                    <a:pt x="30" y="48"/>
                    <a:pt x="28" y="53"/>
                    <a:pt x="26" y="54"/>
                  </a:cubicBezTo>
                  <a:cubicBezTo>
                    <a:pt x="24" y="54"/>
                    <a:pt x="22" y="53"/>
                    <a:pt x="18" y="52"/>
                  </a:cubicBezTo>
                  <a:cubicBezTo>
                    <a:pt x="14" y="51"/>
                    <a:pt x="16" y="53"/>
                    <a:pt x="14" y="56"/>
                  </a:cubicBezTo>
                  <a:cubicBezTo>
                    <a:pt x="12" y="59"/>
                    <a:pt x="11" y="52"/>
                    <a:pt x="9" y="50"/>
                  </a:cubicBezTo>
                  <a:cubicBezTo>
                    <a:pt x="7" y="47"/>
                    <a:pt x="11" y="45"/>
                    <a:pt x="13" y="44"/>
                  </a:cubicBezTo>
                  <a:cubicBezTo>
                    <a:pt x="15" y="43"/>
                    <a:pt x="20" y="43"/>
                    <a:pt x="20" y="43"/>
                  </a:cubicBezTo>
                  <a:cubicBezTo>
                    <a:pt x="20" y="43"/>
                    <a:pt x="19" y="43"/>
                    <a:pt x="17" y="42"/>
                  </a:cubicBezTo>
                  <a:lnTo>
                    <a:pt x="18" y="42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ED77F351-BC2F-4C4E-AC6D-B6E8F19EB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234" y="1469698"/>
              <a:ext cx="475493" cy="518670"/>
            </a:xfrm>
            <a:custGeom>
              <a:avLst/>
              <a:gdLst>
                <a:gd name="T0" fmla="*/ 201 w 98"/>
                <a:gd name="T1" fmla="*/ 275 h 103"/>
                <a:gd name="T2" fmla="*/ 203 w 98"/>
                <a:gd name="T3" fmla="*/ 262 h 103"/>
                <a:gd name="T4" fmla="*/ 217 w 98"/>
                <a:gd name="T5" fmla="*/ 232 h 103"/>
                <a:gd name="T6" fmla="*/ 225 w 98"/>
                <a:gd name="T7" fmla="*/ 219 h 103"/>
                <a:gd name="T8" fmla="*/ 211 w 98"/>
                <a:gd name="T9" fmla="*/ 206 h 103"/>
                <a:gd name="T10" fmla="*/ 211 w 98"/>
                <a:gd name="T11" fmla="*/ 168 h 103"/>
                <a:gd name="T12" fmla="*/ 238 w 98"/>
                <a:gd name="T13" fmla="*/ 168 h 103"/>
                <a:gd name="T14" fmla="*/ 251 w 98"/>
                <a:gd name="T15" fmla="*/ 179 h 103"/>
                <a:gd name="T16" fmla="*/ 262 w 98"/>
                <a:gd name="T17" fmla="*/ 168 h 103"/>
                <a:gd name="T18" fmla="*/ 259 w 98"/>
                <a:gd name="T19" fmla="*/ 150 h 103"/>
                <a:gd name="T20" fmla="*/ 249 w 98"/>
                <a:gd name="T21" fmla="*/ 136 h 103"/>
                <a:gd name="T22" fmla="*/ 233 w 98"/>
                <a:gd name="T23" fmla="*/ 131 h 103"/>
                <a:gd name="T24" fmla="*/ 225 w 98"/>
                <a:gd name="T25" fmla="*/ 120 h 103"/>
                <a:gd name="T26" fmla="*/ 203 w 98"/>
                <a:gd name="T27" fmla="*/ 117 h 103"/>
                <a:gd name="T28" fmla="*/ 184 w 98"/>
                <a:gd name="T29" fmla="*/ 112 h 103"/>
                <a:gd name="T30" fmla="*/ 166 w 98"/>
                <a:gd name="T31" fmla="*/ 85 h 103"/>
                <a:gd name="T32" fmla="*/ 166 w 98"/>
                <a:gd name="T33" fmla="*/ 67 h 103"/>
                <a:gd name="T34" fmla="*/ 163 w 98"/>
                <a:gd name="T35" fmla="*/ 40 h 103"/>
                <a:gd name="T36" fmla="*/ 163 w 98"/>
                <a:gd name="T37" fmla="*/ 21 h 103"/>
                <a:gd name="T38" fmla="*/ 158 w 98"/>
                <a:gd name="T39" fmla="*/ 5 h 103"/>
                <a:gd name="T40" fmla="*/ 152 w 98"/>
                <a:gd name="T41" fmla="*/ 5 h 103"/>
                <a:gd name="T42" fmla="*/ 134 w 98"/>
                <a:gd name="T43" fmla="*/ 24 h 103"/>
                <a:gd name="T44" fmla="*/ 118 w 98"/>
                <a:gd name="T45" fmla="*/ 48 h 103"/>
                <a:gd name="T46" fmla="*/ 94 w 98"/>
                <a:gd name="T47" fmla="*/ 61 h 103"/>
                <a:gd name="T48" fmla="*/ 75 w 98"/>
                <a:gd name="T49" fmla="*/ 59 h 103"/>
                <a:gd name="T50" fmla="*/ 56 w 98"/>
                <a:gd name="T51" fmla="*/ 53 h 103"/>
                <a:gd name="T52" fmla="*/ 61 w 98"/>
                <a:gd name="T53" fmla="*/ 61 h 103"/>
                <a:gd name="T54" fmla="*/ 61 w 98"/>
                <a:gd name="T55" fmla="*/ 83 h 103"/>
                <a:gd name="T56" fmla="*/ 51 w 98"/>
                <a:gd name="T57" fmla="*/ 101 h 103"/>
                <a:gd name="T58" fmla="*/ 53 w 98"/>
                <a:gd name="T59" fmla="*/ 128 h 103"/>
                <a:gd name="T60" fmla="*/ 35 w 98"/>
                <a:gd name="T61" fmla="*/ 150 h 103"/>
                <a:gd name="T62" fmla="*/ 27 w 98"/>
                <a:gd name="T63" fmla="*/ 158 h 103"/>
                <a:gd name="T64" fmla="*/ 11 w 98"/>
                <a:gd name="T65" fmla="*/ 155 h 103"/>
                <a:gd name="T66" fmla="*/ 3 w 98"/>
                <a:gd name="T67" fmla="*/ 163 h 103"/>
                <a:gd name="T68" fmla="*/ 19 w 98"/>
                <a:gd name="T69" fmla="*/ 174 h 103"/>
                <a:gd name="T70" fmla="*/ 27 w 98"/>
                <a:gd name="T71" fmla="*/ 176 h 103"/>
                <a:gd name="T72" fmla="*/ 19 w 98"/>
                <a:gd name="T73" fmla="*/ 195 h 103"/>
                <a:gd name="T74" fmla="*/ 19 w 98"/>
                <a:gd name="T75" fmla="*/ 206 h 103"/>
                <a:gd name="T76" fmla="*/ 19 w 98"/>
                <a:gd name="T77" fmla="*/ 222 h 103"/>
                <a:gd name="T78" fmla="*/ 19 w 98"/>
                <a:gd name="T79" fmla="*/ 222 h 103"/>
                <a:gd name="T80" fmla="*/ 32 w 98"/>
                <a:gd name="T81" fmla="*/ 227 h 103"/>
                <a:gd name="T82" fmla="*/ 67 w 98"/>
                <a:gd name="T83" fmla="*/ 243 h 103"/>
                <a:gd name="T84" fmla="*/ 91 w 98"/>
                <a:gd name="T85" fmla="*/ 251 h 103"/>
                <a:gd name="T86" fmla="*/ 120 w 98"/>
                <a:gd name="T87" fmla="*/ 254 h 103"/>
                <a:gd name="T88" fmla="*/ 144 w 98"/>
                <a:gd name="T89" fmla="*/ 272 h 103"/>
                <a:gd name="T90" fmla="*/ 168 w 98"/>
                <a:gd name="T91" fmla="*/ 270 h 103"/>
                <a:gd name="T92" fmla="*/ 201 w 98"/>
                <a:gd name="T93" fmla="*/ 275 h 1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98" h="103">
                  <a:moveTo>
                    <a:pt x="75" y="103"/>
                  </a:moveTo>
                  <a:cubicBezTo>
                    <a:pt x="75" y="101"/>
                    <a:pt x="75" y="100"/>
                    <a:pt x="76" y="98"/>
                  </a:cubicBezTo>
                  <a:cubicBezTo>
                    <a:pt x="76" y="96"/>
                    <a:pt x="79" y="90"/>
                    <a:pt x="81" y="87"/>
                  </a:cubicBezTo>
                  <a:cubicBezTo>
                    <a:pt x="83" y="85"/>
                    <a:pt x="85" y="84"/>
                    <a:pt x="84" y="82"/>
                  </a:cubicBezTo>
                  <a:cubicBezTo>
                    <a:pt x="83" y="79"/>
                    <a:pt x="78" y="80"/>
                    <a:pt x="79" y="77"/>
                  </a:cubicBezTo>
                  <a:cubicBezTo>
                    <a:pt x="79" y="73"/>
                    <a:pt x="79" y="63"/>
                    <a:pt x="7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92" y="67"/>
                    <a:pt x="94" y="67"/>
                  </a:cubicBezTo>
                  <a:cubicBezTo>
                    <a:pt x="96" y="67"/>
                    <a:pt x="98" y="63"/>
                    <a:pt x="98" y="63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6" y="53"/>
                    <a:pt x="95" y="51"/>
                    <a:pt x="93" y="51"/>
                  </a:cubicBezTo>
                  <a:cubicBezTo>
                    <a:pt x="91" y="51"/>
                    <a:pt x="87" y="49"/>
                    <a:pt x="87" y="49"/>
                  </a:cubicBezTo>
                  <a:cubicBezTo>
                    <a:pt x="87" y="49"/>
                    <a:pt x="87" y="45"/>
                    <a:pt x="84" y="45"/>
                  </a:cubicBezTo>
                  <a:cubicBezTo>
                    <a:pt x="80" y="45"/>
                    <a:pt x="78" y="46"/>
                    <a:pt x="76" y="44"/>
                  </a:cubicBezTo>
                  <a:cubicBezTo>
                    <a:pt x="74" y="42"/>
                    <a:pt x="71" y="45"/>
                    <a:pt x="69" y="42"/>
                  </a:cubicBezTo>
                  <a:cubicBezTo>
                    <a:pt x="67" y="38"/>
                    <a:pt x="62" y="32"/>
                    <a:pt x="62" y="32"/>
                  </a:cubicBezTo>
                  <a:cubicBezTo>
                    <a:pt x="62" y="32"/>
                    <a:pt x="63" y="29"/>
                    <a:pt x="62" y="25"/>
                  </a:cubicBezTo>
                  <a:cubicBezTo>
                    <a:pt x="62" y="22"/>
                    <a:pt x="64" y="18"/>
                    <a:pt x="61" y="15"/>
                  </a:cubicBezTo>
                  <a:cubicBezTo>
                    <a:pt x="59" y="12"/>
                    <a:pt x="61" y="12"/>
                    <a:pt x="61" y="8"/>
                  </a:cubicBezTo>
                  <a:cubicBezTo>
                    <a:pt x="60" y="4"/>
                    <a:pt x="60" y="2"/>
                    <a:pt x="59" y="2"/>
                  </a:cubicBezTo>
                  <a:cubicBezTo>
                    <a:pt x="59" y="3"/>
                    <a:pt x="60" y="0"/>
                    <a:pt x="57" y="2"/>
                  </a:cubicBezTo>
                  <a:cubicBezTo>
                    <a:pt x="53" y="5"/>
                    <a:pt x="52" y="4"/>
                    <a:pt x="50" y="9"/>
                  </a:cubicBezTo>
                  <a:cubicBezTo>
                    <a:pt x="48" y="13"/>
                    <a:pt x="44" y="18"/>
                    <a:pt x="44" y="18"/>
                  </a:cubicBezTo>
                  <a:cubicBezTo>
                    <a:pt x="44" y="18"/>
                    <a:pt x="38" y="23"/>
                    <a:pt x="35" y="23"/>
                  </a:cubicBezTo>
                  <a:cubicBezTo>
                    <a:pt x="32" y="23"/>
                    <a:pt x="28" y="22"/>
                    <a:pt x="28" y="2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3" y="23"/>
                    <a:pt x="23" y="23"/>
                  </a:cubicBezTo>
                  <a:cubicBezTo>
                    <a:pt x="23" y="24"/>
                    <a:pt x="25" y="29"/>
                    <a:pt x="23" y="31"/>
                  </a:cubicBezTo>
                  <a:cubicBezTo>
                    <a:pt x="21" y="33"/>
                    <a:pt x="18" y="36"/>
                    <a:pt x="19" y="38"/>
                  </a:cubicBezTo>
                  <a:cubicBezTo>
                    <a:pt x="20" y="39"/>
                    <a:pt x="21" y="46"/>
                    <a:pt x="20" y="48"/>
                  </a:cubicBezTo>
                  <a:cubicBezTo>
                    <a:pt x="18" y="51"/>
                    <a:pt x="14" y="54"/>
                    <a:pt x="13" y="56"/>
                  </a:cubicBezTo>
                  <a:cubicBezTo>
                    <a:pt x="12" y="59"/>
                    <a:pt x="11" y="59"/>
                    <a:pt x="10" y="59"/>
                  </a:cubicBezTo>
                  <a:cubicBezTo>
                    <a:pt x="9" y="58"/>
                    <a:pt x="6" y="57"/>
                    <a:pt x="4" y="58"/>
                  </a:cubicBezTo>
                  <a:cubicBezTo>
                    <a:pt x="2" y="60"/>
                    <a:pt x="0" y="60"/>
                    <a:pt x="1" y="61"/>
                  </a:cubicBezTo>
                  <a:cubicBezTo>
                    <a:pt x="2" y="62"/>
                    <a:pt x="6" y="65"/>
                    <a:pt x="7" y="65"/>
                  </a:cubicBezTo>
                  <a:cubicBezTo>
                    <a:pt x="8" y="65"/>
                    <a:pt x="10" y="64"/>
                    <a:pt x="10" y="66"/>
                  </a:cubicBezTo>
                  <a:cubicBezTo>
                    <a:pt x="10" y="68"/>
                    <a:pt x="7" y="71"/>
                    <a:pt x="7" y="73"/>
                  </a:cubicBezTo>
                  <a:cubicBezTo>
                    <a:pt x="7" y="75"/>
                    <a:pt x="5" y="74"/>
                    <a:pt x="7" y="77"/>
                  </a:cubicBezTo>
                  <a:cubicBezTo>
                    <a:pt x="7" y="79"/>
                    <a:pt x="7" y="81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8" y="84"/>
                    <a:pt x="10" y="85"/>
                    <a:pt x="12" y="85"/>
                  </a:cubicBezTo>
                  <a:cubicBezTo>
                    <a:pt x="18" y="86"/>
                    <a:pt x="22" y="88"/>
                    <a:pt x="25" y="91"/>
                  </a:cubicBezTo>
                  <a:cubicBezTo>
                    <a:pt x="28" y="94"/>
                    <a:pt x="28" y="94"/>
                    <a:pt x="34" y="94"/>
                  </a:cubicBezTo>
                  <a:cubicBezTo>
                    <a:pt x="39" y="94"/>
                    <a:pt x="41" y="92"/>
                    <a:pt x="45" y="95"/>
                  </a:cubicBezTo>
                  <a:cubicBezTo>
                    <a:pt x="49" y="99"/>
                    <a:pt x="50" y="102"/>
                    <a:pt x="54" y="102"/>
                  </a:cubicBezTo>
                  <a:cubicBezTo>
                    <a:pt x="58" y="103"/>
                    <a:pt x="58" y="99"/>
                    <a:pt x="63" y="101"/>
                  </a:cubicBezTo>
                  <a:cubicBezTo>
                    <a:pt x="66" y="102"/>
                    <a:pt x="70" y="102"/>
                    <a:pt x="75" y="10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38DAB21C-FDE2-4CD0-AF9B-4710672D1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855" y="1530051"/>
              <a:ext cx="460975" cy="675213"/>
            </a:xfrm>
            <a:custGeom>
              <a:avLst/>
              <a:gdLst>
                <a:gd name="T0" fmla="*/ 24 w 95"/>
                <a:gd name="T1" fmla="*/ 64 h 134"/>
                <a:gd name="T2" fmla="*/ 43 w 95"/>
                <a:gd name="T3" fmla="*/ 27 h 134"/>
                <a:gd name="T4" fmla="*/ 61 w 95"/>
                <a:gd name="T5" fmla="*/ 21 h 134"/>
                <a:gd name="T6" fmla="*/ 80 w 95"/>
                <a:gd name="T7" fmla="*/ 24 h 134"/>
                <a:gd name="T8" fmla="*/ 102 w 95"/>
                <a:gd name="T9" fmla="*/ 19 h 134"/>
                <a:gd name="T10" fmla="*/ 128 w 95"/>
                <a:gd name="T11" fmla="*/ 8 h 134"/>
                <a:gd name="T12" fmla="*/ 163 w 95"/>
                <a:gd name="T13" fmla="*/ 16 h 134"/>
                <a:gd name="T14" fmla="*/ 190 w 95"/>
                <a:gd name="T15" fmla="*/ 11 h 134"/>
                <a:gd name="T16" fmla="*/ 217 w 95"/>
                <a:gd name="T17" fmla="*/ 24 h 134"/>
                <a:gd name="T18" fmla="*/ 235 w 95"/>
                <a:gd name="T19" fmla="*/ 13 h 134"/>
                <a:gd name="T20" fmla="*/ 243 w 95"/>
                <a:gd name="T21" fmla="*/ 21 h 134"/>
                <a:gd name="T22" fmla="*/ 249 w 95"/>
                <a:gd name="T23" fmla="*/ 51 h 134"/>
                <a:gd name="T24" fmla="*/ 241 w 95"/>
                <a:gd name="T25" fmla="*/ 96 h 134"/>
                <a:gd name="T26" fmla="*/ 214 w 95"/>
                <a:gd name="T27" fmla="*/ 126 h 134"/>
                <a:gd name="T28" fmla="*/ 190 w 95"/>
                <a:gd name="T29" fmla="*/ 131 h 134"/>
                <a:gd name="T30" fmla="*/ 214 w 95"/>
                <a:gd name="T31" fmla="*/ 144 h 134"/>
                <a:gd name="T32" fmla="*/ 206 w 95"/>
                <a:gd name="T33" fmla="*/ 174 h 134"/>
                <a:gd name="T34" fmla="*/ 187 w 95"/>
                <a:gd name="T35" fmla="*/ 200 h 134"/>
                <a:gd name="T36" fmla="*/ 166 w 95"/>
                <a:gd name="T37" fmla="*/ 214 h 134"/>
                <a:gd name="T38" fmla="*/ 131 w 95"/>
                <a:gd name="T39" fmla="*/ 222 h 134"/>
                <a:gd name="T40" fmla="*/ 155 w 95"/>
                <a:gd name="T41" fmla="*/ 262 h 134"/>
                <a:gd name="T42" fmla="*/ 123 w 95"/>
                <a:gd name="T43" fmla="*/ 278 h 134"/>
                <a:gd name="T44" fmla="*/ 139 w 95"/>
                <a:gd name="T45" fmla="*/ 307 h 134"/>
                <a:gd name="T46" fmla="*/ 131 w 95"/>
                <a:gd name="T47" fmla="*/ 329 h 134"/>
                <a:gd name="T48" fmla="*/ 115 w 95"/>
                <a:gd name="T49" fmla="*/ 345 h 134"/>
                <a:gd name="T50" fmla="*/ 99 w 95"/>
                <a:gd name="T51" fmla="*/ 353 h 134"/>
                <a:gd name="T52" fmla="*/ 70 w 95"/>
                <a:gd name="T53" fmla="*/ 326 h 134"/>
                <a:gd name="T54" fmla="*/ 53 w 95"/>
                <a:gd name="T55" fmla="*/ 315 h 134"/>
                <a:gd name="T56" fmla="*/ 43 w 95"/>
                <a:gd name="T57" fmla="*/ 283 h 134"/>
                <a:gd name="T58" fmla="*/ 29 w 95"/>
                <a:gd name="T59" fmla="*/ 281 h 134"/>
                <a:gd name="T60" fmla="*/ 32 w 95"/>
                <a:gd name="T61" fmla="*/ 256 h 134"/>
                <a:gd name="T62" fmla="*/ 5 w 95"/>
                <a:gd name="T63" fmla="*/ 262 h 134"/>
                <a:gd name="T64" fmla="*/ 8 w 95"/>
                <a:gd name="T65" fmla="*/ 232 h 134"/>
                <a:gd name="T66" fmla="*/ 32 w 95"/>
                <a:gd name="T67" fmla="*/ 190 h 134"/>
                <a:gd name="T68" fmla="*/ 24 w 95"/>
                <a:gd name="T69" fmla="*/ 110 h 1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95" h="134">
                  <a:moveTo>
                    <a:pt x="9" y="41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17" y="16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10"/>
                  </a:cubicBezTo>
                  <a:cubicBezTo>
                    <a:pt x="20" y="10"/>
                    <a:pt x="22" y="9"/>
                    <a:pt x="23" y="8"/>
                  </a:cubicBezTo>
                  <a:cubicBezTo>
                    <a:pt x="24" y="6"/>
                    <a:pt x="26" y="10"/>
                    <a:pt x="27" y="10"/>
                  </a:cubicBezTo>
                  <a:cubicBezTo>
                    <a:pt x="28" y="11"/>
                    <a:pt x="29" y="9"/>
                    <a:pt x="30" y="9"/>
                  </a:cubicBezTo>
                  <a:cubicBezTo>
                    <a:pt x="30" y="8"/>
                    <a:pt x="32" y="9"/>
                    <a:pt x="34" y="8"/>
                  </a:cubicBezTo>
                  <a:cubicBezTo>
                    <a:pt x="35" y="7"/>
                    <a:pt x="36" y="7"/>
                    <a:pt x="38" y="7"/>
                  </a:cubicBezTo>
                  <a:cubicBezTo>
                    <a:pt x="39" y="7"/>
                    <a:pt x="41" y="6"/>
                    <a:pt x="43" y="6"/>
                  </a:cubicBezTo>
                  <a:cubicBezTo>
                    <a:pt x="45" y="6"/>
                    <a:pt x="48" y="6"/>
                    <a:pt x="48" y="3"/>
                  </a:cubicBezTo>
                  <a:cubicBezTo>
                    <a:pt x="49" y="1"/>
                    <a:pt x="51" y="1"/>
                    <a:pt x="52" y="0"/>
                  </a:cubicBezTo>
                  <a:cubicBezTo>
                    <a:pt x="54" y="0"/>
                    <a:pt x="60" y="5"/>
                    <a:pt x="61" y="6"/>
                  </a:cubicBezTo>
                  <a:cubicBezTo>
                    <a:pt x="61" y="7"/>
                    <a:pt x="64" y="8"/>
                    <a:pt x="66" y="6"/>
                  </a:cubicBezTo>
                  <a:cubicBezTo>
                    <a:pt x="68" y="3"/>
                    <a:pt x="70" y="4"/>
                    <a:pt x="71" y="4"/>
                  </a:cubicBezTo>
                  <a:cubicBezTo>
                    <a:pt x="71" y="4"/>
                    <a:pt x="77" y="9"/>
                    <a:pt x="78" y="8"/>
                  </a:cubicBezTo>
                  <a:cubicBezTo>
                    <a:pt x="79" y="6"/>
                    <a:pt x="80" y="9"/>
                    <a:pt x="81" y="9"/>
                  </a:cubicBezTo>
                  <a:cubicBezTo>
                    <a:pt x="82" y="9"/>
                    <a:pt x="84" y="8"/>
                    <a:pt x="84" y="6"/>
                  </a:cubicBezTo>
                  <a:cubicBezTo>
                    <a:pt x="85" y="3"/>
                    <a:pt x="87" y="5"/>
                    <a:pt x="88" y="5"/>
                  </a:cubicBezTo>
                  <a:cubicBezTo>
                    <a:pt x="89" y="5"/>
                    <a:pt x="89" y="5"/>
                    <a:pt x="89" y="4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3" y="11"/>
                    <a:pt x="93" y="11"/>
                  </a:cubicBezTo>
                  <a:cubicBezTo>
                    <a:pt x="93" y="12"/>
                    <a:pt x="95" y="17"/>
                    <a:pt x="93" y="19"/>
                  </a:cubicBezTo>
                  <a:cubicBezTo>
                    <a:pt x="91" y="21"/>
                    <a:pt x="88" y="24"/>
                    <a:pt x="89" y="26"/>
                  </a:cubicBezTo>
                  <a:cubicBezTo>
                    <a:pt x="90" y="27"/>
                    <a:pt x="91" y="34"/>
                    <a:pt x="90" y="36"/>
                  </a:cubicBezTo>
                  <a:cubicBezTo>
                    <a:pt x="88" y="39"/>
                    <a:pt x="84" y="42"/>
                    <a:pt x="83" y="44"/>
                  </a:cubicBezTo>
                  <a:cubicBezTo>
                    <a:pt x="82" y="47"/>
                    <a:pt x="81" y="47"/>
                    <a:pt x="80" y="47"/>
                  </a:cubicBezTo>
                  <a:cubicBezTo>
                    <a:pt x="79" y="46"/>
                    <a:pt x="76" y="45"/>
                    <a:pt x="74" y="46"/>
                  </a:cubicBezTo>
                  <a:cubicBezTo>
                    <a:pt x="72" y="48"/>
                    <a:pt x="70" y="48"/>
                    <a:pt x="71" y="49"/>
                  </a:cubicBezTo>
                  <a:cubicBezTo>
                    <a:pt x="72" y="50"/>
                    <a:pt x="76" y="53"/>
                    <a:pt x="77" y="53"/>
                  </a:cubicBezTo>
                  <a:cubicBezTo>
                    <a:pt x="78" y="53"/>
                    <a:pt x="80" y="52"/>
                    <a:pt x="80" y="54"/>
                  </a:cubicBezTo>
                  <a:cubicBezTo>
                    <a:pt x="80" y="56"/>
                    <a:pt x="77" y="59"/>
                    <a:pt x="77" y="61"/>
                  </a:cubicBezTo>
                  <a:cubicBezTo>
                    <a:pt x="77" y="63"/>
                    <a:pt x="75" y="62"/>
                    <a:pt x="77" y="65"/>
                  </a:cubicBezTo>
                  <a:cubicBezTo>
                    <a:pt x="78" y="69"/>
                    <a:pt x="76" y="75"/>
                    <a:pt x="75" y="76"/>
                  </a:cubicBezTo>
                  <a:cubicBezTo>
                    <a:pt x="73" y="76"/>
                    <a:pt x="72" y="75"/>
                    <a:pt x="70" y="75"/>
                  </a:cubicBezTo>
                  <a:cubicBezTo>
                    <a:pt x="68" y="76"/>
                    <a:pt x="67" y="74"/>
                    <a:pt x="66" y="75"/>
                  </a:cubicBezTo>
                  <a:cubicBezTo>
                    <a:pt x="64" y="76"/>
                    <a:pt x="65" y="81"/>
                    <a:pt x="62" y="80"/>
                  </a:cubicBezTo>
                  <a:cubicBezTo>
                    <a:pt x="58" y="79"/>
                    <a:pt x="56" y="76"/>
                    <a:pt x="53" y="78"/>
                  </a:cubicBezTo>
                  <a:cubicBezTo>
                    <a:pt x="51" y="79"/>
                    <a:pt x="48" y="80"/>
                    <a:pt x="49" y="83"/>
                  </a:cubicBezTo>
                  <a:cubicBezTo>
                    <a:pt x="49" y="87"/>
                    <a:pt x="47" y="89"/>
                    <a:pt x="50" y="91"/>
                  </a:cubicBezTo>
                  <a:cubicBezTo>
                    <a:pt x="53" y="93"/>
                    <a:pt x="57" y="98"/>
                    <a:pt x="58" y="98"/>
                  </a:cubicBezTo>
                  <a:cubicBezTo>
                    <a:pt x="59" y="98"/>
                    <a:pt x="57" y="99"/>
                    <a:pt x="55" y="100"/>
                  </a:cubicBezTo>
                  <a:cubicBezTo>
                    <a:pt x="52" y="100"/>
                    <a:pt x="48" y="101"/>
                    <a:pt x="46" y="104"/>
                  </a:cubicBezTo>
                  <a:cubicBezTo>
                    <a:pt x="45" y="106"/>
                    <a:pt x="42" y="108"/>
                    <a:pt x="45" y="110"/>
                  </a:cubicBezTo>
                  <a:cubicBezTo>
                    <a:pt x="49" y="112"/>
                    <a:pt x="50" y="114"/>
                    <a:pt x="52" y="115"/>
                  </a:cubicBezTo>
                  <a:cubicBezTo>
                    <a:pt x="54" y="116"/>
                    <a:pt x="55" y="117"/>
                    <a:pt x="53" y="119"/>
                  </a:cubicBezTo>
                  <a:cubicBezTo>
                    <a:pt x="51" y="120"/>
                    <a:pt x="49" y="119"/>
                    <a:pt x="49" y="123"/>
                  </a:cubicBezTo>
                  <a:cubicBezTo>
                    <a:pt x="49" y="126"/>
                    <a:pt x="47" y="129"/>
                    <a:pt x="46" y="128"/>
                  </a:cubicBezTo>
                  <a:cubicBezTo>
                    <a:pt x="44" y="128"/>
                    <a:pt x="44" y="128"/>
                    <a:pt x="43" y="129"/>
                  </a:cubicBezTo>
                  <a:cubicBezTo>
                    <a:pt x="42" y="129"/>
                    <a:pt x="42" y="126"/>
                    <a:pt x="40" y="129"/>
                  </a:cubicBezTo>
                  <a:cubicBezTo>
                    <a:pt x="39" y="131"/>
                    <a:pt x="39" y="134"/>
                    <a:pt x="37" y="132"/>
                  </a:cubicBezTo>
                  <a:cubicBezTo>
                    <a:pt x="35" y="130"/>
                    <a:pt x="34" y="129"/>
                    <a:pt x="32" y="127"/>
                  </a:cubicBezTo>
                  <a:cubicBezTo>
                    <a:pt x="29" y="125"/>
                    <a:pt x="27" y="124"/>
                    <a:pt x="26" y="122"/>
                  </a:cubicBezTo>
                  <a:cubicBezTo>
                    <a:pt x="26" y="121"/>
                    <a:pt x="25" y="120"/>
                    <a:pt x="23" y="120"/>
                  </a:cubicBezTo>
                  <a:cubicBezTo>
                    <a:pt x="22" y="120"/>
                    <a:pt x="21" y="121"/>
                    <a:pt x="20" y="118"/>
                  </a:cubicBezTo>
                  <a:cubicBezTo>
                    <a:pt x="19" y="114"/>
                    <a:pt x="18" y="112"/>
                    <a:pt x="18" y="110"/>
                  </a:cubicBezTo>
                  <a:cubicBezTo>
                    <a:pt x="17" y="108"/>
                    <a:pt x="17" y="107"/>
                    <a:pt x="16" y="106"/>
                  </a:cubicBezTo>
                  <a:cubicBezTo>
                    <a:pt x="16" y="105"/>
                    <a:pt x="15" y="104"/>
                    <a:pt x="14" y="105"/>
                  </a:cubicBezTo>
                  <a:cubicBezTo>
                    <a:pt x="13" y="105"/>
                    <a:pt x="13" y="103"/>
                    <a:pt x="11" y="105"/>
                  </a:cubicBezTo>
                  <a:cubicBezTo>
                    <a:pt x="11" y="105"/>
                    <a:pt x="10" y="102"/>
                    <a:pt x="11" y="101"/>
                  </a:cubicBezTo>
                  <a:cubicBezTo>
                    <a:pt x="11" y="100"/>
                    <a:pt x="13" y="98"/>
                    <a:pt x="12" y="96"/>
                  </a:cubicBezTo>
                  <a:cubicBezTo>
                    <a:pt x="12" y="95"/>
                    <a:pt x="11" y="94"/>
                    <a:pt x="9" y="96"/>
                  </a:cubicBezTo>
                  <a:cubicBezTo>
                    <a:pt x="7" y="98"/>
                    <a:pt x="3" y="100"/>
                    <a:pt x="2" y="98"/>
                  </a:cubicBezTo>
                  <a:cubicBezTo>
                    <a:pt x="1" y="96"/>
                    <a:pt x="0" y="93"/>
                    <a:pt x="0" y="91"/>
                  </a:cubicBezTo>
                  <a:cubicBezTo>
                    <a:pt x="1" y="90"/>
                    <a:pt x="3" y="89"/>
                    <a:pt x="3" y="87"/>
                  </a:cubicBezTo>
                  <a:cubicBezTo>
                    <a:pt x="4" y="85"/>
                    <a:pt x="4" y="77"/>
                    <a:pt x="7" y="77"/>
                  </a:cubicBezTo>
                  <a:cubicBezTo>
                    <a:pt x="9" y="76"/>
                    <a:pt x="10" y="75"/>
                    <a:pt x="12" y="71"/>
                  </a:cubicBezTo>
                  <a:cubicBezTo>
                    <a:pt x="13" y="67"/>
                    <a:pt x="19" y="59"/>
                    <a:pt x="15" y="52"/>
                  </a:cubicBezTo>
                  <a:cubicBezTo>
                    <a:pt x="13" y="49"/>
                    <a:pt x="11" y="44"/>
                    <a:pt x="9" y="4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A83C88F3-56FE-4C50-A82B-D4CE3F1D4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045" y="1886520"/>
              <a:ext cx="588014" cy="494151"/>
            </a:xfrm>
            <a:custGeom>
              <a:avLst/>
              <a:gdLst>
                <a:gd name="T0" fmla="*/ 126 w 121"/>
                <a:gd name="T1" fmla="*/ 0 h 98"/>
                <a:gd name="T2" fmla="*/ 120 w 121"/>
                <a:gd name="T3" fmla="*/ 13 h 98"/>
                <a:gd name="T4" fmla="*/ 107 w 121"/>
                <a:gd name="T5" fmla="*/ 11 h 98"/>
                <a:gd name="T6" fmla="*/ 96 w 121"/>
                <a:gd name="T7" fmla="*/ 11 h 98"/>
                <a:gd name="T8" fmla="*/ 86 w 121"/>
                <a:gd name="T9" fmla="*/ 24 h 98"/>
                <a:gd name="T10" fmla="*/ 62 w 121"/>
                <a:gd name="T11" fmla="*/ 19 h 98"/>
                <a:gd name="T12" fmla="*/ 51 w 121"/>
                <a:gd name="T13" fmla="*/ 32 h 98"/>
                <a:gd name="T14" fmla="*/ 54 w 121"/>
                <a:gd name="T15" fmla="*/ 53 h 98"/>
                <a:gd name="T16" fmla="*/ 75 w 121"/>
                <a:gd name="T17" fmla="*/ 72 h 98"/>
                <a:gd name="T18" fmla="*/ 67 w 121"/>
                <a:gd name="T19" fmla="*/ 78 h 98"/>
                <a:gd name="T20" fmla="*/ 43 w 121"/>
                <a:gd name="T21" fmla="*/ 88 h 98"/>
                <a:gd name="T22" fmla="*/ 40 w 121"/>
                <a:gd name="T23" fmla="*/ 104 h 98"/>
                <a:gd name="T24" fmla="*/ 59 w 121"/>
                <a:gd name="T25" fmla="*/ 118 h 98"/>
                <a:gd name="T26" fmla="*/ 62 w 121"/>
                <a:gd name="T27" fmla="*/ 128 h 98"/>
                <a:gd name="T28" fmla="*/ 51 w 121"/>
                <a:gd name="T29" fmla="*/ 139 h 98"/>
                <a:gd name="T30" fmla="*/ 43 w 121"/>
                <a:gd name="T31" fmla="*/ 152 h 98"/>
                <a:gd name="T32" fmla="*/ 35 w 121"/>
                <a:gd name="T33" fmla="*/ 155 h 98"/>
                <a:gd name="T34" fmla="*/ 27 w 121"/>
                <a:gd name="T35" fmla="*/ 155 h 98"/>
                <a:gd name="T36" fmla="*/ 29 w 121"/>
                <a:gd name="T37" fmla="*/ 166 h 98"/>
                <a:gd name="T38" fmla="*/ 24 w 121"/>
                <a:gd name="T39" fmla="*/ 174 h 98"/>
                <a:gd name="T40" fmla="*/ 5 w 121"/>
                <a:gd name="T41" fmla="*/ 171 h 98"/>
                <a:gd name="T42" fmla="*/ 5 w 121"/>
                <a:gd name="T43" fmla="*/ 182 h 98"/>
                <a:gd name="T44" fmla="*/ 21 w 121"/>
                <a:gd name="T45" fmla="*/ 198 h 98"/>
                <a:gd name="T46" fmla="*/ 24 w 121"/>
                <a:gd name="T47" fmla="*/ 214 h 98"/>
                <a:gd name="T48" fmla="*/ 40 w 121"/>
                <a:gd name="T49" fmla="*/ 219 h 98"/>
                <a:gd name="T50" fmla="*/ 43 w 121"/>
                <a:gd name="T51" fmla="*/ 235 h 98"/>
                <a:gd name="T52" fmla="*/ 43 w 121"/>
                <a:gd name="T53" fmla="*/ 235 h 98"/>
                <a:gd name="T54" fmla="*/ 88 w 121"/>
                <a:gd name="T55" fmla="*/ 249 h 98"/>
                <a:gd name="T56" fmla="*/ 123 w 121"/>
                <a:gd name="T57" fmla="*/ 230 h 98"/>
                <a:gd name="T58" fmla="*/ 169 w 121"/>
                <a:gd name="T59" fmla="*/ 201 h 98"/>
                <a:gd name="T60" fmla="*/ 193 w 121"/>
                <a:gd name="T61" fmla="*/ 217 h 98"/>
                <a:gd name="T62" fmla="*/ 212 w 121"/>
                <a:gd name="T63" fmla="*/ 251 h 98"/>
                <a:gd name="T64" fmla="*/ 273 w 121"/>
                <a:gd name="T65" fmla="*/ 254 h 98"/>
                <a:gd name="T66" fmla="*/ 281 w 121"/>
                <a:gd name="T67" fmla="*/ 222 h 98"/>
                <a:gd name="T68" fmla="*/ 308 w 121"/>
                <a:gd name="T69" fmla="*/ 206 h 98"/>
                <a:gd name="T70" fmla="*/ 311 w 121"/>
                <a:gd name="T71" fmla="*/ 206 h 98"/>
                <a:gd name="T72" fmla="*/ 311 w 121"/>
                <a:gd name="T73" fmla="*/ 187 h 98"/>
                <a:gd name="T74" fmla="*/ 305 w 121"/>
                <a:gd name="T75" fmla="*/ 166 h 98"/>
                <a:gd name="T76" fmla="*/ 300 w 121"/>
                <a:gd name="T77" fmla="*/ 147 h 98"/>
                <a:gd name="T78" fmla="*/ 313 w 121"/>
                <a:gd name="T79" fmla="*/ 131 h 98"/>
                <a:gd name="T80" fmla="*/ 319 w 121"/>
                <a:gd name="T81" fmla="*/ 104 h 98"/>
                <a:gd name="T82" fmla="*/ 308 w 121"/>
                <a:gd name="T83" fmla="*/ 67 h 98"/>
                <a:gd name="T84" fmla="*/ 308 w 121"/>
                <a:gd name="T85" fmla="*/ 56 h 98"/>
                <a:gd name="T86" fmla="*/ 308 w 121"/>
                <a:gd name="T87" fmla="*/ 53 h 98"/>
                <a:gd name="T88" fmla="*/ 276 w 121"/>
                <a:gd name="T89" fmla="*/ 48 h 98"/>
                <a:gd name="T90" fmla="*/ 252 w 121"/>
                <a:gd name="T91" fmla="*/ 51 h 98"/>
                <a:gd name="T92" fmla="*/ 228 w 121"/>
                <a:gd name="T93" fmla="*/ 32 h 98"/>
                <a:gd name="T94" fmla="*/ 198 w 121"/>
                <a:gd name="T95" fmla="*/ 29 h 98"/>
                <a:gd name="T96" fmla="*/ 174 w 121"/>
                <a:gd name="T97" fmla="*/ 21 h 98"/>
                <a:gd name="T98" fmla="*/ 139 w 121"/>
                <a:gd name="T99" fmla="*/ 5 h 98"/>
                <a:gd name="T100" fmla="*/ 126 w 121"/>
                <a:gd name="T101" fmla="*/ 0 h 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21" h="98">
                  <a:moveTo>
                    <a:pt x="47" y="0"/>
                  </a:moveTo>
                  <a:cubicBezTo>
                    <a:pt x="46" y="3"/>
                    <a:pt x="45" y="4"/>
                    <a:pt x="45" y="5"/>
                  </a:cubicBezTo>
                  <a:cubicBezTo>
                    <a:pt x="43" y="5"/>
                    <a:pt x="42" y="4"/>
                    <a:pt x="40" y="4"/>
                  </a:cubicBezTo>
                  <a:cubicBezTo>
                    <a:pt x="38" y="5"/>
                    <a:pt x="37" y="3"/>
                    <a:pt x="36" y="4"/>
                  </a:cubicBezTo>
                  <a:cubicBezTo>
                    <a:pt x="34" y="5"/>
                    <a:pt x="35" y="10"/>
                    <a:pt x="32" y="9"/>
                  </a:cubicBezTo>
                  <a:cubicBezTo>
                    <a:pt x="28" y="8"/>
                    <a:pt x="26" y="5"/>
                    <a:pt x="23" y="7"/>
                  </a:cubicBezTo>
                  <a:cubicBezTo>
                    <a:pt x="21" y="8"/>
                    <a:pt x="18" y="9"/>
                    <a:pt x="19" y="12"/>
                  </a:cubicBezTo>
                  <a:cubicBezTo>
                    <a:pt x="19" y="16"/>
                    <a:pt x="17" y="18"/>
                    <a:pt x="20" y="20"/>
                  </a:cubicBezTo>
                  <a:cubicBezTo>
                    <a:pt x="23" y="22"/>
                    <a:pt x="27" y="27"/>
                    <a:pt x="28" y="27"/>
                  </a:cubicBezTo>
                  <a:cubicBezTo>
                    <a:pt x="29" y="27"/>
                    <a:pt x="27" y="28"/>
                    <a:pt x="25" y="29"/>
                  </a:cubicBezTo>
                  <a:cubicBezTo>
                    <a:pt x="22" y="29"/>
                    <a:pt x="18" y="30"/>
                    <a:pt x="16" y="33"/>
                  </a:cubicBezTo>
                  <a:cubicBezTo>
                    <a:pt x="15" y="35"/>
                    <a:pt x="12" y="37"/>
                    <a:pt x="15" y="39"/>
                  </a:cubicBezTo>
                  <a:cubicBezTo>
                    <a:pt x="19" y="41"/>
                    <a:pt x="20" y="43"/>
                    <a:pt x="22" y="44"/>
                  </a:cubicBezTo>
                  <a:cubicBezTo>
                    <a:pt x="24" y="45"/>
                    <a:pt x="25" y="46"/>
                    <a:pt x="23" y="48"/>
                  </a:cubicBezTo>
                  <a:cubicBezTo>
                    <a:pt x="21" y="49"/>
                    <a:pt x="19" y="48"/>
                    <a:pt x="19" y="52"/>
                  </a:cubicBezTo>
                  <a:cubicBezTo>
                    <a:pt x="19" y="55"/>
                    <a:pt x="17" y="58"/>
                    <a:pt x="16" y="57"/>
                  </a:cubicBezTo>
                  <a:cubicBezTo>
                    <a:pt x="14" y="57"/>
                    <a:pt x="14" y="57"/>
                    <a:pt x="13" y="58"/>
                  </a:cubicBezTo>
                  <a:cubicBezTo>
                    <a:pt x="12" y="58"/>
                    <a:pt x="12" y="55"/>
                    <a:pt x="10" y="58"/>
                  </a:cubicBezTo>
                  <a:cubicBezTo>
                    <a:pt x="10" y="58"/>
                    <a:pt x="11" y="62"/>
                    <a:pt x="11" y="62"/>
                  </a:cubicBezTo>
                  <a:cubicBezTo>
                    <a:pt x="11" y="63"/>
                    <a:pt x="10" y="65"/>
                    <a:pt x="9" y="65"/>
                  </a:cubicBezTo>
                  <a:cubicBezTo>
                    <a:pt x="8" y="64"/>
                    <a:pt x="4" y="63"/>
                    <a:pt x="2" y="64"/>
                  </a:cubicBezTo>
                  <a:cubicBezTo>
                    <a:pt x="0" y="66"/>
                    <a:pt x="0" y="66"/>
                    <a:pt x="2" y="68"/>
                  </a:cubicBezTo>
                  <a:cubicBezTo>
                    <a:pt x="3" y="69"/>
                    <a:pt x="8" y="72"/>
                    <a:pt x="8" y="74"/>
                  </a:cubicBezTo>
                  <a:cubicBezTo>
                    <a:pt x="8" y="76"/>
                    <a:pt x="8" y="80"/>
                    <a:pt x="9" y="80"/>
                  </a:cubicBezTo>
                  <a:cubicBezTo>
                    <a:pt x="11" y="81"/>
                    <a:pt x="15" y="80"/>
                    <a:pt x="15" y="82"/>
                  </a:cubicBezTo>
                  <a:cubicBezTo>
                    <a:pt x="16" y="84"/>
                    <a:pt x="17" y="86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21" y="90"/>
                    <a:pt x="29" y="93"/>
                    <a:pt x="33" y="93"/>
                  </a:cubicBezTo>
                  <a:cubicBezTo>
                    <a:pt x="39" y="93"/>
                    <a:pt x="42" y="91"/>
                    <a:pt x="46" y="86"/>
                  </a:cubicBezTo>
                  <a:cubicBezTo>
                    <a:pt x="49" y="82"/>
                    <a:pt x="58" y="74"/>
                    <a:pt x="63" y="75"/>
                  </a:cubicBezTo>
                  <a:cubicBezTo>
                    <a:pt x="68" y="77"/>
                    <a:pt x="71" y="75"/>
                    <a:pt x="72" y="81"/>
                  </a:cubicBezTo>
                  <a:cubicBezTo>
                    <a:pt x="73" y="86"/>
                    <a:pt x="73" y="93"/>
                    <a:pt x="79" y="94"/>
                  </a:cubicBezTo>
                  <a:cubicBezTo>
                    <a:pt x="85" y="95"/>
                    <a:pt x="100" y="98"/>
                    <a:pt x="102" y="95"/>
                  </a:cubicBezTo>
                  <a:cubicBezTo>
                    <a:pt x="104" y="93"/>
                    <a:pt x="101" y="87"/>
                    <a:pt x="105" y="83"/>
                  </a:cubicBezTo>
                  <a:cubicBezTo>
                    <a:pt x="107" y="80"/>
                    <a:pt x="111" y="78"/>
                    <a:pt x="115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6" y="77"/>
                    <a:pt x="116" y="73"/>
                    <a:pt x="116" y="70"/>
                  </a:cubicBezTo>
                  <a:cubicBezTo>
                    <a:pt x="115" y="67"/>
                    <a:pt x="116" y="66"/>
                    <a:pt x="114" y="62"/>
                  </a:cubicBezTo>
                  <a:cubicBezTo>
                    <a:pt x="111" y="58"/>
                    <a:pt x="112" y="55"/>
                    <a:pt x="112" y="55"/>
                  </a:cubicBezTo>
                  <a:cubicBezTo>
                    <a:pt x="112" y="55"/>
                    <a:pt x="116" y="53"/>
                    <a:pt x="117" y="49"/>
                  </a:cubicBezTo>
                  <a:cubicBezTo>
                    <a:pt x="119" y="45"/>
                    <a:pt x="121" y="45"/>
                    <a:pt x="119" y="39"/>
                  </a:cubicBezTo>
                  <a:cubicBezTo>
                    <a:pt x="116" y="34"/>
                    <a:pt x="115" y="30"/>
                    <a:pt x="115" y="25"/>
                  </a:cubicBezTo>
                  <a:cubicBezTo>
                    <a:pt x="115" y="24"/>
                    <a:pt x="115" y="22"/>
                    <a:pt x="115" y="21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0" y="19"/>
                    <a:pt x="105" y="19"/>
                    <a:pt x="103" y="18"/>
                  </a:cubicBezTo>
                  <a:cubicBezTo>
                    <a:pt x="98" y="16"/>
                    <a:pt x="98" y="20"/>
                    <a:pt x="94" y="19"/>
                  </a:cubicBezTo>
                  <a:cubicBezTo>
                    <a:pt x="90" y="19"/>
                    <a:pt x="89" y="16"/>
                    <a:pt x="85" y="12"/>
                  </a:cubicBezTo>
                  <a:cubicBezTo>
                    <a:pt x="81" y="9"/>
                    <a:pt x="79" y="11"/>
                    <a:pt x="74" y="11"/>
                  </a:cubicBezTo>
                  <a:cubicBezTo>
                    <a:pt x="68" y="11"/>
                    <a:pt x="68" y="11"/>
                    <a:pt x="65" y="8"/>
                  </a:cubicBezTo>
                  <a:cubicBezTo>
                    <a:pt x="62" y="5"/>
                    <a:pt x="58" y="3"/>
                    <a:pt x="52" y="2"/>
                  </a:cubicBezTo>
                  <a:cubicBezTo>
                    <a:pt x="50" y="2"/>
                    <a:pt x="48" y="1"/>
                    <a:pt x="47" y="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FBAE475-9B6A-48DD-8CB7-C7F8E91B3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9527" y="2259961"/>
              <a:ext cx="490013" cy="448885"/>
            </a:xfrm>
            <a:custGeom>
              <a:avLst/>
              <a:gdLst>
                <a:gd name="T0" fmla="*/ 27 w 101"/>
                <a:gd name="T1" fmla="*/ 40 h 89"/>
                <a:gd name="T2" fmla="*/ 70 w 101"/>
                <a:gd name="T3" fmla="*/ 51 h 89"/>
                <a:gd name="T4" fmla="*/ 104 w 101"/>
                <a:gd name="T5" fmla="*/ 32 h 89"/>
                <a:gd name="T6" fmla="*/ 150 w 101"/>
                <a:gd name="T7" fmla="*/ 3 h 89"/>
                <a:gd name="T8" fmla="*/ 174 w 101"/>
                <a:gd name="T9" fmla="*/ 19 h 89"/>
                <a:gd name="T10" fmla="*/ 192 w 101"/>
                <a:gd name="T11" fmla="*/ 53 h 89"/>
                <a:gd name="T12" fmla="*/ 230 w 101"/>
                <a:gd name="T13" fmla="*/ 59 h 89"/>
                <a:gd name="T14" fmla="*/ 230 w 101"/>
                <a:gd name="T15" fmla="*/ 62 h 89"/>
                <a:gd name="T16" fmla="*/ 235 w 101"/>
                <a:gd name="T17" fmla="*/ 86 h 89"/>
                <a:gd name="T18" fmla="*/ 262 w 101"/>
                <a:gd name="T19" fmla="*/ 110 h 89"/>
                <a:gd name="T20" fmla="*/ 267 w 101"/>
                <a:gd name="T21" fmla="*/ 123 h 89"/>
                <a:gd name="T22" fmla="*/ 270 w 101"/>
                <a:gd name="T23" fmla="*/ 166 h 89"/>
                <a:gd name="T24" fmla="*/ 257 w 101"/>
                <a:gd name="T25" fmla="*/ 176 h 89"/>
                <a:gd name="T26" fmla="*/ 243 w 101"/>
                <a:gd name="T27" fmla="*/ 187 h 89"/>
                <a:gd name="T28" fmla="*/ 243 w 101"/>
                <a:gd name="T29" fmla="*/ 195 h 89"/>
                <a:gd name="T30" fmla="*/ 243 w 101"/>
                <a:gd name="T31" fmla="*/ 198 h 89"/>
                <a:gd name="T32" fmla="*/ 241 w 101"/>
                <a:gd name="T33" fmla="*/ 198 h 89"/>
                <a:gd name="T34" fmla="*/ 227 w 101"/>
                <a:gd name="T35" fmla="*/ 195 h 89"/>
                <a:gd name="T36" fmla="*/ 227 w 101"/>
                <a:gd name="T37" fmla="*/ 217 h 89"/>
                <a:gd name="T38" fmla="*/ 203 w 101"/>
                <a:gd name="T39" fmla="*/ 217 h 89"/>
                <a:gd name="T40" fmla="*/ 182 w 101"/>
                <a:gd name="T41" fmla="*/ 219 h 89"/>
                <a:gd name="T42" fmla="*/ 171 w 101"/>
                <a:gd name="T43" fmla="*/ 230 h 89"/>
                <a:gd name="T44" fmla="*/ 163 w 101"/>
                <a:gd name="T45" fmla="*/ 222 h 89"/>
                <a:gd name="T46" fmla="*/ 152 w 101"/>
                <a:gd name="T47" fmla="*/ 214 h 89"/>
                <a:gd name="T48" fmla="*/ 120 w 101"/>
                <a:gd name="T49" fmla="*/ 227 h 89"/>
                <a:gd name="T50" fmla="*/ 104 w 101"/>
                <a:gd name="T51" fmla="*/ 235 h 89"/>
                <a:gd name="T52" fmla="*/ 99 w 101"/>
                <a:gd name="T53" fmla="*/ 227 h 89"/>
                <a:gd name="T54" fmla="*/ 88 w 101"/>
                <a:gd name="T55" fmla="*/ 217 h 89"/>
                <a:gd name="T56" fmla="*/ 88 w 101"/>
                <a:gd name="T57" fmla="*/ 203 h 89"/>
                <a:gd name="T58" fmla="*/ 83 w 101"/>
                <a:gd name="T59" fmla="*/ 193 h 89"/>
                <a:gd name="T60" fmla="*/ 72 w 101"/>
                <a:gd name="T61" fmla="*/ 179 h 89"/>
                <a:gd name="T62" fmla="*/ 59 w 101"/>
                <a:gd name="T63" fmla="*/ 171 h 89"/>
                <a:gd name="T64" fmla="*/ 43 w 101"/>
                <a:gd name="T65" fmla="*/ 168 h 89"/>
                <a:gd name="T66" fmla="*/ 32 w 101"/>
                <a:gd name="T67" fmla="*/ 166 h 89"/>
                <a:gd name="T68" fmla="*/ 37 w 101"/>
                <a:gd name="T69" fmla="*/ 152 h 89"/>
                <a:gd name="T70" fmla="*/ 35 w 101"/>
                <a:gd name="T71" fmla="*/ 139 h 89"/>
                <a:gd name="T72" fmla="*/ 21 w 101"/>
                <a:gd name="T73" fmla="*/ 120 h 89"/>
                <a:gd name="T74" fmla="*/ 5 w 101"/>
                <a:gd name="T75" fmla="*/ 107 h 89"/>
                <a:gd name="T76" fmla="*/ 3 w 101"/>
                <a:gd name="T77" fmla="*/ 67 h 89"/>
                <a:gd name="T78" fmla="*/ 11 w 101"/>
                <a:gd name="T79" fmla="*/ 59 h 89"/>
                <a:gd name="T80" fmla="*/ 21 w 101"/>
                <a:gd name="T81" fmla="*/ 43 h 89"/>
                <a:gd name="T82" fmla="*/ 24 w 101"/>
                <a:gd name="T83" fmla="*/ 37 h 89"/>
                <a:gd name="T84" fmla="*/ 27 w 101"/>
                <a:gd name="T85" fmla="*/ 40 h 8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01" h="89">
                  <a:moveTo>
                    <a:pt x="10" y="15"/>
                  </a:moveTo>
                  <a:cubicBezTo>
                    <a:pt x="15" y="17"/>
                    <a:pt x="22" y="19"/>
                    <a:pt x="26" y="19"/>
                  </a:cubicBezTo>
                  <a:cubicBezTo>
                    <a:pt x="32" y="19"/>
                    <a:pt x="35" y="17"/>
                    <a:pt x="39" y="12"/>
                  </a:cubicBezTo>
                  <a:cubicBezTo>
                    <a:pt x="42" y="8"/>
                    <a:pt x="51" y="0"/>
                    <a:pt x="56" y="1"/>
                  </a:cubicBezTo>
                  <a:cubicBezTo>
                    <a:pt x="61" y="3"/>
                    <a:pt x="64" y="1"/>
                    <a:pt x="65" y="7"/>
                  </a:cubicBezTo>
                  <a:cubicBezTo>
                    <a:pt x="66" y="12"/>
                    <a:pt x="66" y="19"/>
                    <a:pt x="72" y="20"/>
                  </a:cubicBezTo>
                  <a:cubicBezTo>
                    <a:pt x="75" y="20"/>
                    <a:pt x="81" y="21"/>
                    <a:pt x="86" y="2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5" y="26"/>
                    <a:pt x="86" y="30"/>
                    <a:pt x="88" y="32"/>
                  </a:cubicBezTo>
                  <a:cubicBezTo>
                    <a:pt x="94" y="36"/>
                    <a:pt x="98" y="41"/>
                    <a:pt x="98" y="41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2"/>
                    <a:pt x="99" y="66"/>
                    <a:pt x="96" y="66"/>
                  </a:cubicBezTo>
                  <a:cubicBezTo>
                    <a:pt x="93" y="67"/>
                    <a:pt x="90" y="68"/>
                    <a:pt x="91" y="70"/>
                  </a:cubicBezTo>
                  <a:cubicBezTo>
                    <a:pt x="91" y="71"/>
                    <a:pt x="91" y="72"/>
                    <a:pt x="91" y="73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4"/>
                    <a:pt x="90" y="74"/>
                  </a:cubicBezTo>
                  <a:cubicBezTo>
                    <a:pt x="89" y="73"/>
                    <a:pt x="85" y="73"/>
                    <a:pt x="85" y="73"/>
                  </a:cubicBezTo>
                  <a:cubicBezTo>
                    <a:pt x="85" y="73"/>
                    <a:pt x="86" y="81"/>
                    <a:pt x="85" y="81"/>
                  </a:cubicBezTo>
                  <a:cubicBezTo>
                    <a:pt x="84" y="82"/>
                    <a:pt x="78" y="82"/>
                    <a:pt x="76" y="81"/>
                  </a:cubicBezTo>
                  <a:cubicBezTo>
                    <a:pt x="74" y="80"/>
                    <a:pt x="72" y="81"/>
                    <a:pt x="68" y="82"/>
                  </a:cubicBezTo>
                  <a:cubicBezTo>
                    <a:pt x="64" y="82"/>
                    <a:pt x="64" y="86"/>
                    <a:pt x="64" y="86"/>
                  </a:cubicBezTo>
                  <a:cubicBezTo>
                    <a:pt x="64" y="86"/>
                    <a:pt x="62" y="85"/>
                    <a:pt x="61" y="83"/>
                  </a:cubicBezTo>
                  <a:cubicBezTo>
                    <a:pt x="59" y="82"/>
                    <a:pt x="58" y="80"/>
                    <a:pt x="57" y="80"/>
                  </a:cubicBezTo>
                  <a:cubicBezTo>
                    <a:pt x="56" y="80"/>
                    <a:pt x="47" y="84"/>
                    <a:pt x="45" y="85"/>
                  </a:cubicBezTo>
                  <a:cubicBezTo>
                    <a:pt x="44" y="86"/>
                    <a:pt x="42" y="87"/>
                    <a:pt x="39" y="88"/>
                  </a:cubicBezTo>
                  <a:cubicBezTo>
                    <a:pt x="37" y="89"/>
                    <a:pt x="38" y="87"/>
                    <a:pt x="37" y="85"/>
                  </a:cubicBezTo>
                  <a:cubicBezTo>
                    <a:pt x="37" y="84"/>
                    <a:pt x="34" y="83"/>
                    <a:pt x="33" y="81"/>
                  </a:cubicBezTo>
                  <a:cubicBezTo>
                    <a:pt x="31" y="79"/>
                    <a:pt x="33" y="79"/>
                    <a:pt x="33" y="76"/>
                  </a:cubicBezTo>
                  <a:cubicBezTo>
                    <a:pt x="33" y="73"/>
                    <a:pt x="32" y="74"/>
                    <a:pt x="31" y="72"/>
                  </a:cubicBezTo>
                  <a:cubicBezTo>
                    <a:pt x="29" y="71"/>
                    <a:pt x="30" y="70"/>
                    <a:pt x="27" y="67"/>
                  </a:cubicBezTo>
                  <a:cubicBezTo>
                    <a:pt x="25" y="64"/>
                    <a:pt x="24" y="66"/>
                    <a:pt x="22" y="64"/>
                  </a:cubicBezTo>
                  <a:cubicBezTo>
                    <a:pt x="19" y="62"/>
                    <a:pt x="19" y="62"/>
                    <a:pt x="16" y="63"/>
                  </a:cubicBezTo>
                  <a:cubicBezTo>
                    <a:pt x="13" y="64"/>
                    <a:pt x="13" y="63"/>
                    <a:pt x="12" y="62"/>
                  </a:cubicBezTo>
                  <a:cubicBezTo>
                    <a:pt x="12" y="61"/>
                    <a:pt x="12" y="58"/>
                    <a:pt x="14" y="57"/>
                  </a:cubicBezTo>
                  <a:cubicBezTo>
                    <a:pt x="16" y="55"/>
                    <a:pt x="14" y="54"/>
                    <a:pt x="13" y="52"/>
                  </a:cubicBezTo>
                  <a:cubicBezTo>
                    <a:pt x="12" y="51"/>
                    <a:pt x="10" y="47"/>
                    <a:pt x="8" y="45"/>
                  </a:cubicBezTo>
                  <a:cubicBezTo>
                    <a:pt x="5" y="43"/>
                    <a:pt x="5" y="41"/>
                    <a:pt x="2" y="40"/>
                  </a:cubicBezTo>
                  <a:cubicBezTo>
                    <a:pt x="0" y="39"/>
                    <a:pt x="1" y="29"/>
                    <a:pt x="1" y="25"/>
                  </a:cubicBezTo>
                  <a:cubicBezTo>
                    <a:pt x="1" y="22"/>
                    <a:pt x="2" y="24"/>
                    <a:pt x="4" y="22"/>
                  </a:cubicBezTo>
                  <a:cubicBezTo>
                    <a:pt x="6" y="19"/>
                    <a:pt x="6" y="17"/>
                    <a:pt x="8" y="16"/>
                  </a:cubicBezTo>
                  <a:cubicBezTo>
                    <a:pt x="9" y="15"/>
                    <a:pt x="9" y="15"/>
                    <a:pt x="9" y="14"/>
                  </a:cubicBezTo>
                  <a:lnTo>
                    <a:pt x="10" y="15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A3ADEFE-AE89-40EF-A887-A8BA04E6D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245" y="2139254"/>
              <a:ext cx="422862" cy="548846"/>
            </a:xfrm>
            <a:custGeom>
              <a:avLst/>
              <a:gdLst>
                <a:gd name="T0" fmla="*/ 233 w 87"/>
                <a:gd name="T1" fmla="*/ 190 h 109"/>
                <a:gd name="T2" fmla="*/ 230 w 87"/>
                <a:gd name="T3" fmla="*/ 208 h 109"/>
                <a:gd name="T4" fmla="*/ 220 w 87"/>
                <a:gd name="T5" fmla="*/ 232 h 109"/>
                <a:gd name="T6" fmla="*/ 198 w 87"/>
                <a:gd name="T7" fmla="*/ 240 h 109"/>
                <a:gd name="T8" fmla="*/ 193 w 87"/>
                <a:gd name="T9" fmla="*/ 256 h 109"/>
                <a:gd name="T10" fmla="*/ 174 w 87"/>
                <a:gd name="T11" fmla="*/ 256 h 109"/>
                <a:gd name="T12" fmla="*/ 163 w 87"/>
                <a:gd name="T13" fmla="*/ 259 h 109"/>
                <a:gd name="T14" fmla="*/ 134 w 87"/>
                <a:gd name="T15" fmla="*/ 270 h 109"/>
                <a:gd name="T16" fmla="*/ 112 w 87"/>
                <a:gd name="T17" fmla="*/ 291 h 109"/>
                <a:gd name="T18" fmla="*/ 91 w 87"/>
                <a:gd name="T19" fmla="*/ 288 h 109"/>
                <a:gd name="T20" fmla="*/ 72 w 87"/>
                <a:gd name="T21" fmla="*/ 262 h 109"/>
                <a:gd name="T22" fmla="*/ 62 w 87"/>
                <a:gd name="T23" fmla="*/ 246 h 109"/>
                <a:gd name="T24" fmla="*/ 43 w 87"/>
                <a:gd name="T25" fmla="*/ 240 h 109"/>
                <a:gd name="T26" fmla="*/ 27 w 87"/>
                <a:gd name="T27" fmla="*/ 238 h 109"/>
                <a:gd name="T28" fmla="*/ 24 w 87"/>
                <a:gd name="T29" fmla="*/ 238 h 109"/>
                <a:gd name="T30" fmla="*/ 24 w 87"/>
                <a:gd name="T31" fmla="*/ 230 h 109"/>
                <a:gd name="T32" fmla="*/ 13 w 87"/>
                <a:gd name="T33" fmla="*/ 211 h 109"/>
                <a:gd name="T34" fmla="*/ 3 w 87"/>
                <a:gd name="T35" fmla="*/ 198 h 109"/>
                <a:gd name="T36" fmla="*/ 3 w 87"/>
                <a:gd name="T37" fmla="*/ 182 h 109"/>
                <a:gd name="T38" fmla="*/ 11 w 87"/>
                <a:gd name="T39" fmla="*/ 166 h 109"/>
                <a:gd name="T40" fmla="*/ 35 w 87"/>
                <a:gd name="T41" fmla="*/ 147 h 109"/>
                <a:gd name="T42" fmla="*/ 40 w 87"/>
                <a:gd name="T43" fmla="*/ 131 h 109"/>
                <a:gd name="T44" fmla="*/ 29 w 87"/>
                <a:gd name="T45" fmla="*/ 115 h 109"/>
                <a:gd name="T46" fmla="*/ 0 w 87"/>
                <a:gd name="T47" fmla="*/ 77 h 109"/>
                <a:gd name="T48" fmla="*/ 21 w 87"/>
                <a:gd name="T49" fmla="*/ 69 h 109"/>
                <a:gd name="T50" fmla="*/ 51 w 87"/>
                <a:gd name="T51" fmla="*/ 59 h 109"/>
                <a:gd name="T52" fmla="*/ 80 w 87"/>
                <a:gd name="T53" fmla="*/ 59 h 109"/>
                <a:gd name="T54" fmla="*/ 104 w 87"/>
                <a:gd name="T55" fmla="*/ 48 h 109"/>
                <a:gd name="T56" fmla="*/ 118 w 87"/>
                <a:gd name="T57" fmla="*/ 24 h 109"/>
                <a:gd name="T58" fmla="*/ 123 w 87"/>
                <a:gd name="T59" fmla="*/ 8 h 109"/>
                <a:gd name="T60" fmla="*/ 134 w 87"/>
                <a:gd name="T61" fmla="*/ 5 h 109"/>
                <a:gd name="T62" fmla="*/ 139 w 87"/>
                <a:gd name="T63" fmla="*/ 5 h 109"/>
                <a:gd name="T64" fmla="*/ 139 w 87"/>
                <a:gd name="T65" fmla="*/ 5 h 109"/>
                <a:gd name="T66" fmla="*/ 145 w 87"/>
                <a:gd name="T67" fmla="*/ 21 h 109"/>
                <a:gd name="T68" fmla="*/ 153 w 87"/>
                <a:gd name="T69" fmla="*/ 37 h 109"/>
                <a:gd name="T70" fmla="*/ 155 w 87"/>
                <a:gd name="T71" fmla="*/ 53 h 109"/>
                <a:gd name="T72" fmla="*/ 155 w 87"/>
                <a:gd name="T73" fmla="*/ 72 h 109"/>
                <a:gd name="T74" fmla="*/ 161 w 87"/>
                <a:gd name="T75" fmla="*/ 91 h 109"/>
                <a:gd name="T76" fmla="*/ 166 w 87"/>
                <a:gd name="T77" fmla="*/ 101 h 109"/>
                <a:gd name="T78" fmla="*/ 177 w 87"/>
                <a:gd name="T79" fmla="*/ 109 h 109"/>
                <a:gd name="T80" fmla="*/ 190 w 87"/>
                <a:gd name="T81" fmla="*/ 112 h 109"/>
                <a:gd name="T82" fmla="*/ 196 w 87"/>
                <a:gd name="T83" fmla="*/ 131 h 109"/>
                <a:gd name="T84" fmla="*/ 193 w 87"/>
                <a:gd name="T85" fmla="*/ 139 h 109"/>
                <a:gd name="T86" fmla="*/ 217 w 87"/>
                <a:gd name="T87" fmla="*/ 144 h 109"/>
                <a:gd name="T88" fmla="*/ 220 w 87"/>
                <a:gd name="T89" fmla="*/ 163 h 109"/>
                <a:gd name="T90" fmla="*/ 220 w 87"/>
                <a:gd name="T91" fmla="*/ 187 h 109"/>
                <a:gd name="T92" fmla="*/ 233 w 87"/>
                <a:gd name="T93" fmla="*/ 187 h 109"/>
                <a:gd name="T94" fmla="*/ 233 w 87"/>
                <a:gd name="T95" fmla="*/ 190 h 10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7" h="109">
                  <a:moveTo>
                    <a:pt x="87" y="71"/>
                  </a:moveTo>
                  <a:cubicBezTo>
                    <a:pt x="86" y="74"/>
                    <a:pt x="86" y="77"/>
                    <a:pt x="86" y="78"/>
                  </a:cubicBezTo>
                  <a:cubicBezTo>
                    <a:pt x="87" y="79"/>
                    <a:pt x="83" y="85"/>
                    <a:pt x="82" y="87"/>
                  </a:cubicBezTo>
                  <a:cubicBezTo>
                    <a:pt x="81" y="88"/>
                    <a:pt x="75" y="88"/>
                    <a:pt x="74" y="90"/>
                  </a:cubicBezTo>
                  <a:cubicBezTo>
                    <a:pt x="72" y="91"/>
                    <a:pt x="74" y="95"/>
                    <a:pt x="72" y="96"/>
                  </a:cubicBezTo>
                  <a:cubicBezTo>
                    <a:pt x="70" y="97"/>
                    <a:pt x="65" y="96"/>
                    <a:pt x="65" y="96"/>
                  </a:cubicBezTo>
                  <a:cubicBezTo>
                    <a:pt x="65" y="96"/>
                    <a:pt x="64" y="97"/>
                    <a:pt x="61" y="97"/>
                  </a:cubicBezTo>
                  <a:cubicBezTo>
                    <a:pt x="59" y="97"/>
                    <a:pt x="52" y="97"/>
                    <a:pt x="50" y="101"/>
                  </a:cubicBezTo>
                  <a:cubicBezTo>
                    <a:pt x="48" y="105"/>
                    <a:pt x="44" y="109"/>
                    <a:pt x="42" y="109"/>
                  </a:cubicBezTo>
                  <a:cubicBezTo>
                    <a:pt x="40" y="109"/>
                    <a:pt x="38" y="109"/>
                    <a:pt x="34" y="108"/>
                  </a:cubicBezTo>
                  <a:cubicBezTo>
                    <a:pt x="31" y="106"/>
                    <a:pt x="29" y="100"/>
                    <a:pt x="27" y="98"/>
                  </a:cubicBezTo>
                  <a:cubicBezTo>
                    <a:pt x="26" y="97"/>
                    <a:pt x="26" y="93"/>
                    <a:pt x="23" y="92"/>
                  </a:cubicBezTo>
                  <a:cubicBezTo>
                    <a:pt x="21" y="91"/>
                    <a:pt x="18" y="87"/>
                    <a:pt x="16" y="90"/>
                  </a:cubicBezTo>
                  <a:cubicBezTo>
                    <a:pt x="14" y="93"/>
                    <a:pt x="12" y="90"/>
                    <a:pt x="10" y="89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88"/>
                    <a:pt x="9" y="87"/>
                    <a:pt x="9" y="86"/>
                  </a:cubicBezTo>
                  <a:cubicBezTo>
                    <a:pt x="9" y="85"/>
                    <a:pt x="6" y="80"/>
                    <a:pt x="5" y="79"/>
                  </a:cubicBezTo>
                  <a:cubicBezTo>
                    <a:pt x="4" y="78"/>
                    <a:pt x="1" y="74"/>
                    <a:pt x="1" y="74"/>
                  </a:cubicBezTo>
                  <a:cubicBezTo>
                    <a:pt x="1" y="74"/>
                    <a:pt x="1" y="69"/>
                    <a:pt x="1" y="68"/>
                  </a:cubicBezTo>
                  <a:cubicBezTo>
                    <a:pt x="0" y="66"/>
                    <a:pt x="2" y="63"/>
                    <a:pt x="4" y="62"/>
                  </a:cubicBezTo>
                  <a:cubicBezTo>
                    <a:pt x="6" y="61"/>
                    <a:pt x="12" y="56"/>
                    <a:pt x="13" y="55"/>
                  </a:cubicBezTo>
                  <a:cubicBezTo>
                    <a:pt x="14" y="54"/>
                    <a:pt x="16" y="52"/>
                    <a:pt x="15" y="49"/>
                  </a:cubicBezTo>
                  <a:cubicBezTo>
                    <a:pt x="14" y="46"/>
                    <a:pt x="12" y="44"/>
                    <a:pt x="11" y="43"/>
                  </a:cubicBezTo>
                  <a:cubicBezTo>
                    <a:pt x="9" y="42"/>
                    <a:pt x="3" y="38"/>
                    <a:pt x="0" y="29"/>
                  </a:cubicBezTo>
                  <a:cubicBezTo>
                    <a:pt x="0" y="29"/>
                    <a:pt x="5" y="27"/>
                    <a:pt x="8" y="26"/>
                  </a:cubicBezTo>
                  <a:cubicBezTo>
                    <a:pt x="11" y="24"/>
                    <a:pt x="14" y="24"/>
                    <a:pt x="19" y="22"/>
                  </a:cubicBezTo>
                  <a:cubicBezTo>
                    <a:pt x="23" y="20"/>
                    <a:pt x="26" y="22"/>
                    <a:pt x="30" y="22"/>
                  </a:cubicBezTo>
                  <a:cubicBezTo>
                    <a:pt x="35" y="22"/>
                    <a:pt x="36" y="20"/>
                    <a:pt x="39" y="18"/>
                  </a:cubicBezTo>
                  <a:cubicBezTo>
                    <a:pt x="42" y="16"/>
                    <a:pt x="43" y="13"/>
                    <a:pt x="44" y="9"/>
                  </a:cubicBezTo>
                  <a:cubicBezTo>
                    <a:pt x="44" y="5"/>
                    <a:pt x="44" y="4"/>
                    <a:pt x="46" y="3"/>
                  </a:cubicBezTo>
                  <a:cubicBezTo>
                    <a:pt x="48" y="1"/>
                    <a:pt x="48" y="0"/>
                    <a:pt x="50" y="2"/>
                  </a:cubicBezTo>
                  <a:cubicBezTo>
                    <a:pt x="51" y="3"/>
                    <a:pt x="51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4" y="6"/>
                    <a:pt x="54" y="8"/>
                  </a:cubicBezTo>
                  <a:cubicBezTo>
                    <a:pt x="54" y="9"/>
                    <a:pt x="57" y="13"/>
                    <a:pt x="57" y="14"/>
                  </a:cubicBezTo>
                  <a:cubicBezTo>
                    <a:pt x="58" y="15"/>
                    <a:pt x="59" y="17"/>
                    <a:pt x="58" y="20"/>
                  </a:cubicBezTo>
                  <a:cubicBezTo>
                    <a:pt x="57" y="23"/>
                    <a:pt x="57" y="26"/>
                    <a:pt x="58" y="27"/>
                  </a:cubicBezTo>
                  <a:cubicBezTo>
                    <a:pt x="59" y="28"/>
                    <a:pt x="60" y="32"/>
                    <a:pt x="60" y="34"/>
                  </a:cubicBezTo>
                  <a:cubicBezTo>
                    <a:pt x="60" y="35"/>
                    <a:pt x="61" y="36"/>
                    <a:pt x="62" y="38"/>
                  </a:cubicBezTo>
                  <a:cubicBezTo>
                    <a:pt x="62" y="40"/>
                    <a:pt x="63" y="40"/>
                    <a:pt x="66" y="41"/>
                  </a:cubicBezTo>
                  <a:cubicBezTo>
                    <a:pt x="69" y="41"/>
                    <a:pt x="70" y="39"/>
                    <a:pt x="71" y="42"/>
                  </a:cubicBezTo>
                  <a:cubicBezTo>
                    <a:pt x="71" y="46"/>
                    <a:pt x="73" y="49"/>
                    <a:pt x="73" y="49"/>
                  </a:cubicBezTo>
                  <a:cubicBezTo>
                    <a:pt x="73" y="49"/>
                    <a:pt x="70" y="51"/>
                    <a:pt x="72" y="52"/>
                  </a:cubicBezTo>
                  <a:cubicBezTo>
                    <a:pt x="75" y="52"/>
                    <a:pt x="80" y="53"/>
                    <a:pt x="81" y="54"/>
                  </a:cubicBezTo>
                  <a:cubicBezTo>
                    <a:pt x="82" y="55"/>
                    <a:pt x="83" y="58"/>
                    <a:pt x="82" y="61"/>
                  </a:cubicBezTo>
                  <a:cubicBezTo>
                    <a:pt x="82" y="65"/>
                    <a:pt x="80" y="70"/>
                    <a:pt x="82" y="70"/>
                  </a:cubicBezTo>
                  <a:cubicBezTo>
                    <a:pt x="84" y="70"/>
                    <a:pt x="85" y="70"/>
                    <a:pt x="87" y="70"/>
                  </a:cubicBezTo>
                  <a:lnTo>
                    <a:pt x="87" y="71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D27BEC5-9859-4BB9-BF23-8C483E704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436" y="2467429"/>
              <a:ext cx="597089" cy="492265"/>
            </a:xfrm>
            <a:custGeom>
              <a:avLst/>
              <a:gdLst>
                <a:gd name="T0" fmla="*/ 0 w 123"/>
                <a:gd name="T1" fmla="*/ 96 h 98"/>
                <a:gd name="T2" fmla="*/ 8 w 123"/>
                <a:gd name="T3" fmla="*/ 104 h 98"/>
                <a:gd name="T4" fmla="*/ 21 w 123"/>
                <a:gd name="T5" fmla="*/ 120 h 98"/>
                <a:gd name="T6" fmla="*/ 24 w 123"/>
                <a:gd name="T7" fmla="*/ 154 h 98"/>
                <a:gd name="T8" fmla="*/ 43 w 123"/>
                <a:gd name="T9" fmla="*/ 176 h 98"/>
                <a:gd name="T10" fmla="*/ 67 w 123"/>
                <a:gd name="T11" fmla="*/ 181 h 98"/>
                <a:gd name="T12" fmla="*/ 80 w 123"/>
                <a:gd name="T13" fmla="*/ 205 h 98"/>
                <a:gd name="T14" fmla="*/ 166 w 123"/>
                <a:gd name="T15" fmla="*/ 221 h 98"/>
                <a:gd name="T16" fmla="*/ 187 w 123"/>
                <a:gd name="T17" fmla="*/ 229 h 98"/>
                <a:gd name="T18" fmla="*/ 214 w 123"/>
                <a:gd name="T19" fmla="*/ 232 h 98"/>
                <a:gd name="T20" fmla="*/ 238 w 123"/>
                <a:gd name="T21" fmla="*/ 248 h 98"/>
                <a:gd name="T22" fmla="*/ 257 w 123"/>
                <a:gd name="T23" fmla="*/ 256 h 98"/>
                <a:gd name="T24" fmla="*/ 281 w 123"/>
                <a:gd name="T25" fmla="*/ 256 h 98"/>
                <a:gd name="T26" fmla="*/ 284 w 123"/>
                <a:gd name="T27" fmla="*/ 256 h 98"/>
                <a:gd name="T28" fmla="*/ 284 w 123"/>
                <a:gd name="T29" fmla="*/ 245 h 98"/>
                <a:gd name="T30" fmla="*/ 289 w 123"/>
                <a:gd name="T31" fmla="*/ 229 h 98"/>
                <a:gd name="T32" fmla="*/ 278 w 123"/>
                <a:gd name="T33" fmla="*/ 197 h 98"/>
                <a:gd name="T34" fmla="*/ 278 w 123"/>
                <a:gd name="T35" fmla="*/ 176 h 98"/>
                <a:gd name="T36" fmla="*/ 286 w 123"/>
                <a:gd name="T37" fmla="*/ 168 h 98"/>
                <a:gd name="T38" fmla="*/ 305 w 123"/>
                <a:gd name="T39" fmla="*/ 160 h 98"/>
                <a:gd name="T40" fmla="*/ 297 w 123"/>
                <a:gd name="T41" fmla="*/ 146 h 98"/>
                <a:gd name="T42" fmla="*/ 305 w 123"/>
                <a:gd name="T43" fmla="*/ 133 h 98"/>
                <a:gd name="T44" fmla="*/ 316 w 123"/>
                <a:gd name="T45" fmla="*/ 123 h 98"/>
                <a:gd name="T46" fmla="*/ 329 w 123"/>
                <a:gd name="T47" fmla="*/ 104 h 98"/>
                <a:gd name="T48" fmla="*/ 318 w 123"/>
                <a:gd name="T49" fmla="*/ 88 h 98"/>
                <a:gd name="T50" fmla="*/ 310 w 123"/>
                <a:gd name="T51" fmla="*/ 64 h 98"/>
                <a:gd name="T52" fmla="*/ 305 w 123"/>
                <a:gd name="T53" fmla="*/ 53 h 98"/>
                <a:gd name="T54" fmla="*/ 300 w 123"/>
                <a:gd name="T55" fmla="*/ 59 h 98"/>
                <a:gd name="T56" fmla="*/ 276 w 123"/>
                <a:gd name="T57" fmla="*/ 61 h 98"/>
                <a:gd name="T58" fmla="*/ 259 w 123"/>
                <a:gd name="T59" fmla="*/ 64 h 98"/>
                <a:gd name="T60" fmla="*/ 257 w 123"/>
                <a:gd name="T61" fmla="*/ 51 h 98"/>
                <a:gd name="T62" fmla="*/ 246 w 123"/>
                <a:gd name="T63" fmla="*/ 45 h 98"/>
                <a:gd name="T64" fmla="*/ 241 w 123"/>
                <a:gd name="T65" fmla="*/ 59 h 98"/>
                <a:gd name="T66" fmla="*/ 235 w 123"/>
                <a:gd name="T67" fmla="*/ 59 h 98"/>
                <a:gd name="T68" fmla="*/ 225 w 123"/>
                <a:gd name="T69" fmla="*/ 59 h 98"/>
                <a:gd name="T70" fmla="*/ 214 w 123"/>
                <a:gd name="T71" fmla="*/ 61 h 98"/>
                <a:gd name="T72" fmla="*/ 201 w 123"/>
                <a:gd name="T73" fmla="*/ 61 h 98"/>
                <a:gd name="T74" fmla="*/ 195 w 123"/>
                <a:gd name="T75" fmla="*/ 61 h 98"/>
                <a:gd name="T76" fmla="*/ 206 w 123"/>
                <a:gd name="T77" fmla="*/ 45 h 98"/>
                <a:gd name="T78" fmla="*/ 209 w 123"/>
                <a:gd name="T79" fmla="*/ 27 h 98"/>
                <a:gd name="T80" fmla="*/ 201 w 123"/>
                <a:gd name="T81" fmla="*/ 3 h 98"/>
                <a:gd name="T82" fmla="*/ 201 w 123"/>
                <a:gd name="T83" fmla="*/ 3 h 98"/>
                <a:gd name="T84" fmla="*/ 187 w 123"/>
                <a:gd name="T85" fmla="*/ 16 h 98"/>
                <a:gd name="T86" fmla="*/ 171 w 123"/>
                <a:gd name="T87" fmla="*/ 8 h 98"/>
                <a:gd name="T88" fmla="*/ 155 w 123"/>
                <a:gd name="T89" fmla="*/ 13 h 98"/>
                <a:gd name="T90" fmla="*/ 131 w 123"/>
                <a:gd name="T91" fmla="*/ 11 h 98"/>
                <a:gd name="T92" fmla="*/ 107 w 123"/>
                <a:gd name="T93" fmla="*/ 16 h 98"/>
                <a:gd name="T94" fmla="*/ 99 w 123"/>
                <a:gd name="T95" fmla="*/ 13 h 98"/>
                <a:gd name="T96" fmla="*/ 99 w 123"/>
                <a:gd name="T97" fmla="*/ 16 h 98"/>
                <a:gd name="T98" fmla="*/ 96 w 123"/>
                <a:gd name="T99" fmla="*/ 35 h 98"/>
                <a:gd name="T100" fmla="*/ 86 w 123"/>
                <a:gd name="T101" fmla="*/ 59 h 98"/>
                <a:gd name="T102" fmla="*/ 64 w 123"/>
                <a:gd name="T103" fmla="*/ 67 h 98"/>
                <a:gd name="T104" fmla="*/ 59 w 123"/>
                <a:gd name="T105" fmla="*/ 83 h 98"/>
                <a:gd name="T106" fmla="*/ 40 w 123"/>
                <a:gd name="T107" fmla="*/ 83 h 98"/>
                <a:gd name="T108" fmla="*/ 29 w 123"/>
                <a:gd name="T109" fmla="*/ 85 h 98"/>
                <a:gd name="T110" fmla="*/ 0 w 123"/>
                <a:gd name="T111" fmla="*/ 96 h 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23" h="98">
                  <a:moveTo>
                    <a:pt x="0" y="36"/>
                  </a:moveTo>
                  <a:cubicBezTo>
                    <a:pt x="1" y="38"/>
                    <a:pt x="2" y="39"/>
                    <a:pt x="3" y="39"/>
                  </a:cubicBezTo>
                  <a:cubicBezTo>
                    <a:pt x="6" y="39"/>
                    <a:pt x="9" y="40"/>
                    <a:pt x="8" y="45"/>
                  </a:cubicBezTo>
                  <a:cubicBezTo>
                    <a:pt x="8" y="50"/>
                    <a:pt x="6" y="54"/>
                    <a:pt x="9" y="58"/>
                  </a:cubicBezTo>
                  <a:cubicBezTo>
                    <a:pt x="12" y="62"/>
                    <a:pt x="13" y="65"/>
                    <a:pt x="16" y="66"/>
                  </a:cubicBezTo>
                  <a:cubicBezTo>
                    <a:pt x="19" y="68"/>
                    <a:pt x="22" y="62"/>
                    <a:pt x="25" y="68"/>
                  </a:cubicBezTo>
                  <a:cubicBezTo>
                    <a:pt x="28" y="75"/>
                    <a:pt x="15" y="77"/>
                    <a:pt x="30" y="77"/>
                  </a:cubicBezTo>
                  <a:cubicBezTo>
                    <a:pt x="44" y="76"/>
                    <a:pt x="58" y="81"/>
                    <a:pt x="62" y="83"/>
                  </a:cubicBezTo>
                  <a:cubicBezTo>
                    <a:pt x="65" y="84"/>
                    <a:pt x="67" y="83"/>
                    <a:pt x="70" y="86"/>
                  </a:cubicBezTo>
                  <a:cubicBezTo>
                    <a:pt x="74" y="89"/>
                    <a:pt x="76" y="84"/>
                    <a:pt x="80" y="87"/>
                  </a:cubicBezTo>
                  <a:cubicBezTo>
                    <a:pt x="84" y="90"/>
                    <a:pt x="86" y="87"/>
                    <a:pt x="89" y="93"/>
                  </a:cubicBezTo>
                  <a:cubicBezTo>
                    <a:pt x="92" y="98"/>
                    <a:pt x="92" y="96"/>
                    <a:pt x="96" y="96"/>
                  </a:cubicBezTo>
                  <a:cubicBezTo>
                    <a:pt x="97" y="96"/>
                    <a:pt x="101" y="96"/>
                    <a:pt x="105" y="96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5"/>
                    <a:pt x="106" y="93"/>
                    <a:pt x="106" y="92"/>
                  </a:cubicBezTo>
                  <a:cubicBezTo>
                    <a:pt x="106" y="89"/>
                    <a:pt x="108" y="88"/>
                    <a:pt x="108" y="86"/>
                  </a:cubicBezTo>
                  <a:cubicBezTo>
                    <a:pt x="107" y="84"/>
                    <a:pt x="106" y="78"/>
                    <a:pt x="104" y="74"/>
                  </a:cubicBezTo>
                  <a:cubicBezTo>
                    <a:pt x="103" y="69"/>
                    <a:pt x="103" y="68"/>
                    <a:pt x="104" y="66"/>
                  </a:cubicBezTo>
                  <a:cubicBezTo>
                    <a:pt x="104" y="64"/>
                    <a:pt x="106" y="64"/>
                    <a:pt x="107" y="63"/>
                  </a:cubicBezTo>
                  <a:cubicBezTo>
                    <a:pt x="108" y="62"/>
                    <a:pt x="114" y="60"/>
                    <a:pt x="114" y="60"/>
                  </a:cubicBezTo>
                  <a:cubicBezTo>
                    <a:pt x="114" y="60"/>
                    <a:pt x="114" y="57"/>
                    <a:pt x="111" y="55"/>
                  </a:cubicBezTo>
                  <a:cubicBezTo>
                    <a:pt x="109" y="52"/>
                    <a:pt x="112" y="51"/>
                    <a:pt x="114" y="50"/>
                  </a:cubicBezTo>
                  <a:cubicBezTo>
                    <a:pt x="115" y="48"/>
                    <a:pt x="117" y="47"/>
                    <a:pt x="118" y="46"/>
                  </a:cubicBezTo>
                  <a:cubicBezTo>
                    <a:pt x="119" y="44"/>
                    <a:pt x="123" y="39"/>
                    <a:pt x="123" y="39"/>
                  </a:cubicBezTo>
                  <a:cubicBezTo>
                    <a:pt x="123" y="39"/>
                    <a:pt x="121" y="36"/>
                    <a:pt x="119" y="33"/>
                  </a:cubicBezTo>
                  <a:cubicBezTo>
                    <a:pt x="117" y="31"/>
                    <a:pt x="115" y="27"/>
                    <a:pt x="116" y="24"/>
                  </a:cubicBezTo>
                  <a:cubicBezTo>
                    <a:pt x="116" y="20"/>
                    <a:pt x="114" y="20"/>
                    <a:pt x="114" y="20"/>
                  </a:cubicBezTo>
                  <a:cubicBezTo>
                    <a:pt x="114" y="21"/>
                    <a:pt x="113" y="22"/>
                    <a:pt x="112" y="22"/>
                  </a:cubicBezTo>
                  <a:cubicBezTo>
                    <a:pt x="111" y="22"/>
                    <a:pt x="105" y="22"/>
                    <a:pt x="103" y="23"/>
                  </a:cubicBezTo>
                  <a:cubicBezTo>
                    <a:pt x="101" y="24"/>
                    <a:pt x="98" y="25"/>
                    <a:pt x="97" y="24"/>
                  </a:cubicBezTo>
                  <a:cubicBezTo>
                    <a:pt x="97" y="23"/>
                    <a:pt x="97" y="20"/>
                    <a:pt x="96" y="19"/>
                  </a:cubicBezTo>
                  <a:cubicBezTo>
                    <a:pt x="95" y="18"/>
                    <a:pt x="93" y="16"/>
                    <a:pt x="92" y="17"/>
                  </a:cubicBezTo>
                  <a:cubicBezTo>
                    <a:pt x="92" y="18"/>
                    <a:pt x="91" y="22"/>
                    <a:pt x="90" y="22"/>
                  </a:cubicBezTo>
                  <a:cubicBezTo>
                    <a:pt x="89" y="23"/>
                    <a:pt x="89" y="22"/>
                    <a:pt x="88" y="22"/>
                  </a:cubicBezTo>
                  <a:cubicBezTo>
                    <a:pt x="86" y="23"/>
                    <a:pt x="85" y="21"/>
                    <a:pt x="84" y="22"/>
                  </a:cubicBezTo>
                  <a:cubicBezTo>
                    <a:pt x="83" y="24"/>
                    <a:pt x="82" y="23"/>
                    <a:pt x="80" y="23"/>
                  </a:cubicBezTo>
                  <a:cubicBezTo>
                    <a:pt x="78" y="24"/>
                    <a:pt x="76" y="23"/>
                    <a:pt x="75" y="23"/>
                  </a:cubicBezTo>
                  <a:cubicBezTo>
                    <a:pt x="74" y="24"/>
                    <a:pt x="73" y="23"/>
                    <a:pt x="73" y="23"/>
                  </a:cubicBezTo>
                  <a:cubicBezTo>
                    <a:pt x="73" y="23"/>
                    <a:pt x="76" y="19"/>
                    <a:pt x="77" y="17"/>
                  </a:cubicBezTo>
                  <a:cubicBezTo>
                    <a:pt x="77" y="15"/>
                    <a:pt x="78" y="12"/>
                    <a:pt x="78" y="10"/>
                  </a:cubicBezTo>
                  <a:cubicBezTo>
                    <a:pt x="77" y="8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3" y="3"/>
                    <a:pt x="71" y="6"/>
                    <a:pt x="70" y="6"/>
                  </a:cubicBezTo>
                  <a:cubicBezTo>
                    <a:pt x="67" y="7"/>
                    <a:pt x="67" y="5"/>
                    <a:pt x="64" y="3"/>
                  </a:cubicBezTo>
                  <a:cubicBezTo>
                    <a:pt x="60" y="0"/>
                    <a:pt x="60" y="4"/>
                    <a:pt x="58" y="5"/>
                  </a:cubicBezTo>
                  <a:cubicBezTo>
                    <a:pt x="56" y="6"/>
                    <a:pt x="51" y="5"/>
                    <a:pt x="49" y="4"/>
                  </a:cubicBezTo>
                  <a:cubicBezTo>
                    <a:pt x="46" y="3"/>
                    <a:pt x="42" y="5"/>
                    <a:pt x="40" y="6"/>
                  </a:cubicBezTo>
                  <a:cubicBezTo>
                    <a:pt x="39" y="6"/>
                    <a:pt x="38" y="6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9"/>
                    <a:pt x="36" y="12"/>
                    <a:pt x="36" y="13"/>
                  </a:cubicBezTo>
                  <a:cubicBezTo>
                    <a:pt x="37" y="14"/>
                    <a:pt x="33" y="20"/>
                    <a:pt x="32" y="22"/>
                  </a:cubicBezTo>
                  <a:cubicBezTo>
                    <a:pt x="31" y="23"/>
                    <a:pt x="25" y="23"/>
                    <a:pt x="24" y="25"/>
                  </a:cubicBezTo>
                  <a:cubicBezTo>
                    <a:pt x="22" y="26"/>
                    <a:pt x="24" y="30"/>
                    <a:pt x="22" y="31"/>
                  </a:cubicBezTo>
                  <a:cubicBezTo>
                    <a:pt x="20" y="32"/>
                    <a:pt x="15" y="31"/>
                    <a:pt x="15" y="31"/>
                  </a:cubicBezTo>
                  <a:cubicBezTo>
                    <a:pt x="15" y="31"/>
                    <a:pt x="14" y="32"/>
                    <a:pt x="11" y="32"/>
                  </a:cubicBezTo>
                  <a:cubicBezTo>
                    <a:pt x="9" y="32"/>
                    <a:pt x="2" y="32"/>
                    <a:pt x="0" y="3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48DEBF5F-2ECB-40DE-A624-AECA8DE58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586" y="2869162"/>
              <a:ext cx="451900" cy="669556"/>
            </a:xfrm>
            <a:custGeom>
              <a:avLst/>
              <a:gdLst>
                <a:gd name="T0" fmla="*/ 5 w 93"/>
                <a:gd name="T1" fmla="*/ 109 h 133"/>
                <a:gd name="T2" fmla="*/ 3 w 93"/>
                <a:gd name="T3" fmla="*/ 133 h 133"/>
                <a:gd name="T4" fmla="*/ 29 w 93"/>
                <a:gd name="T5" fmla="*/ 144 h 133"/>
                <a:gd name="T6" fmla="*/ 59 w 93"/>
                <a:gd name="T7" fmla="*/ 165 h 133"/>
                <a:gd name="T8" fmla="*/ 54 w 93"/>
                <a:gd name="T9" fmla="*/ 195 h 133"/>
                <a:gd name="T10" fmla="*/ 67 w 93"/>
                <a:gd name="T11" fmla="*/ 200 h 133"/>
                <a:gd name="T12" fmla="*/ 62 w 93"/>
                <a:gd name="T13" fmla="*/ 224 h 133"/>
                <a:gd name="T14" fmla="*/ 59 w 93"/>
                <a:gd name="T15" fmla="*/ 256 h 133"/>
                <a:gd name="T16" fmla="*/ 67 w 93"/>
                <a:gd name="T17" fmla="*/ 272 h 133"/>
                <a:gd name="T18" fmla="*/ 78 w 93"/>
                <a:gd name="T19" fmla="*/ 296 h 133"/>
                <a:gd name="T20" fmla="*/ 70 w 93"/>
                <a:gd name="T21" fmla="*/ 344 h 133"/>
                <a:gd name="T22" fmla="*/ 72 w 93"/>
                <a:gd name="T23" fmla="*/ 344 h 133"/>
                <a:gd name="T24" fmla="*/ 75 w 93"/>
                <a:gd name="T25" fmla="*/ 347 h 133"/>
                <a:gd name="T26" fmla="*/ 96 w 93"/>
                <a:gd name="T27" fmla="*/ 355 h 133"/>
                <a:gd name="T28" fmla="*/ 115 w 93"/>
                <a:gd name="T29" fmla="*/ 320 h 133"/>
                <a:gd name="T30" fmla="*/ 145 w 93"/>
                <a:gd name="T31" fmla="*/ 312 h 133"/>
                <a:gd name="T32" fmla="*/ 163 w 93"/>
                <a:gd name="T33" fmla="*/ 310 h 133"/>
                <a:gd name="T34" fmla="*/ 163 w 93"/>
                <a:gd name="T35" fmla="*/ 272 h 133"/>
                <a:gd name="T36" fmla="*/ 182 w 93"/>
                <a:gd name="T37" fmla="*/ 251 h 133"/>
                <a:gd name="T38" fmla="*/ 193 w 93"/>
                <a:gd name="T39" fmla="*/ 254 h 133"/>
                <a:gd name="T40" fmla="*/ 214 w 93"/>
                <a:gd name="T41" fmla="*/ 254 h 133"/>
                <a:gd name="T42" fmla="*/ 244 w 93"/>
                <a:gd name="T43" fmla="*/ 232 h 133"/>
                <a:gd name="T44" fmla="*/ 246 w 93"/>
                <a:gd name="T45" fmla="*/ 214 h 133"/>
                <a:gd name="T46" fmla="*/ 244 w 93"/>
                <a:gd name="T47" fmla="*/ 184 h 133"/>
                <a:gd name="T48" fmla="*/ 241 w 93"/>
                <a:gd name="T49" fmla="*/ 147 h 133"/>
                <a:gd name="T50" fmla="*/ 233 w 93"/>
                <a:gd name="T51" fmla="*/ 115 h 133"/>
                <a:gd name="T52" fmla="*/ 220 w 93"/>
                <a:gd name="T53" fmla="*/ 88 h 133"/>
                <a:gd name="T54" fmla="*/ 220 w 93"/>
                <a:gd name="T55" fmla="*/ 67 h 133"/>
                <a:gd name="T56" fmla="*/ 220 w 93"/>
                <a:gd name="T57" fmla="*/ 43 h 133"/>
                <a:gd name="T58" fmla="*/ 217 w 93"/>
                <a:gd name="T59" fmla="*/ 43 h 133"/>
                <a:gd name="T60" fmla="*/ 193 w 93"/>
                <a:gd name="T61" fmla="*/ 43 h 133"/>
                <a:gd name="T62" fmla="*/ 174 w 93"/>
                <a:gd name="T63" fmla="*/ 35 h 133"/>
                <a:gd name="T64" fmla="*/ 150 w 93"/>
                <a:gd name="T65" fmla="*/ 19 h 133"/>
                <a:gd name="T66" fmla="*/ 123 w 93"/>
                <a:gd name="T67" fmla="*/ 16 h 133"/>
                <a:gd name="T68" fmla="*/ 102 w 93"/>
                <a:gd name="T69" fmla="*/ 8 h 133"/>
                <a:gd name="T70" fmla="*/ 78 w 93"/>
                <a:gd name="T71" fmla="*/ 0 h 133"/>
                <a:gd name="T72" fmla="*/ 78 w 93"/>
                <a:gd name="T73" fmla="*/ 3 h 133"/>
                <a:gd name="T74" fmla="*/ 75 w 93"/>
                <a:gd name="T75" fmla="*/ 16 h 133"/>
                <a:gd name="T76" fmla="*/ 94 w 93"/>
                <a:gd name="T77" fmla="*/ 37 h 133"/>
                <a:gd name="T78" fmla="*/ 88 w 93"/>
                <a:gd name="T79" fmla="*/ 59 h 133"/>
                <a:gd name="T80" fmla="*/ 75 w 93"/>
                <a:gd name="T81" fmla="*/ 67 h 133"/>
                <a:gd name="T82" fmla="*/ 75 w 93"/>
                <a:gd name="T83" fmla="*/ 80 h 133"/>
                <a:gd name="T84" fmla="*/ 67 w 93"/>
                <a:gd name="T85" fmla="*/ 93 h 133"/>
                <a:gd name="T86" fmla="*/ 51 w 93"/>
                <a:gd name="T87" fmla="*/ 96 h 133"/>
                <a:gd name="T88" fmla="*/ 32 w 93"/>
                <a:gd name="T89" fmla="*/ 104 h 133"/>
                <a:gd name="T90" fmla="*/ 16 w 93"/>
                <a:gd name="T91" fmla="*/ 115 h 133"/>
                <a:gd name="T92" fmla="*/ 8 w 93"/>
                <a:gd name="T93" fmla="*/ 107 h 133"/>
                <a:gd name="T94" fmla="*/ 5 w 93"/>
                <a:gd name="T95" fmla="*/ 109 h 1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3" h="133">
                  <a:moveTo>
                    <a:pt x="2" y="41"/>
                  </a:moveTo>
                  <a:cubicBezTo>
                    <a:pt x="1" y="45"/>
                    <a:pt x="0" y="49"/>
                    <a:pt x="1" y="50"/>
                  </a:cubicBezTo>
                  <a:cubicBezTo>
                    <a:pt x="4" y="52"/>
                    <a:pt x="8" y="54"/>
                    <a:pt x="11" y="54"/>
                  </a:cubicBezTo>
                  <a:cubicBezTo>
                    <a:pt x="15" y="54"/>
                    <a:pt x="22" y="59"/>
                    <a:pt x="22" y="62"/>
                  </a:cubicBezTo>
                  <a:cubicBezTo>
                    <a:pt x="22" y="65"/>
                    <a:pt x="19" y="72"/>
                    <a:pt x="20" y="73"/>
                  </a:cubicBezTo>
                  <a:cubicBezTo>
                    <a:pt x="21" y="73"/>
                    <a:pt x="24" y="73"/>
                    <a:pt x="25" y="75"/>
                  </a:cubicBezTo>
                  <a:cubicBezTo>
                    <a:pt x="26" y="78"/>
                    <a:pt x="24" y="80"/>
                    <a:pt x="23" y="84"/>
                  </a:cubicBezTo>
                  <a:cubicBezTo>
                    <a:pt x="22" y="87"/>
                    <a:pt x="21" y="93"/>
                    <a:pt x="22" y="96"/>
                  </a:cubicBezTo>
                  <a:cubicBezTo>
                    <a:pt x="24" y="98"/>
                    <a:pt x="23" y="99"/>
                    <a:pt x="25" y="102"/>
                  </a:cubicBezTo>
                  <a:cubicBezTo>
                    <a:pt x="26" y="106"/>
                    <a:pt x="29" y="106"/>
                    <a:pt x="29" y="111"/>
                  </a:cubicBezTo>
                  <a:cubicBezTo>
                    <a:pt x="29" y="115"/>
                    <a:pt x="29" y="122"/>
                    <a:pt x="26" y="129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27" y="129"/>
                    <a:pt x="28" y="129"/>
                    <a:pt x="28" y="130"/>
                  </a:cubicBezTo>
                  <a:cubicBezTo>
                    <a:pt x="31" y="131"/>
                    <a:pt x="36" y="133"/>
                    <a:pt x="36" y="133"/>
                  </a:cubicBezTo>
                  <a:cubicBezTo>
                    <a:pt x="36" y="133"/>
                    <a:pt x="41" y="124"/>
                    <a:pt x="43" y="120"/>
                  </a:cubicBezTo>
                  <a:cubicBezTo>
                    <a:pt x="46" y="117"/>
                    <a:pt x="50" y="118"/>
                    <a:pt x="54" y="117"/>
                  </a:cubicBezTo>
                  <a:cubicBezTo>
                    <a:pt x="57" y="115"/>
                    <a:pt x="61" y="116"/>
                    <a:pt x="61" y="116"/>
                  </a:cubicBezTo>
                  <a:cubicBezTo>
                    <a:pt x="61" y="116"/>
                    <a:pt x="61" y="104"/>
                    <a:pt x="61" y="102"/>
                  </a:cubicBezTo>
                  <a:cubicBezTo>
                    <a:pt x="60" y="99"/>
                    <a:pt x="66" y="95"/>
                    <a:pt x="68" y="94"/>
                  </a:cubicBezTo>
                  <a:cubicBezTo>
                    <a:pt x="70" y="92"/>
                    <a:pt x="72" y="95"/>
                    <a:pt x="72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2" y="92"/>
                    <a:pt x="91" y="87"/>
                    <a:pt x="91" y="87"/>
                  </a:cubicBezTo>
                  <a:cubicBezTo>
                    <a:pt x="91" y="87"/>
                    <a:pt x="91" y="83"/>
                    <a:pt x="92" y="80"/>
                  </a:cubicBezTo>
                  <a:cubicBezTo>
                    <a:pt x="93" y="77"/>
                    <a:pt x="91" y="73"/>
                    <a:pt x="91" y="69"/>
                  </a:cubicBezTo>
                  <a:cubicBezTo>
                    <a:pt x="91" y="66"/>
                    <a:pt x="91" y="62"/>
                    <a:pt x="90" y="55"/>
                  </a:cubicBezTo>
                  <a:cubicBezTo>
                    <a:pt x="90" y="49"/>
                    <a:pt x="89" y="48"/>
                    <a:pt x="87" y="43"/>
                  </a:cubicBezTo>
                  <a:cubicBezTo>
                    <a:pt x="85" y="37"/>
                    <a:pt x="85" y="37"/>
                    <a:pt x="82" y="33"/>
                  </a:cubicBezTo>
                  <a:cubicBezTo>
                    <a:pt x="80" y="29"/>
                    <a:pt x="82" y="28"/>
                    <a:pt x="82" y="25"/>
                  </a:cubicBezTo>
                  <a:cubicBezTo>
                    <a:pt x="83" y="23"/>
                    <a:pt x="82" y="20"/>
                    <a:pt x="82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77" y="16"/>
                    <a:pt x="73" y="16"/>
                    <a:pt x="72" y="16"/>
                  </a:cubicBezTo>
                  <a:cubicBezTo>
                    <a:pt x="68" y="16"/>
                    <a:pt x="68" y="18"/>
                    <a:pt x="65" y="13"/>
                  </a:cubicBezTo>
                  <a:cubicBezTo>
                    <a:pt x="62" y="7"/>
                    <a:pt x="60" y="10"/>
                    <a:pt x="56" y="7"/>
                  </a:cubicBezTo>
                  <a:cubicBezTo>
                    <a:pt x="52" y="4"/>
                    <a:pt x="50" y="9"/>
                    <a:pt x="46" y="6"/>
                  </a:cubicBezTo>
                  <a:cubicBezTo>
                    <a:pt x="43" y="3"/>
                    <a:pt x="41" y="4"/>
                    <a:pt x="38" y="3"/>
                  </a:cubicBezTo>
                  <a:cubicBezTo>
                    <a:pt x="36" y="2"/>
                    <a:pt x="33" y="1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3"/>
                    <a:pt x="27" y="5"/>
                    <a:pt x="28" y="6"/>
                  </a:cubicBezTo>
                  <a:cubicBezTo>
                    <a:pt x="31" y="9"/>
                    <a:pt x="35" y="12"/>
                    <a:pt x="35" y="14"/>
                  </a:cubicBezTo>
                  <a:cubicBezTo>
                    <a:pt x="35" y="17"/>
                    <a:pt x="35" y="20"/>
                    <a:pt x="33" y="22"/>
                  </a:cubicBezTo>
                  <a:cubicBezTo>
                    <a:pt x="32" y="25"/>
                    <a:pt x="28" y="23"/>
                    <a:pt x="28" y="25"/>
                  </a:cubicBezTo>
                  <a:cubicBezTo>
                    <a:pt x="28" y="26"/>
                    <a:pt x="26" y="26"/>
                    <a:pt x="28" y="30"/>
                  </a:cubicBezTo>
                  <a:cubicBezTo>
                    <a:pt x="29" y="34"/>
                    <a:pt x="28" y="34"/>
                    <a:pt x="25" y="35"/>
                  </a:cubicBezTo>
                  <a:cubicBezTo>
                    <a:pt x="22" y="35"/>
                    <a:pt x="22" y="34"/>
                    <a:pt x="19" y="36"/>
                  </a:cubicBezTo>
                  <a:cubicBezTo>
                    <a:pt x="16" y="38"/>
                    <a:pt x="14" y="36"/>
                    <a:pt x="12" y="39"/>
                  </a:cubicBezTo>
                  <a:cubicBezTo>
                    <a:pt x="10" y="42"/>
                    <a:pt x="8" y="43"/>
                    <a:pt x="6" y="43"/>
                  </a:cubicBezTo>
                  <a:cubicBezTo>
                    <a:pt x="5" y="43"/>
                    <a:pt x="4" y="41"/>
                    <a:pt x="3" y="40"/>
                  </a:cubicBezTo>
                  <a:lnTo>
                    <a:pt x="2" y="41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A29A1FD-928A-427A-84DD-F9402D3CD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612" y="2576821"/>
              <a:ext cx="631571" cy="529987"/>
            </a:xfrm>
            <a:custGeom>
              <a:avLst/>
              <a:gdLst>
                <a:gd name="T0" fmla="*/ 0 w 130"/>
                <a:gd name="T1" fmla="*/ 131 h 105"/>
                <a:gd name="T2" fmla="*/ 3 w 130"/>
                <a:gd name="T3" fmla="*/ 131 h 105"/>
                <a:gd name="T4" fmla="*/ 19 w 130"/>
                <a:gd name="T5" fmla="*/ 134 h 105"/>
                <a:gd name="T6" fmla="*/ 43 w 130"/>
                <a:gd name="T7" fmla="*/ 134 h 105"/>
                <a:gd name="T8" fmla="*/ 59 w 130"/>
                <a:gd name="T9" fmla="*/ 145 h 105"/>
                <a:gd name="T10" fmla="*/ 70 w 130"/>
                <a:gd name="T11" fmla="*/ 153 h 105"/>
                <a:gd name="T12" fmla="*/ 88 w 130"/>
                <a:gd name="T13" fmla="*/ 150 h 105"/>
                <a:gd name="T14" fmla="*/ 102 w 130"/>
                <a:gd name="T15" fmla="*/ 161 h 105"/>
                <a:gd name="T16" fmla="*/ 115 w 130"/>
                <a:gd name="T17" fmla="*/ 182 h 105"/>
                <a:gd name="T18" fmla="*/ 126 w 130"/>
                <a:gd name="T19" fmla="*/ 193 h 105"/>
                <a:gd name="T20" fmla="*/ 120 w 130"/>
                <a:gd name="T21" fmla="*/ 203 h 105"/>
                <a:gd name="T22" fmla="*/ 115 w 130"/>
                <a:gd name="T23" fmla="*/ 230 h 105"/>
                <a:gd name="T24" fmla="*/ 123 w 130"/>
                <a:gd name="T25" fmla="*/ 246 h 105"/>
                <a:gd name="T26" fmla="*/ 155 w 130"/>
                <a:gd name="T27" fmla="*/ 268 h 105"/>
                <a:gd name="T28" fmla="*/ 163 w 130"/>
                <a:gd name="T29" fmla="*/ 281 h 105"/>
                <a:gd name="T30" fmla="*/ 179 w 130"/>
                <a:gd name="T31" fmla="*/ 273 h 105"/>
                <a:gd name="T32" fmla="*/ 195 w 130"/>
                <a:gd name="T33" fmla="*/ 265 h 105"/>
                <a:gd name="T34" fmla="*/ 214 w 130"/>
                <a:gd name="T35" fmla="*/ 254 h 105"/>
                <a:gd name="T36" fmla="*/ 233 w 130"/>
                <a:gd name="T37" fmla="*/ 257 h 105"/>
                <a:gd name="T38" fmla="*/ 252 w 130"/>
                <a:gd name="T39" fmla="*/ 262 h 105"/>
                <a:gd name="T40" fmla="*/ 270 w 130"/>
                <a:gd name="T41" fmla="*/ 270 h 105"/>
                <a:gd name="T42" fmla="*/ 286 w 130"/>
                <a:gd name="T43" fmla="*/ 260 h 105"/>
                <a:gd name="T44" fmla="*/ 305 w 130"/>
                <a:gd name="T45" fmla="*/ 252 h 105"/>
                <a:gd name="T46" fmla="*/ 321 w 130"/>
                <a:gd name="T47" fmla="*/ 249 h 105"/>
                <a:gd name="T48" fmla="*/ 329 w 130"/>
                <a:gd name="T49" fmla="*/ 236 h 105"/>
                <a:gd name="T50" fmla="*/ 329 w 130"/>
                <a:gd name="T51" fmla="*/ 222 h 105"/>
                <a:gd name="T52" fmla="*/ 345 w 130"/>
                <a:gd name="T53" fmla="*/ 214 h 105"/>
                <a:gd name="T54" fmla="*/ 348 w 130"/>
                <a:gd name="T55" fmla="*/ 193 h 105"/>
                <a:gd name="T56" fmla="*/ 329 w 130"/>
                <a:gd name="T57" fmla="*/ 171 h 105"/>
                <a:gd name="T58" fmla="*/ 332 w 130"/>
                <a:gd name="T59" fmla="*/ 158 h 105"/>
                <a:gd name="T60" fmla="*/ 332 w 130"/>
                <a:gd name="T61" fmla="*/ 155 h 105"/>
                <a:gd name="T62" fmla="*/ 270 w 130"/>
                <a:gd name="T63" fmla="*/ 147 h 105"/>
                <a:gd name="T64" fmla="*/ 257 w 130"/>
                <a:gd name="T65" fmla="*/ 123 h 105"/>
                <a:gd name="T66" fmla="*/ 233 w 130"/>
                <a:gd name="T67" fmla="*/ 118 h 105"/>
                <a:gd name="T68" fmla="*/ 214 w 130"/>
                <a:gd name="T69" fmla="*/ 96 h 105"/>
                <a:gd name="T70" fmla="*/ 211 w 130"/>
                <a:gd name="T71" fmla="*/ 62 h 105"/>
                <a:gd name="T72" fmla="*/ 198 w 130"/>
                <a:gd name="T73" fmla="*/ 45 h 105"/>
                <a:gd name="T74" fmla="*/ 190 w 130"/>
                <a:gd name="T75" fmla="*/ 40 h 105"/>
                <a:gd name="T76" fmla="*/ 190 w 130"/>
                <a:gd name="T77" fmla="*/ 37 h 105"/>
                <a:gd name="T78" fmla="*/ 169 w 130"/>
                <a:gd name="T79" fmla="*/ 59 h 105"/>
                <a:gd name="T80" fmla="*/ 147 w 130"/>
                <a:gd name="T81" fmla="*/ 56 h 105"/>
                <a:gd name="T82" fmla="*/ 128 w 130"/>
                <a:gd name="T83" fmla="*/ 29 h 105"/>
                <a:gd name="T84" fmla="*/ 118 w 130"/>
                <a:gd name="T85" fmla="*/ 13 h 105"/>
                <a:gd name="T86" fmla="*/ 99 w 130"/>
                <a:gd name="T87" fmla="*/ 8 h 105"/>
                <a:gd name="T88" fmla="*/ 83 w 130"/>
                <a:gd name="T89" fmla="*/ 5 h 105"/>
                <a:gd name="T90" fmla="*/ 80 w 130"/>
                <a:gd name="T91" fmla="*/ 5 h 105"/>
                <a:gd name="T92" fmla="*/ 78 w 130"/>
                <a:gd name="T93" fmla="*/ 8 h 105"/>
                <a:gd name="T94" fmla="*/ 62 w 130"/>
                <a:gd name="T95" fmla="*/ 11 h 105"/>
                <a:gd name="T96" fmla="*/ 62 w 130"/>
                <a:gd name="T97" fmla="*/ 32 h 105"/>
                <a:gd name="T98" fmla="*/ 62 w 130"/>
                <a:gd name="T99" fmla="*/ 40 h 105"/>
                <a:gd name="T100" fmla="*/ 72 w 130"/>
                <a:gd name="T101" fmla="*/ 56 h 105"/>
                <a:gd name="T102" fmla="*/ 64 w 130"/>
                <a:gd name="T103" fmla="*/ 64 h 105"/>
                <a:gd name="T104" fmla="*/ 48 w 130"/>
                <a:gd name="T105" fmla="*/ 67 h 105"/>
                <a:gd name="T106" fmla="*/ 40 w 130"/>
                <a:gd name="T107" fmla="*/ 91 h 105"/>
                <a:gd name="T108" fmla="*/ 32 w 130"/>
                <a:gd name="T109" fmla="*/ 102 h 105"/>
                <a:gd name="T110" fmla="*/ 21 w 130"/>
                <a:gd name="T111" fmla="*/ 115 h 105"/>
                <a:gd name="T112" fmla="*/ 13 w 130"/>
                <a:gd name="T113" fmla="*/ 118 h 105"/>
                <a:gd name="T114" fmla="*/ 0 w 130"/>
                <a:gd name="T115" fmla="*/ 128 h 105"/>
                <a:gd name="T116" fmla="*/ 0 w 130"/>
                <a:gd name="T117" fmla="*/ 131 h 10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0" h="105">
                  <a:moveTo>
                    <a:pt x="0" y="49"/>
                  </a:moveTo>
                  <a:cubicBezTo>
                    <a:pt x="0" y="49"/>
                    <a:pt x="1" y="49"/>
                    <a:pt x="1" y="49"/>
                  </a:cubicBezTo>
                  <a:cubicBezTo>
                    <a:pt x="4" y="48"/>
                    <a:pt x="4" y="50"/>
                    <a:pt x="7" y="50"/>
                  </a:cubicBezTo>
                  <a:cubicBezTo>
                    <a:pt x="10" y="49"/>
                    <a:pt x="12" y="52"/>
                    <a:pt x="16" y="50"/>
                  </a:cubicBezTo>
                  <a:cubicBezTo>
                    <a:pt x="19" y="48"/>
                    <a:pt x="20" y="52"/>
                    <a:pt x="22" y="54"/>
                  </a:cubicBezTo>
                  <a:cubicBezTo>
                    <a:pt x="23" y="55"/>
                    <a:pt x="22" y="57"/>
                    <a:pt x="26" y="57"/>
                  </a:cubicBezTo>
                  <a:cubicBezTo>
                    <a:pt x="30" y="56"/>
                    <a:pt x="30" y="58"/>
                    <a:pt x="33" y="56"/>
                  </a:cubicBezTo>
                  <a:cubicBezTo>
                    <a:pt x="36" y="54"/>
                    <a:pt x="36" y="58"/>
                    <a:pt x="38" y="60"/>
                  </a:cubicBezTo>
                  <a:cubicBezTo>
                    <a:pt x="41" y="63"/>
                    <a:pt x="41" y="65"/>
                    <a:pt x="43" y="68"/>
                  </a:cubicBezTo>
                  <a:cubicBezTo>
                    <a:pt x="46" y="71"/>
                    <a:pt x="47" y="72"/>
                    <a:pt x="47" y="72"/>
                  </a:cubicBezTo>
                  <a:cubicBezTo>
                    <a:pt x="47" y="72"/>
                    <a:pt x="47" y="74"/>
                    <a:pt x="45" y="76"/>
                  </a:cubicBezTo>
                  <a:cubicBezTo>
                    <a:pt x="43" y="78"/>
                    <a:pt x="44" y="81"/>
                    <a:pt x="43" y="86"/>
                  </a:cubicBezTo>
                  <a:cubicBezTo>
                    <a:pt x="42" y="90"/>
                    <a:pt x="45" y="91"/>
                    <a:pt x="46" y="92"/>
                  </a:cubicBezTo>
                  <a:cubicBezTo>
                    <a:pt x="48" y="93"/>
                    <a:pt x="54" y="99"/>
                    <a:pt x="58" y="100"/>
                  </a:cubicBezTo>
                  <a:cubicBezTo>
                    <a:pt x="62" y="101"/>
                    <a:pt x="61" y="105"/>
                    <a:pt x="61" y="105"/>
                  </a:cubicBezTo>
                  <a:cubicBezTo>
                    <a:pt x="61" y="105"/>
                    <a:pt x="65" y="104"/>
                    <a:pt x="67" y="102"/>
                  </a:cubicBezTo>
                  <a:cubicBezTo>
                    <a:pt x="69" y="100"/>
                    <a:pt x="71" y="102"/>
                    <a:pt x="73" y="99"/>
                  </a:cubicBezTo>
                  <a:cubicBezTo>
                    <a:pt x="75" y="97"/>
                    <a:pt x="77" y="97"/>
                    <a:pt x="80" y="95"/>
                  </a:cubicBezTo>
                  <a:cubicBezTo>
                    <a:pt x="83" y="93"/>
                    <a:pt x="85" y="97"/>
                    <a:pt x="87" y="96"/>
                  </a:cubicBezTo>
                  <a:cubicBezTo>
                    <a:pt x="90" y="96"/>
                    <a:pt x="91" y="99"/>
                    <a:pt x="94" y="98"/>
                  </a:cubicBezTo>
                  <a:cubicBezTo>
                    <a:pt x="98" y="96"/>
                    <a:pt x="99" y="101"/>
                    <a:pt x="101" y="101"/>
                  </a:cubicBezTo>
                  <a:cubicBezTo>
                    <a:pt x="103" y="101"/>
                    <a:pt x="105" y="100"/>
                    <a:pt x="107" y="97"/>
                  </a:cubicBezTo>
                  <a:cubicBezTo>
                    <a:pt x="109" y="94"/>
                    <a:pt x="112" y="96"/>
                    <a:pt x="114" y="94"/>
                  </a:cubicBezTo>
                  <a:cubicBezTo>
                    <a:pt x="117" y="92"/>
                    <a:pt x="117" y="93"/>
                    <a:pt x="120" y="93"/>
                  </a:cubicBezTo>
                  <a:cubicBezTo>
                    <a:pt x="123" y="92"/>
                    <a:pt x="125" y="92"/>
                    <a:pt x="123" y="88"/>
                  </a:cubicBezTo>
                  <a:cubicBezTo>
                    <a:pt x="121" y="84"/>
                    <a:pt x="123" y="84"/>
                    <a:pt x="123" y="83"/>
                  </a:cubicBezTo>
                  <a:cubicBezTo>
                    <a:pt x="123" y="81"/>
                    <a:pt x="127" y="83"/>
                    <a:pt x="129" y="80"/>
                  </a:cubicBezTo>
                  <a:cubicBezTo>
                    <a:pt x="130" y="78"/>
                    <a:pt x="130" y="75"/>
                    <a:pt x="130" y="72"/>
                  </a:cubicBezTo>
                  <a:cubicBezTo>
                    <a:pt x="130" y="70"/>
                    <a:pt x="126" y="67"/>
                    <a:pt x="123" y="64"/>
                  </a:cubicBezTo>
                  <a:cubicBezTo>
                    <a:pt x="122" y="63"/>
                    <a:pt x="123" y="61"/>
                    <a:pt x="124" y="59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18" y="56"/>
                    <a:pt x="109" y="55"/>
                    <a:pt x="101" y="55"/>
                  </a:cubicBezTo>
                  <a:cubicBezTo>
                    <a:pt x="86" y="55"/>
                    <a:pt x="99" y="53"/>
                    <a:pt x="96" y="46"/>
                  </a:cubicBezTo>
                  <a:cubicBezTo>
                    <a:pt x="93" y="40"/>
                    <a:pt x="90" y="46"/>
                    <a:pt x="87" y="44"/>
                  </a:cubicBezTo>
                  <a:cubicBezTo>
                    <a:pt x="84" y="43"/>
                    <a:pt x="83" y="40"/>
                    <a:pt x="80" y="36"/>
                  </a:cubicBezTo>
                  <a:cubicBezTo>
                    <a:pt x="77" y="32"/>
                    <a:pt x="79" y="28"/>
                    <a:pt x="79" y="23"/>
                  </a:cubicBezTo>
                  <a:cubicBezTo>
                    <a:pt x="80" y="18"/>
                    <a:pt x="77" y="17"/>
                    <a:pt x="74" y="17"/>
                  </a:cubicBezTo>
                  <a:cubicBezTo>
                    <a:pt x="73" y="17"/>
                    <a:pt x="72" y="16"/>
                    <a:pt x="71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69" y="19"/>
                    <a:pt x="65" y="22"/>
                    <a:pt x="63" y="22"/>
                  </a:cubicBezTo>
                  <a:cubicBezTo>
                    <a:pt x="61" y="22"/>
                    <a:pt x="59" y="22"/>
                    <a:pt x="55" y="21"/>
                  </a:cubicBezTo>
                  <a:cubicBezTo>
                    <a:pt x="52" y="19"/>
                    <a:pt x="50" y="13"/>
                    <a:pt x="48" y="11"/>
                  </a:cubicBezTo>
                  <a:cubicBezTo>
                    <a:pt x="47" y="10"/>
                    <a:pt x="47" y="6"/>
                    <a:pt x="44" y="5"/>
                  </a:cubicBezTo>
                  <a:cubicBezTo>
                    <a:pt x="42" y="4"/>
                    <a:pt x="39" y="0"/>
                    <a:pt x="37" y="3"/>
                  </a:cubicBezTo>
                  <a:cubicBezTo>
                    <a:pt x="35" y="6"/>
                    <a:pt x="33" y="3"/>
                    <a:pt x="31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3"/>
                    <a:pt x="30" y="3"/>
                    <a:pt x="29" y="3"/>
                  </a:cubicBezTo>
                  <a:cubicBezTo>
                    <a:pt x="27" y="4"/>
                    <a:pt x="24" y="2"/>
                    <a:pt x="23" y="4"/>
                  </a:cubicBezTo>
                  <a:cubicBezTo>
                    <a:pt x="21" y="6"/>
                    <a:pt x="23" y="10"/>
                    <a:pt x="23" y="12"/>
                  </a:cubicBezTo>
                  <a:cubicBezTo>
                    <a:pt x="23" y="14"/>
                    <a:pt x="21" y="13"/>
                    <a:pt x="23" y="15"/>
                  </a:cubicBezTo>
                  <a:cubicBezTo>
                    <a:pt x="25" y="18"/>
                    <a:pt x="26" y="19"/>
                    <a:pt x="27" y="21"/>
                  </a:cubicBezTo>
                  <a:cubicBezTo>
                    <a:pt x="28" y="23"/>
                    <a:pt x="26" y="24"/>
                    <a:pt x="24" y="24"/>
                  </a:cubicBezTo>
                  <a:cubicBezTo>
                    <a:pt x="22" y="24"/>
                    <a:pt x="19" y="22"/>
                    <a:pt x="18" y="25"/>
                  </a:cubicBezTo>
                  <a:cubicBezTo>
                    <a:pt x="17" y="29"/>
                    <a:pt x="16" y="32"/>
                    <a:pt x="15" y="34"/>
                  </a:cubicBezTo>
                  <a:cubicBezTo>
                    <a:pt x="14" y="35"/>
                    <a:pt x="12" y="35"/>
                    <a:pt x="12" y="38"/>
                  </a:cubicBezTo>
                  <a:cubicBezTo>
                    <a:pt x="11" y="41"/>
                    <a:pt x="11" y="44"/>
                    <a:pt x="8" y="43"/>
                  </a:cubicBezTo>
                  <a:cubicBezTo>
                    <a:pt x="6" y="42"/>
                    <a:pt x="6" y="41"/>
                    <a:pt x="5" y="44"/>
                  </a:cubicBezTo>
                  <a:cubicBezTo>
                    <a:pt x="4" y="45"/>
                    <a:pt x="3" y="47"/>
                    <a:pt x="0" y="48"/>
                  </a:cubicBezTo>
                  <a:lnTo>
                    <a:pt x="0" y="49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8B6F1599-CB76-4FA4-8117-373A86E82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015" y="2820125"/>
              <a:ext cx="471864" cy="518670"/>
            </a:xfrm>
            <a:custGeom>
              <a:avLst/>
              <a:gdLst>
                <a:gd name="T0" fmla="*/ 169 w 97"/>
                <a:gd name="T1" fmla="*/ 275 h 103"/>
                <a:gd name="T2" fmla="*/ 180 w 97"/>
                <a:gd name="T3" fmla="*/ 272 h 103"/>
                <a:gd name="T4" fmla="*/ 196 w 97"/>
                <a:gd name="T5" fmla="*/ 256 h 103"/>
                <a:gd name="T6" fmla="*/ 201 w 97"/>
                <a:gd name="T7" fmla="*/ 232 h 103"/>
                <a:gd name="T8" fmla="*/ 204 w 97"/>
                <a:gd name="T9" fmla="*/ 192 h 103"/>
                <a:gd name="T10" fmla="*/ 217 w 97"/>
                <a:gd name="T11" fmla="*/ 192 h 103"/>
                <a:gd name="T12" fmla="*/ 228 w 97"/>
                <a:gd name="T13" fmla="*/ 200 h 103"/>
                <a:gd name="T14" fmla="*/ 241 w 97"/>
                <a:gd name="T15" fmla="*/ 200 h 103"/>
                <a:gd name="T16" fmla="*/ 249 w 97"/>
                <a:gd name="T17" fmla="*/ 176 h 103"/>
                <a:gd name="T18" fmla="*/ 252 w 97"/>
                <a:gd name="T19" fmla="*/ 160 h 103"/>
                <a:gd name="T20" fmla="*/ 257 w 97"/>
                <a:gd name="T21" fmla="*/ 155 h 103"/>
                <a:gd name="T22" fmla="*/ 257 w 97"/>
                <a:gd name="T23" fmla="*/ 152 h 103"/>
                <a:gd name="T24" fmla="*/ 249 w 97"/>
                <a:gd name="T25" fmla="*/ 139 h 103"/>
                <a:gd name="T26" fmla="*/ 217 w 97"/>
                <a:gd name="T27" fmla="*/ 117 h 103"/>
                <a:gd name="T28" fmla="*/ 209 w 97"/>
                <a:gd name="T29" fmla="*/ 101 h 103"/>
                <a:gd name="T30" fmla="*/ 214 w 97"/>
                <a:gd name="T31" fmla="*/ 75 h 103"/>
                <a:gd name="T32" fmla="*/ 220 w 97"/>
                <a:gd name="T33" fmla="*/ 64 h 103"/>
                <a:gd name="T34" fmla="*/ 209 w 97"/>
                <a:gd name="T35" fmla="*/ 53 h 103"/>
                <a:gd name="T36" fmla="*/ 196 w 97"/>
                <a:gd name="T37" fmla="*/ 32 h 103"/>
                <a:gd name="T38" fmla="*/ 182 w 97"/>
                <a:gd name="T39" fmla="*/ 21 h 103"/>
                <a:gd name="T40" fmla="*/ 164 w 97"/>
                <a:gd name="T41" fmla="*/ 24 h 103"/>
                <a:gd name="T42" fmla="*/ 153 w 97"/>
                <a:gd name="T43" fmla="*/ 16 h 103"/>
                <a:gd name="T44" fmla="*/ 137 w 97"/>
                <a:gd name="T45" fmla="*/ 5 h 103"/>
                <a:gd name="T46" fmla="*/ 113 w 97"/>
                <a:gd name="T47" fmla="*/ 5 h 103"/>
                <a:gd name="T48" fmla="*/ 96 w 97"/>
                <a:gd name="T49" fmla="*/ 3 h 103"/>
                <a:gd name="T50" fmla="*/ 94 w 97"/>
                <a:gd name="T51" fmla="*/ 3 h 103"/>
                <a:gd name="T52" fmla="*/ 94 w 97"/>
                <a:gd name="T53" fmla="*/ 3 h 103"/>
                <a:gd name="T54" fmla="*/ 88 w 97"/>
                <a:gd name="T55" fmla="*/ 5 h 103"/>
                <a:gd name="T56" fmla="*/ 56 w 97"/>
                <a:gd name="T57" fmla="*/ 24 h 103"/>
                <a:gd name="T58" fmla="*/ 40 w 97"/>
                <a:gd name="T59" fmla="*/ 21 h 103"/>
                <a:gd name="T60" fmla="*/ 38 w 97"/>
                <a:gd name="T61" fmla="*/ 35 h 103"/>
                <a:gd name="T62" fmla="*/ 27 w 97"/>
                <a:gd name="T63" fmla="*/ 59 h 103"/>
                <a:gd name="T64" fmla="*/ 19 w 97"/>
                <a:gd name="T65" fmla="*/ 75 h 103"/>
                <a:gd name="T66" fmla="*/ 13 w 97"/>
                <a:gd name="T67" fmla="*/ 99 h 103"/>
                <a:gd name="T68" fmla="*/ 8 w 97"/>
                <a:gd name="T69" fmla="*/ 115 h 103"/>
                <a:gd name="T70" fmla="*/ 0 w 97"/>
                <a:gd name="T71" fmla="*/ 125 h 103"/>
                <a:gd name="T72" fmla="*/ 3 w 97"/>
                <a:gd name="T73" fmla="*/ 147 h 103"/>
                <a:gd name="T74" fmla="*/ 24 w 97"/>
                <a:gd name="T75" fmla="*/ 163 h 103"/>
                <a:gd name="T76" fmla="*/ 32 w 97"/>
                <a:gd name="T77" fmla="*/ 176 h 103"/>
                <a:gd name="T78" fmla="*/ 43 w 97"/>
                <a:gd name="T79" fmla="*/ 184 h 103"/>
                <a:gd name="T80" fmla="*/ 46 w 97"/>
                <a:gd name="T81" fmla="*/ 195 h 103"/>
                <a:gd name="T82" fmla="*/ 56 w 97"/>
                <a:gd name="T83" fmla="*/ 214 h 103"/>
                <a:gd name="T84" fmla="*/ 83 w 97"/>
                <a:gd name="T85" fmla="*/ 214 h 103"/>
                <a:gd name="T86" fmla="*/ 107 w 97"/>
                <a:gd name="T87" fmla="*/ 211 h 103"/>
                <a:gd name="T88" fmla="*/ 118 w 97"/>
                <a:gd name="T89" fmla="*/ 211 h 103"/>
                <a:gd name="T90" fmla="*/ 126 w 97"/>
                <a:gd name="T91" fmla="*/ 222 h 103"/>
                <a:gd name="T92" fmla="*/ 142 w 97"/>
                <a:gd name="T93" fmla="*/ 246 h 103"/>
                <a:gd name="T94" fmla="*/ 164 w 97"/>
                <a:gd name="T95" fmla="*/ 259 h 103"/>
                <a:gd name="T96" fmla="*/ 169 w 97"/>
                <a:gd name="T97" fmla="*/ 275 h 1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7" h="103">
                  <a:moveTo>
                    <a:pt x="63" y="103"/>
                  </a:moveTo>
                  <a:cubicBezTo>
                    <a:pt x="65" y="103"/>
                    <a:pt x="66" y="102"/>
                    <a:pt x="67" y="102"/>
                  </a:cubicBezTo>
                  <a:cubicBezTo>
                    <a:pt x="69" y="99"/>
                    <a:pt x="71" y="98"/>
                    <a:pt x="73" y="96"/>
                  </a:cubicBezTo>
                  <a:cubicBezTo>
                    <a:pt x="75" y="93"/>
                    <a:pt x="74" y="90"/>
                    <a:pt x="75" y="87"/>
                  </a:cubicBezTo>
                  <a:cubicBezTo>
                    <a:pt x="75" y="83"/>
                    <a:pt x="75" y="77"/>
                    <a:pt x="76" y="72"/>
                  </a:cubicBezTo>
                  <a:cubicBezTo>
                    <a:pt x="78" y="67"/>
                    <a:pt x="79" y="72"/>
                    <a:pt x="81" y="72"/>
                  </a:cubicBezTo>
                  <a:cubicBezTo>
                    <a:pt x="82" y="71"/>
                    <a:pt x="84" y="75"/>
                    <a:pt x="85" y="75"/>
                  </a:cubicBezTo>
                  <a:cubicBezTo>
                    <a:pt x="86" y="76"/>
                    <a:pt x="90" y="77"/>
                    <a:pt x="90" y="75"/>
                  </a:cubicBezTo>
                  <a:cubicBezTo>
                    <a:pt x="91" y="72"/>
                    <a:pt x="91" y="69"/>
                    <a:pt x="93" y="66"/>
                  </a:cubicBezTo>
                  <a:cubicBezTo>
                    <a:pt x="95" y="64"/>
                    <a:pt x="88" y="65"/>
                    <a:pt x="94" y="60"/>
                  </a:cubicBezTo>
                  <a:cubicBezTo>
                    <a:pt x="95" y="59"/>
                    <a:pt x="95" y="59"/>
                    <a:pt x="96" y="58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6" y="57"/>
                    <a:pt x="97" y="53"/>
                    <a:pt x="93" y="52"/>
                  </a:cubicBezTo>
                  <a:cubicBezTo>
                    <a:pt x="89" y="51"/>
                    <a:pt x="83" y="45"/>
                    <a:pt x="81" y="44"/>
                  </a:cubicBezTo>
                  <a:cubicBezTo>
                    <a:pt x="80" y="43"/>
                    <a:pt x="77" y="42"/>
                    <a:pt x="78" y="38"/>
                  </a:cubicBezTo>
                  <a:cubicBezTo>
                    <a:pt x="79" y="33"/>
                    <a:pt x="78" y="30"/>
                    <a:pt x="80" y="28"/>
                  </a:cubicBezTo>
                  <a:cubicBezTo>
                    <a:pt x="82" y="26"/>
                    <a:pt x="82" y="24"/>
                    <a:pt x="82" y="24"/>
                  </a:cubicBezTo>
                  <a:cubicBezTo>
                    <a:pt x="82" y="24"/>
                    <a:pt x="81" y="23"/>
                    <a:pt x="78" y="20"/>
                  </a:cubicBezTo>
                  <a:cubicBezTo>
                    <a:pt x="76" y="17"/>
                    <a:pt x="76" y="15"/>
                    <a:pt x="73" y="12"/>
                  </a:cubicBezTo>
                  <a:cubicBezTo>
                    <a:pt x="71" y="10"/>
                    <a:pt x="71" y="6"/>
                    <a:pt x="68" y="8"/>
                  </a:cubicBezTo>
                  <a:cubicBezTo>
                    <a:pt x="65" y="10"/>
                    <a:pt x="65" y="8"/>
                    <a:pt x="61" y="9"/>
                  </a:cubicBezTo>
                  <a:cubicBezTo>
                    <a:pt x="57" y="9"/>
                    <a:pt x="58" y="7"/>
                    <a:pt x="57" y="6"/>
                  </a:cubicBezTo>
                  <a:cubicBezTo>
                    <a:pt x="55" y="4"/>
                    <a:pt x="54" y="0"/>
                    <a:pt x="51" y="2"/>
                  </a:cubicBezTo>
                  <a:cubicBezTo>
                    <a:pt x="47" y="4"/>
                    <a:pt x="45" y="1"/>
                    <a:pt x="42" y="2"/>
                  </a:cubicBezTo>
                  <a:cubicBezTo>
                    <a:pt x="39" y="2"/>
                    <a:pt x="39" y="0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29" y="5"/>
                    <a:pt x="26" y="10"/>
                    <a:pt x="21" y="9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8"/>
                    <a:pt x="14" y="11"/>
                    <a:pt x="14" y="13"/>
                  </a:cubicBezTo>
                  <a:cubicBezTo>
                    <a:pt x="13" y="16"/>
                    <a:pt x="12" y="19"/>
                    <a:pt x="10" y="22"/>
                  </a:cubicBezTo>
                  <a:cubicBezTo>
                    <a:pt x="9" y="24"/>
                    <a:pt x="8" y="23"/>
                    <a:pt x="7" y="28"/>
                  </a:cubicBezTo>
                  <a:cubicBezTo>
                    <a:pt x="5" y="33"/>
                    <a:pt x="6" y="33"/>
                    <a:pt x="5" y="37"/>
                  </a:cubicBezTo>
                  <a:cubicBezTo>
                    <a:pt x="4" y="40"/>
                    <a:pt x="5" y="39"/>
                    <a:pt x="3" y="43"/>
                  </a:cubicBezTo>
                  <a:cubicBezTo>
                    <a:pt x="1" y="47"/>
                    <a:pt x="0" y="45"/>
                    <a:pt x="0" y="47"/>
                  </a:cubicBezTo>
                  <a:cubicBezTo>
                    <a:pt x="0" y="50"/>
                    <a:pt x="1" y="55"/>
                    <a:pt x="1" y="55"/>
                  </a:cubicBezTo>
                  <a:cubicBezTo>
                    <a:pt x="1" y="55"/>
                    <a:pt x="7" y="60"/>
                    <a:pt x="9" y="61"/>
                  </a:cubicBezTo>
                  <a:cubicBezTo>
                    <a:pt x="11" y="62"/>
                    <a:pt x="11" y="64"/>
                    <a:pt x="12" y="66"/>
                  </a:cubicBezTo>
                  <a:cubicBezTo>
                    <a:pt x="13" y="67"/>
                    <a:pt x="15" y="68"/>
                    <a:pt x="16" y="69"/>
                  </a:cubicBezTo>
                  <a:cubicBezTo>
                    <a:pt x="17" y="70"/>
                    <a:pt x="17" y="71"/>
                    <a:pt x="17" y="73"/>
                  </a:cubicBezTo>
                  <a:cubicBezTo>
                    <a:pt x="17" y="76"/>
                    <a:pt x="19" y="79"/>
                    <a:pt x="21" y="80"/>
                  </a:cubicBezTo>
                  <a:cubicBezTo>
                    <a:pt x="23" y="82"/>
                    <a:pt x="28" y="80"/>
                    <a:pt x="31" y="80"/>
                  </a:cubicBezTo>
                  <a:cubicBezTo>
                    <a:pt x="35" y="81"/>
                    <a:pt x="40" y="79"/>
                    <a:pt x="40" y="79"/>
                  </a:cubicBezTo>
                  <a:cubicBezTo>
                    <a:pt x="40" y="79"/>
                    <a:pt x="42" y="79"/>
                    <a:pt x="44" y="79"/>
                  </a:cubicBezTo>
                  <a:cubicBezTo>
                    <a:pt x="46" y="79"/>
                    <a:pt x="46" y="79"/>
                    <a:pt x="47" y="83"/>
                  </a:cubicBezTo>
                  <a:cubicBezTo>
                    <a:pt x="48" y="87"/>
                    <a:pt x="48" y="88"/>
                    <a:pt x="53" y="92"/>
                  </a:cubicBezTo>
                  <a:cubicBezTo>
                    <a:pt x="58" y="96"/>
                    <a:pt x="59" y="95"/>
                    <a:pt x="61" y="97"/>
                  </a:cubicBezTo>
                  <a:cubicBezTo>
                    <a:pt x="62" y="98"/>
                    <a:pt x="63" y="101"/>
                    <a:pt x="63" y="10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032B1C1B-A9B3-41C1-9A2F-0AE8DA593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207" y="3046453"/>
              <a:ext cx="486382" cy="518670"/>
            </a:xfrm>
            <a:custGeom>
              <a:avLst/>
              <a:gdLst>
                <a:gd name="T0" fmla="*/ 257 w 100"/>
                <a:gd name="T1" fmla="*/ 251 h 103"/>
                <a:gd name="T2" fmla="*/ 268 w 100"/>
                <a:gd name="T3" fmla="*/ 203 h 103"/>
                <a:gd name="T4" fmla="*/ 255 w 100"/>
                <a:gd name="T5" fmla="*/ 179 h 103"/>
                <a:gd name="T6" fmla="*/ 247 w 100"/>
                <a:gd name="T7" fmla="*/ 163 h 103"/>
                <a:gd name="T8" fmla="*/ 249 w 100"/>
                <a:gd name="T9" fmla="*/ 131 h 103"/>
                <a:gd name="T10" fmla="*/ 255 w 100"/>
                <a:gd name="T11" fmla="*/ 107 h 103"/>
                <a:gd name="T12" fmla="*/ 241 w 100"/>
                <a:gd name="T13" fmla="*/ 101 h 103"/>
                <a:gd name="T14" fmla="*/ 247 w 100"/>
                <a:gd name="T15" fmla="*/ 72 h 103"/>
                <a:gd name="T16" fmla="*/ 217 w 100"/>
                <a:gd name="T17" fmla="*/ 51 h 103"/>
                <a:gd name="T18" fmla="*/ 190 w 100"/>
                <a:gd name="T19" fmla="*/ 40 h 103"/>
                <a:gd name="T20" fmla="*/ 193 w 100"/>
                <a:gd name="T21" fmla="*/ 16 h 103"/>
                <a:gd name="T22" fmla="*/ 196 w 100"/>
                <a:gd name="T23" fmla="*/ 13 h 103"/>
                <a:gd name="T24" fmla="*/ 185 w 100"/>
                <a:gd name="T25" fmla="*/ 13 h 103"/>
                <a:gd name="T26" fmla="*/ 166 w 100"/>
                <a:gd name="T27" fmla="*/ 8 h 103"/>
                <a:gd name="T28" fmla="*/ 147 w 100"/>
                <a:gd name="T29" fmla="*/ 5 h 103"/>
                <a:gd name="T30" fmla="*/ 129 w 100"/>
                <a:gd name="T31" fmla="*/ 16 h 103"/>
                <a:gd name="T32" fmla="*/ 113 w 100"/>
                <a:gd name="T33" fmla="*/ 24 h 103"/>
                <a:gd name="T34" fmla="*/ 96 w 100"/>
                <a:gd name="T35" fmla="*/ 32 h 103"/>
                <a:gd name="T36" fmla="*/ 94 w 100"/>
                <a:gd name="T37" fmla="*/ 37 h 103"/>
                <a:gd name="T38" fmla="*/ 91 w 100"/>
                <a:gd name="T39" fmla="*/ 40 h 103"/>
                <a:gd name="T40" fmla="*/ 88 w 100"/>
                <a:gd name="T41" fmla="*/ 56 h 103"/>
                <a:gd name="T42" fmla="*/ 80 w 100"/>
                <a:gd name="T43" fmla="*/ 80 h 103"/>
                <a:gd name="T44" fmla="*/ 67 w 100"/>
                <a:gd name="T45" fmla="*/ 80 h 103"/>
                <a:gd name="T46" fmla="*/ 56 w 100"/>
                <a:gd name="T47" fmla="*/ 72 h 103"/>
                <a:gd name="T48" fmla="*/ 43 w 100"/>
                <a:gd name="T49" fmla="*/ 72 h 103"/>
                <a:gd name="T50" fmla="*/ 40 w 100"/>
                <a:gd name="T51" fmla="*/ 112 h 103"/>
                <a:gd name="T52" fmla="*/ 35 w 100"/>
                <a:gd name="T53" fmla="*/ 136 h 103"/>
                <a:gd name="T54" fmla="*/ 19 w 100"/>
                <a:gd name="T55" fmla="*/ 152 h 103"/>
                <a:gd name="T56" fmla="*/ 5 w 100"/>
                <a:gd name="T57" fmla="*/ 155 h 103"/>
                <a:gd name="T58" fmla="*/ 5 w 100"/>
                <a:gd name="T59" fmla="*/ 160 h 103"/>
                <a:gd name="T60" fmla="*/ 3 w 100"/>
                <a:gd name="T61" fmla="*/ 187 h 103"/>
                <a:gd name="T62" fmla="*/ 46 w 100"/>
                <a:gd name="T63" fmla="*/ 219 h 103"/>
                <a:gd name="T64" fmla="*/ 64 w 100"/>
                <a:gd name="T65" fmla="*/ 235 h 103"/>
                <a:gd name="T66" fmla="*/ 62 w 100"/>
                <a:gd name="T67" fmla="*/ 254 h 103"/>
                <a:gd name="T68" fmla="*/ 94 w 100"/>
                <a:gd name="T69" fmla="*/ 262 h 103"/>
                <a:gd name="T70" fmla="*/ 110 w 100"/>
                <a:gd name="T71" fmla="*/ 267 h 103"/>
                <a:gd name="T72" fmla="*/ 121 w 100"/>
                <a:gd name="T73" fmla="*/ 275 h 103"/>
                <a:gd name="T74" fmla="*/ 142 w 100"/>
                <a:gd name="T75" fmla="*/ 262 h 103"/>
                <a:gd name="T76" fmla="*/ 161 w 100"/>
                <a:gd name="T77" fmla="*/ 262 h 103"/>
                <a:gd name="T78" fmla="*/ 182 w 100"/>
                <a:gd name="T79" fmla="*/ 243 h 103"/>
                <a:gd name="T80" fmla="*/ 236 w 100"/>
                <a:gd name="T81" fmla="*/ 248 h 103"/>
                <a:gd name="T82" fmla="*/ 257 w 100"/>
                <a:gd name="T83" fmla="*/ 251 h 10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0" h="103">
                  <a:moveTo>
                    <a:pt x="96" y="94"/>
                  </a:moveTo>
                  <a:cubicBezTo>
                    <a:pt x="100" y="87"/>
                    <a:pt x="100" y="80"/>
                    <a:pt x="100" y="76"/>
                  </a:cubicBezTo>
                  <a:cubicBezTo>
                    <a:pt x="100" y="71"/>
                    <a:pt x="96" y="71"/>
                    <a:pt x="95" y="67"/>
                  </a:cubicBezTo>
                  <a:cubicBezTo>
                    <a:pt x="93" y="63"/>
                    <a:pt x="94" y="63"/>
                    <a:pt x="92" y="61"/>
                  </a:cubicBezTo>
                  <a:cubicBezTo>
                    <a:pt x="91" y="58"/>
                    <a:pt x="92" y="52"/>
                    <a:pt x="93" y="49"/>
                  </a:cubicBezTo>
                  <a:cubicBezTo>
                    <a:pt x="94" y="45"/>
                    <a:pt x="96" y="43"/>
                    <a:pt x="95" y="40"/>
                  </a:cubicBezTo>
                  <a:cubicBezTo>
                    <a:pt x="94" y="38"/>
                    <a:pt x="91" y="38"/>
                    <a:pt x="90" y="38"/>
                  </a:cubicBezTo>
                  <a:cubicBezTo>
                    <a:pt x="89" y="37"/>
                    <a:pt x="92" y="30"/>
                    <a:pt x="92" y="27"/>
                  </a:cubicBezTo>
                  <a:cubicBezTo>
                    <a:pt x="92" y="24"/>
                    <a:pt x="85" y="19"/>
                    <a:pt x="81" y="19"/>
                  </a:cubicBezTo>
                  <a:cubicBezTo>
                    <a:pt x="78" y="19"/>
                    <a:pt x="74" y="17"/>
                    <a:pt x="71" y="15"/>
                  </a:cubicBezTo>
                  <a:cubicBezTo>
                    <a:pt x="70" y="14"/>
                    <a:pt x="71" y="10"/>
                    <a:pt x="72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1" y="4"/>
                    <a:pt x="69" y="5"/>
                  </a:cubicBezTo>
                  <a:cubicBezTo>
                    <a:pt x="66" y="6"/>
                    <a:pt x="65" y="3"/>
                    <a:pt x="62" y="3"/>
                  </a:cubicBezTo>
                  <a:cubicBezTo>
                    <a:pt x="60" y="4"/>
                    <a:pt x="58" y="0"/>
                    <a:pt x="55" y="2"/>
                  </a:cubicBezTo>
                  <a:cubicBezTo>
                    <a:pt x="52" y="4"/>
                    <a:pt x="50" y="4"/>
                    <a:pt x="48" y="6"/>
                  </a:cubicBezTo>
                  <a:cubicBezTo>
                    <a:pt x="46" y="9"/>
                    <a:pt x="44" y="7"/>
                    <a:pt x="42" y="9"/>
                  </a:cubicBezTo>
                  <a:cubicBezTo>
                    <a:pt x="40" y="11"/>
                    <a:pt x="36" y="12"/>
                    <a:pt x="36" y="12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4" y="15"/>
                    <a:pt x="34" y="15"/>
                  </a:cubicBezTo>
                  <a:cubicBezTo>
                    <a:pt x="28" y="20"/>
                    <a:pt x="35" y="19"/>
                    <a:pt x="33" y="21"/>
                  </a:cubicBezTo>
                  <a:cubicBezTo>
                    <a:pt x="31" y="24"/>
                    <a:pt x="31" y="27"/>
                    <a:pt x="30" y="30"/>
                  </a:cubicBezTo>
                  <a:cubicBezTo>
                    <a:pt x="30" y="32"/>
                    <a:pt x="26" y="31"/>
                    <a:pt x="25" y="30"/>
                  </a:cubicBezTo>
                  <a:cubicBezTo>
                    <a:pt x="24" y="30"/>
                    <a:pt x="22" y="26"/>
                    <a:pt x="21" y="27"/>
                  </a:cubicBezTo>
                  <a:cubicBezTo>
                    <a:pt x="19" y="27"/>
                    <a:pt x="18" y="22"/>
                    <a:pt x="16" y="27"/>
                  </a:cubicBezTo>
                  <a:cubicBezTo>
                    <a:pt x="15" y="32"/>
                    <a:pt x="15" y="38"/>
                    <a:pt x="15" y="42"/>
                  </a:cubicBezTo>
                  <a:cubicBezTo>
                    <a:pt x="14" y="45"/>
                    <a:pt x="15" y="48"/>
                    <a:pt x="13" y="51"/>
                  </a:cubicBezTo>
                  <a:cubicBezTo>
                    <a:pt x="11" y="53"/>
                    <a:pt x="9" y="54"/>
                    <a:pt x="7" y="57"/>
                  </a:cubicBezTo>
                  <a:cubicBezTo>
                    <a:pt x="6" y="57"/>
                    <a:pt x="4" y="58"/>
                    <a:pt x="2" y="58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1" y="64"/>
                    <a:pt x="1" y="70"/>
                  </a:cubicBezTo>
                  <a:cubicBezTo>
                    <a:pt x="0" y="75"/>
                    <a:pt x="13" y="79"/>
                    <a:pt x="17" y="82"/>
                  </a:cubicBezTo>
                  <a:cubicBezTo>
                    <a:pt x="22" y="85"/>
                    <a:pt x="21" y="85"/>
                    <a:pt x="24" y="88"/>
                  </a:cubicBezTo>
                  <a:cubicBezTo>
                    <a:pt x="26" y="91"/>
                    <a:pt x="23" y="95"/>
                    <a:pt x="23" y="95"/>
                  </a:cubicBezTo>
                  <a:cubicBezTo>
                    <a:pt x="23" y="95"/>
                    <a:pt x="32" y="98"/>
                    <a:pt x="35" y="98"/>
                  </a:cubicBezTo>
                  <a:cubicBezTo>
                    <a:pt x="39" y="98"/>
                    <a:pt x="39" y="99"/>
                    <a:pt x="41" y="100"/>
                  </a:cubicBezTo>
                  <a:cubicBezTo>
                    <a:pt x="42" y="102"/>
                    <a:pt x="45" y="103"/>
                    <a:pt x="45" y="103"/>
                  </a:cubicBezTo>
                  <a:cubicBezTo>
                    <a:pt x="45" y="103"/>
                    <a:pt x="49" y="100"/>
                    <a:pt x="53" y="98"/>
                  </a:cubicBezTo>
                  <a:cubicBezTo>
                    <a:pt x="56" y="95"/>
                    <a:pt x="56" y="97"/>
                    <a:pt x="60" y="98"/>
                  </a:cubicBezTo>
                  <a:cubicBezTo>
                    <a:pt x="64" y="99"/>
                    <a:pt x="66" y="94"/>
                    <a:pt x="68" y="91"/>
                  </a:cubicBezTo>
                  <a:cubicBezTo>
                    <a:pt x="70" y="88"/>
                    <a:pt x="85" y="92"/>
                    <a:pt x="88" y="93"/>
                  </a:cubicBezTo>
                  <a:cubicBezTo>
                    <a:pt x="91" y="94"/>
                    <a:pt x="93" y="94"/>
                    <a:pt x="96" y="94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06AF06F6-3DF7-43EA-9063-55D51AE24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473" y="1030243"/>
              <a:ext cx="549903" cy="545075"/>
            </a:xfrm>
            <a:custGeom>
              <a:avLst/>
              <a:gdLst>
                <a:gd name="T0" fmla="*/ 83 w 113"/>
                <a:gd name="T1" fmla="*/ 13 h 108"/>
                <a:gd name="T2" fmla="*/ 46 w 113"/>
                <a:gd name="T3" fmla="*/ 21 h 108"/>
                <a:gd name="T4" fmla="*/ 32 w 113"/>
                <a:gd name="T5" fmla="*/ 29 h 108"/>
                <a:gd name="T6" fmla="*/ 11 w 113"/>
                <a:gd name="T7" fmla="*/ 48 h 108"/>
                <a:gd name="T8" fmla="*/ 19 w 113"/>
                <a:gd name="T9" fmla="*/ 96 h 108"/>
                <a:gd name="T10" fmla="*/ 19 w 113"/>
                <a:gd name="T11" fmla="*/ 126 h 108"/>
                <a:gd name="T12" fmla="*/ 16 w 113"/>
                <a:gd name="T13" fmla="*/ 155 h 108"/>
                <a:gd name="T14" fmla="*/ 5 w 113"/>
                <a:gd name="T15" fmla="*/ 166 h 108"/>
                <a:gd name="T16" fmla="*/ 11 w 113"/>
                <a:gd name="T17" fmla="*/ 182 h 108"/>
                <a:gd name="T18" fmla="*/ 21 w 113"/>
                <a:gd name="T19" fmla="*/ 201 h 108"/>
                <a:gd name="T20" fmla="*/ 54 w 113"/>
                <a:gd name="T21" fmla="*/ 190 h 108"/>
                <a:gd name="T22" fmla="*/ 97 w 113"/>
                <a:gd name="T23" fmla="*/ 219 h 108"/>
                <a:gd name="T24" fmla="*/ 115 w 113"/>
                <a:gd name="T25" fmla="*/ 227 h 108"/>
                <a:gd name="T26" fmla="*/ 150 w 113"/>
                <a:gd name="T27" fmla="*/ 225 h 108"/>
                <a:gd name="T28" fmla="*/ 177 w 113"/>
                <a:gd name="T29" fmla="*/ 225 h 108"/>
                <a:gd name="T30" fmla="*/ 180 w 113"/>
                <a:gd name="T31" fmla="*/ 241 h 108"/>
                <a:gd name="T32" fmla="*/ 169 w 113"/>
                <a:gd name="T33" fmla="*/ 262 h 108"/>
                <a:gd name="T34" fmla="*/ 193 w 113"/>
                <a:gd name="T35" fmla="*/ 257 h 108"/>
                <a:gd name="T36" fmla="*/ 220 w 113"/>
                <a:gd name="T37" fmla="*/ 254 h 108"/>
                <a:gd name="T38" fmla="*/ 231 w 113"/>
                <a:gd name="T39" fmla="*/ 281 h 108"/>
                <a:gd name="T40" fmla="*/ 287 w 113"/>
                <a:gd name="T41" fmla="*/ 278 h 108"/>
                <a:gd name="T42" fmla="*/ 300 w 113"/>
                <a:gd name="T43" fmla="*/ 249 h 108"/>
                <a:gd name="T44" fmla="*/ 303 w 113"/>
                <a:gd name="T45" fmla="*/ 227 h 108"/>
                <a:gd name="T46" fmla="*/ 284 w 113"/>
                <a:gd name="T47" fmla="*/ 211 h 108"/>
                <a:gd name="T48" fmla="*/ 282 w 113"/>
                <a:gd name="T49" fmla="*/ 190 h 108"/>
                <a:gd name="T50" fmla="*/ 287 w 113"/>
                <a:gd name="T51" fmla="*/ 158 h 108"/>
                <a:gd name="T52" fmla="*/ 271 w 113"/>
                <a:gd name="T53" fmla="*/ 142 h 108"/>
                <a:gd name="T54" fmla="*/ 241 w 113"/>
                <a:gd name="T55" fmla="*/ 136 h 108"/>
                <a:gd name="T56" fmla="*/ 252 w 113"/>
                <a:gd name="T57" fmla="*/ 110 h 108"/>
                <a:gd name="T58" fmla="*/ 233 w 113"/>
                <a:gd name="T59" fmla="*/ 99 h 108"/>
                <a:gd name="T60" fmla="*/ 190 w 113"/>
                <a:gd name="T61" fmla="*/ 99 h 108"/>
                <a:gd name="T62" fmla="*/ 161 w 113"/>
                <a:gd name="T63" fmla="*/ 86 h 108"/>
                <a:gd name="T64" fmla="*/ 169 w 113"/>
                <a:gd name="T65" fmla="*/ 62 h 108"/>
                <a:gd name="T66" fmla="*/ 145 w 113"/>
                <a:gd name="T67" fmla="*/ 48 h 108"/>
                <a:gd name="T68" fmla="*/ 123 w 113"/>
                <a:gd name="T69" fmla="*/ 32 h 108"/>
                <a:gd name="T70" fmla="*/ 113 w 113"/>
                <a:gd name="T71" fmla="*/ 8 h 1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13" h="108">
                  <a:moveTo>
                    <a:pt x="40" y="0"/>
                  </a:moveTo>
                  <a:cubicBezTo>
                    <a:pt x="37" y="2"/>
                    <a:pt x="33" y="4"/>
                    <a:pt x="31" y="5"/>
                  </a:cubicBezTo>
                  <a:cubicBezTo>
                    <a:pt x="29" y="6"/>
                    <a:pt x="28" y="6"/>
                    <a:pt x="25" y="7"/>
                  </a:cubicBezTo>
                  <a:cubicBezTo>
                    <a:pt x="22" y="9"/>
                    <a:pt x="18" y="9"/>
                    <a:pt x="17" y="8"/>
                  </a:cubicBezTo>
                  <a:cubicBezTo>
                    <a:pt x="16" y="8"/>
                    <a:pt x="15" y="6"/>
                    <a:pt x="14" y="8"/>
                  </a:cubicBezTo>
                  <a:cubicBezTo>
                    <a:pt x="13" y="10"/>
                    <a:pt x="13" y="10"/>
                    <a:pt x="12" y="11"/>
                  </a:cubicBezTo>
                  <a:cubicBezTo>
                    <a:pt x="10" y="12"/>
                    <a:pt x="9" y="11"/>
                    <a:pt x="9" y="12"/>
                  </a:cubicBezTo>
                  <a:cubicBezTo>
                    <a:pt x="8" y="13"/>
                    <a:pt x="5" y="14"/>
                    <a:pt x="4" y="18"/>
                  </a:cubicBezTo>
                  <a:cubicBezTo>
                    <a:pt x="3" y="23"/>
                    <a:pt x="4" y="27"/>
                    <a:pt x="5" y="29"/>
                  </a:cubicBezTo>
                  <a:cubicBezTo>
                    <a:pt x="6" y="31"/>
                    <a:pt x="8" y="34"/>
                    <a:pt x="7" y="36"/>
                  </a:cubicBezTo>
                  <a:cubicBezTo>
                    <a:pt x="6" y="38"/>
                    <a:pt x="5" y="41"/>
                    <a:pt x="6" y="42"/>
                  </a:cubicBezTo>
                  <a:cubicBezTo>
                    <a:pt x="7" y="43"/>
                    <a:pt x="7" y="45"/>
                    <a:pt x="7" y="47"/>
                  </a:cubicBezTo>
                  <a:cubicBezTo>
                    <a:pt x="7" y="48"/>
                    <a:pt x="8" y="52"/>
                    <a:pt x="9" y="54"/>
                  </a:cubicBezTo>
                  <a:cubicBezTo>
                    <a:pt x="10" y="56"/>
                    <a:pt x="8" y="60"/>
                    <a:pt x="6" y="58"/>
                  </a:cubicBezTo>
                  <a:cubicBezTo>
                    <a:pt x="5" y="57"/>
                    <a:pt x="4" y="57"/>
                    <a:pt x="3" y="58"/>
                  </a:cubicBezTo>
                  <a:cubicBezTo>
                    <a:pt x="2" y="59"/>
                    <a:pt x="0" y="61"/>
                    <a:pt x="2" y="62"/>
                  </a:cubicBezTo>
                  <a:cubicBezTo>
                    <a:pt x="3" y="63"/>
                    <a:pt x="3" y="64"/>
                    <a:pt x="4" y="66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9"/>
                    <a:pt x="4" y="69"/>
                    <a:pt x="4" y="70"/>
                  </a:cubicBezTo>
                  <a:cubicBezTo>
                    <a:pt x="4" y="70"/>
                    <a:pt x="8" y="74"/>
                    <a:pt x="8" y="75"/>
                  </a:cubicBezTo>
                  <a:cubicBezTo>
                    <a:pt x="9" y="76"/>
                    <a:pt x="15" y="75"/>
                    <a:pt x="16" y="73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2" y="72"/>
                    <a:pt x="24" y="71"/>
                    <a:pt x="26" y="72"/>
                  </a:cubicBezTo>
                  <a:cubicBezTo>
                    <a:pt x="28" y="73"/>
                    <a:pt x="34" y="81"/>
                    <a:pt x="36" y="82"/>
                  </a:cubicBezTo>
                  <a:cubicBezTo>
                    <a:pt x="37" y="83"/>
                    <a:pt x="37" y="85"/>
                    <a:pt x="39" y="87"/>
                  </a:cubicBezTo>
                  <a:cubicBezTo>
                    <a:pt x="41" y="89"/>
                    <a:pt x="42" y="88"/>
                    <a:pt x="43" y="85"/>
                  </a:cubicBezTo>
                  <a:cubicBezTo>
                    <a:pt x="44" y="82"/>
                    <a:pt x="45" y="85"/>
                    <a:pt x="47" y="86"/>
                  </a:cubicBezTo>
                  <a:cubicBezTo>
                    <a:pt x="49" y="86"/>
                    <a:pt x="53" y="86"/>
                    <a:pt x="56" y="84"/>
                  </a:cubicBezTo>
                  <a:cubicBezTo>
                    <a:pt x="59" y="82"/>
                    <a:pt x="58" y="84"/>
                    <a:pt x="60" y="84"/>
                  </a:cubicBezTo>
                  <a:cubicBezTo>
                    <a:pt x="62" y="83"/>
                    <a:pt x="64" y="84"/>
                    <a:pt x="66" y="84"/>
                  </a:cubicBezTo>
                  <a:cubicBezTo>
                    <a:pt x="68" y="83"/>
                    <a:pt x="67" y="85"/>
                    <a:pt x="69" y="86"/>
                  </a:cubicBezTo>
                  <a:cubicBezTo>
                    <a:pt x="71" y="87"/>
                    <a:pt x="69" y="90"/>
                    <a:pt x="67" y="90"/>
                  </a:cubicBezTo>
                  <a:cubicBezTo>
                    <a:pt x="65" y="91"/>
                    <a:pt x="65" y="92"/>
                    <a:pt x="63" y="93"/>
                  </a:cubicBezTo>
                  <a:cubicBezTo>
                    <a:pt x="62" y="94"/>
                    <a:pt x="62" y="97"/>
                    <a:pt x="63" y="98"/>
                  </a:cubicBezTo>
                  <a:cubicBezTo>
                    <a:pt x="63" y="100"/>
                    <a:pt x="65" y="98"/>
                    <a:pt x="67" y="96"/>
                  </a:cubicBezTo>
                  <a:cubicBezTo>
                    <a:pt x="69" y="94"/>
                    <a:pt x="70" y="96"/>
                    <a:pt x="72" y="96"/>
                  </a:cubicBezTo>
                  <a:cubicBezTo>
                    <a:pt x="74" y="96"/>
                    <a:pt x="77" y="97"/>
                    <a:pt x="81" y="96"/>
                  </a:cubicBezTo>
                  <a:cubicBezTo>
                    <a:pt x="84" y="95"/>
                    <a:pt x="82" y="96"/>
                    <a:pt x="82" y="95"/>
                  </a:cubicBezTo>
                  <a:cubicBezTo>
                    <a:pt x="83" y="94"/>
                    <a:pt x="85" y="97"/>
                    <a:pt x="86" y="98"/>
                  </a:cubicBezTo>
                  <a:cubicBezTo>
                    <a:pt x="87" y="99"/>
                    <a:pt x="86" y="101"/>
                    <a:pt x="86" y="105"/>
                  </a:cubicBezTo>
                  <a:cubicBezTo>
                    <a:pt x="87" y="108"/>
                    <a:pt x="100" y="104"/>
                    <a:pt x="103" y="104"/>
                  </a:cubicBezTo>
                  <a:cubicBezTo>
                    <a:pt x="105" y="104"/>
                    <a:pt x="107" y="103"/>
                    <a:pt x="107" y="104"/>
                  </a:cubicBezTo>
                  <a:cubicBezTo>
                    <a:pt x="107" y="104"/>
                    <a:pt x="108" y="99"/>
                    <a:pt x="109" y="99"/>
                  </a:cubicBezTo>
                  <a:cubicBezTo>
                    <a:pt x="110" y="98"/>
                    <a:pt x="112" y="94"/>
                    <a:pt x="112" y="93"/>
                  </a:cubicBezTo>
                  <a:cubicBezTo>
                    <a:pt x="112" y="91"/>
                    <a:pt x="112" y="90"/>
                    <a:pt x="113" y="89"/>
                  </a:cubicBezTo>
                  <a:cubicBezTo>
                    <a:pt x="113" y="88"/>
                    <a:pt x="113" y="85"/>
                    <a:pt x="113" y="85"/>
                  </a:cubicBezTo>
                  <a:cubicBezTo>
                    <a:pt x="113" y="85"/>
                    <a:pt x="109" y="83"/>
                    <a:pt x="109" y="82"/>
                  </a:cubicBezTo>
                  <a:cubicBezTo>
                    <a:pt x="108" y="81"/>
                    <a:pt x="106" y="81"/>
                    <a:pt x="106" y="79"/>
                  </a:cubicBezTo>
                  <a:cubicBezTo>
                    <a:pt x="106" y="77"/>
                    <a:pt x="108" y="75"/>
                    <a:pt x="108" y="74"/>
                  </a:cubicBezTo>
                  <a:cubicBezTo>
                    <a:pt x="108" y="74"/>
                    <a:pt x="106" y="73"/>
                    <a:pt x="105" y="71"/>
                  </a:cubicBezTo>
                  <a:cubicBezTo>
                    <a:pt x="104" y="70"/>
                    <a:pt x="103" y="69"/>
                    <a:pt x="105" y="67"/>
                  </a:cubicBezTo>
                  <a:cubicBezTo>
                    <a:pt x="107" y="66"/>
                    <a:pt x="108" y="58"/>
                    <a:pt x="107" y="59"/>
                  </a:cubicBezTo>
                  <a:cubicBezTo>
                    <a:pt x="106" y="59"/>
                    <a:pt x="106" y="58"/>
                    <a:pt x="104" y="57"/>
                  </a:cubicBezTo>
                  <a:cubicBezTo>
                    <a:pt x="103" y="57"/>
                    <a:pt x="103" y="53"/>
                    <a:pt x="101" y="53"/>
                  </a:cubicBezTo>
                  <a:cubicBezTo>
                    <a:pt x="99" y="53"/>
                    <a:pt x="97" y="52"/>
                    <a:pt x="95" y="53"/>
                  </a:cubicBezTo>
                  <a:cubicBezTo>
                    <a:pt x="94" y="54"/>
                    <a:pt x="90" y="53"/>
                    <a:pt x="90" y="51"/>
                  </a:cubicBezTo>
                  <a:cubicBezTo>
                    <a:pt x="89" y="48"/>
                    <a:pt x="90" y="46"/>
                    <a:pt x="92" y="45"/>
                  </a:cubicBezTo>
                  <a:cubicBezTo>
                    <a:pt x="93" y="45"/>
                    <a:pt x="95" y="42"/>
                    <a:pt x="94" y="41"/>
                  </a:cubicBezTo>
                  <a:cubicBezTo>
                    <a:pt x="94" y="39"/>
                    <a:pt x="94" y="38"/>
                    <a:pt x="91" y="37"/>
                  </a:cubicBezTo>
                  <a:cubicBezTo>
                    <a:pt x="89" y="36"/>
                    <a:pt x="87" y="35"/>
                    <a:pt x="87" y="37"/>
                  </a:cubicBezTo>
                  <a:cubicBezTo>
                    <a:pt x="86" y="39"/>
                    <a:pt x="80" y="43"/>
                    <a:pt x="79" y="41"/>
                  </a:cubicBezTo>
                  <a:cubicBezTo>
                    <a:pt x="77" y="39"/>
                    <a:pt x="72" y="37"/>
                    <a:pt x="71" y="37"/>
                  </a:cubicBezTo>
                  <a:cubicBezTo>
                    <a:pt x="69" y="36"/>
                    <a:pt x="64" y="35"/>
                    <a:pt x="63" y="34"/>
                  </a:cubicBezTo>
                  <a:cubicBezTo>
                    <a:pt x="62" y="34"/>
                    <a:pt x="60" y="35"/>
                    <a:pt x="60" y="32"/>
                  </a:cubicBezTo>
                  <a:cubicBezTo>
                    <a:pt x="59" y="29"/>
                    <a:pt x="59" y="26"/>
                    <a:pt x="60" y="25"/>
                  </a:cubicBezTo>
                  <a:cubicBezTo>
                    <a:pt x="62" y="24"/>
                    <a:pt x="63" y="24"/>
                    <a:pt x="63" y="23"/>
                  </a:cubicBezTo>
                  <a:cubicBezTo>
                    <a:pt x="63" y="22"/>
                    <a:pt x="59" y="21"/>
                    <a:pt x="58" y="21"/>
                  </a:cubicBezTo>
                  <a:cubicBezTo>
                    <a:pt x="56" y="20"/>
                    <a:pt x="56" y="19"/>
                    <a:pt x="54" y="18"/>
                  </a:cubicBezTo>
                  <a:cubicBezTo>
                    <a:pt x="52" y="17"/>
                    <a:pt x="53" y="15"/>
                    <a:pt x="50" y="16"/>
                  </a:cubicBezTo>
                  <a:cubicBezTo>
                    <a:pt x="47" y="17"/>
                    <a:pt x="44" y="14"/>
                    <a:pt x="46" y="12"/>
                  </a:cubicBezTo>
                  <a:cubicBezTo>
                    <a:pt x="47" y="9"/>
                    <a:pt x="49" y="7"/>
                    <a:pt x="46" y="7"/>
                  </a:cubicBezTo>
                  <a:cubicBezTo>
                    <a:pt x="43" y="6"/>
                    <a:pt x="42" y="4"/>
                    <a:pt x="42" y="3"/>
                  </a:cubicBezTo>
                  <a:cubicBezTo>
                    <a:pt x="42" y="2"/>
                    <a:pt x="40" y="0"/>
                    <a:pt x="40" y="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16F67AE8-01C4-406C-8C9F-52896B3B5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663" y="981205"/>
              <a:ext cx="729574" cy="603543"/>
            </a:xfrm>
            <a:custGeom>
              <a:avLst/>
              <a:gdLst>
                <a:gd name="T0" fmla="*/ 185 w 150"/>
                <a:gd name="T1" fmla="*/ 291 h 120"/>
                <a:gd name="T2" fmla="*/ 196 w 150"/>
                <a:gd name="T3" fmla="*/ 264 h 120"/>
                <a:gd name="T4" fmla="*/ 185 w 150"/>
                <a:gd name="T5" fmla="*/ 245 h 120"/>
                <a:gd name="T6" fmla="*/ 182 w 150"/>
                <a:gd name="T7" fmla="*/ 224 h 120"/>
                <a:gd name="T8" fmla="*/ 174 w 150"/>
                <a:gd name="T9" fmla="*/ 205 h 120"/>
                <a:gd name="T10" fmla="*/ 172 w 150"/>
                <a:gd name="T11" fmla="*/ 179 h 120"/>
                <a:gd name="T12" fmla="*/ 147 w 150"/>
                <a:gd name="T13" fmla="*/ 168 h 120"/>
                <a:gd name="T14" fmla="*/ 139 w 150"/>
                <a:gd name="T15" fmla="*/ 147 h 120"/>
                <a:gd name="T16" fmla="*/ 137 w 150"/>
                <a:gd name="T17" fmla="*/ 125 h 120"/>
                <a:gd name="T18" fmla="*/ 105 w 150"/>
                <a:gd name="T19" fmla="*/ 136 h 120"/>
                <a:gd name="T20" fmla="*/ 62 w 150"/>
                <a:gd name="T21" fmla="*/ 117 h 120"/>
                <a:gd name="T22" fmla="*/ 54 w 150"/>
                <a:gd name="T23" fmla="*/ 93 h 120"/>
                <a:gd name="T24" fmla="*/ 48 w 150"/>
                <a:gd name="T25" fmla="*/ 83 h 120"/>
                <a:gd name="T26" fmla="*/ 27 w 150"/>
                <a:gd name="T27" fmla="*/ 69 h 120"/>
                <a:gd name="T28" fmla="*/ 16 w 150"/>
                <a:gd name="T29" fmla="*/ 45 h 120"/>
                <a:gd name="T30" fmla="*/ 0 w 150"/>
                <a:gd name="T31" fmla="*/ 27 h 120"/>
                <a:gd name="T32" fmla="*/ 32 w 150"/>
                <a:gd name="T33" fmla="*/ 13 h 120"/>
                <a:gd name="T34" fmla="*/ 59 w 150"/>
                <a:gd name="T35" fmla="*/ 5 h 120"/>
                <a:gd name="T36" fmla="*/ 96 w 150"/>
                <a:gd name="T37" fmla="*/ 19 h 120"/>
                <a:gd name="T38" fmla="*/ 96 w 150"/>
                <a:gd name="T39" fmla="*/ 59 h 120"/>
                <a:gd name="T40" fmla="*/ 142 w 150"/>
                <a:gd name="T41" fmla="*/ 99 h 120"/>
                <a:gd name="T42" fmla="*/ 201 w 150"/>
                <a:gd name="T43" fmla="*/ 104 h 120"/>
                <a:gd name="T44" fmla="*/ 214 w 150"/>
                <a:gd name="T45" fmla="*/ 149 h 120"/>
                <a:gd name="T46" fmla="*/ 244 w 150"/>
                <a:gd name="T47" fmla="*/ 165 h 120"/>
                <a:gd name="T48" fmla="*/ 276 w 150"/>
                <a:gd name="T49" fmla="*/ 173 h 120"/>
                <a:gd name="T50" fmla="*/ 292 w 150"/>
                <a:gd name="T51" fmla="*/ 205 h 120"/>
                <a:gd name="T52" fmla="*/ 324 w 150"/>
                <a:gd name="T53" fmla="*/ 213 h 120"/>
                <a:gd name="T54" fmla="*/ 354 w 150"/>
                <a:gd name="T55" fmla="*/ 211 h 120"/>
                <a:gd name="T56" fmla="*/ 378 w 150"/>
                <a:gd name="T57" fmla="*/ 221 h 120"/>
                <a:gd name="T58" fmla="*/ 378 w 150"/>
                <a:gd name="T59" fmla="*/ 256 h 120"/>
                <a:gd name="T60" fmla="*/ 394 w 150"/>
                <a:gd name="T61" fmla="*/ 291 h 120"/>
                <a:gd name="T62" fmla="*/ 397 w 150"/>
                <a:gd name="T63" fmla="*/ 304 h 120"/>
                <a:gd name="T64" fmla="*/ 378 w 150"/>
                <a:gd name="T65" fmla="*/ 315 h 120"/>
                <a:gd name="T66" fmla="*/ 351 w 150"/>
                <a:gd name="T67" fmla="*/ 301 h 120"/>
                <a:gd name="T68" fmla="*/ 324 w 150"/>
                <a:gd name="T69" fmla="*/ 307 h 120"/>
                <a:gd name="T70" fmla="*/ 289 w 150"/>
                <a:gd name="T71" fmla="*/ 299 h 120"/>
                <a:gd name="T72" fmla="*/ 263 w 150"/>
                <a:gd name="T73" fmla="*/ 309 h 120"/>
                <a:gd name="T74" fmla="*/ 241 w 150"/>
                <a:gd name="T75" fmla="*/ 315 h 120"/>
                <a:gd name="T76" fmla="*/ 222 w 150"/>
                <a:gd name="T77" fmla="*/ 312 h 120"/>
                <a:gd name="T78" fmla="*/ 204 w 150"/>
                <a:gd name="T79" fmla="*/ 317 h 120"/>
                <a:gd name="T80" fmla="*/ 180 w 150"/>
                <a:gd name="T81" fmla="*/ 304 h 1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0" h="120">
                  <a:moveTo>
                    <a:pt x="67" y="114"/>
                  </a:moveTo>
                  <a:cubicBezTo>
                    <a:pt x="67" y="114"/>
                    <a:pt x="68" y="109"/>
                    <a:pt x="69" y="109"/>
                  </a:cubicBezTo>
                  <a:cubicBezTo>
                    <a:pt x="70" y="108"/>
                    <a:pt x="72" y="104"/>
                    <a:pt x="72" y="103"/>
                  </a:cubicBezTo>
                  <a:cubicBezTo>
                    <a:pt x="72" y="101"/>
                    <a:pt x="72" y="100"/>
                    <a:pt x="73" y="99"/>
                  </a:cubicBezTo>
                  <a:cubicBezTo>
                    <a:pt x="73" y="98"/>
                    <a:pt x="73" y="95"/>
                    <a:pt x="73" y="95"/>
                  </a:cubicBezTo>
                  <a:cubicBezTo>
                    <a:pt x="73" y="95"/>
                    <a:pt x="69" y="93"/>
                    <a:pt x="69" y="92"/>
                  </a:cubicBezTo>
                  <a:cubicBezTo>
                    <a:pt x="68" y="91"/>
                    <a:pt x="66" y="91"/>
                    <a:pt x="66" y="89"/>
                  </a:cubicBezTo>
                  <a:cubicBezTo>
                    <a:pt x="66" y="87"/>
                    <a:pt x="68" y="85"/>
                    <a:pt x="68" y="84"/>
                  </a:cubicBezTo>
                  <a:cubicBezTo>
                    <a:pt x="68" y="84"/>
                    <a:pt x="66" y="83"/>
                    <a:pt x="65" y="81"/>
                  </a:cubicBezTo>
                  <a:cubicBezTo>
                    <a:pt x="64" y="80"/>
                    <a:pt x="63" y="79"/>
                    <a:pt x="65" y="77"/>
                  </a:cubicBezTo>
                  <a:cubicBezTo>
                    <a:pt x="67" y="76"/>
                    <a:pt x="68" y="68"/>
                    <a:pt x="67" y="69"/>
                  </a:cubicBezTo>
                  <a:cubicBezTo>
                    <a:pt x="66" y="69"/>
                    <a:pt x="66" y="68"/>
                    <a:pt x="64" y="67"/>
                  </a:cubicBezTo>
                  <a:cubicBezTo>
                    <a:pt x="63" y="67"/>
                    <a:pt x="63" y="63"/>
                    <a:pt x="61" y="63"/>
                  </a:cubicBezTo>
                  <a:cubicBezTo>
                    <a:pt x="59" y="63"/>
                    <a:pt x="57" y="62"/>
                    <a:pt x="55" y="63"/>
                  </a:cubicBezTo>
                  <a:cubicBezTo>
                    <a:pt x="54" y="64"/>
                    <a:pt x="50" y="63"/>
                    <a:pt x="50" y="61"/>
                  </a:cubicBezTo>
                  <a:cubicBezTo>
                    <a:pt x="49" y="58"/>
                    <a:pt x="50" y="56"/>
                    <a:pt x="52" y="55"/>
                  </a:cubicBezTo>
                  <a:cubicBezTo>
                    <a:pt x="53" y="55"/>
                    <a:pt x="55" y="52"/>
                    <a:pt x="54" y="51"/>
                  </a:cubicBezTo>
                  <a:cubicBezTo>
                    <a:pt x="54" y="49"/>
                    <a:pt x="54" y="48"/>
                    <a:pt x="51" y="47"/>
                  </a:cubicBezTo>
                  <a:cubicBezTo>
                    <a:pt x="49" y="46"/>
                    <a:pt x="47" y="45"/>
                    <a:pt x="47" y="47"/>
                  </a:cubicBezTo>
                  <a:cubicBezTo>
                    <a:pt x="46" y="49"/>
                    <a:pt x="40" y="53"/>
                    <a:pt x="39" y="51"/>
                  </a:cubicBezTo>
                  <a:cubicBezTo>
                    <a:pt x="37" y="49"/>
                    <a:pt x="32" y="47"/>
                    <a:pt x="31" y="47"/>
                  </a:cubicBezTo>
                  <a:cubicBezTo>
                    <a:pt x="29" y="46"/>
                    <a:pt x="24" y="45"/>
                    <a:pt x="23" y="44"/>
                  </a:cubicBezTo>
                  <a:cubicBezTo>
                    <a:pt x="22" y="44"/>
                    <a:pt x="20" y="45"/>
                    <a:pt x="20" y="42"/>
                  </a:cubicBezTo>
                  <a:cubicBezTo>
                    <a:pt x="19" y="39"/>
                    <a:pt x="19" y="36"/>
                    <a:pt x="20" y="35"/>
                  </a:cubicBezTo>
                  <a:cubicBezTo>
                    <a:pt x="22" y="34"/>
                    <a:pt x="23" y="34"/>
                    <a:pt x="23" y="33"/>
                  </a:cubicBezTo>
                  <a:cubicBezTo>
                    <a:pt x="23" y="32"/>
                    <a:pt x="19" y="31"/>
                    <a:pt x="18" y="31"/>
                  </a:cubicBezTo>
                  <a:cubicBezTo>
                    <a:pt x="16" y="30"/>
                    <a:pt x="16" y="29"/>
                    <a:pt x="14" y="28"/>
                  </a:cubicBezTo>
                  <a:cubicBezTo>
                    <a:pt x="12" y="27"/>
                    <a:pt x="13" y="25"/>
                    <a:pt x="10" y="26"/>
                  </a:cubicBezTo>
                  <a:cubicBezTo>
                    <a:pt x="7" y="27"/>
                    <a:pt x="4" y="24"/>
                    <a:pt x="6" y="22"/>
                  </a:cubicBezTo>
                  <a:cubicBezTo>
                    <a:pt x="7" y="19"/>
                    <a:pt x="9" y="17"/>
                    <a:pt x="6" y="17"/>
                  </a:cubicBezTo>
                  <a:cubicBezTo>
                    <a:pt x="3" y="16"/>
                    <a:pt x="2" y="14"/>
                    <a:pt x="2" y="13"/>
                  </a:cubicBezTo>
                  <a:cubicBezTo>
                    <a:pt x="2" y="12"/>
                    <a:pt x="0" y="10"/>
                    <a:pt x="0" y="1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11" y="6"/>
                    <a:pt x="12" y="5"/>
                  </a:cubicBezTo>
                  <a:cubicBezTo>
                    <a:pt x="13" y="4"/>
                    <a:pt x="14" y="5"/>
                    <a:pt x="15" y="5"/>
                  </a:cubicBezTo>
                  <a:cubicBezTo>
                    <a:pt x="17" y="6"/>
                    <a:pt x="21" y="4"/>
                    <a:pt x="22" y="2"/>
                  </a:cubicBezTo>
                  <a:cubicBezTo>
                    <a:pt x="24" y="0"/>
                    <a:pt x="31" y="0"/>
                    <a:pt x="31" y="0"/>
                  </a:cubicBezTo>
                  <a:cubicBezTo>
                    <a:pt x="33" y="0"/>
                    <a:pt x="35" y="5"/>
                    <a:pt x="36" y="7"/>
                  </a:cubicBezTo>
                  <a:cubicBezTo>
                    <a:pt x="37" y="10"/>
                    <a:pt x="36" y="13"/>
                    <a:pt x="35" y="16"/>
                  </a:cubicBezTo>
                  <a:cubicBezTo>
                    <a:pt x="35" y="18"/>
                    <a:pt x="35" y="21"/>
                    <a:pt x="36" y="22"/>
                  </a:cubicBezTo>
                  <a:cubicBezTo>
                    <a:pt x="37" y="24"/>
                    <a:pt x="42" y="29"/>
                    <a:pt x="44" y="30"/>
                  </a:cubicBezTo>
                  <a:cubicBezTo>
                    <a:pt x="47" y="32"/>
                    <a:pt x="49" y="35"/>
                    <a:pt x="53" y="37"/>
                  </a:cubicBezTo>
                  <a:cubicBezTo>
                    <a:pt x="57" y="40"/>
                    <a:pt x="59" y="37"/>
                    <a:pt x="62" y="36"/>
                  </a:cubicBezTo>
                  <a:cubicBezTo>
                    <a:pt x="65" y="35"/>
                    <a:pt x="70" y="37"/>
                    <a:pt x="75" y="39"/>
                  </a:cubicBezTo>
                  <a:cubicBezTo>
                    <a:pt x="80" y="40"/>
                    <a:pt x="79" y="46"/>
                    <a:pt x="79" y="46"/>
                  </a:cubicBezTo>
                  <a:cubicBezTo>
                    <a:pt x="79" y="46"/>
                    <a:pt x="80" y="55"/>
                    <a:pt x="80" y="56"/>
                  </a:cubicBezTo>
                  <a:cubicBezTo>
                    <a:pt x="81" y="57"/>
                    <a:pt x="85" y="63"/>
                    <a:pt x="85" y="63"/>
                  </a:cubicBezTo>
                  <a:cubicBezTo>
                    <a:pt x="85" y="63"/>
                    <a:pt x="89" y="63"/>
                    <a:pt x="91" y="62"/>
                  </a:cubicBezTo>
                  <a:cubicBezTo>
                    <a:pt x="93" y="61"/>
                    <a:pt x="95" y="63"/>
                    <a:pt x="96" y="63"/>
                  </a:cubicBezTo>
                  <a:cubicBezTo>
                    <a:pt x="97" y="63"/>
                    <a:pt x="101" y="66"/>
                    <a:pt x="103" y="65"/>
                  </a:cubicBezTo>
                  <a:cubicBezTo>
                    <a:pt x="106" y="65"/>
                    <a:pt x="106" y="68"/>
                    <a:pt x="107" y="71"/>
                  </a:cubicBezTo>
                  <a:cubicBezTo>
                    <a:pt x="108" y="73"/>
                    <a:pt x="108" y="74"/>
                    <a:pt x="109" y="77"/>
                  </a:cubicBezTo>
                  <a:cubicBezTo>
                    <a:pt x="109" y="79"/>
                    <a:pt x="110" y="80"/>
                    <a:pt x="114" y="83"/>
                  </a:cubicBezTo>
                  <a:cubicBezTo>
                    <a:pt x="118" y="85"/>
                    <a:pt x="119" y="81"/>
                    <a:pt x="121" y="80"/>
                  </a:cubicBezTo>
                  <a:cubicBezTo>
                    <a:pt x="123" y="79"/>
                    <a:pt x="127" y="79"/>
                    <a:pt x="127" y="79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6" y="83"/>
                    <a:pt x="139" y="82"/>
                    <a:pt x="141" y="83"/>
                  </a:cubicBezTo>
                  <a:cubicBezTo>
                    <a:pt x="144" y="84"/>
                    <a:pt x="144" y="87"/>
                    <a:pt x="144" y="87"/>
                  </a:cubicBezTo>
                  <a:cubicBezTo>
                    <a:pt x="144" y="87"/>
                    <a:pt x="143" y="91"/>
                    <a:pt x="141" y="96"/>
                  </a:cubicBezTo>
                  <a:cubicBezTo>
                    <a:pt x="139" y="100"/>
                    <a:pt x="144" y="100"/>
                    <a:pt x="145" y="104"/>
                  </a:cubicBezTo>
                  <a:cubicBezTo>
                    <a:pt x="146" y="107"/>
                    <a:pt x="147" y="109"/>
                    <a:pt x="147" y="109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11"/>
                    <a:pt x="150" y="114"/>
                    <a:pt x="148" y="114"/>
                  </a:cubicBezTo>
                  <a:cubicBezTo>
                    <a:pt x="147" y="114"/>
                    <a:pt x="145" y="112"/>
                    <a:pt x="144" y="115"/>
                  </a:cubicBezTo>
                  <a:cubicBezTo>
                    <a:pt x="144" y="117"/>
                    <a:pt x="142" y="118"/>
                    <a:pt x="141" y="118"/>
                  </a:cubicBezTo>
                  <a:cubicBezTo>
                    <a:pt x="140" y="118"/>
                    <a:pt x="139" y="115"/>
                    <a:pt x="138" y="117"/>
                  </a:cubicBezTo>
                  <a:cubicBezTo>
                    <a:pt x="137" y="118"/>
                    <a:pt x="131" y="113"/>
                    <a:pt x="131" y="113"/>
                  </a:cubicBezTo>
                  <a:cubicBezTo>
                    <a:pt x="130" y="113"/>
                    <a:pt x="128" y="112"/>
                    <a:pt x="126" y="115"/>
                  </a:cubicBezTo>
                  <a:cubicBezTo>
                    <a:pt x="124" y="117"/>
                    <a:pt x="121" y="116"/>
                    <a:pt x="121" y="115"/>
                  </a:cubicBezTo>
                  <a:cubicBezTo>
                    <a:pt x="120" y="114"/>
                    <a:pt x="114" y="109"/>
                    <a:pt x="112" y="109"/>
                  </a:cubicBezTo>
                  <a:cubicBezTo>
                    <a:pt x="111" y="110"/>
                    <a:pt x="109" y="110"/>
                    <a:pt x="108" y="112"/>
                  </a:cubicBezTo>
                  <a:cubicBezTo>
                    <a:pt x="108" y="115"/>
                    <a:pt x="105" y="115"/>
                    <a:pt x="103" y="115"/>
                  </a:cubicBezTo>
                  <a:cubicBezTo>
                    <a:pt x="101" y="115"/>
                    <a:pt x="99" y="116"/>
                    <a:pt x="98" y="116"/>
                  </a:cubicBezTo>
                  <a:cubicBezTo>
                    <a:pt x="96" y="116"/>
                    <a:pt x="95" y="116"/>
                    <a:pt x="94" y="117"/>
                  </a:cubicBezTo>
                  <a:cubicBezTo>
                    <a:pt x="92" y="118"/>
                    <a:pt x="90" y="117"/>
                    <a:pt x="90" y="118"/>
                  </a:cubicBezTo>
                  <a:cubicBezTo>
                    <a:pt x="89" y="118"/>
                    <a:pt x="88" y="120"/>
                    <a:pt x="87" y="119"/>
                  </a:cubicBezTo>
                  <a:cubicBezTo>
                    <a:pt x="86" y="119"/>
                    <a:pt x="84" y="115"/>
                    <a:pt x="83" y="117"/>
                  </a:cubicBezTo>
                  <a:cubicBezTo>
                    <a:pt x="82" y="118"/>
                    <a:pt x="80" y="119"/>
                    <a:pt x="79" y="119"/>
                  </a:cubicBezTo>
                  <a:cubicBezTo>
                    <a:pt x="78" y="119"/>
                    <a:pt x="76" y="119"/>
                    <a:pt x="76" y="119"/>
                  </a:cubicBezTo>
                  <a:cubicBezTo>
                    <a:pt x="76" y="119"/>
                    <a:pt x="75" y="114"/>
                    <a:pt x="73" y="114"/>
                  </a:cubicBezTo>
                  <a:cubicBezTo>
                    <a:pt x="71" y="114"/>
                    <a:pt x="68" y="115"/>
                    <a:pt x="67" y="114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D9F28AE5-196F-4C5D-9548-6CD751A96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916" y="1382938"/>
              <a:ext cx="611609" cy="428139"/>
            </a:xfrm>
            <a:custGeom>
              <a:avLst/>
              <a:gdLst>
                <a:gd name="T0" fmla="*/ 334 w 126"/>
                <a:gd name="T1" fmla="*/ 104 h 85"/>
                <a:gd name="T2" fmla="*/ 334 w 126"/>
                <a:gd name="T3" fmla="*/ 104 h 85"/>
                <a:gd name="T4" fmla="*/ 326 w 126"/>
                <a:gd name="T5" fmla="*/ 91 h 85"/>
                <a:gd name="T6" fmla="*/ 310 w 126"/>
                <a:gd name="T7" fmla="*/ 91 h 85"/>
                <a:gd name="T8" fmla="*/ 300 w 126"/>
                <a:gd name="T9" fmla="*/ 91 h 85"/>
                <a:gd name="T10" fmla="*/ 254 w 126"/>
                <a:gd name="T11" fmla="*/ 93 h 85"/>
                <a:gd name="T12" fmla="*/ 254 w 126"/>
                <a:gd name="T13" fmla="*/ 75 h 85"/>
                <a:gd name="T14" fmla="*/ 243 w 126"/>
                <a:gd name="T15" fmla="*/ 67 h 85"/>
                <a:gd name="T16" fmla="*/ 241 w 126"/>
                <a:gd name="T17" fmla="*/ 69 h 85"/>
                <a:gd name="T18" fmla="*/ 217 w 126"/>
                <a:gd name="T19" fmla="*/ 69 h 85"/>
                <a:gd name="T20" fmla="*/ 203 w 126"/>
                <a:gd name="T21" fmla="*/ 69 h 85"/>
                <a:gd name="T22" fmla="*/ 193 w 126"/>
                <a:gd name="T23" fmla="*/ 75 h 85"/>
                <a:gd name="T24" fmla="*/ 193 w 126"/>
                <a:gd name="T25" fmla="*/ 61 h 85"/>
                <a:gd name="T26" fmla="*/ 203 w 126"/>
                <a:gd name="T27" fmla="*/ 53 h 85"/>
                <a:gd name="T28" fmla="*/ 209 w 126"/>
                <a:gd name="T29" fmla="*/ 43 h 85"/>
                <a:gd name="T30" fmla="*/ 201 w 126"/>
                <a:gd name="T31" fmla="*/ 37 h 85"/>
                <a:gd name="T32" fmla="*/ 185 w 126"/>
                <a:gd name="T33" fmla="*/ 37 h 85"/>
                <a:gd name="T34" fmla="*/ 174 w 126"/>
                <a:gd name="T35" fmla="*/ 37 h 85"/>
                <a:gd name="T36" fmla="*/ 150 w 126"/>
                <a:gd name="T37" fmla="*/ 43 h 85"/>
                <a:gd name="T38" fmla="*/ 139 w 126"/>
                <a:gd name="T39" fmla="*/ 40 h 85"/>
                <a:gd name="T40" fmla="*/ 128 w 126"/>
                <a:gd name="T41" fmla="*/ 45 h 85"/>
                <a:gd name="T42" fmla="*/ 120 w 126"/>
                <a:gd name="T43" fmla="*/ 32 h 85"/>
                <a:gd name="T44" fmla="*/ 94 w 126"/>
                <a:gd name="T45" fmla="*/ 5 h 85"/>
                <a:gd name="T46" fmla="*/ 78 w 126"/>
                <a:gd name="T47" fmla="*/ 3 h 85"/>
                <a:gd name="T48" fmla="*/ 67 w 126"/>
                <a:gd name="T49" fmla="*/ 8 h 85"/>
                <a:gd name="T50" fmla="*/ 45 w 126"/>
                <a:gd name="T51" fmla="*/ 13 h 85"/>
                <a:gd name="T52" fmla="*/ 35 w 126"/>
                <a:gd name="T53" fmla="*/ 0 h 85"/>
                <a:gd name="T54" fmla="*/ 35 w 126"/>
                <a:gd name="T55" fmla="*/ 0 h 85"/>
                <a:gd name="T56" fmla="*/ 32 w 126"/>
                <a:gd name="T57" fmla="*/ 5 h 85"/>
                <a:gd name="T58" fmla="*/ 32 w 126"/>
                <a:gd name="T59" fmla="*/ 13 h 85"/>
                <a:gd name="T60" fmla="*/ 37 w 126"/>
                <a:gd name="T61" fmla="*/ 29 h 85"/>
                <a:gd name="T62" fmla="*/ 53 w 126"/>
                <a:gd name="T63" fmla="*/ 40 h 85"/>
                <a:gd name="T64" fmla="*/ 67 w 126"/>
                <a:gd name="T65" fmla="*/ 51 h 85"/>
                <a:gd name="T66" fmla="*/ 51 w 126"/>
                <a:gd name="T67" fmla="*/ 53 h 85"/>
                <a:gd name="T68" fmla="*/ 35 w 126"/>
                <a:gd name="T69" fmla="*/ 51 h 85"/>
                <a:gd name="T70" fmla="*/ 29 w 126"/>
                <a:gd name="T71" fmla="*/ 43 h 85"/>
                <a:gd name="T72" fmla="*/ 21 w 126"/>
                <a:gd name="T73" fmla="*/ 56 h 85"/>
                <a:gd name="T74" fmla="*/ 11 w 126"/>
                <a:gd name="T75" fmla="*/ 59 h 85"/>
                <a:gd name="T76" fmla="*/ 0 w 126"/>
                <a:gd name="T77" fmla="*/ 72 h 85"/>
                <a:gd name="T78" fmla="*/ 70 w 126"/>
                <a:gd name="T79" fmla="*/ 147 h 85"/>
                <a:gd name="T80" fmla="*/ 70 w 126"/>
                <a:gd name="T81" fmla="*/ 176 h 85"/>
                <a:gd name="T82" fmla="*/ 80 w 126"/>
                <a:gd name="T83" fmla="*/ 176 h 85"/>
                <a:gd name="T84" fmla="*/ 94 w 126"/>
                <a:gd name="T85" fmla="*/ 190 h 85"/>
                <a:gd name="T86" fmla="*/ 104 w 126"/>
                <a:gd name="T87" fmla="*/ 184 h 85"/>
                <a:gd name="T88" fmla="*/ 123 w 126"/>
                <a:gd name="T89" fmla="*/ 198 h 85"/>
                <a:gd name="T90" fmla="*/ 171 w 126"/>
                <a:gd name="T91" fmla="*/ 195 h 85"/>
                <a:gd name="T92" fmla="*/ 206 w 126"/>
                <a:gd name="T93" fmla="*/ 214 h 85"/>
                <a:gd name="T94" fmla="*/ 227 w 126"/>
                <a:gd name="T95" fmla="*/ 222 h 85"/>
                <a:gd name="T96" fmla="*/ 243 w 126"/>
                <a:gd name="T97" fmla="*/ 224 h 85"/>
                <a:gd name="T98" fmla="*/ 267 w 126"/>
                <a:gd name="T99" fmla="*/ 200 h 85"/>
                <a:gd name="T100" fmla="*/ 278 w 126"/>
                <a:gd name="T101" fmla="*/ 179 h 85"/>
                <a:gd name="T102" fmla="*/ 300 w 126"/>
                <a:gd name="T103" fmla="*/ 187 h 85"/>
                <a:gd name="T104" fmla="*/ 316 w 126"/>
                <a:gd name="T105" fmla="*/ 187 h 85"/>
                <a:gd name="T106" fmla="*/ 316 w 126"/>
                <a:gd name="T107" fmla="*/ 142 h 85"/>
                <a:gd name="T108" fmla="*/ 334 w 126"/>
                <a:gd name="T109" fmla="*/ 104 h 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6" h="85">
                  <a:moveTo>
                    <a:pt x="125" y="39"/>
                  </a:moveTo>
                  <a:cubicBezTo>
                    <a:pt x="125" y="38"/>
                    <a:pt x="125" y="39"/>
                    <a:pt x="125" y="39"/>
                  </a:cubicBezTo>
                  <a:cubicBezTo>
                    <a:pt x="125" y="39"/>
                    <a:pt x="124" y="34"/>
                    <a:pt x="122" y="34"/>
                  </a:cubicBezTo>
                  <a:cubicBezTo>
                    <a:pt x="120" y="34"/>
                    <a:pt x="117" y="35"/>
                    <a:pt x="116" y="34"/>
                  </a:cubicBezTo>
                  <a:cubicBezTo>
                    <a:pt x="116" y="33"/>
                    <a:pt x="114" y="34"/>
                    <a:pt x="112" y="34"/>
                  </a:cubicBezTo>
                  <a:cubicBezTo>
                    <a:pt x="109" y="34"/>
                    <a:pt x="96" y="38"/>
                    <a:pt x="95" y="35"/>
                  </a:cubicBezTo>
                  <a:cubicBezTo>
                    <a:pt x="95" y="31"/>
                    <a:pt x="96" y="29"/>
                    <a:pt x="95" y="28"/>
                  </a:cubicBezTo>
                  <a:cubicBezTo>
                    <a:pt x="94" y="27"/>
                    <a:pt x="92" y="24"/>
                    <a:pt x="91" y="25"/>
                  </a:cubicBezTo>
                  <a:cubicBezTo>
                    <a:pt x="91" y="26"/>
                    <a:pt x="93" y="25"/>
                    <a:pt x="90" y="26"/>
                  </a:cubicBezTo>
                  <a:cubicBezTo>
                    <a:pt x="86" y="27"/>
                    <a:pt x="83" y="26"/>
                    <a:pt x="81" y="26"/>
                  </a:cubicBezTo>
                  <a:cubicBezTo>
                    <a:pt x="79" y="26"/>
                    <a:pt x="78" y="24"/>
                    <a:pt x="76" y="26"/>
                  </a:cubicBezTo>
                  <a:cubicBezTo>
                    <a:pt x="74" y="28"/>
                    <a:pt x="72" y="30"/>
                    <a:pt x="72" y="28"/>
                  </a:cubicBezTo>
                  <a:cubicBezTo>
                    <a:pt x="71" y="27"/>
                    <a:pt x="71" y="24"/>
                    <a:pt x="72" y="23"/>
                  </a:cubicBezTo>
                  <a:cubicBezTo>
                    <a:pt x="74" y="22"/>
                    <a:pt x="74" y="21"/>
                    <a:pt x="76" y="20"/>
                  </a:cubicBezTo>
                  <a:cubicBezTo>
                    <a:pt x="78" y="20"/>
                    <a:pt x="80" y="17"/>
                    <a:pt x="78" y="16"/>
                  </a:cubicBezTo>
                  <a:cubicBezTo>
                    <a:pt x="76" y="15"/>
                    <a:pt x="77" y="13"/>
                    <a:pt x="75" y="14"/>
                  </a:cubicBezTo>
                  <a:cubicBezTo>
                    <a:pt x="73" y="14"/>
                    <a:pt x="71" y="13"/>
                    <a:pt x="69" y="14"/>
                  </a:cubicBezTo>
                  <a:cubicBezTo>
                    <a:pt x="67" y="14"/>
                    <a:pt x="68" y="12"/>
                    <a:pt x="65" y="14"/>
                  </a:cubicBezTo>
                  <a:cubicBezTo>
                    <a:pt x="62" y="16"/>
                    <a:pt x="58" y="16"/>
                    <a:pt x="56" y="16"/>
                  </a:cubicBezTo>
                  <a:cubicBezTo>
                    <a:pt x="54" y="15"/>
                    <a:pt x="53" y="12"/>
                    <a:pt x="52" y="15"/>
                  </a:cubicBezTo>
                  <a:cubicBezTo>
                    <a:pt x="51" y="18"/>
                    <a:pt x="50" y="19"/>
                    <a:pt x="48" y="17"/>
                  </a:cubicBezTo>
                  <a:cubicBezTo>
                    <a:pt x="46" y="15"/>
                    <a:pt x="46" y="13"/>
                    <a:pt x="45" y="12"/>
                  </a:cubicBezTo>
                  <a:cubicBezTo>
                    <a:pt x="43" y="11"/>
                    <a:pt x="37" y="3"/>
                    <a:pt x="35" y="2"/>
                  </a:cubicBezTo>
                  <a:cubicBezTo>
                    <a:pt x="33" y="1"/>
                    <a:pt x="31" y="2"/>
                    <a:pt x="29" y="1"/>
                  </a:cubicBezTo>
                  <a:cubicBezTo>
                    <a:pt x="27" y="1"/>
                    <a:pt x="26" y="1"/>
                    <a:pt x="25" y="3"/>
                  </a:cubicBezTo>
                  <a:cubicBezTo>
                    <a:pt x="24" y="5"/>
                    <a:pt x="18" y="6"/>
                    <a:pt x="17" y="5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2" y="1"/>
                    <a:pt x="12" y="2"/>
                  </a:cubicBezTo>
                  <a:cubicBezTo>
                    <a:pt x="12" y="3"/>
                    <a:pt x="12" y="3"/>
                    <a:pt x="12" y="5"/>
                  </a:cubicBezTo>
                  <a:cubicBezTo>
                    <a:pt x="13" y="6"/>
                    <a:pt x="12" y="10"/>
                    <a:pt x="14" y="11"/>
                  </a:cubicBezTo>
                  <a:cubicBezTo>
                    <a:pt x="17" y="12"/>
                    <a:pt x="19" y="13"/>
                    <a:pt x="20" y="15"/>
                  </a:cubicBezTo>
                  <a:cubicBezTo>
                    <a:pt x="20" y="17"/>
                    <a:pt x="22" y="19"/>
                    <a:pt x="25" y="19"/>
                  </a:cubicBezTo>
                  <a:cubicBezTo>
                    <a:pt x="25" y="19"/>
                    <a:pt x="23" y="21"/>
                    <a:pt x="19" y="20"/>
                  </a:cubicBezTo>
                  <a:cubicBezTo>
                    <a:pt x="15" y="18"/>
                    <a:pt x="14" y="20"/>
                    <a:pt x="13" y="19"/>
                  </a:cubicBezTo>
                  <a:cubicBezTo>
                    <a:pt x="13" y="17"/>
                    <a:pt x="12" y="15"/>
                    <a:pt x="11" y="16"/>
                  </a:cubicBezTo>
                  <a:cubicBezTo>
                    <a:pt x="10" y="17"/>
                    <a:pt x="9" y="19"/>
                    <a:pt x="8" y="21"/>
                  </a:cubicBezTo>
                  <a:cubicBezTo>
                    <a:pt x="6" y="22"/>
                    <a:pt x="4" y="19"/>
                    <a:pt x="4" y="22"/>
                  </a:cubicBezTo>
                  <a:cubicBezTo>
                    <a:pt x="3" y="25"/>
                    <a:pt x="1" y="26"/>
                    <a:pt x="0" y="27"/>
                  </a:cubicBezTo>
                  <a:cubicBezTo>
                    <a:pt x="0" y="27"/>
                    <a:pt x="26" y="52"/>
                    <a:pt x="26" y="55"/>
                  </a:cubicBezTo>
                  <a:cubicBezTo>
                    <a:pt x="27" y="58"/>
                    <a:pt x="27" y="65"/>
                    <a:pt x="26" y="66"/>
                  </a:cubicBezTo>
                  <a:cubicBezTo>
                    <a:pt x="26" y="66"/>
                    <a:pt x="28" y="65"/>
                    <a:pt x="30" y="66"/>
                  </a:cubicBezTo>
                  <a:cubicBezTo>
                    <a:pt x="31" y="68"/>
                    <a:pt x="33" y="72"/>
                    <a:pt x="35" y="71"/>
                  </a:cubicBezTo>
                  <a:cubicBezTo>
                    <a:pt x="36" y="70"/>
                    <a:pt x="37" y="66"/>
                    <a:pt x="39" y="69"/>
                  </a:cubicBezTo>
                  <a:cubicBezTo>
                    <a:pt x="42" y="71"/>
                    <a:pt x="43" y="75"/>
                    <a:pt x="46" y="74"/>
                  </a:cubicBezTo>
                  <a:cubicBezTo>
                    <a:pt x="48" y="73"/>
                    <a:pt x="64" y="73"/>
                    <a:pt x="64" y="73"/>
                  </a:cubicBezTo>
                  <a:cubicBezTo>
                    <a:pt x="64" y="73"/>
                    <a:pt x="73" y="81"/>
                    <a:pt x="77" y="80"/>
                  </a:cubicBezTo>
                  <a:cubicBezTo>
                    <a:pt x="80" y="80"/>
                    <a:pt x="84" y="82"/>
                    <a:pt x="85" y="83"/>
                  </a:cubicBezTo>
                  <a:cubicBezTo>
                    <a:pt x="87" y="84"/>
                    <a:pt x="87" y="85"/>
                    <a:pt x="91" y="84"/>
                  </a:cubicBezTo>
                  <a:cubicBezTo>
                    <a:pt x="94" y="82"/>
                    <a:pt x="99" y="78"/>
                    <a:pt x="100" y="75"/>
                  </a:cubicBezTo>
                  <a:cubicBezTo>
                    <a:pt x="101" y="72"/>
                    <a:pt x="102" y="68"/>
                    <a:pt x="104" y="67"/>
                  </a:cubicBezTo>
                  <a:cubicBezTo>
                    <a:pt x="107" y="66"/>
                    <a:pt x="108" y="70"/>
                    <a:pt x="112" y="70"/>
                  </a:cubicBezTo>
                  <a:cubicBezTo>
                    <a:pt x="115" y="70"/>
                    <a:pt x="118" y="70"/>
                    <a:pt x="118" y="70"/>
                  </a:cubicBezTo>
                  <a:cubicBezTo>
                    <a:pt x="118" y="53"/>
                    <a:pt x="118" y="53"/>
                    <a:pt x="118" y="53"/>
                  </a:cubicBezTo>
                  <a:cubicBezTo>
                    <a:pt x="118" y="53"/>
                    <a:pt x="126" y="45"/>
                    <a:pt x="125" y="3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112FA060-F2C6-424C-969C-053465CF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9880" y="1978937"/>
              <a:ext cx="417418" cy="522442"/>
            </a:xfrm>
            <a:custGeom>
              <a:avLst/>
              <a:gdLst>
                <a:gd name="T0" fmla="*/ 222 w 86"/>
                <a:gd name="T1" fmla="*/ 51 h 104"/>
                <a:gd name="T2" fmla="*/ 211 w 86"/>
                <a:gd name="T3" fmla="*/ 45 h 104"/>
                <a:gd name="T4" fmla="*/ 193 w 86"/>
                <a:gd name="T5" fmla="*/ 32 h 104"/>
                <a:gd name="T6" fmla="*/ 171 w 86"/>
                <a:gd name="T7" fmla="*/ 24 h 104"/>
                <a:gd name="T8" fmla="*/ 147 w 86"/>
                <a:gd name="T9" fmla="*/ 24 h 104"/>
                <a:gd name="T10" fmla="*/ 128 w 86"/>
                <a:gd name="T11" fmla="*/ 21 h 104"/>
                <a:gd name="T12" fmla="*/ 118 w 86"/>
                <a:gd name="T13" fmla="*/ 16 h 104"/>
                <a:gd name="T14" fmla="*/ 96 w 86"/>
                <a:gd name="T15" fmla="*/ 21 h 104"/>
                <a:gd name="T16" fmla="*/ 56 w 86"/>
                <a:gd name="T17" fmla="*/ 0 h 104"/>
                <a:gd name="T18" fmla="*/ 45 w 86"/>
                <a:gd name="T19" fmla="*/ 0 h 104"/>
                <a:gd name="T20" fmla="*/ 40 w 86"/>
                <a:gd name="T21" fmla="*/ 24 h 104"/>
                <a:gd name="T22" fmla="*/ 21 w 86"/>
                <a:gd name="T23" fmla="*/ 37 h 104"/>
                <a:gd name="T24" fmla="*/ 11 w 86"/>
                <a:gd name="T25" fmla="*/ 59 h 104"/>
                <a:gd name="T26" fmla="*/ 0 w 86"/>
                <a:gd name="T27" fmla="*/ 91 h 104"/>
                <a:gd name="T28" fmla="*/ 8 w 86"/>
                <a:gd name="T29" fmla="*/ 107 h 104"/>
                <a:gd name="T30" fmla="*/ 16 w 86"/>
                <a:gd name="T31" fmla="*/ 123 h 104"/>
                <a:gd name="T32" fmla="*/ 19 w 86"/>
                <a:gd name="T33" fmla="*/ 139 h 104"/>
                <a:gd name="T34" fmla="*/ 16 w 86"/>
                <a:gd name="T35" fmla="*/ 157 h 104"/>
                <a:gd name="T36" fmla="*/ 24 w 86"/>
                <a:gd name="T37" fmla="*/ 176 h 104"/>
                <a:gd name="T38" fmla="*/ 27 w 86"/>
                <a:gd name="T39" fmla="*/ 186 h 104"/>
                <a:gd name="T40" fmla="*/ 40 w 86"/>
                <a:gd name="T41" fmla="*/ 194 h 104"/>
                <a:gd name="T42" fmla="*/ 51 w 86"/>
                <a:gd name="T43" fmla="*/ 200 h 104"/>
                <a:gd name="T44" fmla="*/ 59 w 86"/>
                <a:gd name="T45" fmla="*/ 218 h 104"/>
                <a:gd name="T46" fmla="*/ 56 w 86"/>
                <a:gd name="T47" fmla="*/ 224 h 104"/>
                <a:gd name="T48" fmla="*/ 78 w 86"/>
                <a:gd name="T49" fmla="*/ 229 h 104"/>
                <a:gd name="T50" fmla="*/ 83 w 86"/>
                <a:gd name="T51" fmla="*/ 250 h 104"/>
                <a:gd name="T52" fmla="*/ 83 w 86"/>
                <a:gd name="T53" fmla="*/ 272 h 104"/>
                <a:gd name="T54" fmla="*/ 104 w 86"/>
                <a:gd name="T55" fmla="*/ 274 h 104"/>
                <a:gd name="T56" fmla="*/ 126 w 86"/>
                <a:gd name="T57" fmla="*/ 269 h 104"/>
                <a:gd name="T58" fmla="*/ 152 w 86"/>
                <a:gd name="T59" fmla="*/ 272 h 104"/>
                <a:gd name="T60" fmla="*/ 168 w 86"/>
                <a:gd name="T61" fmla="*/ 266 h 104"/>
                <a:gd name="T62" fmla="*/ 182 w 86"/>
                <a:gd name="T63" fmla="*/ 274 h 104"/>
                <a:gd name="T64" fmla="*/ 203 w 86"/>
                <a:gd name="T65" fmla="*/ 250 h 104"/>
                <a:gd name="T66" fmla="*/ 206 w 86"/>
                <a:gd name="T67" fmla="*/ 229 h 104"/>
                <a:gd name="T68" fmla="*/ 206 w 86"/>
                <a:gd name="T69" fmla="*/ 189 h 104"/>
                <a:gd name="T70" fmla="*/ 225 w 86"/>
                <a:gd name="T71" fmla="*/ 160 h 104"/>
                <a:gd name="T72" fmla="*/ 227 w 86"/>
                <a:gd name="T73" fmla="*/ 120 h 104"/>
                <a:gd name="T74" fmla="*/ 227 w 86"/>
                <a:gd name="T75" fmla="*/ 77 h 104"/>
                <a:gd name="T76" fmla="*/ 222 w 86"/>
                <a:gd name="T77" fmla="*/ 51 h 10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6" h="104">
                  <a:moveTo>
                    <a:pt x="83" y="19"/>
                  </a:moveTo>
                  <a:cubicBezTo>
                    <a:pt x="81" y="18"/>
                    <a:pt x="80" y="17"/>
                    <a:pt x="79" y="17"/>
                  </a:cubicBezTo>
                  <a:cubicBezTo>
                    <a:pt x="78" y="16"/>
                    <a:pt x="74" y="14"/>
                    <a:pt x="72" y="12"/>
                  </a:cubicBezTo>
                  <a:cubicBezTo>
                    <a:pt x="69" y="11"/>
                    <a:pt x="68" y="8"/>
                    <a:pt x="64" y="9"/>
                  </a:cubicBezTo>
                  <a:cubicBezTo>
                    <a:pt x="60" y="9"/>
                    <a:pt x="58" y="9"/>
                    <a:pt x="55" y="9"/>
                  </a:cubicBezTo>
                  <a:cubicBezTo>
                    <a:pt x="53" y="10"/>
                    <a:pt x="49" y="9"/>
                    <a:pt x="48" y="8"/>
                  </a:cubicBezTo>
                  <a:cubicBezTo>
                    <a:pt x="47" y="6"/>
                    <a:pt x="46" y="4"/>
                    <a:pt x="44" y="6"/>
                  </a:cubicBezTo>
                  <a:cubicBezTo>
                    <a:pt x="42" y="8"/>
                    <a:pt x="38" y="7"/>
                    <a:pt x="36" y="8"/>
                  </a:cubicBezTo>
                  <a:cubicBezTo>
                    <a:pt x="35" y="9"/>
                    <a:pt x="24" y="7"/>
                    <a:pt x="2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0" y="12"/>
                    <a:pt x="8" y="14"/>
                  </a:cubicBezTo>
                  <a:cubicBezTo>
                    <a:pt x="6" y="15"/>
                    <a:pt x="5" y="19"/>
                    <a:pt x="4" y="22"/>
                  </a:cubicBezTo>
                  <a:cubicBezTo>
                    <a:pt x="3" y="25"/>
                    <a:pt x="2" y="32"/>
                    <a:pt x="0" y="34"/>
                  </a:cubicBezTo>
                  <a:cubicBezTo>
                    <a:pt x="0" y="34"/>
                    <a:pt x="2" y="38"/>
                    <a:pt x="3" y="40"/>
                  </a:cubicBezTo>
                  <a:cubicBezTo>
                    <a:pt x="3" y="42"/>
                    <a:pt x="5" y="45"/>
                    <a:pt x="6" y="46"/>
                  </a:cubicBezTo>
                  <a:cubicBezTo>
                    <a:pt x="7" y="48"/>
                    <a:pt x="7" y="49"/>
                    <a:pt x="7" y="52"/>
                  </a:cubicBezTo>
                  <a:cubicBezTo>
                    <a:pt x="6" y="55"/>
                    <a:pt x="5" y="58"/>
                    <a:pt x="6" y="59"/>
                  </a:cubicBezTo>
                  <a:cubicBezTo>
                    <a:pt x="7" y="60"/>
                    <a:pt x="9" y="64"/>
                    <a:pt x="9" y="66"/>
                  </a:cubicBezTo>
                  <a:cubicBezTo>
                    <a:pt x="9" y="67"/>
                    <a:pt x="10" y="68"/>
                    <a:pt x="10" y="70"/>
                  </a:cubicBezTo>
                  <a:cubicBezTo>
                    <a:pt x="11" y="72"/>
                    <a:pt x="12" y="72"/>
                    <a:pt x="15" y="73"/>
                  </a:cubicBezTo>
                  <a:cubicBezTo>
                    <a:pt x="17" y="74"/>
                    <a:pt x="19" y="71"/>
                    <a:pt x="19" y="75"/>
                  </a:cubicBezTo>
                  <a:cubicBezTo>
                    <a:pt x="20" y="78"/>
                    <a:pt x="22" y="82"/>
                    <a:pt x="22" y="82"/>
                  </a:cubicBezTo>
                  <a:cubicBezTo>
                    <a:pt x="22" y="82"/>
                    <a:pt x="19" y="83"/>
                    <a:pt x="21" y="84"/>
                  </a:cubicBezTo>
                  <a:cubicBezTo>
                    <a:pt x="23" y="84"/>
                    <a:pt x="28" y="85"/>
                    <a:pt x="29" y="86"/>
                  </a:cubicBezTo>
                  <a:cubicBezTo>
                    <a:pt x="30" y="87"/>
                    <a:pt x="31" y="90"/>
                    <a:pt x="31" y="94"/>
                  </a:cubicBezTo>
                  <a:cubicBezTo>
                    <a:pt x="31" y="97"/>
                    <a:pt x="29" y="102"/>
                    <a:pt x="31" y="102"/>
                  </a:cubicBezTo>
                  <a:cubicBezTo>
                    <a:pt x="33" y="102"/>
                    <a:pt x="37" y="103"/>
                    <a:pt x="39" y="103"/>
                  </a:cubicBezTo>
                  <a:cubicBezTo>
                    <a:pt x="41" y="103"/>
                    <a:pt x="45" y="101"/>
                    <a:pt x="47" y="101"/>
                  </a:cubicBezTo>
                  <a:cubicBezTo>
                    <a:pt x="50" y="102"/>
                    <a:pt x="55" y="103"/>
                    <a:pt x="57" y="102"/>
                  </a:cubicBezTo>
                  <a:cubicBezTo>
                    <a:pt x="59" y="102"/>
                    <a:pt x="59" y="98"/>
                    <a:pt x="63" y="100"/>
                  </a:cubicBezTo>
                  <a:cubicBezTo>
                    <a:pt x="66" y="103"/>
                    <a:pt x="66" y="104"/>
                    <a:pt x="68" y="103"/>
                  </a:cubicBezTo>
                  <a:cubicBezTo>
                    <a:pt x="71" y="102"/>
                    <a:pt x="75" y="96"/>
                    <a:pt x="76" y="94"/>
                  </a:cubicBezTo>
                  <a:cubicBezTo>
                    <a:pt x="77" y="93"/>
                    <a:pt x="78" y="91"/>
                    <a:pt x="77" y="86"/>
                  </a:cubicBezTo>
                  <a:cubicBezTo>
                    <a:pt x="76" y="82"/>
                    <a:pt x="75" y="75"/>
                    <a:pt x="77" y="71"/>
                  </a:cubicBezTo>
                  <a:cubicBezTo>
                    <a:pt x="80" y="66"/>
                    <a:pt x="83" y="63"/>
                    <a:pt x="84" y="60"/>
                  </a:cubicBezTo>
                  <a:cubicBezTo>
                    <a:pt x="85" y="58"/>
                    <a:pt x="86" y="53"/>
                    <a:pt x="85" y="45"/>
                  </a:cubicBezTo>
                  <a:cubicBezTo>
                    <a:pt x="85" y="38"/>
                    <a:pt x="86" y="31"/>
                    <a:pt x="85" y="29"/>
                  </a:cubicBezTo>
                  <a:cubicBezTo>
                    <a:pt x="83" y="27"/>
                    <a:pt x="83" y="19"/>
                    <a:pt x="83" y="1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ABC80CC7-AE01-4330-8769-CA2A28A6D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703" y="2048721"/>
              <a:ext cx="393825" cy="543189"/>
            </a:xfrm>
            <a:custGeom>
              <a:avLst/>
              <a:gdLst>
                <a:gd name="T0" fmla="*/ 8 w 81"/>
                <a:gd name="T1" fmla="*/ 224 h 108"/>
                <a:gd name="T2" fmla="*/ 13 w 81"/>
                <a:gd name="T3" fmla="*/ 213 h 108"/>
                <a:gd name="T4" fmla="*/ 16 w 81"/>
                <a:gd name="T5" fmla="*/ 192 h 108"/>
                <a:gd name="T6" fmla="*/ 16 w 81"/>
                <a:gd name="T7" fmla="*/ 152 h 108"/>
                <a:gd name="T8" fmla="*/ 35 w 81"/>
                <a:gd name="T9" fmla="*/ 123 h 108"/>
                <a:gd name="T10" fmla="*/ 38 w 81"/>
                <a:gd name="T11" fmla="*/ 83 h 108"/>
                <a:gd name="T12" fmla="*/ 38 w 81"/>
                <a:gd name="T13" fmla="*/ 40 h 108"/>
                <a:gd name="T14" fmla="*/ 32 w 81"/>
                <a:gd name="T15" fmla="*/ 13 h 108"/>
                <a:gd name="T16" fmla="*/ 40 w 81"/>
                <a:gd name="T17" fmla="*/ 19 h 108"/>
                <a:gd name="T18" fmla="*/ 59 w 81"/>
                <a:gd name="T19" fmla="*/ 24 h 108"/>
                <a:gd name="T20" fmla="*/ 78 w 81"/>
                <a:gd name="T21" fmla="*/ 19 h 108"/>
                <a:gd name="T22" fmla="*/ 102 w 81"/>
                <a:gd name="T23" fmla="*/ 16 h 108"/>
                <a:gd name="T24" fmla="*/ 121 w 81"/>
                <a:gd name="T25" fmla="*/ 5 h 108"/>
                <a:gd name="T26" fmla="*/ 129 w 81"/>
                <a:gd name="T27" fmla="*/ 5 h 108"/>
                <a:gd name="T28" fmla="*/ 134 w 81"/>
                <a:gd name="T29" fmla="*/ 8 h 108"/>
                <a:gd name="T30" fmla="*/ 139 w 81"/>
                <a:gd name="T31" fmla="*/ 19 h 108"/>
                <a:gd name="T32" fmla="*/ 145 w 81"/>
                <a:gd name="T33" fmla="*/ 40 h 108"/>
                <a:gd name="T34" fmla="*/ 153 w 81"/>
                <a:gd name="T35" fmla="*/ 45 h 108"/>
                <a:gd name="T36" fmla="*/ 161 w 81"/>
                <a:gd name="T37" fmla="*/ 51 h 108"/>
                <a:gd name="T38" fmla="*/ 177 w 81"/>
                <a:gd name="T39" fmla="*/ 64 h 108"/>
                <a:gd name="T40" fmla="*/ 190 w 81"/>
                <a:gd name="T41" fmla="*/ 77 h 108"/>
                <a:gd name="T42" fmla="*/ 198 w 81"/>
                <a:gd name="T43" fmla="*/ 69 h 108"/>
                <a:gd name="T44" fmla="*/ 201 w 81"/>
                <a:gd name="T45" fmla="*/ 80 h 108"/>
                <a:gd name="T46" fmla="*/ 196 w 81"/>
                <a:gd name="T47" fmla="*/ 88 h 108"/>
                <a:gd name="T48" fmla="*/ 177 w 81"/>
                <a:gd name="T49" fmla="*/ 85 h 108"/>
                <a:gd name="T50" fmla="*/ 177 w 81"/>
                <a:gd name="T51" fmla="*/ 96 h 108"/>
                <a:gd name="T52" fmla="*/ 193 w 81"/>
                <a:gd name="T53" fmla="*/ 112 h 108"/>
                <a:gd name="T54" fmla="*/ 196 w 81"/>
                <a:gd name="T55" fmla="*/ 128 h 108"/>
                <a:gd name="T56" fmla="*/ 212 w 81"/>
                <a:gd name="T57" fmla="*/ 133 h 108"/>
                <a:gd name="T58" fmla="*/ 212 w 81"/>
                <a:gd name="T59" fmla="*/ 155 h 108"/>
                <a:gd name="T60" fmla="*/ 201 w 81"/>
                <a:gd name="T61" fmla="*/ 171 h 108"/>
                <a:gd name="T62" fmla="*/ 193 w 81"/>
                <a:gd name="T63" fmla="*/ 179 h 108"/>
                <a:gd name="T64" fmla="*/ 193 w 81"/>
                <a:gd name="T65" fmla="*/ 216 h 108"/>
                <a:gd name="T66" fmla="*/ 185 w 81"/>
                <a:gd name="T67" fmla="*/ 219 h 108"/>
                <a:gd name="T68" fmla="*/ 177 w 81"/>
                <a:gd name="T69" fmla="*/ 219 h 108"/>
                <a:gd name="T70" fmla="*/ 169 w 81"/>
                <a:gd name="T71" fmla="*/ 221 h 108"/>
                <a:gd name="T72" fmla="*/ 155 w 81"/>
                <a:gd name="T73" fmla="*/ 224 h 108"/>
                <a:gd name="T74" fmla="*/ 147 w 81"/>
                <a:gd name="T75" fmla="*/ 221 h 108"/>
                <a:gd name="T76" fmla="*/ 142 w 81"/>
                <a:gd name="T77" fmla="*/ 216 h 108"/>
                <a:gd name="T78" fmla="*/ 129 w 81"/>
                <a:gd name="T79" fmla="*/ 221 h 108"/>
                <a:gd name="T80" fmla="*/ 118 w 81"/>
                <a:gd name="T81" fmla="*/ 232 h 108"/>
                <a:gd name="T82" fmla="*/ 115 w 81"/>
                <a:gd name="T83" fmla="*/ 243 h 108"/>
                <a:gd name="T84" fmla="*/ 115 w 81"/>
                <a:gd name="T85" fmla="*/ 264 h 108"/>
                <a:gd name="T86" fmla="*/ 113 w 81"/>
                <a:gd name="T87" fmla="*/ 277 h 108"/>
                <a:gd name="T88" fmla="*/ 107 w 81"/>
                <a:gd name="T89" fmla="*/ 280 h 108"/>
                <a:gd name="T90" fmla="*/ 83 w 81"/>
                <a:gd name="T91" fmla="*/ 283 h 108"/>
                <a:gd name="T92" fmla="*/ 67 w 81"/>
                <a:gd name="T93" fmla="*/ 285 h 108"/>
                <a:gd name="T94" fmla="*/ 62 w 81"/>
                <a:gd name="T95" fmla="*/ 272 h 108"/>
                <a:gd name="T96" fmla="*/ 54 w 81"/>
                <a:gd name="T97" fmla="*/ 267 h 108"/>
                <a:gd name="T98" fmla="*/ 48 w 81"/>
                <a:gd name="T99" fmla="*/ 280 h 108"/>
                <a:gd name="T100" fmla="*/ 40 w 81"/>
                <a:gd name="T101" fmla="*/ 283 h 108"/>
                <a:gd name="T102" fmla="*/ 32 w 81"/>
                <a:gd name="T103" fmla="*/ 283 h 108"/>
                <a:gd name="T104" fmla="*/ 21 w 81"/>
                <a:gd name="T105" fmla="*/ 285 h 108"/>
                <a:gd name="T106" fmla="*/ 8 w 81"/>
                <a:gd name="T107" fmla="*/ 285 h 108"/>
                <a:gd name="T108" fmla="*/ 0 w 81"/>
                <a:gd name="T109" fmla="*/ 283 h 108"/>
                <a:gd name="T110" fmla="*/ 13 w 81"/>
                <a:gd name="T111" fmla="*/ 267 h 108"/>
                <a:gd name="T112" fmla="*/ 13 w 81"/>
                <a:gd name="T113" fmla="*/ 248 h 108"/>
                <a:gd name="T114" fmla="*/ 8 w 81"/>
                <a:gd name="T115" fmla="*/ 224 h 1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1" h="108">
                  <a:moveTo>
                    <a:pt x="3" y="84"/>
                  </a:moveTo>
                  <a:cubicBezTo>
                    <a:pt x="4" y="83"/>
                    <a:pt x="5" y="81"/>
                    <a:pt x="5" y="80"/>
                  </a:cubicBezTo>
                  <a:cubicBezTo>
                    <a:pt x="6" y="79"/>
                    <a:pt x="7" y="77"/>
                    <a:pt x="6" y="72"/>
                  </a:cubicBezTo>
                  <a:cubicBezTo>
                    <a:pt x="5" y="68"/>
                    <a:pt x="4" y="61"/>
                    <a:pt x="6" y="57"/>
                  </a:cubicBezTo>
                  <a:cubicBezTo>
                    <a:pt x="9" y="52"/>
                    <a:pt x="12" y="49"/>
                    <a:pt x="13" y="46"/>
                  </a:cubicBezTo>
                  <a:cubicBezTo>
                    <a:pt x="14" y="44"/>
                    <a:pt x="15" y="39"/>
                    <a:pt x="14" y="31"/>
                  </a:cubicBezTo>
                  <a:cubicBezTo>
                    <a:pt x="14" y="24"/>
                    <a:pt x="15" y="17"/>
                    <a:pt x="14" y="15"/>
                  </a:cubicBezTo>
                  <a:cubicBezTo>
                    <a:pt x="12" y="13"/>
                    <a:pt x="12" y="5"/>
                    <a:pt x="12" y="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9" y="9"/>
                    <a:pt x="19" y="8"/>
                    <a:pt x="22" y="9"/>
                  </a:cubicBezTo>
                  <a:cubicBezTo>
                    <a:pt x="25" y="10"/>
                    <a:pt x="27" y="8"/>
                    <a:pt x="29" y="7"/>
                  </a:cubicBezTo>
                  <a:cubicBezTo>
                    <a:pt x="31" y="5"/>
                    <a:pt x="34" y="7"/>
                    <a:pt x="38" y="6"/>
                  </a:cubicBezTo>
                  <a:cubicBezTo>
                    <a:pt x="42" y="5"/>
                    <a:pt x="43" y="3"/>
                    <a:pt x="45" y="2"/>
                  </a:cubicBezTo>
                  <a:cubicBezTo>
                    <a:pt x="47" y="0"/>
                    <a:pt x="47" y="2"/>
                    <a:pt x="48" y="2"/>
                  </a:cubicBezTo>
                  <a:cubicBezTo>
                    <a:pt x="49" y="1"/>
                    <a:pt x="50" y="2"/>
                    <a:pt x="50" y="3"/>
                  </a:cubicBezTo>
                  <a:cubicBezTo>
                    <a:pt x="51" y="4"/>
                    <a:pt x="51" y="5"/>
                    <a:pt x="52" y="7"/>
                  </a:cubicBezTo>
                  <a:cubicBezTo>
                    <a:pt x="52" y="9"/>
                    <a:pt x="53" y="11"/>
                    <a:pt x="54" y="15"/>
                  </a:cubicBezTo>
                  <a:cubicBezTo>
                    <a:pt x="55" y="18"/>
                    <a:pt x="56" y="17"/>
                    <a:pt x="57" y="17"/>
                  </a:cubicBezTo>
                  <a:cubicBezTo>
                    <a:pt x="59" y="17"/>
                    <a:pt x="60" y="18"/>
                    <a:pt x="60" y="19"/>
                  </a:cubicBezTo>
                  <a:cubicBezTo>
                    <a:pt x="61" y="21"/>
                    <a:pt x="63" y="22"/>
                    <a:pt x="66" y="24"/>
                  </a:cubicBezTo>
                  <a:cubicBezTo>
                    <a:pt x="68" y="26"/>
                    <a:pt x="69" y="27"/>
                    <a:pt x="71" y="29"/>
                  </a:cubicBezTo>
                  <a:cubicBezTo>
                    <a:pt x="73" y="31"/>
                    <a:pt x="73" y="28"/>
                    <a:pt x="74" y="26"/>
                  </a:cubicBezTo>
                  <a:cubicBezTo>
                    <a:pt x="74" y="26"/>
                    <a:pt x="75" y="30"/>
                    <a:pt x="75" y="30"/>
                  </a:cubicBezTo>
                  <a:cubicBezTo>
                    <a:pt x="75" y="31"/>
                    <a:pt x="74" y="33"/>
                    <a:pt x="73" y="33"/>
                  </a:cubicBezTo>
                  <a:cubicBezTo>
                    <a:pt x="72" y="32"/>
                    <a:pt x="68" y="31"/>
                    <a:pt x="66" y="32"/>
                  </a:cubicBezTo>
                  <a:cubicBezTo>
                    <a:pt x="64" y="34"/>
                    <a:pt x="64" y="34"/>
                    <a:pt x="66" y="36"/>
                  </a:cubicBezTo>
                  <a:cubicBezTo>
                    <a:pt x="67" y="37"/>
                    <a:pt x="72" y="40"/>
                    <a:pt x="72" y="42"/>
                  </a:cubicBezTo>
                  <a:cubicBezTo>
                    <a:pt x="72" y="44"/>
                    <a:pt x="72" y="48"/>
                    <a:pt x="73" y="48"/>
                  </a:cubicBezTo>
                  <a:cubicBezTo>
                    <a:pt x="75" y="49"/>
                    <a:pt x="79" y="48"/>
                    <a:pt x="79" y="50"/>
                  </a:cubicBezTo>
                  <a:cubicBezTo>
                    <a:pt x="80" y="53"/>
                    <a:pt x="81" y="56"/>
                    <a:pt x="79" y="58"/>
                  </a:cubicBezTo>
                  <a:cubicBezTo>
                    <a:pt x="77" y="59"/>
                    <a:pt x="77" y="61"/>
                    <a:pt x="75" y="64"/>
                  </a:cubicBezTo>
                  <a:cubicBezTo>
                    <a:pt x="73" y="66"/>
                    <a:pt x="72" y="64"/>
                    <a:pt x="72" y="67"/>
                  </a:cubicBezTo>
                  <a:cubicBezTo>
                    <a:pt x="72" y="70"/>
                    <a:pt x="71" y="78"/>
                    <a:pt x="72" y="81"/>
                  </a:cubicBezTo>
                  <a:cubicBezTo>
                    <a:pt x="72" y="81"/>
                    <a:pt x="70" y="82"/>
                    <a:pt x="69" y="82"/>
                  </a:cubicBezTo>
                  <a:cubicBezTo>
                    <a:pt x="68" y="81"/>
                    <a:pt x="66" y="81"/>
                    <a:pt x="66" y="82"/>
                  </a:cubicBezTo>
                  <a:cubicBezTo>
                    <a:pt x="65" y="83"/>
                    <a:pt x="64" y="83"/>
                    <a:pt x="63" y="83"/>
                  </a:cubicBezTo>
                  <a:cubicBezTo>
                    <a:pt x="62" y="83"/>
                    <a:pt x="58" y="84"/>
                    <a:pt x="58" y="84"/>
                  </a:cubicBezTo>
                  <a:cubicBezTo>
                    <a:pt x="57" y="84"/>
                    <a:pt x="55" y="84"/>
                    <a:pt x="55" y="83"/>
                  </a:cubicBezTo>
                  <a:cubicBezTo>
                    <a:pt x="54" y="82"/>
                    <a:pt x="54" y="81"/>
                    <a:pt x="53" y="81"/>
                  </a:cubicBezTo>
                  <a:cubicBezTo>
                    <a:pt x="51" y="82"/>
                    <a:pt x="49" y="83"/>
                    <a:pt x="48" y="83"/>
                  </a:cubicBezTo>
                  <a:cubicBezTo>
                    <a:pt x="47" y="83"/>
                    <a:pt x="45" y="85"/>
                    <a:pt x="44" y="87"/>
                  </a:cubicBezTo>
                  <a:cubicBezTo>
                    <a:pt x="43" y="88"/>
                    <a:pt x="43" y="88"/>
                    <a:pt x="43" y="91"/>
                  </a:cubicBezTo>
                  <a:cubicBezTo>
                    <a:pt x="44" y="93"/>
                    <a:pt x="43" y="97"/>
                    <a:pt x="43" y="99"/>
                  </a:cubicBezTo>
                  <a:cubicBezTo>
                    <a:pt x="43" y="101"/>
                    <a:pt x="43" y="103"/>
                    <a:pt x="42" y="104"/>
                  </a:cubicBezTo>
                  <a:cubicBezTo>
                    <a:pt x="42" y="104"/>
                    <a:pt x="41" y="105"/>
                    <a:pt x="40" y="105"/>
                  </a:cubicBezTo>
                  <a:cubicBezTo>
                    <a:pt x="39" y="105"/>
                    <a:pt x="33" y="105"/>
                    <a:pt x="31" y="106"/>
                  </a:cubicBezTo>
                  <a:cubicBezTo>
                    <a:pt x="28" y="107"/>
                    <a:pt x="26" y="108"/>
                    <a:pt x="25" y="107"/>
                  </a:cubicBezTo>
                  <a:cubicBezTo>
                    <a:pt x="25" y="106"/>
                    <a:pt x="24" y="103"/>
                    <a:pt x="23" y="102"/>
                  </a:cubicBezTo>
                  <a:cubicBezTo>
                    <a:pt x="22" y="101"/>
                    <a:pt x="21" y="99"/>
                    <a:pt x="20" y="100"/>
                  </a:cubicBezTo>
                  <a:cubicBezTo>
                    <a:pt x="19" y="101"/>
                    <a:pt x="19" y="105"/>
                    <a:pt x="18" y="105"/>
                  </a:cubicBezTo>
                  <a:cubicBezTo>
                    <a:pt x="17" y="106"/>
                    <a:pt x="17" y="105"/>
                    <a:pt x="15" y="106"/>
                  </a:cubicBezTo>
                  <a:cubicBezTo>
                    <a:pt x="14" y="106"/>
                    <a:pt x="13" y="104"/>
                    <a:pt x="12" y="106"/>
                  </a:cubicBezTo>
                  <a:cubicBezTo>
                    <a:pt x="11" y="107"/>
                    <a:pt x="10" y="106"/>
                    <a:pt x="8" y="107"/>
                  </a:cubicBezTo>
                  <a:cubicBezTo>
                    <a:pt x="6" y="107"/>
                    <a:pt x="4" y="106"/>
                    <a:pt x="3" y="107"/>
                  </a:cubicBezTo>
                  <a:cubicBezTo>
                    <a:pt x="1" y="107"/>
                    <a:pt x="0" y="106"/>
                    <a:pt x="0" y="106"/>
                  </a:cubicBezTo>
                  <a:cubicBezTo>
                    <a:pt x="0" y="106"/>
                    <a:pt x="4" y="102"/>
                    <a:pt x="5" y="100"/>
                  </a:cubicBezTo>
                  <a:cubicBezTo>
                    <a:pt x="5" y="99"/>
                    <a:pt x="6" y="95"/>
                    <a:pt x="5" y="93"/>
                  </a:cubicBezTo>
                  <a:cubicBezTo>
                    <a:pt x="5" y="92"/>
                    <a:pt x="3" y="84"/>
                    <a:pt x="3" y="84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A34F4E40-8678-45FE-B003-44B94EE04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857" y="5036259"/>
              <a:ext cx="413789" cy="920403"/>
            </a:xfrm>
            <a:custGeom>
              <a:avLst/>
              <a:gdLst>
                <a:gd name="T0" fmla="*/ 177 w 85"/>
                <a:gd name="T1" fmla="*/ 16 h 183"/>
                <a:gd name="T2" fmla="*/ 174 w 85"/>
                <a:gd name="T3" fmla="*/ 69 h 183"/>
                <a:gd name="T4" fmla="*/ 161 w 85"/>
                <a:gd name="T5" fmla="*/ 93 h 183"/>
                <a:gd name="T6" fmla="*/ 121 w 85"/>
                <a:gd name="T7" fmla="*/ 91 h 183"/>
                <a:gd name="T8" fmla="*/ 99 w 85"/>
                <a:gd name="T9" fmla="*/ 109 h 183"/>
                <a:gd name="T10" fmla="*/ 67 w 85"/>
                <a:gd name="T11" fmla="*/ 115 h 183"/>
                <a:gd name="T12" fmla="*/ 40 w 85"/>
                <a:gd name="T13" fmla="*/ 144 h 183"/>
                <a:gd name="T14" fmla="*/ 5 w 85"/>
                <a:gd name="T15" fmla="*/ 184 h 183"/>
                <a:gd name="T16" fmla="*/ 40 w 85"/>
                <a:gd name="T17" fmla="*/ 208 h 183"/>
                <a:gd name="T18" fmla="*/ 30 w 85"/>
                <a:gd name="T19" fmla="*/ 221 h 183"/>
                <a:gd name="T20" fmla="*/ 5 w 85"/>
                <a:gd name="T21" fmla="*/ 240 h 183"/>
                <a:gd name="T22" fmla="*/ 32 w 85"/>
                <a:gd name="T23" fmla="*/ 264 h 183"/>
                <a:gd name="T24" fmla="*/ 21 w 85"/>
                <a:gd name="T25" fmla="*/ 307 h 183"/>
                <a:gd name="T26" fmla="*/ 40 w 85"/>
                <a:gd name="T27" fmla="*/ 312 h 183"/>
                <a:gd name="T28" fmla="*/ 54 w 85"/>
                <a:gd name="T29" fmla="*/ 333 h 183"/>
                <a:gd name="T30" fmla="*/ 56 w 85"/>
                <a:gd name="T31" fmla="*/ 368 h 183"/>
                <a:gd name="T32" fmla="*/ 78 w 85"/>
                <a:gd name="T33" fmla="*/ 376 h 183"/>
                <a:gd name="T34" fmla="*/ 78 w 85"/>
                <a:gd name="T35" fmla="*/ 392 h 183"/>
                <a:gd name="T36" fmla="*/ 54 w 85"/>
                <a:gd name="T37" fmla="*/ 413 h 183"/>
                <a:gd name="T38" fmla="*/ 80 w 85"/>
                <a:gd name="T39" fmla="*/ 424 h 183"/>
                <a:gd name="T40" fmla="*/ 107 w 85"/>
                <a:gd name="T41" fmla="*/ 432 h 183"/>
                <a:gd name="T42" fmla="*/ 129 w 85"/>
                <a:gd name="T43" fmla="*/ 451 h 183"/>
                <a:gd name="T44" fmla="*/ 145 w 85"/>
                <a:gd name="T45" fmla="*/ 483 h 183"/>
                <a:gd name="T46" fmla="*/ 150 w 85"/>
                <a:gd name="T47" fmla="*/ 459 h 183"/>
                <a:gd name="T48" fmla="*/ 166 w 85"/>
                <a:gd name="T49" fmla="*/ 443 h 183"/>
                <a:gd name="T50" fmla="*/ 180 w 85"/>
                <a:gd name="T51" fmla="*/ 413 h 183"/>
                <a:gd name="T52" fmla="*/ 166 w 85"/>
                <a:gd name="T53" fmla="*/ 400 h 183"/>
                <a:gd name="T54" fmla="*/ 188 w 85"/>
                <a:gd name="T55" fmla="*/ 381 h 183"/>
                <a:gd name="T56" fmla="*/ 190 w 85"/>
                <a:gd name="T57" fmla="*/ 347 h 183"/>
                <a:gd name="T58" fmla="*/ 193 w 85"/>
                <a:gd name="T59" fmla="*/ 315 h 183"/>
                <a:gd name="T60" fmla="*/ 225 w 85"/>
                <a:gd name="T61" fmla="*/ 221 h 183"/>
                <a:gd name="T62" fmla="*/ 212 w 85"/>
                <a:gd name="T63" fmla="*/ 141 h 183"/>
                <a:gd name="T64" fmla="*/ 207 w 85"/>
                <a:gd name="T65" fmla="*/ 123 h 183"/>
                <a:gd name="T66" fmla="*/ 193 w 85"/>
                <a:gd name="T67" fmla="*/ 112 h 183"/>
                <a:gd name="T68" fmla="*/ 190 w 85"/>
                <a:gd name="T69" fmla="*/ 69 h 183"/>
                <a:gd name="T70" fmla="*/ 196 w 85"/>
                <a:gd name="T71" fmla="*/ 43 h 1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5" h="183">
                  <a:moveTo>
                    <a:pt x="70" y="0"/>
                  </a:moveTo>
                  <a:cubicBezTo>
                    <a:pt x="68" y="0"/>
                    <a:pt x="68" y="4"/>
                    <a:pt x="66" y="6"/>
                  </a:cubicBezTo>
                  <a:cubicBezTo>
                    <a:pt x="65" y="8"/>
                    <a:pt x="64" y="10"/>
                    <a:pt x="64" y="14"/>
                  </a:cubicBezTo>
                  <a:cubicBezTo>
                    <a:pt x="65" y="18"/>
                    <a:pt x="65" y="24"/>
                    <a:pt x="65" y="26"/>
                  </a:cubicBezTo>
                  <a:cubicBezTo>
                    <a:pt x="66" y="29"/>
                    <a:pt x="70" y="31"/>
                    <a:pt x="66" y="33"/>
                  </a:cubicBezTo>
                  <a:cubicBezTo>
                    <a:pt x="63" y="35"/>
                    <a:pt x="61" y="36"/>
                    <a:pt x="60" y="35"/>
                  </a:cubicBezTo>
                  <a:cubicBezTo>
                    <a:pt x="58" y="33"/>
                    <a:pt x="55" y="31"/>
                    <a:pt x="53" y="32"/>
                  </a:cubicBezTo>
                  <a:cubicBezTo>
                    <a:pt x="50" y="33"/>
                    <a:pt x="47" y="32"/>
                    <a:pt x="45" y="34"/>
                  </a:cubicBezTo>
                  <a:cubicBezTo>
                    <a:pt x="44" y="36"/>
                    <a:pt x="41" y="37"/>
                    <a:pt x="41" y="38"/>
                  </a:cubicBezTo>
                  <a:cubicBezTo>
                    <a:pt x="41" y="40"/>
                    <a:pt x="41" y="42"/>
                    <a:pt x="37" y="41"/>
                  </a:cubicBezTo>
                  <a:cubicBezTo>
                    <a:pt x="34" y="40"/>
                    <a:pt x="34" y="42"/>
                    <a:pt x="31" y="42"/>
                  </a:cubicBezTo>
                  <a:cubicBezTo>
                    <a:pt x="29" y="41"/>
                    <a:pt x="25" y="40"/>
                    <a:pt x="25" y="43"/>
                  </a:cubicBezTo>
                  <a:cubicBezTo>
                    <a:pt x="24" y="47"/>
                    <a:pt x="24" y="47"/>
                    <a:pt x="21" y="48"/>
                  </a:cubicBezTo>
                  <a:cubicBezTo>
                    <a:pt x="18" y="50"/>
                    <a:pt x="18" y="50"/>
                    <a:pt x="15" y="54"/>
                  </a:cubicBezTo>
                  <a:cubicBezTo>
                    <a:pt x="11" y="59"/>
                    <a:pt x="9" y="63"/>
                    <a:pt x="7" y="64"/>
                  </a:cubicBezTo>
                  <a:cubicBezTo>
                    <a:pt x="5" y="65"/>
                    <a:pt x="0" y="66"/>
                    <a:pt x="2" y="69"/>
                  </a:cubicBezTo>
                  <a:cubicBezTo>
                    <a:pt x="4" y="72"/>
                    <a:pt x="6" y="72"/>
                    <a:pt x="8" y="73"/>
                  </a:cubicBezTo>
                  <a:cubicBezTo>
                    <a:pt x="11" y="73"/>
                    <a:pt x="13" y="78"/>
                    <a:pt x="15" y="78"/>
                  </a:cubicBezTo>
                  <a:cubicBezTo>
                    <a:pt x="17" y="78"/>
                    <a:pt x="18" y="78"/>
                    <a:pt x="16" y="81"/>
                  </a:cubicBezTo>
                  <a:cubicBezTo>
                    <a:pt x="13" y="84"/>
                    <a:pt x="13" y="82"/>
                    <a:pt x="11" y="83"/>
                  </a:cubicBezTo>
                  <a:cubicBezTo>
                    <a:pt x="8" y="83"/>
                    <a:pt x="6" y="81"/>
                    <a:pt x="4" y="83"/>
                  </a:cubicBezTo>
                  <a:cubicBezTo>
                    <a:pt x="2" y="84"/>
                    <a:pt x="2" y="86"/>
                    <a:pt x="2" y="90"/>
                  </a:cubicBezTo>
                  <a:cubicBezTo>
                    <a:pt x="2" y="93"/>
                    <a:pt x="3" y="96"/>
                    <a:pt x="6" y="96"/>
                  </a:cubicBezTo>
                  <a:cubicBezTo>
                    <a:pt x="8" y="97"/>
                    <a:pt x="11" y="97"/>
                    <a:pt x="12" y="99"/>
                  </a:cubicBezTo>
                  <a:cubicBezTo>
                    <a:pt x="12" y="101"/>
                    <a:pt x="12" y="104"/>
                    <a:pt x="11" y="107"/>
                  </a:cubicBezTo>
                  <a:cubicBezTo>
                    <a:pt x="11" y="110"/>
                    <a:pt x="8" y="113"/>
                    <a:pt x="8" y="115"/>
                  </a:cubicBezTo>
                  <a:cubicBezTo>
                    <a:pt x="7" y="117"/>
                    <a:pt x="7" y="119"/>
                    <a:pt x="8" y="120"/>
                  </a:cubicBezTo>
                  <a:cubicBezTo>
                    <a:pt x="10" y="121"/>
                    <a:pt x="10" y="119"/>
                    <a:pt x="15" y="117"/>
                  </a:cubicBezTo>
                  <a:cubicBezTo>
                    <a:pt x="19" y="115"/>
                    <a:pt x="22" y="116"/>
                    <a:pt x="22" y="119"/>
                  </a:cubicBezTo>
                  <a:cubicBezTo>
                    <a:pt x="22" y="122"/>
                    <a:pt x="22" y="122"/>
                    <a:pt x="20" y="125"/>
                  </a:cubicBezTo>
                  <a:cubicBezTo>
                    <a:pt x="18" y="128"/>
                    <a:pt x="17" y="130"/>
                    <a:pt x="18" y="133"/>
                  </a:cubicBezTo>
                  <a:cubicBezTo>
                    <a:pt x="19" y="135"/>
                    <a:pt x="19" y="139"/>
                    <a:pt x="21" y="138"/>
                  </a:cubicBezTo>
                  <a:cubicBezTo>
                    <a:pt x="23" y="138"/>
                    <a:pt x="25" y="138"/>
                    <a:pt x="25" y="140"/>
                  </a:cubicBezTo>
                  <a:cubicBezTo>
                    <a:pt x="26" y="142"/>
                    <a:pt x="27" y="141"/>
                    <a:pt x="29" y="141"/>
                  </a:cubicBezTo>
                  <a:cubicBezTo>
                    <a:pt x="31" y="141"/>
                    <a:pt x="33" y="140"/>
                    <a:pt x="33" y="142"/>
                  </a:cubicBezTo>
                  <a:cubicBezTo>
                    <a:pt x="32" y="145"/>
                    <a:pt x="32" y="146"/>
                    <a:pt x="29" y="147"/>
                  </a:cubicBezTo>
                  <a:cubicBezTo>
                    <a:pt x="26" y="148"/>
                    <a:pt x="23" y="149"/>
                    <a:pt x="22" y="150"/>
                  </a:cubicBezTo>
                  <a:cubicBezTo>
                    <a:pt x="20" y="151"/>
                    <a:pt x="19" y="151"/>
                    <a:pt x="20" y="155"/>
                  </a:cubicBezTo>
                  <a:cubicBezTo>
                    <a:pt x="22" y="160"/>
                    <a:pt x="23" y="163"/>
                    <a:pt x="25" y="162"/>
                  </a:cubicBezTo>
                  <a:cubicBezTo>
                    <a:pt x="27" y="160"/>
                    <a:pt x="30" y="158"/>
                    <a:pt x="30" y="159"/>
                  </a:cubicBezTo>
                  <a:cubicBezTo>
                    <a:pt x="30" y="161"/>
                    <a:pt x="32" y="163"/>
                    <a:pt x="34" y="163"/>
                  </a:cubicBezTo>
                  <a:cubicBezTo>
                    <a:pt x="36" y="163"/>
                    <a:pt x="38" y="163"/>
                    <a:pt x="40" y="162"/>
                  </a:cubicBezTo>
                  <a:cubicBezTo>
                    <a:pt x="42" y="161"/>
                    <a:pt x="42" y="158"/>
                    <a:pt x="45" y="160"/>
                  </a:cubicBezTo>
                  <a:cubicBezTo>
                    <a:pt x="47" y="163"/>
                    <a:pt x="49" y="165"/>
                    <a:pt x="48" y="169"/>
                  </a:cubicBezTo>
                  <a:cubicBezTo>
                    <a:pt x="47" y="172"/>
                    <a:pt x="47" y="176"/>
                    <a:pt x="48" y="177"/>
                  </a:cubicBezTo>
                  <a:cubicBezTo>
                    <a:pt x="50" y="179"/>
                    <a:pt x="51" y="183"/>
                    <a:pt x="54" y="181"/>
                  </a:cubicBezTo>
                  <a:cubicBezTo>
                    <a:pt x="57" y="179"/>
                    <a:pt x="60" y="174"/>
                    <a:pt x="61" y="174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56" y="172"/>
                    <a:pt x="57" y="171"/>
                    <a:pt x="58" y="170"/>
                  </a:cubicBezTo>
                  <a:cubicBezTo>
                    <a:pt x="59" y="169"/>
                    <a:pt x="62" y="169"/>
                    <a:pt x="62" y="166"/>
                  </a:cubicBezTo>
                  <a:cubicBezTo>
                    <a:pt x="62" y="164"/>
                    <a:pt x="61" y="161"/>
                    <a:pt x="62" y="160"/>
                  </a:cubicBezTo>
                  <a:cubicBezTo>
                    <a:pt x="64" y="159"/>
                    <a:pt x="66" y="158"/>
                    <a:pt x="67" y="155"/>
                  </a:cubicBezTo>
                  <a:cubicBezTo>
                    <a:pt x="67" y="155"/>
                    <a:pt x="66" y="154"/>
                    <a:pt x="64" y="154"/>
                  </a:cubicBezTo>
                  <a:cubicBezTo>
                    <a:pt x="62" y="154"/>
                    <a:pt x="61" y="151"/>
                    <a:pt x="62" y="150"/>
                  </a:cubicBezTo>
                  <a:cubicBezTo>
                    <a:pt x="63" y="148"/>
                    <a:pt x="64" y="148"/>
                    <a:pt x="66" y="147"/>
                  </a:cubicBezTo>
                  <a:cubicBezTo>
                    <a:pt x="68" y="146"/>
                    <a:pt x="70" y="147"/>
                    <a:pt x="70" y="143"/>
                  </a:cubicBezTo>
                  <a:cubicBezTo>
                    <a:pt x="70" y="138"/>
                    <a:pt x="70" y="136"/>
                    <a:pt x="71" y="134"/>
                  </a:cubicBezTo>
                  <a:cubicBezTo>
                    <a:pt x="72" y="133"/>
                    <a:pt x="71" y="130"/>
                    <a:pt x="71" y="130"/>
                  </a:cubicBezTo>
                  <a:cubicBezTo>
                    <a:pt x="71" y="130"/>
                    <a:pt x="70" y="130"/>
                    <a:pt x="69" y="126"/>
                  </a:cubicBezTo>
                  <a:cubicBezTo>
                    <a:pt x="69" y="123"/>
                    <a:pt x="69" y="122"/>
                    <a:pt x="72" y="118"/>
                  </a:cubicBezTo>
                  <a:cubicBezTo>
                    <a:pt x="74" y="115"/>
                    <a:pt x="80" y="100"/>
                    <a:pt x="82" y="95"/>
                  </a:cubicBezTo>
                  <a:cubicBezTo>
                    <a:pt x="83" y="91"/>
                    <a:pt x="85" y="89"/>
                    <a:pt x="84" y="83"/>
                  </a:cubicBezTo>
                  <a:cubicBezTo>
                    <a:pt x="82" y="76"/>
                    <a:pt x="80" y="79"/>
                    <a:pt x="79" y="73"/>
                  </a:cubicBezTo>
                  <a:cubicBezTo>
                    <a:pt x="78" y="67"/>
                    <a:pt x="79" y="59"/>
                    <a:pt x="79" y="53"/>
                  </a:cubicBezTo>
                  <a:cubicBezTo>
                    <a:pt x="78" y="47"/>
                    <a:pt x="79" y="43"/>
                    <a:pt x="77" y="42"/>
                  </a:cubicBezTo>
                  <a:cubicBezTo>
                    <a:pt x="76" y="40"/>
                    <a:pt x="77" y="43"/>
                    <a:pt x="77" y="46"/>
                  </a:cubicBezTo>
                  <a:cubicBezTo>
                    <a:pt x="77" y="49"/>
                    <a:pt x="77" y="52"/>
                    <a:pt x="75" y="50"/>
                  </a:cubicBezTo>
                  <a:cubicBezTo>
                    <a:pt x="73" y="48"/>
                    <a:pt x="72" y="47"/>
                    <a:pt x="72" y="42"/>
                  </a:cubicBezTo>
                  <a:cubicBezTo>
                    <a:pt x="72" y="38"/>
                    <a:pt x="73" y="35"/>
                    <a:pt x="73" y="32"/>
                  </a:cubicBezTo>
                  <a:cubicBezTo>
                    <a:pt x="73" y="30"/>
                    <a:pt x="72" y="28"/>
                    <a:pt x="71" y="26"/>
                  </a:cubicBezTo>
                  <a:cubicBezTo>
                    <a:pt x="70" y="25"/>
                    <a:pt x="71" y="24"/>
                    <a:pt x="73" y="23"/>
                  </a:cubicBezTo>
                  <a:cubicBezTo>
                    <a:pt x="74" y="22"/>
                    <a:pt x="74" y="20"/>
                    <a:pt x="73" y="16"/>
                  </a:cubicBezTo>
                  <a:cubicBezTo>
                    <a:pt x="73" y="12"/>
                    <a:pt x="73" y="1"/>
                    <a:pt x="70" y="0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9B74D9D8-AFE1-4CF2-BFD6-D2451BE6A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370" y="3559465"/>
              <a:ext cx="92557" cy="69785"/>
            </a:xfrm>
            <a:custGeom>
              <a:avLst/>
              <a:gdLst>
                <a:gd name="T0" fmla="*/ 40 w 19"/>
                <a:gd name="T1" fmla="*/ 16 h 14"/>
                <a:gd name="T2" fmla="*/ 30 w 19"/>
                <a:gd name="T3" fmla="*/ 11 h 14"/>
                <a:gd name="T4" fmla="*/ 19 w 19"/>
                <a:gd name="T5" fmla="*/ 8 h 14"/>
                <a:gd name="T6" fmla="*/ 5 w 19"/>
                <a:gd name="T7" fmla="*/ 5 h 14"/>
                <a:gd name="T8" fmla="*/ 8 w 19"/>
                <a:gd name="T9" fmla="*/ 24 h 14"/>
                <a:gd name="T10" fmla="*/ 32 w 19"/>
                <a:gd name="T11" fmla="*/ 26 h 14"/>
                <a:gd name="T12" fmla="*/ 48 w 19"/>
                <a:gd name="T13" fmla="*/ 34 h 14"/>
                <a:gd name="T14" fmla="*/ 48 w 19"/>
                <a:gd name="T15" fmla="*/ 24 h 14"/>
                <a:gd name="T16" fmla="*/ 40 w 19"/>
                <a:gd name="T17" fmla="*/ 1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14">
                  <a:moveTo>
                    <a:pt x="15" y="6"/>
                  </a:moveTo>
                  <a:cubicBezTo>
                    <a:pt x="13" y="6"/>
                    <a:pt x="12" y="6"/>
                    <a:pt x="11" y="4"/>
                  </a:cubicBezTo>
                  <a:cubicBezTo>
                    <a:pt x="10" y="3"/>
                    <a:pt x="9" y="3"/>
                    <a:pt x="7" y="3"/>
                  </a:cubicBezTo>
                  <a:cubicBezTo>
                    <a:pt x="5" y="3"/>
                    <a:pt x="3" y="0"/>
                    <a:pt x="2" y="2"/>
                  </a:cubicBezTo>
                  <a:cubicBezTo>
                    <a:pt x="1" y="5"/>
                    <a:pt x="0" y="8"/>
                    <a:pt x="3" y="9"/>
                  </a:cubicBezTo>
                  <a:cubicBezTo>
                    <a:pt x="7" y="10"/>
                    <a:pt x="9" y="9"/>
                    <a:pt x="12" y="10"/>
                  </a:cubicBezTo>
                  <a:cubicBezTo>
                    <a:pt x="14" y="11"/>
                    <a:pt x="16" y="14"/>
                    <a:pt x="18" y="13"/>
                  </a:cubicBezTo>
                  <a:cubicBezTo>
                    <a:pt x="19" y="13"/>
                    <a:pt x="19" y="11"/>
                    <a:pt x="18" y="9"/>
                  </a:cubicBezTo>
                  <a:cubicBezTo>
                    <a:pt x="18" y="7"/>
                    <a:pt x="15" y="6"/>
                    <a:pt x="15" y="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5BB119EC-BF98-4389-AD15-03CEFAA83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927" y="3680173"/>
              <a:ext cx="67150" cy="105620"/>
            </a:xfrm>
            <a:custGeom>
              <a:avLst/>
              <a:gdLst>
                <a:gd name="T0" fmla="*/ 13 w 14"/>
                <a:gd name="T1" fmla="*/ 3 h 21"/>
                <a:gd name="T2" fmla="*/ 8 w 14"/>
                <a:gd name="T3" fmla="*/ 13 h 21"/>
                <a:gd name="T4" fmla="*/ 24 w 14"/>
                <a:gd name="T5" fmla="*/ 29 h 21"/>
                <a:gd name="T6" fmla="*/ 24 w 14"/>
                <a:gd name="T7" fmla="*/ 48 h 21"/>
                <a:gd name="T8" fmla="*/ 34 w 14"/>
                <a:gd name="T9" fmla="*/ 51 h 21"/>
                <a:gd name="T10" fmla="*/ 37 w 14"/>
                <a:gd name="T11" fmla="*/ 37 h 21"/>
                <a:gd name="T12" fmla="*/ 29 w 14"/>
                <a:gd name="T13" fmla="*/ 19 h 21"/>
                <a:gd name="T14" fmla="*/ 13 w 14"/>
                <a:gd name="T15" fmla="*/ 3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" h="21">
                  <a:moveTo>
                    <a:pt x="5" y="1"/>
                  </a:moveTo>
                  <a:cubicBezTo>
                    <a:pt x="3" y="2"/>
                    <a:pt x="0" y="2"/>
                    <a:pt x="3" y="5"/>
                  </a:cubicBezTo>
                  <a:cubicBezTo>
                    <a:pt x="5" y="7"/>
                    <a:pt x="8" y="8"/>
                    <a:pt x="9" y="11"/>
                  </a:cubicBezTo>
                  <a:cubicBezTo>
                    <a:pt x="9" y="13"/>
                    <a:pt x="10" y="17"/>
                    <a:pt x="9" y="18"/>
                  </a:cubicBezTo>
                  <a:cubicBezTo>
                    <a:pt x="9" y="20"/>
                    <a:pt x="12" y="21"/>
                    <a:pt x="13" y="19"/>
                  </a:cubicBezTo>
                  <a:cubicBezTo>
                    <a:pt x="14" y="18"/>
                    <a:pt x="14" y="16"/>
                    <a:pt x="14" y="14"/>
                  </a:cubicBezTo>
                  <a:cubicBezTo>
                    <a:pt x="14" y="12"/>
                    <a:pt x="13" y="10"/>
                    <a:pt x="11" y="7"/>
                  </a:cubicBezTo>
                  <a:cubicBezTo>
                    <a:pt x="9" y="5"/>
                    <a:pt x="8" y="0"/>
                    <a:pt x="5" y="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AB26688-9413-41FC-9F64-25A9F17A2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6104" y="3272782"/>
              <a:ext cx="43557" cy="39607"/>
            </a:xfrm>
            <a:custGeom>
              <a:avLst/>
              <a:gdLst>
                <a:gd name="T0" fmla="*/ 5 w 9"/>
                <a:gd name="T1" fmla="*/ 3 h 8"/>
                <a:gd name="T2" fmla="*/ 3 w 9"/>
                <a:gd name="T3" fmla="*/ 16 h 8"/>
                <a:gd name="T4" fmla="*/ 16 w 9"/>
                <a:gd name="T5" fmla="*/ 21 h 8"/>
                <a:gd name="T6" fmla="*/ 21 w 9"/>
                <a:gd name="T7" fmla="*/ 13 h 8"/>
                <a:gd name="T8" fmla="*/ 5 w 9"/>
                <a:gd name="T9" fmla="*/ 3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8">
                  <a:moveTo>
                    <a:pt x="2" y="1"/>
                  </a:moveTo>
                  <a:cubicBezTo>
                    <a:pt x="1" y="2"/>
                    <a:pt x="0" y="4"/>
                    <a:pt x="1" y="6"/>
                  </a:cubicBezTo>
                  <a:cubicBezTo>
                    <a:pt x="3" y="7"/>
                    <a:pt x="4" y="8"/>
                    <a:pt x="6" y="8"/>
                  </a:cubicBezTo>
                  <a:cubicBezTo>
                    <a:pt x="8" y="8"/>
                    <a:pt x="9" y="6"/>
                    <a:pt x="8" y="5"/>
                  </a:cubicBezTo>
                  <a:cubicBezTo>
                    <a:pt x="8" y="4"/>
                    <a:pt x="4" y="0"/>
                    <a:pt x="2" y="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E42D53A0-8009-48C0-A69D-5A66556C5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661" y="3116238"/>
              <a:ext cx="49001" cy="69785"/>
            </a:xfrm>
            <a:custGeom>
              <a:avLst/>
              <a:gdLst>
                <a:gd name="T0" fmla="*/ 16 w 10"/>
                <a:gd name="T1" fmla="*/ 8 h 14"/>
                <a:gd name="T2" fmla="*/ 8 w 10"/>
                <a:gd name="T3" fmla="*/ 3 h 14"/>
                <a:gd name="T4" fmla="*/ 0 w 10"/>
                <a:gd name="T5" fmla="*/ 5 h 14"/>
                <a:gd name="T6" fmla="*/ 11 w 10"/>
                <a:gd name="T7" fmla="*/ 21 h 14"/>
                <a:gd name="T8" fmla="*/ 22 w 10"/>
                <a:gd name="T9" fmla="*/ 37 h 14"/>
                <a:gd name="T10" fmla="*/ 24 w 10"/>
                <a:gd name="T11" fmla="*/ 19 h 14"/>
                <a:gd name="T12" fmla="*/ 27 w 10"/>
                <a:gd name="T13" fmla="*/ 11 h 14"/>
                <a:gd name="T14" fmla="*/ 16 w 10"/>
                <a:gd name="T15" fmla="*/ 8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14">
                  <a:moveTo>
                    <a:pt x="6" y="3"/>
                  </a:moveTo>
                  <a:cubicBezTo>
                    <a:pt x="5" y="3"/>
                    <a:pt x="5" y="1"/>
                    <a:pt x="3" y="1"/>
                  </a:cubicBezTo>
                  <a:cubicBezTo>
                    <a:pt x="2" y="1"/>
                    <a:pt x="0" y="0"/>
                    <a:pt x="0" y="2"/>
                  </a:cubicBezTo>
                  <a:cubicBezTo>
                    <a:pt x="1" y="4"/>
                    <a:pt x="3" y="7"/>
                    <a:pt x="4" y="8"/>
                  </a:cubicBezTo>
                  <a:cubicBezTo>
                    <a:pt x="5" y="9"/>
                    <a:pt x="8" y="14"/>
                    <a:pt x="8" y="14"/>
                  </a:cubicBezTo>
                  <a:cubicBezTo>
                    <a:pt x="8" y="14"/>
                    <a:pt x="8" y="9"/>
                    <a:pt x="9" y="7"/>
                  </a:cubicBezTo>
                  <a:cubicBezTo>
                    <a:pt x="9" y="6"/>
                    <a:pt x="10" y="4"/>
                    <a:pt x="10" y="4"/>
                  </a:cubicBezTo>
                  <a:cubicBezTo>
                    <a:pt x="9" y="3"/>
                    <a:pt x="6" y="3"/>
                    <a:pt x="6" y="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B6667C0-6982-41DC-B1F6-240EA6532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836" y="2899340"/>
              <a:ext cx="87113" cy="86760"/>
            </a:xfrm>
            <a:custGeom>
              <a:avLst/>
              <a:gdLst>
                <a:gd name="T0" fmla="*/ 27 w 18"/>
                <a:gd name="T1" fmla="*/ 16 h 17"/>
                <a:gd name="T2" fmla="*/ 21 w 18"/>
                <a:gd name="T3" fmla="*/ 8 h 17"/>
                <a:gd name="T4" fmla="*/ 16 w 18"/>
                <a:gd name="T5" fmla="*/ 3 h 17"/>
                <a:gd name="T6" fmla="*/ 11 w 18"/>
                <a:gd name="T7" fmla="*/ 14 h 17"/>
                <a:gd name="T8" fmla="*/ 5 w 18"/>
                <a:gd name="T9" fmla="*/ 27 h 17"/>
                <a:gd name="T10" fmla="*/ 19 w 18"/>
                <a:gd name="T11" fmla="*/ 41 h 17"/>
                <a:gd name="T12" fmla="*/ 29 w 18"/>
                <a:gd name="T13" fmla="*/ 43 h 17"/>
                <a:gd name="T14" fmla="*/ 43 w 18"/>
                <a:gd name="T15" fmla="*/ 41 h 17"/>
                <a:gd name="T16" fmla="*/ 48 w 18"/>
                <a:gd name="T17" fmla="*/ 32 h 17"/>
                <a:gd name="T18" fmla="*/ 37 w 18"/>
                <a:gd name="T19" fmla="*/ 19 h 17"/>
                <a:gd name="T20" fmla="*/ 27 w 18"/>
                <a:gd name="T21" fmla="*/ 16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7">
                  <a:moveTo>
                    <a:pt x="10" y="6"/>
                  </a:moveTo>
                  <a:cubicBezTo>
                    <a:pt x="10" y="5"/>
                    <a:pt x="8" y="3"/>
                    <a:pt x="8" y="3"/>
                  </a:cubicBezTo>
                  <a:cubicBezTo>
                    <a:pt x="7" y="3"/>
                    <a:pt x="6" y="2"/>
                    <a:pt x="6" y="1"/>
                  </a:cubicBezTo>
                  <a:cubicBezTo>
                    <a:pt x="5" y="0"/>
                    <a:pt x="5" y="3"/>
                    <a:pt x="4" y="5"/>
                  </a:cubicBezTo>
                  <a:cubicBezTo>
                    <a:pt x="3" y="6"/>
                    <a:pt x="0" y="7"/>
                    <a:pt x="2" y="10"/>
                  </a:cubicBezTo>
                  <a:cubicBezTo>
                    <a:pt x="4" y="12"/>
                    <a:pt x="5" y="14"/>
                    <a:pt x="7" y="15"/>
                  </a:cubicBezTo>
                  <a:cubicBezTo>
                    <a:pt x="8" y="16"/>
                    <a:pt x="8" y="17"/>
                    <a:pt x="11" y="16"/>
                  </a:cubicBezTo>
                  <a:cubicBezTo>
                    <a:pt x="14" y="15"/>
                    <a:pt x="16" y="13"/>
                    <a:pt x="16" y="15"/>
                  </a:cubicBezTo>
                  <a:cubicBezTo>
                    <a:pt x="17" y="17"/>
                    <a:pt x="18" y="15"/>
                    <a:pt x="18" y="12"/>
                  </a:cubicBezTo>
                  <a:cubicBezTo>
                    <a:pt x="17" y="10"/>
                    <a:pt x="16" y="7"/>
                    <a:pt x="14" y="7"/>
                  </a:cubicBezTo>
                  <a:cubicBezTo>
                    <a:pt x="13" y="7"/>
                    <a:pt x="10" y="7"/>
                    <a:pt x="10" y="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7644D3B6-A830-4BA9-93F2-034C2B063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798" y="2757885"/>
              <a:ext cx="49001" cy="35836"/>
            </a:xfrm>
            <a:custGeom>
              <a:avLst/>
              <a:gdLst>
                <a:gd name="T0" fmla="*/ 16 w 10"/>
                <a:gd name="T1" fmla="*/ 8 h 7"/>
                <a:gd name="T2" fmla="*/ 8 w 10"/>
                <a:gd name="T3" fmla="*/ 3 h 7"/>
                <a:gd name="T4" fmla="*/ 3 w 10"/>
                <a:gd name="T5" fmla="*/ 8 h 7"/>
                <a:gd name="T6" fmla="*/ 16 w 10"/>
                <a:gd name="T7" fmla="*/ 19 h 7"/>
                <a:gd name="T8" fmla="*/ 27 w 10"/>
                <a:gd name="T9" fmla="*/ 14 h 7"/>
                <a:gd name="T10" fmla="*/ 16 w 10"/>
                <a:gd name="T11" fmla="*/ 8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7">
                  <a:moveTo>
                    <a:pt x="6" y="3"/>
                  </a:moveTo>
                  <a:cubicBezTo>
                    <a:pt x="5" y="3"/>
                    <a:pt x="3" y="2"/>
                    <a:pt x="3" y="1"/>
                  </a:cubicBezTo>
                  <a:cubicBezTo>
                    <a:pt x="2" y="1"/>
                    <a:pt x="0" y="0"/>
                    <a:pt x="1" y="3"/>
                  </a:cubicBezTo>
                  <a:cubicBezTo>
                    <a:pt x="3" y="6"/>
                    <a:pt x="5" y="7"/>
                    <a:pt x="6" y="7"/>
                  </a:cubicBezTo>
                  <a:cubicBezTo>
                    <a:pt x="8" y="6"/>
                    <a:pt x="9" y="6"/>
                    <a:pt x="10" y="5"/>
                  </a:cubicBezTo>
                  <a:cubicBezTo>
                    <a:pt x="10" y="4"/>
                    <a:pt x="6" y="3"/>
                    <a:pt x="6" y="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00902BC6-68A5-4FD8-B3B4-A0AEE7CDD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329" y="1937444"/>
              <a:ext cx="98003" cy="50924"/>
            </a:xfrm>
            <a:custGeom>
              <a:avLst/>
              <a:gdLst>
                <a:gd name="T0" fmla="*/ 27 w 20"/>
                <a:gd name="T1" fmla="*/ 3 h 10"/>
                <a:gd name="T2" fmla="*/ 11 w 20"/>
                <a:gd name="T3" fmla="*/ 3 h 10"/>
                <a:gd name="T4" fmla="*/ 5 w 20"/>
                <a:gd name="T5" fmla="*/ 11 h 10"/>
                <a:gd name="T6" fmla="*/ 27 w 20"/>
                <a:gd name="T7" fmla="*/ 19 h 10"/>
                <a:gd name="T8" fmla="*/ 32 w 20"/>
                <a:gd name="T9" fmla="*/ 27 h 10"/>
                <a:gd name="T10" fmla="*/ 43 w 20"/>
                <a:gd name="T11" fmla="*/ 24 h 10"/>
                <a:gd name="T12" fmla="*/ 54 w 20"/>
                <a:gd name="T13" fmla="*/ 27 h 10"/>
                <a:gd name="T14" fmla="*/ 43 w 20"/>
                <a:gd name="T15" fmla="*/ 16 h 10"/>
                <a:gd name="T16" fmla="*/ 27 w 20"/>
                <a:gd name="T17" fmla="*/ 3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10">
                  <a:moveTo>
                    <a:pt x="10" y="1"/>
                  </a:moveTo>
                  <a:cubicBezTo>
                    <a:pt x="8" y="0"/>
                    <a:pt x="5" y="0"/>
                    <a:pt x="4" y="1"/>
                  </a:cubicBezTo>
                  <a:cubicBezTo>
                    <a:pt x="2" y="1"/>
                    <a:pt x="0" y="2"/>
                    <a:pt x="2" y="4"/>
                  </a:cubicBezTo>
                  <a:cubicBezTo>
                    <a:pt x="5" y="6"/>
                    <a:pt x="8" y="7"/>
                    <a:pt x="10" y="7"/>
                  </a:cubicBezTo>
                  <a:cubicBezTo>
                    <a:pt x="11" y="7"/>
                    <a:pt x="11" y="9"/>
                    <a:pt x="12" y="10"/>
                  </a:cubicBezTo>
                  <a:cubicBezTo>
                    <a:pt x="13" y="10"/>
                    <a:pt x="15" y="9"/>
                    <a:pt x="16" y="9"/>
                  </a:cubicBezTo>
                  <a:cubicBezTo>
                    <a:pt x="18" y="9"/>
                    <a:pt x="20" y="10"/>
                    <a:pt x="20" y="10"/>
                  </a:cubicBezTo>
                  <a:cubicBezTo>
                    <a:pt x="20" y="10"/>
                    <a:pt x="18" y="7"/>
                    <a:pt x="16" y="6"/>
                  </a:cubicBezTo>
                  <a:cubicBezTo>
                    <a:pt x="14" y="5"/>
                    <a:pt x="12" y="1"/>
                    <a:pt x="10" y="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F3A01D78-3240-47AD-941F-369E18117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0" y="5281449"/>
              <a:ext cx="34482" cy="45266"/>
            </a:xfrm>
            <a:custGeom>
              <a:avLst/>
              <a:gdLst>
                <a:gd name="T0" fmla="*/ 19 w 7"/>
                <a:gd name="T1" fmla="*/ 5 h 9"/>
                <a:gd name="T2" fmla="*/ 8 w 7"/>
                <a:gd name="T3" fmla="*/ 3 h 9"/>
                <a:gd name="T4" fmla="*/ 0 w 7"/>
                <a:gd name="T5" fmla="*/ 13 h 9"/>
                <a:gd name="T6" fmla="*/ 0 w 7"/>
                <a:gd name="T7" fmla="*/ 21 h 9"/>
                <a:gd name="T8" fmla="*/ 8 w 7"/>
                <a:gd name="T9" fmla="*/ 21 h 9"/>
                <a:gd name="T10" fmla="*/ 16 w 7"/>
                <a:gd name="T11" fmla="*/ 13 h 9"/>
                <a:gd name="T12" fmla="*/ 19 w 7"/>
                <a:gd name="T13" fmla="*/ 5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9">
                  <a:moveTo>
                    <a:pt x="7" y="2"/>
                  </a:moveTo>
                  <a:cubicBezTo>
                    <a:pt x="6" y="1"/>
                    <a:pt x="5" y="0"/>
                    <a:pt x="3" y="1"/>
                  </a:cubicBezTo>
                  <a:cubicBezTo>
                    <a:pt x="2" y="2"/>
                    <a:pt x="0" y="4"/>
                    <a:pt x="0" y="5"/>
                  </a:cubicBezTo>
                  <a:cubicBezTo>
                    <a:pt x="1" y="6"/>
                    <a:pt x="0" y="8"/>
                    <a:pt x="0" y="8"/>
                  </a:cubicBezTo>
                  <a:cubicBezTo>
                    <a:pt x="0" y="8"/>
                    <a:pt x="3" y="9"/>
                    <a:pt x="3" y="8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7" y="4"/>
                    <a:pt x="7" y="2"/>
                    <a:pt x="7" y="2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E4E3B309-8748-4B73-A7D4-5A788DF2C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518" y="5311625"/>
              <a:ext cx="47186" cy="30177"/>
            </a:xfrm>
            <a:custGeom>
              <a:avLst/>
              <a:gdLst>
                <a:gd name="T0" fmla="*/ 13 w 10"/>
                <a:gd name="T1" fmla="*/ 0 h 6"/>
                <a:gd name="T2" fmla="*/ 0 w 10"/>
                <a:gd name="T3" fmla="*/ 3 h 6"/>
                <a:gd name="T4" fmla="*/ 3 w 10"/>
                <a:gd name="T5" fmla="*/ 13 h 6"/>
                <a:gd name="T6" fmla="*/ 16 w 10"/>
                <a:gd name="T7" fmla="*/ 8 h 6"/>
                <a:gd name="T8" fmla="*/ 21 w 10"/>
                <a:gd name="T9" fmla="*/ 5 h 6"/>
                <a:gd name="T10" fmla="*/ 26 w 10"/>
                <a:gd name="T11" fmla="*/ 3 h 6"/>
                <a:gd name="T12" fmla="*/ 13 w 10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6">
                  <a:moveTo>
                    <a:pt x="5" y="0"/>
                  </a:moveTo>
                  <a:cubicBezTo>
                    <a:pt x="4" y="0"/>
                    <a:pt x="1" y="0"/>
                    <a:pt x="0" y="1"/>
                  </a:cubicBezTo>
                  <a:cubicBezTo>
                    <a:pt x="0" y="2"/>
                    <a:pt x="0" y="5"/>
                    <a:pt x="1" y="5"/>
                  </a:cubicBezTo>
                  <a:cubicBezTo>
                    <a:pt x="2" y="6"/>
                    <a:pt x="5" y="4"/>
                    <a:pt x="6" y="3"/>
                  </a:cubicBezTo>
                  <a:cubicBezTo>
                    <a:pt x="7" y="2"/>
                    <a:pt x="7" y="1"/>
                    <a:pt x="8" y="2"/>
                  </a:cubicBezTo>
                  <a:cubicBezTo>
                    <a:pt x="9" y="4"/>
                    <a:pt x="10" y="2"/>
                    <a:pt x="10" y="1"/>
                  </a:cubicBezTo>
                  <a:cubicBezTo>
                    <a:pt x="10" y="1"/>
                    <a:pt x="7" y="0"/>
                    <a:pt x="5" y="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CED354AC-4C30-4FB0-A11D-50F5F801A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104" y="1711115"/>
              <a:ext cx="526310" cy="388531"/>
            </a:xfrm>
            <a:custGeom>
              <a:avLst/>
              <a:gdLst>
                <a:gd name="T0" fmla="*/ 269 w 108"/>
                <a:gd name="T1" fmla="*/ 185 h 77"/>
                <a:gd name="T2" fmla="*/ 269 w 108"/>
                <a:gd name="T3" fmla="*/ 174 h 77"/>
                <a:gd name="T4" fmla="*/ 271 w 108"/>
                <a:gd name="T5" fmla="*/ 161 h 77"/>
                <a:gd name="T6" fmla="*/ 263 w 108"/>
                <a:gd name="T7" fmla="*/ 161 h 77"/>
                <a:gd name="T8" fmla="*/ 244 w 108"/>
                <a:gd name="T9" fmla="*/ 166 h 77"/>
                <a:gd name="T10" fmla="*/ 239 w 108"/>
                <a:gd name="T11" fmla="*/ 147 h 77"/>
                <a:gd name="T12" fmla="*/ 247 w 108"/>
                <a:gd name="T13" fmla="*/ 136 h 77"/>
                <a:gd name="T14" fmla="*/ 258 w 108"/>
                <a:gd name="T15" fmla="*/ 110 h 77"/>
                <a:gd name="T16" fmla="*/ 271 w 108"/>
                <a:gd name="T17" fmla="*/ 94 h 77"/>
                <a:gd name="T18" fmla="*/ 279 w 108"/>
                <a:gd name="T19" fmla="*/ 43 h 77"/>
                <a:gd name="T20" fmla="*/ 263 w 108"/>
                <a:gd name="T21" fmla="*/ 13 h 77"/>
                <a:gd name="T22" fmla="*/ 263 w 108"/>
                <a:gd name="T23" fmla="*/ 13 h 77"/>
                <a:gd name="T24" fmla="*/ 244 w 108"/>
                <a:gd name="T25" fmla="*/ 13 h 77"/>
                <a:gd name="T26" fmla="*/ 226 w 108"/>
                <a:gd name="T27" fmla="*/ 5 h 77"/>
                <a:gd name="T28" fmla="*/ 215 w 108"/>
                <a:gd name="T29" fmla="*/ 27 h 77"/>
                <a:gd name="T30" fmla="*/ 188 w 108"/>
                <a:gd name="T31" fmla="*/ 51 h 77"/>
                <a:gd name="T32" fmla="*/ 175 w 108"/>
                <a:gd name="T33" fmla="*/ 48 h 77"/>
                <a:gd name="T34" fmla="*/ 150 w 108"/>
                <a:gd name="T35" fmla="*/ 43 h 77"/>
                <a:gd name="T36" fmla="*/ 118 w 108"/>
                <a:gd name="T37" fmla="*/ 21 h 77"/>
                <a:gd name="T38" fmla="*/ 67 w 108"/>
                <a:gd name="T39" fmla="*/ 24 h 77"/>
                <a:gd name="T40" fmla="*/ 51 w 108"/>
                <a:gd name="T41" fmla="*/ 11 h 77"/>
                <a:gd name="T42" fmla="*/ 38 w 108"/>
                <a:gd name="T43" fmla="*/ 16 h 77"/>
                <a:gd name="T44" fmla="*/ 24 w 108"/>
                <a:gd name="T45" fmla="*/ 5 h 77"/>
                <a:gd name="T46" fmla="*/ 16 w 108"/>
                <a:gd name="T47" fmla="*/ 3 h 77"/>
                <a:gd name="T48" fmla="*/ 16 w 108"/>
                <a:gd name="T49" fmla="*/ 3 h 77"/>
                <a:gd name="T50" fmla="*/ 0 w 108"/>
                <a:gd name="T51" fmla="*/ 27 h 77"/>
                <a:gd name="T52" fmla="*/ 5 w 108"/>
                <a:gd name="T53" fmla="*/ 54 h 77"/>
                <a:gd name="T54" fmla="*/ 19 w 108"/>
                <a:gd name="T55" fmla="*/ 70 h 77"/>
                <a:gd name="T56" fmla="*/ 19 w 108"/>
                <a:gd name="T57" fmla="*/ 86 h 77"/>
                <a:gd name="T58" fmla="*/ 13 w 108"/>
                <a:gd name="T59" fmla="*/ 102 h 77"/>
                <a:gd name="T60" fmla="*/ 30 w 108"/>
                <a:gd name="T61" fmla="*/ 142 h 77"/>
                <a:gd name="T62" fmla="*/ 13 w 108"/>
                <a:gd name="T63" fmla="*/ 142 h 77"/>
                <a:gd name="T64" fmla="*/ 54 w 108"/>
                <a:gd name="T65" fmla="*/ 163 h 77"/>
                <a:gd name="T66" fmla="*/ 75 w 108"/>
                <a:gd name="T67" fmla="*/ 158 h 77"/>
                <a:gd name="T68" fmla="*/ 86 w 108"/>
                <a:gd name="T69" fmla="*/ 163 h 77"/>
                <a:gd name="T70" fmla="*/ 105 w 108"/>
                <a:gd name="T71" fmla="*/ 166 h 77"/>
                <a:gd name="T72" fmla="*/ 129 w 108"/>
                <a:gd name="T73" fmla="*/ 166 h 77"/>
                <a:gd name="T74" fmla="*/ 150 w 108"/>
                <a:gd name="T75" fmla="*/ 174 h 77"/>
                <a:gd name="T76" fmla="*/ 169 w 108"/>
                <a:gd name="T77" fmla="*/ 187 h 77"/>
                <a:gd name="T78" fmla="*/ 188 w 108"/>
                <a:gd name="T79" fmla="*/ 198 h 77"/>
                <a:gd name="T80" fmla="*/ 207 w 108"/>
                <a:gd name="T81" fmla="*/ 203 h 77"/>
                <a:gd name="T82" fmla="*/ 226 w 108"/>
                <a:gd name="T83" fmla="*/ 198 h 77"/>
                <a:gd name="T84" fmla="*/ 250 w 108"/>
                <a:gd name="T85" fmla="*/ 195 h 77"/>
                <a:gd name="T86" fmla="*/ 269 w 108"/>
                <a:gd name="T87" fmla="*/ 185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08" h="77">
                  <a:moveTo>
                    <a:pt x="100" y="69"/>
                  </a:moveTo>
                  <a:cubicBezTo>
                    <a:pt x="100" y="69"/>
                    <a:pt x="99" y="66"/>
                    <a:pt x="100" y="65"/>
                  </a:cubicBezTo>
                  <a:cubicBezTo>
                    <a:pt x="100" y="64"/>
                    <a:pt x="102" y="62"/>
                    <a:pt x="101" y="60"/>
                  </a:cubicBezTo>
                  <a:cubicBezTo>
                    <a:pt x="101" y="59"/>
                    <a:pt x="100" y="58"/>
                    <a:pt x="98" y="60"/>
                  </a:cubicBezTo>
                  <a:cubicBezTo>
                    <a:pt x="96" y="62"/>
                    <a:pt x="92" y="64"/>
                    <a:pt x="91" y="62"/>
                  </a:cubicBezTo>
                  <a:cubicBezTo>
                    <a:pt x="90" y="60"/>
                    <a:pt x="89" y="57"/>
                    <a:pt x="89" y="55"/>
                  </a:cubicBezTo>
                  <a:cubicBezTo>
                    <a:pt x="90" y="54"/>
                    <a:pt x="92" y="53"/>
                    <a:pt x="92" y="51"/>
                  </a:cubicBezTo>
                  <a:cubicBezTo>
                    <a:pt x="93" y="49"/>
                    <a:pt x="93" y="41"/>
                    <a:pt x="96" y="41"/>
                  </a:cubicBezTo>
                  <a:cubicBezTo>
                    <a:pt x="98" y="40"/>
                    <a:pt x="99" y="39"/>
                    <a:pt x="101" y="35"/>
                  </a:cubicBezTo>
                  <a:cubicBezTo>
                    <a:pt x="102" y="31"/>
                    <a:pt x="108" y="23"/>
                    <a:pt x="104" y="16"/>
                  </a:cubicBezTo>
                  <a:cubicBezTo>
                    <a:pt x="102" y="13"/>
                    <a:pt x="100" y="8"/>
                    <a:pt x="98" y="5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5"/>
                    <a:pt x="95" y="5"/>
                    <a:pt x="91" y="5"/>
                  </a:cubicBezTo>
                  <a:cubicBezTo>
                    <a:pt x="88" y="5"/>
                    <a:pt x="87" y="2"/>
                    <a:pt x="84" y="2"/>
                  </a:cubicBezTo>
                  <a:cubicBezTo>
                    <a:pt x="81" y="3"/>
                    <a:pt x="81" y="7"/>
                    <a:pt x="80" y="10"/>
                  </a:cubicBezTo>
                  <a:cubicBezTo>
                    <a:pt x="78" y="13"/>
                    <a:pt x="74" y="17"/>
                    <a:pt x="70" y="19"/>
                  </a:cubicBezTo>
                  <a:cubicBezTo>
                    <a:pt x="67" y="20"/>
                    <a:pt x="67" y="20"/>
                    <a:pt x="65" y="18"/>
                  </a:cubicBezTo>
                  <a:cubicBezTo>
                    <a:pt x="64" y="17"/>
                    <a:pt x="60" y="15"/>
                    <a:pt x="56" y="16"/>
                  </a:cubicBezTo>
                  <a:cubicBezTo>
                    <a:pt x="53" y="16"/>
                    <a:pt x="44" y="8"/>
                    <a:pt x="44" y="8"/>
                  </a:cubicBezTo>
                  <a:cubicBezTo>
                    <a:pt x="44" y="8"/>
                    <a:pt x="28" y="8"/>
                    <a:pt x="25" y="9"/>
                  </a:cubicBezTo>
                  <a:cubicBezTo>
                    <a:pt x="22" y="10"/>
                    <a:pt x="22" y="6"/>
                    <a:pt x="19" y="4"/>
                  </a:cubicBezTo>
                  <a:cubicBezTo>
                    <a:pt x="17" y="2"/>
                    <a:pt x="16" y="5"/>
                    <a:pt x="14" y="6"/>
                  </a:cubicBezTo>
                  <a:cubicBezTo>
                    <a:pt x="13" y="7"/>
                    <a:pt x="11" y="3"/>
                    <a:pt x="9" y="2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3"/>
                    <a:pt x="1" y="7"/>
                    <a:pt x="0" y="10"/>
                  </a:cubicBezTo>
                  <a:cubicBezTo>
                    <a:pt x="0" y="13"/>
                    <a:pt x="1" y="17"/>
                    <a:pt x="2" y="20"/>
                  </a:cubicBezTo>
                  <a:cubicBezTo>
                    <a:pt x="3" y="22"/>
                    <a:pt x="7" y="24"/>
                    <a:pt x="7" y="26"/>
                  </a:cubicBezTo>
                  <a:cubicBezTo>
                    <a:pt x="7" y="27"/>
                    <a:pt x="7" y="29"/>
                    <a:pt x="7" y="32"/>
                  </a:cubicBezTo>
                  <a:cubicBezTo>
                    <a:pt x="7" y="34"/>
                    <a:pt x="5" y="38"/>
                    <a:pt x="5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8" y="60"/>
                    <a:pt x="19" y="62"/>
                    <a:pt x="20" y="61"/>
                  </a:cubicBezTo>
                  <a:cubicBezTo>
                    <a:pt x="22" y="60"/>
                    <a:pt x="26" y="61"/>
                    <a:pt x="28" y="59"/>
                  </a:cubicBezTo>
                  <a:cubicBezTo>
                    <a:pt x="30" y="57"/>
                    <a:pt x="31" y="59"/>
                    <a:pt x="32" y="61"/>
                  </a:cubicBezTo>
                  <a:cubicBezTo>
                    <a:pt x="33" y="62"/>
                    <a:pt x="37" y="63"/>
                    <a:pt x="39" y="62"/>
                  </a:cubicBezTo>
                  <a:cubicBezTo>
                    <a:pt x="42" y="62"/>
                    <a:pt x="44" y="62"/>
                    <a:pt x="48" y="62"/>
                  </a:cubicBezTo>
                  <a:cubicBezTo>
                    <a:pt x="52" y="61"/>
                    <a:pt x="53" y="64"/>
                    <a:pt x="56" y="65"/>
                  </a:cubicBezTo>
                  <a:cubicBezTo>
                    <a:pt x="58" y="67"/>
                    <a:pt x="62" y="69"/>
                    <a:pt x="63" y="70"/>
                  </a:cubicBezTo>
                  <a:cubicBezTo>
                    <a:pt x="64" y="70"/>
                    <a:pt x="66" y="71"/>
                    <a:pt x="70" y="74"/>
                  </a:cubicBezTo>
                  <a:cubicBezTo>
                    <a:pt x="74" y="76"/>
                    <a:pt x="74" y="75"/>
                    <a:pt x="77" y="76"/>
                  </a:cubicBezTo>
                  <a:cubicBezTo>
                    <a:pt x="80" y="77"/>
                    <a:pt x="82" y="75"/>
                    <a:pt x="84" y="74"/>
                  </a:cubicBezTo>
                  <a:cubicBezTo>
                    <a:pt x="86" y="72"/>
                    <a:pt x="89" y="74"/>
                    <a:pt x="93" y="73"/>
                  </a:cubicBezTo>
                  <a:cubicBezTo>
                    <a:pt x="97" y="72"/>
                    <a:pt x="98" y="70"/>
                    <a:pt x="100" y="6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82ECA0BE-8412-45D0-A15F-4183A8D6A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8052" y="1514963"/>
              <a:ext cx="602534" cy="473404"/>
            </a:xfrm>
            <a:custGeom>
              <a:avLst/>
              <a:gdLst>
                <a:gd name="T0" fmla="*/ 327 w 124"/>
                <a:gd name="T1" fmla="*/ 206 h 94"/>
                <a:gd name="T2" fmla="*/ 332 w 124"/>
                <a:gd name="T3" fmla="*/ 190 h 94"/>
                <a:gd name="T4" fmla="*/ 332 w 124"/>
                <a:gd name="T5" fmla="*/ 174 h 94"/>
                <a:gd name="T6" fmla="*/ 319 w 124"/>
                <a:gd name="T7" fmla="*/ 158 h 94"/>
                <a:gd name="T8" fmla="*/ 313 w 124"/>
                <a:gd name="T9" fmla="*/ 131 h 94"/>
                <a:gd name="T10" fmla="*/ 329 w 124"/>
                <a:gd name="T11" fmla="*/ 107 h 94"/>
                <a:gd name="T12" fmla="*/ 329 w 124"/>
                <a:gd name="T13" fmla="*/ 77 h 94"/>
                <a:gd name="T14" fmla="*/ 260 w 124"/>
                <a:gd name="T15" fmla="*/ 3 h 94"/>
                <a:gd name="T16" fmla="*/ 257 w 124"/>
                <a:gd name="T17" fmla="*/ 8 h 94"/>
                <a:gd name="T18" fmla="*/ 252 w 124"/>
                <a:gd name="T19" fmla="*/ 11 h 94"/>
                <a:gd name="T20" fmla="*/ 244 w 124"/>
                <a:gd name="T21" fmla="*/ 21 h 94"/>
                <a:gd name="T22" fmla="*/ 230 w 124"/>
                <a:gd name="T23" fmla="*/ 35 h 94"/>
                <a:gd name="T24" fmla="*/ 203 w 124"/>
                <a:gd name="T25" fmla="*/ 48 h 94"/>
                <a:gd name="T26" fmla="*/ 185 w 124"/>
                <a:gd name="T27" fmla="*/ 59 h 94"/>
                <a:gd name="T28" fmla="*/ 161 w 124"/>
                <a:gd name="T29" fmla="*/ 59 h 94"/>
                <a:gd name="T30" fmla="*/ 142 w 124"/>
                <a:gd name="T31" fmla="*/ 69 h 94"/>
                <a:gd name="T32" fmla="*/ 120 w 124"/>
                <a:gd name="T33" fmla="*/ 72 h 94"/>
                <a:gd name="T34" fmla="*/ 112 w 124"/>
                <a:gd name="T35" fmla="*/ 72 h 94"/>
                <a:gd name="T36" fmla="*/ 104 w 124"/>
                <a:gd name="T37" fmla="*/ 75 h 94"/>
                <a:gd name="T38" fmla="*/ 88 w 124"/>
                <a:gd name="T39" fmla="*/ 83 h 94"/>
                <a:gd name="T40" fmla="*/ 80 w 124"/>
                <a:gd name="T41" fmla="*/ 88 h 94"/>
                <a:gd name="T42" fmla="*/ 56 w 124"/>
                <a:gd name="T43" fmla="*/ 107 h 94"/>
                <a:gd name="T44" fmla="*/ 40 w 124"/>
                <a:gd name="T45" fmla="*/ 109 h 94"/>
                <a:gd name="T46" fmla="*/ 16 w 124"/>
                <a:gd name="T47" fmla="*/ 123 h 94"/>
                <a:gd name="T48" fmla="*/ 11 w 124"/>
                <a:gd name="T49" fmla="*/ 147 h 94"/>
                <a:gd name="T50" fmla="*/ 8 w 124"/>
                <a:gd name="T51" fmla="*/ 166 h 94"/>
                <a:gd name="T52" fmla="*/ 24 w 124"/>
                <a:gd name="T53" fmla="*/ 182 h 94"/>
                <a:gd name="T54" fmla="*/ 29 w 124"/>
                <a:gd name="T55" fmla="*/ 190 h 94"/>
                <a:gd name="T56" fmla="*/ 46 w 124"/>
                <a:gd name="T57" fmla="*/ 190 h 94"/>
                <a:gd name="T58" fmla="*/ 88 w 124"/>
                <a:gd name="T59" fmla="*/ 184 h 94"/>
                <a:gd name="T60" fmla="*/ 169 w 124"/>
                <a:gd name="T61" fmla="*/ 222 h 94"/>
                <a:gd name="T62" fmla="*/ 147 w 124"/>
                <a:gd name="T63" fmla="*/ 227 h 94"/>
                <a:gd name="T64" fmla="*/ 161 w 124"/>
                <a:gd name="T65" fmla="*/ 240 h 94"/>
                <a:gd name="T66" fmla="*/ 217 w 124"/>
                <a:gd name="T67" fmla="*/ 235 h 94"/>
                <a:gd name="T68" fmla="*/ 257 w 124"/>
                <a:gd name="T69" fmla="*/ 200 h 94"/>
                <a:gd name="T70" fmla="*/ 295 w 124"/>
                <a:gd name="T71" fmla="*/ 198 h 94"/>
                <a:gd name="T72" fmla="*/ 305 w 124"/>
                <a:gd name="T73" fmla="*/ 206 h 94"/>
                <a:gd name="T74" fmla="*/ 327 w 124"/>
                <a:gd name="T75" fmla="*/ 206 h 9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4" h="94">
                  <a:moveTo>
                    <a:pt x="122" y="77"/>
                  </a:moveTo>
                  <a:cubicBezTo>
                    <a:pt x="122" y="77"/>
                    <a:pt x="124" y="73"/>
                    <a:pt x="124" y="71"/>
                  </a:cubicBezTo>
                  <a:cubicBezTo>
                    <a:pt x="124" y="68"/>
                    <a:pt x="124" y="66"/>
                    <a:pt x="124" y="65"/>
                  </a:cubicBezTo>
                  <a:cubicBezTo>
                    <a:pt x="124" y="63"/>
                    <a:pt x="120" y="61"/>
                    <a:pt x="119" y="59"/>
                  </a:cubicBezTo>
                  <a:cubicBezTo>
                    <a:pt x="118" y="56"/>
                    <a:pt x="117" y="52"/>
                    <a:pt x="117" y="49"/>
                  </a:cubicBezTo>
                  <a:cubicBezTo>
                    <a:pt x="118" y="46"/>
                    <a:pt x="122" y="41"/>
                    <a:pt x="123" y="40"/>
                  </a:cubicBezTo>
                  <a:cubicBezTo>
                    <a:pt x="124" y="39"/>
                    <a:pt x="124" y="32"/>
                    <a:pt x="123" y="29"/>
                  </a:cubicBezTo>
                  <a:cubicBezTo>
                    <a:pt x="123" y="26"/>
                    <a:pt x="97" y="1"/>
                    <a:pt x="97" y="1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5" y="5"/>
                    <a:pt x="94" y="0"/>
                    <a:pt x="94" y="4"/>
                  </a:cubicBezTo>
                  <a:cubicBezTo>
                    <a:pt x="93" y="8"/>
                    <a:pt x="92" y="7"/>
                    <a:pt x="91" y="8"/>
                  </a:cubicBezTo>
                  <a:cubicBezTo>
                    <a:pt x="90" y="9"/>
                    <a:pt x="87" y="13"/>
                    <a:pt x="86" y="13"/>
                  </a:cubicBezTo>
                  <a:cubicBezTo>
                    <a:pt x="84" y="14"/>
                    <a:pt x="77" y="16"/>
                    <a:pt x="76" y="18"/>
                  </a:cubicBezTo>
                  <a:cubicBezTo>
                    <a:pt x="74" y="20"/>
                    <a:pt x="71" y="22"/>
                    <a:pt x="69" y="22"/>
                  </a:cubicBezTo>
                  <a:cubicBezTo>
                    <a:pt x="67" y="22"/>
                    <a:pt x="62" y="20"/>
                    <a:pt x="60" y="22"/>
                  </a:cubicBezTo>
                  <a:cubicBezTo>
                    <a:pt x="58" y="24"/>
                    <a:pt x="56" y="26"/>
                    <a:pt x="53" y="26"/>
                  </a:cubicBezTo>
                  <a:cubicBezTo>
                    <a:pt x="50" y="26"/>
                    <a:pt x="46" y="27"/>
                    <a:pt x="45" y="27"/>
                  </a:cubicBezTo>
                  <a:cubicBezTo>
                    <a:pt x="44" y="28"/>
                    <a:pt x="43" y="27"/>
                    <a:pt x="42" y="27"/>
                  </a:cubicBezTo>
                  <a:cubicBezTo>
                    <a:pt x="41" y="27"/>
                    <a:pt x="40" y="26"/>
                    <a:pt x="39" y="28"/>
                  </a:cubicBezTo>
                  <a:cubicBezTo>
                    <a:pt x="38" y="31"/>
                    <a:pt x="34" y="30"/>
                    <a:pt x="33" y="31"/>
                  </a:cubicBezTo>
                  <a:cubicBezTo>
                    <a:pt x="32" y="31"/>
                    <a:pt x="31" y="32"/>
                    <a:pt x="30" y="33"/>
                  </a:cubicBezTo>
                  <a:cubicBezTo>
                    <a:pt x="29" y="34"/>
                    <a:pt x="24" y="41"/>
                    <a:pt x="21" y="40"/>
                  </a:cubicBezTo>
                  <a:cubicBezTo>
                    <a:pt x="18" y="38"/>
                    <a:pt x="17" y="40"/>
                    <a:pt x="15" y="41"/>
                  </a:cubicBezTo>
                  <a:cubicBezTo>
                    <a:pt x="12" y="43"/>
                    <a:pt x="7" y="43"/>
                    <a:pt x="6" y="46"/>
                  </a:cubicBezTo>
                  <a:cubicBezTo>
                    <a:pt x="6" y="48"/>
                    <a:pt x="4" y="53"/>
                    <a:pt x="4" y="55"/>
                  </a:cubicBezTo>
                  <a:cubicBezTo>
                    <a:pt x="3" y="57"/>
                    <a:pt x="0" y="62"/>
                    <a:pt x="3" y="62"/>
                  </a:cubicBezTo>
                  <a:cubicBezTo>
                    <a:pt x="6" y="63"/>
                    <a:pt x="10" y="66"/>
                    <a:pt x="9" y="68"/>
                  </a:cubicBezTo>
                  <a:cubicBezTo>
                    <a:pt x="8" y="70"/>
                    <a:pt x="10" y="70"/>
                    <a:pt x="11" y="71"/>
                  </a:cubicBezTo>
                  <a:cubicBezTo>
                    <a:pt x="12" y="72"/>
                    <a:pt x="17" y="71"/>
                    <a:pt x="17" y="71"/>
                  </a:cubicBezTo>
                  <a:cubicBezTo>
                    <a:pt x="17" y="71"/>
                    <a:pt x="30" y="68"/>
                    <a:pt x="33" y="69"/>
                  </a:cubicBezTo>
                  <a:cubicBezTo>
                    <a:pt x="37" y="70"/>
                    <a:pt x="63" y="83"/>
                    <a:pt x="63" y="83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6" y="88"/>
                    <a:pt x="60" y="90"/>
                  </a:cubicBezTo>
                  <a:cubicBezTo>
                    <a:pt x="63" y="91"/>
                    <a:pt x="74" y="94"/>
                    <a:pt x="81" y="88"/>
                  </a:cubicBezTo>
                  <a:cubicBezTo>
                    <a:pt x="88" y="81"/>
                    <a:pt x="91" y="77"/>
                    <a:pt x="96" y="75"/>
                  </a:cubicBezTo>
                  <a:cubicBezTo>
                    <a:pt x="100" y="74"/>
                    <a:pt x="107" y="72"/>
                    <a:pt x="110" y="74"/>
                  </a:cubicBezTo>
                  <a:cubicBezTo>
                    <a:pt x="113" y="76"/>
                    <a:pt x="114" y="77"/>
                    <a:pt x="114" y="77"/>
                  </a:cubicBezTo>
                  <a:lnTo>
                    <a:pt x="122" y="77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6D1BDD7-771C-469B-9F64-2033D88F6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092" y="1856342"/>
              <a:ext cx="544458" cy="428139"/>
            </a:xfrm>
            <a:custGeom>
              <a:avLst/>
              <a:gdLst>
                <a:gd name="T0" fmla="*/ 284 w 112"/>
                <a:gd name="T1" fmla="*/ 24 h 85"/>
                <a:gd name="T2" fmla="*/ 300 w 112"/>
                <a:gd name="T3" fmla="*/ 64 h 85"/>
                <a:gd name="T4" fmla="*/ 287 w 112"/>
                <a:gd name="T5" fmla="*/ 64 h 85"/>
                <a:gd name="T6" fmla="*/ 273 w 112"/>
                <a:gd name="T7" fmla="*/ 64 h 85"/>
                <a:gd name="T8" fmla="*/ 268 w 112"/>
                <a:gd name="T9" fmla="*/ 88 h 85"/>
                <a:gd name="T10" fmla="*/ 249 w 112"/>
                <a:gd name="T11" fmla="*/ 99 h 85"/>
                <a:gd name="T12" fmla="*/ 238 w 112"/>
                <a:gd name="T13" fmla="*/ 123 h 85"/>
                <a:gd name="T14" fmla="*/ 225 w 112"/>
                <a:gd name="T15" fmla="*/ 155 h 85"/>
                <a:gd name="T16" fmla="*/ 214 w 112"/>
                <a:gd name="T17" fmla="*/ 158 h 85"/>
                <a:gd name="T18" fmla="*/ 209 w 112"/>
                <a:gd name="T19" fmla="*/ 174 h 85"/>
                <a:gd name="T20" fmla="*/ 196 w 112"/>
                <a:gd name="T21" fmla="*/ 198 h 85"/>
                <a:gd name="T22" fmla="*/ 171 w 112"/>
                <a:gd name="T23" fmla="*/ 208 h 85"/>
                <a:gd name="T24" fmla="*/ 142 w 112"/>
                <a:gd name="T25" fmla="*/ 208 h 85"/>
                <a:gd name="T26" fmla="*/ 112 w 112"/>
                <a:gd name="T27" fmla="*/ 219 h 85"/>
                <a:gd name="T28" fmla="*/ 91 w 112"/>
                <a:gd name="T29" fmla="*/ 227 h 85"/>
                <a:gd name="T30" fmla="*/ 86 w 112"/>
                <a:gd name="T31" fmla="*/ 211 h 85"/>
                <a:gd name="T32" fmla="*/ 91 w 112"/>
                <a:gd name="T33" fmla="*/ 203 h 85"/>
                <a:gd name="T34" fmla="*/ 83 w 112"/>
                <a:gd name="T35" fmla="*/ 190 h 85"/>
                <a:gd name="T36" fmla="*/ 59 w 112"/>
                <a:gd name="T37" fmla="*/ 174 h 85"/>
                <a:gd name="T38" fmla="*/ 46 w 112"/>
                <a:gd name="T39" fmla="*/ 166 h 85"/>
                <a:gd name="T40" fmla="*/ 29 w 112"/>
                <a:gd name="T41" fmla="*/ 160 h 85"/>
                <a:gd name="T42" fmla="*/ 27 w 112"/>
                <a:gd name="T43" fmla="*/ 147 h 85"/>
                <a:gd name="T44" fmla="*/ 38 w 112"/>
                <a:gd name="T45" fmla="*/ 131 h 85"/>
                <a:gd name="T46" fmla="*/ 32 w 112"/>
                <a:gd name="T47" fmla="*/ 123 h 85"/>
                <a:gd name="T48" fmla="*/ 24 w 112"/>
                <a:gd name="T49" fmla="*/ 109 h 85"/>
                <a:gd name="T50" fmla="*/ 24 w 112"/>
                <a:gd name="T51" fmla="*/ 99 h 85"/>
                <a:gd name="T52" fmla="*/ 19 w 112"/>
                <a:gd name="T53" fmla="*/ 88 h 85"/>
                <a:gd name="T54" fmla="*/ 19 w 112"/>
                <a:gd name="T55" fmla="*/ 77 h 85"/>
                <a:gd name="T56" fmla="*/ 13 w 112"/>
                <a:gd name="T57" fmla="*/ 64 h 85"/>
                <a:gd name="T58" fmla="*/ 21 w 112"/>
                <a:gd name="T59" fmla="*/ 53 h 85"/>
                <a:gd name="T60" fmla="*/ 5 w 112"/>
                <a:gd name="T61" fmla="*/ 43 h 85"/>
                <a:gd name="T62" fmla="*/ 3 w 112"/>
                <a:gd name="T63" fmla="*/ 29 h 85"/>
                <a:gd name="T64" fmla="*/ 5 w 112"/>
                <a:gd name="T65" fmla="*/ 8 h 85"/>
                <a:gd name="T66" fmla="*/ 5 w 112"/>
                <a:gd name="T67" fmla="*/ 8 h 85"/>
                <a:gd name="T68" fmla="*/ 46 w 112"/>
                <a:gd name="T69" fmla="*/ 3 h 85"/>
                <a:gd name="T70" fmla="*/ 126 w 112"/>
                <a:gd name="T71" fmla="*/ 40 h 85"/>
                <a:gd name="T72" fmla="*/ 104 w 112"/>
                <a:gd name="T73" fmla="*/ 45 h 85"/>
                <a:gd name="T74" fmla="*/ 118 w 112"/>
                <a:gd name="T75" fmla="*/ 59 h 85"/>
                <a:gd name="T76" fmla="*/ 174 w 112"/>
                <a:gd name="T77" fmla="*/ 53 h 85"/>
                <a:gd name="T78" fmla="*/ 214 w 112"/>
                <a:gd name="T79" fmla="*/ 19 h 85"/>
                <a:gd name="T80" fmla="*/ 252 w 112"/>
                <a:gd name="T81" fmla="*/ 16 h 85"/>
                <a:gd name="T82" fmla="*/ 263 w 112"/>
                <a:gd name="T83" fmla="*/ 24 h 85"/>
                <a:gd name="T84" fmla="*/ 284 w 112"/>
                <a:gd name="T85" fmla="*/ 24 h 8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12" h="85">
                  <a:moveTo>
                    <a:pt x="106" y="9"/>
                  </a:moveTo>
                  <a:cubicBezTo>
                    <a:pt x="112" y="24"/>
                    <a:pt x="112" y="24"/>
                    <a:pt x="112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5" y="36"/>
                    <a:pt x="93" y="37"/>
                  </a:cubicBezTo>
                  <a:cubicBezTo>
                    <a:pt x="92" y="39"/>
                    <a:pt x="90" y="43"/>
                    <a:pt x="89" y="46"/>
                  </a:cubicBezTo>
                  <a:cubicBezTo>
                    <a:pt x="89" y="49"/>
                    <a:pt x="86" y="60"/>
                    <a:pt x="84" y="58"/>
                  </a:cubicBezTo>
                  <a:cubicBezTo>
                    <a:pt x="82" y="56"/>
                    <a:pt x="82" y="57"/>
                    <a:pt x="80" y="59"/>
                  </a:cubicBezTo>
                  <a:cubicBezTo>
                    <a:pt x="78" y="60"/>
                    <a:pt x="78" y="62"/>
                    <a:pt x="78" y="65"/>
                  </a:cubicBezTo>
                  <a:cubicBezTo>
                    <a:pt x="77" y="69"/>
                    <a:pt x="76" y="72"/>
                    <a:pt x="73" y="74"/>
                  </a:cubicBezTo>
                  <a:cubicBezTo>
                    <a:pt x="71" y="76"/>
                    <a:pt x="69" y="78"/>
                    <a:pt x="64" y="78"/>
                  </a:cubicBezTo>
                  <a:cubicBezTo>
                    <a:pt x="60" y="78"/>
                    <a:pt x="57" y="76"/>
                    <a:pt x="53" y="78"/>
                  </a:cubicBezTo>
                  <a:cubicBezTo>
                    <a:pt x="48" y="80"/>
                    <a:pt x="45" y="80"/>
                    <a:pt x="42" y="82"/>
                  </a:cubicBezTo>
                  <a:cubicBezTo>
                    <a:pt x="39" y="83"/>
                    <a:pt x="34" y="85"/>
                    <a:pt x="34" y="85"/>
                  </a:cubicBezTo>
                  <a:cubicBezTo>
                    <a:pt x="34" y="85"/>
                    <a:pt x="32" y="80"/>
                    <a:pt x="32" y="79"/>
                  </a:cubicBezTo>
                  <a:cubicBezTo>
                    <a:pt x="32" y="78"/>
                    <a:pt x="34" y="77"/>
                    <a:pt x="34" y="76"/>
                  </a:cubicBezTo>
                  <a:cubicBezTo>
                    <a:pt x="35" y="74"/>
                    <a:pt x="36" y="73"/>
                    <a:pt x="31" y="71"/>
                  </a:cubicBezTo>
                  <a:cubicBezTo>
                    <a:pt x="27" y="68"/>
                    <a:pt x="25" y="67"/>
                    <a:pt x="22" y="65"/>
                  </a:cubicBezTo>
                  <a:cubicBezTo>
                    <a:pt x="20" y="64"/>
                    <a:pt x="19" y="61"/>
                    <a:pt x="17" y="62"/>
                  </a:cubicBezTo>
                  <a:cubicBezTo>
                    <a:pt x="14" y="62"/>
                    <a:pt x="12" y="61"/>
                    <a:pt x="11" y="60"/>
                  </a:cubicBezTo>
                  <a:cubicBezTo>
                    <a:pt x="10" y="58"/>
                    <a:pt x="9" y="57"/>
                    <a:pt x="10" y="55"/>
                  </a:cubicBezTo>
                  <a:cubicBezTo>
                    <a:pt x="12" y="52"/>
                    <a:pt x="14" y="50"/>
                    <a:pt x="14" y="49"/>
                  </a:cubicBezTo>
                  <a:cubicBezTo>
                    <a:pt x="14" y="48"/>
                    <a:pt x="14" y="46"/>
                    <a:pt x="12" y="46"/>
                  </a:cubicBezTo>
                  <a:cubicBezTo>
                    <a:pt x="10" y="46"/>
                    <a:pt x="9" y="44"/>
                    <a:pt x="9" y="41"/>
                  </a:cubicBezTo>
                  <a:cubicBezTo>
                    <a:pt x="10" y="39"/>
                    <a:pt x="10" y="39"/>
                    <a:pt x="9" y="37"/>
                  </a:cubicBezTo>
                  <a:cubicBezTo>
                    <a:pt x="7" y="35"/>
                    <a:pt x="7" y="34"/>
                    <a:pt x="7" y="33"/>
                  </a:cubicBezTo>
                  <a:cubicBezTo>
                    <a:pt x="8" y="31"/>
                    <a:pt x="9" y="31"/>
                    <a:pt x="7" y="29"/>
                  </a:cubicBezTo>
                  <a:cubicBezTo>
                    <a:pt x="5" y="27"/>
                    <a:pt x="4" y="26"/>
                    <a:pt x="5" y="24"/>
                  </a:cubicBezTo>
                  <a:cubicBezTo>
                    <a:pt x="7" y="23"/>
                    <a:pt x="8" y="21"/>
                    <a:pt x="8" y="20"/>
                  </a:cubicBezTo>
                  <a:cubicBezTo>
                    <a:pt x="8" y="18"/>
                    <a:pt x="4" y="18"/>
                    <a:pt x="2" y="16"/>
                  </a:cubicBezTo>
                  <a:cubicBezTo>
                    <a:pt x="0" y="15"/>
                    <a:pt x="1" y="16"/>
                    <a:pt x="1" y="11"/>
                  </a:cubicBezTo>
                  <a:cubicBezTo>
                    <a:pt x="1" y="6"/>
                    <a:pt x="2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3"/>
                    <a:pt x="14" y="0"/>
                    <a:pt x="17" y="1"/>
                  </a:cubicBezTo>
                  <a:cubicBezTo>
                    <a:pt x="21" y="2"/>
                    <a:pt x="47" y="15"/>
                    <a:pt x="47" y="15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40" y="20"/>
                    <a:pt x="44" y="22"/>
                  </a:cubicBezTo>
                  <a:cubicBezTo>
                    <a:pt x="47" y="23"/>
                    <a:pt x="58" y="26"/>
                    <a:pt x="65" y="20"/>
                  </a:cubicBezTo>
                  <a:cubicBezTo>
                    <a:pt x="72" y="13"/>
                    <a:pt x="75" y="9"/>
                    <a:pt x="80" y="7"/>
                  </a:cubicBezTo>
                  <a:cubicBezTo>
                    <a:pt x="84" y="6"/>
                    <a:pt x="91" y="4"/>
                    <a:pt x="94" y="6"/>
                  </a:cubicBezTo>
                  <a:cubicBezTo>
                    <a:pt x="97" y="8"/>
                    <a:pt x="98" y="9"/>
                    <a:pt x="98" y="9"/>
                  </a:cubicBezTo>
                  <a:cubicBezTo>
                    <a:pt x="106" y="9"/>
                    <a:pt x="106" y="9"/>
                    <a:pt x="106" y="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E674B1F4-43D9-4290-89B4-C9A9B3B17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1500" y="2275050"/>
              <a:ext cx="451900" cy="609201"/>
            </a:xfrm>
            <a:custGeom>
              <a:avLst/>
              <a:gdLst>
                <a:gd name="T0" fmla="*/ 16 w 93"/>
                <a:gd name="T1" fmla="*/ 187 h 121"/>
                <a:gd name="T2" fmla="*/ 16 w 93"/>
                <a:gd name="T3" fmla="*/ 179 h 121"/>
                <a:gd name="T4" fmla="*/ 29 w 93"/>
                <a:gd name="T5" fmla="*/ 168 h 121"/>
                <a:gd name="T6" fmla="*/ 43 w 93"/>
                <a:gd name="T7" fmla="*/ 157 h 121"/>
                <a:gd name="T8" fmla="*/ 40 w 93"/>
                <a:gd name="T9" fmla="*/ 115 h 121"/>
                <a:gd name="T10" fmla="*/ 35 w 93"/>
                <a:gd name="T11" fmla="*/ 101 h 121"/>
                <a:gd name="T12" fmla="*/ 8 w 93"/>
                <a:gd name="T13" fmla="*/ 77 h 121"/>
                <a:gd name="T14" fmla="*/ 3 w 93"/>
                <a:gd name="T15" fmla="*/ 51 h 121"/>
                <a:gd name="T16" fmla="*/ 5 w 93"/>
                <a:gd name="T17" fmla="*/ 51 h 121"/>
                <a:gd name="T18" fmla="*/ 27 w 93"/>
                <a:gd name="T19" fmla="*/ 48 h 121"/>
                <a:gd name="T20" fmla="*/ 35 w 93"/>
                <a:gd name="T21" fmla="*/ 16 h 121"/>
                <a:gd name="T22" fmla="*/ 64 w 93"/>
                <a:gd name="T23" fmla="*/ 0 h 121"/>
                <a:gd name="T24" fmla="*/ 64 w 93"/>
                <a:gd name="T25" fmla="*/ 0 h 121"/>
                <a:gd name="T26" fmla="*/ 83 w 93"/>
                <a:gd name="T27" fmla="*/ 21 h 121"/>
                <a:gd name="T28" fmla="*/ 94 w 93"/>
                <a:gd name="T29" fmla="*/ 27 h 121"/>
                <a:gd name="T30" fmla="*/ 99 w 93"/>
                <a:gd name="T31" fmla="*/ 37 h 121"/>
                <a:gd name="T32" fmla="*/ 107 w 93"/>
                <a:gd name="T33" fmla="*/ 43 h 121"/>
                <a:gd name="T34" fmla="*/ 123 w 93"/>
                <a:gd name="T35" fmla="*/ 43 h 121"/>
                <a:gd name="T36" fmla="*/ 137 w 93"/>
                <a:gd name="T37" fmla="*/ 51 h 121"/>
                <a:gd name="T38" fmla="*/ 147 w 93"/>
                <a:gd name="T39" fmla="*/ 64 h 121"/>
                <a:gd name="T40" fmla="*/ 158 w 93"/>
                <a:gd name="T41" fmla="*/ 67 h 121"/>
                <a:gd name="T42" fmla="*/ 163 w 93"/>
                <a:gd name="T43" fmla="*/ 77 h 121"/>
                <a:gd name="T44" fmla="*/ 163 w 93"/>
                <a:gd name="T45" fmla="*/ 93 h 121"/>
                <a:gd name="T46" fmla="*/ 187 w 93"/>
                <a:gd name="T47" fmla="*/ 99 h 121"/>
                <a:gd name="T48" fmla="*/ 201 w 93"/>
                <a:gd name="T49" fmla="*/ 112 h 121"/>
                <a:gd name="T50" fmla="*/ 214 w 93"/>
                <a:gd name="T51" fmla="*/ 131 h 121"/>
                <a:gd name="T52" fmla="*/ 217 w 93"/>
                <a:gd name="T53" fmla="*/ 144 h 121"/>
                <a:gd name="T54" fmla="*/ 206 w 93"/>
                <a:gd name="T55" fmla="*/ 163 h 121"/>
                <a:gd name="T56" fmla="*/ 217 w 93"/>
                <a:gd name="T57" fmla="*/ 179 h 121"/>
                <a:gd name="T58" fmla="*/ 228 w 93"/>
                <a:gd name="T59" fmla="*/ 195 h 121"/>
                <a:gd name="T60" fmla="*/ 244 w 93"/>
                <a:gd name="T61" fmla="*/ 206 h 121"/>
                <a:gd name="T62" fmla="*/ 238 w 93"/>
                <a:gd name="T63" fmla="*/ 219 h 121"/>
                <a:gd name="T64" fmla="*/ 220 w 93"/>
                <a:gd name="T65" fmla="*/ 235 h 121"/>
                <a:gd name="T66" fmla="*/ 212 w 93"/>
                <a:gd name="T67" fmla="*/ 259 h 121"/>
                <a:gd name="T68" fmla="*/ 217 w 93"/>
                <a:gd name="T69" fmla="*/ 278 h 121"/>
                <a:gd name="T70" fmla="*/ 203 w 93"/>
                <a:gd name="T71" fmla="*/ 288 h 121"/>
                <a:gd name="T72" fmla="*/ 179 w 93"/>
                <a:gd name="T73" fmla="*/ 288 h 121"/>
                <a:gd name="T74" fmla="*/ 150 w 93"/>
                <a:gd name="T75" fmla="*/ 315 h 121"/>
                <a:gd name="T76" fmla="*/ 129 w 93"/>
                <a:gd name="T77" fmla="*/ 320 h 121"/>
                <a:gd name="T78" fmla="*/ 123 w 93"/>
                <a:gd name="T79" fmla="*/ 304 h 121"/>
                <a:gd name="T80" fmla="*/ 107 w 93"/>
                <a:gd name="T81" fmla="*/ 288 h 121"/>
                <a:gd name="T82" fmla="*/ 83 w 93"/>
                <a:gd name="T83" fmla="*/ 291 h 121"/>
                <a:gd name="T84" fmla="*/ 64 w 93"/>
                <a:gd name="T85" fmla="*/ 288 h 121"/>
                <a:gd name="T86" fmla="*/ 70 w 93"/>
                <a:gd name="T87" fmla="*/ 272 h 121"/>
                <a:gd name="T88" fmla="*/ 78 w 93"/>
                <a:gd name="T89" fmla="*/ 259 h 121"/>
                <a:gd name="T90" fmla="*/ 62 w 93"/>
                <a:gd name="T91" fmla="*/ 240 h 121"/>
                <a:gd name="T92" fmla="*/ 51 w 93"/>
                <a:gd name="T93" fmla="*/ 230 h 121"/>
                <a:gd name="T94" fmla="*/ 43 w 93"/>
                <a:gd name="T95" fmla="*/ 214 h 121"/>
                <a:gd name="T96" fmla="*/ 29 w 93"/>
                <a:gd name="T97" fmla="*/ 200 h 121"/>
                <a:gd name="T98" fmla="*/ 16 w 93"/>
                <a:gd name="T99" fmla="*/ 190 h 121"/>
                <a:gd name="T100" fmla="*/ 16 w 93"/>
                <a:gd name="T101" fmla="*/ 187 h 12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3" h="121">
                  <a:moveTo>
                    <a:pt x="6" y="70"/>
                  </a:moveTo>
                  <a:cubicBezTo>
                    <a:pt x="6" y="69"/>
                    <a:pt x="6" y="68"/>
                    <a:pt x="6" y="67"/>
                  </a:cubicBezTo>
                  <a:cubicBezTo>
                    <a:pt x="5" y="65"/>
                    <a:pt x="8" y="64"/>
                    <a:pt x="11" y="63"/>
                  </a:cubicBezTo>
                  <a:cubicBezTo>
                    <a:pt x="14" y="63"/>
                    <a:pt x="16" y="59"/>
                    <a:pt x="16" y="59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9" y="33"/>
                    <a:pt x="3" y="29"/>
                  </a:cubicBezTo>
                  <a:cubicBezTo>
                    <a:pt x="1" y="27"/>
                    <a:pt x="0" y="23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6" y="20"/>
                    <a:pt x="9" y="19"/>
                    <a:pt x="10" y="18"/>
                  </a:cubicBezTo>
                  <a:cubicBezTo>
                    <a:pt x="12" y="16"/>
                    <a:pt x="9" y="10"/>
                    <a:pt x="13" y="6"/>
                  </a:cubicBezTo>
                  <a:cubicBezTo>
                    <a:pt x="15" y="3"/>
                    <a:pt x="19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9" y="8"/>
                    <a:pt x="31" y="8"/>
                  </a:cubicBezTo>
                  <a:cubicBezTo>
                    <a:pt x="32" y="9"/>
                    <a:pt x="34" y="9"/>
                    <a:pt x="35" y="10"/>
                  </a:cubicBezTo>
                  <a:cubicBezTo>
                    <a:pt x="35" y="10"/>
                    <a:pt x="36" y="13"/>
                    <a:pt x="37" y="14"/>
                  </a:cubicBezTo>
                  <a:cubicBezTo>
                    <a:pt x="37" y="15"/>
                    <a:pt x="39" y="15"/>
                    <a:pt x="40" y="16"/>
                  </a:cubicBezTo>
                  <a:cubicBezTo>
                    <a:pt x="41" y="17"/>
                    <a:pt x="43" y="17"/>
                    <a:pt x="46" y="16"/>
                  </a:cubicBezTo>
                  <a:cubicBezTo>
                    <a:pt x="49" y="15"/>
                    <a:pt x="49" y="17"/>
                    <a:pt x="51" y="19"/>
                  </a:cubicBezTo>
                  <a:cubicBezTo>
                    <a:pt x="53" y="22"/>
                    <a:pt x="53" y="25"/>
                    <a:pt x="55" y="24"/>
                  </a:cubicBezTo>
                  <a:cubicBezTo>
                    <a:pt x="57" y="24"/>
                    <a:pt x="58" y="24"/>
                    <a:pt x="59" y="25"/>
                  </a:cubicBezTo>
                  <a:cubicBezTo>
                    <a:pt x="60" y="26"/>
                    <a:pt x="61" y="29"/>
                    <a:pt x="61" y="29"/>
                  </a:cubicBezTo>
                  <a:cubicBezTo>
                    <a:pt x="60" y="30"/>
                    <a:pt x="60" y="31"/>
                    <a:pt x="61" y="35"/>
                  </a:cubicBezTo>
                  <a:cubicBezTo>
                    <a:pt x="62" y="39"/>
                    <a:pt x="67" y="36"/>
                    <a:pt x="70" y="37"/>
                  </a:cubicBezTo>
                  <a:cubicBezTo>
                    <a:pt x="73" y="37"/>
                    <a:pt x="74" y="40"/>
                    <a:pt x="75" y="42"/>
                  </a:cubicBezTo>
                  <a:cubicBezTo>
                    <a:pt x="77" y="44"/>
                    <a:pt x="78" y="48"/>
                    <a:pt x="80" y="49"/>
                  </a:cubicBezTo>
                  <a:cubicBezTo>
                    <a:pt x="83" y="50"/>
                    <a:pt x="81" y="54"/>
                    <a:pt x="81" y="54"/>
                  </a:cubicBezTo>
                  <a:cubicBezTo>
                    <a:pt x="81" y="54"/>
                    <a:pt x="77" y="58"/>
                    <a:pt x="77" y="61"/>
                  </a:cubicBezTo>
                  <a:cubicBezTo>
                    <a:pt x="77" y="64"/>
                    <a:pt x="80" y="65"/>
                    <a:pt x="81" y="67"/>
                  </a:cubicBezTo>
                  <a:cubicBezTo>
                    <a:pt x="82" y="69"/>
                    <a:pt x="83" y="72"/>
                    <a:pt x="85" y="73"/>
                  </a:cubicBezTo>
                  <a:cubicBezTo>
                    <a:pt x="86" y="74"/>
                    <a:pt x="89" y="75"/>
                    <a:pt x="91" y="77"/>
                  </a:cubicBezTo>
                  <a:cubicBezTo>
                    <a:pt x="93" y="78"/>
                    <a:pt x="92" y="80"/>
                    <a:pt x="89" y="82"/>
                  </a:cubicBezTo>
                  <a:cubicBezTo>
                    <a:pt x="87" y="84"/>
                    <a:pt x="85" y="86"/>
                    <a:pt x="82" y="88"/>
                  </a:cubicBezTo>
                  <a:cubicBezTo>
                    <a:pt x="80" y="90"/>
                    <a:pt x="77" y="92"/>
                    <a:pt x="79" y="97"/>
                  </a:cubicBezTo>
                  <a:cubicBezTo>
                    <a:pt x="81" y="101"/>
                    <a:pt x="82" y="103"/>
                    <a:pt x="81" y="104"/>
                  </a:cubicBezTo>
                  <a:cubicBezTo>
                    <a:pt x="80" y="105"/>
                    <a:pt x="80" y="106"/>
                    <a:pt x="76" y="108"/>
                  </a:cubicBezTo>
                  <a:cubicBezTo>
                    <a:pt x="73" y="109"/>
                    <a:pt x="71" y="108"/>
                    <a:pt x="67" y="108"/>
                  </a:cubicBezTo>
                  <a:cubicBezTo>
                    <a:pt x="64" y="109"/>
                    <a:pt x="58" y="115"/>
                    <a:pt x="56" y="118"/>
                  </a:cubicBezTo>
                  <a:cubicBezTo>
                    <a:pt x="55" y="120"/>
                    <a:pt x="50" y="120"/>
                    <a:pt x="48" y="120"/>
                  </a:cubicBezTo>
                  <a:cubicBezTo>
                    <a:pt x="45" y="121"/>
                    <a:pt x="47" y="116"/>
                    <a:pt x="46" y="114"/>
                  </a:cubicBezTo>
                  <a:cubicBezTo>
                    <a:pt x="46" y="112"/>
                    <a:pt x="42" y="108"/>
                    <a:pt x="40" y="108"/>
                  </a:cubicBezTo>
                  <a:cubicBezTo>
                    <a:pt x="38" y="108"/>
                    <a:pt x="33" y="109"/>
                    <a:pt x="31" y="109"/>
                  </a:cubicBezTo>
                  <a:cubicBezTo>
                    <a:pt x="29" y="109"/>
                    <a:pt x="24" y="108"/>
                    <a:pt x="24" y="108"/>
                  </a:cubicBezTo>
                  <a:cubicBezTo>
                    <a:pt x="24" y="108"/>
                    <a:pt x="23" y="102"/>
                    <a:pt x="26" y="102"/>
                  </a:cubicBezTo>
                  <a:cubicBezTo>
                    <a:pt x="28" y="102"/>
                    <a:pt x="28" y="99"/>
                    <a:pt x="29" y="97"/>
                  </a:cubicBezTo>
                  <a:cubicBezTo>
                    <a:pt x="29" y="96"/>
                    <a:pt x="26" y="91"/>
                    <a:pt x="23" y="90"/>
                  </a:cubicBezTo>
                  <a:cubicBezTo>
                    <a:pt x="21" y="89"/>
                    <a:pt x="19" y="86"/>
                    <a:pt x="19" y="86"/>
                  </a:cubicBezTo>
                  <a:cubicBezTo>
                    <a:pt x="19" y="86"/>
                    <a:pt x="17" y="81"/>
                    <a:pt x="16" y="80"/>
                  </a:cubicBezTo>
                  <a:cubicBezTo>
                    <a:pt x="15" y="79"/>
                    <a:pt x="13" y="77"/>
                    <a:pt x="11" y="75"/>
                  </a:cubicBezTo>
                  <a:cubicBezTo>
                    <a:pt x="9" y="73"/>
                    <a:pt x="8" y="72"/>
                    <a:pt x="6" y="71"/>
                  </a:cubicBezTo>
                  <a:lnTo>
                    <a:pt x="6" y="7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id="{14B99469-4F89-41A0-82C9-9AA966E92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893" y="2456113"/>
              <a:ext cx="558977" cy="560163"/>
            </a:xfrm>
            <a:custGeom>
              <a:avLst/>
              <a:gdLst>
                <a:gd name="T0" fmla="*/ 287 w 115"/>
                <a:gd name="T1" fmla="*/ 118 h 111"/>
                <a:gd name="T2" fmla="*/ 279 w 115"/>
                <a:gd name="T3" fmla="*/ 142 h 111"/>
                <a:gd name="T4" fmla="*/ 297 w 115"/>
                <a:gd name="T5" fmla="*/ 171 h 111"/>
                <a:gd name="T6" fmla="*/ 273 w 115"/>
                <a:gd name="T7" fmla="*/ 185 h 111"/>
                <a:gd name="T8" fmla="*/ 276 w 115"/>
                <a:gd name="T9" fmla="*/ 206 h 111"/>
                <a:gd name="T10" fmla="*/ 268 w 115"/>
                <a:gd name="T11" fmla="*/ 227 h 111"/>
                <a:gd name="T12" fmla="*/ 249 w 115"/>
                <a:gd name="T13" fmla="*/ 243 h 111"/>
                <a:gd name="T14" fmla="*/ 236 w 115"/>
                <a:gd name="T15" fmla="*/ 270 h 111"/>
                <a:gd name="T16" fmla="*/ 238 w 115"/>
                <a:gd name="T17" fmla="*/ 297 h 111"/>
                <a:gd name="T18" fmla="*/ 238 w 115"/>
                <a:gd name="T19" fmla="*/ 297 h 111"/>
                <a:gd name="T20" fmla="*/ 209 w 115"/>
                <a:gd name="T21" fmla="*/ 297 h 111"/>
                <a:gd name="T22" fmla="*/ 209 w 115"/>
                <a:gd name="T23" fmla="*/ 276 h 111"/>
                <a:gd name="T24" fmla="*/ 177 w 115"/>
                <a:gd name="T25" fmla="*/ 294 h 111"/>
                <a:gd name="T26" fmla="*/ 131 w 115"/>
                <a:gd name="T27" fmla="*/ 235 h 111"/>
                <a:gd name="T28" fmla="*/ 123 w 115"/>
                <a:gd name="T29" fmla="*/ 249 h 111"/>
                <a:gd name="T30" fmla="*/ 91 w 115"/>
                <a:gd name="T31" fmla="*/ 260 h 111"/>
                <a:gd name="T32" fmla="*/ 51 w 115"/>
                <a:gd name="T33" fmla="*/ 233 h 111"/>
                <a:gd name="T34" fmla="*/ 13 w 115"/>
                <a:gd name="T35" fmla="*/ 230 h 111"/>
                <a:gd name="T36" fmla="*/ 11 w 115"/>
                <a:gd name="T37" fmla="*/ 225 h 111"/>
                <a:gd name="T38" fmla="*/ 5 w 115"/>
                <a:gd name="T39" fmla="*/ 203 h 111"/>
                <a:gd name="T40" fmla="*/ 3 w 115"/>
                <a:gd name="T41" fmla="*/ 182 h 111"/>
                <a:gd name="T42" fmla="*/ 11 w 115"/>
                <a:gd name="T43" fmla="*/ 174 h 111"/>
                <a:gd name="T44" fmla="*/ 32 w 115"/>
                <a:gd name="T45" fmla="*/ 166 h 111"/>
                <a:gd name="T46" fmla="*/ 24 w 115"/>
                <a:gd name="T47" fmla="*/ 153 h 111"/>
                <a:gd name="T48" fmla="*/ 32 w 115"/>
                <a:gd name="T49" fmla="*/ 139 h 111"/>
                <a:gd name="T50" fmla="*/ 43 w 115"/>
                <a:gd name="T51" fmla="*/ 128 h 111"/>
                <a:gd name="T52" fmla="*/ 54 w 115"/>
                <a:gd name="T53" fmla="*/ 112 h 111"/>
                <a:gd name="T54" fmla="*/ 46 w 115"/>
                <a:gd name="T55" fmla="*/ 96 h 111"/>
                <a:gd name="T56" fmla="*/ 35 w 115"/>
                <a:gd name="T57" fmla="*/ 70 h 111"/>
                <a:gd name="T58" fmla="*/ 32 w 115"/>
                <a:gd name="T59" fmla="*/ 62 h 111"/>
                <a:gd name="T60" fmla="*/ 32 w 115"/>
                <a:gd name="T61" fmla="*/ 62 h 111"/>
                <a:gd name="T62" fmla="*/ 35 w 115"/>
                <a:gd name="T63" fmla="*/ 48 h 111"/>
                <a:gd name="T64" fmla="*/ 35 w 115"/>
                <a:gd name="T65" fmla="*/ 27 h 111"/>
                <a:gd name="T66" fmla="*/ 37 w 115"/>
                <a:gd name="T67" fmla="*/ 16 h 111"/>
                <a:gd name="T68" fmla="*/ 48 w 115"/>
                <a:gd name="T69" fmla="*/ 5 h 111"/>
                <a:gd name="T70" fmla="*/ 62 w 115"/>
                <a:gd name="T71" fmla="*/ 0 h 111"/>
                <a:gd name="T72" fmla="*/ 67 w 115"/>
                <a:gd name="T73" fmla="*/ 5 h 111"/>
                <a:gd name="T74" fmla="*/ 75 w 115"/>
                <a:gd name="T75" fmla="*/ 8 h 111"/>
                <a:gd name="T76" fmla="*/ 88 w 115"/>
                <a:gd name="T77" fmla="*/ 5 h 111"/>
                <a:gd name="T78" fmla="*/ 96 w 115"/>
                <a:gd name="T79" fmla="*/ 3 h 111"/>
                <a:gd name="T80" fmla="*/ 104 w 115"/>
                <a:gd name="T81" fmla="*/ 3 h 111"/>
                <a:gd name="T82" fmla="*/ 112 w 115"/>
                <a:gd name="T83" fmla="*/ 0 h 111"/>
                <a:gd name="T84" fmla="*/ 115 w 115"/>
                <a:gd name="T85" fmla="*/ 3 h 111"/>
                <a:gd name="T86" fmla="*/ 131 w 115"/>
                <a:gd name="T87" fmla="*/ 16 h 111"/>
                <a:gd name="T88" fmla="*/ 145 w 115"/>
                <a:gd name="T89" fmla="*/ 35 h 111"/>
                <a:gd name="T90" fmla="*/ 147 w 115"/>
                <a:gd name="T91" fmla="*/ 48 h 111"/>
                <a:gd name="T92" fmla="*/ 142 w 115"/>
                <a:gd name="T93" fmla="*/ 62 h 111"/>
                <a:gd name="T94" fmla="*/ 153 w 115"/>
                <a:gd name="T95" fmla="*/ 64 h 111"/>
                <a:gd name="T96" fmla="*/ 169 w 115"/>
                <a:gd name="T97" fmla="*/ 67 h 111"/>
                <a:gd name="T98" fmla="*/ 182 w 115"/>
                <a:gd name="T99" fmla="*/ 75 h 111"/>
                <a:gd name="T100" fmla="*/ 193 w 115"/>
                <a:gd name="T101" fmla="*/ 88 h 111"/>
                <a:gd name="T102" fmla="*/ 198 w 115"/>
                <a:gd name="T103" fmla="*/ 99 h 111"/>
                <a:gd name="T104" fmla="*/ 198 w 115"/>
                <a:gd name="T105" fmla="*/ 112 h 111"/>
                <a:gd name="T106" fmla="*/ 209 w 115"/>
                <a:gd name="T107" fmla="*/ 123 h 111"/>
                <a:gd name="T108" fmla="*/ 214 w 115"/>
                <a:gd name="T109" fmla="*/ 131 h 111"/>
                <a:gd name="T110" fmla="*/ 230 w 115"/>
                <a:gd name="T111" fmla="*/ 123 h 111"/>
                <a:gd name="T112" fmla="*/ 262 w 115"/>
                <a:gd name="T113" fmla="*/ 110 h 111"/>
                <a:gd name="T114" fmla="*/ 273 w 115"/>
                <a:gd name="T115" fmla="*/ 118 h 111"/>
                <a:gd name="T116" fmla="*/ 281 w 115"/>
                <a:gd name="T117" fmla="*/ 126 h 111"/>
                <a:gd name="T118" fmla="*/ 289 w 115"/>
                <a:gd name="T119" fmla="*/ 115 h 111"/>
                <a:gd name="T120" fmla="*/ 287 w 115"/>
                <a:gd name="T121" fmla="*/ 118 h 1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15" h="111">
                  <a:moveTo>
                    <a:pt x="107" y="44"/>
                  </a:moveTo>
                  <a:cubicBezTo>
                    <a:pt x="104" y="53"/>
                    <a:pt x="104" y="53"/>
                    <a:pt x="104" y="53"/>
                  </a:cubicBezTo>
                  <a:cubicBezTo>
                    <a:pt x="104" y="53"/>
                    <a:pt x="115" y="63"/>
                    <a:pt x="111" y="64"/>
                  </a:cubicBezTo>
                  <a:cubicBezTo>
                    <a:pt x="106" y="65"/>
                    <a:pt x="102" y="69"/>
                    <a:pt x="102" y="69"/>
                  </a:cubicBezTo>
                  <a:cubicBezTo>
                    <a:pt x="102" y="69"/>
                    <a:pt x="104" y="75"/>
                    <a:pt x="103" y="77"/>
                  </a:cubicBezTo>
                  <a:cubicBezTo>
                    <a:pt x="102" y="80"/>
                    <a:pt x="102" y="80"/>
                    <a:pt x="100" y="85"/>
                  </a:cubicBezTo>
                  <a:cubicBezTo>
                    <a:pt x="97" y="90"/>
                    <a:pt x="95" y="86"/>
                    <a:pt x="93" y="91"/>
                  </a:cubicBezTo>
                  <a:cubicBezTo>
                    <a:pt x="90" y="96"/>
                    <a:pt x="87" y="98"/>
                    <a:pt x="88" y="101"/>
                  </a:cubicBezTo>
                  <a:cubicBezTo>
                    <a:pt x="90" y="104"/>
                    <a:pt x="89" y="108"/>
                    <a:pt x="89" y="111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66" y="110"/>
                    <a:pt x="66" y="110"/>
                    <a:pt x="66" y="11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88"/>
                    <a:pt x="46" y="90"/>
                    <a:pt x="46" y="93"/>
                  </a:cubicBezTo>
                  <a:cubicBezTo>
                    <a:pt x="45" y="95"/>
                    <a:pt x="36" y="98"/>
                    <a:pt x="34" y="97"/>
                  </a:cubicBezTo>
                  <a:cubicBezTo>
                    <a:pt x="32" y="96"/>
                    <a:pt x="19" y="87"/>
                    <a:pt x="19" y="87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4" y="82"/>
                    <a:pt x="3" y="78"/>
                    <a:pt x="2" y="76"/>
                  </a:cubicBezTo>
                  <a:cubicBezTo>
                    <a:pt x="0" y="72"/>
                    <a:pt x="1" y="71"/>
                    <a:pt x="1" y="68"/>
                  </a:cubicBezTo>
                  <a:cubicBezTo>
                    <a:pt x="2" y="66"/>
                    <a:pt x="3" y="66"/>
                    <a:pt x="4" y="65"/>
                  </a:cubicBezTo>
                  <a:cubicBezTo>
                    <a:pt x="6" y="64"/>
                    <a:pt x="12" y="62"/>
                    <a:pt x="12" y="62"/>
                  </a:cubicBezTo>
                  <a:cubicBezTo>
                    <a:pt x="12" y="62"/>
                    <a:pt x="11" y="60"/>
                    <a:pt x="9" y="57"/>
                  </a:cubicBezTo>
                  <a:cubicBezTo>
                    <a:pt x="7" y="55"/>
                    <a:pt x="10" y="54"/>
                    <a:pt x="12" y="52"/>
                  </a:cubicBezTo>
                  <a:cubicBezTo>
                    <a:pt x="13" y="50"/>
                    <a:pt x="15" y="49"/>
                    <a:pt x="16" y="48"/>
                  </a:cubicBezTo>
                  <a:cubicBezTo>
                    <a:pt x="17" y="47"/>
                    <a:pt x="20" y="42"/>
                    <a:pt x="20" y="42"/>
                  </a:cubicBezTo>
                  <a:cubicBezTo>
                    <a:pt x="20" y="42"/>
                    <a:pt x="19" y="38"/>
                    <a:pt x="17" y="36"/>
                  </a:cubicBezTo>
                  <a:cubicBezTo>
                    <a:pt x="14" y="33"/>
                    <a:pt x="13" y="29"/>
                    <a:pt x="13" y="26"/>
                  </a:cubicBezTo>
                  <a:cubicBezTo>
                    <a:pt x="14" y="22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2"/>
                    <a:pt x="13" y="20"/>
                    <a:pt x="13" y="18"/>
                  </a:cubicBezTo>
                  <a:cubicBezTo>
                    <a:pt x="13" y="16"/>
                    <a:pt x="14" y="12"/>
                    <a:pt x="13" y="10"/>
                  </a:cubicBezTo>
                  <a:cubicBezTo>
                    <a:pt x="13" y="7"/>
                    <a:pt x="13" y="7"/>
                    <a:pt x="14" y="6"/>
                  </a:cubicBezTo>
                  <a:cubicBezTo>
                    <a:pt x="15" y="4"/>
                    <a:pt x="17" y="2"/>
                    <a:pt x="18" y="2"/>
                  </a:cubicBezTo>
                  <a:cubicBezTo>
                    <a:pt x="19" y="2"/>
                    <a:pt x="21" y="1"/>
                    <a:pt x="23" y="0"/>
                  </a:cubicBezTo>
                  <a:cubicBezTo>
                    <a:pt x="24" y="0"/>
                    <a:pt x="24" y="1"/>
                    <a:pt x="25" y="2"/>
                  </a:cubicBezTo>
                  <a:cubicBezTo>
                    <a:pt x="25" y="3"/>
                    <a:pt x="27" y="3"/>
                    <a:pt x="28" y="3"/>
                  </a:cubicBezTo>
                  <a:cubicBezTo>
                    <a:pt x="28" y="3"/>
                    <a:pt x="32" y="2"/>
                    <a:pt x="33" y="2"/>
                  </a:cubicBezTo>
                  <a:cubicBezTo>
                    <a:pt x="34" y="2"/>
                    <a:pt x="35" y="2"/>
                    <a:pt x="36" y="1"/>
                  </a:cubicBezTo>
                  <a:cubicBezTo>
                    <a:pt x="36" y="0"/>
                    <a:pt x="38" y="0"/>
                    <a:pt x="39" y="1"/>
                  </a:cubicBezTo>
                  <a:cubicBezTo>
                    <a:pt x="40" y="1"/>
                    <a:pt x="42" y="0"/>
                    <a:pt x="42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6" y="2"/>
                    <a:pt x="46" y="4"/>
                    <a:pt x="49" y="6"/>
                  </a:cubicBezTo>
                  <a:cubicBezTo>
                    <a:pt x="51" y="8"/>
                    <a:pt x="53" y="12"/>
                    <a:pt x="54" y="13"/>
                  </a:cubicBezTo>
                  <a:cubicBezTo>
                    <a:pt x="55" y="15"/>
                    <a:pt x="57" y="16"/>
                    <a:pt x="55" y="18"/>
                  </a:cubicBezTo>
                  <a:cubicBezTo>
                    <a:pt x="53" y="19"/>
                    <a:pt x="53" y="22"/>
                    <a:pt x="53" y="23"/>
                  </a:cubicBezTo>
                  <a:cubicBezTo>
                    <a:pt x="54" y="24"/>
                    <a:pt x="54" y="25"/>
                    <a:pt x="57" y="24"/>
                  </a:cubicBezTo>
                  <a:cubicBezTo>
                    <a:pt x="60" y="23"/>
                    <a:pt x="60" y="23"/>
                    <a:pt x="63" y="25"/>
                  </a:cubicBezTo>
                  <a:cubicBezTo>
                    <a:pt x="65" y="27"/>
                    <a:pt x="66" y="25"/>
                    <a:pt x="68" y="28"/>
                  </a:cubicBezTo>
                  <a:cubicBezTo>
                    <a:pt x="71" y="31"/>
                    <a:pt x="70" y="32"/>
                    <a:pt x="72" y="33"/>
                  </a:cubicBezTo>
                  <a:cubicBezTo>
                    <a:pt x="73" y="35"/>
                    <a:pt x="74" y="34"/>
                    <a:pt x="74" y="37"/>
                  </a:cubicBezTo>
                  <a:cubicBezTo>
                    <a:pt x="74" y="40"/>
                    <a:pt x="72" y="40"/>
                    <a:pt x="74" y="42"/>
                  </a:cubicBezTo>
                  <a:cubicBezTo>
                    <a:pt x="75" y="44"/>
                    <a:pt x="78" y="45"/>
                    <a:pt x="78" y="46"/>
                  </a:cubicBezTo>
                  <a:cubicBezTo>
                    <a:pt x="79" y="48"/>
                    <a:pt x="78" y="50"/>
                    <a:pt x="80" y="49"/>
                  </a:cubicBezTo>
                  <a:cubicBezTo>
                    <a:pt x="83" y="48"/>
                    <a:pt x="85" y="47"/>
                    <a:pt x="86" y="46"/>
                  </a:cubicBezTo>
                  <a:cubicBezTo>
                    <a:pt x="88" y="45"/>
                    <a:pt x="97" y="41"/>
                    <a:pt x="98" y="41"/>
                  </a:cubicBezTo>
                  <a:cubicBezTo>
                    <a:pt x="99" y="41"/>
                    <a:pt x="100" y="43"/>
                    <a:pt x="102" y="44"/>
                  </a:cubicBezTo>
                  <a:cubicBezTo>
                    <a:pt x="103" y="46"/>
                    <a:pt x="105" y="47"/>
                    <a:pt x="105" y="47"/>
                  </a:cubicBezTo>
                  <a:cubicBezTo>
                    <a:pt x="105" y="47"/>
                    <a:pt x="105" y="44"/>
                    <a:pt x="108" y="43"/>
                  </a:cubicBezTo>
                  <a:lnTo>
                    <a:pt x="107" y="44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33452B7E-8D47-4ABE-991C-D3825BBB5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755" y="2627745"/>
              <a:ext cx="539014" cy="629948"/>
            </a:xfrm>
            <a:custGeom>
              <a:avLst/>
              <a:gdLst>
                <a:gd name="T0" fmla="*/ 243 w 111"/>
                <a:gd name="T1" fmla="*/ 299 h 125"/>
                <a:gd name="T2" fmla="*/ 233 w 111"/>
                <a:gd name="T3" fmla="*/ 297 h 125"/>
                <a:gd name="T4" fmla="*/ 206 w 111"/>
                <a:gd name="T5" fmla="*/ 307 h 125"/>
                <a:gd name="T6" fmla="*/ 139 w 111"/>
                <a:gd name="T7" fmla="*/ 329 h 125"/>
                <a:gd name="T8" fmla="*/ 110 w 111"/>
                <a:gd name="T9" fmla="*/ 326 h 125"/>
                <a:gd name="T10" fmla="*/ 91 w 111"/>
                <a:gd name="T11" fmla="*/ 294 h 125"/>
                <a:gd name="T12" fmla="*/ 70 w 111"/>
                <a:gd name="T13" fmla="*/ 273 h 125"/>
                <a:gd name="T14" fmla="*/ 8 w 111"/>
                <a:gd name="T15" fmla="*/ 211 h 125"/>
                <a:gd name="T16" fmla="*/ 3 w 111"/>
                <a:gd name="T17" fmla="*/ 179 h 125"/>
                <a:gd name="T18" fmla="*/ 16 w 111"/>
                <a:gd name="T19" fmla="*/ 152 h 125"/>
                <a:gd name="T20" fmla="*/ 35 w 111"/>
                <a:gd name="T21" fmla="*/ 136 h 125"/>
                <a:gd name="T22" fmla="*/ 43 w 111"/>
                <a:gd name="T23" fmla="*/ 115 h 125"/>
                <a:gd name="T24" fmla="*/ 40 w 111"/>
                <a:gd name="T25" fmla="*/ 94 h 125"/>
                <a:gd name="T26" fmla="*/ 64 w 111"/>
                <a:gd name="T27" fmla="*/ 80 h 125"/>
                <a:gd name="T28" fmla="*/ 45 w 111"/>
                <a:gd name="T29" fmla="*/ 51 h 125"/>
                <a:gd name="T30" fmla="*/ 54 w 111"/>
                <a:gd name="T31" fmla="*/ 29 h 125"/>
                <a:gd name="T32" fmla="*/ 56 w 111"/>
                <a:gd name="T33" fmla="*/ 24 h 125"/>
                <a:gd name="T34" fmla="*/ 59 w 111"/>
                <a:gd name="T35" fmla="*/ 24 h 125"/>
                <a:gd name="T36" fmla="*/ 80 w 111"/>
                <a:gd name="T37" fmla="*/ 21 h 125"/>
                <a:gd name="T38" fmla="*/ 104 w 111"/>
                <a:gd name="T39" fmla="*/ 21 h 125"/>
                <a:gd name="T40" fmla="*/ 104 w 111"/>
                <a:gd name="T41" fmla="*/ 0 h 125"/>
                <a:gd name="T42" fmla="*/ 118 w 111"/>
                <a:gd name="T43" fmla="*/ 3 h 125"/>
                <a:gd name="T44" fmla="*/ 134 w 111"/>
                <a:gd name="T45" fmla="*/ 13 h 125"/>
                <a:gd name="T46" fmla="*/ 147 w 111"/>
                <a:gd name="T47" fmla="*/ 27 h 125"/>
                <a:gd name="T48" fmla="*/ 155 w 111"/>
                <a:gd name="T49" fmla="*/ 43 h 125"/>
                <a:gd name="T50" fmla="*/ 166 w 111"/>
                <a:gd name="T51" fmla="*/ 53 h 125"/>
                <a:gd name="T52" fmla="*/ 182 w 111"/>
                <a:gd name="T53" fmla="*/ 72 h 125"/>
                <a:gd name="T54" fmla="*/ 174 w 111"/>
                <a:gd name="T55" fmla="*/ 86 h 125"/>
                <a:gd name="T56" fmla="*/ 169 w 111"/>
                <a:gd name="T57" fmla="*/ 102 h 125"/>
                <a:gd name="T58" fmla="*/ 187 w 111"/>
                <a:gd name="T59" fmla="*/ 104 h 125"/>
                <a:gd name="T60" fmla="*/ 211 w 111"/>
                <a:gd name="T61" fmla="*/ 102 h 125"/>
                <a:gd name="T62" fmla="*/ 227 w 111"/>
                <a:gd name="T63" fmla="*/ 118 h 125"/>
                <a:gd name="T64" fmla="*/ 233 w 111"/>
                <a:gd name="T65" fmla="*/ 134 h 125"/>
                <a:gd name="T66" fmla="*/ 254 w 111"/>
                <a:gd name="T67" fmla="*/ 128 h 125"/>
                <a:gd name="T68" fmla="*/ 260 w 111"/>
                <a:gd name="T69" fmla="*/ 123 h 125"/>
                <a:gd name="T70" fmla="*/ 270 w 111"/>
                <a:gd name="T71" fmla="*/ 123 h 125"/>
                <a:gd name="T72" fmla="*/ 281 w 111"/>
                <a:gd name="T73" fmla="*/ 134 h 125"/>
                <a:gd name="T74" fmla="*/ 270 w 111"/>
                <a:gd name="T75" fmla="*/ 147 h 125"/>
                <a:gd name="T76" fmla="*/ 265 w 111"/>
                <a:gd name="T77" fmla="*/ 155 h 125"/>
                <a:gd name="T78" fmla="*/ 270 w 111"/>
                <a:gd name="T79" fmla="*/ 166 h 125"/>
                <a:gd name="T80" fmla="*/ 276 w 111"/>
                <a:gd name="T81" fmla="*/ 176 h 125"/>
                <a:gd name="T82" fmla="*/ 286 w 111"/>
                <a:gd name="T83" fmla="*/ 190 h 125"/>
                <a:gd name="T84" fmla="*/ 292 w 111"/>
                <a:gd name="T85" fmla="*/ 200 h 125"/>
                <a:gd name="T86" fmla="*/ 289 w 111"/>
                <a:gd name="T87" fmla="*/ 211 h 125"/>
                <a:gd name="T88" fmla="*/ 278 w 111"/>
                <a:gd name="T89" fmla="*/ 222 h 125"/>
                <a:gd name="T90" fmla="*/ 270 w 111"/>
                <a:gd name="T91" fmla="*/ 240 h 125"/>
                <a:gd name="T92" fmla="*/ 268 w 111"/>
                <a:gd name="T93" fmla="*/ 254 h 125"/>
                <a:gd name="T94" fmla="*/ 254 w 111"/>
                <a:gd name="T95" fmla="*/ 267 h 125"/>
                <a:gd name="T96" fmla="*/ 241 w 111"/>
                <a:gd name="T97" fmla="*/ 291 h 125"/>
                <a:gd name="T98" fmla="*/ 243 w 111"/>
                <a:gd name="T99" fmla="*/ 299 h 12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1" h="125">
                  <a:moveTo>
                    <a:pt x="91" y="112"/>
                  </a:moveTo>
                  <a:cubicBezTo>
                    <a:pt x="89" y="112"/>
                    <a:pt x="88" y="112"/>
                    <a:pt x="87" y="111"/>
                  </a:cubicBezTo>
                  <a:cubicBezTo>
                    <a:pt x="82" y="108"/>
                    <a:pt x="80" y="117"/>
                    <a:pt x="77" y="115"/>
                  </a:cubicBezTo>
                  <a:cubicBezTo>
                    <a:pt x="73" y="114"/>
                    <a:pt x="58" y="124"/>
                    <a:pt x="52" y="123"/>
                  </a:cubicBezTo>
                  <a:cubicBezTo>
                    <a:pt x="47" y="122"/>
                    <a:pt x="44" y="125"/>
                    <a:pt x="41" y="122"/>
                  </a:cubicBezTo>
                  <a:cubicBezTo>
                    <a:pt x="39" y="119"/>
                    <a:pt x="37" y="112"/>
                    <a:pt x="34" y="110"/>
                  </a:cubicBezTo>
                  <a:cubicBezTo>
                    <a:pt x="31" y="107"/>
                    <a:pt x="29" y="103"/>
                    <a:pt x="26" y="102"/>
                  </a:cubicBezTo>
                  <a:cubicBezTo>
                    <a:pt x="24" y="101"/>
                    <a:pt x="4" y="81"/>
                    <a:pt x="3" y="79"/>
                  </a:cubicBezTo>
                  <a:cubicBezTo>
                    <a:pt x="1" y="76"/>
                    <a:pt x="3" y="71"/>
                    <a:pt x="1" y="67"/>
                  </a:cubicBezTo>
                  <a:cubicBezTo>
                    <a:pt x="0" y="64"/>
                    <a:pt x="3" y="62"/>
                    <a:pt x="6" y="57"/>
                  </a:cubicBezTo>
                  <a:cubicBezTo>
                    <a:pt x="8" y="52"/>
                    <a:pt x="10" y="56"/>
                    <a:pt x="13" y="51"/>
                  </a:cubicBezTo>
                  <a:cubicBezTo>
                    <a:pt x="15" y="46"/>
                    <a:pt x="15" y="46"/>
                    <a:pt x="16" y="43"/>
                  </a:cubicBezTo>
                  <a:cubicBezTo>
                    <a:pt x="17" y="41"/>
                    <a:pt x="15" y="35"/>
                    <a:pt x="15" y="35"/>
                  </a:cubicBezTo>
                  <a:cubicBezTo>
                    <a:pt x="15" y="35"/>
                    <a:pt x="19" y="31"/>
                    <a:pt x="24" y="30"/>
                  </a:cubicBezTo>
                  <a:cubicBezTo>
                    <a:pt x="28" y="29"/>
                    <a:pt x="17" y="19"/>
                    <a:pt x="17" y="1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6" y="8"/>
                    <a:pt x="28" y="7"/>
                    <a:pt x="30" y="8"/>
                  </a:cubicBezTo>
                  <a:cubicBezTo>
                    <a:pt x="32" y="9"/>
                    <a:pt x="38" y="9"/>
                    <a:pt x="39" y="8"/>
                  </a:cubicBezTo>
                  <a:cubicBezTo>
                    <a:pt x="40" y="8"/>
                    <a:pt x="39" y="0"/>
                    <a:pt x="39" y="0"/>
                  </a:cubicBezTo>
                  <a:cubicBezTo>
                    <a:pt x="39" y="0"/>
                    <a:pt x="43" y="0"/>
                    <a:pt x="44" y="1"/>
                  </a:cubicBezTo>
                  <a:cubicBezTo>
                    <a:pt x="46" y="2"/>
                    <a:pt x="48" y="3"/>
                    <a:pt x="50" y="5"/>
                  </a:cubicBezTo>
                  <a:cubicBezTo>
                    <a:pt x="52" y="7"/>
                    <a:pt x="54" y="9"/>
                    <a:pt x="55" y="10"/>
                  </a:cubicBezTo>
                  <a:cubicBezTo>
                    <a:pt x="56" y="11"/>
                    <a:pt x="58" y="16"/>
                    <a:pt x="58" y="16"/>
                  </a:cubicBezTo>
                  <a:cubicBezTo>
                    <a:pt x="58" y="16"/>
                    <a:pt x="60" y="19"/>
                    <a:pt x="62" y="20"/>
                  </a:cubicBezTo>
                  <a:cubicBezTo>
                    <a:pt x="65" y="21"/>
                    <a:pt x="68" y="26"/>
                    <a:pt x="68" y="27"/>
                  </a:cubicBezTo>
                  <a:cubicBezTo>
                    <a:pt x="67" y="29"/>
                    <a:pt x="67" y="32"/>
                    <a:pt x="65" y="32"/>
                  </a:cubicBezTo>
                  <a:cubicBezTo>
                    <a:pt x="62" y="32"/>
                    <a:pt x="63" y="38"/>
                    <a:pt x="63" y="38"/>
                  </a:cubicBezTo>
                  <a:cubicBezTo>
                    <a:pt x="63" y="38"/>
                    <a:pt x="68" y="39"/>
                    <a:pt x="70" y="39"/>
                  </a:cubicBezTo>
                  <a:cubicBezTo>
                    <a:pt x="72" y="39"/>
                    <a:pt x="77" y="38"/>
                    <a:pt x="79" y="38"/>
                  </a:cubicBezTo>
                  <a:cubicBezTo>
                    <a:pt x="81" y="38"/>
                    <a:pt x="85" y="42"/>
                    <a:pt x="85" y="44"/>
                  </a:cubicBezTo>
                  <a:cubicBezTo>
                    <a:pt x="86" y="46"/>
                    <a:pt x="84" y="51"/>
                    <a:pt x="87" y="50"/>
                  </a:cubicBezTo>
                  <a:cubicBezTo>
                    <a:pt x="89" y="50"/>
                    <a:pt x="94" y="50"/>
                    <a:pt x="95" y="48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7" y="46"/>
                    <a:pt x="99" y="47"/>
                    <a:pt x="101" y="46"/>
                  </a:cubicBezTo>
                  <a:cubicBezTo>
                    <a:pt x="103" y="46"/>
                    <a:pt x="104" y="49"/>
                    <a:pt x="105" y="50"/>
                  </a:cubicBezTo>
                  <a:cubicBezTo>
                    <a:pt x="105" y="51"/>
                    <a:pt x="104" y="54"/>
                    <a:pt x="101" y="55"/>
                  </a:cubicBezTo>
                  <a:cubicBezTo>
                    <a:pt x="99" y="56"/>
                    <a:pt x="99" y="56"/>
                    <a:pt x="99" y="58"/>
                  </a:cubicBezTo>
                  <a:cubicBezTo>
                    <a:pt x="99" y="59"/>
                    <a:pt x="99" y="63"/>
                    <a:pt x="101" y="62"/>
                  </a:cubicBezTo>
                  <a:cubicBezTo>
                    <a:pt x="102" y="62"/>
                    <a:pt x="102" y="64"/>
                    <a:pt x="103" y="66"/>
                  </a:cubicBezTo>
                  <a:cubicBezTo>
                    <a:pt x="103" y="68"/>
                    <a:pt x="105" y="70"/>
                    <a:pt x="107" y="71"/>
                  </a:cubicBezTo>
                  <a:cubicBezTo>
                    <a:pt x="109" y="72"/>
                    <a:pt x="111" y="73"/>
                    <a:pt x="109" y="75"/>
                  </a:cubicBezTo>
                  <a:cubicBezTo>
                    <a:pt x="108" y="77"/>
                    <a:pt x="108" y="78"/>
                    <a:pt x="108" y="79"/>
                  </a:cubicBezTo>
                  <a:cubicBezTo>
                    <a:pt x="107" y="80"/>
                    <a:pt x="104" y="81"/>
                    <a:pt x="104" y="83"/>
                  </a:cubicBezTo>
                  <a:cubicBezTo>
                    <a:pt x="103" y="84"/>
                    <a:pt x="101" y="89"/>
                    <a:pt x="101" y="90"/>
                  </a:cubicBezTo>
                  <a:cubicBezTo>
                    <a:pt x="100" y="92"/>
                    <a:pt x="100" y="93"/>
                    <a:pt x="100" y="95"/>
                  </a:cubicBezTo>
                  <a:cubicBezTo>
                    <a:pt x="99" y="97"/>
                    <a:pt x="97" y="99"/>
                    <a:pt x="95" y="100"/>
                  </a:cubicBezTo>
                  <a:cubicBezTo>
                    <a:pt x="93" y="102"/>
                    <a:pt x="90" y="104"/>
                    <a:pt x="90" y="109"/>
                  </a:cubicBezTo>
                  <a:cubicBezTo>
                    <a:pt x="91" y="110"/>
                    <a:pt x="91" y="111"/>
                    <a:pt x="91" y="112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99B9C7A2-A3E8-4C51-A69A-C452016DE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966" y="2889910"/>
              <a:ext cx="515421" cy="497922"/>
            </a:xfrm>
            <a:custGeom>
              <a:avLst/>
              <a:gdLst>
                <a:gd name="T0" fmla="*/ 150 w 106"/>
                <a:gd name="T1" fmla="*/ 243 h 99"/>
                <a:gd name="T2" fmla="*/ 147 w 106"/>
                <a:gd name="T3" fmla="*/ 243 h 99"/>
                <a:gd name="T4" fmla="*/ 131 w 106"/>
                <a:gd name="T5" fmla="*/ 264 h 99"/>
                <a:gd name="T6" fmla="*/ 113 w 106"/>
                <a:gd name="T7" fmla="*/ 253 h 99"/>
                <a:gd name="T8" fmla="*/ 102 w 106"/>
                <a:gd name="T9" fmla="*/ 248 h 99"/>
                <a:gd name="T10" fmla="*/ 59 w 106"/>
                <a:gd name="T11" fmla="*/ 248 h 99"/>
                <a:gd name="T12" fmla="*/ 29 w 106"/>
                <a:gd name="T13" fmla="*/ 221 h 99"/>
                <a:gd name="T14" fmla="*/ 32 w 106"/>
                <a:gd name="T15" fmla="*/ 203 h 99"/>
                <a:gd name="T16" fmla="*/ 29 w 106"/>
                <a:gd name="T17" fmla="*/ 173 h 99"/>
                <a:gd name="T18" fmla="*/ 27 w 106"/>
                <a:gd name="T19" fmla="*/ 139 h 99"/>
                <a:gd name="T20" fmla="*/ 19 w 106"/>
                <a:gd name="T21" fmla="*/ 104 h 99"/>
                <a:gd name="T22" fmla="*/ 5 w 106"/>
                <a:gd name="T23" fmla="*/ 77 h 99"/>
                <a:gd name="T24" fmla="*/ 5 w 106"/>
                <a:gd name="T25" fmla="*/ 56 h 99"/>
                <a:gd name="T26" fmla="*/ 5 w 106"/>
                <a:gd name="T27" fmla="*/ 24 h 99"/>
                <a:gd name="T28" fmla="*/ 8 w 106"/>
                <a:gd name="T29" fmla="*/ 5 h 99"/>
                <a:gd name="T30" fmla="*/ 8 w 106"/>
                <a:gd name="T31" fmla="*/ 0 h 99"/>
                <a:gd name="T32" fmla="*/ 11 w 106"/>
                <a:gd name="T33" fmla="*/ 0 h 99"/>
                <a:gd name="T34" fmla="*/ 46 w 106"/>
                <a:gd name="T35" fmla="*/ 3 h 99"/>
                <a:gd name="T36" fmla="*/ 86 w 106"/>
                <a:gd name="T37" fmla="*/ 29 h 99"/>
                <a:gd name="T38" fmla="*/ 118 w 106"/>
                <a:gd name="T39" fmla="*/ 19 h 99"/>
                <a:gd name="T40" fmla="*/ 126 w 106"/>
                <a:gd name="T41" fmla="*/ 5 h 99"/>
                <a:gd name="T42" fmla="*/ 171 w 106"/>
                <a:gd name="T43" fmla="*/ 64 h 99"/>
                <a:gd name="T44" fmla="*/ 204 w 106"/>
                <a:gd name="T45" fmla="*/ 45 h 99"/>
                <a:gd name="T46" fmla="*/ 204 w 106"/>
                <a:gd name="T47" fmla="*/ 67 h 99"/>
                <a:gd name="T48" fmla="*/ 230 w 106"/>
                <a:gd name="T49" fmla="*/ 67 h 99"/>
                <a:gd name="T50" fmla="*/ 233 w 106"/>
                <a:gd name="T51" fmla="*/ 67 h 99"/>
                <a:gd name="T52" fmla="*/ 236 w 106"/>
                <a:gd name="T53" fmla="*/ 72 h 99"/>
                <a:gd name="T54" fmla="*/ 284 w 106"/>
                <a:gd name="T55" fmla="*/ 123 h 99"/>
                <a:gd name="T56" fmla="*/ 281 w 106"/>
                <a:gd name="T57" fmla="*/ 123 h 99"/>
                <a:gd name="T58" fmla="*/ 236 w 106"/>
                <a:gd name="T59" fmla="*/ 125 h 99"/>
                <a:gd name="T60" fmla="*/ 236 w 106"/>
                <a:gd name="T61" fmla="*/ 157 h 99"/>
                <a:gd name="T62" fmla="*/ 236 w 106"/>
                <a:gd name="T63" fmla="*/ 179 h 99"/>
                <a:gd name="T64" fmla="*/ 241 w 106"/>
                <a:gd name="T65" fmla="*/ 200 h 99"/>
                <a:gd name="T66" fmla="*/ 222 w 106"/>
                <a:gd name="T67" fmla="*/ 229 h 99"/>
                <a:gd name="T68" fmla="*/ 196 w 106"/>
                <a:gd name="T69" fmla="*/ 243 h 99"/>
                <a:gd name="T70" fmla="*/ 166 w 106"/>
                <a:gd name="T71" fmla="*/ 232 h 99"/>
                <a:gd name="T72" fmla="*/ 150 w 106"/>
                <a:gd name="T73" fmla="*/ 243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6" h="99">
                  <a:moveTo>
                    <a:pt x="56" y="91"/>
                  </a:moveTo>
                  <a:cubicBezTo>
                    <a:pt x="56" y="91"/>
                    <a:pt x="56" y="91"/>
                    <a:pt x="55" y="91"/>
                  </a:cubicBezTo>
                  <a:cubicBezTo>
                    <a:pt x="52" y="93"/>
                    <a:pt x="48" y="95"/>
                    <a:pt x="49" y="99"/>
                  </a:cubicBezTo>
                  <a:cubicBezTo>
                    <a:pt x="49" y="99"/>
                    <a:pt x="44" y="96"/>
                    <a:pt x="42" y="95"/>
                  </a:cubicBezTo>
                  <a:cubicBezTo>
                    <a:pt x="41" y="94"/>
                    <a:pt x="42" y="92"/>
                    <a:pt x="38" y="93"/>
                  </a:cubicBezTo>
                  <a:cubicBezTo>
                    <a:pt x="34" y="94"/>
                    <a:pt x="27" y="96"/>
                    <a:pt x="22" y="93"/>
                  </a:cubicBezTo>
                  <a:cubicBezTo>
                    <a:pt x="18" y="91"/>
                    <a:pt x="12" y="87"/>
                    <a:pt x="11" y="83"/>
                  </a:cubicBezTo>
                  <a:cubicBezTo>
                    <a:pt x="11" y="83"/>
                    <a:pt x="11" y="79"/>
                    <a:pt x="12" y="76"/>
                  </a:cubicBezTo>
                  <a:cubicBezTo>
                    <a:pt x="13" y="73"/>
                    <a:pt x="11" y="69"/>
                    <a:pt x="11" y="65"/>
                  </a:cubicBezTo>
                  <a:cubicBezTo>
                    <a:pt x="10" y="62"/>
                    <a:pt x="11" y="58"/>
                    <a:pt x="10" y="52"/>
                  </a:cubicBezTo>
                  <a:cubicBezTo>
                    <a:pt x="10" y="45"/>
                    <a:pt x="9" y="44"/>
                    <a:pt x="7" y="39"/>
                  </a:cubicBezTo>
                  <a:cubicBezTo>
                    <a:pt x="5" y="34"/>
                    <a:pt x="5" y="33"/>
                    <a:pt x="2" y="29"/>
                  </a:cubicBezTo>
                  <a:cubicBezTo>
                    <a:pt x="0" y="26"/>
                    <a:pt x="1" y="24"/>
                    <a:pt x="2" y="21"/>
                  </a:cubicBezTo>
                  <a:cubicBezTo>
                    <a:pt x="3" y="18"/>
                    <a:pt x="2" y="12"/>
                    <a:pt x="2" y="9"/>
                  </a:cubicBezTo>
                  <a:cubicBezTo>
                    <a:pt x="2" y="5"/>
                    <a:pt x="4" y="4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30" y="10"/>
                    <a:pt x="32" y="11"/>
                  </a:cubicBezTo>
                  <a:cubicBezTo>
                    <a:pt x="34" y="12"/>
                    <a:pt x="43" y="9"/>
                    <a:pt x="44" y="7"/>
                  </a:cubicBezTo>
                  <a:cubicBezTo>
                    <a:pt x="44" y="4"/>
                    <a:pt x="47" y="2"/>
                    <a:pt x="47" y="2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6"/>
                    <a:pt x="87" y="26"/>
                    <a:pt x="88" y="27"/>
                  </a:cubicBezTo>
                  <a:cubicBezTo>
                    <a:pt x="88" y="29"/>
                    <a:pt x="99" y="40"/>
                    <a:pt x="106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8" y="47"/>
                    <a:pt x="89" y="57"/>
                    <a:pt x="88" y="59"/>
                  </a:cubicBezTo>
                  <a:cubicBezTo>
                    <a:pt x="87" y="61"/>
                    <a:pt x="86" y="65"/>
                    <a:pt x="88" y="67"/>
                  </a:cubicBezTo>
                  <a:cubicBezTo>
                    <a:pt x="89" y="69"/>
                    <a:pt x="91" y="74"/>
                    <a:pt x="90" y="75"/>
                  </a:cubicBezTo>
                  <a:cubicBezTo>
                    <a:pt x="89" y="76"/>
                    <a:pt x="85" y="85"/>
                    <a:pt x="83" y="86"/>
                  </a:cubicBezTo>
                  <a:cubicBezTo>
                    <a:pt x="81" y="88"/>
                    <a:pt x="76" y="93"/>
                    <a:pt x="73" y="91"/>
                  </a:cubicBezTo>
                  <a:cubicBezTo>
                    <a:pt x="70" y="90"/>
                    <a:pt x="64" y="87"/>
                    <a:pt x="62" y="87"/>
                  </a:cubicBezTo>
                  <a:cubicBezTo>
                    <a:pt x="61" y="87"/>
                    <a:pt x="58" y="87"/>
                    <a:pt x="56" y="9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E781AC65-14DC-480E-80AF-49E07139E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1196" y="3121896"/>
              <a:ext cx="671498" cy="513012"/>
            </a:xfrm>
            <a:custGeom>
              <a:avLst/>
              <a:gdLst>
                <a:gd name="T0" fmla="*/ 134 w 138"/>
                <a:gd name="T1" fmla="*/ 0 h 102"/>
                <a:gd name="T2" fmla="*/ 86 w 138"/>
                <a:gd name="T3" fmla="*/ 3 h 102"/>
                <a:gd name="T4" fmla="*/ 86 w 138"/>
                <a:gd name="T5" fmla="*/ 35 h 102"/>
                <a:gd name="T6" fmla="*/ 86 w 138"/>
                <a:gd name="T7" fmla="*/ 56 h 102"/>
                <a:gd name="T8" fmla="*/ 91 w 138"/>
                <a:gd name="T9" fmla="*/ 77 h 102"/>
                <a:gd name="T10" fmla="*/ 72 w 138"/>
                <a:gd name="T11" fmla="*/ 107 h 102"/>
                <a:gd name="T12" fmla="*/ 46 w 138"/>
                <a:gd name="T13" fmla="*/ 120 h 102"/>
                <a:gd name="T14" fmla="*/ 16 w 138"/>
                <a:gd name="T15" fmla="*/ 109 h 102"/>
                <a:gd name="T16" fmla="*/ 0 w 138"/>
                <a:gd name="T17" fmla="*/ 120 h 102"/>
                <a:gd name="T18" fmla="*/ 0 w 138"/>
                <a:gd name="T19" fmla="*/ 120 h 102"/>
                <a:gd name="T20" fmla="*/ 13 w 138"/>
                <a:gd name="T21" fmla="*/ 139 h 102"/>
                <a:gd name="T22" fmla="*/ 21 w 138"/>
                <a:gd name="T23" fmla="*/ 165 h 102"/>
                <a:gd name="T24" fmla="*/ 40 w 138"/>
                <a:gd name="T25" fmla="*/ 184 h 102"/>
                <a:gd name="T26" fmla="*/ 54 w 138"/>
                <a:gd name="T27" fmla="*/ 197 h 102"/>
                <a:gd name="T28" fmla="*/ 62 w 138"/>
                <a:gd name="T29" fmla="*/ 211 h 102"/>
                <a:gd name="T30" fmla="*/ 67 w 138"/>
                <a:gd name="T31" fmla="*/ 269 h 102"/>
                <a:gd name="T32" fmla="*/ 107 w 138"/>
                <a:gd name="T33" fmla="*/ 272 h 102"/>
                <a:gd name="T34" fmla="*/ 129 w 138"/>
                <a:gd name="T35" fmla="*/ 269 h 102"/>
                <a:gd name="T36" fmla="*/ 142 w 138"/>
                <a:gd name="T37" fmla="*/ 267 h 102"/>
                <a:gd name="T38" fmla="*/ 166 w 138"/>
                <a:gd name="T39" fmla="*/ 261 h 102"/>
                <a:gd name="T40" fmla="*/ 166 w 138"/>
                <a:gd name="T41" fmla="*/ 243 h 102"/>
                <a:gd name="T42" fmla="*/ 177 w 138"/>
                <a:gd name="T43" fmla="*/ 237 h 102"/>
                <a:gd name="T44" fmla="*/ 231 w 138"/>
                <a:gd name="T45" fmla="*/ 237 h 102"/>
                <a:gd name="T46" fmla="*/ 228 w 138"/>
                <a:gd name="T47" fmla="*/ 248 h 102"/>
                <a:gd name="T48" fmla="*/ 223 w 138"/>
                <a:gd name="T49" fmla="*/ 272 h 102"/>
                <a:gd name="T50" fmla="*/ 247 w 138"/>
                <a:gd name="T51" fmla="*/ 264 h 102"/>
                <a:gd name="T52" fmla="*/ 247 w 138"/>
                <a:gd name="T53" fmla="*/ 253 h 102"/>
                <a:gd name="T54" fmla="*/ 247 w 138"/>
                <a:gd name="T55" fmla="*/ 237 h 102"/>
                <a:gd name="T56" fmla="*/ 268 w 138"/>
                <a:gd name="T57" fmla="*/ 179 h 102"/>
                <a:gd name="T58" fmla="*/ 279 w 138"/>
                <a:gd name="T59" fmla="*/ 181 h 102"/>
                <a:gd name="T60" fmla="*/ 292 w 138"/>
                <a:gd name="T61" fmla="*/ 181 h 102"/>
                <a:gd name="T62" fmla="*/ 298 w 138"/>
                <a:gd name="T63" fmla="*/ 179 h 102"/>
                <a:gd name="T64" fmla="*/ 319 w 138"/>
                <a:gd name="T65" fmla="*/ 176 h 102"/>
                <a:gd name="T66" fmla="*/ 335 w 138"/>
                <a:gd name="T67" fmla="*/ 187 h 102"/>
                <a:gd name="T68" fmla="*/ 351 w 138"/>
                <a:gd name="T69" fmla="*/ 189 h 102"/>
                <a:gd name="T70" fmla="*/ 349 w 138"/>
                <a:gd name="T71" fmla="*/ 168 h 102"/>
                <a:gd name="T72" fmla="*/ 357 w 138"/>
                <a:gd name="T73" fmla="*/ 144 h 102"/>
                <a:gd name="T74" fmla="*/ 349 w 138"/>
                <a:gd name="T75" fmla="*/ 136 h 102"/>
                <a:gd name="T76" fmla="*/ 346 w 138"/>
                <a:gd name="T77" fmla="*/ 112 h 102"/>
                <a:gd name="T78" fmla="*/ 338 w 138"/>
                <a:gd name="T79" fmla="*/ 107 h 102"/>
                <a:gd name="T80" fmla="*/ 343 w 138"/>
                <a:gd name="T81" fmla="*/ 91 h 102"/>
                <a:gd name="T82" fmla="*/ 357 w 138"/>
                <a:gd name="T83" fmla="*/ 83 h 102"/>
                <a:gd name="T84" fmla="*/ 346 w 138"/>
                <a:gd name="T85" fmla="*/ 72 h 102"/>
                <a:gd name="T86" fmla="*/ 327 w 138"/>
                <a:gd name="T87" fmla="*/ 59 h 102"/>
                <a:gd name="T88" fmla="*/ 322 w 138"/>
                <a:gd name="T89" fmla="*/ 40 h 102"/>
                <a:gd name="T90" fmla="*/ 322 w 138"/>
                <a:gd name="T91" fmla="*/ 37 h 102"/>
                <a:gd name="T92" fmla="*/ 311 w 138"/>
                <a:gd name="T93" fmla="*/ 35 h 102"/>
                <a:gd name="T94" fmla="*/ 284 w 138"/>
                <a:gd name="T95" fmla="*/ 45 h 102"/>
                <a:gd name="T96" fmla="*/ 217 w 138"/>
                <a:gd name="T97" fmla="*/ 67 h 102"/>
                <a:gd name="T98" fmla="*/ 188 w 138"/>
                <a:gd name="T99" fmla="*/ 64 h 102"/>
                <a:gd name="T100" fmla="*/ 169 w 138"/>
                <a:gd name="T101" fmla="*/ 32 h 102"/>
                <a:gd name="T102" fmla="*/ 147 w 138"/>
                <a:gd name="T103" fmla="*/ 11 h 102"/>
                <a:gd name="T104" fmla="*/ 134 w 138"/>
                <a:gd name="T105" fmla="*/ 0 h 1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8" h="102">
                  <a:moveTo>
                    <a:pt x="50" y="0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1"/>
                    <a:pt x="33" y="11"/>
                    <a:pt x="32" y="13"/>
                  </a:cubicBezTo>
                  <a:cubicBezTo>
                    <a:pt x="31" y="15"/>
                    <a:pt x="30" y="19"/>
                    <a:pt x="32" y="21"/>
                  </a:cubicBezTo>
                  <a:cubicBezTo>
                    <a:pt x="33" y="23"/>
                    <a:pt x="35" y="28"/>
                    <a:pt x="34" y="29"/>
                  </a:cubicBezTo>
                  <a:cubicBezTo>
                    <a:pt x="33" y="30"/>
                    <a:pt x="29" y="39"/>
                    <a:pt x="27" y="40"/>
                  </a:cubicBezTo>
                  <a:cubicBezTo>
                    <a:pt x="25" y="42"/>
                    <a:pt x="20" y="47"/>
                    <a:pt x="17" y="45"/>
                  </a:cubicBezTo>
                  <a:cubicBezTo>
                    <a:pt x="14" y="44"/>
                    <a:pt x="8" y="41"/>
                    <a:pt x="6" y="41"/>
                  </a:cubicBezTo>
                  <a:cubicBezTo>
                    <a:pt x="5" y="41"/>
                    <a:pt x="2" y="41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3" y="45"/>
                    <a:pt x="3" y="50"/>
                    <a:pt x="5" y="52"/>
                  </a:cubicBezTo>
                  <a:cubicBezTo>
                    <a:pt x="7" y="53"/>
                    <a:pt x="8" y="58"/>
                    <a:pt x="8" y="62"/>
                  </a:cubicBezTo>
                  <a:cubicBezTo>
                    <a:pt x="8" y="65"/>
                    <a:pt x="13" y="69"/>
                    <a:pt x="15" y="69"/>
                  </a:cubicBezTo>
                  <a:cubicBezTo>
                    <a:pt x="17" y="70"/>
                    <a:pt x="20" y="72"/>
                    <a:pt x="20" y="74"/>
                  </a:cubicBezTo>
                  <a:cubicBezTo>
                    <a:pt x="20" y="76"/>
                    <a:pt x="23" y="79"/>
                    <a:pt x="23" y="7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25" y="101"/>
                    <a:pt x="36" y="102"/>
                    <a:pt x="40" y="102"/>
                  </a:cubicBezTo>
                  <a:cubicBezTo>
                    <a:pt x="45" y="101"/>
                    <a:pt x="47" y="102"/>
                    <a:pt x="48" y="101"/>
                  </a:cubicBezTo>
                  <a:cubicBezTo>
                    <a:pt x="50" y="101"/>
                    <a:pt x="52" y="100"/>
                    <a:pt x="53" y="100"/>
                  </a:cubicBezTo>
                  <a:cubicBezTo>
                    <a:pt x="55" y="100"/>
                    <a:pt x="62" y="98"/>
                    <a:pt x="62" y="98"/>
                  </a:cubicBezTo>
                  <a:cubicBezTo>
                    <a:pt x="62" y="98"/>
                    <a:pt x="61" y="93"/>
                    <a:pt x="62" y="91"/>
                  </a:cubicBezTo>
                  <a:cubicBezTo>
                    <a:pt x="63" y="89"/>
                    <a:pt x="66" y="89"/>
                    <a:pt x="66" y="89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89"/>
                    <a:pt x="86" y="92"/>
                    <a:pt x="85" y="93"/>
                  </a:cubicBezTo>
                  <a:cubicBezTo>
                    <a:pt x="84" y="94"/>
                    <a:pt x="83" y="102"/>
                    <a:pt x="83" y="102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92" y="99"/>
                    <a:pt x="92" y="97"/>
                    <a:pt x="92" y="95"/>
                  </a:cubicBezTo>
                  <a:cubicBezTo>
                    <a:pt x="92" y="92"/>
                    <a:pt x="92" y="91"/>
                    <a:pt x="92" y="89"/>
                  </a:cubicBezTo>
                  <a:cubicBezTo>
                    <a:pt x="93" y="88"/>
                    <a:pt x="99" y="70"/>
                    <a:pt x="100" y="67"/>
                  </a:cubicBezTo>
                  <a:cubicBezTo>
                    <a:pt x="100" y="65"/>
                    <a:pt x="104" y="68"/>
                    <a:pt x="104" y="68"/>
                  </a:cubicBezTo>
                  <a:cubicBezTo>
                    <a:pt x="105" y="68"/>
                    <a:pt x="108" y="69"/>
                    <a:pt x="109" y="68"/>
                  </a:cubicBezTo>
                  <a:cubicBezTo>
                    <a:pt x="110" y="68"/>
                    <a:pt x="111" y="67"/>
                    <a:pt x="111" y="67"/>
                  </a:cubicBezTo>
                  <a:cubicBezTo>
                    <a:pt x="112" y="66"/>
                    <a:pt x="117" y="66"/>
                    <a:pt x="119" y="66"/>
                  </a:cubicBezTo>
                  <a:cubicBezTo>
                    <a:pt x="121" y="66"/>
                    <a:pt x="125" y="70"/>
                    <a:pt x="125" y="70"/>
                  </a:cubicBezTo>
                  <a:cubicBezTo>
                    <a:pt x="126" y="70"/>
                    <a:pt x="128" y="70"/>
                    <a:pt x="131" y="71"/>
                  </a:cubicBezTo>
                  <a:cubicBezTo>
                    <a:pt x="134" y="72"/>
                    <a:pt x="131" y="67"/>
                    <a:pt x="130" y="63"/>
                  </a:cubicBezTo>
                  <a:cubicBezTo>
                    <a:pt x="129" y="60"/>
                    <a:pt x="130" y="58"/>
                    <a:pt x="133" y="54"/>
                  </a:cubicBezTo>
                  <a:cubicBezTo>
                    <a:pt x="135" y="50"/>
                    <a:pt x="132" y="52"/>
                    <a:pt x="130" y="51"/>
                  </a:cubicBezTo>
                  <a:cubicBezTo>
                    <a:pt x="128" y="51"/>
                    <a:pt x="129" y="44"/>
                    <a:pt x="129" y="42"/>
                  </a:cubicBezTo>
                  <a:cubicBezTo>
                    <a:pt x="129" y="39"/>
                    <a:pt x="128" y="40"/>
                    <a:pt x="126" y="40"/>
                  </a:cubicBezTo>
                  <a:cubicBezTo>
                    <a:pt x="124" y="40"/>
                    <a:pt x="127" y="37"/>
                    <a:pt x="128" y="34"/>
                  </a:cubicBezTo>
                  <a:cubicBezTo>
                    <a:pt x="129" y="31"/>
                    <a:pt x="128" y="34"/>
                    <a:pt x="133" y="31"/>
                  </a:cubicBezTo>
                  <a:cubicBezTo>
                    <a:pt x="138" y="28"/>
                    <a:pt x="132" y="29"/>
                    <a:pt x="129" y="27"/>
                  </a:cubicBezTo>
                  <a:cubicBezTo>
                    <a:pt x="125" y="26"/>
                    <a:pt x="123" y="24"/>
                    <a:pt x="122" y="22"/>
                  </a:cubicBezTo>
                  <a:cubicBezTo>
                    <a:pt x="122" y="20"/>
                    <a:pt x="121" y="18"/>
                    <a:pt x="120" y="15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8" y="14"/>
                    <a:pt x="117" y="14"/>
                    <a:pt x="116" y="13"/>
                  </a:cubicBezTo>
                  <a:cubicBezTo>
                    <a:pt x="111" y="10"/>
                    <a:pt x="109" y="19"/>
                    <a:pt x="106" y="17"/>
                  </a:cubicBezTo>
                  <a:cubicBezTo>
                    <a:pt x="102" y="16"/>
                    <a:pt x="87" y="26"/>
                    <a:pt x="81" y="25"/>
                  </a:cubicBezTo>
                  <a:cubicBezTo>
                    <a:pt x="76" y="24"/>
                    <a:pt x="73" y="27"/>
                    <a:pt x="70" y="24"/>
                  </a:cubicBezTo>
                  <a:cubicBezTo>
                    <a:pt x="68" y="21"/>
                    <a:pt x="66" y="14"/>
                    <a:pt x="63" y="12"/>
                  </a:cubicBezTo>
                  <a:cubicBezTo>
                    <a:pt x="60" y="9"/>
                    <a:pt x="58" y="5"/>
                    <a:pt x="55" y="4"/>
                  </a:cubicBezTo>
                  <a:cubicBezTo>
                    <a:pt x="55" y="4"/>
                    <a:pt x="53" y="2"/>
                    <a:pt x="50" y="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35470CF8-6B32-498F-8FF6-CA323E7CC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776" y="1650761"/>
              <a:ext cx="402900" cy="720480"/>
            </a:xfrm>
            <a:custGeom>
              <a:avLst/>
              <a:gdLst>
                <a:gd name="T0" fmla="*/ 214 w 83"/>
                <a:gd name="T1" fmla="*/ 374 h 143"/>
                <a:gd name="T2" fmla="*/ 211 w 83"/>
                <a:gd name="T3" fmla="*/ 307 h 143"/>
                <a:gd name="T4" fmla="*/ 158 w 83"/>
                <a:gd name="T5" fmla="*/ 275 h 143"/>
                <a:gd name="T6" fmla="*/ 203 w 83"/>
                <a:gd name="T7" fmla="*/ 206 h 143"/>
                <a:gd name="T8" fmla="*/ 206 w 83"/>
                <a:gd name="T9" fmla="*/ 171 h 143"/>
                <a:gd name="T10" fmla="*/ 179 w 83"/>
                <a:gd name="T11" fmla="*/ 176 h 143"/>
                <a:gd name="T12" fmla="*/ 160 w 83"/>
                <a:gd name="T13" fmla="*/ 147 h 143"/>
                <a:gd name="T14" fmla="*/ 142 w 83"/>
                <a:gd name="T15" fmla="*/ 142 h 143"/>
                <a:gd name="T16" fmla="*/ 134 w 83"/>
                <a:gd name="T17" fmla="*/ 112 h 143"/>
                <a:gd name="T18" fmla="*/ 126 w 83"/>
                <a:gd name="T19" fmla="*/ 77 h 143"/>
                <a:gd name="T20" fmla="*/ 150 w 83"/>
                <a:gd name="T21" fmla="*/ 56 h 143"/>
                <a:gd name="T22" fmla="*/ 120 w 83"/>
                <a:gd name="T23" fmla="*/ 29 h 143"/>
                <a:gd name="T24" fmla="*/ 91 w 83"/>
                <a:gd name="T25" fmla="*/ 40 h 143"/>
                <a:gd name="T26" fmla="*/ 45 w 83"/>
                <a:gd name="T27" fmla="*/ 35 h 143"/>
                <a:gd name="T28" fmla="*/ 5 w 83"/>
                <a:gd name="T29" fmla="*/ 13 h 143"/>
                <a:gd name="T30" fmla="*/ 24 w 83"/>
                <a:gd name="T31" fmla="*/ 59 h 143"/>
                <a:gd name="T32" fmla="*/ 19 w 83"/>
                <a:gd name="T33" fmla="*/ 80 h 143"/>
                <a:gd name="T34" fmla="*/ 51 w 83"/>
                <a:gd name="T35" fmla="*/ 139 h 143"/>
                <a:gd name="T36" fmla="*/ 75 w 83"/>
                <a:gd name="T37" fmla="*/ 176 h 143"/>
                <a:gd name="T38" fmla="*/ 70 w 83"/>
                <a:gd name="T39" fmla="*/ 206 h 143"/>
                <a:gd name="T40" fmla="*/ 75 w 83"/>
                <a:gd name="T41" fmla="*/ 230 h 143"/>
                <a:gd name="T42" fmla="*/ 86 w 83"/>
                <a:gd name="T43" fmla="*/ 232 h 143"/>
                <a:gd name="T44" fmla="*/ 70 w 83"/>
                <a:gd name="T45" fmla="*/ 259 h 143"/>
                <a:gd name="T46" fmla="*/ 72 w 83"/>
                <a:gd name="T47" fmla="*/ 305 h 143"/>
                <a:gd name="T48" fmla="*/ 96 w 83"/>
                <a:gd name="T49" fmla="*/ 318 h 143"/>
                <a:gd name="T50" fmla="*/ 107 w 83"/>
                <a:gd name="T51" fmla="*/ 334 h 143"/>
                <a:gd name="T52" fmla="*/ 80 w 83"/>
                <a:gd name="T53" fmla="*/ 337 h 143"/>
                <a:gd name="T54" fmla="*/ 62 w 83"/>
                <a:gd name="T55" fmla="*/ 339 h 143"/>
                <a:gd name="T56" fmla="*/ 70 w 83"/>
                <a:gd name="T57" fmla="*/ 371 h 143"/>
                <a:gd name="T58" fmla="*/ 88 w 83"/>
                <a:gd name="T59" fmla="*/ 382 h 143"/>
                <a:gd name="T60" fmla="*/ 128 w 83"/>
                <a:gd name="T61" fmla="*/ 361 h 143"/>
                <a:gd name="T62" fmla="*/ 158 w 83"/>
                <a:gd name="T63" fmla="*/ 371 h 143"/>
                <a:gd name="T64" fmla="*/ 206 w 83"/>
                <a:gd name="T65" fmla="*/ 377 h 1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3" h="143">
                  <a:moveTo>
                    <a:pt x="79" y="143"/>
                  </a:moveTo>
                  <a:cubicBezTo>
                    <a:pt x="80" y="142"/>
                    <a:pt x="80" y="141"/>
                    <a:pt x="80" y="140"/>
                  </a:cubicBezTo>
                  <a:cubicBezTo>
                    <a:pt x="82" y="137"/>
                    <a:pt x="82" y="135"/>
                    <a:pt x="82" y="128"/>
                  </a:cubicBezTo>
                  <a:cubicBezTo>
                    <a:pt x="82" y="122"/>
                    <a:pt x="83" y="119"/>
                    <a:pt x="79" y="115"/>
                  </a:cubicBezTo>
                  <a:cubicBezTo>
                    <a:pt x="74" y="112"/>
                    <a:pt x="73" y="115"/>
                    <a:pt x="62" y="112"/>
                  </a:cubicBezTo>
                  <a:cubicBezTo>
                    <a:pt x="52" y="109"/>
                    <a:pt x="58" y="108"/>
                    <a:pt x="59" y="103"/>
                  </a:cubicBezTo>
                  <a:cubicBezTo>
                    <a:pt x="60" y="98"/>
                    <a:pt x="67" y="93"/>
                    <a:pt x="71" y="90"/>
                  </a:cubicBezTo>
                  <a:cubicBezTo>
                    <a:pt x="75" y="86"/>
                    <a:pt x="75" y="83"/>
                    <a:pt x="76" y="77"/>
                  </a:cubicBezTo>
                  <a:cubicBezTo>
                    <a:pt x="78" y="71"/>
                    <a:pt x="72" y="71"/>
                    <a:pt x="75" y="70"/>
                  </a:cubicBezTo>
                  <a:cubicBezTo>
                    <a:pt x="77" y="69"/>
                    <a:pt x="79" y="65"/>
                    <a:pt x="77" y="64"/>
                  </a:cubicBezTo>
                  <a:cubicBezTo>
                    <a:pt x="76" y="63"/>
                    <a:pt x="72" y="61"/>
                    <a:pt x="72" y="61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6"/>
                    <a:pt x="59" y="56"/>
                    <a:pt x="58" y="56"/>
                  </a:cubicBezTo>
                  <a:cubicBezTo>
                    <a:pt x="57" y="56"/>
                    <a:pt x="53" y="55"/>
                    <a:pt x="53" y="53"/>
                  </a:cubicBezTo>
                  <a:cubicBezTo>
                    <a:pt x="53" y="51"/>
                    <a:pt x="54" y="49"/>
                    <a:pt x="53" y="46"/>
                  </a:cubicBezTo>
                  <a:cubicBezTo>
                    <a:pt x="52" y="44"/>
                    <a:pt x="51" y="45"/>
                    <a:pt x="50" y="42"/>
                  </a:cubicBezTo>
                  <a:cubicBezTo>
                    <a:pt x="50" y="38"/>
                    <a:pt x="51" y="38"/>
                    <a:pt x="50" y="36"/>
                  </a:cubicBezTo>
                  <a:cubicBezTo>
                    <a:pt x="48" y="34"/>
                    <a:pt x="47" y="30"/>
                    <a:pt x="47" y="29"/>
                  </a:cubicBezTo>
                  <a:cubicBezTo>
                    <a:pt x="48" y="28"/>
                    <a:pt x="50" y="28"/>
                    <a:pt x="53" y="27"/>
                  </a:cubicBezTo>
                  <a:cubicBezTo>
                    <a:pt x="56" y="27"/>
                    <a:pt x="56" y="25"/>
                    <a:pt x="56" y="21"/>
                  </a:cubicBezTo>
                  <a:cubicBezTo>
                    <a:pt x="55" y="17"/>
                    <a:pt x="54" y="12"/>
                    <a:pt x="51" y="12"/>
                  </a:cubicBezTo>
                  <a:cubicBezTo>
                    <a:pt x="49" y="12"/>
                    <a:pt x="47" y="11"/>
                    <a:pt x="45" y="11"/>
                  </a:cubicBezTo>
                  <a:cubicBezTo>
                    <a:pt x="42" y="11"/>
                    <a:pt x="40" y="8"/>
                    <a:pt x="39" y="11"/>
                  </a:cubicBezTo>
                  <a:cubicBezTo>
                    <a:pt x="37" y="13"/>
                    <a:pt x="36" y="14"/>
                    <a:pt x="34" y="15"/>
                  </a:cubicBezTo>
                  <a:cubicBezTo>
                    <a:pt x="32" y="16"/>
                    <a:pt x="26" y="18"/>
                    <a:pt x="24" y="16"/>
                  </a:cubicBezTo>
                  <a:cubicBezTo>
                    <a:pt x="22" y="15"/>
                    <a:pt x="19" y="13"/>
                    <a:pt x="17" y="13"/>
                  </a:cubicBezTo>
                  <a:cubicBezTo>
                    <a:pt x="14" y="14"/>
                    <a:pt x="14" y="12"/>
                    <a:pt x="11" y="9"/>
                  </a:cubicBezTo>
                  <a:cubicBezTo>
                    <a:pt x="7" y="7"/>
                    <a:pt x="0" y="0"/>
                    <a:pt x="2" y="5"/>
                  </a:cubicBezTo>
                  <a:cubicBezTo>
                    <a:pt x="4" y="11"/>
                    <a:pt x="7" y="13"/>
                    <a:pt x="7" y="15"/>
                  </a:cubicBezTo>
                  <a:cubicBezTo>
                    <a:pt x="8" y="18"/>
                    <a:pt x="8" y="22"/>
                    <a:pt x="9" y="22"/>
                  </a:cubicBezTo>
                  <a:cubicBezTo>
                    <a:pt x="10" y="22"/>
                    <a:pt x="8" y="26"/>
                    <a:pt x="8" y="27"/>
                  </a:cubicBezTo>
                  <a:cubicBezTo>
                    <a:pt x="8" y="28"/>
                    <a:pt x="6" y="27"/>
                    <a:pt x="7" y="30"/>
                  </a:cubicBezTo>
                  <a:cubicBezTo>
                    <a:pt x="8" y="33"/>
                    <a:pt x="12" y="41"/>
                    <a:pt x="14" y="44"/>
                  </a:cubicBezTo>
                  <a:cubicBezTo>
                    <a:pt x="17" y="46"/>
                    <a:pt x="16" y="50"/>
                    <a:pt x="19" y="52"/>
                  </a:cubicBezTo>
                  <a:cubicBezTo>
                    <a:pt x="23" y="54"/>
                    <a:pt x="24" y="55"/>
                    <a:pt x="24" y="58"/>
                  </a:cubicBezTo>
                  <a:cubicBezTo>
                    <a:pt x="24" y="61"/>
                    <a:pt x="27" y="63"/>
                    <a:pt x="28" y="66"/>
                  </a:cubicBezTo>
                  <a:cubicBezTo>
                    <a:pt x="28" y="69"/>
                    <a:pt x="26" y="70"/>
                    <a:pt x="27" y="72"/>
                  </a:cubicBezTo>
                  <a:cubicBezTo>
                    <a:pt x="28" y="75"/>
                    <a:pt x="29" y="73"/>
                    <a:pt x="26" y="77"/>
                  </a:cubicBezTo>
                  <a:cubicBezTo>
                    <a:pt x="22" y="81"/>
                    <a:pt x="21" y="80"/>
                    <a:pt x="23" y="83"/>
                  </a:cubicBezTo>
                  <a:cubicBezTo>
                    <a:pt x="26" y="85"/>
                    <a:pt x="27" y="87"/>
                    <a:pt x="28" y="86"/>
                  </a:cubicBezTo>
                  <a:cubicBezTo>
                    <a:pt x="28" y="84"/>
                    <a:pt x="26" y="82"/>
                    <a:pt x="29" y="83"/>
                  </a:cubicBezTo>
                  <a:cubicBezTo>
                    <a:pt x="32" y="83"/>
                    <a:pt x="33" y="84"/>
                    <a:pt x="32" y="87"/>
                  </a:cubicBezTo>
                  <a:cubicBezTo>
                    <a:pt x="32" y="90"/>
                    <a:pt x="31" y="89"/>
                    <a:pt x="29" y="92"/>
                  </a:cubicBezTo>
                  <a:cubicBezTo>
                    <a:pt x="27" y="94"/>
                    <a:pt x="27" y="93"/>
                    <a:pt x="26" y="97"/>
                  </a:cubicBezTo>
                  <a:cubicBezTo>
                    <a:pt x="24" y="100"/>
                    <a:pt x="23" y="102"/>
                    <a:pt x="24" y="106"/>
                  </a:cubicBezTo>
                  <a:cubicBezTo>
                    <a:pt x="24" y="110"/>
                    <a:pt x="25" y="113"/>
                    <a:pt x="27" y="114"/>
                  </a:cubicBezTo>
                  <a:cubicBezTo>
                    <a:pt x="29" y="114"/>
                    <a:pt x="30" y="116"/>
                    <a:pt x="31" y="117"/>
                  </a:cubicBezTo>
                  <a:cubicBezTo>
                    <a:pt x="31" y="118"/>
                    <a:pt x="34" y="117"/>
                    <a:pt x="36" y="119"/>
                  </a:cubicBezTo>
                  <a:cubicBezTo>
                    <a:pt x="38" y="121"/>
                    <a:pt x="40" y="119"/>
                    <a:pt x="40" y="121"/>
                  </a:cubicBezTo>
                  <a:cubicBezTo>
                    <a:pt x="40" y="123"/>
                    <a:pt x="41" y="123"/>
                    <a:pt x="40" y="125"/>
                  </a:cubicBezTo>
                  <a:cubicBezTo>
                    <a:pt x="40" y="126"/>
                    <a:pt x="35" y="126"/>
                    <a:pt x="34" y="126"/>
                  </a:cubicBezTo>
                  <a:cubicBezTo>
                    <a:pt x="33" y="127"/>
                    <a:pt x="33" y="124"/>
                    <a:pt x="30" y="126"/>
                  </a:cubicBezTo>
                  <a:cubicBezTo>
                    <a:pt x="28" y="129"/>
                    <a:pt x="27" y="128"/>
                    <a:pt x="26" y="128"/>
                  </a:cubicBezTo>
                  <a:cubicBezTo>
                    <a:pt x="25" y="129"/>
                    <a:pt x="24" y="127"/>
                    <a:pt x="23" y="127"/>
                  </a:cubicBezTo>
                  <a:cubicBezTo>
                    <a:pt x="24" y="133"/>
                    <a:pt x="24" y="133"/>
                    <a:pt x="24" y="133"/>
                  </a:cubicBezTo>
                  <a:cubicBezTo>
                    <a:pt x="24" y="133"/>
                    <a:pt x="25" y="138"/>
                    <a:pt x="26" y="139"/>
                  </a:cubicBezTo>
                  <a:cubicBezTo>
                    <a:pt x="27" y="140"/>
                    <a:pt x="26" y="142"/>
                    <a:pt x="28" y="142"/>
                  </a:cubicBezTo>
                  <a:cubicBezTo>
                    <a:pt x="29" y="143"/>
                    <a:pt x="31" y="143"/>
                    <a:pt x="33" y="143"/>
                  </a:cubicBezTo>
                  <a:cubicBezTo>
                    <a:pt x="35" y="143"/>
                    <a:pt x="39" y="141"/>
                    <a:pt x="40" y="140"/>
                  </a:cubicBezTo>
                  <a:cubicBezTo>
                    <a:pt x="40" y="138"/>
                    <a:pt x="45" y="135"/>
                    <a:pt x="48" y="135"/>
                  </a:cubicBezTo>
                  <a:cubicBezTo>
                    <a:pt x="50" y="135"/>
                    <a:pt x="52" y="137"/>
                    <a:pt x="54" y="138"/>
                  </a:cubicBezTo>
                  <a:cubicBezTo>
                    <a:pt x="57" y="138"/>
                    <a:pt x="57" y="138"/>
                    <a:pt x="59" y="139"/>
                  </a:cubicBezTo>
                  <a:cubicBezTo>
                    <a:pt x="60" y="141"/>
                    <a:pt x="61" y="142"/>
                    <a:pt x="61" y="142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7" y="141"/>
                    <a:pt x="78" y="143"/>
                    <a:pt x="79" y="14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E2E5B133-8E7F-46C5-9F56-8A6B8DA24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7041" y="1871431"/>
              <a:ext cx="588014" cy="364011"/>
            </a:xfrm>
            <a:custGeom>
              <a:avLst/>
              <a:gdLst>
                <a:gd name="T0" fmla="*/ 313 w 121"/>
                <a:gd name="T1" fmla="*/ 139 h 72"/>
                <a:gd name="T2" fmla="*/ 313 w 121"/>
                <a:gd name="T3" fmla="*/ 139 h 72"/>
                <a:gd name="T4" fmla="*/ 324 w 121"/>
                <a:gd name="T5" fmla="*/ 123 h 72"/>
                <a:gd name="T6" fmla="*/ 319 w 121"/>
                <a:gd name="T7" fmla="*/ 115 h 72"/>
                <a:gd name="T8" fmla="*/ 311 w 121"/>
                <a:gd name="T9" fmla="*/ 102 h 72"/>
                <a:gd name="T10" fmla="*/ 311 w 121"/>
                <a:gd name="T11" fmla="*/ 91 h 72"/>
                <a:gd name="T12" fmla="*/ 305 w 121"/>
                <a:gd name="T13" fmla="*/ 80 h 72"/>
                <a:gd name="T14" fmla="*/ 305 w 121"/>
                <a:gd name="T15" fmla="*/ 70 h 72"/>
                <a:gd name="T16" fmla="*/ 300 w 121"/>
                <a:gd name="T17" fmla="*/ 56 h 72"/>
                <a:gd name="T18" fmla="*/ 308 w 121"/>
                <a:gd name="T19" fmla="*/ 46 h 72"/>
                <a:gd name="T20" fmla="*/ 292 w 121"/>
                <a:gd name="T21" fmla="*/ 35 h 72"/>
                <a:gd name="T22" fmla="*/ 289 w 121"/>
                <a:gd name="T23" fmla="*/ 21 h 72"/>
                <a:gd name="T24" fmla="*/ 292 w 121"/>
                <a:gd name="T25" fmla="*/ 0 h 72"/>
                <a:gd name="T26" fmla="*/ 276 w 121"/>
                <a:gd name="T27" fmla="*/ 0 h 72"/>
                <a:gd name="T28" fmla="*/ 276 w 121"/>
                <a:gd name="T29" fmla="*/ 0 h 72"/>
                <a:gd name="T30" fmla="*/ 268 w 121"/>
                <a:gd name="T31" fmla="*/ 8 h 72"/>
                <a:gd name="T32" fmla="*/ 246 w 121"/>
                <a:gd name="T33" fmla="*/ 19 h 72"/>
                <a:gd name="T34" fmla="*/ 233 w 121"/>
                <a:gd name="T35" fmla="*/ 32 h 72"/>
                <a:gd name="T36" fmla="*/ 222 w 121"/>
                <a:gd name="T37" fmla="*/ 40 h 72"/>
                <a:gd name="T38" fmla="*/ 212 w 121"/>
                <a:gd name="T39" fmla="*/ 43 h 72"/>
                <a:gd name="T40" fmla="*/ 190 w 121"/>
                <a:gd name="T41" fmla="*/ 56 h 72"/>
                <a:gd name="T42" fmla="*/ 185 w 121"/>
                <a:gd name="T43" fmla="*/ 40 h 72"/>
                <a:gd name="T44" fmla="*/ 166 w 121"/>
                <a:gd name="T45" fmla="*/ 40 h 72"/>
                <a:gd name="T46" fmla="*/ 147 w 121"/>
                <a:gd name="T47" fmla="*/ 35 h 72"/>
                <a:gd name="T48" fmla="*/ 139 w 121"/>
                <a:gd name="T49" fmla="*/ 35 h 72"/>
                <a:gd name="T50" fmla="*/ 131 w 121"/>
                <a:gd name="T51" fmla="*/ 32 h 72"/>
                <a:gd name="T52" fmla="*/ 120 w 121"/>
                <a:gd name="T53" fmla="*/ 27 h 72"/>
                <a:gd name="T54" fmla="*/ 110 w 121"/>
                <a:gd name="T55" fmla="*/ 24 h 72"/>
                <a:gd name="T56" fmla="*/ 99 w 121"/>
                <a:gd name="T57" fmla="*/ 16 h 72"/>
                <a:gd name="T58" fmla="*/ 75 w 121"/>
                <a:gd name="T59" fmla="*/ 11 h 72"/>
                <a:gd name="T60" fmla="*/ 70 w 121"/>
                <a:gd name="T61" fmla="*/ 5 h 72"/>
                <a:gd name="T62" fmla="*/ 64 w 121"/>
                <a:gd name="T63" fmla="*/ 3 h 72"/>
                <a:gd name="T64" fmla="*/ 40 w 121"/>
                <a:gd name="T65" fmla="*/ 3 h 72"/>
                <a:gd name="T66" fmla="*/ 27 w 121"/>
                <a:gd name="T67" fmla="*/ 21 h 72"/>
                <a:gd name="T68" fmla="*/ 21 w 121"/>
                <a:gd name="T69" fmla="*/ 29 h 72"/>
                <a:gd name="T70" fmla="*/ 24 w 121"/>
                <a:gd name="T71" fmla="*/ 32 h 72"/>
                <a:gd name="T72" fmla="*/ 40 w 121"/>
                <a:gd name="T73" fmla="*/ 59 h 72"/>
                <a:gd name="T74" fmla="*/ 54 w 121"/>
                <a:gd name="T75" fmla="*/ 46 h 72"/>
                <a:gd name="T76" fmla="*/ 67 w 121"/>
                <a:gd name="T77" fmla="*/ 54 h 72"/>
                <a:gd name="T78" fmla="*/ 62 w 121"/>
                <a:gd name="T79" fmla="*/ 70 h 72"/>
                <a:gd name="T80" fmla="*/ 64 w 121"/>
                <a:gd name="T81" fmla="*/ 88 h 72"/>
                <a:gd name="T82" fmla="*/ 51 w 121"/>
                <a:gd name="T83" fmla="*/ 123 h 72"/>
                <a:gd name="T84" fmla="*/ 19 w 121"/>
                <a:gd name="T85" fmla="*/ 158 h 72"/>
                <a:gd name="T86" fmla="*/ 27 w 121"/>
                <a:gd name="T87" fmla="*/ 182 h 72"/>
                <a:gd name="T88" fmla="*/ 72 w 121"/>
                <a:gd name="T89" fmla="*/ 190 h 72"/>
                <a:gd name="T90" fmla="*/ 72 w 121"/>
                <a:gd name="T91" fmla="*/ 193 h 72"/>
                <a:gd name="T92" fmla="*/ 72 w 121"/>
                <a:gd name="T93" fmla="*/ 193 h 72"/>
                <a:gd name="T94" fmla="*/ 99 w 121"/>
                <a:gd name="T95" fmla="*/ 174 h 72"/>
                <a:gd name="T96" fmla="*/ 134 w 121"/>
                <a:gd name="T97" fmla="*/ 166 h 72"/>
                <a:gd name="T98" fmla="*/ 187 w 121"/>
                <a:gd name="T99" fmla="*/ 172 h 72"/>
                <a:gd name="T100" fmla="*/ 233 w 121"/>
                <a:gd name="T101" fmla="*/ 155 h 72"/>
                <a:gd name="T102" fmla="*/ 254 w 121"/>
                <a:gd name="T103" fmla="*/ 139 h 72"/>
                <a:gd name="T104" fmla="*/ 311 w 121"/>
                <a:gd name="T105" fmla="*/ 139 h 72"/>
                <a:gd name="T106" fmla="*/ 313 w 121"/>
                <a:gd name="T107" fmla="*/ 139 h 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21" h="72">
                  <a:moveTo>
                    <a:pt x="117" y="52"/>
                  </a:moveTo>
                  <a:cubicBezTo>
                    <a:pt x="117" y="52"/>
                    <a:pt x="117" y="52"/>
                    <a:pt x="117" y="52"/>
                  </a:cubicBezTo>
                  <a:cubicBezTo>
                    <a:pt x="119" y="49"/>
                    <a:pt x="121" y="47"/>
                    <a:pt x="121" y="46"/>
                  </a:cubicBezTo>
                  <a:cubicBezTo>
                    <a:pt x="121" y="45"/>
                    <a:pt x="121" y="43"/>
                    <a:pt x="119" y="43"/>
                  </a:cubicBezTo>
                  <a:cubicBezTo>
                    <a:pt x="117" y="43"/>
                    <a:pt x="116" y="41"/>
                    <a:pt x="116" y="38"/>
                  </a:cubicBezTo>
                  <a:cubicBezTo>
                    <a:pt x="117" y="36"/>
                    <a:pt x="117" y="36"/>
                    <a:pt x="116" y="34"/>
                  </a:cubicBezTo>
                  <a:cubicBezTo>
                    <a:pt x="114" y="32"/>
                    <a:pt x="114" y="31"/>
                    <a:pt x="114" y="30"/>
                  </a:cubicBezTo>
                  <a:cubicBezTo>
                    <a:pt x="115" y="28"/>
                    <a:pt x="116" y="28"/>
                    <a:pt x="114" y="26"/>
                  </a:cubicBezTo>
                  <a:cubicBezTo>
                    <a:pt x="112" y="24"/>
                    <a:pt x="111" y="23"/>
                    <a:pt x="112" y="21"/>
                  </a:cubicBezTo>
                  <a:cubicBezTo>
                    <a:pt x="114" y="20"/>
                    <a:pt x="115" y="18"/>
                    <a:pt x="115" y="17"/>
                  </a:cubicBezTo>
                  <a:cubicBezTo>
                    <a:pt x="115" y="15"/>
                    <a:pt x="111" y="15"/>
                    <a:pt x="109" y="13"/>
                  </a:cubicBezTo>
                  <a:cubicBezTo>
                    <a:pt x="107" y="12"/>
                    <a:pt x="108" y="13"/>
                    <a:pt x="108" y="8"/>
                  </a:cubicBezTo>
                  <a:cubicBezTo>
                    <a:pt x="108" y="2"/>
                    <a:pt x="109" y="0"/>
                    <a:pt x="109" y="0"/>
                  </a:cubicBezTo>
                  <a:cubicBezTo>
                    <a:pt x="109" y="0"/>
                    <a:pt x="105" y="1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"/>
                    <a:pt x="102" y="3"/>
                    <a:pt x="100" y="3"/>
                  </a:cubicBezTo>
                  <a:cubicBezTo>
                    <a:pt x="98" y="4"/>
                    <a:pt x="93" y="5"/>
                    <a:pt x="92" y="7"/>
                  </a:cubicBezTo>
                  <a:cubicBezTo>
                    <a:pt x="90" y="8"/>
                    <a:pt x="88" y="9"/>
                    <a:pt x="87" y="12"/>
                  </a:cubicBezTo>
                  <a:cubicBezTo>
                    <a:pt x="86" y="15"/>
                    <a:pt x="84" y="15"/>
                    <a:pt x="83" y="15"/>
                  </a:cubicBezTo>
                  <a:cubicBezTo>
                    <a:pt x="82" y="16"/>
                    <a:pt x="80" y="15"/>
                    <a:pt x="79" y="16"/>
                  </a:cubicBezTo>
                  <a:cubicBezTo>
                    <a:pt x="78" y="17"/>
                    <a:pt x="73" y="18"/>
                    <a:pt x="71" y="21"/>
                  </a:cubicBezTo>
                  <a:cubicBezTo>
                    <a:pt x="71" y="21"/>
                    <a:pt x="72" y="16"/>
                    <a:pt x="69" y="15"/>
                  </a:cubicBezTo>
                  <a:cubicBezTo>
                    <a:pt x="67" y="15"/>
                    <a:pt x="63" y="15"/>
                    <a:pt x="62" y="15"/>
                  </a:cubicBezTo>
                  <a:cubicBezTo>
                    <a:pt x="60" y="15"/>
                    <a:pt x="56" y="13"/>
                    <a:pt x="55" y="13"/>
                  </a:cubicBezTo>
                  <a:cubicBezTo>
                    <a:pt x="54" y="12"/>
                    <a:pt x="53" y="12"/>
                    <a:pt x="52" y="13"/>
                  </a:cubicBezTo>
                  <a:cubicBezTo>
                    <a:pt x="51" y="14"/>
                    <a:pt x="50" y="12"/>
                    <a:pt x="49" y="12"/>
                  </a:cubicBezTo>
                  <a:cubicBezTo>
                    <a:pt x="48" y="11"/>
                    <a:pt x="46" y="10"/>
                    <a:pt x="45" y="10"/>
                  </a:cubicBezTo>
                  <a:cubicBezTo>
                    <a:pt x="44" y="10"/>
                    <a:pt x="41" y="9"/>
                    <a:pt x="41" y="9"/>
                  </a:cubicBezTo>
                  <a:cubicBezTo>
                    <a:pt x="41" y="9"/>
                    <a:pt x="44" y="7"/>
                    <a:pt x="37" y="6"/>
                  </a:cubicBezTo>
                  <a:cubicBezTo>
                    <a:pt x="31" y="6"/>
                    <a:pt x="29" y="5"/>
                    <a:pt x="28" y="4"/>
                  </a:cubicBezTo>
                  <a:cubicBezTo>
                    <a:pt x="27" y="4"/>
                    <a:pt x="27" y="2"/>
                    <a:pt x="26" y="2"/>
                  </a:cubicBezTo>
                  <a:cubicBezTo>
                    <a:pt x="25" y="2"/>
                    <a:pt x="25" y="0"/>
                    <a:pt x="24" y="1"/>
                  </a:cubicBezTo>
                  <a:cubicBezTo>
                    <a:pt x="22" y="1"/>
                    <a:pt x="19" y="0"/>
                    <a:pt x="15" y="1"/>
                  </a:cubicBezTo>
                  <a:cubicBezTo>
                    <a:pt x="11" y="3"/>
                    <a:pt x="10" y="5"/>
                    <a:pt x="10" y="8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4" y="19"/>
                    <a:pt x="25" y="20"/>
                  </a:cubicBezTo>
                  <a:cubicBezTo>
                    <a:pt x="27" y="21"/>
                    <a:pt x="25" y="25"/>
                    <a:pt x="23" y="26"/>
                  </a:cubicBezTo>
                  <a:cubicBezTo>
                    <a:pt x="20" y="27"/>
                    <a:pt x="26" y="27"/>
                    <a:pt x="24" y="33"/>
                  </a:cubicBezTo>
                  <a:cubicBezTo>
                    <a:pt x="23" y="39"/>
                    <a:pt x="23" y="42"/>
                    <a:pt x="19" y="46"/>
                  </a:cubicBezTo>
                  <a:cubicBezTo>
                    <a:pt x="15" y="49"/>
                    <a:pt x="8" y="54"/>
                    <a:pt x="7" y="59"/>
                  </a:cubicBezTo>
                  <a:cubicBezTo>
                    <a:pt x="6" y="64"/>
                    <a:pt x="0" y="65"/>
                    <a:pt x="10" y="68"/>
                  </a:cubicBezTo>
                  <a:cubicBezTo>
                    <a:pt x="21" y="71"/>
                    <a:pt x="22" y="68"/>
                    <a:pt x="27" y="71"/>
                  </a:cubicBezTo>
                  <a:cubicBezTo>
                    <a:pt x="27" y="71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31" y="69"/>
                    <a:pt x="35" y="66"/>
                    <a:pt x="37" y="65"/>
                  </a:cubicBezTo>
                  <a:cubicBezTo>
                    <a:pt x="40" y="62"/>
                    <a:pt x="42" y="59"/>
                    <a:pt x="50" y="62"/>
                  </a:cubicBezTo>
                  <a:cubicBezTo>
                    <a:pt x="59" y="64"/>
                    <a:pt x="67" y="65"/>
                    <a:pt x="70" y="64"/>
                  </a:cubicBezTo>
                  <a:cubicBezTo>
                    <a:pt x="74" y="63"/>
                    <a:pt x="85" y="61"/>
                    <a:pt x="87" y="58"/>
                  </a:cubicBezTo>
                  <a:cubicBezTo>
                    <a:pt x="90" y="55"/>
                    <a:pt x="95" y="52"/>
                    <a:pt x="95" y="52"/>
                  </a:cubicBezTo>
                  <a:cubicBezTo>
                    <a:pt x="116" y="52"/>
                    <a:pt x="116" y="52"/>
                    <a:pt x="116" y="52"/>
                  </a:cubicBezTo>
                  <a:lnTo>
                    <a:pt x="117" y="52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359160DC-44A2-431D-B3D7-0E696D933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711" y="2133595"/>
              <a:ext cx="631571" cy="388531"/>
            </a:xfrm>
            <a:custGeom>
              <a:avLst/>
              <a:gdLst>
                <a:gd name="T0" fmla="*/ 0 w 130"/>
                <a:gd name="T1" fmla="*/ 128 h 77"/>
                <a:gd name="T2" fmla="*/ 3 w 130"/>
                <a:gd name="T3" fmla="*/ 128 h 77"/>
                <a:gd name="T4" fmla="*/ 8 w 130"/>
                <a:gd name="T5" fmla="*/ 139 h 77"/>
                <a:gd name="T6" fmla="*/ 21 w 130"/>
                <a:gd name="T7" fmla="*/ 139 h 77"/>
                <a:gd name="T8" fmla="*/ 19 w 130"/>
                <a:gd name="T9" fmla="*/ 126 h 77"/>
                <a:gd name="T10" fmla="*/ 27 w 130"/>
                <a:gd name="T11" fmla="*/ 118 h 77"/>
                <a:gd name="T12" fmla="*/ 46 w 130"/>
                <a:gd name="T13" fmla="*/ 123 h 77"/>
                <a:gd name="T14" fmla="*/ 62 w 130"/>
                <a:gd name="T15" fmla="*/ 118 h 77"/>
                <a:gd name="T16" fmla="*/ 75 w 130"/>
                <a:gd name="T17" fmla="*/ 115 h 77"/>
                <a:gd name="T18" fmla="*/ 88 w 130"/>
                <a:gd name="T19" fmla="*/ 120 h 77"/>
                <a:gd name="T20" fmla="*/ 107 w 130"/>
                <a:gd name="T21" fmla="*/ 104 h 77"/>
                <a:gd name="T22" fmla="*/ 126 w 130"/>
                <a:gd name="T23" fmla="*/ 112 h 77"/>
                <a:gd name="T24" fmla="*/ 131 w 130"/>
                <a:gd name="T25" fmla="*/ 128 h 77"/>
                <a:gd name="T26" fmla="*/ 131 w 130"/>
                <a:gd name="T27" fmla="*/ 139 h 77"/>
                <a:gd name="T28" fmla="*/ 150 w 130"/>
                <a:gd name="T29" fmla="*/ 147 h 77"/>
                <a:gd name="T30" fmla="*/ 158 w 130"/>
                <a:gd name="T31" fmla="*/ 155 h 77"/>
                <a:gd name="T32" fmla="*/ 166 w 130"/>
                <a:gd name="T33" fmla="*/ 163 h 77"/>
                <a:gd name="T34" fmla="*/ 179 w 130"/>
                <a:gd name="T35" fmla="*/ 144 h 77"/>
                <a:gd name="T36" fmla="*/ 206 w 130"/>
                <a:gd name="T37" fmla="*/ 139 h 77"/>
                <a:gd name="T38" fmla="*/ 225 w 130"/>
                <a:gd name="T39" fmla="*/ 152 h 77"/>
                <a:gd name="T40" fmla="*/ 225 w 130"/>
                <a:gd name="T41" fmla="*/ 174 h 77"/>
                <a:gd name="T42" fmla="*/ 244 w 130"/>
                <a:gd name="T43" fmla="*/ 187 h 77"/>
                <a:gd name="T44" fmla="*/ 262 w 130"/>
                <a:gd name="T45" fmla="*/ 203 h 77"/>
                <a:gd name="T46" fmla="*/ 276 w 130"/>
                <a:gd name="T47" fmla="*/ 195 h 77"/>
                <a:gd name="T48" fmla="*/ 286 w 130"/>
                <a:gd name="T49" fmla="*/ 193 h 77"/>
                <a:gd name="T50" fmla="*/ 297 w 130"/>
                <a:gd name="T51" fmla="*/ 203 h 77"/>
                <a:gd name="T52" fmla="*/ 308 w 130"/>
                <a:gd name="T53" fmla="*/ 201 h 77"/>
                <a:gd name="T54" fmla="*/ 308 w 130"/>
                <a:gd name="T55" fmla="*/ 185 h 77"/>
                <a:gd name="T56" fmla="*/ 316 w 130"/>
                <a:gd name="T57" fmla="*/ 169 h 77"/>
                <a:gd name="T58" fmla="*/ 340 w 130"/>
                <a:gd name="T59" fmla="*/ 150 h 77"/>
                <a:gd name="T60" fmla="*/ 345 w 130"/>
                <a:gd name="T61" fmla="*/ 134 h 77"/>
                <a:gd name="T62" fmla="*/ 335 w 130"/>
                <a:gd name="T63" fmla="*/ 118 h 77"/>
                <a:gd name="T64" fmla="*/ 305 w 130"/>
                <a:gd name="T65" fmla="*/ 80 h 77"/>
                <a:gd name="T66" fmla="*/ 300 w 130"/>
                <a:gd name="T67" fmla="*/ 64 h 77"/>
                <a:gd name="T68" fmla="*/ 305 w 130"/>
                <a:gd name="T69" fmla="*/ 56 h 77"/>
                <a:gd name="T70" fmla="*/ 297 w 130"/>
                <a:gd name="T71" fmla="*/ 43 h 77"/>
                <a:gd name="T72" fmla="*/ 273 w 130"/>
                <a:gd name="T73" fmla="*/ 27 h 77"/>
                <a:gd name="T74" fmla="*/ 260 w 130"/>
                <a:gd name="T75" fmla="*/ 19 h 77"/>
                <a:gd name="T76" fmla="*/ 244 w 130"/>
                <a:gd name="T77" fmla="*/ 13 h 77"/>
                <a:gd name="T78" fmla="*/ 241 w 130"/>
                <a:gd name="T79" fmla="*/ 0 h 77"/>
                <a:gd name="T80" fmla="*/ 238 w 130"/>
                <a:gd name="T81" fmla="*/ 0 h 77"/>
                <a:gd name="T82" fmla="*/ 182 w 130"/>
                <a:gd name="T83" fmla="*/ 0 h 77"/>
                <a:gd name="T84" fmla="*/ 161 w 130"/>
                <a:gd name="T85" fmla="*/ 16 h 77"/>
                <a:gd name="T86" fmla="*/ 115 w 130"/>
                <a:gd name="T87" fmla="*/ 32 h 77"/>
                <a:gd name="T88" fmla="*/ 62 w 130"/>
                <a:gd name="T89" fmla="*/ 27 h 77"/>
                <a:gd name="T90" fmla="*/ 27 w 130"/>
                <a:gd name="T91" fmla="*/ 35 h 77"/>
                <a:gd name="T92" fmla="*/ 3 w 130"/>
                <a:gd name="T93" fmla="*/ 51 h 77"/>
                <a:gd name="T94" fmla="*/ 0 w 130"/>
                <a:gd name="T95" fmla="*/ 54 h 77"/>
                <a:gd name="T96" fmla="*/ 8 w 130"/>
                <a:gd name="T97" fmla="*/ 86 h 77"/>
                <a:gd name="T98" fmla="*/ 3 w 130"/>
                <a:gd name="T99" fmla="*/ 118 h 77"/>
                <a:gd name="T100" fmla="*/ 0 w 130"/>
                <a:gd name="T101" fmla="*/ 126 h 77"/>
                <a:gd name="T102" fmla="*/ 0 w 130"/>
                <a:gd name="T103" fmla="*/ 128 h 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0" h="77">
                  <a:moveTo>
                    <a:pt x="0" y="48"/>
                  </a:moveTo>
                  <a:cubicBezTo>
                    <a:pt x="0" y="48"/>
                    <a:pt x="1" y="48"/>
                    <a:pt x="1" y="48"/>
                  </a:cubicBezTo>
                  <a:cubicBezTo>
                    <a:pt x="1" y="49"/>
                    <a:pt x="1" y="53"/>
                    <a:pt x="3" y="52"/>
                  </a:cubicBezTo>
                  <a:cubicBezTo>
                    <a:pt x="5" y="52"/>
                    <a:pt x="8" y="54"/>
                    <a:pt x="8" y="52"/>
                  </a:cubicBezTo>
                  <a:cubicBezTo>
                    <a:pt x="8" y="50"/>
                    <a:pt x="7" y="48"/>
                    <a:pt x="7" y="47"/>
                  </a:cubicBezTo>
                  <a:cubicBezTo>
                    <a:pt x="7" y="46"/>
                    <a:pt x="8" y="44"/>
                    <a:pt x="10" y="44"/>
                  </a:cubicBezTo>
                  <a:cubicBezTo>
                    <a:pt x="12" y="45"/>
                    <a:pt x="15" y="47"/>
                    <a:pt x="17" y="46"/>
                  </a:cubicBezTo>
                  <a:cubicBezTo>
                    <a:pt x="19" y="46"/>
                    <a:pt x="22" y="45"/>
                    <a:pt x="23" y="44"/>
                  </a:cubicBezTo>
                  <a:cubicBezTo>
                    <a:pt x="25" y="43"/>
                    <a:pt x="26" y="42"/>
                    <a:pt x="28" y="43"/>
                  </a:cubicBezTo>
                  <a:cubicBezTo>
                    <a:pt x="30" y="44"/>
                    <a:pt x="33" y="45"/>
                    <a:pt x="33" y="45"/>
                  </a:cubicBezTo>
                  <a:cubicBezTo>
                    <a:pt x="34" y="45"/>
                    <a:pt x="38" y="40"/>
                    <a:pt x="40" y="39"/>
                  </a:cubicBezTo>
                  <a:cubicBezTo>
                    <a:pt x="42" y="39"/>
                    <a:pt x="45" y="40"/>
                    <a:pt x="47" y="42"/>
                  </a:cubicBezTo>
                  <a:cubicBezTo>
                    <a:pt x="49" y="44"/>
                    <a:pt x="47" y="46"/>
                    <a:pt x="49" y="48"/>
                  </a:cubicBezTo>
                  <a:cubicBezTo>
                    <a:pt x="51" y="50"/>
                    <a:pt x="47" y="50"/>
                    <a:pt x="49" y="52"/>
                  </a:cubicBezTo>
                  <a:cubicBezTo>
                    <a:pt x="51" y="54"/>
                    <a:pt x="55" y="53"/>
                    <a:pt x="56" y="55"/>
                  </a:cubicBezTo>
                  <a:cubicBezTo>
                    <a:pt x="58" y="57"/>
                    <a:pt x="58" y="58"/>
                    <a:pt x="59" y="58"/>
                  </a:cubicBezTo>
                  <a:cubicBezTo>
                    <a:pt x="60" y="59"/>
                    <a:pt x="59" y="63"/>
                    <a:pt x="62" y="61"/>
                  </a:cubicBezTo>
                  <a:cubicBezTo>
                    <a:pt x="64" y="58"/>
                    <a:pt x="64" y="55"/>
                    <a:pt x="67" y="54"/>
                  </a:cubicBezTo>
                  <a:cubicBezTo>
                    <a:pt x="70" y="53"/>
                    <a:pt x="74" y="52"/>
                    <a:pt x="77" y="52"/>
                  </a:cubicBezTo>
                  <a:cubicBezTo>
                    <a:pt x="80" y="53"/>
                    <a:pt x="84" y="54"/>
                    <a:pt x="84" y="57"/>
                  </a:cubicBezTo>
                  <a:cubicBezTo>
                    <a:pt x="83" y="60"/>
                    <a:pt x="83" y="64"/>
                    <a:pt x="84" y="65"/>
                  </a:cubicBezTo>
                  <a:cubicBezTo>
                    <a:pt x="86" y="66"/>
                    <a:pt x="90" y="68"/>
                    <a:pt x="91" y="70"/>
                  </a:cubicBezTo>
                  <a:cubicBezTo>
                    <a:pt x="92" y="71"/>
                    <a:pt x="96" y="77"/>
                    <a:pt x="98" y="76"/>
                  </a:cubicBezTo>
                  <a:cubicBezTo>
                    <a:pt x="99" y="76"/>
                    <a:pt x="102" y="74"/>
                    <a:pt x="103" y="73"/>
                  </a:cubicBezTo>
                  <a:cubicBezTo>
                    <a:pt x="104" y="72"/>
                    <a:pt x="106" y="72"/>
                    <a:pt x="107" y="72"/>
                  </a:cubicBezTo>
                  <a:cubicBezTo>
                    <a:pt x="108" y="73"/>
                    <a:pt x="108" y="77"/>
                    <a:pt x="111" y="76"/>
                  </a:cubicBezTo>
                  <a:cubicBezTo>
                    <a:pt x="114" y="76"/>
                    <a:pt x="115" y="75"/>
                    <a:pt x="115" y="75"/>
                  </a:cubicBezTo>
                  <a:cubicBezTo>
                    <a:pt x="115" y="75"/>
                    <a:pt x="115" y="70"/>
                    <a:pt x="115" y="69"/>
                  </a:cubicBezTo>
                  <a:cubicBezTo>
                    <a:pt x="114" y="68"/>
                    <a:pt x="116" y="64"/>
                    <a:pt x="118" y="63"/>
                  </a:cubicBezTo>
                  <a:cubicBezTo>
                    <a:pt x="120" y="62"/>
                    <a:pt x="126" y="57"/>
                    <a:pt x="127" y="56"/>
                  </a:cubicBezTo>
                  <a:cubicBezTo>
                    <a:pt x="128" y="55"/>
                    <a:pt x="130" y="53"/>
                    <a:pt x="129" y="50"/>
                  </a:cubicBezTo>
                  <a:cubicBezTo>
                    <a:pt x="128" y="47"/>
                    <a:pt x="126" y="45"/>
                    <a:pt x="125" y="44"/>
                  </a:cubicBezTo>
                  <a:cubicBezTo>
                    <a:pt x="123" y="43"/>
                    <a:pt x="117" y="39"/>
                    <a:pt x="114" y="30"/>
                  </a:cubicBezTo>
                  <a:cubicBezTo>
                    <a:pt x="114" y="30"/>
                    <a:pt x="112" y="25"/>
                    <a:pt x="112" y="24"/>
                  </a:cubicBezTo>
                  <a:cubicBezTo>
                    <a:pt x="112" y="23"/>
                    <a:pt x="114" y="22"/>
                    <a:pt x="114" y="21"/>
                  </a:cubicBezTo>
                  <a:cubicBezTo>
                    <a:pt x="115" y="19"/>
                    <a:pt x="116" y="18"/>
                    <a:pt x="111" y="16"/>
                  </a:cubicBezTo>
                  <a:cubicBezTo>
                    <a:pt x="107" y="13"/>
                    <a:pt x="105" y="12"/>
                    <a:pt x="102" y="10"/>
                  </a:cubicBezTo>
                  <a:cubicBezTo>
                    <a:pt x="100" y="9"/>
                    <a:pt x="99" y="6"/>
                    <a:pt x="97" y="7"/>
                  </a:cubicBezTo>
                  <a:cubicBezTo>
                    <a:pt x="94" y="7"/>
                    <a:pt x="92" y="6"/>
                    <a:pt x="91" y="5"/>
                  </a:cubicBezTo>
                  <a:cubicBezTo>
                    <a:pt x="90" y="3"/>
                    <a:pt x="89" y="2"/>
                    <a:pt x="90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3" y="3"/>
                    <a:pt x="60" y="6"/>
                  </a:cubicBezTo>
                  <a:cubicBezTo>
                    <a:pt x="58" y="9"/>
                    <a:pt x="47" y="11"/>
                    <a:pt x="43" y="12"/>
                  </a:cubicBezTo>
                  <a:cubicBezTo>
                    <a:pt x="40" y="13"/>
                    <a:pt x="32" y="12"/>
                    <a:pt x="23" y="10"/>
                  </a:cubicBezTo>
                  <a:cubicBezTo>
                    <a:pt x="15" y="7"/>
                    <a:pt x="13" y="10"/>
                    <a:pt x="10" y="13"/>
                  </a:cubicBezTo>
                  <a:cubicBezTo>
                    <a:pt x="8" y="14"/>
                    <a:pt x="4" y="17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3"/>
                    <a:pt x="3" y="26"/>
                    <a:pt x="3" y="32"/>
                  </a:cubicBezTo>
                  <a:cubicBezTo>
                    <a:pt x="3" y="39"/>
                    <a:pt x="3" y="41"/>
                    <a:pt x="1" y="44"/>
                  </a:cubicBezTo>
                  <a:cubicBezTo>
                    <a:pt x="1" y="45"/>
                    <a:pt x="1" y="46"/>
                    <a:pt x="0" y="47"/>
                  </a:cubicBezTo>
                  <a:lnTo>
                    <a:pt x="0" y="48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id="{E9460858-2C28-428C-94C6-AF0217D33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2559" y="2329747"/>
              <a:ext cx="446456" cy="443227"/>
            </a:xfrm>
            <a:custGeom>
              <a:avLst/>
              <a:gdLst>
                <a:gd name="T0" fmla="*/ 246 w 92"/>
                <a:gd name="T1" fmla="*/ 51 h 88"/>
                <a:gd name="T2" fmla="*/ 230 w 92"/>
                <a:gd name="T3" fmla="*/ 59 h 88"/>
                <a:gd name="T4" fmla="*/ 219 w 92"/>
                <a:gd name="T5" fmla="*/ 77 h 88"/>
                <a:gd name="T6" fmla="*/ 222 w 92"/>
                <a:gd name="T7" fmla="*/ 104 h 88"/>
                <a:gd name="T8" fmla="*/ 201 w 92"/>
                <a:gd name="T9" fmla="*/ 112 h 88"/>
                <a:gd name="T10" fmla="*/ 187 w 92"/>
                <a:gd name="T11" fmla="*/ 118 h 88"/>
                <a:gd name="T12" fmla="*/ 190 w 92"/>
                <a:gd name="T13" fmla="*/ 147 h 88"/>
                <a:gd name="T14" fmla="*/ 174 w 92"/>
                <a:gd name="T15" fmla="*/ 158 h 88"/>
                <a:gd name="T16" fmla="*/ 182 w 92"/>
                <a:gd name="T17" fmla="*/ 168 h 88"/>
                <a:gd name="T18" fmla="*/ 171 w 92"/>
                <a:gd name="T19" fmla="*/ 179 h 88"/>
                <a:gd name="T20" fmla="*/ 160 w 92"/>
                <a:gd name="T21" fmla="*/ 187 h 88"/>
                <a:gd name="T22" fmla="*/ 163 w 92"/>
                <a:gd name="T23" fmla="*/ 200 h 88"/>
                <a:gd name="T24" fmla="*/ 166 w 92"/>
                <a:gd name="T25" fmla="*/ 219 h 88"/>
                <a:gd name="T26" fmla="*/ 158 w 92"/>
                <a:gd name="T27" fmla="*/ 232 h 88"/>
                <a:gd name="T28" fmla="*/ 158 w 92"/>
                <a:gd name="T29" fmla="*/ 235 h 88"/>
                <a:gd name="T30" fmla="*/ 158 w 92"/>
                <a:gd name="T31" fmla="*/ 232 h 88"/>
                <a:gd name="T32" fmla="*/ 128 w 92"/>
                <a:gd name="T33" fmla="*/ 222 h 88"/>
                <a:gd name="T34" fmla="*/ 80 w 92"/>
                <a:gd name="T35" fmla="*/ 227 h 88"/>
                <a:gd name="T36" fmla="*/ 56 w 92"/>
                <a:gd name="T37" fmla="*/ 219 h 88"/>
                <a:gd name="T38" fmla="*/ 0 w 92"/>
                <a:gd name="T39" fmla="*/ 203 h 88"/>
                <a:gd name="T40" fmla="*/ 3 w 92"/>
                <a:gd name="T41" fmla="*/ 200 h 88"/>
                <a:gd name="T42" fmla="*/ 24 w 92"/>
                <a:gd name="T43" fmla="*/ 158 h 88"/>
                <a:gd name="T44" fmla="*/ 51 w 92"/>
                <a:gd name="T45" fmla="*/ 160 h 88"/>
                <a:gd name="T46" fmla="*/ 45 w 92"/>
                <a:gd name="T47" fmla="*/ 128 h 88"/>
                <a:gd name="T48" fmla="*/ 43 w 92"/>
                <a:gd name="T49" fmla="*/ 109 h 88"/>
                <a:gd name="T50" fmla="*/ 35 w 92"/>
                <a:gd name="T51" fmla="*/ 88 h 88"/>
                <a:gd name="T52" fmla="*/ 40 w 92"/>
                <a:gd name="T53" fmla="*/ 75 h 88"/>
                <a:gd name="T54" fmla="*/ 43 w 92"/>
                <a:gd name="T55" fmla="*/ 56 h 88"/>
                <a:gd name="T56" fmla="*/ 45 w 92"/>
                <a:gd name="T57" fmla="*/ 29 h 88"/>
                <a:gd name="T58" fmla="*/ 43 w 92"/>
                <a:gd name="T59" fmla="*/ 19 h 88"/>
                <a:gd name="T60" fmla="*/ 43 w 92"/>
                <a:gd name="T61" fmla="*/ 19 h 88"/>
                <a:gd name="T62" fmla="*/ 86 w 92"/>
                <a:gd name="T63" fmla="*/ 16 h 88"/>
                <a:gd name="T64" fmla="*/ 94 w 92"/>
                <a:gd name="T65" fmla="*/ 24 h 88"/>
                <a:gd name="T66" fmla="*/ 99 w 92"/>
                <a:gd name="T67" fmla="*/ 35 h 88"/>
                <a:gd name="T68" fmla="*/ 112 w 92"/>
                <a:gd name="T69" fmla="*/ 35 h 88"/>
                <a:gd name="T70" fmla="*/ 110 w 92"/>
                <a:gd name="T71" fmla="*/ 21 h 88"/>
                <a:gd name="T72" fmla="*/ 118 w 92"/>
                <a:gd name="T73" fmla="*/ 13 h 88"/>
                <a:gd name="T74" fmla="*/ 136 w 92"/>
                <a:gd name="T75" fmla="*/ 19 h 88"/>
                <a:gd name="T76" fmla="*/ 152 w 92"/>
                <a:gd name="T77" fmla="*/ 13 h 88"/>
                <a:gd name="T78" fmla="*/ 166 w 92"/>
                <a:gd name="T79" fmla="*/ 11 h 88"/>
                <a:gd name="T80" fmla="*/ 179 w 92"/>
                <a:gd name="T81" fmla="*/ 16 h 88"/>
                <a:gd name="T82" fmla="*/ 198 w 92"/>
                <a:gd name="T83" fmla="*/ 0 h 88"/>
                <a:gd name="T84" fmla="*/ 217 w 92"/>
                <a:gd name="T85" fmla="*/ 8 h 88"/>
                <a:gd name="T86" fmla="*/ 222 w 92"/>
                <a:gd name="T87" fmla="*/ 24 h 88"/>
                <a:gd name="T88" fmla="*/ 222 w 92"/>
                <a:gd name="T89" fmla="*/ 35 h 88"/>
                <a:gd name="T90" fmla="*/ 241 w 92"/>
                <a:gd name="T91" fmla="*/ 43 h 88"/>
                <a:gd name="T92" fmla="*/ 246 w 92"/>
                <a:gd name="T93" fmla="*/ 48 h 88"/>
                <a:gd name="T94" fmla="*/ 246 w 92"/>
                <a:gd name="T95" fmla="*/ 51 h 8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2" h="88">
                  <a:moveTo>
                    <a:pt x="92" y="19"/>
                  </a:moveTo>
                  <a:cubicBezTo>
                    <a:pt x="90" y="20"/>
                    <a:pt x="88" y="21"/>
                    <a:pt x="86" y="22"/>
                  </a:cubicBezTo>
                  <a:cubicBezTo>
                    <a:pt x="83" y="23"/>
                    <a:pt x="81" y="24"/>
                    <a:pt x="82" y="29"/>
                  </a:cubicBezTo>
                  <a:cubicBezTo>
                    <a:pt x="83" y="35"/>
                    <a:pt x="86" y="36"/>
                    <a:pt x="83" y="39"/>
                  </a:cubicBezTo>
                  <a:cubicBezTo>
                    <a:pt x="79" y="41"/>
                    <a:pt x="76" y="40"/>
                    <a:pt x="75" y="42"/>
                  </a:cubicBezTo>
                  <a:cubicBezTo>
                    <a:pt x="74" y="44"/>
                    <a:pt x="68" y="38"/>
                    <a:pt x="70" y="44"/>
                  </a:cubicBezTo>
                  <a:cubicBezTo>
                    <a:pt x="72" y="49"/>
                    <a:pt x="73" y="53"/>
                    <a:pt x="71" y="55"/>
                  </a:cubicBezTo>
                  <a:cubicBezTo>
                    <a:pt x="68" y="58"/>
                    <a:pt x="63" y="56"/>
                    <a:pt x="65" y="59"/>
                  </a:cubicBezTo>
                  <a:cubicBezTo>
                    <a:pt x="68" y="62"/>
                    <a:pt x="69" y="62"/>
                    <a:pt x="68" y="63"/>
                  </a:cubicBezTo>
                  <a:cubicBezTo>
                    <a:pt x="67" y="65"/>
                    <a:pt x="67" y="65"/>
                    <a:pt x="64" y="67"/>
                  </a:cubicBezTo>
                  <a:cubicBezTo>
                    <a:pt x="62" y="70"/>
                    <a:pt x="61" y="68"/>
                    <a:pt x="60" y="70"/>
                  </a:cubicBezTo>
                  <a:cubicBezTo>
                    <a:pt x="60" y="72"/>
                    <a:pt x="59" y="72"/>
                    <a:pt x="61" y="75"/>
                  </a:cubicBezTo>
                  <a:cubicBezTo>
                    <a:pt x="62" y="78"/>
                    <a:pt x="63" y="79"/>
                    <a:pt x="62" y="82"/>
                  </a:cubicBezTo>
                  <a:cubicBezTo>
                    <a:pt x="62" y="85"/>
                    <a:pt x="59" y="83"/>
                    <a:pt x="59" y="87"/>
                  </a:cubicBezTo>
                  <a:cubicBezTo>
                    <a:pt x="59" y="87"/>
                    <a:pt x="59" y="87"/>
                    <a:pt x="59" y="88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5" y="85"/>
                    <a:pt x="51" y="83"/>
                    <a:pt x="48" y="83"/>
                  </a:cubicBezTo>
                  <a:cubicBezTo>
                    <a:pt x="41" y="83"/>
                    <a:pt x="34" y="88"/>
                    <a:pt x="30" y="85"/>
                  </a:cubicBezTo>
                  <a:cubicBezTo>
                    <a:pt x="25" y="82"/>
                    <a:pt x="28" y="81"/>
                    <a:pt x="21" y="82"/>
                  </a:cubicBezTo>
                  <a:cubicBezTo>
                    <a:pt x="14" y="83"/>
                    <a:pt x="7" y="84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50"/>
                    <a:pt x="17" y="48"/>
                  </a:cubicBezTo>
                  <a:cubicBezTo>
                    <a:pt x="15" y="45"/>
                    <a:pt x="17" y="43"/>
                    <a:pt x="16" y="41"/>
                  </a:cubicBezTo>
                  <a:cubicBezTo>
                    <a:pt x="16" y="38"/>
                    <a:pt x="14" y="36"/>
                    <a:pt x="13" y="33"/>
                  </a:cubicBezTo>
                  <a:cubicBezTo>
                    <a:pt x="13" y="31"/>
                    <a:pt x="14" y="31"/>
                    <a:pt x="15" y="28"/>
                  </a:cubicBezTo>
                  <a:cubicBezTo>
                    <a:pt x="15" y="26"/>
                    <a:pt x="16" y="22"/>
                    <a:pt x="16" y="21"/>
                  </a:cubicBezTo>
                  <a:cubicBezTo>
                    <a:pt x="16" y="20"/>
                    <a:pt x="18" y="12"/>
                    <a:pt x="17" y="11"/>
                  </a:cubicBezTo>
                  <a:cubicBezTo>
                    <a:pt x="17" y="10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4" y="8"/>
                    <a:pt x="35" y="9"/>
                  </a:cubicBezTo>
                  <a:cubicBezTo>
                    <a:pt x="35" y="10"/>
                    <a:pt x="35" y="14"/>
                    <a:pt x="37" y="13"/>
                  </a:cubicBezTo>
                  <a:cubicBezTo>
                    <a:pt x="39" y="13"/>
                    <a:pt x="42" y="15"/>
                    <a:pt x="42" y="13"/>
                  </a:cubicBezTo>
                  <a:cubicBezTo>
                    <a:pt x="42" y="11"/>
                    <a:pt x="41" y="9"/>
                    <a:pt x="41" y="8"/>
                  </a:cubicBezTo>
                  <a:cubicBezTo>
                    <a:pt x="41" y="7"/>
                    <a:pt x="42" y="5"/>
                    <a:pt x="44" y="5"/>
                  </a:cubicBezTo>
                  <a:cubicBezTo>
                    <a:pt x="46" y="6"/>
                    <a:pt x="49" y="8"/>
                    <a:pt x="51" y="7"/>
                  </a:cubicBezTo>
                  <a:cubicBezTo>
                    <a:pt x="53" y="7"/>
                    <a:pt x="56" y="6"/>
                    <a:pt x="57" y="5"/>
                  </a:cubicBezTo>
                  <a:cubicBezTo>
                    <a:pt x="59" y="4"/>
                    <a:pt x="60" y="3"/>
                    <a:pt x="62" y="4"/>
                  </a:cubicBezTo>
                  <a:cubicBezTo>
                    <a:pt x="64" y="5"/>
                    <a:pt x="67" y="6"/>
                    <a:pt x="67" y="6"/>
                  </a:cubicBezTo>
                  <a:cubicBezTo>
                    <a:pt x="68" y="6"/>
                    <a:pt x="72" y="1"/>
                    <a:pt x="74" y="0"/>
                  </a:cubicBezTo>
                  <a:cubicBezTo>
                    <a:pt x="76" y="0"/>
                    <a:pt x="79" y="1"/>
                    <a:pt x="81" y="3"/>
                  </a:cubicBezTo>
                  <a:cubicBezTo>
                    <a:pt x="83" y="5"/>
                    <a:pt x="81" y="7"/>
                    <a:pt x="83" y="9"/>
                  </a:cubicBezTo>
                  <a:cubicBezTo>
                    <a:pt x="85" y="11"/>
                    <a:pt x="81" y="11"/>
                    <a:pt x="83" y="13"/>
                  </a:cubicBezTo>
                  <a:cubicBezTo>
                    <a:pt x="85" y="15"/>
                    <a:pt x="89" y="14"/>
                    <a:pt x="90" y="16"/>
                  </a:cubicBezTo>
                  <a:cubicBezTo>
                    <a:pt x="91" y="17"/>
                    <a:pt x="91" y="18"/>
                    <a:pt x="92" y="18"/>
                  </a:cubicBezTo>
                  <a:lnTo>
                    <a:pt x="92" y="19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id="{95A86B6B-B0C5-48F1-9595-9EFD449AB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307" y="2395759"/>
              <a:ext cx="486382" cy="473404"/>
            </a:xfrm>
            <a:custGeom>
              <a:avLst/>
              <a:gdLst>
                <a:gd name="T0" fmla="*/ 126 w 100"/>
                <a:gd name="T1" fmla="*/ 248 h 94"/>
                <a:gd name="T2" fmla="*/ 121 w 100"/>
                <a:gd name="T3" fmla="*/ 246 h 94"/>
                <a:gd name="T4" fmla="*/ 88 w 100"/>
                <a:gd name="T5" fmla="*/ 246 h 94"/>
                <a:gd name="T6" fmla="*/ 72 w 100"/>
                <a:gd name="T7" fmla="*/ 248 h 94"/>
                <a:gd name="T8" fmla="*/ 46 w 100"/>
                <a:gd name="T9" fmla="*/ 240 h 94"/>
                <a:gd name="T10" fmla="*/ 48 w 100"/>
                <a:gd name="T11" fmla="*/ 216 h 94"/>
                <a:gd name="T12" fmla="*/ 19 w 100"/>
                <a:gd name="T13" fmla="*/ 214 h 94"/>
                <a:gd name="T14" fmla="*/ 0 w 100"/>
                <a:gd name="T15" fmla="*/ 200 h 94"/>
                <a:gd name="T16" fmla="*/ 0 w 100"/>
                <a:gd name="T17" fmla="*/ 200 h 94"/>
                <a:gd name="T18" fmla="*/ 0 w 100"/>
                <a:gd name="T19" fmla="*/ 198 h 94"/>
                <a:gd name="T20" fmla="*/ 8 w 100"/>
                <a:gd name="T21" fmla="*/ 184 h 94"/>
                <a:gd name="T22" fmla="*/ 5 w 100"/>
                <a:gd name="T23" fmla="*/ 166 h 94"/>
                <a:gd name="T24" fmla="*/ 3 w 100"/>
                <a:gd name="T25" fmla="*/ 152 h 94"/>
                <a:gd name="T26" fmla="*/ 13 w 100"/>
                <a:gd name="T27" fmla="*/ 144 h 94"/>
                <a:gd name="T28" fmla="*/ 24 w 100"/>
                <a:gd name="T29" fmla="*/ 134 h 94"/>
                <a:gd name="T30" fmla="*/ 16 w 100"/>
                <a:gd name="T31" fmla="*/ 123 h 94"/>
                <a:gd name="T32" fmla="*/ 32 w 100"/>
                <a:gd name="T33" fmla="*/ 112 h 94"/>
                <a:gd name="T34" fmla="*/ 29 w 100"/>
                <a:gd name="T35" fmla="*/ 83 h 94"/>
                <a:gd name="T36" fmla="*/ 43 w 100"/>
                <a:gd name="T37" fmla="*/ 77 h 94"/>
                <a:gd name="T38" fmla="*/ 64 w 100"/>
                <a:gd name="T39" fmla="*/ 69 h 94"/>
                <a:gd name="T40" fmla="*/ 62 w 100"/>
                <a:gd name="T41" fmla="*/ 43 h 94"/>
                <a:gd name="T42" fmla="*/ 72 w 100"/>
                <a:gd name="T43" fmla="*/ 24 h 94"/>
                <a:gd name="T44" fmla="*/ 88 w 100"/>
                <a:gd name="T45" fmla="*/ 13 h 94"/>
                <a:gd name="T46" fmla="*/ 88 w 100"/>
                <a:gd name="T47" fmla="*/ 13 h 94"/>
                <a:gd name="T48" fmla="*/ 91 w 100"/>
                <a:gd name="T49" fmla="*/ 16 h 94"/>
                <a:gd name="T50" fmla="*/ 99 w 100"/>
                <a:gd name="T51" fmla="*/ 24 h 94"/>
                <a:gd name="T52" fmla="*/ 113 w 100"/>
                <a:gd name="T53" fmla="*/ 5 h 94"/>
                <a:gd name="T54" fmla="*/ 139 w 100"/>
                <a:gd name="T55" fmla="*/ 0 h 94"/>
                <a:gd name="T56" fmla="*/ 158 w 100"/>
                <a:gd name="T57" fmla="*/ 13 h 94"/>
                <a:gd name="T58" fmla="*/ 158 w 100"/>
                <a:gd name="T59" fmla="*/ 35 h 94"/>
                <a:gd name="T60" fmla="*/ 177 w 100"/>
                <a:gd name="T61" fmla="*/ 48 h 94"/>
                <a:gd name="T62" fmla="*/ 196 w 100"/>
                <a:gd name="T63" fmla="*/ 64 h 94"/>
                <a:gd name="T64" fmla="*/ 209 w 100"/>
                <a:gd name="T65" fmla="*/ 56 h 94"/>
                <a:gd name="T66" fmla="*/ 220 w 100"/>
                <a:gd name="T67" fmla="*/ 53 h 94"/>
                <a:gd name="T68" fmla="*/ 230 w 100"/>
                <a:gd name="T69" fmla="*/ 64 h 94"/>
                <a:gd name="T70" fmla="*/ 241 w 100"/>
                <a:gd name="T71" fmla="*/ 61 h 94"/>
                <a:gd name="T72" fmla="*/ 252 w 100"/>
                <a:gd name="T73" fmla="*/ 75 h 94"/>
                <a:gd name="T74" fmla="*/ 263 w 100"/>
                <a:gd name="T75" fmla="*/ 93 h 94"/>
                <a:gd name="T76" fmla="*/ 260 w 100"/>
                <a:gd name="T77" fmla="*/ 104 h 94"/>
                <a:gd name="T78" fmla="*/ 244 w 100"/>
                <a:gd name="T79" fmla="*/ 107 h 94"/>
                <a:gd name="T80" fmla="*/ 244 w 100"/>
                <a:gd name="T81" fmla="*/ 128 h 94"/>
                <a:gd name="T82" fmla="*/ 244 w 100"/>
                <a:gd name="T83" fmla="*/ 136 h 94"/>
                <a:gd name="T84" fmla="*/ 255 w 100"/>
                <a:gd name="T85" fmla="*/ 152 h 94"/>
                <a:gd name="T86" fmla="*/ 247 w 100"/>
                <a:gd name="T87" fmla="*/ 160 h 94"/>
                <a:gd name="T88" fmla="*/ 230 w 100"/>
                <a:gd name="T89" fmla="*/ 163 h 94"/>
                <a:gd name="T90" fmla="*/ 222 w 100"/>
                <a:gd name="T91" fmla="*/ 187 h 94"/>
                <a:gd name="T92" fmla="*/ 214 w 100"/>
                <a:gd name="T93" fmla="*/ 198 h 94"/>
                <a:gd name="T94" fmla="*/ 204 w 100"/>
                <a:gd name="T95" fmla="*/ 211 h 94"/>
                <a:gd name="T96" fmla="*/ 196 w 100"/>
                <a:gd name="T97" fmla="*/ 214 h 94"/>
                <a:gd name="T98" fmla="*/ 177 w 100"/>
                <a:gd name="T99" fmla="*/ 230 h 94"/>
                <a:gd name="T100" fmla="*/ 145 w 100"/>
                <a:gd name="T101" fmla="*/ 248 h 94"/>
                <a:gd name="T102" fmla="*/ 129 w 100"/>
                <a:gd name="T103" fmla="*/ 246 h 94"/>
                <a:gd name="T104" fmla="*/ 129 w 100"/>
                <a:gd name="T105" fmla="*/ 248 h 94"/>
                <a:gd name="T106" fmla="*/ 126 w 100"/>
                <a:gd name="T107" fmla="*/ 248 h 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0" h="94">
                  <a:moveTo>
                    <a:pt x="47" y="93"/>
                  </a:moveTo>
                  <a:cubicBezTo>
                    <a:pt x="45" y="92"/>
                    <a:pt x="45" y="92"/>
                    <a:pt x="45" y="92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2" y="91"/>
                    <a:pt x="17" y="90"/>
                    <a:pt x="17" y="9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4" y="77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0"/>
                    <a:pt x="3" y="72"/>
                    <a:pt x="3" y="69"/>
                  </a:cubicBezTo>
                  <a:cubicBezTo>
                    <a:pt x="4" y="66"/>
                    <a:pt x="3" y="65"/>
                    <a:pt x="2" y="62"/>
                  </a:cubicBezTo>
                  <a:cubicBezTo>
                    <a:pt x="0" y="59"/>
                    <a:pt x="1" y="59"/>
                    <a:pt x="1" y="57"/>
                  </a:cubicBezTo>
                  <a:cubicBezTo>
                    <a:pt x="2" y="55"/>
                    <a:pt x="3" y="57"/>
                    <a:pt x="5" y="54"/>
                  </a:cubicBezTo>
                  <a:cubicBezTo>
                    <a:pt x="8" y="52"/>
                    <a:pt x="8" y="52"/>
                    <a:pt x="9" y="50"/>
                  </a:cubicBezTo>
                  <a:cubicBezTo>
                    <a:pt x="10" y="49"/>
                    <a:pt x="9" y="49"/>
                    <a:pt x="6" y="46"/>
                  </a:cubicBezTo>
                  <a:cubicBezTo>
                    <a:pt x="4" y="43"/>
                    <a:pt x="9" y="45"/>
                    <a:pt x="12" y="42"/>
                  </a:cubicBezTo>
                  <a:cubicBezTo>
                    <a:pt x="14" y="40"/>
                    <a:pt x="13" y="36"/>
                    <a:pt x="11" y="31"/>
                  </a:cubicBezTo>
                  <a:cubicBezTo>
                    <a:pt x="9" y="25"/>
                    <a:pt x="15" y="31"/>
                    <a:pt x="16" y="29"/>
                  </a:cubicBezTo>
                  <a:cubicBezTo>
                    <a:pt x="17" y="27"/>
                    <a:pt x="20" y="28"/>
                    <a:pt x="24" y="26"/>
                  </a:cubicBezTo>
                  <a:cubicBezTo>
                    <a:pt x="27" y="23"/>
                    <a:pt x="24" y="22"/>
                    <a:pt x="23" y="16"/>
                  </a:cubicBezTo>
                  <a:cubicBezTo>
                    <a:pt x="22" y="11"/>
                    <a:pt x="24" y="10"/>
                    <a:pt x="27" y="9"/>
                  </a:cubicBezTo>
                  <a:cubicBezTo>
                    <a:pt x="29" y="8"/>
                    <a:pt x="31" y="7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4" y="6"/>
                    <a:pt x="34" y="6"/>
                  </a:cubicBezTo>
                  <a:cubicBezTo>
                    <a:pt x="35" y="7"/>
                    <a:pt x="34" y="11"/>
                    <a:pt x="37" y="9"/>
                  </a:cubicBezTo>
                  <a:cubicBezTo>
                    <a:pt x="39" y="6"/>
                    <a:pt x="39" y="3"/>
                    <a:pt x="42" y="2"/>
                  </a:cubicBezTo>
                  <a:cubicBezTo>
                    <a:pt x="45" y="1"/>
                    <a:pt x="49" y="0"/>
                    <a:pt x="52" y="0"/>
                  </a:cubicBezTo>
                  <a:cubicBezTo>
                    <a:pt x="55" y="1"/>
                    <a:pt x="59" y="2"/>
                    <a:pt x="59" y="5"/>
                  </a:cubicBezTo>
                  <a:cubicBezTo>
                    <a:pt x="58" y="8"/>
                    <a:pt x="58" y="12"/>
                    <a:pt x="59" y="13"/>
                  </a:cubicBezTo>
                  <a:cubicBezTo>
                    <a:pt x="61" y="14"/>
                    <a:pt x="65" y="16"/>
                    <a:pt x="66" y="18"/>
                  </a:cubicBezTo>
                  <a:cubicBezTo>
                    <a:pt x="67" y="19"/>
                    <a:pt x="71" y="25"/>
                    <a:pt x="73" y="24"/>
                  </a:cubicBezTo>
                  <a:cubicBezTo>
                    <a:pt x="74" y="24"/>
                    <a:pt x="77" y="22"/>
                    <a:pt x="78" y="21"/>
                  </a:cubicBezTo>
                  <a:cubicBezTo>
                    <a:pt x="79" y="20"/>
                    <a:pt x="81" y="20"/>
                    <a:pt x="82" y="20"/>
                  </a:cubicBezTo>
                  <a:cubicBezTo>
                    <a:pt x="83" y="21"/>
                    <a:pt x="83" y="25"/>
                    <a:pt x="86" y="24"/>
                  </a:cubicBezTo>
                  <a:cubicBezTo>
                    <a:pt x="89" y="24"/>
                    <a:pt x="90" y="23"/>
                    <a:pt x="90" y="23"/>
                  </a:cubicBezTo>
                  <a:cubicBezTo>
                    <a:pt x="90" y="23"/>
                    <a:pt x="93" y="27"/>
                    <a:pt x="94" y="28"/>
                  </a:cubicBezTo>
                  <a:cubicBezTo>
                    <a:pt x="96" y="30"/>
                    <a:pt x="98" y="34"/>
                    <a:pt x="98" y="35"/>
                  </a:cubicBezTo>
                  <a:cubicBezTo>
                    <a:pt x="98" y="36"/>
                    <a:pt x="100" y="39"/>
                    <a:pt x="97" y="39"/>
                  </a:cubicBezTo>
                  <a:cubicBezTo>
                    <a:pt x="95" y="40"/>
                    <a:pt x="92" y="38"/>
                    <a:pt x="91" y="40"/>
                  </a:cubicBezTo>
                  <a:cubicBezTo>
                    <a:pt x="89" y="42"/>
                    <a:pt x="91" y="46"/>
                    <a:pt x="91" y="48"/>
                  </a:cubicBezTo>
                  <a:cubicBezTo>
                    <a:pt x="91" y="51"/>
                    <a:pt x="89" y="49"/>
                    <a:pt x="91" y="51"/>
                  </a:cubicBezTo>
                  <a:cubicBezTo>
                    <a:pt x="93" y="54"/>
                    <a:pt x="94" y="55"/>
                    <a:pt x="95" y="57"/>
                  </a:cubicBezTo>
                  <a:cubicBezTo>
                    <a:pt x="96" y="59"/>
                    <a:pt x="94" y="60"/>
                    <a:pt x="92" y="60"/>
                  </a:cubicBezTo>
                  <a:cubicBezTo>
                    <a:pt x="90" y="60"/>
                    <a:pt x="87" y="58"/>
                    <a:pt x="86" y="61"/>
                  </a:cubicBezTo>
                  <a:cubicBezTo>
                    <a:pt x="85" y="65"/>
                    <a:pt x="84" y="68"/>
                    <a:pt x="83" y="70"/>
                  </a:cubicBezTo>
                  <a:cubicBezTo>
                    <a:pt x="82" y="71"/>
                    <a:pt x="80" y="72"/>
                    <a:pt x="80" y="74"/>
                  </a:cubicBezTo>
                  <a:cubicBezTo>
                    <a:pt x="79" y="77"/>
                    <a:pt x="79" y="80"/>
                    <a:pt x="76" y="79"/>
                  </a:cubicBezTo>
                  <a:cubicBezTo>
                    <a:pt x="74" y="78"/>
                    <a:pt x="75" y="77"/>
                    <a:pt x="73" y="80"/>
                  </a:cubicBezTo>
                  <a:cubicBezTo>
                    <a:pt x="71" y="82"/>
                    <a:pt x="70" y="83"/>
                    <a:pt x="66" y="86"/>
                  </a:cubicBezTo>
                  <a:cubicBezTo>
                    <a:pt x="62" y="89"/>
                    <a:pt x="59" y="94"/>
                    <a:pt x="54" y="93"/>
                  </a:cubicBezTo>
                  <a:cubicBezTo>
                    <a:pt x="49" y="92"/>
                    <a:pt x="48" y="92"/>
                    <a:pt x="48" y="92"/>
                  </a:cubicBezTo>
                  <a:cubicBezTo>
                    <a:pt x="48" y="92"/>
                    <a:pt x="48" y="92"/>
                    <a:pt x="48" y="93"/>
                  </a:cubicBezTo>
                  <a:lnTo>
                    <a:pt x="47" y="93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151F52CE-17A0-4EBC-8C70-BA1677267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595" y="2712619"/>
              <a:ext cx="588014" cy="454544"/>
            </a:xfrm>
            <a:custGeom>
              <a:avLst/>
              <a:gdLst>
                <a:gd name="T0" fmla="*/ 321 w 121"/>
                <a:gd name="T1" fmla="*/ 80 h 90"/>
                <a:gd name="T2" fmla="*/ 316 w 121"/>
                <a:gd name="T3" fmla="*/ 78 h 90"/>
                <a:gd name="T4" fmla="*/ 284 w 121"/>
                <a:gd name="T5" fmla="*/ 78 h 90"/>
                <a:gd name="T6" fmla="*/ 268 w 121"/>
                <a:gd name="T7" fmla="*/ 80 h 90"/>
                <a:gd name="T8" fmla="*/ 241 w 121"/>
                <a:gd name="T9" fmla="*/ 72 h 90"/>
                <a:gd name="T10" fmla="*/ 244 w 121"/>
                <a:gd name="T11" fmla="*/ 48 h 90"/>
                <a:gd name="T12" fmla="*/ 214 w 121"/>
                <a:gd name="T13" fmla="*/ 46 h 90"/>
                <a:gd name="T14" fmla="*/ 166 w 121"/>
                <a:gd name="T15" fmla="*/ 19 h 90"/>
                <a:gd name="T16" fmla="*/ 118 w 121"/>
                <a:gd name="T17" fmla="*/ 24 h 90"/>
                <a:gd name="T18" fmla="*/ 94 w 121"/>
                <a:gd name="T19" fmla="*/ 16 h 90"/>
                <a:gd name="T20" fmla="*/ 37 w 121"/>
                <a:gd name="T21" fmla="*/ 0 h 90"/>
                <a:gd name="T22" fmla="*/ 37 w 121"/>
                <a:gd name="T23" fmla="*/ 0 h 90"/>
                <a:gd name="T24" fmla="*/ 46 w 121"/>
                <a:gd name="T25" fmla="*/ 32 h 90"/>
                <a:gd name="T26" fmla="*/ 64 w 121"/>
                <a:gd name="T27" fmla="*/ 59 h 90"/>
                <a:gd name="T28" fmla="*/ 83 w 121"/>
                <a:gd name="T29" fmla="*/ 70 h 90"/>
                <a:gd name="T30" fmla="*/ 67 w 121"/>
                <a:gd name="T31" fmla="*/ 78 h 90"/>
                <a:gd name="T32" fmla="*/ 59 w 121"/>
                <a:gd name="T33" fmla="*/ 78 h 90"/>
                <a:gd name="T34" fmla="*/ 75 w 121"/>
                <a:gd name="T35" fmla="*/ 96 h 90"/>
                <a:gd name="T36" fmla="*/ 96 w 121"/>
                <a:gd name="T37" fmla="*/ 112 h 90"/>
                <a:gd name="T38" fmla="*/ 75 w 121"/>
                <a:gd name="T39" fmla="*/ 115 h 90"/>
                <a:gd name="T40" fmla="*/ 27 w 121"/>
                <a:gd name="T41" fmla="*/ 129 h 90"/>
                <a:gd name="T42" fmla="*/ 0 w 121"/>
                <a:gd name="T43" fmla="*/ 139 h 90"/>
                <a:gd name="T44" fmla="*/ 27 w 121"/>
                <a:gd name="T45" fmla="*/ 169 h 90"/>
                <a:gd name="T46" fmla="*/ 48 w 121"/>
                <a:gd name="T47" fmla="*/ 179 h 90"/>
                <a:gd name="T48" fmla="*/ 37 w 121"/>
                <a:gd name="T49" fmla="*/ 204 h 90"/>
                <a:gd name="T50" fmla="*/ 54 w 121"/>
                <a:gd name="T51" fmla="*/ 222 h 90"/>
                <a:gd name="T52" fmla="*/ 51 w 121"/>
                <a:gd name="T53" fmla="*/ 230 h 90"/>
                <a:gd name="T54" fmla="*/ 54 w 121"/>
                <a:gd name="T55" fmla="*/ 230 h 90"/>
                <a:gd name="T56" fmla="*/ 70 w 121"/>
                <a:gd name="T57" fmla="*/ 233 h 90"/>
                <a:gd name="T58" fmla="*/ 88 w 121"/>
                <a:gd name="T59" fmla="*/ 236 h 90"/>
                <a:gd name="T60" fmla="*/ 99 w 121"/>
                <a:gd name="T61" fmla="*/ 238 h 90"/>
                <a:gd name="T62" fmla="*/ 99 w 121"/>
                <a:gd name="T63" fmla="*/ 238 h 90"/>
                <a:gd name="T64" fmla="*/ 99 w 121"/>
                <a:gd name="T65" fmla="*/ 238 h 90"/>
                <a:gd name="T66" fmla="*/ 158 w 121"/>
                <a:gd name="T67" fmla="*/ 241 h 90"/>
                <a:gd name="T68" fmla="*/ 166 w 121"/>
                <a:gd name="T69" fmla="*/ 230 h 90"/>
                <a:gd name="T70" fmla="*/ 171 w 121"/>
                <a:gd name="T71" fmla="*/ 220 h 90"/>
                <a:gd name="T72" fmla="*/ 182 w 121"/>
                <a:gd name="T73" fmla="*/ 212 h 90"/>
                <a:gd name="T74" fmla="*/ 230 w 121"/>
                <a:gd name="T75" fmla="*/ 220 h 90"/>
                <a:gd name="T76" fmla="*/ 246 w 121"/>
                <a:gd name="T77" fmla="*/ 225 h 90"/>
                <a:gd name="T78" fmla="*/ 260 w 121"/>
                <a:gd name="T79" fmla="*/ 238 h 90"/>
                <a:gd name="T80" fmla="*/ 287 w 121"/>
                <a:gd name="T81" fmla="*/ 206 h 90"/>
                <a:gd name="T82" fmla="*/ 284 w 121"/>
                <a:gd name="T83" fmla="*/ 185 h 90"/>
                <a:gd name="T84" fmla="*/ 292 w 121"/>
                <a:gd name="T85" fmla="*/ 171 h 90"/>
                <a:gd name="T86" fmla="*/ 297 w 121"/>
                <a:gd name="T87" fmla="*/ 155 h 90"/>
                <a:gd name="T88" fmla="*/ 303 w 121"/>
                <a:gd name="T89" fmla="*/ 131 h 90"/>
                <a:gd name="T90" fmla="*/ 311 w 121"/>
                <a:gd name="T91" fmla="*/ 115 h 90"/>
                <a:gd name="T92" fmla="*/ 321 w 121"/>
                <a:gd name="T93" fmla="*/ 94 h 90"/>
                <a:gd name="T94" fmla="*/ 324 w 121"/>
                <a:gd name="T95" fmla="*/ 80 h 90"/>
                <a:gd name="T96" fmla="*/ 321 w 121"/>
                <a:gd name="T97" fmla="*/ 80 h 9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21" h="90">
                  <a:moveTo>
                    <a:pt x="120" y="30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5" y="28"/>
                    <a:pt x="90" y="27"/>
                    <a:pt x="90" y="27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7"/>
                    <a:pt x="70" y="7"/>
                    <a:pt x="62" y="7"/>
                  </a:cubicBezTo>
                  <a:cubicBezTo>
                    <a:pt x="55" y="7"/>
                    <a:pt x="48" y="12"/>
                    <a:pt x="44" y="9"/>
                  </a:cubicBezTo>
                  <a:cubicBezTo>
                    <a:pt x="39" y="6"/>
                    <a:pt x="42" y="5"/>
                    <a:pt x="35" y="6"/>
                  </a:cubicBezTo>
                  <a:cubicBezTo>
                    <a:pt x="28" y="7"/>
                    <a:pt x="21" y="8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"/>
                    <a:pt x="15" y="9"/>
                    <a:pt x="17" y="12"/>
                  </a:cubicBezTo>
                  <a:cubicBezTo>
                    <a:pt x="22" y="18"/>
                    <a:pt x="20" y="21"/>
                    <a:pt x="24" y="22"/>
                  </a:cubicBezTo>
                  <a:cubicBezTo>
                    <a:pt x="29" y="22"/>
                    <a:pt x="32" y="23"/>
                    <a:pt x="31" y="26"/>
                  </a:cubicBezTo>
                  <a:cubicBezTo>
                    <a:pt x="30" y="29"/>
                    <a:pt x="28" y="29"/>
                    <a:pt x="25" y="29"/>
                  </a:cubicBezTo>
                  <a:cubicBezTo>
                    <a:pt x="22" y="29"/>
                    <a:pt x="24" y="25"/>
                    <a:pt x="22" y="29"/>
                  </a:cubicBezTo>
                  <a:cubicBezTo>
                    <a:pt x="21" y="33"/>
                    <a:pt x="22" y="35"/>
                    <a:pt x="28" y="36"/>
                  </a:cubicBezTo>
                  <a:cubicBezTo>
                    <a:pt x="33" y="36"/>
                    <a:pt x="36" y="42"/>
                    <a:pt x="36" y="42"/>
                  </a:cubicBezTo>
                  <a:cubicBezTo>
                    <a:pt x="36" y="42"/>
                    <a:pt x="35" y="40"/>
                    <a:pt x="28" y="43"/>
                  </a:cubicBezTo>
                  <a:cubicBezTo>
                    <a:pt x="21" y="46"/>
                    <a:pt x="15" y="46"/>
                    <a:pt x="10" y="48"/>
                  </a:cubicBezTo>
                  <a:cubicBezTo>
                    <a:pt x="5" y="50"/>
                    <a:pt x="0" y="52"/>
                    <a:pt x="0" y="5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21" y="65"/>
                    <a:pt x="18" y="67"/>
                  </a:cubicBezTo>
                  <a:cubicBezTo>
                    <a:pt x="16" y="69"/>
                    <a:pt x="11" y="73"/>
                    <a:pt x="14" y="76"/>
                  </a:cubicBezTo>
                  <a:cubicBezTo>
                    <a:pt x="17" y="79"/>
                    <a:pt x="19" y="80"/>
                    <a:pt x="20" y="83"/>
                  </a:cubicBezTo>
                  <a:cubicBezTo>
                    <a:pt x="20" y="84"/>
                    <a:pt x="20" y="85"/>
                    <a:pt x="19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2" y="87"/>
                    <a:pt x="25" y="87"/>
                    <a:pt x="26" y="87"/>
                  </a:cubicBezTo>
                  <a:cubicBezTo>
                    <a:pt x="28" y="88"/>
                    <a:pt x="33" y="88"/>
                    <a:pt x="33" y="88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7" y="89"/>
                    <a:pt x="55" y="90"/>
                    <a:pt x="59" y="90"/>
                  </a:cubicBezTo>
                  <a:cubicBezTo>
                    <a:pt x="64" y="90"/>
                    <a:pt x="62" y="88"/>
                    <a:pt x="62" y="86"/>
                  </a:cubicBezTo>
                  <a:cubicBezTo>
                    <a:pt x="62" y="84"/>
                    <a:pt x="63" y="83"/>
                    <a:pt x="64" y="82"/>
                  </a:cubicBezTo>
                  <a:cubicBezTo>
                    <a:pt x="65" y="82"/>
                    <a:pt x="68" y="79"/>
                    <a:pt x="68" y="79"/>
                  </a:cubicBezTo>
                  <a:cubicBezTo>
                    <a:pt x="69" y="87"/>
                    <a:pt x="82" y="83"/>
                    <a:pt x="86" y="82"/>
                  </a:cubicBezTo>
                  <a:cubicBezTo>
                    <a:pt x="90" y="82"/>
                    <a:pt x="89" y="83"/>
                    <a:pt x="92" y="84"/>
                  </a:cubicBezTo>
                  <a:cubicBezTo>
                    <a:pt x="94" y="86"/>
                    <a:pt x="97" y="89"/>
                    <a:pt x="97" y="89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7"/>
                    <a:pt x="106" y="71"/>
                    <a:pt x="106" y="69"/>
                  </a:cubicBezTo>
                  <a:cubicBezTo>
                    <a:pt x="106" y="66"/>
                    <a:pt x="107" y="68"/>
                    <a:pt x="109" y="64"/>
                  </a:cubicBezTo>
                  <a:cubicBezTo>
                    <a:pt x="111" y="60"/>
                    <a:pt x="110" y="61"/>
                    <a:pt x="111" y="58"/>
                  </a:cubicBezTo>
                  <a:cubicBezTo>
                    <a:pt x="112" y="54"/>
                    <a:pt x="111" y="54"/>
                    <a:pt x="113" y="49"/>
                  </a:cubicBezTo>
                  <a:cubicBezTo>
                    <a:pt x="114" y="44"/>
                    <a:pt x="115" y="45"/>
                    <a:pt x="116" y="43"/>
                  </a:cubicBezTo>
                  <a:cubicBezTo>
                    <a:pt x="118" y="40"/>
                    <a:pt x="119" y="37"/>
                    <a:pt x="120" y="35"/>
                  </a:cubicBezTo>
                  <a:cubicBezTo>
                    <a:pt x="120" y="33"/>
                    <a:pt x="120" y="31"/>
                    <a:pt x="121" y="30"/>
                  </a:cubicBezTo>
                  <a:lnTo>
                    <a:pt x="120" y="30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id="{B926F086-BC72-4CAA-81E3-AC7821169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6177" y="2697530"/>
              <a:ext cx="593460" cy="529987"/>
            </a:xfrm>
            <a:custGeom>
              <a:avLst/>
              <a:gdLst>
                <a:gd name="T0" fmla="*/ 118 w 122"/>
                <a:gd name="T1" fmla="*/ 238 h 105"/>
                <a:gd name="T2" fmla="*/ 134 w 122"/>
                <a:gd name="T3" fmla="*/ 249 h 105"/>
                <a:gd name="T4" fmla="*/ 169 w 122"/>
                <a:gd name="T5" fmla="*/ 276 h 105"/>
                <a:gd name="T6" fmla="*/ 198 w 122"/>
                <a:gd name="T7" fmla="*/ 262 h 105"/>
                <a:gd name="T8" fmla="*/ 204 w 122"/>
                <a:gd name="T9" fmla="*/ 244 h 105"/>
                <a:gd name="T10" fmla="*/ 236 w 122"/>
                <a:gd name="T11" fmla="*/ 246 h 105"/>
                <a:gd name="T12" fmla="*/ 257 w 122"/>
                <a:gd name="T13" fmla="*/ 225 h 105"/>
                <a:gd name="T14" fmla="*/ 281 w 122"/>
                <a:gd name="T15" fmla="*/ 238 h 105"/>
                <a:gd name="T16" fmla="*/ 284 w 122"/>
                <a:gd name="T17" fmla="*/ 230 h 105"/>
                <a:gd name="T18" fmla="*/ 279 w 122"/>
                <a:gd name="T19" fmla="*/ 187 h 105"/>
                <a:gd name="T20" fmla="*/ 228 w 122"/>
                <a:gd name="T21" fmla="*/ 147 h 105"/>
                <a:gd name="T22" fmla="*/ 306 w 122"/>
                <a:gd name="T23" fmla="*/ 123 h 105"/>
                <a:gd name="T24" fmla="*/ 306 w 122"/>
                <a:gd name="T25" fmla="*/ 104 h 105"/>
                <a:gd name="T26" fmla="*/ 298 w 122"/>
                <a:gd name="T27" fmla="*/ 86 h 105"/>
                <a:gd name="T28" fmla="*/ 295 w 122"/>
                <a:gd name="T29" fmla="*/ 67 h 105"/>
                <a:gd name="T30" fmla="*/ 268 w 122"/>
                <a:gd name="T31" fmla="*/ 8 h 105"/>
                <a:gd name="T32" fmla="*/ 268 w 122"/>
                <a:gd name="T33" fmla="*/ 8 h 105"/>
                <a:gd name="T34" fmla="*/ 217 w 122"/>
                <a:gd name="T35" fmla="*/ 8 h 105"/>
                <a:gd name="T36" fmla="*/ 193 w 122"/>
                <a:gd name="T37" fmla="*/ 29 h 105"/>
                <a:gd name="T38" fmla="*/ 142 w 122"/>
                <a:gd name="T39" fmla="*/ 43 h 105"/>
                <a:gd name="T40" fmla="*/ 72 w 122"/>
                <a:gd name="T41" fmla="*/ 88 h 105"/>
                <a:gd name="T42" fmla="*/ 56 w 122"/>
                <a:gd name="T43" fmla="*/ 104 h 105"/>
                <a:gd name="T44" fmla="*/ 19 w 122"/>
                <a:gd name="T45" fmla="*/ 104 h 105"/>
                <a:gd name="T46" fmla="*/ 24 w 122"/>
                <a:gd name="T47" fmla="*/ 120 h 105"/>
                <a:gd name="T48" fmla="*/ 8 w 122"/>
                <a:gd name="T49" fmla="*/ 126 h 105"/>
                <a:gd name="T50" fmla="*/ 19 w 122"/>
                <a:gd name="T51" fmla="*/ 150 h 105"/>
                <a:gd name="T52" fmla="*/ 8 w 122"/>
                <a:gd name="T53" fmla="*/ 166 h 105"/>
                <a:gd name="T54" fmla="*/ 46 w 122"/>
                <a:gd name="T55" fmla="*/ 161 h 105"/>
                <a:gd name="T56" fmla="*/ 99 w 122"/>
                <a:gd name="T57" fmla="*/ 145 h 105"/>
                <a:gd name="T58" fmla="*/ 145 w 122"/>
                <a:gd name="T59" fmla="*/ 163 h 105"/>
                <a:gd name="T60" fmla="*/ 164 w 122"/>
                <a:gd name="T61" fmla="*/ 187 h 105"/>
                <a:gd name="T62" fmla="*/ 155 w 122"/>
                <a:gd name="T63" fmla="*/ 195 h 105"/>
                <a:gd name="T64" fmla="*/ 105 w 122"/>
                <a:gd name="T65" fmla="*/ 169 h 105"/>
                <a:gd name="T66" fmla="*/ 70 w 122"/>
                <a:gd name="T67" fmla="*/ 195 h 105"/>
                <a:gd name="T68" fmla="*/ 105 w 122"/>
                <a:gd name="T69" fmla="*/ 225 h 105"/>
                <a:gd name="T70" fmla="*/ 115 w 122"/>
                <a:gd name="T71" fmla="*/ 238 h 10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2" h="105">
                  <a:moveTo>
                    <a:pt x="43" y="89"/>
                  </a:moveTo>
                  <a:cubicBezTo>
                    <a:pt x="43" y="89"/>
                    <a:pt x="44" y="89"/>
                    <a:pt x="44" y="89"/>
                  </a:cubicBezTo>
                  <a:cubicBezTo>
                    <a:pt x="46" y="89"/>
                    <a:pt x="45" y="89"/>
                    <a:pt x="46" y="91"/>
                  </a:cubicBezTo>
                  <a:cubicBezTo>
                    <a:pt x="48" y="92"/>
                    <a:pt x="50" y="93"/>
                    <a:pt x="50" y="93"/>
                  </a:cubicBezTo>
                  <a:cubicBezTo>
                    <a:pt x="51" y="94"/>
                    <a:pt x="56" y="96"/>
                    <a:pt x="57" y="98"/>
                  </a:cubicBezTo>
                  <a:cubicBezTo>
                    <a:pt x="59" y="100"/>
                    <a:pt x="63" y="103"/>
                    <a:pt x="63" y="103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4" y="105"/>
                    <a:pt x="73" y="102"/>
                    <a:pt x="74" y="98"/>
                  </a:cubicBezTo>
                  <a:cubicBezTo>
                    <a:pt x="75" y="94"/>
                    <a:pt x="72" y="93"/>
                    <a:pt x="72" y="91"/>
                  </a:cubicBezTo>
                  <a:cubicBezTo>
                    <a:pt x="72" y="89"/>
                    <a:pt x="75" y="92"/>
                    <a:pt x="76" y="91"/>
                  </a:cubicBezTo>
                  <a:cubicBezTo>
                    <a:pt x="78" y="90"/>
                    <a:pt x="79" y="91"/>
                    <a:pt x="81" y="92"/>
                  </a:cubicBezTo>
                  <a:cubicBezTo>
                    <a:pt x="83" y="93"/>
                    <a:pt x="86" y="93"/>
                    <a:pt x="88" y="92"/>
                  </a:cubicBezTo>
                  <a:cubicBezTo>
                    <a:pt x="90" y="90"/>
                    <a:pt x="90" y="88"/>
                    <a:pt x="91" y="85"/>
                  </a:cubicBezTo>
                  <a:cubicBezTo>
                    <a:pt x="91" y="82"/>
                    <a:pt x="94" y="85"/>
                    <a:pt x="96" y="84"/>
                  </a:cubicBezTo>
                  <a:cubicBezTo>
                    <a:pt x="99" y="84"/>
                    <a:pt x="101" y="88"/>
                    <a:pt x="102" y="88"/>
                  </a:cubicBezTo>
                  <a:cubicBezTo>
                    <a:pt x="103" y="89"/>
                    <a:pt x="104" y="89"/>
                    <a:pt x="105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6" y="88"/>
                    <a:pt x="106" y="87"/>
                    <a:pt x="106" y="86"/>
                  </a:cubicBezTo>
                  <a:cubicBezTo>
                    <a:pt x="105" y="83"/>
                    <a:pt x="103" y="82"/>
                    <a:pt x="100" y="79"/>
                  </a:cubicBezTo>
                  <a:cubicBezTo>
                    <a:pt x="97" y="76"/>
                    <a:pt x="102" y="72"/>
                    <a:pt x="104" y="70"/>
                  </a:cubicBezTo>
                  <a:cubicBezTo>
                    <a:pt x="107" y="68"/>
                    <a:pt x="96" y="66"/>
                    <a:pt x="96" y="66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91" y="53"/>
                    <a:pt x="96" y="51"/>
                  </a:cubicBezTo>
                  <a:cubicBezTo>
                    <a:pt x="101" y="49"/>
                    <a:pt x="107" y="49"/>
                    <a:pt x="114" y="46"/>
                  </a:cubicBezTo>
                  <a:cubicBezTo>
                    <a:pt x="121" y="43"/>
                    <a:pt x="122" y="45"/>
                    <a:pt x="122" y="45"/>
                  </a:cubicBezTo>
                  <a:cubicBezTo>
                    <a:pt x="122" y="45"/>
                    <a:pt x="119" y="39"/>
                    <a:pt x="114" y="39"/>
                  </a:cubicBezTo>
                  <a:cubicBezTo>
                    <a:pt x="108" y="38"/>
                    <a:pt x="107" y="36"/>
                    <a:pt x="108" y="32"/>
                  </a:cubicBezTo>
                  <a:cubicBezTo>
                    <a:pt x="110" y="28"/>
                    <a:pt x="108" y="32"/>
                    <a:pt x="111" y="32"/>
                  </a:cubicBezTo>
                  <a:cubicBezTo>
                    <a:pt x="114" y="32"/>
                    <a:pt x="116" y="32"/>
                    <a:pt x="117" y="29"/>
                  </a:cubicBezTo>
                  <a:cubicBezTo>
                    <a:pt x="118" y="26"/>
                    <a:pt x="115" y="25"/>
                    <a:pt x="110" y="25"/>
                  </a:cubicBezTo>
                  <a:cubicBezTo>
                    <a:pt x="106" y="24"/>
                    <a:pt x="108" y="21"/>
                    <a:pt x="103" y="15"/>
                  </a:cubicBezTo>
                  <a:cubicBezTo>
                    <a:pt x="101" y="12"/>
                    <a:pt x="100" y="7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00" y="3"/>
                    <a:pt x="91" y="1"/>
                    <a:pt x="89" y="1"/>
                  </a:cubicBezTo>
                  <a:cubicBezTo>
                    <a:pt x="87" y="0"/>
                    <a:pt x="82" y="1"/>
                    <a:pt x="81" y="3"/>
                  </a:cubicBezTo>
                  <a:cubicBezTo>
                    <a:pt x="80" y="4"/>
                    <a:pt x="78" y="7"/>
                    <a:pt x="77" y="7"/>
                  </a:cubicBezTo>
                  <a:cubicBezTo>
                    <a:pt x="76" y="6"/>
                    <a:pt x="72" y="11"/>
                    <a:pt x="72" y="11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0" y="17"/>
                    <a:pt x="53" y="16"/>
                  </a:cubicBezTo>
                  <a:cubicBezTo>
                    <a:pt x="46" y="15"/>
                    <a:pt x="35" y="29"/>
                    <a:pt x="34" y="31"/>
                  </a:cubicBezTo>
                  <a:cubicBezTo>
                    <a:pt x="32" y="33"/>
                    <a:pt x="30" y="34"/>
                    <a:pt x="27" y="33"/>
                  </a:cubicBezTo>
                  <a:cubicBezTo>
                    <a:pt x="24" y="33"/>
                    <a:pt x="24" y="34"/>
                    <a:pt x="23" y="35"/>
                  </a:cubicBezTo>
                  <a:cubicBezTo>
                    <a:pt x="23" y="36"/>
                    <a:pt x="21" y="39"/>
                    <a:pt x="21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0"/>
                    <a:pt x="8" y="40"/>
                    <a:pt x="8" y="40"/>
                  </a:cubicBezTo>
                  <a:cubicBezTo>
                    <a:pt x="10" y="41"/>
                    <a:pt x="9" y="44"/>
                    <a:pt x="9" y="45"/>
                  </a:cubicBezTo>
                  <a:cubicBezTo>
                    <a:pt x="9" y="47"/>
                    <a:pt x="9" y="47"/>
                    <a:pt x="7" y="47"/>
                  </a:cubicBezTo>
                  <a:cubicBezTo>
                    <a:pt x="5" y="47"/>
                    <a:pt x="3" y="45"/>
                    <a:pt x="3" y="47"/>
                  </a:cubicBezTo>
                  <a:cubicBezTo>
                    <a:pt x="3" y="48"/>
                    <a:pt x="3" y="51"/>
                    <a:pt x="5" y="52"/>
                  </a:cubicBezTo>
                  <a:cubicBezTo>
                    <a:pt x="6" y="53"/>
                    <a:pt x="8" y="55"/>
                    <a:pt x="7" y="56"/>
                  </a:cubicBezTo>
                  <a:cubicBezTo>
                    <a:pt x="6" y="57"/>
                    <a:pt x="0" y="55"/>
                    <a:pt x="0" y="57"/>
                  </a:cubicBezTo>
                  <a:cubicBezTo>
                    <a:pt x="0" y="59"/>
                    <a:pt x="1" y="61"/>
                    <a:pt x="3" y="62"/>
                  </a:cubicBezTo>
                  <a:cubicBezTo>
                    <a:pt x="5" y="62"/>
                    <a:pt x="5" y="59"/>
                    <a:pt x="8" y="60"/>
                  </a:cubicBezTo>
                  <a:cubicBezTo>
                    <a:pt x="12" y="62"/>
                    <a:pt x="13" y="59"/>
                    <a:pt x="17" y="60"/>
                  </a:cubicBezTo>
                  <a:cubicBezTo>
                    <a:pt x="20" y="61"/>
                    <a:pt x="27" y="62"/>
                    <a:pt x="29" y="60"/>
                  </a:cubicBezTo>
                  <a:cubicBezTo>
                    <a:pt x="31" y="57"/>
                    <a:pt x="33" y="52"/>
                    <a:pt x="37" y="54"/>
                  </a:cubicBezTo>
                  <a:cubicBezTo>
                    <a:pt x="41" y="56"/>
                    <a:pt x="43" y="55"/>
                    <a:pt x="46" y="58"/>
                  </a:cubicBezTo>
                  <a:cubicBezTo>
                    <a:pt x="50" y="61"/>
                    <a:pt x="52" y="57"/>
                    <a:pt x="54" y="61"/>
                  </a:cubicBezTo>
                  <a:cubicBezTo>
                    <a:pt x="56" y="65"/>
                    <a:pt x="55" y="64"/>
                    <a:pt x="57" y="65"/>
                  </a:cubicBezTo>
                  <a:cubicBezTo>
                    <a:pt x="60" y="67"/>
                    <a:pt x="60" y="69"/>
                    <a:pt x="61" y="70"/>
                  </a:cubicBezTo>
                  <a:cubicBezTo>
                    <a:pt x="62" y="71"/>
                    <a:pt x="62" y="72"/>
                    <a:pt x="62" y="73"/>
                  </a:cubicBezTo>
                  <a:cubicBezTo>
                    <a:pt x="62" y="74"/>
                    <a:pt x="62" y="75"/>
                    <a:pt x="58" y="73"/>
                  </a:cubicBezTo>
                  <a:cubicBezTo>
                    <a:pt x="54" y="71"/>
                    <a:pt x="54" y="66"/>
                    <a:pt x="49" y="67"/>
                  </a:cubicBezTo>
                  <a:cubicBezTo>
                    <a:pt x="44" y="68"/>
                    <a:pt x="41" y="64"/>
                    <a:pt x="39" y="63"/>
                  </a:cubicBezTo>
                  <a:cubicBezTo>
                    <a:pt x="37" y="62"/>
                    <a:pt x="36" y="59"/>
                    <a:pt x="34" y="64"/>
                  </a:cubicBezTo>
                  <a:cubicBezTo>
                    <a:pt x="32" y="68"/>
                    <a:pt x="22" y="71"/>
                    <a:pt x="26" y="73"/>
                  </a:cubicBezTo>
                  <a:cubicBezTo>
                    <a:pt x="31" y="75"/>
                    <a:pt x="37" y="73"/>
                    <a:pt x="38" y="77"/>
                  </a:cubicBezTo>
                  <a:cubicBezTo>
                    <a:pt x="39" y="81"/>
                    <a:pt x="38" y="82"/>
                    <a:pt x="39" y="84"/>
                  </a:cubicBezTo>
                  <a:cubicBezTo>
                    <a:pt x="41" y="87"/>
                    <a:pt x="44" y="86"/>
                    <a:pt x="44" y="88"/>
                  </a:cubicBezTo>
                  <a:cubicBezTo>
                    <a:pt x="44" y="88"/>
                    <a:pt x="43" y="88"/>
                    <a:pt x="43" y="8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id="{4DDD6D7E-3163-437A-8D0B-0E8759D58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180" y="3110579"/>
              <a:ext cx="577125" cy="448885"/>
            </a:xfrm>
            <a:custGeom>
              <a:avLst/>
              <a:gdLst>
                <a:gd name="T0" fmla="*/ 35 w 119"/>
                <a:gd name="T1" fmla="*/ 19 h 89"/>
                <a:gd name="T2" fmla="*/ 21 w 119"/>
                <a:gd name="T3" fmla="*/ 27 h 89"/>
                <a:gd name="T4" fmla="*/ 5 w 119"/>
                <a:gd name="T5" fmla="*/ 48 h 89"/>
                <a:gd name="T6" fmla="*/ 16 w 119"/>
                <a:gd name="T7" fmla="*/ 75 h 89"/>
                <a:gd name="T8" fmla="*/ 37 w 119"/>
                <a:gd name="T9" fmla="*/ 99 h 89"/>
                <a:gd name="T10" fmla="*/ 45 w 119"/>
                <a:gd name="T11" fmla="*/ 112 h 89"/>
                <a:gd name="T12" fmla="*/ 61 w 119"/>
                <a:gd name="T13" fmla="*/ 166 h 89"/>
                <a:gd name="T14" fmla="*/ 110 w 119"/>
                <a:gd name="T15" fmla="*/ 198 h 89"/>
                <a:gd name="T16" fmla="*/ 144 w 119"/>
                <a:gd name="T17" fmla="*/ 222 h 89"/>
                <a:gd name="T18" fmla="*/ 155 w 119"/>
                <a:gd name="T19" fmla="*/ 201 h 89"/>
                <a:gd name="T20" fmla="*/ 163 w 119"/>
                <a:gd name="T21" fmla="*/ 214 h 89"/>
                <a:gd name="T22" fmla="*/ 174 w 119"/>
                <a:gd name="T23" fmla="*/ 233 h 89"/>
                <a:gd name="T24" fmla="*/ 187 w 119"/>
                <a:gd name="T25" fmla="*/ 225 h 89"/>
                <a:gd name="T26" fmla="*/ 192 w 119"/>
                <a:gd name="T27" fmla="*/ 227 h 89"/>
                <a:gd name="T28" fmla="*/ 195 w 119"/>
                <a:gd name="T29" fmla="*/ 227 h 89"/>
                <a:gd name="T30" fmla="*/ 198 w 119"/>
                <a:gd name="T31" fmla="*/ 222 h 89"/>
                <a:gd name="T32" fmla="*/ 216 w 119"/>
                <a:gd name="T33" fmla="*/ 209 h 89"/>
                <a:gd name="T34" fmla="*/ 227 w 119"/>
                <a:gd name="T35" fmla="*/ 206 h 89"/>
                <a:gd name="T36" fmla="*/ 224 w 119"/>
                <a:gd name="T37" fmla="*/ 222 h 89"/>
                <a:gd name="T38" fmla="*/ 238 w 119"/>
                <a:gd name="T39" fmla="*/ 233 h 89"/>
                <a:gd name="T40" fmla="*/ 246 w 119"/>
                <a:gd name="T41" fmla="*/ 219 h 89"/>
                <a:gd name="T42" fmla="*/ 257 w 119"/>
                <a:gd name="T43" fmla="*/ 214 h 89"/>
                <a:gd name="T44" fmla="*/ 275 w 119"/>
                <a:gd name="T45" fmla="*/ 225 h 89"/>
                <a:gd name="T46" fmla="*/ 299 w 119"/>
                <a:gd name="T47" fmla="*/ 233 h 89"/>
                <a:gd name="T48" fmla="*/ 313 w 119"/>
                <a:gd name="T49" fmla="*/ 217 h 89"/>
                <a:gd name="T50" fmla="*/ 313 w 119"/>
                <a:gd name="T51" fmla="*/ 206 h 89"/>
                <a:gd name="T52" fmla="*/ 302 w 119"/>
                <a:gd name="T53" fmla="*/ 195 h 89"/>
                <a:gd name="T54" fmla="*/ 302 w 119"/>
                <a:gd name="T55" fmla="*/ 155 h 89"/>
                <a:gd name="T56" fmla="*/ 294 w 119"/>
                <a:gd name="T57" fmla="*/ 136 h 89"/>
                <a:gd name="T58" fmla="*/ 281 w 119"/>
                <a:gd name="T59" fmla="*/ 112 h 89"/>
                <a:gd name="T60" fmla="*/ 273 w 119"/>
                <a:gd name="T61" fmla="*/ 83 h 89"/>
                <a:gd name="T62" fmla="*/ 265 w 119"/>
                <a:gd name="T63" fmla="*/ 67 h 89"/>
                <a:gd name="T64" fmla="*/ 257 w 119"/>
                <a:gd name="T65" fmla="*/ 45 h 89"/>
                <a:gd name="T66" fmla="*/ 249 w 119"/>
                <a:gd name="T67" fmla="*/ 27 h 89"/>
                <a:gd name="T68" fmla="*/ 246 w 119"/>
                <a:gd name="T69" fmla="*/ 27 h 89"/>
                <a:gd name="T70" fmla="*/ 238 w 119"/>
                <a:gd name="T71" fmla="*/ 24 h 89"/>
                <a:gd name="T72" fmla="*/ 219 w 119"/>
                <a:gd name="T73" fmla="*/ 21 h 89"/>
                <a:gd name="T74" fmla="*/ 192 w 119"/>
                <a:gd name="T75" fmla="*/ 16 h 89"/>
                <a:gd name="T76" fmla="*/ 176 w 119"/>
                <a:gd name="T77" fmla="*/ 5 h 89"/>
                <a:gd name="T78" fmla="*/ 163 w 119"/>
                <a:gd name="T79" fmla="*/ 8 h 89"/>
                <a:gd name="T80" fmla="*/ 155 w 119"/>
                <a:gd name="T81" fmla="*/ 27 h 89"/>
                <a:gd name="T82" fmla="*/ 136 w 119"/>
                <a:gd name="T83" fmla="*/ 27 h 89"/>
                <a:gd name="T84" fmla="*/ 123 w 119"/>
                <a:gd name="T85" fmla="*/ 24 h 89"/>
                <a:gd name="T86" fmla="*/ 112 w 119"/>
                <a:gd name="T87" fmla="*/ 24 h 89"/>
                <a:gd name="T88" fmla="*/ 118 w 119"/>
                <a:gd name="T89" fmla="*/ 43 h 89"/>
                <a:gd name="T90" fmla="*/ 118 w 119"/>
                <a:gd name="T91" fmla="*/ 62 h 89"/>
                <a:gd name="T92" fmla="*/ 88 w 119"/>
                <a:gd name="T93" fmla="*/ 56 h 89"/>
                <a:gd name="T94" fmla="*/ 72 w 119"/>
                <a:gd name="T95" fmla="*/ 43 h 89"/>
                <a:gd name="T96" fmla="*/ 53 w 119"/>
                <a:gd name="T97" fmla="*/ 29 h 89"/>
                <a:gd name="T98" fmla="*/ 45 w 119"/>
                <a:gd name="T99" fmla="*/ 24 h 89"/>
                <a:gd name="T100" fmla="*/ 37 w 119"/>
                <a:gd name="T101" fmla="*/ 19 h 89"/>
                <a:gd name="T102" fmla="*/ 35 w 119"/>
                <a:gd name="T103" fmla="*/ 19 h 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9" h="89">
                  <a:moveTo>
                    <a:pt x="13" y="7"/>
                  </a:moveTo>
                  <a:cubicBezTo>
                    <a:pt x="12" y="8"/>
                    <a:pt x="10" y="8"/>
                    <a:pt x="8" y="10"/>
                  </a:cubicBezTo>
                  <a:cubicBezTo>
                    <a:pt x="5" y="12"/>
                    <a:pt x="2" y="13"/>
                    <a:pt x="2" y="18"/>
                  </a:cubicBezTo>
                  <a:cubicBezTo>
                    <a:pt x="1" y="23"/>
                    <a:pt x="0" y="22"/>
                    <a:pt x="6" y="28"/>
                  </a:cubicBezTo>
                  <a:cubicBezTo>
                    <a:pt x="11" y="33"/>
                    <a:pt x="13" y="33"/>
                    <a:pt x="14" y="37"/>
                  </a:cubicBezTo>
                  <a:cubicBezTo>
                    <a:pt x="15" y="40"/>
                    <a:pt x="16" y="38"/>
                    <a:pt x="17" y="42"/>
                  </a:cubicBezTo>
                  <a:cubicBezTo>
                    <a:pt x="19" y="47"/>
                    <a:pt x="15" y="55"/>
                    <a:pt x="23" y="62"/>
                  </a:cubicBezTo>
                  <a:cubicBezTo>
                    <a:pt x="31" y="68"/>
                    <a:pt x="36" y="68"/>
                    <a:pt x="41" y="74"/>
                  </a:cubicBezTo>
                  <a:cubicBezTo>
                    <a:pt x="46" y="79"/>
                    <a:pt x="51" y="83"/>
                    <a:pt x="54" y="83"/>
                  </a:cubicBezTo>
                  <a:cubicBezTo>
                    <a:pt x="57" y="83"/>
                    <a:pt x="59" y="81"/>
                    <a:pt x="58" y="75"/>
                  </a:cubicBezTo>
                  <a:cubicBezTo>
                    <a:pt x="58" y="75"/>
                    <a:pt x="60" y="77"/>
                    <a:pt x="61" y="80"/>
                  </a:cubicBezTo>
                  <a:cubicBezTo>
                    <a:pt x="62" y="83"/>
                    <a:pt x="61" y="85"/>
                    <a:pt x="65" y="87"/>
                  </a:cubicBezTo>
                  <a:cubicBezTo>
                    <a:pt x="69" y="89"/>
                    <a:pt x="68" y="82"/>
                    <a:pt x="70" y="84"/>
                  </a:cubicBezTo>
                  <a:cubicBezTo>
                    <a:pt x="71" y="84"/>
                    <a:pt x="71" y="84"/>
                    <a:pt x="72" y="85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5" y="77"/>
                    <a:pt x="84" y="80"/>
                    <a:pt x="84" y="83"/>
                  </a:cubicBezTo>
                  <a:cubicBezTo>
                    <a:pt x="83" y="85"/>
                    <a:pt x="87" y="87"/>
                    <a:pt x="89" y="87"/>
                  </a:cubicBezTo>
                  <a:cubicBezTo>
                    <a:pt x="91" y="87"/>
                    <a:pt x="92" y="85"/>
                    <a:pt x="92" y="82"/>
                  </a:cubicBezTo>
                  <a:cubicBezTo>
                    <a:pt x="93" y="80"/>
                    <a:pt x="94" y="80"/>
                    <a:pt x="96" y="80"/>
                  </a:cubicBezTo>
                  <a:cubicBezTo>
                    <a:pt x="98" y="80"/>
                    <a:pt x="101" y="83"/>
                    <a:pt x="103" y="84"/>
                  </a:cubicBezTo>
                  <a:cubicBezTo>
                    <a:pt x="105" y="86"/>
                    <a:pt x="109" y="87"/>
                    <a:pt x="112" y="87"/>
                  </a:cubicBezTo>
                  <a:cubicBezTo>
                    <a:pt x="115" y="86"/>
                    <a:pt x="116" y="84"/>
                    <a:pt x="117" y="81"/>
                  </a:cubicBezTo>
                  <a:cubicBezTo>
                    <a:pt x="119" y="79"/>
                    <a:pt x="118" y="79"/>
                    <a:pt x="117" y="77"/>
                  </a:cubicBezTo>
                  <a:cubicBezTo>
                    <a:pt x="116" y="76"/>
                    <a:pt x="113" y="73"/>
                    <a:pt x="113" y="73"/>
                  </a:cubicBezTo>
                  <a:cubicBezTo>
                    <a:pt x="113" y="73"/>
                    <a:pt x="113" y="61"/>
                    <a:pt x="113" y="58"/>
                  </a:cubicBezTo>
                  <a:cubicBezTo>
                    <a:pt x="113" y="56"/>
                    <a:pt x="113" y="54"/>
                    <a:pt x="110" y="51"/>
                  </a:cubicBezTo>
                  <a:cubicBezTo>
                    <a:pt x="106" y="48"/>
                    <a:pt x="105" y="47"/>
                    <a:pt x="105" y="42"/>
                  </a:cubicBezTo>
                  <a:cubicBezTo>
                    <a:pt x="105" y="38"/>
                    <a:pt x="105" y="34"/>
                    <a:pt x="102" y="31"/>
                  </a:cubicBezTo>
                  <a:cubicBezTo>
                    <a:pt x="99" y="28"/>
                    <a:pt x="99" y="27"/>
                    <a:pt x="99" y="25"/>
                  </a:cubicBezTo>
                  <a:cubicBezTo>
                    <a:pt x="99" y="23"/>
                    <a:pt x="97" y="19"/>
                    <a:pt x="96" y="17"/>
                  </a:cubicBezTo>
                  <a:cubicBezTo>
                    <a:pt x="95" y="15"/>
                    <a:pt x="93" y="11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9"/>
                    <a:pt x="84" y="9"/>
                    <a:pt x="82" y="8"/>
                  </a:cubicBezTo>
                  <a:cubicBezTo>
                    <a:pt x="81" y="8"/>
                    <a:pt x="73" y="7"/>
                    <a:pt x="72" y="6"/>
                  </a:cubicBezTo>
                  <a:cubicBezTo>
                    <a:pt x="71" y="5"/>
                    <a:pt x="69" y="2"/>
                    <a:pt x="66" y="2"/>
                  </a:cubicBezTo>
                  <a:cubicBezTo>
                    <a:pt x="64" y="3"/>
                    <a:pt x="61" y="0"/>
                    <a:pt x="61" y="3"/>
                  </a:cubicBezTo>
                  <a:cubicBezTo>
                    <a:pt x="60" y="6"/>
                    <a:pt x="60" y="8"/>
                    <a:pt x="58" y="10"/>
                  </a:cubicBezTo>
                  <a:cubicBezTo>
                    <a:pt x="56" y="11"/>
                    <a:pt x="53" y="11"/>
                    <a:pt x="51" y="10"/>
                  </a:cubicBezTo>
                  <a:cubicBezTo>
                    <a:pt x="49" y="9"/>
                    <a:pt x="48" y="8"/>
                    <a:pt x="46" y="9"/>
                  </a:cubicBezTo>
                  <a:cubicBezTo>
                    <a:pt x="45" y="10"/>
                    <a:pt x="42" y="7"/>
                    <a:pt x="42" y="9"/>
                  </a:cubicBezTo>
                  <a:cubicBezTo>
                    <a:pt x="42" y="11"/>
                    <a:pt x="45" y="12"/>
                    <a:pt x="44" y="16"/>
                  </a:cubicBezTo>
                  <a:cubicBezTo>
                    <a:pt x="43" y="20"/>
                    <a:pt x="44" y="23"/>
                    <a:pt x="44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29" y="18"/>
                    <a:pt x="27" y="16"/>
                  </a:cubicBezTo>
                  <a:cubicBezTo>
                    <a:pt x="26" y="14"/>
                    <a:pt x="21" y="12"/>
                    <a:pt x="20" y="11"/>
                  </a:cubicBezTo>
                  <a:cubicBezTo>
                    <a:pt x="20" y="11"/>
                    <a:pt x="18" y="10"/>
                    <a:pt x="17" y="9"/>
                  </a:cubicBezTo>
                  <a:cubicBezTo>
                    <a:pt x="15" y="7"/>
                    <a:pt x="16" y="7"/>
                    <a:pt x="14" y="7"/>
                  </a:cubicBezTo>
                  <a:cubicBezTo>
                    <a:pt x="14" y="7"/>
                    <a:pt x="13" y="7"/>
                    <a:pt x="13" y="7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 51">
              <a:extLst>
                <a:ext uri="{FF2B5EF4-FFF2-40B4-BE49-F238E27FC236}">
                  <a16:creationId xmlns:a16="http://schemas.microsoft.com/office/drawing/2014/main" id="{4088195D-EF1A-43D9-9DBA-F045F47BC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059" y="1750722"/>
              <a:ext cx="330305" cy="675213"/>
            </a:xfrm>
            <a:custGeom>
              <a:avLst/>
              <a:gdLst>
                <a:gd name="T0" fmla="*/ 182 w 68"/>
                <a:gd name="T1" fmla="*/ 326 h 134"/>
                <a:gd name="T2" fmla="*/ 137 w 68"/>
                <a:gd name="T3" fmla="*/ 342 h 134"/>
                <a:gd name="T4" fmla="*/ 120 w 68"/>
                <a:gd name="T5" fmla="*/ 353 h 134"/>
                <a:gd name="T6" fmla="*/ 110 w 68"/>
                <a:gd name="T7" fmla="*/ 358 h 134"/>
                <a:gd name="T8" fmla="*/ 110 w 68"/>
                <a:gd name="T9" fmla="*/ 358 h 134"/>
                <a:gd name="T10" fmla="*/ 112 w 68"/>
                <a:gd name="T11" fmla="*/ 355 h 134"/>
                <a:gd name="T12" fmla="*/ 107 w 68"/>
                <a:gd name="T13" fmla="*/ 345 h 134"/>
                <a:gd name="T14" fmla="*/ 96 w 68"/>
                <a:gd name="T15" fmla="*/ 342 h 134"/>
                <a:gd name="T16" fmla="*/ 86 w 68"/>
                <a:gd name="T17" fmla="*/ 329 h 134"/>
                <a:gd name="T18" fmla="*/ 72 w 68"/>
                <a:gd name="T19" fmla="*/ 321 h 134"/>
                <a:gd name="T20" fmla="*/ 56 w 68"/>
                <a:gd name="T21" fmla="*/ 321 h 134"/>
                <a:gd name="T22" fmla="*/ 48 w 68"/>
                <a:gd name="T23" fmla="*/ 315 h 134"/>
                <a:gd name="T24" fmla="*/ 43 w 68"/>
                <a:gd name="T25" fmla="*/ 305 h 134"/>
                <a:gd name="T26" fmla="*/ 32 w 68"/>
                <a:gd name="T27" fmla="*/ 299 h 134"/>
                <a:gd name="T28" fmla="*/ 13 w 68"/>
                <a:gd name="T29" fmla="*/ 278 h 134"/>
                <a:gd name="T30" fmla="*/ 13 w 68"/>
                <a:gd name="T31" fmla="*/ 259 h 134"/>
                <a:gd name="T32" fmla="*/ 8 w 68"/>
                <a:gd name="T33" fmla="*/ 238 h 134"/>
                <a:gd name="T34" fmla="*/ 3 w 68"/>
                <a:gd name="T35" fmla="*/ 219 h 134"/>
                <a:gd name="T36" fmla="*/ 16 w 68"/>
                <a:gd name="T37" fmla="*/ 203 h 134"/>
                <a:gd name="T38" fmla="*/ 21 w 68"/>
                <a:gd name="T39" fmla="*/ 176 h 134"/>
                <a:gd name="T40" fmla="*/ 11 w 68"/>
                <a:gd name="T41" fmla="*/ 139 h 134"/>
                <a:gd name="T42" fmla="*/ 13 w 68"/>
                <a:gd name="T43" fmla="*/ 112 h 134"/>
                <a:gd name="T44" fmla="*/ 27 w 68"/>
                <a:gd name="T45" fmla="*/ 83 h 134"/>
                <a:gd name="T46" fmla="*/ 35 w 68"/>
                <a:gd name="T47" fmla="*/ 69 h 134"/>
                <a:gd name="T48" fmla="*/ 21 w 68"/>
                <a:gd name="T49" fmla="*/ 56 h 134"/>
                <a:gd name="T50" fmla="*/ 21 w 68"/>
                <a:gd name="T51" fmla="*/ 19 h 134"/>
                <a:gd name="T52" fmla="*/ 48 w 68"/>
                <a:gd name="T53" fmla="*/ 19 h 134"/>
                <a:gd name="T54" fmla="*/ 62 w 68"/>
                <a:gd name="T55" fmla="*/ 29 h 134"/>
                <a:gd name="T56" fmla="*/ 72 w 68"/>
                <a:gd name="T57" fmla="*/ 19 h 134"/>
                <a:gd name="T58" fmla="*/ 70 w 68"/>
                <a:gd name="T59" fmla="*/ 0 h 134"/>
                <a:gd name="T60" fmla="*/ 83 w 68"/>
                <a:gd name="T61" fmla="*/ 13 h 134"/>
                <a:gd name="T62" fmla="*/ 110 w 68"/>
                <a:gd name="T63" fmla="*/ 27 h 134"/>
                <a:gd name="T64" fmla="*/ 110 w 68"/>
                <a:gd name="T65" fmla="*/ 27 h 134"/>
                <a:gd name="T66" fmla="*/ 102 w 68"/>
                <a:gd name="T67" fmla="*/ 61 h 134"/>
                <a:gd name="T68" fmla="*/ 126 w 68"/>
                <a:gd name="T69" fmla="*/ 72 h 134"/>
                <a:gd name="T70" fmla="*/ 155 w 68"/>
                <a:gd name="T71" fmla="*/ 80 h 134"/>
                <a:gd name="T72" fmla="*/ 161 w 68"/>
                <a:gd name="T73" fmla="*/ 134 h 134"/>
                <a:gd name="T74" fmla="*/ 174 w 68"/>
                <a:gd name="T75" fmla="*/ 195 h 134"/>
                <a:gd name="T76" fmla="*/ 169 w 68"/>
                <a:gd name="T77" fmla="*/ 264 h 134"/>
                <a:gd name="T78" fmla="*/ 174 w 68"/>
                <a:gd name="T79" fmla="*/ 291 h 134"/>
                <a:gd name="T80" fmla="*/ 182 w 68"/>
                <a:gd name="T81" fmla="*/ 326 h 1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" h="134">
                  <a:moveTo>
                    <a:pt x="68" y="122"/>
                  </a:moveTo>
                  <a:cubicBezTo>
                    <a:pt x="64" y="125"/>
                    <a:pt x="54" y="130"/>
                    <a:pt x="51" y="128"/>
                  </a:cubicBezTo>
                  <a:cubicBezTo>
                    <a:pt x="48" y="127"/>
                    <a:pt x="46" y="130"/>
                    <a:pt x="45" y="132"/>
                  </a:cubicBezTo>
                  <a:cubicBezTo>
                    <a:pt x="44" y="134"/>
                    <a:pt x="43" y="134"/>
                    <a:pt x="41" y="134"/>
                  </a:cubicBezTo>
                  <a:cubicBezTo>
                    <a:pt x="41" y="134"/>
                    <a:pt x="41" y="134"/>
                    <a:pt x="41" y="134"/>
                  </a:cubicBezTo>
                  <a:cubicBezTo>
                    <a:pt x="41" y="133"/>
                    <a:pt x="41" y="133"/>
                    <a:pt x="42" y="133"/>
                  </a:cubicBezTo>
                  <a:cubicBezTo>
                    <a:pt x="42" y="133"/>
                    <a:pt x="41" y="130"/>
                    <a:pt x="40" y="129"/>
                  </a:cubicBezTo>
                  <a:cubicBezTo>
                    <a:pt x="39" y="128"/>
                    <a:pt x="38" y="128"/>
                    <a:pt x="36" y="128"/>
                  </a:cubicBezTo>
                  <a:cubicBezTo>
                    <a:pt x="34" y="129"/>
                    <a:pt x="34" y="126"/>
                    <a:pt x="32" y="123"/>
                  </a:cubicBezTo>
                  <a:cubicBezTo>
                    <a:pt x="30" y="121"/>
                    <a:pt x="30" y="119"/>
                    <a:pt x="27" y="120"/>
                  </a:cubicBezTo>
                  <a:cubicBezTo>
                    <a:pt x="24" y="121"/>
                    <a:pt x="22" y="121"/>
                    <a:pt x="21" y="120"/>
                  </a:cubicBezTo>
                  <a:cubicBezTo>
                    <a:pt x="20" y="119"/>
                    <a:pt x="18" y="119"/>
                    <a:pt x="18" y="118"/>
                  </a:cubicBezTo>
                  <a:cubicBezTo>
                    <a:pt x="17" y="117"/>
                    <a:pt x="16" y="114"/>
                    <a:pt x="16" y="114"/>
                  </a:cubicBezTo>
                  <a:cubicBezTo>
                    <a:pt x="15" y="113"/>
                    <a:pt x="13" y="113"/>
                    <a:pt x="12" y="112"/>
                  </a:cubicBezTo>
                  <a:cubicBezTo>
                    <a:pt x="10" y="112"/>
                    <a:pt x="6" y="104"/>
                    <a:pt x="5" y="104"/>
                  </a:cubicBezTo>
                  <a:cubicBezTo>
                    <a:pt x="5" y="104"/>
                    <a:pt x="5" y="100"/>
                    <a:pt x="5" y="97"/>
                  </a:cubicBezTo>
                  <a:cubicBezTo>
                    <a:pt x="4" y="94"/>
                    <a:pt x="5" y="93"/>
                    <a:pt x="3" y="89"/>
                  </a:cubicBezTo>
                  <a:cubicBezTo>
                    <a:pt x="0" y="85"/>
                    <a:pt x="1" y="82"/>
                    <a:pt x="1" y="82"/>
                  </a:cubicBezTo>
                  <a:cubicBezTo>
                    <a:pt x="1" y="82"/>
                    <a:pt x="5" y="80"/>
                    <a:pt x="6" y="76"/>
                  </a:cubicBezTo>
                  <a:cubicBezTo>
                    <a:pt x="8" y="72"/>
                    <a:pt x="10" y="72"/>
                    <a:pt x="8" y="66"/>
                  </a:cubicBezTo>
                  <a:cubicBezTo>
                    <a:pt x="5" y="61"/>
                    <a:pt x="4" y="57"/>
                    <a:pt x="4" y="52"/>
                  </a:cubicBezTo>
                  <a:cubicBezTo>
                    <a:pt x="4" y="48"/>
                    <a:pt x="4" y="45"/>
                    <a:pt x="5" y="42"/>
                  </a:cubicBezTo>
                  <a:cubicBezTo>
                    <a:pt x="5" y="40"/>
                    <a:pt x="8" y="34"/>
                    <a:pt x="10" y="31"/>
                  </a:cubicBezTo>
                  <a:cubicBezTo>
                    <a:pt x="12" y="29"/>
                    <a:pt x="14" y="28"/>
                    <a:pt x="13" y="26"/>
                  </a:cubicBezTo>
                  <a:cubicBezTo>
                    <a:pt x="12" y="23"/>
                    <a:pt x="7" y="24"/>
                    <a:pt x="8" y="21"/>
                  </a:cubicBezTo>
                  <a:cubicBezTo>
                    <a:pt x="8" y="17"/>
                    <a:pt x="8" y="7"/>
                    <a:pt x="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21" y="11"/>
                    <a:pt x="23" y="11"/>
                  </a:cubicBezTo>
                  <a:cubicBezTo>
                    <a:pt x="25" y="11"/>
                    <a:pt x="27" y="7"/>
                    <a:pt x="27" y="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2"/>
                    <a:pt x="29" y="2"/>
                    <a:pt x="31" y="5"/>
                  </a:cubicBezTo>
                  <a:cubicBezTo>
                    <a:pt x="32" y="7"/>
                    <a:pt x="37" y="9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41" y="25"/>
                    <a:pt x="47" y="27"/>
                  </a:cubicBezTo>
                  <a:cubicBezTo>
                    <a:pt x="52" y="28"/>
                    <a:pt x="58" y="23"/>
                    <a:pt x="58" y="30"/>
                  </a:cubicBezTo>
                  <a:cubicBezTo>
                    <a:pt x="59" y="37"/>
                    <a:pt x="58" y="46"/>
                    <a:pt x="60" y="50"/>
                  </a:cubicBezTo>
                  <a:cubicBezTo>
                    <a:pt x="63" y="55"/>
                    <a:pt x="66" y="60"/>
                    <a:pt x="65" y="73"/>
                  </a:cubicBezTo>
                  <a:cubicBezTo>
                    <a:pt x="64" y="86"/>
                    <a:pt x="60" y="93"/>
                    <a:pt x="63" y="99"/>
                  </a:cubicBezTo>
                  <a:cubicBezTo>
                    <a:pt x="66" y="105"/>
                    <a:pt x="67" y="105"/>
                    <a:pt x="65" y="109"/>
                  </a:cubicBezTo>
                  <a:cubicBezTo>
                    <a:pt x="64" y="111"/>
                    <a:pt x="66" y="117"/>
                    <a:pt x="68" y="122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Freeform 52">
              <a:extLst>
                <a:ext uri="{FF2B5EF4-FFF2-40B4-BE49-F238E27FC236}">
                  <a16:creationId xmlns:a16="http://schemas.microsoft.com/office/drawing/2014/main" id="{1D4679A7-DD00-40D5-AD34-27C614444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175" y="1777127"/>
              <a:ext cx="591645" cy="660125"/>
            </a:xfrm>
            <a:custGeom>
              <a:avLst/>
              <a:gdLst>
                <a:gd name="T0" fmla="*/ 326 w 122"/>
                <a:gd name="T1" fmla="*/ 313 h 131"/>
                <a:gd name="T2" fmla="*/ 294 w 122"/>
                <a:gd name="T3" fmla="*/ 313 h 131"/>
                <a:gd name="T4" fmla="*/ 281 w 122"/>
                <a:gd name="T5" fmla="*/ 326 h 131"/>
                <a:gd name="T6" fmla="*/ 270 w 122"/>
                <a:gd name="T7" fmla="*/ 331 h 131"/>
                <a:gd name="T8" fmla="*/ 251 w 122"/>
                <a:gd name="T9" fmla="*/ 331 h 131"/>
                <a:gd name="T10" fmla="*/ 235 w 122"/>
                <a:gd name="T11" fmla="*/ 313 h 131"/>
                <a:gd name="T12" fmla="*/ 222 w 122"/>
                <a:gd name="T13" fmla="*/ 321 h 131"/>
                <a:gd name="T14" fmla="*/ 163 w 122"/>
                <a:gd name="T15" fmla="*/ 334 h 131"/>
                <a:gd name="T16" fmla="*/ 136 w 122"/>
                <a:gd name="T17" fmla="*/ 342 h 131"/>
                <a:gd name="T18" fmla="*/ 104 w 122"/>
                <a:gd name="T19" fmla="*/ 337 h 131"/>
                <a:gd name="T20" fmla="*/ 99 w 122"/>
                <a:gd name="T21" fmla="*/ 313 h 131"/>
                <a:gd name="T22" fmla="*/ 88 w 122"/>
                <a:gd name="T23" fmla="*/ 307 h 131"/>
                <a:gd name="T24" fmla="*/ 80 w 122"/>
                <a:gd name="T25" fmla="*/ 313 h 131"/>
                <a:gd name="T26" fmla="*/ 80 w 122"/>
                <a:gd name="T27" fmla="*/ 313 h 131"/>
                <a:gd name="T28" fmla="*/ 72 w 122"/>
                <a:gd name="T29" fmla="*/ 278 h 131"/>
                <a:gd name="T30" fmla="*/ 67 w 122"/>
                <a:gd name="T31" fmla="*/ 251 h 131"/>
                <a:gd name="T32" fmla="*/ 72 w 122"/>
                <a:gd name="T33" fmla="*/ 182 h 131"/>
                <a:gd name="T34" fmla="*/ 59 w 122"/>
                <a:gd name="T35" fmla="*/ 120 h 131"/>
                <a:gd name="T36" fmla="*/ 53 w 122"/>
                <a:gd name="T37" fmla="*/ 67 h 131"/>
                <a:gd name="T38" fmla="*/ 24 w 122"/>
                <a:gd name="T39" fmla="*/ 59 h 131"/>
                <a:gd name="T40" fmla="*/ 0 w 122"/>
                <a:gd name="T41" fmla="*/ 48 h 131"/>
                <a:gd name="T42" fmla="*/ 8 w 122"/>
                <a:gd name="T43" fmla="*/ 13 h 131"/>
                <a:gd name="T44" fmla="*/ 8 w 122"/>
                <a:gd name="T45" fmla="*/ 13 h 131"/>
                <a:gd name="T46" fmla="*/ 16 w 122"/>
                <a:gd name="T47" fmla="*/ 13 h 131"/>
                <a:gd name="T48" fmla="*/ 32 w 122"/>
                <a:gd name="T49" fmla="*/ 5 h 131"/>
                <a:gd name="T50" fmla="*/ 43 w 122"/>
                <a:gd name="T51" fmla="*/ 5 h 131"/>
                <a:gd name="T52" fmla="*/ 56 w 122"/>
                <a:gd name="T53" fmla="*/ 13 h 131"/>
                <a:gd name="T54" fmla="*/ 67 w 122"/>
                <a:gd name="T55" fmla="*/ 19 h 131"/>
                <a:gd name="T56" fmla="*/ 72 w 122"/>
                <a:gd name="T57" fmla="*/ 19 h 131"/>
                <a:gd name="T58" fmla="*/ 75 w 122"/>
                <a:gd name="T59" fmla="*/ 19 h 131"/>
                <a:gd name="T60" fmla="*/ 77 w 122"/>
                <a:gd name="T61" fmla="*/ 35 h 131"/>
                <a:gd name="T62" fmla="*/ 83 w 122"/>
                <a:gd name="T63" fmla="*/ 48 h 131"/>
                <a:gd name="T64" fmla="*/ 118 w 122"/>
                <a:gd name="T65" fmla="*/ 126 h 131"/>
                <a:gd name="T66" fmla="*/ 96 w 122"/>
                <a:gd name="T67" fmla="*/ 139 h 131"/>
                <a:gd name="T68" fmla="*/ 118 w 122"/>
                <a:gd name="T69" fmla="*/ 166 h 131"/>
                <a:gd name="T70" fmla="*/ 174 w 122"/>
                <a:gd name="T71" fmla="*/ 200 h 131"/>
                <a:gd name="T72" fmla="*/ 198 w 122"/>
                <a:gd name="T73" fmla="*/ 232 h 131"/>
                <a:gd name="T74" fmla="*/ 275 w 122"/>
                <a:gd name="T75" fmla="*/ 262 h 131"/>
                <a:gd name="T76" fmla="*/ 297 w 122"/>
                <a:gd name="T77" fmla="*/ 270 h 131"/>
                <a:gd name="T78" fmla="*/ 318 w 122"/>
                <a:gd name="T79" fmla="*/ 281 h 131"/>
                <a:gd name="T80" fmla="*/ 321 w 122"/>
                <a:gd name="T81" fmla="*/ 283 h 131"/>
                <a:gd name="T82" fmla="*/ 318 w 122"/>
                <a:gd name="T83" fmla="*/ 286 h 131"/>
                <a:gd name="T84" fmla="*/ 318 w 122"/>
                <a:gd name="T85" fmla="*/ 305 h 131"/>
                <a:gd name="T86" fmla="*/ 326 w 122"/>
                <a:gd name="T87" fmla="*/ 313 h 1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22" h="131">
                  <a:moveTo>
                    <a:pt x="122" y="117"/>
                  </a:moveTo>
                  <a:cubicBezTo>
                    <a:pt x="116" y="117"/>
                    <a:pt x="111" y="117"/>
                    <a:pt x="110" y="117"/>
                  </a:cubicBezTo>
                  <a:cubicBezTo>
                    <a:pt x="107" y="118"/>
                    <a:pt x="106" y="119"/>
                    <a:pt x="105" y="122"/>
                  </a:cubicBezTo>
                  <a:cubicBezTo>
                    <a:pt x="104" y="124"/>
                    <a:pt x="103" y="126"/>
                    <a:pt x="101" y="124"/>
                  </a:cubicBezTo>
                  <a:cubicBezTo>
                    <a:pt x="100" y="122"/>
                    <a:pt x="99" y="125"/>
                    <a:pt x="94" y="124"/>
                  </a:cubicBezTo>
                  <a:cubicBezTo>
                    <a:pt x="88" y="123"/>
                    <a:pt x="88" y="123"/>
                    <a:pt x="88" y="117"/>
                  </a:cubicBezTo>
                  <a:cubicBezTo>
                    <a:pt x="88" y="111"/>
                    <a:pt x="85" y="113"/>
                    <a:pt x="83" y="120"/>
                  </a:cubicBezTo>
                  <a:cubicBezTo>
                    <a:pt x="81" y="127"/>
                    <a:pt x="66" y="126"/>
                    <a:pt x="61" y="125"/>
                  </a:cubicBezTo>
                  <a:cubicBezTo>
                    <a:pt x="56" y="124"/>
                    <a:pt x="53" y="124"/>
                    <a:pt x="51" y="128"/>
                  </a:cubicBezTo>
                  <a:cubicBezTo>
                    <a:pt x="50" y="131"/>
                    <a:pt x="43" y="129"/>
                    <a:pt x="39" y="126"/>
                  </a:cubicBezTo>
                  <a:cubicBezTo>
                    <a:pt x="34" y="124"/>
                    <a:pt x="36" y="122"/>
                    <a:pt x="37" y="117"/>
                  </a:cubicBezTo>
                  <a:cubicBezTo>
                    <a:pt x="39" y="113"/>
                    <a:pt x="34" y="113"/>
                    <a:pt x="33" y="115"/>
                  </a:cubicBezTo>
                  <a:cubicBezTo>
                    <a:pt x="32" y="115"/>
                    <a:pt x="31" y="116"/>
                    <a:pt x="30" y="117"/>
                  </a:cubicBezTo>
                  <a:cubicBezTo>
                    <a:pt x="30" y="117"/>
                    <a:pt x="30" y="117"/>
                    <a:pt x="30" y="117"/>
                  </a:cubicBezTo>
                  <a:cubicBezTo>
                    <a:pt x="28" y="112"/>
                    <a:pt x="26" y="106"/>
                    <a:pt x="27" y="104"/>
                  </a:cubicBezTo>
                  <a:cubicBezTo>
                    <a:pt x="29" y="100"/>
                    <a:pt x="28" y="100"/>
                    <a:pt x="25" y="94"/>
                  </a:cubicBezTo>
                  <a:cubicBezTo>
                    <a:pt x="22" y="88"/>
                    <a:pt x="26" y="81"/>
                    <a:pt x="27" y="68"/>
                  </a:cubicBezTo>
                  <a:cubicBezTo>
                    <a:pt x="28" y="55"/>
                    <a:pt x="25" y="50"/>
                    <a:pt x="22" y="45"/>
                  </a:cubicBezTo>
                  <a:cubicBezTo>
                    <a:pt x="20" y="41"/>
                    <a:pt x="21" y="32"/>
                    <a:pt x="20" y="25"/>
                  </a:cubicBezTo>
                  <a:cubicBezTo>
                    <a:pt x="20" y="18"/>
                    <a:pt x="14" y="23"/>
                    <a:pt x="9" y="22"/>
                  </a:cubicBezTo>
                  <a:cubicBezTo>
                    <a:pt x="3" y="20"/>
                    <a:pt x="0" y="18"/>
                    <a:pt x="0" y="18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9" y="5"/>
                    <a:pt x="9" y="5"/>
                    <a:pt x="12" y="2"/>
                  </a:cubicBezTo>
                  <a:cubicBezTo>
                    <a:pt x="15" y="0"/>
                    <a:pt x="14" y="2"/>
                    <a:pt x="16" y="2"/>
                  </a:cubicBezTo>
                  <a:cubicBezTo>
                    <a:pt x="17" y="3"/>
                    <a:pt x="18" y="5"/>
                    <a:pt x="21" y="5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9"/>
                    <a:pt x="28" y="12"/>
                    <a:pt x="29" y="13"/>
                  </a:cubicBezTo>
                  <a:cubicBezTo>
                    <a:pt x="30" y="15"/>
                    <a:pt x="32" y="17"/>
                    <a:pt x="31" y="18"/>
                  </a:cubicBezTo>
                  <a:cubicBezTo>
                    <a:pt x="30" y="20"/>
                    <a:pt x="44" y="47"/>
                    <a:pt x="44" y="47"/>
                  </a:cubicBezTo>
                  <a:cubicBezTo>
                    <a:pt x="44" y="47"/>
                    <a:pt x="33" y="47"/>
                    <a:pt x="36" y="52"/>
                  </a:cubicBezTo>
                  <a:cubicBezTo>
                    <a:pt x="39" y="56"/>
                    <a:pt x="40" y="59"/>
                    <a:pt x="44" y="62"/>
                  </a:cubicBezTo>
                  <a:cubicBezTo>
                    <a:pt x="48" y="65"/>
                    <a:pt x="64" y="70"/>
                    <a:pt x="65" y="75"/>
                  </a:cubicBezTo>
                  <a:cubicBezTo>
                    <a:pt x="66" y="81"/>
                    <a:pt x="66" y="85"/>
                    <a:pt x="74" y="87"/>
                  </a:cubicBezTo>
                  <a:cubicBezTo>
                    <a:pt x="83" y="89"/>
                    <a:pt x="98" y="95"/>
                    <a:pt x="103" y="98"/>
                  </a:cubicBezTo>
                  <a:cubicBezTo>
                    <a:pt x="107" y="101"/>
                    <a:pt x="109" y="101"/>
                    <a:pt x="111" y="101"/>
                  </a:cubicBezTo>
                  <a:cubicBezTo>
                    <a:pt x="112" y="101"/>
                    <a:pt x="116" y="103"/>
                    <a:pt x="119" y="105"/>
                  </a:cubicBezTo>
                  <a:cubicBezTo>
                    <a:pt x="120" y="106"/>
                    <a:pt x="120" y="106"/>
                    <a:pt x="120" y="106"/>
                  </a:cubicBezTo>
                  <a:cubicBezTo>
                    <a:pt x="119" y="106"/>
                    <a:pt x="119" y="106"/>
                    <a:pt x="119" y="107"/>
                  </a:cubicBezTo>
                  <a:cubicBezTo>
                    <a:pt x="117" y="111"/>
                    <a:pt x="118" y="112"/>
                    <a:pt x="119" y="114"/>
                  </a:cubicBezTo>
                  <a:cubicBezTo>
                    <a:pt x="120" y="115"/>
                    <a:pt x="121" y="116"/>
                    <a:pt x="122" y="11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" name="Freeform 53">
              <a:extLst>
                <a:ext uri="{FF2B5EF4-FFF2-40B4-BE49-F238E27FC236}">
                  <a16:creationId xmlns:a16="http://schemas.microsoft.com/office/drawing/2014/main" id="{45A25C3A-799C-4543-9960-D2C2EC83C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5289" y="1801646"/>
              <a:ext cx="620682" cy="509239"/>
            </a:xfrm>
            <a:custGeom>
              <a:avLst/>
              <a:gdLst>
                <a:gd name="T0" fmla="*/ 246 w 128"/>
                <a:gd name="T1" fmla="*/ 270 h 101"/>
                <a:gd name="T2" fmla="*/ 222 w 128"/>
                <a:gd name="T3" fmla="*/ 257 h 101"/>
                <a:gd name="T4" fmla="*/ 200 w 128"/>
                <a:gd name="T5" fmla="*/ 249 h 101"/>
                <a:gd name="T6" fmla="*/ 123 w 128"/>
                <a:gd name="T7" fmla="*/ 219 h 101"/>
                <a:gd name="T8" fmla="*/ 99 w 128"/>
                <a:gd name="T9" fmla="*/ 187 h 101"/>
                <a:gd name="T10" fmla="*/ 43 w 128"/>
                <a:gd name="T11" fmla="*/ 152 h 101"/>
                <a:gd name="T12" fmla="*/ 21 w 128"/>
                <a:gd name="T13" fmla="*/ 126 h 101"/>
                <a:gd name="T14" fmla="*/ 43 w 128"/>
                <a:gd name="T15" fmla="*/ 112 h 101"/>
                <a:gd name="T16" fmla="*/ 8 w 128"/>
                <a:gd name="T17" fmla="*/ 35 h 101"/>
                <a:gd name="T18" fmla="*/ 3 w 128"/>
                <a:gd name="T19" fmla="*/ 21 h 101"/>
                <a:gd name="T20" fmla="*/ 0 w 128"/>
                <a:gd name="T21" fmla="*/ 5 h 101"/>
                <a:gd name="T22" fmla="*/ 0 w 128"/>
                <a:gd name="T23" fmla="*/ 5 h 101"/>
                <a:gd name="T24" fmla="*/ 13 w 128"/>
                <a:gd name="T25" fmla="*/ 3 h 101"/>
                <a:gd name="T26" fmla="*/ 29 w 128"/>
                <a:gd name="T27" fmla="*/ 8 h 101"/>
                <a:gd name="T28" fmla="*/ 48 w 128"/>
                <a:gd name="T29" fmla="*/ 11 h 101"/>
                <a:gd name="T30" fmla="*/ 67 w 128"/>
                <a:gd name="T31" fmla="*/ 0 h 101"/>
                <a:gd name="T32" fmla="*/ 80 w 128"/>
                <a:gd name="T33" fmla="*/ 3 h 101"/>
                <a:gd name="T34" fmla="*/ 91 w 128"/>
                <a:gd name="T35" fmla="*/ 5 h 101"/>
                <a:gd name="T36" fmla="*/ 104 w 128"/>
                <a:gd name="T37" fmla="*/ 13 h 101"/>
                <a:gd name="T38" fmla="*/ 126 w 128"/>
                <a:gd name="T39" fmla="*/ 13 h 101"/>
                <a:gd name="T40" fmla="*/ 134 w 128"/>
                <a:gd name="T41" fmla="*/ 21 h 101"/>
                <a:gd name="T42" fmla="*/ 147 w 128"/>
                <a:gd name="T43" fmla="*/ 40 h 101"/>
                <a:gd name="T44" fmla="*/ 160 w 128"/>
                <a:gd name="T45" fmla="*/ 59 h 101"/>
                <a:gd name="T46" fmla="*/ 187 w 128"/>
                <a:gd name="T47" fmla="*/ 88 h 101"/>
                <a:gd name="T48" fmla="*/ 206 w 128"/>
                <a:gd name="T49" fmla="*/ 91 h 101"/>
                <a:gd name="T50" fmla="*/ 219 w 128"/>
                <a:gd name="T51" fmla="*/ 94 h 101"/>
                <a:gd name="T52" fmla="*/ 227 w 128"/>
                <a:gd name="T53" fmla="*/ 107 h 101"/>
                <a:gd name="T54" fmla="*/ 240 w 128"/>
                <a:gd name="T55" fmla="*/ 107 h 101"/>
                <a:gd name="T56" fmla="*/ 265 w 128"/>
                <a:gd name="T57" fmla="*/ 102 h 101"/>
                <a:gd name="T58" fmla="*/ 273 w 128"/>
                <a:gd name="T59" fmla="*/ 99 h 101"/>
                <a:gd name="T60" fmla="*/ 286 w 128"/>
                <a:gd name="T61" fmla="*/ 86 h 101"/>
                <a:gd name="T62" fmla="*/ 299 w 128"/>
                <a:gd name="T63" fmla="*/ 80 h 101"/>
                <a:gd name="T64" fmla="*/ 302 w 128"/>
                <a:gd name="T65" fmla="*/ 88 h 101"/>
                <a:gd name="T66" fmla="*/ 315 w 128"/>
                <a:gd name="T67" fmla="*/ 96 h 101"/>
                <a:gd name="T68" fmla="*/ 326 w 128"/>
                <a:gd name="T69" fmla="*/ 107 h 101"/>
                <a:gd name="T70" fmla="*/ 342 w 128"/>
                <a:gd name="T71" fmla="*/ 118 h 101"/>
                <a:gd name="T72" fmla="*/ 342 w 128"/>
                <a:gd name="T73" fmla="*/ 131 h 101"/>
                <a:gd name="T74" fmla="*/ 326 w 128"/>
                <a:gd name="T75" fmla="*/ 142 h 101"/>
                <a:gd name="T76" fmla="*/ 313 w 128"/>
                <a:gd name="T77" fmla="*/ 147 h 101"/>
                <a:gd name="T78" fmla="*/ 299 w 128"/>
                <a:gd name="T79" fmla="*/ 150 h 101"/>
                <a:gd name="T80" fmla="*/ 286 w 128"/>
                <a:gd name="T81" fmla="*/ 152 h 101"/>
                <a:gd name="T82" fmla="*/ 267 w 128"/>
                <a:gd name="T83" fmla="*/ 139 h 101"/>
                <a:gd name="T84" fmla="*/ 243 w 128"/>
                <a:gd name="T85" fmla="*/ 126 h 101"/>
                <a:gd name="T86" fmla="*/ 235 w 128"/>
                <a:gd name="T87" fmla="*/ 120 h 101"/>
                <a:gd name="T88" fmla="*/ 203 w 128"/>
                <a:gd name="T89" fmla="*/ 158 h 101"/>
                <a:gd name="T90" fmla="*/ 227 w 128"/>
                <a:gd name="T91" fmla="*/ 166 h 101"/>
                <a:gd name="T92" fmla="*/ 243 w 128"/>
                <a:gd name="T93" fmla="*/ 182 h 101"/>
                <a:gd name="T94" fmla="*/ 232 w 128"/>
                <a:gd name="T95" fmla="*/ 200 h 101"/>
                <a:gd name="T96" fmla="*/ 265 w 128"/>
                <a:gd name="T97" fmla="*/ 200 h 101"/>
                <a:gd name="T98" fmla="*/ 278 w 128"/>
                <a:gd name="T99" fmla="*/ 195 h 101"/>
                <a:gd name="T100" fmla="*/ 283 w 128"/>
                <a:gd name="T101" fmla="*/ 206 h 101"/>
                <a:gd name="T102" fmla="*/ 278 w 128"/>
                <a:gd name="T103" fmla="*/ 219 h 101"/>
                <a:gd name="T104" fmla="*/ 286 w 128"/>
                <a:gd name="T105" fmla="*/ 241 h 101"/>
                <a:gd name="T106" fmla="*/ 281 w 128"/>
                <a:gd name="T107" fmla="*/ 259 h 101"/>
                <a:gd name="T108" fmla="*/ 259 w 128"/>
                <a:gd name="T109" fmla="*/ 262 h 101"/>
                <a:gd name="T110" fmla="*/ 246 w 128"/>
                <a:gd name="T111" fmla="*/ 267 h 101"/>
                <a:gd name="T112" fmla="*/ 246 w 128"/>
                <a:gd name="T113" fmla="*/ 270 h 10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28" h="101">
                  <a:moveTo>
                    <a:pt x="92" y="101"/>
                  </a:moveTo>
                  <a:cubicBezTo>
                    <a:pt x="88" y="98"/>
                    <a:pt x="84" y="96"/>
                    <a:pt x="83" y="96"/>
                  </a:cubicBezTo>
                  <a:cubicBezTo>
                    <a:pt x="81" y="96"/>
                    <a:pt x="79" y="96"/>
                    <a:pt x="75" y="93"/>
                  </a:cubicBezTo>
                  <a:cubicBezTo>
                    <a:pt x="70" y="90"/>
                    <a:pt x="55" y="84"/>
                    <a:pt x="46" y="82"/>
                  </a:cubicBezTo>
                  <a:cubicBezTo>
                    <a:pt x="38" y="80"/>
                    <a:pt x="38" y="76"/>
                    <a:pt x="37" y="70"/>
                  </a:cubicBezTo>
                  <a:cubicBezTo>
                    <a:pt x="36" y="65"/>
                    <a:pt x="20" y="60"/>
                    <a:pt x="16" y="57"/>
                  </a:cubicBezTo>
                  <a:cubicBezTo>
                    <a:pt x="12" y="54"/>
                    <a:pt x="11" y="51"/>
                    <a:pt x="8" y="47"/>
                  </a:cubicBezTo>
                  <a:cubicBezTo>
                    <a:pt x="5" y="42"/>
                    <a:pt x="16" y="42"/>
                    <a:pt x="16" y="42"/>
                  </a:cubicBezTo>
                  <a:cubicBezTo>
                    <a:pt x="16" y="42"/>
                    <a:pt x="2" y="15"/>
                    <a:pt x="3" y="13"/>
                  </a:cubicBezTo>
                  <a:cubicBezTo>
                    <a:pt x="4" y="12"/>
                    <a:pt x="2" y="10"/>
                    <a:pt x="1" y="8"/>
                  </a:cubicBezTo>
                  <a:cubicBezTo>
                    <a:pt x="0" y="7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9" y="0"/>
                    <a:pt x="8" y="3"/>
                    <a:pt x="11" y="3"/>
                  </a:cubicBezTo>
                  <a:cubicBezTo>
                    <a:pt x="13" y="4"/>
                    <a:pt x="15" y="4"/>
                    <a:pt x="18" y="4"/>
                  </a:cubicBezTo>
                  <a:cubicBezTo>
                    <a:pt x="20" y="3"/>
                    <a:pt x="23" y="1"/>
                    <a:pt x="25" y="0"/>
                  </a:cubicBezTo>
                  <a:cubicBezTo>
                    <a:pt x="27" y="0"/>
                    <a:pt x="30" y="0"/>
                    <a:pt x="30" y="1"/>
                  </a:cubicBezTo>
                  <a:cubicBezTo>
                    <a:pt x="31" y="1"/>
                    <a:pt x="31" y="1"/>
                    <a:pt x="34" y="2"/>
                  </a:cubicBezTo>
                  <a:cubicBezTo>
                    <a:pt x="37" y="2"/>
                    <a:pt x="36" y="4"/>
                    <a:pt x="39" y="5"/>
                  </a:cubicBezTo>
                  <a:cubicBezTo>
                    <a:pt x="41" y="6"/>
                    <a:pt x="47" y="5"/>
                    <a:pt x="47" y="5"/>
                  </a:cubicBezTo>
                  <a:cubicBezTo>
                    <a:pt x="47" y="5"/>
                    <a:pt x="48" y="7"/>
                    <a:pt x="50" y="8"/>
                  </a:cubicBezTo>
                  <a:cubicBezTo>
                    <a:pt x="51" y="10"/>
                    <a:pt x="53" y="13"/>
                    <a:pt x="55" y="15"/>
                  </a:cubicBezTo>
                  <a:cubicBezTo>
                    <a:pt x="57" y="17"/>
                    <a:pt x="59" y="20"/>
                    <a:pt x="60" y="22"/>
                  </a:cubicBezTo>
                  <a:cubicBezTo>
                    <a:pt x="62" y="25"/>
                    <a:pt x="68" y="31"/>
                    <a:pt x="70" y="33"/>
                  </a:cubicBezTo>
                  <a:cubicBezTo>
                    <a:pt x="73" y="34"/>
                    <a:pt x="73" y="34"/>
                    <a:pt x="77" y="34"/>
                  </a:cubicBezTo>
                  <a:cubicBezTo>
                    <a:pt x="80" y="34"/>
                    <a:pt x="80" y="35"/>
                    <a:pt x="82" y="35"/>
                  </a:cubicBezTo>
                  <a:cubicBezTo>
                    <a:pt x="83" y="36"/>
                    <a:pt x="84" y="39"/>
                    <a:pt x="85" y="40"/>
                  </a:cubicBezTo>
                  <a:cubicBezTo>
                    <a:pt x="86" y="41"/>
                    <a:pt x="88" y="40"/>
                    <a:pt x="90" y="40"/>
                  </a:cubicBezTo>
                  <a:cubicBezTo>
                    <a:pt x="92" y="39"/>
                    <a:pt x="97" y="39"/>
                    <a:pt x="99" y="38"/>
                  </a:cubicBezTo>
                  <a:cubicBezTo>
                    <a:pt x="101" y="37"/>
                    <a:pt x="102" y="38"/>
                    <a:pt x="102" y="37"/>
                  </a:cubicBezTo>
                  <a:cubicBezTo>
                    <a:pt x="103" y="37"/>
                    <a:pt x="105" y="34"/>
                    <a:pt x="107" y="32"/>
                  </a:cubicBezTo>
                  <a:cubicBezTo>
                    <a:pt x="108" y="29"/>
                    <a:pt x="109" y="31"/>
                    <a:pt x="112" y="30"/>
                  </a:cubicBezTo>
                  <a:cubicBezTo>
                    <a:pt x="115" y="28"/>
                    <a:pt x="112" y="31"/>
                    <a:pt x="113" y="33"/>
                  </a:cubicBezTo>
                  <a:cubicBezTo>
                    <a:pt x="115" y="34"/>
                    <a:pt x="116" y="34"/>
                    <a:pt x="118" y="36"/>
                  </a:cubicBezTo>
                  <a:cubicBezTo>
                    <a:pt x="120" y="37"/>
                    <a:pt x="122" y="38"/>
                    <a:pt x="122" y="40"/>
                  </a:cubicBezTo>
                  <a:cubicBezTo>
                    <a:pt x="123" y="41"/>
                    <a:pt x="126" y="42"/>
                    <a:pt x="128" y="44"/>
                  </a:cubicBezTo>
                  <a:cubicBezTo>
                    <a:pt x="128" y="44"/>
                    <a:pt x="128" y="46"/>
                    <a:pt x="128" y="49"/>
                  </a:cubicBezTo>
                  <a:cubicBezTo>
                    <a:pt x="127" y="51"/>
                    <a:pt x="125" y="53"/>
                    <a:pt x="122" y="53"/>
                  </a:cubicBezTo>
                  <a:cubicBezTo>
                    <a:pt x="120" y="54"/>
                    <a:pt x="119" y="53"/>
                    <a:pt x="117" y="55"/>
                  </a:cubicBezTo>
                  <a:cubicBezTo>
                    <a:pt x="115" y="56"/>
                    <a:pt x="113" y="55"/>
                    <a:pt x="112" y="56"/>
                  </a:cubicBezTo>
                  <a:cubicBezTo>
                    <a:pt x="111" y="57"/>
                    <a:pt x="110" y="60"/>
                    <a:pt x="107" y="57"/>
                  </a:cubicBezTo>
                  <a:cubicBezTo>
                    <a:pt x="104" y="54"/>
                    <a:pt x="102" y="53"/>
                    <a:pt x="100" y="52"/>
                  </a:cubicBezTo>
                  <a:cubicBezTo>
                    <a:pt x="98" y="51"/>
                    <a:pt x="93" y="49"/>
                    <a:pt x="91" y="47"/>
                  </a:cubicBezTo>
                  <a:cubicBezTo>
                    <a:pt x="90" y="46"/>
                    <a:pt x="89" y="44"/>
                    <a:pt x="88" y="45"/>
                  </a:cubicBezTo>
                  <a:cubicBezTo>
                    <a:pt x="86" y="47"/>
                    <a:pt x="76" y="59"/>
                    <a:pt x="76" y="59"/>
                  </a:cubicBezTo>
                  <a:cubicBezTo>
                    <a:pt x="76" y="59"/>
                    <a:pt x="83" y="62"/>
                    <a:pt x="85" y="62"/>
                  </a:cubicBezTo>
                  <a:cubicBezTo>
                    <a:pt x="86" y="63"/>
                    <a:pt x="94" y="66"/>
                    <a:pt x="91" y="68"/>
                  </a:cubicBezTo>
                  <a:cubicBezTo>
                    <a:pt x="89" y="70"/>
                    <a:pt x="81" y="75"/>
                    <a:pt x="87" y="75"/>
                  </a:cubicBezTo>
                  <a:cubicBezTo>
                    <a:pt x="92" y="75"/>
                    <a:pt x="96" y="75"/>
                    <a:pt x="99" y="75"/>
                  </a:cubicBezTo>
                  <a:cubicBezTo>
                    <a:pt x="101" y="75"/>
                    <a:pt x="103" y="71"/>
                    <a:pt x="104" y="73"/>
                  </a:cubicBezTo>
                  <a:cubicBezTo>
                    <a:pt x="106" y="75"/>
                    <a:pt x="107" y="75"/>
                    <a:pt x="106" y="77"/>
                  </a:cubicBezTo>
                  <a:cubicBezTo>
                    <a:pt x="106" y="80"/>
                    <a:pt x="102" y="79"/>
                    <a:pt x="104" y="82"/>
                  </a:cubicBezTo>
                  <a:cubicBezTo>
                    <a:pt x="105" y="85"/>
                    <a:pt x="104" y="84"/>
                    <a:pt x="107" y="90"/>
                  </a:cubicBezTo>
                  <a:cubicBezTo>
                    <a:pt x="109" y="96"/>
                    <a:pt x="109" y="97"/>
                    <a:pt x="105" y="97"/>
                  </a:cubicBezTo>
                  <a:cubicBezTo>
                    <a:pt x="101" y="97"/>
                    <a:pt x="100" y="95"/>
                    <a:pt x="97" y="98"/>
                  </a:cubicBezTo>
                  <a:cubicBezTo>
                    <a:pt x="95" y="100"/>
                    <a:pt x="93" y="98"/>
                    <a:pt x="92" y="100"/>
                  </a:cubicBezTo>
                  <a:lnTo>
                    <a:pt x="92" y="101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54">
              <a:extLst>
                <a:ext uri="{FF2B5EF4-FFF2-40B4-BE49-F238E27FC236}">
                  <a16:creationId xmlns:a16="http://schemas.microsoft.com/office/drawing/2014/main" id="{149A1613-093B-424F-8A33-117F212C2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693" y="2335404"/>
              <a:ext cx="626127" cy="377214"/>
            </a:xfrm>
            <a:custGeom>
              <a:avLst/>
              <a:gdLst>
                <a:gd name="T0" fmla="*/ 318 w 129"/>
                <a:gd name="T1" fmla="*/ 16 h 75"/>
                <a:gd name="T2" fmla="*/ 324 w 129"/>
                <a:gd name="T3" fmla="*/ 27 h 75"/>
                <a:gd name="T4" fmla="*/ 326 w 129"/>
                <a:gd name="T5" fmla="*/ 35 h 75"/>
                <a:gd name="T6" fmla="*/ 337 w 129"/>
                <a:gd name="T7" fmla="*/ 45 h 75"/>
                <a:gd name="T8" fmla="*/ 342 w 129"/>
                <a:gd name="T9" fmla="*/ 53 h 75"/>
                <a:gd name="T10" fmla="*/ 318 w 129"/>
                <a:gd name="T11" fmla="*/ 112 h 75"/>
                <a:gd name="T12" fmla="*/ 308 w 129"/>
                <a:gd name="T13" fmla="*/ 147 h 75"/>
                <a:gd name="T14" fmla="*/ 300 w 129"/>
                <a:gd name="T15" fmla="*/ 163 h 75"/>
                <a:gd name="T16" fmla="*/ 289 w 129"/>
                <a:gd name="T17" fmla="*/ 195 h 75"/>
                <a:gd name="T18" fmla="*/ 273 w 129"/>
                <a:gd name="T19" fmla="*/ 197 h 75"/>
                <a:gd name="T20" fmla="*/ 259 w 129"/>
                <a:gd name="T21" fmla="*/ 189 h 75"/>
                <a:gd name="T22" fmla="*/ 243 w 129"/>
                <a:gd name="T23" fmla="*/ 171 h 75"/>
                <a:gd name="T24" fmla="*/ 230 w 129"/>
                <a:gd name="T25" fmla="*/ 163 h 75"/>
                <a:gd name="T26" fmla="*/ 214 w 129"/>
                <a:gd name="T27" fmla="*/ 165 h 75"/>
                <a:gd name="T28" fmla="*/ 201 w 129"/>
                <a:gd name="T29" fmla="*/ 171 h 75"/>
                <a:gd name="T30" fmla="*/ 190 w 129"/>
                <a:gd name="T31" fmla="*/ 165 h 75"/>
                <a:gd name="T32" fmla="*/ 171 w 129"/>
                <a:gd name="T33" fmla="*/ 160 h 75"/>
                <a:gd name="T34" fmla="*/ 152 w 129"/>
                <a:gd name="T35" fmla="*/ 163 h 75"/>
                <a:gd name="T36" fmla="*/ 128 w 129"/>
                <a:gd name="T37" fmla="*/ 155 h 75"/>
                <a:gd name="T38" fmla="*/ 115 w 129"/>
                <a:gd name="T39" fmla="*/ 157 h 75"/>
                <a:gd name="T40" fmla="*/ 83 w 129"/>
                <a:gd name="T41" fmla="*/ 173 h 75"/>
                <a:gd name="T42" fmla="*/ 67 w 129"/>
                <a:gd name="T43" fmla="*/ 163 h 75"/>
                <a:gd name="T44" fmla="*/ 56 w 129"/>
                <a:gd name="T45" fmla="*/ 147 h 75"/>
                <a:gd name="T46" fmla="*/ 45 w 129"/>
                <a:gd name="T47" fmla="*/ 131 h 75"/>
                <a:gd name="T48" fmla="*/ 56 w 129"/>
                <a:gd name="T49" fmla="*/ 112 h 75"/>
                <a:gd name="T50" fmla="*/ 53 w 129"/>
                <a:gd name="T51" fmla="*/ 99 h 75"/>
                <a:gd name="T52" fmla="*/ 40 w 129"/>
                <a:gd name="T53" fmla="*/ 80 h 75"/>
                <a:gd name="T54" fmla="*/ 27 w 129"/>
                <a:gd name="T55" fmla="*/ 67 h 75"/>
                <a:gd name="T56" fmla="*/ 3 w 129"/>
                <a:gd name="T57" fmla="*/ 61 h 75"/>
                <a:gd name="T58" fmla="*/ 0 w 129"/>
                <a:gd name="T59" fmla="*/ 48 h 75"/>
                <a:gd name="T60" fmla="*/ 0 w 129"/>
                <a:gd name="T61" fmla="*/ 48 h 75"/>
                <a:gd name="T62" fmla="*/ 11 w 129"/>
                <a:gd name="T63" fmla="*/ 43 h 75"/>
                <a:gd name="T64" fmla="*/ 27 w 129"/>
                <a:gd name="T65" fmla="*/ 32 h 75"/>
                <a:gd name="T66" fmla="*/ 80 w 129"/>
                <a:gd name="T67" fmla="*/ 11 h 75"/>
                <a:gd name="T68" fmla="*/ 91 w 129"/>
                <a:gd name="T69" fmla="*/ 16 h 75"/>
                <a:gd name="T70" fmla="*/ 96 w 129"/>
                <a:gd name="T71" fmla="*/ 40 h 75"/>
                <a:gd name="T72" fmla="*/ 128 w 129"/>
                <a:gd name="T73" fmla="*/ 45 h 75"/>
                <a:gd name="T74" fmla="*/ 155 w 129"/>
                <a:gd name="T75" fmla="*/ 37 h 75"/>
                <a:gd name="T76" fmla="*/ 214 w 129"/>
                <a:gd name="T77" fmla="*/ 24 h 75"/>
                <a:gd name="T78" fmla="*/ 227 w 129"/>
                <a:gd name="T79" fmla="*/ 16 h 75"/>
                <a:gd name="T80" fmla="*/ 243 w 129"/>
                <a:gd name="T81" fmla="*/ 35 h 75"/>
                <a:gd name="T82" fmla="*/ 262 w 129"/>
                <a:gd name="T83" fmla="*/ 35 h 75"/>
                <a:gd name="T84" fmla="*/ 273 w 129"/>
                <a:gd name="T85" fmla="*/ 29 h 75"/>
                <a:gd name="T86" fmla="*/ 286 w 129"/>
                <a:gd name="T87" fmla="*/ 16 h 75"/>
                <a:gd name="T88" fmla="*/ 318 w 129"/>
                <a:gd name="T89" fmla="*/ 16 h 7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29" h="75">
                  <a:moveTo>
                    <a:pt x="119" y="6"/>
                  </a:moveTo>
                  <a:cubicBezTo>
                    <a:pt x="120" y="7"/>
                    <a:pt x="121" y="9"/>
                    <a:pt x="121" y="10"/>
                  </a:cubicBezTo>
                  <a:cubicBezTo>
                    <a:pt x="120" y="11"/>
                    <a:pt x="120" y="11"/>
                    <a:pt x="122" y="13"/>
                  </a:cubicBezTo>
                  <a:cubicBezTo>
                    <a:pt x="124" y="15"/>
                    <a:pt x="124" y="16"/>
                    <a:pt x="126" y="17"/>
                  </a:cubicBezTo>
                  <a:cubicBezTo>
                    <a:pt x="127" y="18"/>
                    <a:pt x="129" y="17"/>
                    <a:pt x="128" y="20"/>
                  </a:cubicBezTo>
                  <a:cubicBezTo>
                    <a:pt x="126" y="24"/>
                    <a:pt x="121" y="37"/>
                    <a:pt x="119" y="42"/>
                  </a:cubicBezTo>
                  <a:cubicBezTo>
                    <a:pt x="118" y="47"/>
                    <a:pt x="114" y="53"/>
                    <a:pt x="115" y="55"/>
                  </a:cubicBezTo>
                  <a:cubicBezTo>
                    <a:pt x="115" y="58"/>
                    <a:pt x="115" y="56"/>
                    <a:pt x="112" y="61"/>
                  </a:cubicBezTo>
                  <a:cubicBezTo>
                    <a:pt x="108" y="65"/>
                    <a:pt x="105" y="68"/>
                    <a:pt x="108" y="73"/>
                  </a:cubicBezTo>
                  <a:cubicBezTo>
                    <a:pt x="108" y="73"/>
                    <a:pt x="105" y="73"/>
                    <a:pt x="102" y="74"/>
                  </a:cubicBezTo>
                  <a:cubicBezTo>
                    <a:pt x="100" y="75"/>
                    <a:pt x="98" y="74"/>
                    <a:pt x="97" y="71"/>
                  </a:cubicBezTo>
                  <a:cubicBezTo>
                    <a:pt x="95" y="68"/>
                    <a:pt x="93" y="66"/>
                    <a:pt x="91" y="64"/>
                  </a:cubicBezTo>
                  <a:cubicBezTo>
                    <a:pt x="89" y="62"/>
                    <a:pt x="89" y="59"/>
                    <a:pt x="86" y="61"/>
                  </a:cubicBezTo>
                  <a:cubicBezTo>
                    <a:pt x="84" y="62"/>
                    <a:pt x="81" y="62"/>
                    <a:pt x="80" y="62"/>
                  </a:cubicBezTo>
                  <a:cubicBezTo>
                    <a:pt x="78" y="62"/>
                    <a:pt x="76" y="64"/>
                    <a:pt x="75" y="64"/>
                  </a:cubicBezTo>
                  <a:cubicBezTo>
                    <a:pt x="74" y="63"/>
                    <a:pt x="72" y="64"/>
                    <a:pt x="71" y="62"/>
                  </a:cubicBezTo>
                  <a:cubicBezTo>
                    <a:pt x="69" y="60"/>
                    <a:pt x="67" y="60"/>
                    <a:pt x="64" y="60"/>
                  </a:cubicBezTo>
                  <a:cubicBezTo>
                    <a:pt x="61" y="60"/>
                    <a:pt x="59" y="62"/>
                    <a:pt x="57" y="61"/>
                  </a:cubicBezTo>
                  <a:cubicBezTo>
                    <a:pt x="54" y="60"/>
                    <a:pt x="51" y="58"/>
                    <a:pt x="48" y="58"/>
                  </a:cubicBezTo>
                  <a:cubicBezTo>
                    <a:pt x="45" y="57"/>
                    <a:pt x="45" y="57"/>
                    <a:pt x="43" y="59"/>
                  </a:cubicBezTo>
                  <a:cubicBezTo>
                    <a:pt x="40" y="62"/>
                    <a:pt x="36" y="68"/>
                    <a:pt x="31" y="65"/>
                  </a:cubicBezTo>
                  <a:cubicBezTo>
                    <a:pt x="29" y="63"/>
                    <a:pt x="26" y="62"/>
                    <a:pt x="25" y="61"/>
                  </a:cubicBezTo>
                  <a:cubicBezTo>
                    <a:pt x="23" y="60"/>
                    <a:pt x="22" y="57"/>
                    <a:pt x="21" y="55"/>
                  </a:cubicBezTo>
                  <a:cubicBezTo>
                    <a:pt x="20" y="53"/>
                    <a:pt x="17" y="52"/>
                    <a:pt x="17" y="49"/>
                  </a:cubicBezTo>
                  <a:cubicBezTo>
                    <a:pt x="17" y="46"/>
                    <a:pt x="21" y="42"/>
                    <a:pt x="21" y="42"/>
                  </a:cubicBezTo>
                  <a:cubicBezTo>
                    <a:pt x="21" y="42"/>
                    <a:pt x="23" y="38"/>
                    <a:pt x="20" y="37"/>
                  </a:cubicBezTo>
                  <a:cubicBezTo>
                    <a:pt x="18" y="36"/>
                    <a:pt x="17" y="32"/>
                    <a:pt x="15" y="30"/>
                  </a:cubicBezTo>
                  <a:cubicBezTo>
                    <a:pt x="14" y="28"/>
                    <a:pt x="13" y="25"/>
                    <a:pt x="10" y="25"/>
                  </a:cubicBezTo>
                  <a:cubicBezTo>
                    <a:pt x="7" y="24"/>
                    <a:pt x="2" y="27"/>
                    <a:pt x="1" y="23"/>
                  </a:cubicBezTo>
                  <a:cubicBezTo>
                    <a:pt x="1" y="21"/>
                    <a:pt x="0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8"/>
                    <a:pt x="3" y="18"/>
                    <a:pt x="4" y="16"/>
                  </a:cubicBezTo>
                  <a:cubicBezTo>
                    <a:pt x="5" y="14"/>
                    <a:pt x="7" y="11"/>
                    <a:pt x="10" y="12"/>
                  </a:cubicBezTo>
                  <a:cubicBezTo>
                    <a:pt x="14" y="14"/>
                    <a:pt x="28" y="6"/>
                    <a:pt x="30" y="4"/>
                  </a:cubicBezTo>
                  <a:cubicBezTo>
                    <a:pt x="31" y="2"/>
                    <a:pt x="36" y="2"/>
                    <a:pt x="34" y="6"/>
                  </a:cubicBezTo>
                  <a:cubicBezTo>
                    <a:pt x="33" y="11"/>
                    <a:pt x="31" y="13"/>
                    <a:pt x="36" y="15"/>
                  </a:cubicBezTo>
                  <a:cubicBezTo>
                    <a:pt x="40" y="18"/>
                    <a:pt x="47" y="20"/>
                    <a:pt x="48" y="17"/>
                  </a:cubicBezTo>
                  <a:cubicBezTo>
                    <a:pt x="50" y="13"/>
                    <a:pt x="53" y="13"/>
                    <a:pt x="58" y="14"/>
                  </a:cubicBezTo>
                  <a:cubicBezTo>
                    <a:pt x="63" y="15"/>
                    <a:pt x="78" y="16"/>
                    <a:pt x="80" y="9"/>
                  </a:cubicBezTo>
                  <a:cubicBezTo>
                    <a:pt x="82" y="2"/>
                    <a:pt x="85" y="0"/>
                    <a:pt x="85" y="6"/>
                  </a:cubicBezTo>
                  <a:cubicBezTo>
                    <a:pt x="85" y="12"/>
                    <a:pt x="85" y="12"/>
                    <a:pt x="91" y="13"/>
                  </a:cubicBezTo>
                  <a:cubicBezTo>
                    <a:pt x="96" y="14"/>
                    <a:pt x="97" y="11"/>
                    <a:pt x="98" y="13"/>
                  </a:cubicBezTo>
                  <a:cubicBezTo>
                    <a:pt x="100" y="15"/>
                    <a:pt x="101" y="13"/>
                    <a:pt x="102" y="11"/>
                  </a:cubicBezTo>
                  <a:cubicBezTo>
                    <a:pt x="103" y="8"/>
                    <a:pt x="104" y="7"/>
                    <a:pt x="107" y="6"/>
                  </a:cubicBezTo>
                  <a:cubicBezTo>
                    <a:pt x="108" y="6"/>
                    <a:pt x="113" y="6"/>
                    <a:pt x="119" y="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55">
              <a:extLst>
                <a:ext uri="{FF2B5EF4-FFF2-40B4-BE49-F238E27FC236}">
                  <a16:creationId xmlns:a16="http://schemas.microsoft.com/office/drawing/2014/main" id="{A126BDDB-6E10-4AA8-9E15-241B480D2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3705" y="2012887"/>
              <a:ext cx="448271" cy="529987"/>
            </a:xfrm>
            <a:custGeom>
              <a:avLst/>
              <a:gdLst>
                <a:gd name="T0" fmla="*/ 158 w 92"/>
                <a:gd name="T1" fmla="*/ 281 h 105"/>
                <a:gd name="T2" fmla="*/ 158 w 92"/>
                <a:gd name="T3" fmla="*/ 276 h 105"/>
                <a:gd name="T4" fmla="*/ 166 w 92"/>
                <a:gd name="T5" fmla="*/ 249 h 105"/>
                <a:gd name="T6" fmla="*/ 172 w 92"/>
                <a:gd name="T7" fmla="*/ 225 h 105"/>
                <a:gd name="T8" fmla="*/ 169 w 92"/>
                <a:gd name="T9" fmla="*/ 206 h 105"/>
                <a:gd name="T10" fmla="*/ 191 w 92"/>
                <a:gd name="T11" fmla="*/ 166 h 105"/>
                <a:gd name="T12" fmla="*/ 199 w 92"/>
                <a:gd name="T13" fmla="*/ 134 h 105"/>
                <a:gd name="T14" fmla="*/ 207 w 92"/>
                <a:gd name="T15" fmla="*/ 110 h 105"/>
                <a:gd name="T16" fmla="*/ 220 w 92"/>
                <a:gd name="T17" fmla="*/ 91 h 105"/>
                <a:gd name="T18" fmla="*/ 228 w 92"/>
                <a:gd name="T19" fmla="*/ 70 h 105"/>
                <a:gd name="T20" fmla="*/ 239 w 92"/>
                <a:gd name="T21" fmla="*/ 56 h 105"/>
                <a:gd name="T22" fmla="*/ 244 w 92"/>
                <a:gd name="T23" fmla="*/ 37 h 105"/>
                <a:gd name="T24" fmla="*/ 244 w 92"/>
                <a:gd name="T25" fmla="*/ 27 h 105"/>
                <a:gd name="T26" fmla="*/ 217 w 92"/>
                <a:gd name="T27" fmla="*/ 19 h 105"/>
                <a:gd name="T28" fmla="*/ 185 w 92"/>
                <a:gd name="T29" fmla="*/ 5 h 105"/>
                <a:gd name="T30" fmla="*/ 172 w 92"/>
                <a:gd name="T31" fmla="*/ 8 h 105"/>
                <a:gd name="T32" fmla="*/ 140 w 92"/>
                <a:gd name="T33" fmla="*/ 5 h 105"/>
                <a:gd name="T34" fmla="*/ 140 w 92"/>
                <a:gd name="T35" fmla="*/ 19 h 105"/>
                <a:gd name="T36" fmla="*/ 124 w 92"/>
                <a:gd name="T37" fmla="*/ 29 h 105"/>
                <a:gd name="T38" fmla="*/ 110 w 92"/>
                <a:gd name="T39" fmla="*/ 35 h 105"/>
                <a:gd name="T40" fmla="*/ 97 w 92"/>
                <a:gd name="T41" fmla="*/ 37 h 105"/>
                <a:gd name="T42" fmla="*/ 83 w 92"/>
                <a:gd name="T43" fmla="*/ 40 h 105"/>
                <a:gd name="T44" fmla="*/ 64 w 92"/>
                <a:gd name="T45" fmla="*/ 27 h 105"/>
                <a:gd name="T46" fmla="*/ 40 w 92"/>
                <a:gd name="T47" fmla="*/ 13 h 105"/>
                <a:gd name="T48" fmla="*/ 32 w 92"/>
                <a:gd name="T49" fmla="*/ 8 h 105"/>
                <a:gd name="T50" fmla="*/ 0 w 92"/>
                <a:gd name="T51" fmla="*/ 45 h 105"/>
                <a:gd name="T52" fmla="*/ 24 w 92"/>
                <a:gd name="T53" fmla="*/ 54 h 105"/>
                <a:gd name="T54" fmla="*/ 40 w 92"/>
                <a:gd name="T55" fmla="*/ 70 h 105"/>
                <a:gd name="T56" fmla="*/ 30 w 92"/>
                <a:gd name="T57" fmla="*/ 88 h 105"/>
                <a:gd name="T58" fmla="*/ 62 w 92"/>
                <a:gd name="T59" fmla="*/ 88 h 105"/>
                <a:gd name="T60" fmla="*/ 75 w 92"/>
                <a:gd name="T61" fmla="*/ 83 h 105"/>
                <a:gd name="T62" fmla="*/ 81 w 92"/>
                <a:gd name="T63" fmla="*/ 94 h 105"/>
                <a:gd name="T64" fmla="*/ 75 w 92"/>
                <a:gd name="T65" fmla="*/ 107 h 105"/>
                <a:gd name="T66" fmla="*/ 83 w 92"/>
                <a:gd name="T67" fmla="*/ 128 h 105"/>
                <a:gd name="T68" fmla="*/ 78 w 92"/>
                <a:gd name="T69" fmla="*/ 147 h 105"/>
                <a:gd name="T70" fmla="*/ 56 w 92"/>
                <a:gd name="T71" fmla="*/ 150 h 105"/>
                <a:gd name="T72" fmla="*/ 40 w 92"/>
                <a:gd name="T73" fmla="*/ 161 h 105"/>
                <a:gd name="T74" fmla="*/ 40 w 92"/>
                <a:gd name="T75" fmla="*/ 179 h 105"/>
                <a:gd name="T76" fmla="*/ 54 w 92"/>
                <a:gd name="T77" fmla="*/ 198 h 105"/>
                <a:gd name="T78" fmla="*/ 56 w 92"/>
                <a:gd name="T79" fmla="*/ 206 h 105"/>
                <a:gd name="T80" fmla="*/ 62 w 92"/>
                <a:gd name="T81" fmla="*/ 214 h 105"/>
                <a:gd name="T82" fmla="*/ 64 w 92"/>
                <a:gd name="T83" fmla="*/ 214 h 105"/>
                <a:gd name="T84" fmla="*/ 97 w 92"/>
                <a:gd name="T85" fmla="*/ 227 h 105"/>
                <a:gd name="T86" fmla="*/ 113 w 92"/>
                <a:gd name="T87" fmla="*/ 244 h 105"/>
                <a:gd name="T88" fmla="*/ 158 w 92"/>
                <a:gd name="T89" fmla="*/ 281 h 10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92" h="105">
                  <a:moveTo>
                    <a:pt x="59" y="105"/>
                  </a:moveTo>
                  <a:cubicBezTo>
                    <a:pt x="59" y="105"/>
                    <a:pt x="59" y="104"/>
                    <a:pt x="59" y="103"/>
                  </a:cubicBezTo>
                  <a:cubicBezTo>
                    <a:pt x="60" y="101"/>
                    <a:pt x="62" y="96"/>
                    <a:pt x="62" y="93"/>
                  </a:cubicBezTo>
                  <a:cubicBezTo>
                    <a:pt x="63" y="90"/>
                    <a:pt x="64" y="86"/>
                    <a:pt x="64" y="84"/>
                  </a:cubicBezTo>
                  <a:cubicBezTo>
                    <a:pt x="63" y="82"/>
                    <a:pt x="61" y="81"/>
                    <a:pt x="63" y="77"/>
                  </a:cubicBezTo>
                  <a:cubicBezTo>
                    <a:pt x="64" y="74"/>
                    <a:pt x="69" y="67"/>
                    <a:pt x="71" y="62"/>
                  </a:cubicBezTo>
                  <a:cubicBezTo>
                    <a:pt x="72" y="57"/>
                    <a:pt x="73" y="52"/>
                    <a:pt x="74" y="50"/>
                  </a:cubicBezTo>
                  <a:cubicBezTo>
                    <a:pt x="74" y="48"/>
                    <a:pt x="75" y="43"/>
                    <a:pt x="77" y="41"/>
                  </a:cubicBezTo>
                  <a:cubicBezTo>
                    <a:pt x="79" y="38"/>
                    <a:pt x="80" y="35"/>
                    <a:pt x="82" y="34"/>
                  </a:cubicBezTo>
                  <a:cubicBezTo>
                    <a:pt x="84" y="32"/>
                    <a:pt x="83" y="29"/>
                    <a:pt x="85" y="26"/>
                  </a:cubicBezTo>
                  <a:cubicBezTo>
                    <a:pt x="87" y="24"/>
                    <a:pt x="88" y="23"/>
                    <a:pt x="89" y="21"/>
                  </a:cubicBezTo>
                  <a:cubicBezTo>
                    <a:pt x="90" y="19"/>
                    <a:pt x="91" y="17"/>
                    <a:pt x="91" y="14"/>
                  </a:cubicBezTo>
                  <a:cubicBezTo>
                    <a:pt x="91" y="11"/>
                    <a:pt x="92" y="10"/>
                    <a:pt x="91" y="10"/>
                  </a:cubicBezTo>
                  <a:cubicBezTo>
                    <a:pt x="90" y="10"/>
                    <a:pt x="86" y="9"/>
                    <a:pt x="81" y="7"/>
                  </a:cubicBezTo>
                  <a:cubicBezTo>
                    <a:pt x="76" y="5"/>
                    <a:pt x="72" y="5"/>
                    <a:pt x="69" y="2"/>
                  </a:cubicBezTo>
                  <a:cubicBezTo>
                    <a:pt x="67" y="0"/>
                    <a:pt x="68" y="3"/>
                    <a:pt x="64" y="3"/>
                  </a:cubicBezTo>
                  <a:cubicBezTo>
                    <a:pt x="59" y="3"/>
                    <a:pt x="55" y="5"/>
                    <a:pt x="52" y="2"/>
                  </a:cubicBezTo>
                  <a:cubicBezTo>
                    <a:pt x="52" y="2"/>
                    <a:pt x="52" y="4"/>
                    <a:pt x="52" y="7"/>
                  </a:cubicBezTo>
                  <a:cubicBezTo>
                    <a:pt x="51" y="9"/>
                    <a:pt x="49" y="11"/>
                    <a:pt x="46" y="11"/>
                  </a:cubicBezTo>
                  <a:cubicBezTo>
                    <a:pt x="44" y="12"/>
                    <a:pt x="43" y="11"/>
                    <a:pt x="41" y="13"/>
                  </a:cubicBezTo>
                  <a:cubicBezTo>
                    <a:pt x="39" y="14"/>
                    <a:pt x="37" y="13"/>
                    <a:pt x="36" y="14"/>
                  </a:cubicBezTo>
                  <a:cubicBezTo>
                    <a:pt x="35" y="15"/>
                    <a:pt x="34" y="18"/>
                    <a:pt x="31" y="15"/>
                  </a:cubicBezTo>
                  <a:cubicBezTo>
                    <a:pt x="28" y="12"/>
                    <a:pt x="26" y="11"/>
                    <a:pt x="24" y="10"/>
                  </a:cubicBezTo>
                  <a:cubicBezTo>
                    <a:pt x="22" y="9"/>
                    <a:pt x="17" y="7"/>
                    <a:pt x="15" y="5"/>
                  </a:cubicBezTo>
                  <a:cubicBezTo>
                    <a:pt x="14" y="4"/>
                    <a:pt x="13" y="2"/>
                    <a:pt x="12" y="3"/>
                  </a:cubicBezTo>
                  <a:cubicBezTo>
                    <a:pt x="10" y="5"/>
                    <a:pt x="0" y="17"/>
                    <a:pt x="0" y="17"/>
                  </a:cubicBezTo>
                  <a:cubicBezTo>
                    <a:pt x="0" y="17"/>
                    <a:pt x="7" y="20"/>
                    <a:pt x="9" y="20"/>
                  </a:cubicBezTo>
                  <a:cubicBezTo>
                    <a:pt x="10" y="21"/>
                    <a:pt x="18" y="24"/>
                    <a:pt x="15" y="26"/>
                  </a:cubicBezTo>
                  <a:cubicBezTo>
                    <a:pt x="13" y="28"/>
                    <a:pt x="5" y="33"/>
                    <a:pt x="11" y="33"/>
                  </a:cubicBezTo>
                  <a:cubicBezTo>
                    <a:pt x="16" y="33"/>
                    <a:pt x="20" y="33"/>
                    <a:pt x="23" y="33"/>
                  </a:cubicBezTo>
                  <a:cubicBezTo>
                    <a:pt x="25" y="33"/>
                    <a:pt x="27" y="29"/>
                    <a:pt x="28" y="31"/>
                  </a:cubicBezTo>
                  <a:cubicBezTo>
                    <a:pt x="30" y="33"/>
                    <a:pt x="31" y="33"/>
                    <a:pt x="30" y="35"/>
                  </a:cubicBezTo>
                  <a:cubicBezTo>
                    <a:pt x="30" y="38"/>
                    <a:pt x="26" y="37"/>
                    <a:pt x="28" y="40"/>
                  </a:cubicBezTo>
                  <a:cubicBezTo>
                    <a:pt x="29" y="43"/>
                    <a:pt x="28" y="42"/>
                    <a:pt x="31" y="48"/>
                  </a:cubicBezTo>
                  <a:cubicBezTo>
                    <a:pt x="33" y="54"/>
                    <a:pt x="33" y="55"/>
                    <a:pt x="29" y="55"/>
                  </a:cubicBezTo>
                  <a:cubicBezTo>
                    <a:pt x="25" y="55"/>
                    <a:pt x="24" y="53"/>
                    <a:pt x="21" y="56"/>
                  </a:cubicBezTo>
                  <a:cubicBezTo>
                    <a:pt x="19" y="58"/>
                    <a:pt x="17" y="56"/>
                    <a:pt x="15" y="60"/>
                  </a:cubicBezTo>
                  <a:cubicBezTo>
                    <a:pt x="13" y="64"/>
                    <a:pt x="14" y="65"/>
                    <a:pt x="15" y="67"/>
                  </a:cubicBezTo>
                  <a:cubicBezTo>
                    <a:pt x="17" y="69"/>
                    <a:pt x="20" y="72"/>
                    <a:pt x="20" y="74"/>
                  </a:cubicBezTo>
                  <a:cubicBezTo>
                    <a:pt x="19" y="75"/>
                    <a:pt x="19" y="75"/>
                    <a:pt x="21" y="77"/>
                  </a:cubicBezTo>
                  <a:cubicBezTo>
                    <a:pt x="22" y="78"/>
                    <a:pt x="23" y="79"/>
                    <a:pt x="23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9" y="81"/>
                    <a:pt x="36" y="84"/>
                    <a:pt x="36" y="85"/>
                  </a:cubicBezTo>
                  <a:cubicBezTo>
                    <a:pt x="36" y="87"/>
                    <a:pt x="37" y="90"/>
                    <a:pt x="42" y="91"/>
                  </a:cubicBezTo>
                  <a:cubicBezTo>
                    <a:pt x="45" y="92"/>
                    <a:pt x="52" y="99"/>
                    <a:pt x="59" y="105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id="{F534B999-F803-4697-A653-C65B1D4C6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669" y="2416505"/>
              <a:ext cx="272229" cy="488493"/>
            </a:xfrm>
            <a:custGeom>
              <a:avLst/>
              <a:gdLst>
                <a:gd name="T0" fmla="*/ 147 w 56"/>
                <a:gd name="T1" fmla="*/ 67 h 97"/>
                <a:gd name="T2" fmla="*/ 102 w 56"/>
                <a:gd name="T3" fmla="*/ 29 h 97"/>
                <a:gd name="T4" fmla="*/ 86 w 56"/>
                <a:gd name="T5" fmla="*/ 13 h 97"/>
                <a:gd name="T6" fmla="*/ 54 w 56"/>
                <a:gd name="T7" fmla="*/ 0 h 97"/>
                <a:gd name="T8" fmla="*/ 51 w 56"/>
                <a:gd name="T9" fmla="*/ 0 h 97"/>
                <a:gd name="T10" fmla="*/ 56 w 56"/>
                <a:gd name="T11" fmla="*/ 3 h 97"/>
                <a:gd name="T12" fmla="*/ 62 w 56"/>
                <a:gd name="T13" fmla="*/ 11 h 97"/>
                <a:gd name="T14" fmla="*/ 38 w 56"/>
                <a:gd name="T15" fmla="*/ 69 h 97"/>
                <a:gd name="T16" fmla="*/ 27 w 56"/>
                <a:gd name="T17" fmla="*/ 104 h 97"/>
                <a:gd name="T18" fmla="*/ 19 w 56"/>
                <a:gd name="T19" fmla="*/ 120 h 97"/>
                <a:gd name="T20" fmla="*/ 8 w 56"/>
                <a:gd name="T21" fmla="*/ 152 h 97"/>
                <a:gd name="T22" fmla="*/ 16 w 56"/>
                <a:gd name="T23" fmla="*/ 160 h 97"/>
                <a:gd name="T24" fmla="*/ 32 w 56"/>
                <a:gd name="T25" fmla="*/ 168 h 97"/>
                <a:gd name="T26" fmla="*/ 40 w 56"/>
                <a:gd name="T27" fmla="*/ 176 h 97"/>
                <a:gd name="T28" fmla="*/ 54 w 56"/>
                <a:gd name="T29" fmla="*/ 179 h 97"/>
                <a:gd name="T30" fmla="*/ 51 w 56"/>
                <a:gd name="T31" fmla="*/ 195 h 97"/>
                <a:gd name="T32" fmla="*/ 43 w 56"/>
                <a:gd name="T33" fmla="*/ 200 h 97"/>
                <a:gd name="T34" fmla="*/ 32 w 56"/>
                <a:gd name="T35" fmla="*/ 208 h 97"/>
                <a:gd name="T36" fmla="*/ 43 w 56"/>
                <a:gd name="T37" fmla="*/ 219 h 97"/>
                <a:gd name="T38" fmla="*/ 59 w 56"/>
                <a:gd name="T39" fmla="*/ 219 h 97"/>
                <a:gd name="T40" fmla="*/ 64 w 56"/>
                <a:gd name="T41" fmla="*/ 230 h 97"/>
                <a:gd name="T42" fmla="*/ 64 w 56"/>
                <a:gd name="T43" fmla="*/ 251 h 97"/>
                <a:gd name="T44" fmla="*/ 64 w 56"/>
                <a:gd name="T45" fmla="*/ 251 h 97"/>
                <a:gd name="T46" fmla="*/ 86 w 56"/>
                <a:gd name="T47" fmla="*/ 259 h 97"/>
                <a:gd name="T48" fmla="*/ 110 w 56"/>
                <a:gd name="T49" fmla="*/ 256 h 97"/>
                <a:gd name="T50" fmla="*/ 131 w 56"/>
                <a:gd name="T51" fmla="*/ 243 h 97"/>
                <a:gd name="T52" fmla="*/ 139 w 56"/>
                <a:gd name="T53" fmla="*/ 224 h 97"/>
                <a:gd name="T54" fmla="*/ 150 w 56"/>
                <a:gd name="T55" fmla="*/ 216 h 97"/>
                <a:gd name="T56" fmla="*/ 145 w 56"/>
                <a:gd name="T57" fmla="*/ 206 h 97"/>
                <a:gd name="T58" fmla="*/ 134 w 56"/>
                <a:gd name="T59" fmla="*/ 195 h 97"/>
                <a:gd name="T60" fmla="*/ 129 w 56"/>
                <a:gd name="T61" fmla="*/ 174 h 97"/>
                <a:gd name="T62" fmla="*/ 137 w 56"/>
                <a:gd name="T63" fmla="*/ 150 h 97"/>
                <a:gd name="T64" fmla="*/ 142 w 56"/>
                <a:gd name="T65" fmla="*/ 125 h 97"/>
                <a:gd name="T66" fmla="*/ 145 w 56"/>
                <a:gd name="T67" fmla="*/ 99 h 97"/>
                <a:gd name="T68" fmla="*/ 142 w 56"/>
                <a:gd name="T69" fmla="*/ 80 h 97"/>
                <a:gd name="T70" fmla="*/ 147 w 56"/>
                <a:gd name="T71" fmla="*/ 67 h 9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6" h="97">
                  <a:moveTo>
                    <a:pt x="55" y="25"/>
                  </a:moveTo>
                  <a:cubicBezTo>
                    <a:pt x="48" y="19"/>
                    <a:pt x="41" y="12"/>
                    <a:pt x="38" y="11"/>
                  </a:cubicBezTo>
                  <a:cubicBezTo>
                    <a:pt x="33" y="10"/>
                    <a:pt x="32" y="7"/>
                    <a:pt x="32" y="5"/>
                  </a:cubicBezTo>
                  <a:cubicBezTo>
                    <a:pt x="32" y="4"/>
                    <a:pt x="25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1" y="1"/>
                  </a:cubicBezTo>
                  <a:cubicBezTo>
                    <a:pt x="22" y="2"/>
                    <a:pt x="24" y="1"/>
                    <a:pt x="23" y="4"/>
                  </a:cubicBezTo>
                  <a:cubicBezTo>
                    <a:pt x="21" y="8"/>
                    <a:pt x="16" y="21"/>
                    <a:pt x="14" y="26"/>
                  </a:cubicBezTo>
                  <a:cubicBezTo>
                    <a:pt x="13" y="31"/>
                    <a:pt x="9" y="37"/>
                    <a:pt x="10" y="39"/>
                  </a:cubicBezTo>
                  <a:cubicBezTo>
                    <a:pt x="10" y="42"/>
                    <a:pt x="10" y="40"/>
                    <a:pt x="7" y="45"/>
                  </a:cubicBezTo>
                  <a:cubicBezTo>
                    <a:pt x="3" y="49"/>
                    <a:pt x="0" y="52"/>
                    <a:pt x="3" y="57"/>
                  </a:cubicBezTo>
                  <a:cubicBezTo>
                    <a:pt x="3" y="57"/>
                    <a:pt x="6" y="59"/>
                    <a:pt x="6" y="60"/>
                  </a:cubicBezTo>
                  <a:cubicBezTo>
                    <a:pt x="7" y="61"/>
                    <a:pt x="11" y="61"/>
                    <a:pt x="12" y="63"/>
                  </a:cubicBezTo>
                  <a:cubicBezTo>
                    <a:pt x="13" y="64"/>
                    <a:pt x="13" y="65"/>
                    <a:pt x="15" y="66"/>
                  </a:cubicBezTo>
                  <a:cubicBezTo>
                    <a:pt x="17" y="66"/>
                    <a:pt x="20" y="64"/>
                    <a:pt x="20" y="67"/>
                  </a:cubicBezTo>
                  <a:cubicBezTo>
                    <a:pt x="20" y="70"/>
                    <a:pt x="19" y="73"/>
                    <a:pt x="19" y="73"/>
                  </a:cubicBezTo>
                  <a:cubicBezTo>
                    <a:pt x="19" y="73"/>
                    <a:pt x="17" y="74"/>
                    <a:pt x="16" y="75"/>
                  </a:cubicBezTo>
                  <a:cubicBezTo>
                    <a:pt x="14" y="75"/>
                    <a:pt x="11" y="76"/>
                    <a:pt x="12" y="78"/>
                  </a:cubicBezTo>
                  <a:cubicBezTo>
                    <a:pt x="12" y="80"/>
                    <a:pt x="13" y="82"/>
                    <a:pt x="16" y="82"/>
                  </a:cubicBezTo>
                  <a:cubicBezTo>
                    <a:pt x="19" y="81"/>
                    <a:pt x="22" y="82"/>
                    <a:pt x="22" y="82"/>
                  </a:cubicBezTo>
                  <a:cubicBezTo>
                    <a:pt x="22" y="82"/>
                    <a:pt x="24" y="86"/>
                    <a:pt x="24" y="86"/>
                  </a:cubicBezTo>
                  <a:cubicBezTo>
                    <a:pt x="24" y="87"/>
                    <a:pt x="22" y="91"/>
                    <a:pt x="24" y="94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5" y="95"/>
                    <a:pt x="28" y="97"/>
                    <a:pt x="32" y="97"/>
                  </a:cubicBezTo>
                  <a:cubicBezTo>
                    <a:pt x="36" y="97"/>
                    <a:pt x="38" y="97"/>
                    <a:pt x="41" y="96"/>
                  </a:cubicBezTo>
                  <a:cubicBezTo>
                    <a:pt x="44" y="95"/>
                    <a:pt x="47" y="94"/>
                    <a:pt x="49" y="91"/>
                  </a:cubicBezTo>
                  <a:cubicBezTo>
                    <a:pt x="50" y="88"/>
                    <a:pt x="50" y="86"/>
                    <a:pt x="52" y="84"/>
                  </a:cubicBezTo>
                  <a:cubicBezTo>
                    <a:pt x="54" y="82"/>
                    <a:pt x="56" y="81"/>
                    <a:pt x="56" y="81"/>
                  </a:cubicBezTo>
                  <a:cubicBezTo>
                    <a:pt x="56" y="81"/>
                    <a:pt x="55" y="78"/>
                    <a:pt x="54" y="77"/>
                  </a:cubicBezTo>
                  <a:cubicBezTo>
                    <a:pt x="54" y="76"/>
                    <a:pt x="52" y="74"/>
                    <a:pt x="50" y="73"/>
                  </a:cubicBezTo>
                  <a:cubicBezTo>
                    <a:pt x="49" y="71"/>
                    <a:pt x="47" y="68"/>
                    <a:pt x="48" y="65"/>
                  </a:cubicBezTo>
                  <a:cubicBezTo>
                    <a:pt x="50" y="62"/>
                    <a:pt x="51" y="56"/>
                    <a:pt x="51" y="56"/>
                  </a:cubicBezTo>
                  <a:cubicBezTo>
                    <a:pt x="51" y="55"/>
                    <a:pt x="53" y="51"/>
                    <a:pt x="53" y="47"/>
                  </a:cubicBezTo>
                  <a:cubicBezTo>
                    <a:pt x="53" y="44"/>
                    <a:pt x="55" y="40"/>
                    <a:pt x="54" y="37"/>
                  </a:cubicBezTo>
                  <a:cubicBezTo>
                    <a:pt x="53" y="34"/>
                    <a:pt x="51" y="33"/>
                    <a:pt x="53" y="30"/>
                  </a:cubicBezTo>
                  <a:cubicBezTo>
                    <a:pt x="54" y="28"/>
                    <a:pt x="55" y="27"/>
                    <a:pt x="55" y="25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Freeform 57">
              <a:extLst>
                <a:ext uri="{FF2B5EF4-FFF2-40B4-BE49-F238E27FC236}">
                  <a16:creationId xmlns:a16="http://schemas.microsoft.com/office/drawing/2014/main" id="{6B779F9E-969B-4DA9-BB79-8A3905895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619" y="2622088"/>
              <a:ext cx="519050" cy="424366"/>
            </a:xfrm>
            <a:custGeom>
              <a:avLst/>
              <a:gdLst>
                <a:gd name="T0" fmla="*/ 275 w 107"/>
                <a:gd name="T1" fmla="*/ 46 h 84"/>
                <a:gd name="T2" fmla="*/ 273 w 107"/>
                <a:gd name="T3" fmla="*/ 64 h 84"/>
                <a:gd name="T4" fmla="*/ 273 w 107"/>
                <a:gd name="T5" fmla="*/ 88 h 84"/>
                <a:gd name="T6" fmla="*/ 275 w 107"/>
                <a:gd name="T7" fmla="*/ 104 h 84"/>
                <a:gd name="T8" fmla="*/ 286 w 107"/>
                <a:gd name="T9" fmla="*/ 118 h 84"/>
                <a:gd name="T10" fmla="*/ 281 w 107"/>
                <a:gd name="T11" fmla="*/ 129 h 84"/>
                <a:gd name="T12" fmla="*/ 246 w 107"/>
                <a:gd name="T13" fmla="*/ 142 h 84"/>
                <a:gd name="T14" fmla="*/ 200 w 107"/>
                <a:gd name="T15" fmla="*/ 147 h 84"/>
                <a:gd name="T16" fmla="*/ 171 w 107"/>
                <a:gd name="T17" fmla="*/ 161 h 84"/>
                <a:gd name="T18" fmla="*/ 69 w 107"/>
                <a:gd name="T19" fmla="*/ 225 h 84"/>
                <a:gd name="T20" fmla="*/ 48 w 107"/>
                <a:gd name="T21" fmla="*/ 225 h 84"/>
                <a:gd name="T22" fmla="*/ 29 w 107"/>
                <a:gd name="T23" fmla="*/ 214 h 84"/>
                <a:gd name="T24" fmla="*/ 29 w 107"/>
                <a:gd name="T25" fmla="*/ 212 h 84"/>
                <a:gd name="T26" fmla="*/ 32 w 107"/>
                <a:gd name="T27" fmla="*/ 204 h 84"/>
                <a:gd name="T28" fmla="*/ 27 w 107"/>
                <a:gd name="T29" fmla="*/ 193 h 84"/>
                <a:gd name="T30" fmla="*/ 16 w 107"/>
                <a:gd name="T31" fmla="*/ 179 h 84"/>
                <a:gd name="T32" fmla="*/ 11 w 107"/>
                <a:gd name="T33" fmla="*/ 169 h 84"/>
                <a:gd name="T34" fmla="*/ 5 w 107"/>
                <a:gd name="T35" fmla="*/ 158 h 84"/>
                <a:gd name="T36" fmla="*/ 11 w 107"/>
                <a:gd name="T37" fmla="*/ 150 h 84"/>
                <a:gd name="T38" fmla="*/ 21 w 107"/>
                <a:gd name="T39" fmla="*/ 137 h 84"/>
                <a:gd name="T40" fmla="*/ 11 w 107"/>
                <a:gd name="T41" fmla="*/ 126 h 84"/>
                <a:gd name="T42" fmla="*/ 0 w 107"/>
                <a:gd name="T43" fmla="*/ 126 h 84"/>
                <a:gd name="T44" fmla="*/ 24 w 107"/>
                <a:gd name="T45" fmla="*/ 104 h 84"/>
                <a:gd name="T46" fmla="*/ 48 w 107"/>
                <a:gd name="T47" fmla="*/ 104 h 84"/>
                <a:gd name="T48" fmla="*/ 61 w 107"/>
                <a:gd name="T49" fmla="*/ 94 h 84"/>
                <a:gd name="T50" fmla="*/ 56 w 107"/>
                <a:gd name="T51" fmla="*/ 75 h 84"/>
                <a:gd name="T52" fmla="*/ 64 w 107"/>
                <a:gd name="T53" fmla="*/ 51 h 84"/>
                <a:gd name="T54" fmla="*/ 83 w 107"/>
                <a:gd name="T55" fmla="*/ 35 h 84"/>
                <a:gd name="T56" fmla="*/ 88 w 107"/>
                <a:gd name="T57" fmla="*/ 21 h 84"/>
                <a:gd name="T58" fmla="*/ 120 w 107"/>
                <a:gd name="T59" fmla="*/ 5 h 84"/>
                <a:gd name="T60" fmla="*/ 134 w 107"/>
                <a:gd name="T61" fmla="*/ 3 h 84"/>
                <a:gd name="T62" fmla="*/ 158 w 107"/>
                <a:gd name="T63" fmla="*/ 11 h 84"/>
                <a:gd name="T64" fmla="*/ 176 w 107"/>
                <a:gd name="T65" fmla="*/ 8 h 84"/>
                <a:gd name="T66" fmla="*/ 195 w 107"/>
                <a:gd name="T67" fmla="*/ 13 h 84"/>
                <a:gd name="T68" fmla="*/ 206 w 107"/>
                <a:gd name="T69" fmla="*/ 19 h 84"/>
                <a:gd name="T70" fmla="*/ 219 w 107"/>
                <a:gd name="T71" fmla="*/ 13 h 84"/>
                <a:gd name="T72" fmla="*/ 235 w 107"/>
                <a:gd name="T73" fmla="*/ 11 h 84"/>
                <a:gd name="T74" fmla="*/ 249 w 107"/>
                <a:gd name="T75" fmla="*/ 19 h 84"/>
                <a:gd name="T76" fmla="*/ 265 w 107"/>
                <a:gd name="T77" fmla="*/ 38 h 84"/>
                <a:gd name="T78" fmla="*/ 275 w 107"/>
                <a:gd name="T79" fmla="*/ 46 h 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07" h="84">
                  <a:moveTo>
                    <a:pt x="103" y="17"/>
                  </a:moveTo>
                  <a:cubicBezTo>
                    <a:pt x="103" y="20"/>
                    <a:pt x="102" y="23"/>
                    <a:pt x="102" y="24"/>
                  </a:cubicBezTo>
                  <a:cubicBezTo>
                    <a:pt x="101" y="27"/>
                    <a:pt x="102" y="33"/>
                    <a:pt x="102" y="33"/>
                  </a:cubicBezTo>
                  <a:cubicBezTo>
                    <a:pt x="102" y="33"/>
                    <a:pt x="101" y="38"/>
                    <a:pt x="103" y="39"/>
                  </a:cubicBezTo>
                  <a:cubicBezTo>
                    <a:pt x="105" y="39"/>
                    <a:pt x="107" y="44"/>
                    <a:pt x="107" y="44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3"/>
                    <a:pt x="80" y="53"/>
                    <a:pt x="75" y="55"/>
                  </a:cubicBezTo>
                  <a:cubicBezTo>
                    <a:pt x="71" y="56"/>
                    <a:pt x="69" y="56"/>
                    <a:pt x="64" y="60"/>
                  </a:cubicBezTo>
                  <a:cubicBezTo>
                    <a:pt x="60" y="64"/>
                    <a:pt x="26" y="84"/>
                    <a:pt x="26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8"/>
                    <a:pt x="11" y="77"/>
                    <a:pt x="12" y="76"/>
                  </a:cubicBezTo>
                  <a:cubicBezTo>
                    <a:pt x="14" y="74"/>
                    <a:pt x="12" y="73"/>
                    <a:pt x="10" y="72"/>
                  </a:cubicBezTo>
                  <a:cubicBezTo>
                    <a:pt x="8" y="71"/>
                    <a:pt x="6" y="69"/>
                    <a:pt x="6" y="67"/>
                  </a:cubicBezTo>
                  <a:cubicBezTo>
                    <a:pt x="5" y="65"/>
                    <a:pt x="5" y="63"/>
                    <a:pt x="4" y="63"/>
                  </a:cubicBezTo>
                  <a:cubicBezTo>
                    <a:pt x="2" y="64"/>
                    <a:pt x="2" y="60"/>
                    <a:pt x="2" y="59"/>
                  </a:cubicBezTo>
                  <a:cubicBezTo>
                    <a:pt x="2" y="57"/>
                    <a:pt x="2" y="57"/>
                    <a:pt x="4" y="56"/>
                  </a:cubicBezTo>
                  <a:cubicBezTo>
                    <a:pt x="7" y="55"/>
                    <a:pt x="8" y="52"/>
                    <a:pt x="8" y="51"/>
                  </a:cubicBezTo>
                  <a:cubicBezTo>
                    <a:pt x="7" y="50"/>
                    <a:pt x="6" y="47"/>
                    <a:pt x="4" y="47"/>
                  </a:cubicBezTo>
                  <a:cubicBezTo>
                    <a:pt x="2" y="48"/>
                    <a:pt x="0" y="47"/>
                    <a:pt x="0" y="47"/>
                  </a:cubicBezTo>
                  <a:cubicBezTo>
                    <a:pt x="2" y="44"/>
                    <a:pt x="7" y="40"/>
                    <a:pt x="9" y="39"/>
                  </a:cubicBezTo>
                  <a:cubicBezTo>
                    <a:pt x="13" y="39"/>
                    <a:pt x="15" y="40"/>
                    <a:pt x="18" y="39"/>
                  </a:cubicBezTo>
                  <a:cubicBezTo>
                    <a:pt x="22" y="37"/>
                    <a:pt x="22" y="36"/>
                    <a:pt x="23" y="35"/>
                  </a:cubicBezTo>
                  <a:cubicBezTo>
                    <a:pt x="24" y="34"/>
                    <a:pt x="23" y="32"/>
                    <a:pt x="21" y="28"/>
                  </a:cubicBezTo>
                  <a:cubicBezTo>
                    <a:pt x="19" y="23"/>
                    <a:pt x="22" y="21"/>
                    <a:pt x="24" y="19"/>
                  </a:cubicBezTo>
                  <a:cubicBezTo>
                    <a:pt x="27" y="17"/>
                    <a:pt x="29" y="15"/>
                    <a:pt x="31" y="13"/>
                  </a:cubicBezTo>
                  <a:cubicBezTo>
                    <a:pt x="34" y="11"/>
                    <a:pt x="35" y="9"/>
                    <a:pt x="33" y="8"/>
                  </a:cubicBezTo>
                  <a:cubicBezTo>
                    <a:pt x="38" y="11"/>
                    <a:pt x="42" y="5"/>
                    <a:pt x="45" y="2"/>
                  </a:cubicBezTo>
                  <a:cubicBezTo>
                    <a:pt x="47" y="0"/>
                    <a:pt x="47" y="0"/>
                    <a:pt x="50" y="1"/>
                  </a:cubicBezTo>
                  <a:cubicBezTo>
                    <a:pt x="53" y="1"/>
                    <a:pt x="56" y="3"/>
                    <a:pt x="59" y="4"/>
                  </a:cubicBezTo>
                  <a:cubicBezTo>
                    <a:pt x="61" y="5"/>
                    <a:pt x="63" y="3"/>
                    <a:pt x="66" y="3"/>
                  </a:cubicBezTo>
                  <a:cubicBezTo>
                    <a:pt x="69" y="3"/>
                    <a:pt x="71" y="3"/>
                    <a:pt x="73" y="5"/>
                  </a:cubicBezTo>
                  <a:cubicBezTo>
                    <a:pt x="74" y="7"/>
                    <a:pt x="76" y="6"/>
                    <a:pt x="77" y="7"/>
                  </a:cubicBezTo>
                  <a:cubicBezTo>
                    <a:pt x="78" y="7"/>
                    <a:pt x="80" y="5"/>
                    <a:pt x="82" y="5"/>
                  </a:cubicBezTo>
                  <a:cubicBezTo>
                    <a:pt x="83" y="5"/>
                    <a:pt x="86" y="5"/>
                    <a:pt x="88" y="4"/>
                  </a:cubicBezTo>
                  <a:cubicBezTo>
                    <a:pt x="91" y="2"/>
                    <a:pt x="91" y="5"/>
                    <a:pt x="93" y="7"/>
                  </a:cubicBezTo>
                  <a:cubicBezTo>
                    <a:pt x="95" y="9"/>
                    <a:pt x="97" y="11"/>
                    <a:pt x="99" y="14"/>
                  </a:cubicBezTo>
                  <a:cubicBezTo>
                    <a:pt x="100" y="17"/>
                    <a:pt x="102" y="18"/>
                    <a:pt x="103" y="1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Freeform 58">
              <a:extLst>
                <a:ext uri="{FF2B5EF4-FFF2-40B4-BE49-F238E27FC236}">
                  <a16:creationId xmlns:a16="http://schemas.microsoft.com/office/drawing/2014/main" id="{578FD733-6EA6-48BC-830A-500CF29F4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400" y="2703188"/>
              <a:ext cx="515421" cy="699732"/>
            </a:xfrm>
            <a:custGeom>
              <a:avLst/>
              <a:gdLst>
                <a:gd name="T0" fmla="*/ 88 w 106"/>
                <a:gd name="T1" fmla="*/ 371 h 139"/>
                <a:gd name="T2" fmla="*/ 104 w 106"/>
                <a:gd name="T3" fmla="*/ 360 h 139"/>
                <a:gd name="T4" fmla="*/ 121 w 106"/>
                <a:gd name="T5" fmla="*/ 336 h 139"/>
                <a:gd name="T6" fmla="*/ 142 w 106"/>
                <a:gd name="T7" fmla="*/ 318 h 139"/>
                <a:gd name="T8" fmla="*/ 150 w 106"/>
                <a:gd name="T9" fmla="*/ 299 h 139"/>
                <a:gd name="T10" fmla="*/ 163 w 106"/>
                <a:gd name="T11" fmla="*/ 262 h 139"/>
                <a:gd name="T12" fmla="*/ 196 w 106"/>
                <a:gd name="T13" fmla="*/ 235 h 139"/>
                <a:gd name="T14" fmla="*/ 209 w 106"/>
                <a:gd name="T15" fmla="*/ 219 h 139"/>
                <a:gd name="T16" fmla="*/ 225 w 106"/>
                <a:gd name="T17" fmla="*/ 203 h 139"/>
                <a:gd name="T18" fmla="*/ 241 w 106"/>
                <a:gd name="T19" fmla="*/ 184 h 139"/>
                <a:gd name="T20" fmla="*/ 263 w 106"/>
                <a:gd name="T21" fmla="*/ 165 h 139"/>
                <a:gd name="T22" fmla="*/ 263 w 106"/>
                <a:gd name="T23" fmla="*/ 147 h 139"/>
                <a:gd name="T24" fmla="*/ 246 w 106"/>
                <a:gd name="T25" fmla="*/ 128 h 139"/>
                <a:gd name="T26" fmla="*/ 241 w 106"/>
                <a:gd name="T27" fmla="*/ 120 h 139"/>
                <a:gd name="T28" fmla="*/ 249 w 106"/>
                <a:gd name="T29" fmla="*/ 109 h 139"/>
                <a:gd name="T30" fmla="*/ 257 w 106"/>
                <a:gd name="T31" fmla="*/ 99 h 139"/>
                <a:gd name="T32" fmla="*/ 273 w 106"/>
                <a:gd name="T33" fmla="*/ 96 h 139"/>
                <a:gd name="T34" fmla="*/ 284 w 106"/>
                <a:gd name="T35" fmla="*/ 99 h 139"/>
                <a:gd name="T36" fmla="*/ 284 w 106"/>
                <a:gd name="T37" fmla="*/ 99 h 139"/>
                <a:gd name="T38" fmla="*/ 284 w 106"/>
                <a:gd name="T39" fmla="*/ 99 h 139"/>
                <a:gd name="T40" fmla="*/ 284 w 106"/>
                <a:gd name="T41" fmla="*/ 77 h 139"/>
                <a:gd name="T42" fmla="*/ 279 w 106"/>
                <a:gd name="T43" fmla="*/ 67 h 139"/>
                <a:gd name="T44" fmla="*/ 263 w 106"/>
                <a:gd name="T45" fmla="*/ 67 h 139"/>
                <a:gd name="T46" fmla="*/ 252 w 106"/>
                <a:gd name="T47" fmla="*/ 56 h 139"/>
                <a:gd name="T48" fmla="*/ 263 w 106"/>
                <a:gd name="T49" fmla="*/ 48 h 139"/>
                <a:gd name="T50" fmla="*/ 271 w 106"/>
                <a:gd name="T51" fmla="*/ 45 h 139"/>
                <a:gd name="T52" fmla="*/ 273 w 106"/>
                <a:gd name="T53" fmla="*/ 27 h 139"/>
                <a:gd name="T54" fmla="*/ 260 w 106"/>
                <a:gd name="T55" fmla="*/ 24 h 139"/>
                <a:gd name="T56" fmla="*/ 252 w 106"/>
                <a:gd name="T57" fmla="*/ 16 h 139"/>
                <a:gd name="T58" fmla="*/ 236 w 106"/>
                <a:gd name="T59" fmla="*/ 8 h 139"/>
                <a:gd name="T60" fmla="*/ 228 w 106"/>
                <a:gd name="T61" fmla="*/ 0 h 139"/>
                <a:gd name="T62" fmla="*/ 212 w 106"/>
                <a:gd name="T63" fmla="*/ 3 h 139"/>
                <a:gd name="T64" fmla="*/ 209 w 106"/>
                <a:gd name="T65" fmla="*/ 3 h 139"/>
                <a:gd name="T66" fmla="*/ 209 w 106"/>
                <a:gd name="T67" fmla="*/ 3 h 139"/>
                <a:gd name="T68" fmla="*/ 206 w 106"/>
                <a:gd name="T69" fmla="*/ 21 h 139"/>
                <a:gd name="T70" fmla="*/ 206 w 106"/>
                <a:gd name="T71" fmla="*/ 45 h 139"/>
                <a:gd name="T72" fmla="*/ 209 w 106"/>
                <a:gd name="T73" fmla="*/ 61 h 139"/>
                <a:gd name="T74" fmla="*/ 220 w 106"/>
                <a:gd name="T75" fmla="*/ 75 h 139"/>
                <a:gd name="T76" fmla="*/ 214 w 106"/>
                <a:gd name="T77" fmla="*/ 85 h 139"/>
                <a:gd name="T78" fmla="*/ 180 w 106"/>
                <a:gd name="T79" fmla="*/ 99 h 139"/>
                <a:gd name="T80" fmla="*/ 134 w 106"/>
                <a:gd name="T81" fmla="*/ 104 h 139"/>
                <a:gd name="T82" fmla="*/ 104 w 106"/>
                <a:gd name="T83" fmla="*/ 117 h 139"/>
                <a:gd name="T84" fmla="*/ 3 w 106"/>
                <a:gd name="T85" fmla="*/ 181 h 139"/>
                <a:gd name="T86" fmla="*/ 3 w 106"/>
                <a:gd name="T87" fmla="*/ 181 h 139"/>
                <a:gd name="T88" fmla="*/ 11 w 106"/>
                <a:gd name="T89" fmla="*/ 208 h 139"/>
                <a:gd name="T90" fmla="*/ 11 w 106"/>
                <a:gd name="T91" fmla="*/ 243 h 139"/>
                <a:gd name="T92" fmla="*/ 43 w 106"/>
                <a:gd name="T93" fmla="*/ 262 h 139"/>
                <a:gd name="T94" fmla="*/ 56 w 106"/>
                <a:gd name="T95" fmla="*/ 288 h 139"/>
                <a:gd name="T96" fmla="*/ 102 w 106"/>
                <a:gd name="T97" fmla="*/ 304 h 139"/>
                <a:gd name="T98" fmla="*/ 94 w 106"/>
                <a:gd name="T99" fmla="*/ 326 h 139"/>
                <a:gd name="T100" fmla="*/ 78 w 106"/>
                <a:gd name="T101" fmla="*/ 344 h 139"/>
                <a:gd name="T102" fmla="*/ 88 w 106"/>
                <a:gd name="T103" fmla="*/ 371 h 13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06" h="139">
                  <a:moveTo>
                    <a:pt x="33" y="139"/>
                  </a:moveTo>
                  <a:cubicBezTo>
                    <a:pt x="34" y="138"/>
                    <a:pt x="38" y="137"/>
                    <a:pt x="39" y="135"/>
                  </a:cubicBezTo>
                  <a:cubicBezTo>
                    <a:pt x="40" y="132"/>
                    <a:pt x="44" y="128"/>
                    <a:pt x="45" y="126"/>
                  </a:cubicBezTo>
                  <a:cubicBezTo>
                    <a:pt x="47" y="124"/>
                    <a:pt x="51" y="121"/>
                    <a:pt x="53" y="119"/>
                  </a:cubicBezTo>
                  <a:cubicBezTo>
                    <a:pt x="55" y="117"/>
                    <a:pt x="56" y="115"/>
                    <a:pt x="56" y="112"/>
                  </a:cubicBezTo>
                  <a:cubicBezTo>
                    <a:pt x="56" y="109"/>
                    <a:pt x="55" y="101"/>
                    <a:pt x="61" y="98"/>
                  </a:cubicBezTo>
                  <a:cubicBezTo>
                    <a:pt x="67" y="95"/>
                    <a:pt x="71" y="90"/>
                    <a:pt x="73" y="88"/>
                  </a:cubicBezTo>
                  <a:cubicBezTo>
                    <a:pt x="74" y="86"/>
                    <a:pt x="77" y="84"/>
                    <a:pt x="78" y="82"/>
                  </a:cubicBezTo>
                  <a:cubicBezTo>
                    <a:pt x="80" y="80"/>
                    <a:pt x="84" y="76"/>
                    <a:pt x="84" y="76"/>
                  </a:cubicBezTo>
                  <a:cubicBezTo>
                    <a:pt x="84" y="76"/>
                    <a:pt x="87" y="72"/>
                    <a:pt x="90" y="69"/>
                  </a:cubicBezTo>
                  <a:cubicBezTo>
                    <a:pt x="94" y="66"/>
                    <a:pt x="98" y="62"/>
                    <a:pt x="98" y="62"/>
                  </a:cubicBezTo>
                  <a:cubicBezTo>
                    <a:pt x="98" y="62"/>
                    <a:pt x="99" y="57"/>
                    <a:pt x="98" y="55"/>
                  </a:cubicBezTo>
                  <a:cubicBezTo>
                    <a:pt x="98" y="53"/>
                    <a:pt x="93" y="49"/>
                    <a:pt x="92" y="48"/>
                  </a:cubicBezTo>
                  <a:cubicBezTo>
                    <a:pt x="91" y="46"/>
                    <a:pt x="90" y="45"/>
                    <a:pt x="90" y="45"/>
                  </a:cubicBezTo>
                  <a:cubicBezTo>
                    <a:pt x="90" y="45"/>
                    <a:pt x="92" y="44"/>
                    <a:pt x="93" y="41"/>
                  </a:cubicBezTo>
                  <a:cubicBezTo>
                    <a:pt x="94" y="38"/>
                    <a:pt x="94" y="37"/>
                    <a:pt x="96" y="37"/>
                  </a:cubicBezTo>
                  <a:cubicBezTo>
                    <a:pt x="98" y="36"/>
                    <a:pt x="100" y="37"/>
                    <a:pt x="102" y="36"/>
                  </a:cubicBezTo>
                  <a:cubicBezTo>
                    <a:pt x="104" y="35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4" y="34"/>
                    <a:pt x="106" y="30"/>
                    <a:pt x="106" y="29"/>
                  </a:cubicBezTo>
                  <a:cubicBezTo>
                    <a:pt x="106" y="29"/>
                    <a:pt x="104" y="25"/>
                    <a:pt x="104" y="25"/>
                  </a:cubicBezTo>
                  <a:cubicBezTo>
                    <a:pt x="104" y="25"/>
                    <a:pt x="101" y="24"/>
                    <a:pt x="98" y="25"/>
                  </a:cubicBezTo>
                  <a:cubicBezTo>
                    <a:pt x="95" y="25"/>
                    <a:pt x="94" y="23"/>
                    <a:pt x="94" y="21"/>
                  </a:cubicBezTo>
                  <a:cubicBezTo>
                    <a:pt x="93" y="19"/>
                    <a:pt x="96" y="18"/>
                    <a:pt x="98" y="18"/>
                  </a:cubicBezTo>
                  <a:cubicBezTo>
                    <a:pt x="99" y="17"/>
                    <a:pt x="101" y="17"/>
                    <a:pt x="101" y="17"/>
                  </a:cubicBezTo>
                  <a:cubicBezTo>
                    <a:pt x="101" y="17"/>
                    <a:pt x="102" y="13"/>
                    <a:pt x="102" y="10"/>
                  </a:cubicBezTo>
                  <a:cubicBezTo>
                    <a:pt x="102" y="7"/>
                    <a:pt x="99" y="9"/>
                    <a:pt x="97" y="9"/>
                  </a:cubicBezTo>
                  <a:cubicBezTo>
                    <a:pt x="95" y="8"/>
                    <a:pt x="95" y="7"/>
                    <a:pt x="94" y="6"/>
                  </a:cubicBezTo>
                  <a:cubicBezTo>
                    <a:pt x="93" y="4"/>
                    <a:pt x="89" y="4"/>
                    <a:pt x="88" y="3"/>
                  </a:cubicBezTo>
                  <a:cubicBezTo>
                    <a:pt x="88" y="2"/>
                    <a:pt x="85" y="0"/>
                    <a:pt x="85" y="0"/>
                  </a:cubicBezTo>
                  <a:cubicBezTo>
                    <a:pt x="85" y="0"/>
                    <a:pt x="82" y="0"/>
                    <a:pt x="79" y="1"/>
                  </a:cubicBezTo>
                  <a:cubicBezTo>
                    <a:pt x="79" y="1"/>
                    <a:pt x="79" y="1"/>
                    <a:pt x="78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4"/>
                    <a:pt x="77" y="7"/>
                    <a:pt x="77" y="8"/>
                  </a:cubicBezTo>
                  <a:cubicBezTo>
                    <a:pt x="76" y="11"/>
                    <a:pt x="77" y="17"/>
                    <a:pt x="77" y="17"/>
                  </a:cubicBezTo>
                  <a:cubicBezTo>
                    <a:pt x="77" y="17"/>
                    <a:pt x="76" y="22"/>
                    <a:pt x="78" y="23"/>
                  </a:cubicBezTo>
                  <a:cubicBezTo>
                    <a:pt x="80" y="23"/>
                    <a:pt x="82" y="28"/>
                    <a:pt x="82" y="28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55" y="37"/>
                    <a:pt x="50" y="39"/>
                  </a:cubicBezTo>
                  <a:cubicBezTo>
                    <a:pt x="46" y="40"/>
                    <a:pt x="44" y="40"/>
                    <a:pt x="39" y="44"/>
                  </a:cubicBezTo>
                  <a:cubicBezTo>
                    <a:pt x="35" y="48"/>
                    <a:pt x="4" y="66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2"/>
                    <a:pt x="4" y="76"/>
                    <a:pt x="4" y="78"/>
                  </a:cubicBezTo>
                  <a:cubicBezTo>
                    <a:pt x="4" y="82"/>
                    <a:pt x="0" y="90"/>
                    <a:pt x="4" y="91"/>
                  </a:cubicBezTo>
                  <a:cubicBezTo>
                    <a:pt x="9" y="93"/>
                    <a:pt x="14" y="91"/>
                    <a:pt x="16" y="98"/>
                  </a:cubicBezTo>
                  <a:cubicBezTo>
                    <a:pt x="17" y="104"/>
                    <a:pt x="15" y="106"/>
                    <a:pt x="21" y="108"/>
                  </a:cubicBezTo>
                  <a:cubicBezTo>
                    <a:pt x="27" y="110"/>
                    <a:pt x="37" y="113"/>
                    <a:pt x="38" y="114"/>
                  </a:cubicBezTo>
                  <a:cubicBezTo>
                    <a:pt x="39" y="116"/>
                    <a:pt x="38" y="121"/>
                    <a:pt x="35" y="122"/>
                  </a:cubicBezTo>
                  <a:cubicBezTo>
                    <a:pt x="32" y="123"/>
                    <a:pt x="29" y="126"/>
                    <a:pt x="29" y="129"/>
                  </a:cubicBezTo>
                  <a:cubicBezTo>
                    <a:pt x="29" y="130"/>
                    <a:pt x="31" y="135"/>
                    <a:pt x="33" y="13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id="{72689270-324B-4073-9BFC-46CED8A03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137" y="3020048"/>
              <a:ext cx="344823" cy="584682"/>
            </a:xfrm>
            <a:custGeom>
              <a:avLst/>
              <a:gdLst>
                <a:gd name="T0" fmla="*/ 174 w 71"/>
                <a:gd name="T1" fmla="*/ 203 h 116"/>
                <a:gd name="T2" fmla="*/ 163 w 71"/>
                <a:gd name="T3" fmla="*/ 176 h 116"/>
                <a:gd name="T4" fmla="*/ 179 w 71"/>
                <a:gd name="T5" fmla="*/ 158 h 116"/>
                <a:gd name="T6" fmla="*/ 187 w 71"/>
                <a:gd name="T7" fmla="*/ 136 h 116"/>
                <a:gd name="T8" fmla="*/ 142 w 71"/>
                <a:gd name="T9" fmla="*/ 120 h 116"/>
                <a:gd name="T10" fmla="*/ 128 w 71"/>
                <a:gd name="T11" fmla="*/ 94 h 116"/>
                <a:gd name="T12" fmla="*/ 96 w 71"/>
                <a:gd name="T13" fmla="*/ 75 h 116"/>
                <a:gd name="T14" fmla="*/ 96 w 71"/>
                <a:gd name="T15" fmla="*/ 40 h 116"/>
                <a:gd name="T16" fmla="*/ 88 w 71"/>
                <a:gd name="T17" fmla="*/ 13 h 116"/>
                <a:gd name="T18" fmla="*/ 88 w 71"/>
                <a:gd name="T19" fmla="*/ 13 h 116"/>
                <a:gd name="T20" fmla="*/ 88 w 71"/>
                <a:gd name="T21" fmla="*/ 13 h 116"/>
                <a:gd name="T22" fmla="*/ 67 w 71"/>
                <a:gd name="T23" fmla="*/ 13 h 116"/>
                <a:gd name="T24" fmla="*/ 48 w 71"/>
                <a:gd name="T25" fmla="*/ 3 h 116"/>
                <a:gd name="T26" fmla="*/ 48 w 71"/>
                <a:gd name="T27" fmla="*/ 0 h 116"/>
                <a:gd name="T28" fmla="*/ 48 w 71"/>
                <a:gd name="T29" fmla="*/ 3 h 116"/>
                <a:gd name="T30" fmla="*/ 37 w 71"/>
                <a:gd name="T31" fmla="*/ 13 h 116"/>
                <a:gd name="T32" fmla="*/ 29 w 71"/>
                <a:gd name="T33" fmla="*/ 32 h 116"/>
                <a:gd name="T34" fmla="*/ 27 w 71"/>
                <a:gd name="T35" fmla="*/ 45 h 116"/>
                <a:gd name="T36" fmla="*/ 13 w 71"/>
                <a:gd name="T37" fmla="*/ 59 h 116"/>
                <a:gd name="T38" fmla="*/ 0 w 71"/>
                <a:gd name="T39" fmla="*/ 83 h 116"/>
                <a:gd name="T40" fmla="*/ 8 w 71"/>
                <a:gd name="T41" fmla="*/ 112 h 116"/>
                <a:gd name="T42" fmla="*/ 27 w 71"/>
                <a:gd name="T43" fmla="*/ 126 h 116"/>
                <a:gd name="T44" fmla="*/ 37 w 71"/>
                <a:gd name="T45" fmla="*/ 136 h 116"/>
                <a:gd name="T46" fmla="*/ 24 w 71"/>
                <a:gd name="T47" fmla="*/ 144 h 116"/>
                <a:gd name="T48" fmla="*/ 19 w 71"/>
                <a:gd name="T49" fmla="*/ 160 h 116"/>
                <a:gd name="T50" fmla="*/ 27 w 71"/>
                <a:gd name="T51" fmla="*/ 166 h 116"/>
                <a:gd name="T52" fmla="*/ 29 w 71"/>
                <a:gd name="T53" fmla="*/ 190 h 116"/>
                <a:gd name="T54" fmla="*/ 37 w 71"/>
                <a:gd name="T55" fmla="*/ 198 h 116"/>
                <a:gd name="T56" fmla="*/ 29 w 71"/>
                <a:gd name="T57" fmla="*/ 222 h 116"/>
                <a:gd name="T58" fmla="*/ 32 w 71"/>
                <a:gd name="T59" fmla="*/ 243 h 116"/>
                <a:gd name="T60" fmla="*/ 16 w 71"/>
                <a:gd name="T61" fmla="*/ 241 h 116"/>
                <a:gd name="T62" fmla="*/ 27 w 71"/>
                <a:gd name="T63" fmla="*/ 262 h 116"/>
                <a:gd name="T64" fmla="*/ 43 w 71"/>
                <a:gd name="T65" fmla="*/ 286 h 116"/>
                <a:gd name="T66" fmla="*/ 62 w 71"/>
                <a:gd name="T67" fmla="*/ 297 h 116"/>
                <a:gd name="T68" fmla="*/ 83 w 71"/>
                <a:gd name="T69" fmla="*/ 275 h 116"/>
                <a:gd name="T70" fmla="*/ 96 w 71"/>
                <a:gd name="T71" fmla="*/ 281 h 116"/>
                <a:gd name="T72" fmla="*/ 104 w 71"/>
                <a:gd name="T73" fmla="*/ 302 h 116"/>
                <a:gd name="T74" fmla="*/ 136 w 71"/>
                <a:gd name="T75" fmla="*/ 278 h 116"/>
                <a:gd name="T76" fmla="*/ 155 w 71"/>
                <a:gd name="T77" fmla="*/ 259 h 116"/>
                <a:gd name="T78" fmla="*/ 171 w 71"/>
                <a:gd name="T79" fmla="*/ 254 h 116"/>
                <a:gd name="T80" fmla="*/ 171 w 71"/>
                <a:gd name="T81" fmla="*/ 206 h 116"/>
                <a:gd name="T82" fmla="*/ 174 w 71"/>
                <a:gd name="T83" fmla="*/ 203 h 1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1" h="116">
                  <a:moveTo>
                    <a:pt x="65" y="76"/>
                  </a:moveTo>
                  <a:cubicBezTo>
                    <a:pt x="63" y="72"/>
                    <a:pt x="61" y="67"/>
                    <a:pt x="61" y="66"/>
                  </a:cubicBezTo>
                  <a:cubicBezTo>
                    <a:pt x="61" y="63"/>
                    <a:pt x="64" y="60"/>
                    <a:pt x="67" y="59"/>
                  </a:cubicBezTo>
                  <a:cubicBezTo>
                    <a:pt x="70" y="58"/>
                    <a:pt x="71" y="53"/>
                    <a:pt x="70" y="51"/>
                  </a:cubicBezTo>
                  <a:cubicBezTo>
                    <a:pt x="69" y="50"/>
                    <a:pt x="59" y="47"/>
                    <a:pt x="53" y="45"/>
                  </a:cubicBezTo>
                  <a:cubicBezTo>
                    <a:pt x="47" y="43"/>
                    <a:pt x="49" y="41"/>
                    <a:pt x="48" y="35"/>
                  </a:cubicBezTo>
                  <a:cubicBezTo>
                    <a:pt x="46" y="28"/>
                    <a:pt x="41" y="30"/>
                    <a:pt x="36" y="28"/>
                  </a:cubicBezTo>
                  <a:cubicBezTo>
                    <a:pt x="32" y="27"/>
                    <a:pt x="36" y="19"/>
                    <a:pt x="36" y="15"/>
                  </a:cubicBezTo>
                  <a:cubicBezTo>
                    <a:pt x="36" y="13"/>
                    <a:pt x="34" y="9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4" y="3"/>
                    <a:pt x="14" y="5"/>
                  </a:cubicBezTo>
                  <a:cubicBezTo>
                    <a:pt x="13" y="6"/>
                    <a:pt x="11" y="11"/>
                    <a:pt x="11" y="12"/>
                  </a:cubicBezTo>
                  <a:cubicBezTo>
                    <a:pt x="10" y="14"/>
                    <a:pt x="10" y="15"/>
                    <a:pt x="10" y="17"/>
                  </a:cubicBezTo>
                  <a:cubicBezTo>
                    <a:pt x="9" y="19"/>
                    <a:pt x="7" y="21"/>
                    <a:pt x="5" y="22"/>
                  </a:cubicBezTo>
                  <a:cubicBezTo>
                    <a:pt x="3" y="24"/>
                    <a:pt x="0" y="26"/>
                    <a:pt x="0" y="31"/>
                  </a:cubicBezTo>
                  <a:cubicBezTo>
                    <a:pt x="1" y="36"/>
                    <a:pt x="2" y="40"/>
                    <a:pt x="3" y="42"/>
                  </a:cubicBezTo>
                  <a:cubicBezTo>
                    <a:pt x="4" y="44"/>
                    <a:pt x="6" y="46"/>
                    <a:pt x="10" y="47"/>
                  </a:cubicBezTo>
                  <a:cubicBezTo>
                    <a:pt x="13" y="49"/>
                    <a:pt x="19" y="48"/>
                    <a:pt x="14" y="51"/>
                  </a:cubicBezTo>
                  <a:cubicBezTo>
                    <a:pt x="9" y="54"/>
                    <a:pt x="10" y="51"/>
                    <a:pt x="9" y="54"/>
                  </a:cubicBezTo>
                  <a:cubicBezTo>
                    <a:pt x="8" y="57"/>
                    <a:pt x="5" y="60"/>
                    <a:pt x="7" y="60"/>
                  </a:cubicBezTo>
                  <a:cubicBezTo>
                    <a:pt x="9" y="60"/>
                    <a:pt x="10" y="59"/>
                    <a:pt x="10" y="62"/>
                  </a:cubicBezTo>
                  <a:cubicBezTo>
                    <a:pt x="10" y="64"/>
                    <a:pt x="9" y="71"/>
                    <a:pt x="11" y="71"/>
                  </a:cubicBezTo>
                  <a:cubicBezTo>
                    <a:pt x="13" y="72"/>
                    <a:pt x="16" y="70"/>
                    <a:pt x="14" y="74"/>
                  </a:cubicBezTo>
                  <a:cubicBezTo>
                    <a:pt x="11" y="78"/>
                    <a:pt x="10" y="80"/>
                    <a:pt x="11" y="83"/>
                  </a:cubicBezTo>
                  <a:cubicBezTo>
                    <a:pt x="12" y="87"/>
                    <a:pt x="15" y="92"/>
                    <a:pt x="12" y="91"/>
                  </a:cubicBezTo>
                  <a:cubicBezTo>
                    <a:pt x="9" y="90"/>
                    <a:pt x="7" y="90"/>
                    <a:pt x="6" y="90"/>
                  </a:cubicBezTo>
                  <a:cubicBezTo>
                    <a:pt x="5" y="90"/>
                    <a:pt x="9" y="96"/>
                    <a:pt x="10" y="98"/>
                  </a:cubicBezTo>
                  <a:cubicBezTo>
                    <a:pt x="11" y="101"/>
                    <a:pt x="14" y="105"/>
                    <a:pt x="16" y="107"/>
                  </a:cubicBezTo>
                  <a:cubicBezTo>
                    <a:pt x="18" y="109"/>
                    <a:pt x="22" y="115"/>
                    <a:pt x="23" y="111"/>
                  </a:cubicBezTo>
                  <a:cubicBezTo>
                    <a:pt x="25" y="107"/>
                    <a:pt x="28" y="103"/>
                    <a:pt x="31" y="103"/>
                  </a:cubicBezTo>
                  <a:cubicBezTo>
                    <a:pt x="33" y="102"/>
                    <a:pt x="35" y="102"/>
                    <a:pt x="36" y="105"/>
                  </a:cubicBezTo>
                  <a:cubicBezTo>
                    <a:pt x="36" y="108"/>
                    <a:pt x="35" y="116"/>
                    <a:pt x="39" y="113"/>
                  </a:cubicBezTo>
                  <a:cubicBezTo>
                    <a:pt x="43" y="111"/>
                    <a:pt x="51" y="107"/>
                    <a:pt x="51" y="104"/>
                  </a:cubicBezTo>
                  <a:cubicBezTo>
                    <a:pt x="52" y="101"/>
                    <a:pt x="55" y="97"/>
                    <a:pt x="58" y="97"/>
                  </a:cubicBezTo>
                  <a:cubicBezTo>
                    <a:pt x="61" y="96"/>
                    <a:pt x="64" y="95"/>
                    <a:pt x="64" y="95"/>
                  </a:cubicBezTo>
                  <a:cubicBezTo>
                    <a:pt x="64" y="95"/>
                    <a:pt x="62" y="79"/>
                    <a:pt x="64" y="77"/>
                  </a:cubicBezTo>
                  <a:cubicBezTo>
                    <a:pt x="64" y="77"/>
                    <a:pt x="64" y="77"/>
                    <a:pt x="65" y="7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61">
              <a:extLst>
                <a:ext uri="{FF2B5EF4-FFF2-40B4-BE49-F238E27FC236}">
                  <a16:creationId xmlns:a16="http://schemas.microsoft.com/office/drawing/2014/main" id="{4E1D6A18-5787-4929-8043-0EF40D383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0542" y="3110181"/>
              <a:ext cx="393825" cy="614859"/>
            </a:xfrm>
            <a:custGeom>
              <a:avLst/>
              <a:gdLst>
                <a:gd name="T0" fmla="*/ 217 w 81"/>
                <a:gd name="T1" fmla="*/ 302 h 122"/>
                <a:gd name="T2" fmla="*/ 204 w 81"/>
                <a:gd name="T3" fmla="*/ 297 h 122"/>
                <a:gd name="T4" fmla="*/ 171 w 81"/>
                <a:gd name="T5" fmla="*/ 299 h 122"/>
                <a:gd name="T6" fmla="*/ 161 w 81"/>
                <a:gd name="T7" fmla="*/ 321 h 122"/>
                <a:gd name="T8" fmla="*/ 150 w 81"/>
                <a:gd name="T9" fmla="*/ 326 h 122"/>
                <a:gd name="T10" fmla="*/ 150 w 81"/>
                <a:gd name="T11" fmla="*/ 326 h 122"/>
                <a:gd name="T12" fmla="*/ 153 w 81"/>
                <a:gd name="T13" fmla="*/ 318 h 122"/>
                <a:gd name="T14" fmla="*/ 134 w 81"/>
                <a:gd name="T15" fmla="*/ 313 h 122"/>
                <a:gd name="T16" fmla="*/ 129 w 81"/>
                <a:gd name="T17" fmla="*/ 305 h 122"/>
                <a:gd name="T18" fmla="*/ 86 w 81"/>
                <a:gd name="T19" fmla="*/ 305 h 122"/>
                <a:gd name="T20" fmla="*/ 54 w 81"/>
                <a:gd name="T21" fmla="*/ 283 h 122"/>
                <a:gd name="T22" fmla="*/ 27 w 81"/>
                <a:gd name="T23" fmla="*/ 254 h 122"/>
                <a:gd name="T24" fmla="*/ 38 w 81"/>
                <a:gd name="T25" fmla="*/ 230 h 122"/>
                <a:gd name="T26" fmla="*/ 38 w 81"/>
                <a:gd name="T27" fmla="*/ 230 h 122"/>
                <a:gd name="T28" fmla="*/ 54 w 81"/>
                <a:gd name="T29" fmla="*/ 232 h 122"/>
                <a:gd name="T30" fmla="*/ 67 w 81"/>
                <a:gd name="T31" fmla="*/ 216 h 122"/>
                <a:gd name="T32" fmla="*/ 67 w 81"/>
                <a:gd name="T33" fmla="*/ 206 h 122"/>
                <a:gd name="T34" fmla="*/ 56 w 81"/>
                <a:gd name="T35" fmla="*/ 195 h 122"/>
                <a:gd name="T36" fmla="*/ 56 w 81"/>
                <a:gd name="T37" fmla="*/ 155 h 122"/>
                <a:gd name="T38" fmla="*/ 48 w 81"/>
                <a:gd name="T39" fmla="*/ 136 h 122"/>
                <a:gd name="T40" fmla="*/ 35 w 81"/>
                <a:gd name="T41" fmla="*/ 112 h 122"/>
                <a:gd name="T42" fmla="*/ 27 w 81"/>
                <a:gd name="T43" fmla="*/ 83 h 122"/>
                <a:gd name="T44" fmla="*/ 19 w 81"/>
                <a:gd name="T45" fmla="*/ 67 h 122"/>
                <a:gd name="T46" fmla="*/ 11 w 81"/>
                <a:gd name="T47" fmla="*/ 45 h 122"/>
                <a:gd name="T48" fmla="*/ 0 w 81"/>
                <a:gd name="T49" fmla="*/ 27 h 122"/>
                <a:gd name="T50" fmla="*/ 62 w 81"/>
                <a:gd name="T51" fmla="*/ 29 h 122"/>
                <a:gd name="T52" fmla="*/ 70 w 81"/>
                <a:gd name="T53" fmla="*/ 19 h 122"/>
                <a:gd name="T54" fmla="*/ 75 w 81"/>
                <a:gd name="T55" fmla="*/ 8 h 122"/>
                <a:gd name="T56" fmla="*/ 86 w 81"/>
                <a:gd name="T57" fmla="*/ 0 h 122"/>
                <a:gd name="T58" fmla="*/ 134 w 81"/>
                <a:gd name="T59" fmla="*/ 8 h 122"/>
                <a:gd name="T60" fmla="*/ 150 w 81"/>
                <a:gd name="T61" fmla="*/ 13 h 122"/>
                <a:gd name="T62" fmla="*/ 161 w 81"/>
                <a:gd name="T63" fmla="*/ 27 h 122"/>
                <a:gd name="T64" fmla="*/ 163 w 81"/>
                <a:gd name="T65" fmla="*/ 24 h 122"/>
                <a:gd name="T66" fmla="*/ 163 w 81"/>
                <a:gd name="T67" fmla="*/ 27 h 122"/>
                <a:gd name="T68" fmla="*/ 163 w 81"/>
                <a:gd name="T69" fmla="*/ 35 h 122"/>
                <a:gd name="T70" fmla="*/ 169 w 81"/>
                <a:gd name="T71" fmla="*/ 64 h 122"/>
                <a:gd name="T72" fmla="*/ 177 w 81"/>
                <a:gd name="T73" fmla="*/ 99 h 122"/>
                <a:gd name="T74" fmla="*/ 166 w 81"/>
                <a:gd name="T75" fmla="*/ 128 h 122"/>
                <a:gd name="T76" fmla="*/ 174 w 81"/>
                <a:gd name="T77" fmla="*/ 147 h 122"/>
                <a:gd name="T78" fmla="*/ 169 w 81"/>
                <a:gd name="T79" fmla="*/ 184 h 122"/>
                <a:gd name="T80" fmla="*/ 171 w 81"/>
                <a:gd name="T81" fmla="*/ 206 h 122"/>
                <a:gd name="T82" fmla="*/ 185 w 81"/>
                <a:gd name="T83" fmla="*/ 227 h 122"/>
                <a:gd name="T84" fmla="*/ 206 w 81"/>
                <a:gd name="T85" fmla="*/ 227 h 122"/>
                <a:gd name="T86" fmla="*/ 209 w 81"/>
                <a:gd name="T87" fmla="*/ 267 h 122"/>
                <a:gd name="T88" fmla="*/ 217 w 81"/>
                <a:gd name="T89" fmla="*/ 294 h 122"/>
                <a:gd name="T90" fmla="*/ 217 w 81"/>
                <a:gd name="T91" fmla="*/ 302 h 12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81" h="122">
                  <a:moveTo>
                    <a:pt x="81" y="113"/>
                  </a:moveTo>
                  <a:cubicBezTo>
                    <a:pt x="80" y="112"/>
                    <a:pt x="78" y="111"/>
                    <a:pt x="76" y="111"/>
                  </a:cubicBezTo>
                  <a:cubicBezTo>
                    <a:pt x="72" y="110"/>
                    <a:pt x="64" y="112"/>
                    <a:pt x="64" y="112"/>
                  </a:cubicBezTo>
                  <a:cubicBezTo>
                    <a:pt x="64" y="112"/>
                    <a:pt x="62" y="118"/>
                    <a:pt x="60" y="120"/>
                  </a:cubicBezTo>
                  <a:cubicBezTo>
                    <a:pt x="60" y="120"/>
                    <a:pt x="58" y="121"/>
                    <a:pt x="56" y="122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0"/>
                    <a:pt x="57" y="119"/>
                    <a:pt x="57" y="119"/>
                  </a:cubicBezTo>
                  <a:cubicBezTo>
                    <a:pt x="56" y="117"/>
                    <a:pt x="55" y="118"/>
                    <a:pt x="50" y="117"/>
                  </a:cubicBezTo>
                  <a:cubicBezTo>
                    <a:pt x="46" y="117"/>
                    <a:pt x="49" y="116"/>
                    <a:pt x="48" y="114"/>
                  </a:cubicBezTo>
                  <a:cubicBezTo>
                    <a:pt x="46" y="112"/>
                    <a:pt x="36" y="114"/>
                    <a:pt x="32" y="114"/>
                  </a:cubicBezTo>
                  <a:cubicBezTo>
                    <a:pt x="28" y="114"/>
                    <a:pt x="24" y="109"/>
                    <a:pt x="20" y="106"/>
                  </a:cubicBezTo>
                  <a:cubicBezTo>
                    <a:pt x="16" y="104"/>
                    <a:pt x="13" y="98"/>
                    <a:pt x="10" y="95"/>
                  </a:cubicBezTo>
                  <a:cubicBezTo>
                    <a:pt x="7" y="92"/>
                    <a:pt x="11" y="88"/>
                    <a:pt x="14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6" y="87"/>
                    <a:pt x="18" y="87"/>
                    <a:pt x="20" y="87"/>
                  </a:cubicBezTo>
                  <a:cubicBezTo>
                    <a:pt x="23" y="86"/>
                    <a:pt x="24" y="84"/>
                    <a:pt x="25" y="81"/>
                  </a:cubicBezTo>
                  <a:cubicBezTo>
                    <a:pt x="26" y="79"/>
                    <a:pt x="26" y="79"/>
                    <a:pt x="25" y="77"/>
                  </a:cubicBezTo>
                  <a:cubicBezTo>
                    <a:pt x="24" y="76"/>
                    <a:pt x="21" y="73"/>
                    <a:pt x="21" y="73"/>
                  </a:cubicBezTo>
                  <a:cubicBezTo>
                    <a:pt x="21" y="73"/>
                    <a:pt x="21" y="61"/>
                    <a:pt x="21" y="58"/>
                  </a:cubicBezTo>
                  <a:cubicBezTo>
                    <a:pt x="21" y="56"/>
                    <a:pt x="21" y="54"/>
                    <a:pt x="18" y="51"/>
                  </a:cubicBezTo>
                  <a:cubicBezTo>
                    <a:pt x="14" y="48"/>
                    <a:pt x="13" y="47"/>
                    <a:pt x="13" y="42"/>
                  </a:cubicBezTo>
                  <a:cubicBezTo>
                    <a:pt x="13" y="38"/>
                    <a:pt x="13" y="34"/>
                    <a:pt x="10" y="31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23"/>
                    <a:pt x="5" y="19"/>
                    <a:pt x="4" y="17"/>
                  </a:cubicBezTo>
                  <a:cubicBezTo>
                    <a:pt x="3" y="15"/>
                    <a:pt x="0" y="10"/>
                    <a:pt x="0" y="10"/>
                  </a:cubicBezTo>
                  <a:cubicBezTo>
                    <a:pt x="0" y="10"/>
                    <a:pt x="19" y="11"/>
                    <a:pt x="23" y="11"/>
                  </a:cubicBezTo>
                  <a:cubicBezTo>
                    <a:pt x="28" y="11"/>
                    <a:pt x="26" y="9"/>
                    <a:pt x="26" y="7"/>
                  </a:cubicBezTo>
                  <a:cubicBezTo>
                    <a:pt x="26" y="5"/>
                    <a:pt x="27" y="4"/>
                    <a:pt x="28" y="3"/>
                  </a:cubicBezTo>
                  <a:cubicBezTo>
                    <a:pt x="29" y="2"/>
                    <a:pt x="32" y="0"/>
                    <a:pt x="32" y="0"/>
                  </a:cubicBezTo>
                  <a:cubicBezTo>
                    <a:pt x="33" y="8"/>
                    <a:pt x="46" y="4"/>
                    <a:pt x="50" y="3"/>
                  </a:cubicBezTo>
                  <a:cubicBezTo>
                    <a:pt x="54" y="3"/>
                    <a:pt x="53" y="4"/>
                    <a:pt x="56" y="5"/>
                  </a:cubicBezTo>
                  <a:cubicBezTo>
                    <a:pt x="58" y="7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0" y="22"/>
                    <a:pt x="63" y="24"/>
                  </a:cubicBezTo>
                  <a:cubicBezTo>
                    <a:pt x="66" y="25"/>
                    <a:pt x="66" y="32"/>
                    <a:pt x="66" y="37"/>
                  </a:cubicBezTo>
                  <a:cubicBezTo>
                    <a:pt x="66" y="42"/>
                    <a:pt x="63" y="47"/>
                    <a:pt x="62" y="48"/>
                  </a:cubicBezTo>
                  <a:cubicBezTo>
                    <a:pt x="61" y="50"/>
                    <a:pt x="65" y="52"/>
                    <a:pt x="65" y="55"/>
                  </a:cubicBezTo>
                  <a:cubicBezTo>
                    <a:pt x="66" y="59"/>
                    <a:pt x="63" y="66"/>
                    <a:pt x="63" y="69"/>
                  </a:cubicBezTo>
                  <a:cubicBezTo>
                    <a:pt x="63" y="72"/>
                    <a:pt x="62" y="74"/>
                    <a:pt x="64" y="77"/>
                  </a:cubicBezTo>
                  <a:cubicBezTo>
                    <a:pt x="66" y="81"/>
                    <a:pt x="68" y="85"/>
                    <a:pt x="69" y="85"/>
                  </a:cubicBezTo>
                  <a:cubicBezTo>
                    <a:pt x="70" y="85"/>
                    <a:pt x="77" y="85"/>
                    <a:pt x="77" y="85"/>
                  </a:cubicBezTo>
                  <a:cubicBezTo>
                    <a:pt x="77" y="85"/>
                    <a:pt x="78" y="99"/>
                    <a:pt x="78" y="100"/>
                  </a:cubicBezTo>
                  <a:cubicBezTo>
                    <a:pt x="79" y="102"/>
                    <a:pt x="81" y="110"/>
                    <a:pt x="81" y="110"/>
                  </a:cubicBezTo>
                  <a:cubicBezTo>
                    <a:pt x="81" y="110"/>
                    <a:pt x="81" y="111"/>
                    <a:pt x="81" y="11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62">
              <a:extLst>
                <a:ext uri="{FF2B5EF4-FFF2-40B4-BE49-F238E27FC236}">
                  <a16:creationId xmlns:a16="http://schemas.microsoft.com/office/drawing/2014/main" id="{1ED7F6D8-903D-4B17-99C5-BF225737C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595" y="3499111"/>
              <a:ext cx="462789" cy="705391"/>
            </a:xfrm>
            <a:custGeom>
              <a:avLst/>
              <a:gdLst>
                <a:gd name="T0" fmla="*/ 255 w 95"/>
                <a:gd name="T1" fmla="*/ 347 h 140"/>
                <a:gd name="T2" fmla="*/ 247 w 95"/>
                <a:gd name="T3" fmla="*/ 358 h 140"/>
                <a:gd name="T4" fmla="*/ 244 w 95"/>
                <a:gd name="T5" fmla="*/ 366 h 140"/>
                <a:gd name="T6" fmla="*/ 228 w 95"/>
                <a:gd name="T7" fmla="*/ 369 h 140"/>
                <a:gd name="T8" fmla="*/ 215 w 95"/>
                <a:gd name="T9" fmla="*/ 371 h 140"/>
                <a:gd name="T10" fmla="*/ 204 w 95"/>
                <a:gd name="T11" fmla="*/ 363 h 140"/>
                <a:gd name="T12" fmla="*/ 199 w 95"/>
                <a:gd name="T13" fmla="*/ 355 h 140"/>
                <a:gd name="T14" fmla="*/ 185 w 95"/>
                <a:gd name="T15" fmla="*/ 355 h 140"/>
                <a:gd name="T16" fmla="*/ 177 w 95"/>
                <a:gd name="T17" fmla="*/ 347 h 140"/>
                <a:gd name="T18" fmla="*/ 172 w 95"/>
                <a:gd name="T19" fmla="*/ 334 h 140"/>
                <a:gd name="T20" fmla="*/ 156 w 95"/>
                <a:gd name="T21" fmla="*/ 315 h 140"/>
                <a:gd name="T22" fmla="*/ 142 w 95"/>
                <a:gd name="T23" fmla="*/ 310 h 140"/>
                <a:gd name="T24" fmla="*/ 115 w 95"/>
                <a:gd name="T25" fmla="*/ 307 h 140"/>
                <a:gd name="T26" fmla="*/ 99 w 95"/>
                <a:gd name="T27" fmla="*/ 264 h 140"/>
                <a:gd name="T28" fmla="*/ 72 w 95"/>
                <a:gd name="T29" fmla="*/ 235 h 140"/>
                <a:gd name="T30" fmla="*/ 27 w 95"/>
                <a:gd name="T31" fmla="*/ 200 h 140"/>
                <a:gd name="T32" fmla="*/ 30 w 95"/>
                <a:gd name="T33" fmla="*/ 155 h 140"/>
                <a:gd name="T34" fmla="*/ 40 w 95"/>
                <a:gd name="T35" fmla="*/ 139 h 140"/>
                <a:gd name="T36" fmla="*/ 62 w 95"/>
                <a:gd name="T37" fmla="*/ 126 h 140"/>
                <a:gd name="T38" fmla="*/ 43 w 95"/>
                <a:gd name="T39" fmla="*/ 118 h 140"/>
                <a:gd name="T40" fmla="*/ 54 w 95"/>
                <a:gd name="T41" fmla="*/ 107 h 140"/>
                <a:gd name="T42" fmla="*/ 46 w 95"/>
                <a:gd name="T43" fmla="*/ 88 h 140"/>
                <a:gd name="T44" fmla="*/ 30 w 95"/>
                <a:gd name="T45" fmla="*/ 56 h 140"/>
                <a:gd name="T46" fmla="*/ 46 w 95"/>
                <a:gd name="T47" fmla="*/ 32 h 140"/>
                <a:gd name="T48" fmla="*/ 43 w 95"/>
                <a:gd name="T49" fmla="*/ 21 h 140"/>
                <a:gd name="T50" fmla="*/ 43 w 95"/>
                <a:gd name="T51" fmla="*/ 21 h 140"/>
                <a:gd name="T52" fmla="*/ 67 w 95"/>
                <a:gd name="T53" fmla="*/ 3 h 140"/>
                <a:gd name="T54" fmla="*/ 78 w 95"/>
                <a:gd name="T55" fmla="*/ 0 h 140"/>
                <a:gd name="T56" fmla="*/ 75 w 95"/>
                <a:gd name="T57" fmla="*/ 16 h 140"/>
                <a:gd name="T58" fmla="*/ 89 w 95"/>
                <a:gd name="T59" fmla="*/ 27 h 140"/>
                <a:gd name="T60" fmla="*/ 97 w 95"/>
                <a:gd name="T61" fmla="*/ 13 h 140"/>
                <a:gd name="T62" fmla="*/ 107 w 95"/>
                <a:gd name="T63" fmla="*/ 8 h 140"/>
                <a:gd name="T64" fmla="*/ 126 w 95"/>
                <a:gd name="T65" fmla="*/ 19 h 140"/>
                <a:gd name="T66" fmla="*/ 134 w 95"/>
                <a:gd name="T67" fmla="*/ 24 h 140"/>
                <a:gd name="T68" fmla="*/ 134 w 95"/>
                <a:gd name="T69" fmla="*/ 24 h 140"/>
                <a:gd name="T70" fmla="*/ 123 w 95"/>
                <a:gd name="T71" fmla="*/ 48 h 140"/>
                <a:gd name="T72" fmla="*/ 150 w 95"/>
                <a:gd name="T73" fmla="*/ 77 h 140"/>
                <a:gd name="T74" fmla="*/ 183 w 95"/>
                <a:gd name="T75" fmla="*/ 99 h 140"/>
                <a:gd name="T76" fmla="*/ 225 w 95"/>
                <a:gd name="T77" fmla="*/ 99 h 140"/>
                <a:gd name="T78" fmla="*/ 231 w 95"/>
                <a:gd name="T79" fmla="*/ 107 h 140"/>
                <a:gd name="T80" fmla="*/ 250 w 95"/>
                <a:gd name="T81" fmla="*/ 112 h 140"/>
                <a:gd name="T82" fmla="*/ 242 w 95"/>
                <a:gd name="T83" fmla="*/ 139 h 140"/>
                <a:gd name="T84" fmla="*/ 244 w 95"/>
                <a:gd name="T85" fmla="*/ 160 h 140"/>
                <a:gd name="T86" fmla="*/ 225 w 95"/>
                <a:gd name="T87" fmla="*/ 179 h 140"/>
                <a:gd name="T88" fmla="*/ 185 w 95"/>
                <a:gd name="T89" fmla="*/ 174 h 140"/>
                <a:gd name="T90" fmla="*/ 172 w 95"/>
                <a:gd name="T91" fmla="*/ 192 h 140"/>
                <a:gd name="T92" fmla="*/ 183 w 95"/>
                <a:gd name="T93" fmla="*/ 238 h 140"/>
                <a:gd name="T94" fmla="*/ 201 w 95"/>
                <a:gd name="T95" fmla="*/ 256 h 140"/>
                <a:gd name="T96" fmla="*/ 207 w 95"/>
                <a:gd name="T97" fmla="*/ 310 h 140"/>
                <a:gd name="T98" fmla="*/ 215 w 95"/>
                <a:gd name="T99" fmla="*/ 323 h 140"/>
                <a:gd name="T100" fmla="*/ 239 w 95"/>
                <a:gd name="T101" fmla="*/ 326 h 140"/>
                <a:gd name="T102" fmla="*/ 252 w 95"/>
                <a:gd name="T103" fmla="*/ 342 h 140"/>
                <a:gd name="T104" fmla="*/ 255 w 95"/>
                <a:gd name="T105" fmla="*/ 347 h 1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5" h="140">
                  <a:moveTo>
                    <a:pt x="95" y="130"/>
                  </a:moveTo>
                  <a:cubicBezTo>
                    <a:pt x="94" y="131"/>
                    <a:pt x="92" y="133"/>
                    <a:pt x="92" y="134"/>
                  </a:cubicBezTo>
                  <a:cubicBezTo>
                    <a:pt x="91" y="134"/>
                    <a:pt x="91" y="137"/>
                    <a:pt x="91" y="137"/>
                  </a:cubicBezTo>
                  <a:cubicBezTo>
                    <a:pt x="91" y="137"/>
                    <a:pt x="87" y="137"/>
                    <a:pt x="85" y="138"/>
                  </a:cubicBezTo>
                  <a:cubicBezTo>
                    <a:pt x="83" y="139"/>
                    <a:pt x="81" y="140"/>
                    <a:pt x="80" y="139"/>
                  </a:cubicBezTo>
                  <a:cubicBezTo>
                    <a:pt x="79" y="138"/>
                    <a:pt x="77" y="137"/>
                    <a:pt x="76" y="136"/>
                  </a:cubicBezTo>
                  <a:cubicBezTo>
                    <a:pt x="76" y="134"/>
                    <a:pt x="76" y="132"/>
                    <a:pt x="74" y="133"/>
                  </a:cubicBezTo>
                  <a:cubicBezTo>
                    <a:pt x="72" y="133"/>
                    <a:pt x="70" y="134"/>
                    <a:pt x="69" y="133"/>
                  </a:cubicBezTo>
                  <a:cubicBezTo>
                    <a:pt x="67" y="132"/>
                    <a:pt x="66" y="131"/>
                    <a:pt x="66" y="130"/>
                  </a:cubicBezTo>
                  <a:cubicBezTo>
                    <a:pt x="65" y="129"/>
                    <a:pt x="65" y="126"/>
                    <a:pt x="64" y="125"/>
                  </a:cubicBezTo>
                  <a:cubicBezTo>
                    <a:pt x="63" y="123"/>
                    <a:pt x="61" y="118"/>
                    <a:pt x="58" y="118"/>
                  </a:cubicBezTo>
                  <a:cubicBezTo>
                    <a:pt x="56" y="118"/>
                    <a:pt x="54" y="117"/>
                    <a:pt x="53" y="116"/>
                  </a:cubicBezTo>
                  <a:cubicBezTo>
                    <a:pt x="53" y="115"/>
                    <a:pt x="48" y="113"/>
                    <a:pt x="43" y="115"/>
                  </a:cubicBezTo>
                  <a:cubicBezTo>
                    <a:pt x="43" y="113"/>
                    <a:pt x="38" y="102"/>
                    <a:pt x="37" y="99"/>
                  </a:cubicBezTo>
                  <a:cubicBezTo>
                    <a:pt x="36" y="95"/>
                    <a:pt x="30" y="90"/>
                    <a:pt x="27" y="88"/>
                  </a:cubicBezTo>
                  <a:cubicBezTo>
                    <a:pt x="24" y="86"/>
                    <a:pt x="21" y="85"/>
                    <a:pt x="10" y="75"/>
                  </a:cubicBezTo>
                  <a:cubicBezTo>
                    <a:pt x="0" y="66"/>
                    <a:pt x="8" y="59"/>
                    <a:pt x="11" y="58"/>
                  </a:cubicBezTo>
                  <a:cubicBezTo>
                    <a:pt x="14" y="57"/>
                    <a:pt x="15" y="56"/>
                    <a:pt x="15" y="52"/>
                  </a:cubicBezTo>
                  <a:cubicBezTo>
                    <a:pt x="15" y="47"/>
                    <a:pt x="16" y="50"/>
                    <a:pt x="23" y="47"/>
                  </a:cubicBezTo>
                  <a:cubicBezTo>
                    <a:pt x="30" y="43"/>
                    <a:pt x="18" y="46"/>
                    <a:pt x="16" y="44"/>
                  </a:cubicBezTo>
                  <a:cubicBezTo>
                    <a:pt x="14" y="43"/>
                    <a:pt x="17" y="43"/>
                    <a:pt x="20" y="40"/>
                  </a:cubicBezTo>
                  <a:cubicBezTo>
                    <a:pt x="23" y="37"/>
                    <a:pt x="19" y="35"/>
                    <a:pt x="17" y="33"/>
                  </a:cubicBezTo>
                  <a:cubicBezTo>
                    <a:pt x="15" y="31"/>
                    <a:pt x="12" y="27"/>
                    <a:pt x="11" y="21"/>
                  </a:cubicBezTo>
                  <a:cubicBezTo>
                    <a:pt x="9" y="15"/>
                    <a:pt x="13" y="16"/>
                    <a:pt x="17" y="12"/>
                  </a:cubicBezTo>
                  <a:cubicBezTo>
                    <a:pt x="21" y="9"/>
                    <a:pt x="19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3"/>
                    <a:pt x="28" y="6"/>
                  </a:cubicBezTo>
                  <a:cubicBezTo>
                    <a:pt x="27" y="8"/>
                    <a:pt x="31" y="10"/>
                    <a:pt x="33" y="10"/>
                  </a:cubicBezTo>
                  <a:cubicBezTo>
                    <a:pt x="35" y="10"/>
                    <a:pt x="36" y="8"/>
                    <a:pt x="36" y="5"/>
                  </a:cubicBezTo>
                  <a:cubicBezTo>
                    <a:pt x="36" y="3"/>
                    <a:pt x="38" y="3"/>
                    <a:pt x="40" y="3"/>
                  </a:cubicBezTo>
                  <a:cubicBezTo>
                    <a:pt x="42" y="3"/>
                    <a:pt x="45" y="6"/>
                    <a:pt x="47" y="7"/>
                  </a:cubicBezTo>
                  <a:cubicBezTo>
                    <a:pt x="48" y="8"/>
                    <a:pt x="49" y="8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7" y="11"/>
                    <a:pt x="43" y="15"/>
                    <a:pt x="46" y="18"/>
                  </a:cubicBezTo>
                  <a:cubicBezTo>
                    <a:pt x="49" y="21"/>
                    <a:pt x="52" y="27"/>
                    <a:pt x="56" y="29"/>
                  </a:cubicBezTo>
                  <a:cubicBezTo>
                    <a:pt x="60" y="32"/>
                    <a:pt x="64" y="37"/>
                    <a:pt x="68" y="37"/>
                  </a:cubicBezTo>
                  <a:cubicBezTo>
                    <a:pt x="72" y="37"/>
                    <a:pt x="82" y="35"/>
                    <a:pt x="84" y="37"/>
                  </a:cubicBezTo>
                  <a:cubicBezTo>
                    <a:pt x="85" y="39"/>
                    <a:pt x="82" y="40"/>
                    <a:pt x="86" y="40"/>
                  </a:cubicBezTo>
                  <a:cubicBezTo>
                    <a:pt x="91" y="41"/>
                    <a:pt x="92" y="40"/>
                    <a:pt x="93" y="42"/>
                  </a:cubicBezTo>
                  <a:cubicBezTo>
                    <a:pt x="94" y="43"/>
                    <a:pt x="88" y="50"/>
                    <a:pt x="90" y="52"/>
                  </a:cubicBezTo>
                  <a:cubicBezTo>
                    <a:pt x="91" y="54"/>
                    <a:pt x="92" y="56"/>
                    <a:pt x="91" y="60"/>
                  </a:cubicBezTo>
                  <a:cubicBezTo>
                    <a:pt x="90" y="63"/>
                    <a:pt x="89" y="69"/>
                    <a:pt x="84" y="67"/>
                  </a:cubicBezTo>
                  <a:cubicBezTo>
                    <a:pt x="80" y="66"/>
                    <a:pt x="73" y="63"/>
                    <a:pt x="69" y="65"/>
                  </a:cubicBezTo>
                  <a:cubicBezTo>
                    <a:pt x="65" y="67"/>
                    <a:pt x="62" y="66"/>
                    <a:pt x="64" y="72"/>
                  </a:cubicBezTo>
                  <a:cubicBezTo>
                    <a:pt x="65" y="78"/>
                    <a:pt x="66" y="89"/>
                    <a:pt x="68" y="89"/>
                  </a:cubicBezTo>
                  <a:cubicBezTo>
                    <a:pt x="69" y="90"/>
                    <a:pt x="74" y="94"/>
                    <a:pt x="75" y="96"/>
                  </a:cubicBezTo>
                  <a:cubicBezTo>
                    <a:pt x="76" y="98"/>
                    <a:pt x="77" y="116"/>
                    <a:pt x="77" y="116"/>
                  </a:cubicBezTo>
                  <a:cubicBezTo>
                    <a:pt x="77" y="116"/>
                    <a:pt x="77" y="121"/>
                    <a:pt x="80" y="121"/>
                  </a:cubicBezTo>
                  <a:cubicBezTo>
                    <a:pt x="84" y="121"/>
                    <a:pt x="87" y="119"/>
                    <a:pt x="89" y="122"/>
                  </a:cubicBezTo>
                  <a:cubicBezTo>
                    <a:pt x="90" y="125"/>
                    <a:pt x="94" y="128"/>
                    <a:pt x="94" y="128"/>
                  </a:cubicBezTo>
                  <a:cubicBezTo>
                    <a:pt x="95" y="130"/>
                    <a:pt x="95" y="130"/>
                    <a:pt x="95" y="130"/>
                  </a:cubicBezTo>
                  <a:close/>
                </a:path>
              </a:pathLst>
            </a:custGeom>
            <a:pattFill prst="wdDnDiag">
              <a:fgClr>
                <a:srgbClr val="C00000"/>
              </a:fgClr>
              <a:bgClr>
                <a:schemeClr val="accent4"/>
              </a:bgClr>
            </a:patt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63">
              <a:extLst>
                <a:ext uri="{FF2B5EF4-FFF2-40B4-BE49-F238E27FC236}">
                  <a16:creationId xmlns:a16="http://schemas.microsoft.com/office/drawing/2014/main" id="{3C266769-A43C-4DED-BA9A-A1BE06D00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861" y="3659427"/>
              <a:ext cx="526310" cy="494151"/>
            </a:xfrm>
            <a:custGeom>
              <a:avLst/>
              <a:gdLst>
                <a:gd name="T0" fmla="*/ 89 w 108"/>
                <a:gd name="T1" fmla="*/ 262 h 98"/>
                <a:gd name="T2" fmla="*/ 86 w 108"/>
                <a:gd name="T3" fmla="*/ 257 h 98"/>
                <a:gd name="T4" fmla="*/ 73 w 108"/>
                <a:gd name="T5" fmla="*/ 241 h 98"/>
                <a:gd name="T6" fmla="*/ 48 w 108"/>
                <a:gd name="T7" fmla="*/ 238 h 98"/>
                <a:gd name="T8" fmla="*/ 40 w 108"/>
                <a:gd name="T9" fmla="*/ 225 h 98"/>
                <a:gd name="T10" fmla="*/ 35 w 108"/>
                <a:gd name="T11" fmla="*/ 171 h 98"/>
                <a:gd name="T12" fmla="*/ 16 w 108"/>
                <a:gd name="T13" fmla="*/ 152 h 98"/>
                <a:gd name="T14" fmla="*/ 5 w 108"/>
                <a:gd name="T15" fmla="*/ 107 h 98"/>
                <a:gd name="T16" fmla="*/ 19 w 108"/>
                <a:gd name="T17" fmla="*/ 88 h 98"/>
                <a:gd name="T18" fmla="*/ 59 w 108"/>
                <a:gd name="T19" fmla="*/ 94 h 98"/>
                <a:gd name="T20" fmla="*/ 78 w 108"/>
                <a:gd name="T21" fmla="*/ 75 h 98"/>
                <a:gd name="T22" fmla="*/ 75 w 108"/>
                <a:gd name="T23" fmla="*/ 53 h 98"/>
                <a:gd name="T24" fmla="*/ 81 w 108"/>
                <a:gd name="T25" fmla="*/ 35 h 98"/>
                <a:gd name="T26" fmla="*/ 81 w 108"/>
                <a:gd name="T27" fmla="*/ 35 h 98"/>
                <a:gd name="T28" fmla="*/ 91 w 108"/>
                <a:gd name="T29" fmla="*/ 29 h 98"/>
                <a:gd name="T30" fmla="*/ 102 w 108"/>
                <a:gd name="T31" fmla="*/ 8 h 98"/>
                <a:gd name="T32" fmla="*/ 134 w 108"/>
                <a:gd name="T33" fmla="*/ 5 h 98"/>
                <a:gd name="T34" fmla="*/ 166 w 108"/>
                <a:gd name="T35" fmla="*/ 27 h 98"/>
                <a:gd name="T36" fmla="*/ 191 w 108"/>
                <a:gd name="T37" fmla="*/ 19 h 98"/>
                <a:gd name="T38" fmla="*/ 207 w 108"/>
                <a:gd name="T39" fmla="*/ 8 h 98"/>
                <a:gd name="T40" fmla="*/ 218 w 108"/>
                <a:gd name="T41" fmla="*/ 16 h 98"/>
                <a:gd name="T42" fmla="*/ 234 w 108"/>
                <a:gd name="T43" fmla="*/ 13 h 98"/>
                <a:gd name="T44" fmla="*/ 252 w 108"/>
                <a:gd name="T45" fmla="*/ 0 h 98"/>
                <a:gd name="T46" fmla="*/ 263 w 108"/>
                <a:gd name="T47" fmla="*/ 0 h 98"/>
                <a:gd name="T48" fmla="*/ 263 w 108"/>
                <a:gd name="T49" fmla="*/ 0 h 98"/>
                <a:gd name="T50" fmla="*/ 266 w 108"/>
                <a:gd name="T51" fmla="*/ 19 h 98"/>
                <a:gd name="T52" fmla="*/ 279 w 108"/>
                <a:gd name="T53" fmla="*/ 27 h 98"/>
                <a:gd name="T54" fmla="*/ 285 w 108"/>
                <a:gd name="T55" fmla="*/ 40 h 98"/>
                <a:gd name="T56" fmla="*/ 290 w 108"/>
                <a:gd name="T57" fmla="*/ 56 h 98"/>
                <a:gd name="T58" fmla="*/ 279 w 108"/>
                <a:gd name="T59" fmla="*/ 72 h 98"/>
                <a:gd name="T60" fmla="*/ 266 w 108"/>
                <a:gd name="T61" fmla="*/ 83 h 98"/>
                <a:gd name="T62" fmla="*/ 255 w 108"/>
                <a:gd name="T63" fmla="*/ 91 h 98"/>
                <a:gd name="T64" fmla="*/ 244 w 108"/>
                <a:gd name="T65" fmla="*/ 107 h 98"/>
                <a:gd name="T66" fmla="*/ 234 w 108"/>
                <a:gd name="T67" fmla="*/ 118 h 98"/>
                <a:gd name="T68" fmla="*/ 223 w 108"/>
                <a:gd name="T69" fmla="*/ 123 h 98"/>
                <a:gd name="T70" fmla="*/ 201 w 108"/>
                <a:gd name="T71" fmla="*/ 150 h 98"/>
                <a:gd name="T72" fmla="*/ 196 w 108"/>
                <a:gd name="T73" fmla="*/ 168 h 98"/>
                <a:gd name="T74" fmla="*/ 169 w 108"/>
                <a:gd name="T75" fmla="*/ 184 h 98"/>
                <a:gd name="T76" fmla="*/ 156 w 108"/>
                <a:gd name="T77" fmla="*/ 198 h 98"/>
                <a:gd name="T78" fmla="*/ 153 w 108"/>
                <a:gd name="T79" fmla="*/ 209 h 98"/>
                <a:gd name="T80" fmla="*/ 142 w 108"/>
                <a:gd name="T81" fmla="*/ 206 h 98"/>
                <a:gd name="T82" fmla="*/ 140 w 108"/>
                <a:gd name="T83" fmla="*/ 243 h 98"/>
                <a:gd name="T84" fmla="*/ 129 w 108"/>
                <a:gd name="T85" fmla="*/ 246 h 98"/>
                <a:gd name="T86" fmla="*/ 121 w 108"/>
                <a:gd name="T87" fmla="*/ 262 h 98"/>
                <a:gd name="T88" fmla="*/ 89 w 108"/>
                <a:gd name="T89" fmla="*/ 259 h 98"/>
                <a:gd name="T90" fmla="*/ 89 w 108"/>
                <a:gd name="T91" fmla="*/ 26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08" h="98">
                  <a:moveTo>
                    <a:pt x="33" y="98"/>
                  </a:moveTo>
                  <a:cubicBezTo>
                    <a:pt x="32" y="96"/>
                    <a:pt x="32" y="96"/>
                    <a:pt x="32" y="96"/>
                  </a:cubicBezTo>
                  <a:cubicBezTo>
                    <a:pt x="32" y="96"/>
                    <a:pt x="28" y="93"/>
                    <a:pt x="27" y="90"/>
                  </a:cubicBezTo>
                  <a:cubicBezTo>
                    <a:pt x="25" y="87"/>
                    <a:pt x="22" y="89"/>
                    <a:pt x="18" y="89"/>
                  </a:cubicBezTo>
                  <a:cubicBezTo>
                    <a:pt x="15" y="89"/>
                    <a:pt x="15" y="84"/>
                    <a:pt x="15" y="84"/>
                  </a:cubicBezTo>
                  <a:cubicBezTo>
                    <a:pt x="15" y="84"/>
                    <a:pt x="14" y="66"/>
                    <a:pt x="13" y="64"/>
                  </a:cubicBezTo>
                  <a:cubicBezTo>
                    <a:pt x="12" y="62"/>
                    <a:pt x="7" y="58"/>
                    <a:pt x="6" y="57"/>
                  </a:cubicBezTo>
                  <a:cubicBezTo>
                    <a:pt x="4" y="57"/>
                    <a:pt x="3" y="46"/>
                    <a:pt x="2" y="40"/>
                  </a:cubicBezTo>
                  <a:cubicBezTo>
                    <a:pt x="0" y="34"/>
                    <a:pt x="3" y="35"/>
                    <a:pt x="7" y="33"/>
                  </a:cubicBezTo>
                  <a:cubicBezTo>
                    <a:pt x="11" y="31"/>
                    <a:pt x="18" y="34"/>
                    <a:pt x="22" y="35"/>
                  </a:cubicBezTo>
                  <a:cubicBezTo>
                    <a:pt x="27" y="37"/>
                    <a:pt x="28" y="31"/>
                    <a:pt x="29" y="28"/>
                  </a:cubicBezTo>
                  <a:cubicBezTo>
                    <a:pt x="30" y="24"/>
                    <a:pt x="29" y="22"/>
                    <a:pt x="28" y="20"/>
                  </a:cubicBezTo>
                  <a:cubicBezTo>
                    <a:pt x="27" y="19"/>
                    <a:pt x="29" y="15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2" y="12"/>
                    <a:pt x="34" y="11"/>
                    <a:pt x="34" y="11"/>
                  </a:cubicBezTo>
                  <a:cubicBezTo>
                    <a:pt x="36" y="9"/>
                    <a:pt x="38" y="3"/>
                    <a:pt x="38" y="3"/>
                  </a:cubicBezTo>
                  <a:cubicBezTo>
                    <a:pt x="38" y="3"/>
                    <a:pt x="46" y="1"/>
                    <a:pt x="50" y="2"/>
                  </a:cubicBezTo>
                  <a:cubicBezTo>
                    <a:pt x="54" y="2"/>
                    <a:pt x="60" y="7"/>
                    <a:pt x="62" y="10"/>
                  </a:cubicBezTo>
                  <a:cubicBezTo>
                    <a:pt x="65" y="12"/>
                    <a:pt x="70" y="8"/>
                    <a:pt x="71" y="7"/>
                  </a:cubicBezTo>
                  <a:cubicBezTo>
                    <a:pt x="72" y="5"/>
                    <a:pt x="77" y="3"/>
                    <a:pt x="77" y="3"/>
                  </a:cubicBezTo>
                  <a:cubicBezTo>
                    <a:pt x="77" y="3"/>
                    <a:pt x="78" y="4"/>
                    <a:pt x="81" y="6"/>
                  </a:cubicBezTo>
                  <a:cubicBezTo>
                    <a:pt x="83" y="8"/>
                    <a:pt x="86" y="6"/>
                    <a:pt x="87" y="5"/>
                  </a:cubicBezTo>
                  <a:cubicBezTo>
                    <a:pt x="88" y="3"/>
                    <a:pt x="91" y="1"/>
                    <a:pt x="94" y="0"/>
                  </a:cubicBezTo>
                  <a:cubicBezTo>
                    <a:pt x="95" y="0"/>
                    <a:pt x="96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2"/>
                    <a:pt x="97" y="5"/>
                    <a:pt x="99" y="7"/>
                  </a:cubicBezTo>
                  <a:cubicBezTo>
                    <a:pt x="101" y="9"/>
                    <a:pt x="104" y="9"/>
                    <a:pt x="104" y="10"/>
                  </a:cubicBezTo>
                  <a:cubicBezTo>
                    <a:pt x="105" y="12"/>
                    <a:pt x="105" y="14"/>
                    <a:pt x="106" y="15"/>
                  </a:cubicBezTo>
                  <a:cubicBezTo>
                    <a:pt x="107" y="16"/>
                    <a:pt x="108" y="20"/>
                    <a:pt x="108" y="21"/>
                  </a:cubicBezTo>
                  <a:cubicBezTo>
                    <a:pt x="107" y="23"/>
                    <a:pt x="105" y="26"/>
                    <a:pt x="104" y="27"/>
                  </a:cubicBezTo>
                  <a:cubicBezTo>
                    <a:pt x="103" y="28"/>
                    <a:pt x="100" y="30"/>
                    <a:pt x="99" y="31"/>
                  </a:cubicBezTo>
                  <a:cubicBezTo>
                    <a:pt x="98" y="32"/>
                    <a:pt x="95" y="33"/>
                    <a:pt x="95" y="34"/>
                  </a:cubicBezTo>
                  <a:cubicBezTo>
                    <a:pt x="94" y="36"/>
                    <a:pt x="92" y="38"/>
                    <a:pt x="91" y="40"/>
                  </a:cubicBezTo>
                  <a:cubicBezTo>
                    <a:pt x="90" y="41"/>
                    <a:pt x="87" y="44"/>
                    <a:pt x="87" y="44"/>
                  </a:cubicBezTo>
                  <a:cubicBezTo>
                    <a:pt x="87" y="44"/>
                    <a:pt x="85" y="44"/>
                    <a:pt x="83" y="46"/>
                  </a:cubicBezTo>
                  <a:cubicBezTo>
                    <a:pt x="81" y="48"/>
                    <a:pt x="75" y="53"/>
                    <a:pt x="75" y="56"/>
                  </a:cubicBezTo>
                  <a:cubicBezTo>
                    <a:pt x="75" y="59"/>
                    <a:pt x="76" y="61"/>
                    <a:pt x="73" y="63"/>
                  </a:cubicBezTo>
                  <a:cubicBezTo>
                    <a:pt x="71" y="65"/>
                    <a:pt x="64" y="68"/>
                    <a:pt x="63" y="69"/>
                  </a:cubicBezTo>
                  <a:cubicBezTo>
                    <a:pt x="62" y="70"/>
                    <a:pt x="59" y="73"/>
                    <a:pt x="58" y="74"/>
                  </a:cubicBezTo>
                  <a:cubicBezTo>
                    <a:pt x="57" y="75"/>
                    <a:pt x="57" y="78"/>
                    <a:pt x="57" y="78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49" y="91"/>
                    <a:pt x="48" y="92"/>
                  </a:cubicBezTo>
                  <a:cubicBezTo>
                    <a:pt x="47" y="93"/>
                    <a:pt x="45" y="98"/>
                    <a:pt x="45" y="98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8"/>
                    <a:pt x="33" y="98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64">
              <a:extLst>
                <a:ext uri="{FF2B5EF4-FFF2-40B4-BE49-F238E27FC236}">
                  <a16:creationId xmlns:a16="http://schemas.microsoft.com/office/drawing/2014/main" id="{A9C08DCA-FEA4-42C7-BB8A-921C0FEA8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879" y="3489680"/>
              <a:ext cx="457345" cy="431910"/>
            </a:xfrm>
            <a:custGeom>
              <a:avLst/>
              <a:gdLst>
                <a:gd name="T0" fmla="*/ 231 w 94"/>
                <a:gd name="T1" fmla="*/ 216 h 86"/>
                <a:gd name="T2" fmla="*/ 225 w 94"/>
                <a:gd name="T3" fmla="*/ 216 h 86"/>
                <a:gd name="T4" fmla="*/ 193 w 94"/>
                <a:gd name="T5" fmla="*/ 229 h 86"/>
                <a:gd name="T6" fmla="*/ 145 w 94"/>
                <a:gd name="T7" fmla="*/ 205 h 86"/>
                <a:gd name="T8" fmla="*/ 126 w 94"/>
                <a:gd name="T9" fmla="*/ 210 h 86"/>
                <a:gd name="T10" fmla="*/ 118 w 94"/>
                <a:gd name="T11" fmla="*/ 210 h 86"/>
                <a:gd name="T12" fmla="*/ 118 w 94"/>
                <a:gd name="T13" fmla="*/ 213 h 86"/>
                <a:gd name="T14" fmla="*/ 110 w 94"/>
                <a:gd name="T15" fmla="*/ 189 h 86"/>
                <a:gd name="T16" fmla="*/ 99 w 94"/>
                <a:gd name="T17" fmla="*/ 184 h 86"/>
                <a:gd name="T18" fmla="*/ 83 w 94"/>
                <a:gd name="T19" fmla="*/ 173 h 86"/>
                <a:gd name="T20" fmla="*/ 64 w 94"/>
                <a:gd name="T21" fmla="*/ 170 h 86"/>
                <a:gd name="T22" fmla="*/ 62 w 94"/>
                <a:gd name="T23" fmla="*/ 152 h 86"/>
                <a:gd name="T24" fmla="*/ 54 w 94"/>
                <a:gd name="T25" fmla="*/ 149 h 86"/>
                <a:gd name="T26" fmla="*/ 29 w 94"/>
                <a:gd name="T27" fmla="*/ 152 h 86"/>
                <a:gd name="T28" fmla="*/ 32 w 94"/>
                <a:gd name="T29" fmla="*/ 128 h 86"/>
                <a:gd name="T30" fmla="*/ 32 w 94"/>
                <a:gd name="T31" fmla="*/ 109 h 86"/>
                <a:gd name="T32" fmla="*/ 13 w 94"/>
                <a:gd name="T33" fmla="*/ 80 h 86"/>
                <a:gd name="T34" fmla="*/ 16 w 94"/>
                <a:gd name="T35" fmla="*/ 51 h 86"/>
                <a:gd name="T36" fmla="*/ 21 w 94"/>
                <a:gd name="T37" fmla="*/ 40 h 86"/>
                <a:gd name="T38" fmla="*/ 21 w 94"/>
                <a:gd name="T39" fmla="*/ 40 h 86"/>
                <a:gd name="T40" fmla="*/ 21 w 94"/>
                <a:gd name="T41" fmla="*/ 40 h 86"/>
                <a:gd name="T42" fmla="*/ 40 w 94"/>
                <a:gd name="T43" fmla="*/ 27 h 86"/>
                <a:gd name="T44" fmla="*/ 62 w 94"/>
                <a:gd name="T45" fmla="*/ 27 h 86"/>
                <a:gd name="T46" fmla="*/ 83 w 94"/>
                <a:gd name="T47" fmla="*/ 8 h 86"/>
                <a:gd name="T48" fmla="*/ 137 w 94"/>
                <a:gd name="T49" fmla="*/ 13 h 86"/>
                <a:gd name="T50" fmla="*/ 164 w 94"/>
                <a:gd name="T51" fmla="*/ 19 h 86"/>
                <a:gd name="T52" fmla="*/ 185 w 94"/>
                <a:gd name="T53" fmla="*/ 27 h 86"/>
                <a:gd name="T54" fmla="*/ 190 w 94"/>
                <a:gd name="T55" fmla="*/ 45 h 86"/>
                <a:gd name="T56" fmla="*/ 239 w 94"/>
                <a:gd name="T57" fmla="*/ 77 h 86"/>
                <a:gd name="T58" fmla="*/ 241 w 94"/>
                <a:gd name="T59" fmla="*/ 88 h 86"/>
                <a:gd name="T60" fmla="*/ 236 w 94"/>
                <a:gd name="T61" fmla="*/ 101 h 86"/>
                <a:gd name="T62" fmla="*/ 249 w 94"/>
                <a:gd name="T63" fmla="*/ 122 h 86"/>
                <a:gd name="T64" fmla="*/ 249 w 94"/>
                <a:gd name="T65" fmla="*/ 141 h 86"/>
                <a:gd name="T66" fmla="*/ 231 w 94"/>
                <a:gd name="T67" fmla="*/ 162 h 86"/>
                <a:gd name="T68" fmla="*/ 209 w 94"/>
                <a:gd name="T69" fmla="*/ 173 h 86"/>
                <a:gd name="T70" fmla="*/ 214 w 94"/>
                <a:gd name="T71" fmla="*/ 184 h 86"/>
                <a:gd name="T72" fmla="*/ 212 w 94"/>
                <a:gd name="T73" fmla="*/ 202 h 86"/>
                <a:gd name="T74" fmla="*/ 225 w 94"/>
                <a:gd name="T75" fmla="*/ 210 h 86"/>
                <a:gd name="T76" fmla="*/ 231 w 94"/>
                <a:gd name="T77" fmla="*/ 213 h 86"/>
                <a:gd name="T78" fmla="*/ 231 w 94"/>
                <a:gd name="T79" fmla="*/ 216 h 8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4" h="86">
                  <a:moveTo>
                    <a:pt x="86" y="81"/>
                  </a:moveTo>
                  <a:cubicBezTo>
                    <a:pt x="85" y="80"/>
                    <a:pt x="85" y="81"/>
                    <a:pt x="84" y="81"/>
                  </a:cubicBezTo>
                  <a:cubicBezTo>
                    <a:pt x="83" y="81"/>
                    <a:pt x="72" y="86"/>
                    <a:pt x="72" y="86"/>
                  </a:cubicBezTo>
                  <a:cubicBezTo>
                    <a:pt x="72" y="86"/>
                    <a:pt x="58" y="79"/>
                    <a:pt x="54" y="77"/>
                  </a:cubicBezTo>
                  <a:cubicBezTo>
                    <a:pt x="50" y="74"/>
                    <a:pt x="48" y="79"/>
                    <a:pt x="47" y="79"/>
                  </a:cubicBezTo>
                  <a:cubicBezTo>
                    <a:pt x="46" y="79"/>
                    <a:pt x="45" y="79"/>
                    <a:pt x="44" y="79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3" y="76"/>
                    <a:pt x="42" y="73"/>
                    <a:pt x="41" y="71"/>
                  </a:cubicBezTo>
                  <a:cubicBezTo>
                    <a:pt x="39" y="69"/>
                    <a:pt x="38" y="71"/>
                    <a:pt x="37" y="69"/>
                  </a:cubicBezTo>
                  <a:cubicBezTo>
                    <a:pt x="35" y="67"/>
                    <a:pt x="33" y="66"/>
                    <a:pt x="31" y="65"/>
                  </a:cubicBezTo>
                  <a:cubicBezTo>
                    <a:pt x="28" y="64"/>
                    <a:pt x="28" y="65"/>
                    <a:pt x="24" y="64"/>
                  </a:cubicBezTo>
                  <a:cubicBezTo>
                    <a:pt x="20" y="63"/>
                    <a:pt x="21" y="61"/>
                    <a:pt x="23" y="57"/>
                  </a:cubicBezTo>
                  <a:cubicBezTo>
                    <a:pt x="24" y="53"/>
                    <a:pt x="21" y="56"/>
                    <a:pt x="20" y="56"/>
                  </a:cubicBezTo>
                  <a:cubicBezTo>
                    <a:pt x="18" y="56"/>
                    <a:pt x="15" y="58"/>
                    <a:pt x="11" y="57"/>
                  </a:cubicBezTo>
                  <a:cubicBezTo>
                    <a:pt x="7" y="55"/>
                    <a:pt x="12" y="50"/>
                    <a:pt x="12" y="48"/>
                  </a:cubicBezTo>
                  <a:cubicBezTo>
                    <a:pt x="13" y="47"/>
                    <a:pt x="13" y="44"/>
                    <a:pt x="12" y="41"/>
                  </a:cubicBezTo>
                  <a:cubicBezTo>
                    <a:pt x="12" y="38"/>
                    <a:pt x="11" y="35"/>
                    <a:pt x="5" y="30"/>
                  </a:cubicBezTo>
                  <a:cubicBezTo>
                    <a:pt x="0" y="25"/>
                    <a:pt x="6" y="19"/>
                    <a:pt x="6" y="19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12" y="12"/>
                    <a:pt x="15" y="10"/>
                  </a:cubicBezTo>
                  <a:cubicBezTo>
                    <a:pt x="19" y="7"/>
                    <a:pt x="19" y="9"/>
                    <a:pt x="23" y="10"/>
                  </a:cubicBezTo>
                  <a:cubicBezTo>
                    <a:pt x="27" y="11"/>
                    <a:pt x="29" y="6"/>
                    <a:pt x="31" y="3"/>
                  </a:cubicBezTo>
                  <a:cubicBezTo>
                    <a:pt x="33" y="0"/>
                    <a:pt x="47" y="4"/>
                    <a:pt x="51" y="5"/>
                  </a:cubicBezTo>
                  <a:cubicBezTo>
                    <a:pt x="54" y="6"/>
                    <a:pt x="58" y="6"/>
                    <a:pt x="61" y="7"/>
                  </a:cubicBezTo>
                  <a:cubicBezTo>
                    <a:pt x="64" y="7"/>
                    <a:pt x="69" y="10"/>
                    <a:pt x="69" y="10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87" y="26"/>
                    <a:pt x="89" y="29"/>
                  </a:cubicBezTo>
                  <a:cubicBezTo>
                    <a:pt x="90" y="32"/>
                    <a:pt x="90" y="32"/>
                    <a:pt x="90" y="33"/>
                  </a:cubicBezTo>
                  <a:cubicBezTo>
                    <a:pt x="90" y="35"/>
                    <a:pt x="89" y="35"/>
                    <a:pt x="88" y="38"/>
                  </a:cubicBezTo>
                  <a:cubicBezTo>
                    <a:pt x="88" y="41"/>
                    <a:pt x="93" y="44"/>
                    <a:pt x="93" y="46"/>
                  </a:cubicBezTo>
                  <a:cubicBezTo>
                    <a:pt x="94" y="48"/>
                    <a:pt x="93" y="51"/>
                    <a:pt x="93" y="53"/>
                  </a:cubicBezTo>
                  <a:cubicBezTo>
                    <a:pt x="93" y="56"/>
                    <a:pt x="89" y="59"/>
                    <a:pt x="86" y="61"/>
                  </a:cubicBezTo>
                  <a:cubicBezTo>
                    <a:pt x="83" y="62"/>
                    <a:pt x="81" y="63"/>
                    <a:pt x="78" y="65"/>
                  </a:cubicBezTo>
                  <a:cubicBezTo>
                    <a:pt x="75" y="67"/>
                    <a:pt x="79" y="68"/>
                    <a:pt x="80" y="69"/>
                  </a:cubicBezTo>
                  <a:cubicBezTo>
                    <a:pt x="82" y="71"/>
                    <a:pt x="79" y="73"/>
                    <a:pt x="79" y="76"/>
                  </a:cubicBezTo>
                  <a:cubicBezTo>
                    <a:pt x="79" y="79"/>
                    <a:pt x="81" y="79"/>
                    <a:pt x="84" y="79"/>
                  </a:cubicBezTo>
                  <a:cubicBezTo>
                    <a:pt x="85" y="78"/>
                    <a:pt x="86" y="80"/>
                    <a:pt x="86" y="80"/>
                  </a:cubicBezTo>
                  <a:lnTo>
                    <a:pt x="86" y="81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65">
              <a:extLst>
                <a:ext uri="{FF2B5EF4-FFF2-40B4-BE49-F238E27FC236}">
                  <a16:creationId xmlns:a16="http://schemas.microsoft.com/office/drawing/2014/main" id="{B93BB140-8591-4979-9AA3-1FAEE13BE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724" y="3529287"/>
              <a:ext cx="477308" cy="518670"/>
            </a:xfrm>
            <a:custGeom>
              <a:avLst/>
              <a:gdLst>
                <a:gd name="T0" fmla="*/ 110 w 98"/>
                <a:gd name="T1" fmla="*/ 275 h 103"/>
                <a:gd name="T2" fmla="*/ 129 w 98"/>
                <a:gd name="T3" fmla="*/ 264 h 103"/>
                <a:gd name="T4" fmla="*/ 156 w 98"/>
                <a:gd name="T5" fmla="*/ 251 h 103"/>
                <a:gd name="T6" fmla="*/ 172 w 98"/>
                <a:gd name="T7" fmla="*/ 243 h 103"/>
                <a:gd name="T8" fmla="*/ 185 w 98"/>
                <a:gd name="T9" fmla="*/ 230 h 103"/>
                <a:gd name="T10" fmla="*/ 209 w 98"/>
                <a:gd name="T11" fmla="*/ 224 h 103"/>
                <a:gd name="T12" fmla="*/ 220 w 98"/>
                <a:gd name="T13" fmla="*/ 211 h 103"/>
                <a:gd name="T14" fmla="*/ 236 w 98"/>
                <a:gd name="T15" fmla="*/ 206 h 103"/>
                <a:gd name="T16" fmla="*/ 247 w 98"/>
                <a:gd name="T17" fmla="*/ 198 h 103"/>
                <a:gd name="T18" fmla="*/ 263 w 98"/>
                <a:gd name="T19" fmla="*/ 192 h 103"/>
                <a:gd name="T20" fmla="*/ 263 w 98"/>
                <a:gd name="T21" fmla="*/ 190 h 103"/>
                <a:gd name="T22" fmla="*/ 255 w 98"/>
                <a:gd name="T23" fmla="*/ 171 h 103"/>
                <a:gd name="T24" fmla="*/ 244 w 98"/>
                <a:gd name="T25" fmla="*/ 163 h 103"/>
                <a:gd name="T26" fmla="*/ 228 w 98"/>
                <a:gd name="T27" fmla="*/ 152 h 103"/>
                <a:gd name="T28" fmla="*/ 209 w 98"/>
                <a:gd name="T29" fmla="*/ 150 h 103"/>
                <a:gd name="T30" fmla="*/ 207 w 98"/>
                <a:gd name="T31" fmla="*/ 131 h 103"/>
                <a:gd name="T32" fmla="*/ 199 w 98"/>
                <a:gd name="T33" fmla="*/ 128 h 103"/>
                <a:gd name="T34" fmla="*/ 174 w 98"/>
                <a:gd name="T35" fmla="*/ 131 h 103"/>
                <a:gd name="T36" fmla="*/ 180 w 98"/>
                <a:gd name="T37" fmla="*/ 109 h 103"/>
                <a:gd name="T38" fmla="*/ 180 w 98"/>
                <a:gd name="T39" fmla="*/ 88 h 103"/>
                <a:gd name="T40" fmla="*/ 161 w 98"/>
                <a:gd name="T41" fmla="*/ 59 h 103"/>
                <a:gd name="T42" fmla="*/ 161 w 98"/>
                <a:gd name="T43" fmla="*/ 29 h 103"/>
                <a:gd name="T44" fmla="*/ 166 w 98"/>
                <a:gd name="T45" fmla="*/ 21 h 103"/>
                <a:gd name="T46" fmla="*/ 166 w 98"/>
                <a:gd name="T47" fmla="*/ 19 h 103"/>
                <a:gd name="T48" fmla="*/ 156 w 98"/>
                <a:gd name="T49" fmla="*/ 13 h 103"/>
                <a:gd name="T50" fmla="*/ 140 w 98"/>
                <a:gd name="T51" fmla="*/ 5 h 103"/>
                <a:gd name="T52" fmla="*/ 107 w 98"/>
                <a:gd name="T53" fmla="*/ 0 h 103"/>
                <a:gd name="T54" fmla="*/ 107 w 98"/>
                <a:gd name="T55" fmla="*/ 0 h 103"/>
                <a:gd name="T56" fmla="*/ 81 w 98"/>
                <a:gd name="T57" fmla="*/ 29 h 103"/>
                <a:gd name="T58" fmla="*/ 67 w 98"/>
                <a:gd name="T59" fmla="*/ 32 h 103"/>
                <a:gd name="T60" fmla="*/ 56 w 98"/>
                <a:gd name="T61" fmla="*/ 32 h 103"/>
                <a:gd name="T62" fmla="*/ 51 w 98"/>
                <a:gd name="T63" fmla="*/ 43 h 103"/>
                <a:gd name="T64" fmla="*/ 43 w 98"/>
                <a:gd name="T65" fmla="*/ 45 h 103"/>
                <a:gd name="T66" fmla="*/ 32 w 98"/>
                <a:gd name="T67" fmla="*/ 45 h 103"/>
                <a:gd name="T68" fmla="*/ 30 w 98"/>
                <a:gd name="T69" fmla="*/ 69 h 103"/>
                <a:gd name="T70" fmla="*/ 32 w 98"/>
                <a:gd name="T71" fmla="*/ 88 h 103"/>
                <a:gd name="T72" fmla="*/ 46 w 98"/>
                <a:gd name="T73" fmla="*/ 96 h 103"/>
                <a:gd name="T74" fmla="*/ 51 w 98"/>
                <a:gd name="T75" fmla="*/ 109 h 103"/>
                <a:gd name="T76" fmla="*/ 56 w 98"/>
                <a:gd name="T77" fmla="*/ 125 h 103"/>
                <a:gd name="T78" fmla="*/ 46 w 98"/>
                <a:gd name="T79" fmla="*/ 142 h 103"/>
                <a:gd name="T80" fmla="*/ 32 w 98"/>
                <a:gd name="T81" fmla="*/ 152 h 103"/>
                <a:gd name="T82" fmla="*/ 21 w 98"/>
                <a:gd name="T83" fmla="*/ 160 h 103"/>
                <a:gd name="T84" fmla="*/ 11 w 98"/>
                <a:gd name="T85" fmla="*/ 176 h 103"/>
                <a:gd name="T86" fmla="*/ 0 w 98"/>
                <a:gd name="T87" fmla="*/ 187 h 103"/>
                <a:gd name="T88" fmla="*/ 8 w 98"/>
                <a:gd name="T89" fmla="*/ 195 h 103"/>
                <a:gd name="T90" fmla="*/ 13 w 98"/>
                <a:gd name="T91" fmla="*/ 206 h 103"/>
                <a:gd name="T92" fmla="*/ 13 w 98"/>
                <a:gd name="T93" fmla="*/ 224 h 103"/>
                <a:gd name="T94" fmla="*/ 19 w 98"/>
                <a:gd name="T95" fmla="*/ 230 h 103"/>
                <a:gd name="T96" fmla="*/ 30 w 98"/>
                <a:gd name="T97" fmla="*/ 238 h 103"/>
                <a:gd name="T98" fmla="*/ 35 w 98"/>
                <a:gd name="T99" fmla="*/ 232 h 103"/>
                <a:gd name="T100" fmla="*/ 40 w 98"/>
                <a:gd name="T101" fmla="*/ 214 h 103"/>
                <a:gd name="T102" fmla="*/ 51 w 98"/>
                <a:gd name="T103" fmla="*/ 219 h 103"/>
                <a:gd name="T104" fmla="*/ 64 w 98"/>
                <a:gd name="T105" fmla="*/ 230 h 103"/>
                <a:gd name="T106" fmla="*/ 78 w 98"/>
                <a:gd name="T107" fmla="*/ 232 h 103"/>
                <a:gd name="T108" fmla="*/ 91 w 98"/>
                <a:gd name="T109" fmla="*/ 238 h 103"/>
                <a:gd name="T110" fmla="*/ 91 w 98"/>
                <a:gd name="T111" fmla="*/ 256 h 103"/>
                <a:gd name="T112" fmla="*/ 102 w 98"/>
                <a:gd name="T113" fmla="*/ 262 h 103"/>
                <a:gd name="T114" fmla="*/ 107 w 98"/>
                <a:gd name="T115" fmla="*/ 272 h 103"/>
                <a:gd name="T116" fmla="*/ 110 w 98"/>
                <a:gd name="T117" fmla="*/ 275 h 10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98" h="103">
                  <a:moveTo>
                    <a:pt x="41" y="103"/>
                  </a:moveTo>
                  <a:cubicBezTo>
                    <a:pt x="43" y="101"/>
                    <a:pt x="46" y="99"/>
                    <a:pt x="48" y="99"/>
                  </a:cubicBezTo>
                  <a:cubicBezTo>
                    <a:pt x="50" y="98"/>
                    <a:pt x="55" y="95"/>
                    <a:pt x="58" y="94"/>
                  </a:cubicBezTo>
                  <a:cubicBezTo>
                    <a:pt x="61" y="94"/>
                    <a:pt x="61" y="93"/>
                    <a:pt x="64" y="91"/>
                  </a:cubicBezTo>
                  <a:cubicBezTo>
                    <a:pt x="67" y="88"/>
                    <a:pt x="66" y="86"/>
                    <a:pt x="69" y="86"/>
                  </a:cubicBezTo>
                  <a:cubicBezTo>
                    <a:pt x="72" y="86"/>
                    <a:pt x="77" y="86"/>
                    <a:pt x="78" y="84"/>
                  </a:cubicBezTo>
                  <a:cubicBezTo>
                    <a:pt x="78" y="82"/>
                    <a:pt x="78" y="77"/>
                    <a:pt x="82" y="79"/>
                  </a:cubicBezTo>
                  <a:cubicBezTo>
                    <a:pt x="85" y="80"/>
                    <a:pt x="86" y="78"/>
                    <a:pt x="88" y="77"/>
                  </a:cubicBezTo>
                  <a:cubicBezTo>
                    <a:pt x="90" y="76"/>
                    <a:pt x="89" y="74"/>
                    <a:pt x="92" y="74"/>
                  </a:cubicBezTo>
                  <a:cubicBezTo>
                    <a:pt x="94" y="74"/>
                    <a:pt x="96" y="72"/>
                    <a:pt x="98" y="72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7" y="68"/>
                    <a:pt x="96" y="65"/>
                    <a:pt x="95" y="64"/>
                  </a:cubicBezTo>
                  <a:cubicBezTo>
                    <a:pt x="94" y="61"/>
                    <a:pt x="93" y="63"/>
                    <a:pt x="91" y="61"/>
                  </a:cubicBezTo>
                  <a:cubicBezTo>
                    <a:pt x="89" y="59"/>
                    <a:pt x="88" y="58"/>
                    <a:pt x="85" y="57"/>
                  </a:cubicBezTo>
                  <a:cubicBezTo>
                    <a:pt x="83" y="56"/>
                    <a:pt x="82" y="57"/>
                    <a:pt x="78" y="56"/>
                  </a:cubicBezTo>
                  <a:cubicBezTo>
                    <a:pt x="74" y="55"/>
                    <a:pt x="76" y="54"/>
                    <a:pt x="77" y="49"/>
                  </a:cubicBezTo>
                  <a:cubicBezTo>
                    <a:pt x="78" y="45"/>
                    <a:pt x="75" y="48"/>
                    <a:pt x="74" y="48"/>
                  </a:cubicBezTo>
                  <a:cubicBezTo>
                    <a:pt x="72" y="48"/>
                    <a:pt x="69" y="50"/>
                    <a:pt x="65" y="49"/>
                  </a:cubicBezTo>
                  <a:cubicBezTo>
                    <a:pt x="62" y="47"/>
                    <a:pt x="66" y="42"/>
                    <a:pt x="67" y="41"/>
                  </a:cubicBezTo>
                  <a:cubicBezTo>
                    <a:pt x="68" y="39"/>
                    <a:pt x="67" y="36"/>
                    <a:pt x="67" y="33"/>
                  </a:cubicBezTo>
                  <a:cubicBezTo>
                    <a:pt x="66" y="30"/>
                    <a:pt x="65" y="28"/>
                    <a:pt x="60" y="22"/>
                  </a:cubicBezTo>
                  <a:cubicBezTo>
                    <a:pt x="54" y="17"/>
                    <a:pt x="60" y="11"/>
                    <a:pt x="60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59" y="6"/>
                    <a:pt x="58" y="5"/>
                  </a:cubicBezTo>
                  <a:cubicBezTo>
                    <a:pt x="56" y="3"/>
                    <a:pt x="56" y="2"/>
                    <a:pt x="52" y="2"/>
                  </a:cubicBezTo>
                  <a:cubicBezTo>
                    <a:pt x="49" y="2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26" y="12"/>
                    <a:pt x="25" y="12"/>
                  </a:cubicBezTo>
                  <a:cubicBezTo>
                    <a:pt x="24" y="12"/>
                    <a:pt x="21" y="11"/>
                    <a:pt x="21" y="12"/>
                  </a:cubicBezTo>
                  <a:cubicBezTo>
                    <a:pt x="21" y="13"/>
                    <a:pt x="20" y="15"/>
                    <a:pt x="19" y="16"/>
                  </a:cubicBezTo>
                  <a:cubicBezTo>
                    <a:pt x="19" y="17"/>
                    <a:pt x="17" y="16"/>
                    <a:pt x="16" y="17"/>
                  </a:cubicBezTo>
                  <a:cubicBezTo>
                    <a:pt x="15" y="17"/>
                    <a:pt x="13" y="16"/>
                    <a:pt x="12" y="17"/>
                  </a:cubicBezTo>
                  <a:cubicBezTo>
                    <a:pt x="12" y="18"/>
                    <a:pt x="10" y="24"/>
                    <a:pt x="11" y="26"/>
                  </a:cubicBezTo>
                  <a:cubicBezTo>
                    <a:pt x="11" y="28"/>
                    <a:pt x="10" y="31"/>
                    <a:pt x="12" y="33"/>
                  </a:cubicBezTo>
                  <a:cubicBezTo>
                    <a:pt x="14" y="35"/>
                    <a:pt x="17" y="35"/>
                    <a:pt x="17" y="36"/>
                  </a:cubicBezTo>
                  <a:cubicBezTo>
                    <a:pt x="18" y="38"/>
                    <a:pt x="18" y="40"/>
                    <a:pt x="19" y="41"/>
                  </a:cubicBezTo>
                  <a:cubicBezTo>
                    <a:pt x="20" y="42"/>
                    <a:pt x="21" y="46"/>
                    <a:pt x="21" y="47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16" y="54"/>
                    <a:pt x="13" y="56"/>
                    <a:pt x="12" y="57"/>
                  </a:cubicBezTo>
                  <a:cubicBezTo>
                    <a:pt x="11" y="58"/>
                    <a:pt x="8" y="59"/>
                    <a:pt x="8" y="60"/>
                  </a:cubicBezTo>
                  <a:cubicBezTo>
                    <a:pt x="7" y="62"/>
                    <a:pt x="5" y="64"/>
                    <a:pt x="4" y="66"/>
                  </a:cubicBezTo>
                  <a:cubicBezTo>
                    <a:pt x="3" y="67"/>
                    <a:pt x="0" y="70"/>
                    <a:pt x="0" y="70"/>
                  </a:cubicBezTo>
                  <a:cubicBezTo>
                    <a:pt x="0" y="70"/>
                    <a:pt x="3" y="72"/>
                    <a:pt x="3" y="73"/>
                  </a:cubicBezTo>
                  <a:cubicBezTo>
                    <a:pt x="3" y="75"/>
                    <a:pt x="3" y="75"/>
                    <a:pt x="5" y="77"/>
                  </a:cubicBezTo>
                  <a:cubicBezTo>
                    <a:pt x="8" y="79"/>
                    <a:pt x="5" y="81"/>
                    <a:pt x="5" y="84"/>
                  </a:cubicBezTo>
                  <a:cubicBezTo>
                    <a:pt x="5" y="87"/>
                    <a:pt x="5" y="86"/>
                    <a:pt x="7" y="86"/>
                  </a:cubicBezTo>
                  <a:cubicBezTo>
                    <a:pt x="9" y="86"/>
                    <a:pt x="10" y="86"/>
                    <a:pt x="11" y="89"/>
                  </a:cubicBezTo>
                  <a:cubicBezTo>
                    <a:pt x="12" y="91"/>
                    <a:pt x="13" y="87"/>
                    <a:pt x="13" y="87"/>
                  </a:cubicBezTo>
                  <a:cubicBezTo>
                    <a:pt x="13" y="87"/>
                    <a:pt x="14" y="81"/>
                    <a:pt x="15" y="80"/>
                  </a:cubicBezTo>
                  <a:cubicBezTo>
                    <a:pt x="15" y="80"/>
                    <a:pt x="17" y="82"/>
                    <a:pt x="19" y="82"/>
                  </a:cubicBezTo>
                  <a:cubicBezTo>
                    <a:pt x="21" y="83"/>
                    <a:pt x="24" y="86"/>
                    <a:pt x="24" y="86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32" y="88"/>
                    <a:pt x="34" y="89"/>
                  </a:cubicBezTo>
                  <a:cubicBezTo>
                    <a:pt x="35" y="90"/>
                    <a:pt x="34" y="94"/>
                    <a:pt x="34" y="96"/>
                  </a:cubicBezTo>
                  <a:cubicBezTo>
                    <a:pt x="34" y="98"/>
                    <a:pt x="36" y="99"/>
                    <a:pt x="38" y="98"/>
                  </a:cubicBezTo>
                  <a:cubicBezTo>
                    <a:pt x="40" y="98"/>
                    <a:pt x="40" y="101"/>
                    <a:pt x="40" y="102"/>
                  </a:cubicBezTo>
                  <a:cubicBezTo>
                    <a:pt x="40" y="103"/>
                    <a:pt x="40" y="103"/>
                    <a:pt x="41" y="10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66">
              <a:extLst>
                <a:ext uri="{FF2B5EF4-FFF2-40B4-BE49-F238E27FC236}">
                  <a16:creationId xmlns:a16="http://schemas.microsoft.com/office/drawing/2014/main" id="{5FF29E0D-1B87-40D7-9AB0-591077C5F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914" y="3861237"/>
              <a:ext cx="509975" cy="454544"/>
            </a:xfrm>
            <a:custGeom>
              <a:avLst/>
              <a:gdLst>
                <a:gd name="T0" fmla="*/ 3 w 105"/>
                <a:gd name="T1" fmla="*/ 99 h 90"/>
                <a:gd name="T2" fmla="*/ 19 w 105"/>
                <a:gd name="T3" fmla="*/ 88 h 90"/>
                <a:gd name="T4" fmla="*/ 48 w 105"/>
                <a:gd name="T5" fmla="*/ 75 h 90"/>
                <a:gd name="T6" fmla="*/ 64 w 105"/>
                <a:gd name="T7" fmla="*/ 67 h 90"/>
                <a:gd name="T8" fmla="*/ 78 w 105"/>
                <a:gd name="T9" fmla="*/ 54 h 90"/>
                <a:gd name="T10" fmla="*/ 99 w 105"/>
                <a:gd name="T11" fmla="*/ 48 h 90"/>
                <a:gd name="T12" fmla="*/ 110 w 105"/>
                <a:gd name="T13" fmla="*/ 35 h 90"/>
                <a:gd name="T14" fmla="*/ 126 w 105"/>
                <a:gd name="T15" fmla="*/ 29 h 90"/>
                <a:gd name="T16" fmla="*/ 139 w 105"/>
                <a:gd name="T17" fmla="*/ 21 h 90"/>
                <a:gd name="T18" fmla="*/ 163 w 105"/>
                <a:gd name="T19" fmla="*/ 13 h 90"/>
                <a:gd name="T20" fmla="*/ 182 w 105"/>
                <a:gd name="T21" fmla="*/ 8 h 90"/>
                <a:gd name="T22" fmla="*/ 230 w 105"/>
                <a:gd name="T23" fmla="*/ 32 h 90"/>
                <a:gd name="T24" fmla="*/ 262 w 105"/>
                <a:gd name="T25" fmla="*/ 19 h 90"/>
                <a:gd name="T26" fmla="*/ 268 w 105"/>
                <a:gd name="T27" fmla="*/ 19 h 90"/>
                <a:gd name="T28" fmla="*/ 268 w 105"/>
                <a:gd name="T29" fmla="*/ 19 h 90"/>
                <a:gd name="T30" fmla="*/ 268 w 105"/>
                <a:gd name="T31" fmla="*/ 19 h 90"/>
                <a:gd name="T32" fmla="*/ 268 w 105"/>
                <a:gd name="T33" fmla="*/ 40 h 90"/>
                <a:gd name="T34" fmla="*/ 268 w 105"/>
                <a:gd name="T35" fmla="*/ 59 h 90"/>
                <a:gd name="T36" fmla="*/ 273 w 105"/>
                <a:gd name="T37" fmla="*/ 72 h 90"/>
                <a:gd name="T38" fmla="*/ 281 w 105"/>
                <a:gd name="T39" fmla="*/ 83 h 90"/>
                <a:gd name="T40" fmla="*/ 273 w 105"/>
                <a:gd name="T41" fmla="*/ 96 h 90"/>
                <a:gd name="T42" fmla="*/ 268 w 105"/>
                <a:gd name="T43" fmla="*/ 110 h 90"/>
                <a:gd name="T44" fmla="*/ 254 w 105"/>
                <a:gd name="T45" fmla="*/ 107 h 90"/>
                <a:gd name="T46" fmla="*/ 233 w 105"/>
                <a:gd name="T47" fmla="*/ 110 h 90"/>
                <a:gd name="T48" fmla="*/ 227 w 105"/>
                <a:gd name="T49" fmla="*/ 123 h 90"/>
                <a:gd name="T50" fmla="*/ 217 w 105"/>
                <a:gd name="T51" fmla="*/ 139 h 90"/>
                <a:gd name="T52" fmla="*/ 206 w 105"/>
                <a:gd name="T53" fmla="*/ 150 h 90"/>
                <a:gd name="T54" fmla="*/ 201 w 105"/>
                <a:gd name="T55" fmla="*/ 193 h 90"/>
                <a:gd name="T56" fmla="*/ 187 w 105"/>
                <a:gd name="T57" fmla="*/ 204 h 90"/>
                <a:gd name="T58" fmla="*/ 182 w 105"/>
                <a:gd name="T59" fmla="*/ 222 h 90"/>
                <a:gd name="T60" fmla="*/ 182 w 105"/>
                <a:gd name="T61" fmla="*/ 241 h 90"/>
                <a:gd name="T62" fmla="*/ 104 w 105"/>
                <a:gd name="T63" fmla="*/ 238 h 90"/>
                <a:gd name="T64" fmla="*/ 104 w 105"/>
                <a:gd name="T65" fmla="*/ 230 h 90"/>
                <a:gd name="T66" fmla="*/ 96 w 105"/>
                <a:gd name="T67" fmla="*/ 222 h 90"/>
                <a:gd name="T68" fmla="*/ 80 w 105"/>
                <a:gd name="T69" fmla="*/ 212 h 90"/>
                <a:gd name="T70" fmla="*/ 72 w 105"/>
                <a:gd name="T71" fmla="*/ 209 h 90"/>
                <a:gd name="T72" fmla="*/ 48 w 105"/>
                <a:gd name="T73" fmla="*/ 220 h 90"/>
                <a:gd name="T74" fmla="*/ 37 w 105"/>
                <a:gd name="T75" fmla="*/ 201 h 90"/>
                <a:gd name="T76" fmla="*/ 35 w 105"/>
                <a:gd name="T77" fmla="*/ 187 h 90"/>
                <a:gd name="T78" fmla="*/ 3 w 105"/>
                <a:gd name="T79" fmla="*/ 166 h 90"/>
                <a:gd name="T80" fmla="*/ 5 w 105"/>
                <a:gd name="T81" fmla="*/ 131 h 90"/>
                <a:gd name="T82" fmla="*/ 19 w 105"/>
                <a:gd name="T83" fmla="*/ 110 h 90"/>
                <a:gd name="T84" fmla="*/ 16 w 105"/>
                <a:gd name="T85" fmla="*/ 99 h 90"/>
                <a:gd name="T86" fmla="*/ 0 w 105"/>
                <a:gd name="T87" fmla="*/ 99 h 90"/>
                <a:gd name="T88" fmla="*/ 3 w 105"/>
                <a:gd name="T89" fmla="*/ 99 h 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5" h="90">
                  <a:moveTo>
                    <a:pt x="1" y="37"/>
                  </a:moveTo>
                  <a:cubicBezTo>
                    <a:pt x="3" y="35"/>
                    <a:pt x="6" y="33"/>
                    <a:pt x="7" y="33"/>
                  </a:cubicBezTo>
                  <a:cubicBezTo>
                    <a:pt x="10" y="32"/>
                    <a:pt x="15" y="28"/>
                    <a:pt x="18" y="28"/>
                  </a:cubicBezTo>
                  <a:cubicBezTo>
                    <a:pt x="20" y="28"/>
                    <a:pt x="21" y="27"/>
                    <a:pt x="24" y="25"/>
                  </a:cubicBezTo>
                  <a:cubicBezTo>
                    <a:pt x="27" y="22"/>
                    <a:pt x="26" y="20"/>
                    <a:pt x="29" y="20"/>
                  </a:cubicBezTo>
                  <a:cubicBezTo>
                    <a:pt x="32" y="20"/>
                    <a:pt x="37" y="20"/>
                    <a:pt x="37" y="18"/>
                  </a:cubicBezTo>
                  <a:cubicBezTo>
                    <a:pt x="38" y="16"/>
                    <a:pt x="38" y="11"/>
                    <a:pt x="41" y="13"/>
                  </a:cubicBezTo>
                  <a:cubicBezTo>
                    <a:pt x="45" y="14"/>
                    <a:pt x="46" y="12"/>
                    <a:pt x="47" y="11"/>
                  </a:cubicBezTo>
                  <a:cubicBezTo>
                    <a:pt x="49" y="10"/>
                    <a:pt x="49" y="8"/>
                    <a:pt x="52" y="8"/>
                  </a:cubicBezTo>
                  <a:cubicBezTo>
                    <a:pt x="55" y="8"/>
                    <a:pt x="60" y="4"/>
                    <a:pt x="61" y="5"/>
                  </a:cubicBezTo>
                  <a:cubicBezTo>
                    <a:pt x="62" y="5"/>
                    <a:pt x="64" y="0"/>
                    <a:pt x="68" y="3"/>
                  </a:cubicBezTo>
                  <a:cubicBezTo>
                    <a:pt x="72" y="5"/>
                    <a:pt x="86" y="12"/>
                    <a:pt x="86" y="12"/>
                  </a:cubicBezTo>
                  <a:cubicBezTo>
                    <a:pt x="86" y="12"/>
                    <a:pt x="97" y="7"/>
                    <a:pt x="98" y="7"/>
                  </a:cubicBezTo>
                  <a:cubicBezTo>
                    <a:pt x="99" y="7"/>
                    <a:pt x="99" y="6"/>
                    <a:pt x="10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5"/>
                    <a:pt x="100" y="20"/>
                    <a:pt x="100" y="22"/>
                  </a:cubicBezTo>
                  <a:cubicBezTo>
                    <a:pt x="101" y="24"/>
                    <a:pt x="101" y="26"/>
                    <a:pt x="102" y="27"/>
                  </a:cubicBezTo>
                  <a:cubicBezTo>
                    <a:pt x="102" y="29"/>
                    <a:pt x="105" y="31"/>
                    <a:pt x="105" y="31"/>
                  </a:cubicBezTo>
                  <a:cubicBezTo>
                    <a:pt x="105" y="31"/>
                    <a:pt x="103" y="33"/>
                    <a:pt x="102" y="36"/>
                  </a:cubicBezTo>
                  <a:cubicBezTo>
                    <a:pt x="101" y="40"/>
                    <a:pt x="101" y="40"/>
                    <a:pt x="100" y="41"/>
                  </a:cubicBezTo>
                  <a:cubicBezTo>
                    <a:pt x="98" y="43"/>
                    <a:pt x="97" y="41"/>
                    <a:pt x="95" y="40"/>
                  </a:cubicBezTo>
                  <a:cubicBezTo>
                    <a:pt x="93" y="39"/>
                    <a:pt x="88" y="39"/>
                    <a:pt x="87" y="41"/>
                  </a:cubicBezTo>
                  <a:cubicBezTo>
                    <a:pt x="86" y="43"/>
                    <a:pt x="86" y="45"/>
                    <a:pt x="85" y="46"/>
                  </a:cubicBezTo>
                  <a:cubicBezTo>
                    <a:pt x="84" y="47"/>
                    <a:pt x="83" y="50"/>
                    <a:pt x="81" y="52"/>
                  </a:cubicBezTo>
                  <a:cubicBezTo>
                    <a:pt x="79" y="54"/>
                    <a:pt x="77" y="55"/>
                    <a:pt x="77" y="56"/>
                  </a:cubicBezTo>
                  <a:cubicBezTo>
                    <a:pt x="77" y="57"/>
                    <a:pt x="77" y="71"/>
                    <a:pt x="75" y="72"/>
                  </a:cubicBezTo>
                  <a:cubicBezTo>
                    <a:pt x="74" y="74"/>
                    <a:pt x="70" y="75"/>
                    <a:pt x="70" y="76"/>
                  </a:cubicBezTo>
                  <a:cubicBezTo>
                    <a:pt x="70" y="78"/>
                    <a:pt x="69" y="82"/>
                    <a:pt x="68" y="83"/>
                  </a:cubicBezTo>
                  <a:cubicBezTo>
                    <a:pt x="68" y="84"/>
                    <a:pt x="67" y="87"/>
                    <a:pt x="68" y="90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89"/>
                    <a:pt x="39" y="87"/>
                    <a:pt x="39" y="86"/>
                  </a:cubicBezTo>
                  <a:cubicBezTo>
                    <a:pt x="39" y="84"/>
                    <a:pt x="37" y="83"/>
                    <a:pt x="36" y="83"/>
                  </a:cubicBezTo>
                  <a:cubicBezTo>
                    <a:pt x="35" y="82"/>
                    <a:pt x="31" y="80"/>
                    <a:pt x="30" y="79"/>
                  </a:cubicBezTo>
                  <a:cubicBezTo>
                    <a:pt x="30" y="79"/>
                    <a:pt x="29" y="77"/>
                    <a:pt x="27" y="78"/>
                  </a:cubicBezTo>
                  <a:cubicBezTo>
                    <a:pt x="24" y="79"/>
                    <a:pt x="18" y="81"/>
                    <a:pt x="18" y="82"/>
                  </a:cubicBezTo>
                  <a:cubicBezTo>
                    <a:pt x="17" y="82"/>
                    <a:pt x="15" y="75"/>
                    <a:pt x="14" y="75"/>
                  </a:cubicBezTo>
                  <a:cubicBezTo>
                    <a:pt x="14" y="75"/>
                    <a:pt x="16" y="70"/>
                    <a:pt x="13" y="70"/>
                  </a:cubicBezTo>
                  <a:cubicBezTo>
                    <a:pt x="10" y="69"/>
                    <a:pt x="1" y="64"/>
                    <a:pt x="1" y="62"/>
                  </a:cubicBezTo>
                  <a:cubicBezTo>
                    <a:pt x="1" y="61"/>
                    <a:pt x="1" y="52"/>
                    <a:pt x="2" y="49"/>
                  </a:cubicBezTo>
                  <a:cubicBezTo>
                    <a:pt x="4" y="46"/>
                    <a:pt x="7" y="42"/>
                    <a:pt x="7" y="41"/>
                  </a:cubicBezTo>
                  <a:cubicBezTo>
                    <a:pt x="7" y="40"/>
                    <a:pt x="8" y="36"/>
                    <a:pt x="6" y="37"/>
                  </a:cubicBezTo>
                  <a:cubicBezTo>
                    <a:pt x="4" y="37"/>
                    <a:pt x="2" y="37"/>
                    <a:pt x="0" y="37"/>
                  </a:cubicBezTo>
                  <a:lnTo>
                    <a:pt x="1" y="37"/>
                  </a:ln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67">
              <a:extLst>
                <a:ext uri="{FF2B5EF4-FFF2-40B4-BE49-F238E27FC236}">
                  <a16:creationId xmlns:a16="http://schemas.microsoft.com/office/drawing/2014/main" id="{3958C0B9-E285-43AA-9EE6-4067805E3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6628" y="3308618"/>
              <a:ext cx="602534" cy="431910"/>
            </a:xfrm>
            <a:custGeom>
              <a:avLst/>
              <a:gdLst>
                <a:gd name="T0" fmla="*/ 284 w 124"/>
                <a:gd name="T1" fmla="*/ 229 h 86"/>
                <a:gd name="T2" fmla="*/ 276 w 124"/>
                <a:gd name="T3" fmla="*/ 224 h 86"/>
                <a:gd name="T4" fmla="*/ 246 w 124"/>
                <a:gd name="T5" fmla="*/ 221 h 86"/>
                <a:gd name="T6" fmla="*/ 222 w 124"/>
                <a:gd name="T7" fmla="*/ 216 h 86"/>
                <a:gd name="T8" fmla="*/ 203 w 124"/>
                <a:gd name="T9" fmla="*/ 210 h 86"/>
                <a:gd name="T10" fmla="*/ 174 w 124"/>
                <a:gd name="T11" fmla="*/ 208 h 86"/>
                <a:gd name="T12" fmla="*/ 142 w 124"/>
                <a:gd name="T13" fmla="*/ 189 h 86"/>
                <a:gd name="T14" fmla="*/ 129 w 124"/>
                <a:gd name="T15" fmla="*/ 162 h 86"/>
                <a:gd name="T16" fmla="*/ 96 w 124"/>
                <a:gd name="T17" fmla="*/ 170 h 86"/>
                <a:gd name="T18" fmla="*/ 75 w 124"/>
                <a:gd name="T19" fmla="*/ 189 h 86"/>
                <a:gd name="T20" fmla="*/ 64 w 124"/>
                <a:gd name="T21" fmla="*/ 192 h 86"/>
                <a:gd name="T22" fmla="*/ 56 w 124"/>
                <a:gd name="T23" fmla="*/ 186 h 86"/>
                <a:gd name="T24" fmla="*/ 56 w 124"/>
                <a:gd name="T25" fmla="*/ 186 h 86"/>
                <a:gd name="T26" fmla="*/ 56 w 124"/>
                <a:gd name="T27" fmla="*/ 186 h 86"/>
                <a:gd name="T28" fmla="*/ 54 w 124"/>
                <a:gd name="T29" fmla="*/ 173 h 86"/>
                <a:gd name="T30" fmla="*/ 5 w 124"/>
                <a:gd name="T31" fmla="*/ 144 h 86"/>
                <a:gd name="T32" fmla="*/ 0 w 124"/>
                <a:gd name="T33" fmla="*/ 122 h 86"/>
                <a:gd name="T34" fmla="*/ 19 w 124"/>
                <a:gd name="T35" fmla="*/ 91 h 86"/>
                <a:gd name="T36" fmla="*/ 48 w 124"/>
                <a:gd name="T37" fmla="*/ 80 h 86"/>
                <a:gd name="T38" fmla="*/ 64 w 124"/>
                <a:gd name="T39" fmla="*/ 77 h 86"/>
                <a:gd name="T40" fmla="*/ 64 w 124"/>
                <a:gd name="T41" fmla="*/ 40 h 86"/>
                <a:gd name="T42" fmla="*/ 83 w 124"/>
                <a:gd name="T43" fmla="*/ 19 h 86"/>
                <a:gd name="T44" fmla="*/ 94 w 124"/>
                <a:gd name="T45" fmla="*/ 21 h 86"/>
                <a:gd name="T46" fmla="*/ 118 w 124"/>
                <a:gd name="T47" fmla="*/ 21 h 86"/>
                <a:gd name="T48" fmla="*/ 147 w 124"/>
                <a:gd name="T49" fmla="*/ 0 h 86"/>
                <a:gd name="T50" fmla="*/ 177 w 124"/>
                <a:gd name="T51" fmla="*/ 27 h 86"/>
                <a:gd name="T52" fmla="*/ 220 w 124"/>
                <a:gd name="T53" fmla="*/ 27 h 86"/>
                <a:gd name="T54" fmla="*/ 230 w 124"/>
                <a:gd name="T55" fmla="*/ 32 h 86"/>
                <a:gd name="T56" fmla="*/ 249 w 124"/>
                <a:gd name="T57" fmla="*/ 43 h 86"/>
                <a:gd name="T58" fmla="*/ 265 w 124"/>
                <a:gd name="T59" fmla="*/ 21 h 86"/>
                <a:gd name="T60" fmla="*/ 281 w 124"/>
                <a:gd name="T61" fmla="*/ 40 h 86"/>
                <a:gd name="T62" fmla="*/ 289 w 124"/>
                <a:gd name="T63" fmla="*/ 67 h 86"/>
                <a:gd name="T64" fmla="*/ 308 w 124"/>
                <a:gd name="T65" fmla="*/ 85 h 86"/>
                <a:gd name="T66" fmla="*/ 321 w 124"/>
                <a:gd name="T67" fmla="*/ 99 h 86"/>
                <a:gd name="T68" fmla="*/ 329 w 124"/>
                <a:gd name="T69" fmla="*/ 112 h 86"/>
                <a:gd name="T70" fmla="*/ 332 w 124"/>
                <a:gd name="T71" fmla="*/ 136 h 86"/>
                <a:gd name="T72" fmla="*/ 308 w 124"/>
                <a:gd name="T73" fmla="*/ 149 h 86"/>
                <a:gd name="T74" fmla="*/ 300 w 124"/>
                <a:gd name="T75" fmla="*/ 160 h 86"/>
                <a:gd name="T76" fmla="*/ 303 w 124"/>
                <a:gd name="T77" fmla="*/ 184 h 86"/>
                <a:gd name="T78" fmla="*/ 305 w 124"/>
                <a:gd name="T79" fmla="*/ 200 h 86"/>
                <a:gd name="T80" fmla="*/ 305 w 124"/>
                <a:gd name="T81" fmla="*/ 213 h 86"/>
                <a:gd name="T82" fmla="*/ 295 w 124"/>
                <a:gd name="T83" fmla="*/ 221 h 86"/>
                <a:gd name="T84" fmla="*/ 284 w 124"/>
                <a:gd name="T85" fmla="*/ 229 h 8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24" h="86">
                  <a:moveTo>
                    <a:pt x="106" y="86"/>
                  </a:moveTo>
                  <a:cubicBezTo>
                    <a:pt x="105" y="85"/>
                    <a:pt x="104" y="84"/>
                    <a:pt x="103" y="84"/>
                  </a:cubicBezTo>
                  <a:cubicBezTo>
                    <a:pt x="99" y="81"/>
                    <a:pt x="97" y="82"/>
                    <a:pt x="92" y="83"/>
                  </a:cubicBezTo>
                  <a:cubicBezTo>
                    <a:pt x="88" y="85"/>
                    <a:pt x="85" y="84"/>
                    <a:pt x="83" y="81"/>
                  </a:cubicBezTo>
                  <a:cubicBezTo>
                    <a:pt x="81" y="78"/>
                    <a:pt x="80" y="80"/>
                    <a:pt x="76" y="79"/>
                  </a:cubicBezTo>
                  <a:cubicBezTo>
                    <a:pt x="72" y="79"/>
                    <a:pt x="68" y="80"/>
                    <a:pt x="65" y="78"/>
                  </a:cubicBezTo>
                  <a:cubicBezTo>
                    <a:pt x="62" y="77"/>
                    <a:pt x="58" y="73"/>
                    <a:pt x="53" y="71"/>
                  </a:cubicBezTo>
                  <a:cubicBezTo>
                    <a:pt x="48" y="69"/>
                    <a:pt x="51" y="66"/>
                    <a:pt x="48" y="61"/>
                  </a:cubicBezTo>
                  <a:cubicBezTo>
                    <a:pt x="46" y="55"/>
                    <a:pt x="40" y="64"/>
                    <a:pt x="36" y="64"/>
                  </a:cubicBezTo>
                  <a:cubicBezTo>
                    <a:pt x="32" y="64"/>
                    <a:pt x="30" y="68"/>
                    <a:pt x="28" y="71"/>
                  </a:cubicBezTo>
                  <a:cubicBezTo>
                    <a:pt x="27" y="73"/>
                    <a:pt x="25" y="74"/>
                    <a:pt x="24" y="72"/>
                  </a:cubicBezTo>
                  <a:cubicBezTo>
                    <a:pt x="23" y="72"/>
                    <a:pt x="22" y="71"/>
                    <a:pt x="21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8"/>
                    <a:pt x="21" y="68"/>
                    <a:pt x="20" y="65"/>
                  </a:cubicBezTo>
                  <a:cubicBezTo>
                    <a:pt x="18" y="62"/>
                    <a:pt x="2" y="54"/>
                    <a:pt x="2" y="5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4" y="37"/>
                    <a:pt x="7" y="34"/>
                  </a:cubicBezTo>
                  <a:cubicBezTo>
                    <a:pt x="9" y="30"/>
                    <a:pt x="14" y="31"/>
                    <a:pt x="18" y="30"/>
                  </a:cubicBezTo>
                  <a:cubicBezTo>
                    <a:pt x="21" y="29"/>
                    <a:pt x="24" y="29"/>
                    <a:pt x="24" y="29"/>
                  </a:cubicBezTo>
                  <a:cubicBezTo>
                    <a:pt x="24" y="29"/>
                    <a:pt x="25" y="17"/>
                    <a:pt x="24" y="15"/>
                  </a:cubicBezTo>
                  <a:cubicBezTo>
                    <a:pt x="24" y="12"/>
                    <a:pt x="30" y="8"/>
                    <a:pt x="31" y="7"/>
                  </a:cubicBezTo>
                  <a:cubicBezTo>
                    <a:pt x="33" y="5"/>
                    <a:pt x="35" y="8"/>
                    <a:pt x="3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5" y="5"/>
                    <a:pt x="55" y="0"/>
                    <a:pt x="55" y="0"/>
                  </a:cubicBezTo>
                  <a:cubicBezTo>
                    <a:pt x="56" y="4"/>
                    <a:pt x="62" y="8"/>
                    <a:pt x="66" y="10"/>
                  </a:cubicBezTo>
                  <a:cubicBezTo>
                    <a:pt x="71" y="13"/>
                    <a:pt x="78" y="11"/>
                    <a:pt x="82" y="10"/>
                  </a:cubicBezTo>
                  <a:cubicBezTo>
                    <a:pt x="86" y="9"/>
                    <a:pt x="85" y="11"/>
                    <a:pt x="86" y="12"/>
                  </a:cubicBezTo>
                  <a:cubicBezTo>
                    <a:pt x="88" y="13"/>
                    <a:pt x="93" y="16"/>
                    <a:pt x="93" y="16"/>
                  </a:cubicBezTo>
                  <a:cubicBezTo>
                    <a:pt x="92" y="12"/>
                    <a:pt x="96" y="10"/>
                    <a:pt x="99" y="8"/>
                  </a:cubicBezTo>
                  <a:cubicBezTo>
                    <a:pt x="103" y="7"/>
                    <a:pt x="103" y="13"/>
                    <a:pt x="105" y="15"/>
                  </a:cubicBezTo>
                  <a:cubicBezTo>
                    <a:pt x="107" y="16"/>
                    <a:pt x="108" y="21"/>
                    <a:pt x="108" y="25"/>
                  </a:cubicBezTo>
                  <a:cubicBezTo>
                    <a:pt x="108" y="28"/>
                    <a:pt x="113" y="32"/>
                    <a:pt x="115" y="32"/>
                  </a:cubicBezTo>
                  <a:cubicBezTo>
                    <a:pt x="117" y="33"/>
                    <a:pt x="120" y="35"/>
                    <a:pt x="120" y="37"/>
                  </a:cubicBezTo>
                  <a:cubicBezTo>
                    <a:pt x="120" y="39"/>
                    <a:pt x="123" y="42"/>
                    <a:pt x="123" y="4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4" y="51"/>
                    <a:pt x="118" y="55"/>
                    <a:pt x="115" y="56"/>
                  </a:cubicBezTo>
                  <a:cubicBezTo>
                    <a:pt x="112" y="58"/>
                    <a:pt x="112" y="57"/>
                    <a:pt x="112" y="60"/>
                  </a:cubicBezTo>
                  <a:cubicBezTo>
                    <a:pt x="112" y="62"/>
                    <a:pt x="112" y="66"/>
                    <a:pt x="113" y="69"/>
                  </a:cubicBezTo>
                  <a:cubicBezTo>
                    <a:pt x="114" y="71"/>
                    <a:pt x="115" y="74"/>
                    <a:pt x="114" y="75"/>
                  </a:cubicBezTo>
                  <a:cubicBezTo>
                    <a:pt x="113" y="76"/>
                    <a:pt x="114" y="78"/>
                    <a:pt x="114" y="80"/>
                  </a:cubicBezTo>
                  <a:cubicBezTo>
                    <a:pt x="114" y="82"/>
                    <a:pt x="112" y="83"/>
                    <a:pt x="110" y="83"/>
                  </a:cubicBezTo>
                  <a:cubicBezTo>
                    <a:pt x="109" y="84"/>
                    <a:pt x="107" y="85"/>
                    <a:pt x="106" y="8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5" name="Freeform 68">
              <a:extLst>
                <a:ext uri="{FF2B5EF4-FFF2-40B4-BE49-F238E27FC236}">
                  <a16:creationId xmlns:a16="http://schemas.microsoft.com/office/drawing/2014/main" id="{CDF74625-FFD3-48B9-A4B8-8207811C9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666" y="3583984"/>
              <a:ext cx="602534" cy="539416"/>
            </a:xfrm>
            <a:custGeom>
              <a:avLst/>
              <a:gdLst>
                <a:gd name="T0" fmla="*/ 40 w 124"/>
                <a:gd name="T1" fmla="*/ 233 h 107"/>
                <a:gd name="T2" fmla="*/ 56 w 124"/>
                <a:gd name="T3" fmla="*/ 243 h 107"/>
                <a:gd name="T4" fmla="*/ 83 w 124"/>
                <a:gd name="T5" fmla="*/ 265 h 107"/>
                <a:gd name="T6" fmla="*/ 107 w 124"/>
                <a:gd name="T7" fmla="*/ 270 h 107"/>
                <a:gd name="T8" fmla="*/ 126 w 124"/>
                <a:gd name="T9" fmla="*/ 278 h 107"/>
                <a:gd name="T10" fmla="*/ 150 w 124"/>
                <a:gd name="T11" fmla="*/ 286 h 107"/>
                <a:gd name="T12" fmla="*/ 150 w 124"/>
                <a:gd name="T13" fmla="*/ 286 h 107"/>
                <a:gd name="T14" fmla="*/ 163 w 124"/>
                <a:gd name="T15" fmla="*/ 275 h 107"/>
                <a:gd name="T16" fmla="*/ 193 w 124"/>
                <a:gd name="T17" fmla="*/ 262 h 107"/>
                <a:gd name="T18" fmla="*/ 214 w 124"/>
                <a:gd name="T19" fmla="*/ 254 h 107"/>
                <a:gd name="T20" fmla="*/ 233 w 124"/>
                <a:gd name="T21" fmla="*/ 249 h 107"/>
                <a:gd name="T22" fmla="*/ 252 w 124"/>
                <a:gd name="T23" fmla="*/ 254 h 107"/>
                <a:gd name="T24" fmla="*/ 278 w 124"/>
                <a:gd name="T25" fmla="*/ 262 h 107"/>
                <a:gd name="T26" fmla="*/ 313 w 124"/>
                <a:gd name="T27" fmla="*/ 259 h 107"/>
                <a:gd name="T28" fmla="*/ 316 w 124"/>
                <a:gd name="T29" fmla="*/ 259 h 107"/>
                <a:gd name="T30" fmla="*/ 321 w 124"/>
                <a:gd name="T31" fmla="*/ 233 h 107"/>
                <a:gd name="T32" fmla="*/ 332 w 124"/>
                <a:gd name="T33" fmla="*/ 219 h 107"/>
                <a:gd name="T34" fmla="*/ 324 w 124"/>
                <a:gd name="T35" fmla="*/ 200 h 107"/>
                <a:gd name="T36" fmla="*/ 303 w 124"/>
                <a:gd name="T37" fmla="*/ 179 h 107"/>
                <a:gd name="T38" fmla="*/ 286 w 124"/>
                <a:gd name="T39" fmla="*/ 163 h 107"/>
                <a:gd name="T40" fmla="*/ 273 w 124"/>
                <a:gd name="T41" fmla="*/ 144 h 107"/>
                <a:gd name="T42" fmla="*/ 273 w 124"/>
                <a:gd name="T43" fmla="*/ 118 h 107"/>
                <a:gd name="T44" fmla="*/ 268 w 124"/>
                <a:gd name="T45" fmla="*/ 83 h 107"/>
                <a:gd name="T46" fmla="*/ 268 w 124"/>
                <a:gd name="T47" fmla="*/ 83 h 107"/>
                <a:gd name="T48" fmla="*/ 268 w 124"/>
                <a:gd name="T49" fmla="*/ 83 h 107"/>
                <a:gd name="T50" fmla="*/ 260 w 124"/>
                <a:gd name="T51" fmla="*/ 78 h 107"/>
                <a:gd name="T52" fmla="*/ 230 w 124"/>
                <a:gd name="T53" fmla="*/ 75 h 107"/>
                <a:gd name="T54" fmla="*/ 206 w 124"/>
                <a:gd name="T55" fmla="*/ 69 h 107"/>
                <a:gd name="T56" fmla="*/ 187 w 124"/>
                <a:gd name="T57" fmla="*/ 64 h 107"/>
                <a:gd name="T58" fmla="*/ 158 w 124"/>
                <a:gd name="T59" fmla="*/ 61 h 107"/>
                <a:gd name="T60" fmla="*/ 126 w 124"/>
                <a:gd name="T61" fmla="*/ 43 h 107"/>
                <a:gd name="T62" fmla="*/ 112 w 124"/>
                <a:gd name="T63" fmla="*/ 13 h 107"/>
                <a:gd name="T64" fmla="*/ 80 w 124"/>
                <a:gd name="T65" fmla="*/ 24 h 107"/>
                <a:gd name="T66" fmla="*/ 59 w 124"/>
                <a:gd name="T67" fmla="*/ 40 h 107"/>
                <a:gd name="T68" fmla="*/ 48 w 124"/>
                <a:gd name="T69" fmla="*/ 45 h 107"/>
                <a:gd name="T70" fmla="*/ 40 w 124"/>
                <a:gd name="T71" fmla="*/ 40 h 107"/>
                <a:gd name="T72" fmla="*/ 40 w 124"/>
                <a:gd name="T73" fmla="*/ 40 h 107"/>
                <a:gd name="T74" fmla="*/ 35 w 124"/>
                <a:gd name="T75" fmla="*/ 51 h 107"/>
                <a:gd name="T76" fmla="*/ 48 w 124"/>
                <a:gd name="T77" fmla="*/ 72 h 107"/>
                <a:gd name="T78" fmla="*/ 48 w 124"/>
                <a:gd name="T79" fmla="*/ 91 h 107"/>
                <a:gd name="T80" fmla="*/ 29 w 124"/>
                <a:gd name="T81" fmla="*/ 112 h 107"/>
                <a:gd name="T82" fmla="*/ 8 w 124"/>
                <a:gd name="T83" fmla="*/ 123 h 107"/>
                <a:gd name="T84" fmla="*/ 13 w 124"/>
                <a:gd name="T85" fmla="*/ 134 h 107"/>
                <a:gd name="T86" fmla="*/ 11 w 124"/>
                <a:gd name="T87" fmla="*/ 152 h 107"/>
                <a:gd name="T88" fmla="*/ 24 w 124"/>
                <a:gd name="T89" fmla="*/ 160 h 107"/>
                <a:gd name="T90" fmla="*/ 29 w 124"/>
                <a:gd name="T91" fmla="*/ 166 h 107"/>
                <a:gd name="T92" fmla="*/ 29 w 124"/>
                <a:gd name="T93" fmla="*/ 187 h 107"/>
                <a:gd name="T94" fmla="*/ 29 w 124"/>
                <a:gd name="T95" fmla="*/ 206 h 107"/>
                <a:gd name="T96" fmla="*/ 35 w 124"/>
                <a:gd name="T97" fmla="*/ 219 h 107"/>
                <a:gd name="T98" fmla="*/ 43 w 124"/>
                <a:gd name="T99" fmla="*/ 230 h 107"/>
                <a:gd name="T100" fmla="*/ 40 w 124"/>
                <a:gd name="T101" fmla="*/ 233 h 1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24" h="107">
                  <a:moveTo>
                    <a:pt x="15" y="87"/>
                  </a:moveTo>
                  <a:cubicBezTo>
                    <a:pt x="18" y="88"/>
                    <a:pt x="20" y="90"/>
                    <a:pt x="21" y="91"/>
                  </a:cubicBezTo>
                  <a:cubicBezTo>
                    <a:pt x="23" y="93"/>
                    <a:pt x="29" y="97"/>
                    <a:pt x="31" y="99"/>
                  </a:cubicBezTo>
                  <a:cubicBezTo>
                    <a:pt x="33" y="101"/>
                    <a:pt x="36" y="101"/>
                    <a:pt x="40" y="101"/>
                  </a:cubicBezTo>
                  <a:cubicBezTo>
                    <a:pt x="43" y="101"/>
                    <a:pt x="41" y="101"/>
                    <a:pt x="47" y="104"/>
                  </a:cubicBezTo>
                  <a:cubicBezTo>
                    <a:pt x="52" y="107"/>
                    <a:pt x="53" y="106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8" y="105"/>
                    <a:pt x="60" y="104"/>
                    <a:pt x="61" y="103"/>
                  </a:cubicBezTo>
                  <a:cubicBezTo>
                    <a:pt x="65" y="101"/>
                    <a:pt x="69" y="99"/>
                    <a:pt x="72" y="98"/>
                  </a:cubicBezTo>
                  <a:cubicBezTo>
                    <a:pt x="75" y="97"/>
                    <a:pt x="76" y="96"/>
                    <a:pt x="80" y="95"/>
                  </a:cubicBezTo>
                  <a:cubicBezTo>
                    <a:pt x="83" y="93"/>
                    <a:pt x="82" y="92"/>
                    <a:pt x="87" y="93"/>
                  </a:cubicBezTo>
                  <a:cubicBezTo>
                    <a:pt x="92" y="94"/>
                    <a:pt x="92" y="92"/>
                    <a:pt x="94" y="95"/>
                  </a:cubicBezTo>
                  <a:cubicBezTo>
                    <a:pt x="96" y="98"/>
                    <a:pt x="97" y="99"/>
                    <a:pt x="104" y="98"/>
                  </a:cubicBezTo>
                  <a:cubicBezTo>
                    <a:pt x="109" y="98"/>
                    <a:pt x="110" y="99"/>
                    <a:pt x="117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88"/>
                    <a:pt x="120" y="87"/>
                  </a:cubicBezTo>
                  <a:cubicBezTo>
                    <a:pt x="121" y="86"/>
                    <a:pt x="124" y="84"/>
                    <a:pt x="124" y="82"/>
                  </a:cubicBezTo>
                  <a:cubicBezTo>
                    <a:pt x="124" y="80"/>
                    <a:pt x="124" y="76"/>
                    <a:pt x="121" y="75"/>
                  </a:cubicBezTo>
                  <a:cubicBezTo>
                    <a:pt x="118" y="74"/>
                    <a:pt x="114" y="68"/>
                    <a:pt x="113" y="67"/>
                  </a:cubicBezTo>
                  <a:cubicBezTo>
                    <a:pt x="112" y="66"/>
                    <a:pt x="109" y="62"/>
                    <a:pt x="107" y="61"/>
                  </a:cubicBezTo>
                  <a:cubicBezTo>
                    <a:pt x="106" y="60"/>
                    <a:pt x="102" y="56"/>
                    <a:pt x="102" y="54"/>
                  </a:cubicBezTo>
                  <a:cubicBezTo>
                    <a:pt x="102" y="52"/>
                    <a:pt x="101" y="46"/>
                    <a:pt x="102" y="44"/>
                  </a:cubicBezTo>
                  <a:cubicBezTo>
                    <a:pt x="102" y="42"/>
                    <a:pt x="103" y="33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99" y="30"/>
                    <a:pt x="98" y="29"/>
                    <a:pt x="97" y="29"/>
                  </a:cubicBezTo>
                  <a:cubicBezTo>
                    <a:pt x="93" y="26"/>
                    <a:pt x="91" y="27"/>
                    <a:pt x="86" y="28"/>
                  </a:cubicBezTo>
                  <a:cubicBezTo>
                    <a:pt x="82" y="29"/>
                    <a:pt x="79" y="29"/>
                    <a:pt x="77" y="26"/>
                  </a:cubicBezTo>
                  <a:cubicBezTo>
                    <a:pt x="75" y="23"/>
                    <a:pt x="74" y="24"/>
                    <a:pt x="70" y="24"/>
                  </a:cubicBezTo>
                  <a:cubicBezTo>
                    <a:pt x="66" y="24"/>
                    <a:pt x="62" y="24"/>
                    <a:pt x="59" y="23"/>
                  </a:cubicBezTo>
                  <a:cubicBezTo>
                    <a:pt x="56" y="22"/>
                    <a:pt x="52" y="18"/>
                    <a:pt x="47" y="16"/>
                  </a:cubicBezTo>
                  <a:cubicBezTo>
                    <a:pt x="42" y="14"/>
                    <a:pt x="45" y="10"/>
                    <a:pt x="42" y="5"/>
                  </a:cubicBezTo>
                  <a:cubicBezTo>
                    <a:pt x="40" y="0"/>
                    <a:pt x="34" y="9"/>
                    <a:pt x="30" y="9"/>
                  </a:cubicBezTo>
                  <a:cubicBezTo>
                    <a:pt x="26" y="9"/>
                    <a:pt x="24" y="13"/>
                    <a:pt x="22" y="15"/>
                  </a:cubicBezTo>
                  <a:cubicBezTo>
                    <a:pt x="21" y="18"/>
                    <a:pt x="19" y="19"/>
                    <a:pt x="18" y="17"/>
                  </a:cubicBezTo>
                  <a:cubicBezTo>
                    <a:pt x="17" y="17"/>
                    <a:pt x="16" y="16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3" y="19"/>
                  </a:cubicBezTo>
                  <a:cubicBezTo>
                    <a:pt x="13" y="22"/>
                    <a:pt x="18" y="25"/>
                    <a:pt x="18" y="27"/>
                  </a:cubicBezTo>
                  <a:cubicBezTo>
                    <a:pt x="19" y="29"/>
                    <a:pt x="18" y="32"/>
                    <a:pt x="18" y="34"/>
                  </a:cubicBezTo>
                  <a:cubicBezTo>
                    <a:pt x="18" y="37"/>
                    <a:pt x="14" y="40"/>
                    <a:pt x="11" y="42"/>
                  </a:cubicBezTo>
                  <a:cubicBezTo>
                    <a:pt x="8" y="43"/>
                    <a:pt x="6" y="44"/>
                    <a:pt x="3" y="46"/>
                  </a:cubicBezTo>
                  <a:cubicBezTo>
                    <a:pt x="0" y="48"/>
                    <a:pt x="4" y="49"/>
                    <a:pt x="5" y="50"/>
                  </a:cubicBezTo>
                  <a:cubicBezTo>
                    <a:pt x="7" y="52"/>
                    <a:pt x="4" y="54"/>
                    <a:pt x="4" y="57"/>
                  </a:cubicBezTo>
                  <a:cubicBezTo>
                    <a:pt x="4" y="60"/>
                    <a:pt x="6" y="60"/>
                    <a:pt x="9" y="60"/>
                  </a:cubicBezTo>
                  <a:cubicBezTo>
                    <a:pt x="11" y="59"/>
                    <a:pt x="11" y="62"/>
                    <a:pt x="11" y="62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75"/>
                    <a:pt x="11" y="77"/>
                  </a:cubicBezTo>
                  <a:cubicBezTo>
                    <a:pt x="12" y="79"/>
                    <a:pt x="12" y="81"/>
                    <a:pt x="13" y="82"/>
                  </a:cubicBezTo>
                  <a:cubicBezTo>
                    <a:pt x="13" y="84"/>
                    <a:pt x="16" y="86"/>
                    <a:pt x="16" y="86"/>
                  </a:cubicBezTo>
                  <a:cubicBezTo>
                    <a:pt x="16" y="86"/>
                    <a:pt x="16" y="86"/>
                    <a:pt x="15" y="8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69">
              <a:extLst>
                <a:ext uri="{FF2B5EF4-FFF2-40B4-BE49-F238E27FC236}">
                  <a16:creationId xmlns:a16="http://schemas.microsoft.com/office/drawing/2014/main" id="{A127C23A-9031-4649-8C5B-22197243D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8589" y="4023438"/>
              <a:ext cx="480938" cy="477176"/>
            </a:xfrm>
            <a:custGeom>
              <a:avLst/>
              <a:gdLst>
                <a:gd name="T0" fmla="*/ 265 w 99"/>
                <a:gd name="T1" fmla="*/ 154 h 95"/>
                <a:gd name="T2" fmla="*/ 244 w 99"/>
                <a:gd name="T3" fmla="*/ 170 h 95"/>
                <a:gd name="T4" fmla="*/ 228 w 99"/>
                <a:gd name="T5" fmla="*/ 170 h 95"/>
                <a:gd name="T6" fmla="*/ 209 w 99"/>
                <a:gd name="T7" fmla="*/ 170 h 95"/>
                <a:gd name="T8" fmla="*/ 206 w 99"/>
                <a:gd name="T9" fmla="*/ 189 h 95"/>
                <a:gd name="T10" fmla="*/ 177 w 99"/>
                <a:gd name="T11" fmla="*/ 224 h 95"/>
                <a:gd name="T12" fmla="*/ 171 w 99"/>
                <a:gd name="T13" fmla="*/ 208 h 95"/>
                <a:gd name="T14" fmla="*/ 169 w 99"/>
                <a:gd name="T15" fmla="*/ 192 h 95"/>
                <a:gd name="T16" fmla="*/ 161 w 99"/>
                <a:gd name="T17" fmla="*/ 184 h 95"/>
                <a:gd name="T18" fmla="*/ 147 w 99"/>
                <a:gd name="T19" fmla="*/ 176 h 95"/>
                <a:gd name="T20" fmla="*/ 139 w 99"/>
                <a:gd name="T21" fmla="*/ 157 h 95"/>
                <a:gd name="T22" fmla="*/ 131 w 99"/>
                <a:gd name="T23" fmla="*/ 152 h 95"/>
                <a:gd name="T24" fmla="*/ 112 w 99"/>
                <a:gd name="T25" fmla="*/ 165 h 95"/>
                <a:gd name="T26" fmla="*/ 107 w 99"/>
                <a:gd name="T27" fmla="*/ 192 h 95"/>
                <a:gd name="T28" fmla="*/ 102 w 99"/>
                <a:gd name="T29" fmla="*/ 208 h 95"/>
                <a:gd name="T30" fmla="*/ 86 w 99"/>
                <a:gd name="T31" fmla="*/ 216 h 95"/>
                <a:gd name="T32" fmla="*/ 83 w 99"/>
                <a:gd name="T33" fmla="*/ 226 h 95"/>
                <a:gd name="T34" fmla="*/ 48 w 99"/>
                <a:gd name="T35" fmla="*/ 226 h 95"/>
                <a:gd name="T36" fmla="*/ 35 w 99"/>
                <a:gd name="T37" fmla="*/ 234 h 95"/>
                <a:gd name="T38" fmla="*/ 27 w 99"/>
                <a:gd name="T39" fmla="*/ 240 h 95"/>
                <a:gd name="T40" fmla="*/ 19 w 99"/>
                <a:gd name="T41" fmla="*/ 253 h 95"/>
                <a:gd name="T42" fmla="*/ 13 w 99"/>
                <a:gd name="T43" fmla="*/ 245 h 95"/>
                <a:gd name="T44" fmla="*/ 11 w 99"/>
                <a:gd name="T45" fmla="*/ 234 h 95"/>
                <a:gd name="T46" fmla="*/ 19 w 99"/>
                <a:gd name="T47" fmla="*/ 221 h 95"/>
                <a:gd name="T48" fmla="*/ 13 w 99"/>
                <a:gd name="T49" fmla="*/ 202 h 95"/>
                <a:gd name="T50" fmla="*/ 3 w 99"/>
                <a:gd name="T51" fmla="*/ 178 h 95"/>
                <a:gd name="T52" fmla="*/ 3 w 99"/>
                <a:gd name="T53" fmla="*/ 157 h 95"/>
                <a:gd name="T54" fmla="*/ 3 w 99"/>
                <a:gd name="T55" fmla="*/ 136 h 95"/>
                <a:gd name="T56" fmla="*/ 8 w 99"/>
                <a:gd name="T57" fmla="*/ 117 h 95"/>
                <a:gd name="T58" fmla="*/ 21 w 99"/>
                <a:gd name="T59" fmla="*/ 107 h 95"/>
                <a:gd name="T60" fmla="*/ 27 w 99"/>
                <a:gd name="T61" fmla="*/ 64 h 95"/>
                <a:gd name="T62" fmla="*/ 37 w 99"/>
                <a:gd name="T63" fmla="*/ 53 h 95"/>
                <a:gd name="T64" fmla="*/ 48 w 99"/>
                <a:gd name="T65" fmla="*/ 37 h 95"/>
                <a:gd name="T66" fmla="*/ 54 w 99"/>
                <a:gd name="T67" fmla="*/ 24 h 95"/>
                <a:gd name="T68" fmla="*/ 75 w 99"/>
                <a:gd name="T69" fmla="*/ 21 h 95"/>
                <a:gd name="T70" fmla="*/ 88 w 99"/>
                <a:gd name="T71" fmla="*/ 24 h 95"/>
                <a:gd name="T72" fmla="*/ 94 w 99"/>
                <a:gd name="T73" fmla="*/ 11 h 95"/>
                <a:gd name="T74" fmla="*/ 99 w 99"/>
                <a:gd name="T75" fmla="*/ 0 h 95"/>
                <a:gd name="T76" fmla="*/ 99 w 99"/>
                <a:gd name="T77" fmla="*/ 0 h 95"/>
                <a:gd name="T78" fmla="*/ 115 w 99"/>
                <a:gd name="T79" fmla="*/ 11 h 95"/>
                <a:gd name="T80" fmla="*/ 142 w 99"/>
                <a:gd name="T81" fmla="*/ 32 h 95"/>
                <a:gd name="T82" fmla="*/ 166 w 99"/>
                <a:gd name="T83" fmla="*/ 37 h 95"/>
                <a:gd name="T84" fmla="*/ 185 w 99"/>
                <a:gd name="T85" fmla="*/ 45 h 95"/>
                <a:gd name="T86" fmla="*/ 217 w 99"/>
                <a:gd name="T87" fmla="*/ 53 h 95"/>
                <a:gd name="T88" fmla="*/ 238 w 99"/>
                <a:gd name="T89" fmla="*/ 69 h 95"/>
                <a:gd name="T90" fmla="*/ 249 w 99"/>
                <a:gd name="T91" fmla="*/ 101 h 95"/>
                <a:gd name="T92" fmla="*/ 265 w 99"/>
                <a:gd name="T93" fmla="*/ 133 h 95"/>
                <a:gd name="T94" fmla="*/ 265 w 99"/>
                <a:gd name="T95" fmla="*/ 154 h 9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9" h="95">
                  <a:moveTo>
                    <a:pt x="99" y="58"/>
                  </a:moveTo>
                  <a:cubicBezTo>
                    <a:pt x="91" y="64"/>
                    <a:pt x="91" y="64"/>
                    <a:pt x="91" y="64"/>
                  </a:cubicBezTo>
                  <a:cubicBezTo>
                    <a:pt x="91" y="64"/>
                    <a:pt x="86" y="64"/>
                    <a:pt x="85" y="64"/>
                  </a:cubicBezTo>
                  <a:cubicBezTo>
                    <a:pt x="83" y="64"/>
                    <a:pt x="79" y="62"/>
                    <a:pt x="78" y="64"/>
                  </a:cubicBezTo>
                  <a:cubicBezTo>
                    <a:pt x="78" y="66"/>
                    <a:pt x="77" y="71"/>
                    <a:pt x="77" y="71"/>
                  </a:cubicBezTo>
                  <a:cubicBezTo>
                    <a:pt x="77" y="72"/>
                    <a:pt x="69" y="83"/>
                    <a:pt x="66" y="84"/>
                  </a:cubicBezTo>
                  <a:cubicBezTo>
                    <a:pt x="66" y="84"/>
                    <a:pt x="65" y="80"/>
                    <a:pt x="64" y="78"/>
                  </a:cubicBezTo>
                  <a:cubicBezTo>
                    <a:pt x="63" y="76"/>
                    <a:pt x="62" y="74"/>
                    <a:pt x="63" y="72"/>
                  </a:cubicBezTo>
                  <a:cubicBezTo>
                    <a:pt x="63" y="71"/>
                    <a:pt x="62" y="69"/>
                    <a:pt x="60" y="69"/>
                  </a:cubicBezTo>
                  <a:cubicBezTo>
                    <a:pt x="59" y="68"/>
                    <a:pt x="56" y="67"/>
                    <a:pt x="55" y="66"/>
                  </a:cubicBezTo>
                  <a:cubicBezTo>
                    <a:pt x="54" y="65"/>
                    <a:pt x="52" y="60"/>
                    <a:pt x="52" y="59"/>
                  </a:cubicBezTo>
                  <a:cubicBezTo>
                    <a:pt x="52" y="58"/>
                    <a:pt x="51" y="56"/>
                    <a:pt x="49" y="57"/>
                  </a:cubicBezTo>
                  <a:cubicBezTo>
                    <a:pt x="47" y="57"/>
                    <a:pt x="43" y="61"/>
                    <a:pt x="42" y="62"/>
                  </a:cubicBezTo>
                  <a:cubicBezTo>
                    <a:pt x="42" y="63"/>
                    <a:pt x="40" y="70"/>
                    <a:pt x="40" y="72"/>
                  </a:cubicBezTo>
                  <a:cubicBezTo>
                    <a:pt x="41" y="73"/>
                    <a:pt x="40" y="76"/>
                    <a:pt x="38" y="78"/>
                  </a:cubicBezTo>
                  <a:cubicBezTo>
                    <a:pt x="37" y="79"/>
                    <a:pt x="33" y="79"/>
                    <a:pt x="32" y="81"/>
                  </a:cubicBezTo>
                  <a:cubicBezTo>
                    <a:pt x="31" y="84"/>
                    <a:pt x="31" y="85"/>
                    <a:pt x="31" y="85"/>
                  </a:cubicBezTo>
                  <a:cubicBezTo>
                    <a:pt x="31" y="85"/>
                    <a:pt x="20" y="83"/>
                    <a:pt x="18" y="85"/>
                  </a:cubicBezTo>
                  <a:cubicBezTo>
                    <a:pt x="16" y="87"/>
                    <a:pt x="14" y="87"/>
                    <a:pt x="13" y="88"/>
                  </a:cubicBezTo>
                  <a:cubicBezTo>
                    <a:pt x="12" y="88"/>
                    <a:pt x="10" y="88"/>
                    <a:pt x="10" y="90"/>
                  </a:cubicBezTo>
                  <a:cubicBezTo>
                    <a:pt x="10" y="92"/>
                    <a:pt x="10" y="95"/>
                    <a:pt x="7" y="95"/>
                  </a:cubicBezTo>
                  <a:cubicBezTo>
                    <a:pt x="5" y="94"/>
                    <a:pt x="5" y="93"/>
                    <a:pt x="5" y="92"/>
                  </a:cubicBezTo>
                  <a:cubicBezTo>
                    <a:pt x="5" y="90"/>
                    <a:pt x="3" y="90"/>
                    <a:pt x="4" y="88"/>
                  </a:cubicBezTo>
                  <a:cubicBezTo>
                    <a:pt x="6" y="86"/>
                    <a:pt x="7" y="86"/>
                    <a:pt x="7" y="83"/>
                  </a:cubicBezTo>
                  <a:cubicBezTo>
                    <a:pt x="7" y="80"/>
                    <a:pt x="6" y="77"/>
                    <a:pt x="5" y="76"/>
                  </a:cubicBezTo>
                  <a:cubicBezTo>
                    <a:pt x="4" y="74"/>
                    <a:pt x="0" y="70"/>
                    <a:pt x="1" y="67"/>
                  </a:cubicBezTo>
                  <a:cubicBezTo>
                    <a:pt x="2" y="65"/>
                    <a:pt x="2" y="63"/>
                    <a:pt x="1" y="59"/>
                  </a:cubicBezTo>
                  <a:cubicBezTo>
                    <a:pt x="0" y="56"/>
                    <a:pt x="1" y="52"/>
                    <a:pt x="1" y="51"/>
                  </a:cubicBezTo>
                  <a:cubicBezTo>
                    <a:pt x="2" y="50"/>
                    <a:pt x="3" y="46"/>
                    <a:pt x="3" y="44"/>
                  </a:cubicBezTo>
                  <a:cubicBezTo>
                    <a:pt x="3" y="43"/>
                    <a:pt x="7" y="42"/>
                    <a:pt x="8" y="40"/>
                  </a:cubicBezTo>
                  <a:cubicBezTo>
                    <a:pt x="10" y="39"/>
                    <a:pt x="10" y="25"/>
                    <a:pt x="10" y="24"/>
                  </a:cubicBezTo>
                  <a:cubicBezTo>
                    <a:pt x="10" y="23"/>
                    <a:pt x="12" y="22"/>
                    <a:pt x="14" y="20"/>
                  </a:cubicBezTo>
                  <a:cubicBezTo>
                    <a:pt x="16" y="18"/>
                    <a:pt x="17" y="15"/>
                    <a:pt x="18" y="14"/>
                  </a:cubicBezTo>
                  <a:cubicBezTo>
                    <a:pt x="19" y="13"/>
                    <a:pt x="19" y="11"/>
                    <a:pt x="20" y="9"/>
                  </a:cubicBezTo>
                  <a:cubicBezTo>
                    <a:pt x="21" y="7"/>
                    <a:pt x="26" y="7"/>
                    <a:pt x="28" y="8"/>
                  </a:cubicBezTo>
                  <a:cubicBezTo>
                    <a:pt x="30" y="9"/>
                    <a:pt x="31" y="11"/>
                    <a:pt x="33" y="9"/>
                  </a:cubicBezTo>
                  <a:cubicBezTo>
                    <a:pt x="34" y="8"/>
                    <a:pt x="34" y="8"/>
                    <a:pt x="35" y="4"/>
                  </a:cubicBezTo>
                  <a:cubicBezTo>
                    <a:pt x="36" y="3"/>
                    <a:pt x="37" y="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1"/>
                    <a:pt x="42" y="3"/>
                    <a:pt x="43" y="4"/>
                  </a:cubicBezTo>
                  <a:cubicBezTo>
                    <a:pt x="45" y="6"/>
                    <a:pt x="51" y="10"/>
                    <a:pt x="53" y="12"/>
                  </a:cubicBezTo>
                  <a:cubicBezTo>
                    <a:pt x="55" y="14"/>
                    <a:pt x="58" y="14"/>
                    <a:pt x="62" y="14"/>
                  </a:cubicBezTo>
                  <a:cubicBezTo>
                    <a:pt x="65" y="14"/>
                    <a:pt x="63" y="14"/>
                    <a:pt x="69" y="17"/>
                  </a:cubicBezTo>
                  <a:cubicBezTo>
                    <a:pt x="75" y="20"/>
                    <a:pt x="75" y="19"/>
                    <a:pt x="81" y="20"/>
                  </a:cubicBezTo>
                  <a:cubicBezTo>
                    <a:pt x="87" y="22"/>
                    <a:pt x="86" y="22"/>
                    <a:pt x="89" y="26"/>
                  </a:cubicBezTo>
                  <a:cubicBezTo>
                    <a:pt x="93" y="31"/>
                    <a:pt x="92" y="34"/>
                    <a:pt x="93" y="38"/>
                  </a:cubicBezTo>
                  <a:cubicBezTo>
                    <a:pt x="93" y="42"/>
                    <a:pt x="93" y="48"/>
                    <a:pt x="99" y="50"/>
                  </a:cubicBezTo>
                  <a:cubicBezTo>
                    <a:pt x="99" y="58"/>
                    <a:pt x="99" y="58"/>
                    <a:pt x="99" y="58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70">
              <a:extLst>
                <a:ext uri="{FF2B5EF4-FFF2-40B4-BE49-F238E27FC236}">
                  <a16:creationId xmlns:a16="http://schemas.microsoft.com/office/drawing/2014/main" id="{BCEB4806-A08A-42B6-99A6-6BB185E79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895" y="4047957"/>
              <a:ext cx="519050" cy="367784"/>
            </a:xfrm>
            <a:custGeom>
              <a:avLst/>
              <a:gdLst>
                <a:gd name="T0" fmla="*/ 281 w 107"/>
                <a:gd name="T1" fmla="*/ 43 h 73"/>
                <a:gd name="T2" fmla="*/ 273 w 107"/>
                <a:gd name="T3" fmla="*/ 45 h 73"/>
                <a:gd name="T4" fmla="*/ 257 w 107"/>
                <a:gd name="T5" fmla="*/ 51 h 73"/>
                <a:gd name="T6" fmla="*/ 249 w 107"/>
                <a:gd name="T7" fmla="*/ 40 h 73"/>
                <a:gd name="T8" fmla="*/ 254 w 107"/>
                <a:gd name="T9" fmla="*/ 27 h 73"/>
                <a:gd name="T10" fmla="*/ 262 w 107"/>
                <a:gd name="T11" fmla="*/ 19 h 73"/>
                <a:gd name="T12" fmla="*/ 254 w 107"/>
                <a:gd name="T13" fmla="*/ 13 h 73"/>
                <a:gd name="T14" fmla="*/ 246 w 107"/>
                <a:gd name="T15" fmla="*/ 11 h 73"/>
                <a:gd name="T16" fmla="*/ 233 w 107"/>
                <a:gd name="T17" fmla="*/ 19 h 73"/>
                <a:gd name="T18" fmla="*/ 227 w 107"/>
                <a:gd name="T19" fmla="*/ 5 h 73"/>
                <a:gd name="T20" fmla="*/ 206 w 107"/>
                <a:gd name="T21" fmla="*/ 8 h 73"/>
                <a:gd name="T22" fmla="*/ 195 w 107"/>
                <a:gd name="T23" fmla="*/ 19 h 73"/>
                <a:gd name="T24" fmla="*/ 166 w 107"/>
                <a:gd name="T25" fmla="*/ 13 h 73"/>
                <a:gd name="T26" fmla="*/ 166 w 107"/>
                <a:gd name="T27" fmla="*/ 13 h 73"/>
                <a:gd name="T28" fmla="*/ 166 w 107"/>
                <a:gd name="T29" fmla="*/ 13 h 73"/>
                <a:gd name="T30" fmla="*/ 128 w 107"/>
                <a:gd name="T31" fmla="*/ 19 h 73"/>
                <a:gd name="T32" fmla="*/ 102 w 107"/>
                <a:gd name="T33" fmla="*/ 8 h 73"/>
                <a:gd name="T34" fmla="*/ 83 w 107"/>
                <a:gd name="T35" fmla="*/ 3 h 73"/>
                <a:gd name="T36" fmla="*/ 64 w 107"/>
                <a:gd name="T37" fmla="*/ 8 h 73"/>
                <a:gd name="T38" fmla="*/ 43 w 107"/>
                <a:gd name="T39" fmla="*/ 16 h 73"/>
                <a:gd name="T40" fmla="*/ 13 w 107"/>
                <a:gd name="T41" fmla="*/ 32 h 73"/>
                <a:gd name="T42" fmla="*/ 0 w 107"/>
                <a:gd name="T43" fmla="*/ 40 h 73"/>
                <a:gd name="T44" fmla="*/ 8 w 107"/>
                <a:gd name="T45" fmla="*/ 43 h 73"/>
                <a:gd name="T46" fmla="*/ 29 w 107"/>
                <a:gd name="T47" fmla="*/ 59 h 73"/>
                <a:gd name="T48" fmla="*/ 40 w 107"/>
                <a:gd name="T49" fmla="*/ 91 h 73"/>
                <a:gd name="T50" fmla="*/ 56 w 107"/>
                <a:gd name="T51" fmla="*/ 120 h 73"/>
                <a:gd name="T52" fmla="*/ 56 w 107"/>
                <a:gd name="T53" fmla="*/ 142 h 73"/>
                <a:gd name="T54" fmla="*/ 59 w 107"/>
                <a:gd name="T55" fmla="*/ 142 h 73"/>
                <a:gd name="T56" fmla="*/ 75 w 107"/>
                <a:gd name="T57" fmla="*/ 168 h 73"/>
                <a:gd name="T58" fmla="*/ 104 w 107"/>
                <a:gd name="T59" fmla="*/ 171 h 73"/>
                <a:gd name="T60" fmla="*/ 104 w 107"/>
                <a:gd name="T61" fmla="*/ 158 h 73"/>
                <a:gd name="T62" fmla="*/ 123 w 107"/>
                <a:gd name="T63" fmla="*/ 160 h 73"/>
                <a:gd name="T64" fmla="*/ 123 w 107"/>
                <a:gd name="T65" fmla="*/ 171 h 73"/>
                <a:gd name="T66" fmla="*/ 126 w 107"/>
                <a:gd name="T67" fmla="*/ 179 h 73"/>
                <a:gd name="T68" fmla="*/ 144 w 107"/>
                <a:gd name="T69" fmla="*/ 187 h 73"/>
                <a:gd name="T70" fmla="*/ 152 w 107"/>
                <a:gd name="T71" fmla="*/ 195 h 73"/>
                <a:gd name="T72" fmla="*/ 182 w 107"/>
                <a:gd name="T73" fmla="*/ 176 h 73"/>
                <a:gd name="T74" fmla="*/ 190 w 107"/>
                <a:gd name="T75" fmla="*/ 163 h 73"/>
                <a:gd name="T76" fmla="*/ 211 w 107"/>
                <a:gd name="T77" fmla="*/ 158 h 73"/>
                <a:gd name="T78" fmla="*/ 241 w 107"/>
                <a:gd name="T79" fmla="*/ 142 h 73"/>
                <a:gd name="T80" fmla="*/ 246 w 107"/>
                <a:gd name="T81" fmla="*/ 134 h 73"/>
                <a:gd name="T82" fmla="*/ 238 w 107"/>
                <a:gd name="T83" fmla="*/ 118 h 73"/>
                <a:gd name="T84" fmla="*/ 251 w 107"/>
                <a:gd name="T85" fmla="*/ 96 h 73"/>
                <a:gd name="T86" fmla="*/ 262 w 107"/>
                <a:gd name="T87" fmla="*/ 93 h 73"/>
                <a:gd name="T88" fmla="*/ 270 w 107"/>
                <a:gd name="T89" fmla="*/ 75 h 73"/>
                <a:gd name="T90" fmla="*/ 286 w 107"/>
                <a:gd name="T91" fmla="*/ 59 h 73"/>
                <a:gd name="T92" fmla="*/ 286 w 107"/>
                <a:gd name="T93" fmla="*/ 51 h 73"/>
                <a:gd name="T94" fmla="*/ 281 w 107"/>
                <a:gd name="T95" fmla="*/ 43 h 7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7" h="73">
                  <a:moveTo>
                    <a:pt x="105" y="16"/>
                  </a:moveTo>
                  <a:cubicBezTo>
                    <a:pt x="104" y="15"/>
                    <a:pt x="104" y="16"/>
                    <a:pt x="102" y="17"/>
                  </a:cubicBezTo>
                  <a:cubicBezTo>
                    <a:pt x="100" y="18"/>
                    <a:pt x="97" y="20"/>
                    <a:pt x="96" y="19"/>
                  </a:cubicBezTo>
                  <a:cubicBezTo>
                    <a:pt x="95" y="18"/>
                    <a:pt x="93" y="16"/>
                    <a:pt x="93" y="15"/>
                  </a:cubicBezTo>
                  <a:cubicBezTo>
                    <a:pt x="93" y="13"/>
                    <a:pt x="93" y="11"/>
                    <a:pt x="95" y="10"/>
                  </a:cubicBezTo>
                  <a:cubicBezTo>
                    <a:pt x="97" y="9"/>
                    <a:pt x="98" y="7"/>
                    <a:pt x="98" y="7"/>
                  </a:cubicBezTo>
                  <a:cubicBezTo>
                    <a:pt x="98" y="7"/>
                    <a:pt x="96" y="5"/>
                    <a:pt x="95" y="5"/>
                  </a:cubicBezTo>
                  <a:cubicBezTo>
                    <a:pt x="93" y="4"/>
                    <a:pt x="92" y="4"/>
                    <a:pt x="92" y="4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7"/>
                    <a:pt x="86" y="3"/>
                    <a:pt x="85" y="2"/>
                  </a:cubicBezTo>
                  <a:cubicBezTo>
                    <a:pt x="83" y="1"/>
                    <a:pt x="79" y="1"/>
                    <a:pt x="77" y="3"/>
                  </a:cubicBezTo>
                  <a:cubicBezTo>
                    <a:pt x="75" y="5"/>
                    <a:pt x="74" y="7"/>
                    <a:pt x="73" y="7"/>
                  </a:cubicBezTo>
                  <a:cubicBezTo>
                    <a:pt x="72" y="7"/>
                    <a:pt x="62" y="5"/>
                    <a:pt x="62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54" y="8"/>
                    <a:pt x="53" y="6"/>
                    <a:pt x="48" y="7"/>
                  </a:cubicBezTo>
                  <a:cubicBezTo>
                    <a:pt x="41" y="8"/>
                    <a:pt x="40" y="6"/>
                    <a:pt x="38" y="3"/>
                  </a:cubicBezTo>
                  <a:cubicBezTo>
                    <a:pt x="36" y="1"/>
                    <a:pt x="36" y="2"/>
                    <a:pt x="31" y="1"/>
                  </a:cubicBezTo>
                  <a:cubicBezTo>
                    <a:pt x="26" y="0"/>
                    <a:pt x="27" y="2"/>
                    <a:pt x="24" y="3"/>
                  </a:cubicBezTo>
                  <a:cubicBezTo>
                    <a:pt x="20" y="4"/>
                    <a:pt x="19" y="5"/>
                    <a:pt x="16" y="6"/>
                  </a:cubicBezTo>
                  <a:cubicBezTo>
                    <a:pt x="13" y="7"/>
                    <a:pt x="9" y="9"/>
                    <a:pt x="5" y="12"/>
                  </a:cubicBezTo>
                  <a:cubicBezTo>
                    <a:pt x="4" y="12"/>
                    <a:pt x="2" y="14"/>
                    <a:pt x="0" y="15"/>
                  </a:cubicBezTo>
                  <a:cubicBezTo>
                    <a:pt x="1" y="15"/>
                    <a:pt x="2" y="15"/>
                    <a:pt x="3" y="16"/>
                  </a:cubicBezTo>
                  <a:cubicBezTo>
                    <a:pt x="9" y="18"/>
                    <a:pt x="8" y="17"/>
                    <a:pt x="11" y="22"/>
                  </a:cubicBezTo>
                  <a:cubicBezTo>
                    <a:pt x="15" y="26"/>
                    <a:pt x="14" y="29"/>
                    <a:pt x="15" y="34"/>
                  </a:cubicBezTo>
                  <a:cubicBezTo>
                    <a:pt x="15" y="38"/>
                    <a:pt x="15" y="43"/>
                    <a:pt x="21" y="4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3" y="53"/>
                    <a:pt x="26" y="61"/>
                    <a:pt x="28" y="63"/>
                  </a:cubicBezTo>
                  <a:cubicBezTo>
                    <a:pt x="29" y="66"/>
                    <a:pt x="38" y="64"/>
                    <a:pt x="39" y="64"/>
                  </a:cubicBezTo>
                  <a:cubicBezTo>
                    <a:pt x="39" y="63"/>
                    <a:pt x="38" y="61"/>
                    <a:pt x="39" y="59"/>
                  </a:cubicBezTo>
                  <a:cubicBezTo>
                    <a:pt x="41" y="57"/>
                    <a:pt x="46" y="60"/>
                    <a:pt x="46" y="60"/>
                  </a:cubicBezTo>
                  <a:cubicBezTo>
                    <a:pt x="46" y="60"/>
                    <a:pt x="46" y="62"/>
                    <a:pt x="46" y="64"/>
                  </a:cubicBezTo>
                  <a:cubicBezTo>
                    <a:pt x="46" y="65"/>
                    <a:pt x="46" y="67"/>
                    <a:pt x="47" y="67"/>
                  </a:cubicBezTo>
                  <a:cubicBezTo>
                    <a:pt x="49" y="67"/>
                    <a:pt x="53" y="69"/>
                    <a:pt x="54" y="70"/>
                  </a:cubicBezTo>
                  <a:cubicBezTo>
                    <a:pt x="55" y="70"/>
                    <a:pt x="57" y="73"/>
                    <a:pt x="57" y="73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1"/>
                    <a:pt x="71" y="61"/>
                  </a:cubicBezTo>
                  <a:cubicBezTo>
                    <a:pt x="73" y="61"/>
                    <a:pt x="77" y="61"/>
                    <a:pt x="79" y="59"/>
                  </a:cubicBezTo>
                  <a:cubicBezTo>
                    <a:pt x="81" y="58"/>
                    <a:pt x="88" y="55"/>
                    <a:pt x="90" y="53"/>
                  </a:cubicBezTo>
                  <a:cubicBezTo>
                    <a:pt x="91" y="52"/>
                    <a:pt x="92" y="51"/>
                    <a:pt x="92" y="50"/>
                  </a:cubicBezTo>
                  <a:cubicBezTo>
                    <a:pt x="93" y="49"/>
                    <a:pt x="88" y="49"/>
                    <a:pt x="89" y="44"/>
                  </a:cubicBezTo>
                  <a:cubicBezTo>
                    <a:pt x="91" y="40"/>
                    <a:pt x="93" y="36"/>
                    <a:pt x="94" y="36"/>
                  </a:cubicBezTo>
                  <a:cubicBezTo>
                    <a:pt x="96" y="36"/>
                    <a:pt x="98" y="38"/>
                    <a:pt x="98" y="35"/>
                  </a:cubicBezTo>
                  <a:cubicBezTo>
                    <a:pt x="98" y="32"/>
                    <a:pt x="98" y="30"/>
                    <a:pt x="101" y="28"/>
                  </a:cubicBezTo>
                  <a:cubicBezTo>
                    <a:pt x="104" y="26"/>
                    <a:pt x="106" y="24"/>
                    <a:pt x="107" y="22"/>
                  </a:cubicBezTo>
                  <a:cubicBezTo>
                    <a:pt x="107" y="21"/>
                    <a:pt x="107" y="20"/>
                    <a:pt x="107" y="19"/>
                  </a:cubicBezTo>
                  <a:cubicBezTo>
                    <a:pt x="107" y="19"/>
                    <a:pt x="106" y="16"/>
                    <a:pt x="105" y="1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71">
              <a:extLst>
                <a:ext uri="{FF2B5EF4-FFF2-40B4-BE49-F238E27FC236}">
                  <a16:creationId xmlns:a16="http://schemas.microsoft.com/office/drawing/2014/main" id="{407D248E-CF91-4A54-86FB-88CDBD16F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0234" y="3565123"/>
              <a:ext cx="413789" cy="584682"/>
            </a:xfrm>
            <a:custGeom>
              <a:avLst/>
              <a:gdLst>
                <a:gd name="T0" fmla="*/ 166 w 85"/>
                <a:gd name="T1" fmla="*/ 302 h 116"/>
                <a:gd name="T2" fmla="*/ 180 w 85"/>
                <a:gd name="T3" fmla="*/ 291 h 116"/>
                <a:gd name="T4" fmla="*/ 188 w 85"/>
                <a:gd name="T5" fmla="*/ 286 h 116"/>
                <a:gd name="T6" fmla="*/ 207 w 85"/>
                <a:gd name="T7" fmla="*/ 275 h 116"/>
                <a:gd name="T8" fmla="*/ 220 w 85"/>
                <a:gd name="T9" fmla="*/ 262 h 116"/>
                <a:gd name="T10" fmla="*/ 225 w 85"/>
                <a:gd name="T11" fmla="*/ 243 h 116"/>
                <a:gd name="T12" fmla="*/ 225 w 85"/>
                <a:gd name="T13" fmla="*/ 219 h 116"/>
                <a:gd name="T14" fmla="*/ 207 w 85"/>
                <a:gd name="T15" fmla="*/ 208 h 116"/>
                <a:gd name="T16" fmla="*/ 188 w 85"/>
                <a:gd name="T17" fmla="*/ 206 h 116"/>
                <a:gd name="T18" fmla="*/ 161 w 85"/>
                <a:gd name="T19" fmla="*/ 198 h 116"/>
                <a:gd name="T20" fmla="*/ 158 w 85"/>
                <a:gd name="T21" fmla="*/ 182 h 116"/>
                <a:gd name="T22" fmla="*/ 150 w 85"/>
                <a:gd name="T23" fmla="*/ 168 h 116"/>
                <a:gd name="T24" fmla="*/ 150 w 85"/>
                <a:gd name="T25" fmla="*/ 150 h 116"/>
                <a:gd name="T26" fmla="*/ 148 w 85"/>
                <a:gd name="T27" fmla="*/ 128 h 116"/>
                <a:gd name="T28" fmla="*/ 139 w 85"/>
                <a:gd name="T29" fmla="*/ 110 h 116"/>
                <a:gd name="T30" fmla="*/ 139 w 85"/>
                <a:gd name="T31" fmla="*/ 80 h 116"/>
                <a:gd name="T32" fmla="*/ 153 w 85"/>
                <a:gd name="T33" fmla="*/ 40 h 116"/>
                <a:gd name="T34" fmla="*/ 150 w 85"/>
                <a:gd name="T35" fmla="*/ 21 h 116"/>
                <a:gd name="T36" fmla="*/ 150 w 85"/>
                <a:gd name="T37" fmla="*/ 21 h 116"/>
                <a:gd name="T38" fmla="*/ 150 w 85"/>
                <a:gd name="T39" fmla="*/ 27 h 116"/>
                <a:gd name="T40" fmla="*/ 126 w 85"/>
                <a:gd name="T41" fmla="*/ 32 h 116"/>
                <a:gd name="T42" fmla="*/ 113 w 85"/>
                <a:gd name="T43" fmla="*/ 35 h 116"/>
                <a:gd name="T44" fmla="*/ 91 w 85"/>
                <a:gd name="T45" fmla="*/ 37 h 116"/>
                <a:gd name="T46" fmla="*/ 51 w 85"/>
                <a:gd name="T47" fmla="*/ 35 h 116"/>
                <a:gd name="T48" fmla="*/ 48 w 85"/>
                <a:gd name="T49" fmla="*/ 0 h 116"/>
                <a:gd name="T50" fmla="*/ 24 w 85"/>
                <a:gd name="T51" fmla="*/ 13 h 116"/>
                <a:gd name="T52" fmla="*/ 16 w 85"/>
                <a:gd name="T53" fmla="*/ 24 h 116"/>
                <a:gd name="T54" fmla="*/ 19 w 85"/>
                <a:gd name="T55" fmla="*/ 48 h 116"/>
                <a:gd name="T56" fmla="*/ 21 w 85"/>
                <a:gd name="T57" fmla="*/ 64 h 116"/>
                <a:gd name="T58" fmla="*/ 21 w 85"/>
                <a:gd name="T59" fmla="*/ 78 h 116"/>
                <a:gd name="T60" fmla="*/ 11 w 85"/>
                <a:gd name="T61" fmla="*/ 86 h 116"/>
                <a:gd name="T62" fmla="*/ 0 w 85"/>
                <a:gd name="T63" fmla="*/ 94 h 116"/>
                <a:gd name="T64" fmla="*/ 5 w 85"/>
                <a:gd name="T65" fmla="*/ 128 h 116"/>
                <a:gd name="T66" fmla="*/ 5 w 85"/>
                <a:gd name="T67" fmla="*/ 158 h 116"/>
                <a:gd name="T68" fmla="*/ 19 w 85"/>
                <a:gd name="T69" fmla="*/ 174 h 116"/>
                <a:gd name="T70" fmla="*/ 35 w 85"/>
                <a:gd name="T71" fmla="*/ 190 h 116"/>
                <a:gd name="T72" fmla="*/ 56 w 85"/>
                <a:gd name="T73" fmla="*/ 211 h 116"/>
                <a:gd name="T74" fmla="*/ 64 w 85"/>
                <a:gd name="T75" fmla="*/ 233 h 116"/>
                <a:gd name="T76" fmla="*/ 54 w 85"/>
                <a:gd name="T77" fmla="*/ 243 h 116"/>
                <a:gd name="T78" fmla="*/ 48 w 85"/>
                <a:gd name="T79" fmla="*/ 270 h 116"/>
                <a:gd name="T80" fmla="*/ 78 w 85"/>
                <a:gd name="T81" fmla="*/ 275 h 116"/>
                <a:gd name="T82" fmla="*/ 89 w 85"/>
                <a:gd name="T83" fmla="*/ 265 h 116"/>
                <a:gd name="T84" fmla="*/ 110 w 85"/>
                <a:gd name="T85" fmla="*/ 262 h 116"/>
                <a:gd name="T86" fmla="*/ 115 w 85"/>
                <a:gd name="T87" fmla="*/ 275 h 116"/>
                <a:gd name="T88" fmla="*/ 129 w 85"/>
                <a:gd name="T89" fmla="*/ 267 h 116"/>
                <a:gd name="T90" fmla="*/ 137 w 85"/>
                <a:gd name="T91" fmla="*/ 270 h 116"/>
                <a:gd name="T92" fmla="*/ 145 w 85"/>
                <a:gd name="T93" fmla="*/ 275 h 116"/>
                <a:gd name="T94" fmla="*/ 137 w 85"/>
                <a:gd name="T95" fmla="*/ 283 h 116"/>
                <a:gd name="T96" fmla="*/ 131 w 85"/>
                <a:gd name="T97" fmla="*/ 297 h 116"/>
                <a:gd name="T98" fmla="*/ 139 w 85"/>
                <a:gd name="T99" fmla="*/ 307 h 116"/>
                <a:gd name="T100" fmla="*/ 156 w 85"/>
                <a:gd name="T101" fmla="*/ 302 h 116"/>
                <a:gd name="T102" fmla="*/ 164 w 85"/>
                <a:gd name="T103" fmla="*/ 299 h 116"/>
                <a:gd name="T104" fmla="*/ 166 w 85"/>
                <a:gd name="T105" fmla="*/ 302 h 11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5" h="116">
                  <a:moveTo>
                    <a:pt x="62" y="113"/>
                  </a:moveTo>
                  <a:cubicBezTo>
                    <a:pt x="63" y="112"/>
                    <a:pt x="65" y="111"/>
                    <a:pt x="67" y="109"/>
                  </a:cubicBezTo>
                  <a:cubicBezTo>
                    <a:pt x="69" y="107"/>
                    <a:pt x="69" y="109"/>
                    <a:pt x="70" y="107"/>
                  </a:cubicBezTo>
                  <a:cubicBezTo>
                    <a:pt x="72" y="105"/>
                    <a:pt x="74" y="106"/>
                    <a:pt x="77" y="103"/>
                  </a:cubicBezTo>
                  <a:cubicBezTo>
                    <a:pt x="79" y="101"/>
                    <a:pt x="82" y="101"/>
                    <a:pt x="82" y="98"/>
                  </a:cubicBezTo>
                  <a:cubicBezTo>
                    <a:pt x="82" y="96"/>
                    <a:pt x="84" y="94"/>
                    <a:pt x="84" y="91"/>
                  </a:cubicBezTo>
                  <a:cubicBezTo>
                    <a:pt x="84" y="88"/>
                    <a:pt x="85" y="86"/>
                    <a:pt x="84" y="82"/>
                  </a:cubicBezTo>
                  <a:cubicBezTo>
                    <a:pt x="83" y="79"/>
                    <a:pt x="80" y="81"/>
                    <a:pt x="77" y="78"/>
                  </a:cubicBezTo>
                  <a:cubicBezTo>
                    <a:pt x="74" y="76"/>
                    <a:pt x="73" y="79"/>
                    <a:pt x="70" y="77"/>
                  </a:cubicBezTo>
                  <a:cubicBezTo>
                    <a:pt x="67" y="76"/>
                    <a:pt x="62" y="77"/>
                    <a:pt x="60" y="74"/>
                  </a:cubicBezTo>
                  <a:cubicBezTo>
                    <a:pt x="57" y="71"/>
                    <a:pt x="59" y="71"/>
                    <a:pt x="59" y="68"/>
                  </a:cubicBezTo>
                  <a:cubicBezTo>
                    <a:pt x="59" y="64"/>
                    <a:pt x="56" y="65"/>
                    <a:pt x="56" y="63"/>
                  </a:cubicBezTo>
                  <a:cubicBezTo>
                    <a:pt x="55" y="61"/>
                    <a:pt x="56" y="59"/>
                    <a:pt x="56" y="56"/>
                  </a:cubicBezTo>
                  <a:cubicBezTo>
                    <a:pt x="56" y="54"/>
                    <a:pt x="55" y="53"/>
                    <a:pt x="55" y="48"/>
                  </a:cubicBezTo>
                  <a:cubicBezTo>
                    <a:pt x="55" y="44"/>
                    <a:pt x="55" y="44"/>
                    <a:pt x="52" y="41"/>
                  </a:cubicBezTo>
                  <a:cubicBezTo>
                    <a:pt x="48" y="37"/>
                    <a:pt x="49" y="33"/>
                    <a:pt x="52" y="30"/>
                  </a:cubicBezTo>
                  <a:cubicBezTo>
                    <a:pt x="55" y="26"/>
                    <a:pt x="56" y="21"/>
                    <a:pt x="57" y="15"/>
                  </a:cubicBezTo>
                  <a:cubicBezTo>
                    <a:pt x="58" y="12"/>
                    <a:pt x="57" y="9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9"/>
                    <a:pt x="56" y="10"/>
                    <a:pt x="56" y="10"/>
                  </a:cubicBezTo>
                  <a:cubicBezTo>
                    <a:pt x="56" y="10"/>
                    <a:pt x="49" y="12"/>
                    <a:pt x="47" y="12"/>
                  </a:cubicBezTo>
                  <a:cubicBezTo>
                    <a:pt x="46" y="12"/>
                    <a:pt x="44" y="13"/>
                    <a:pt x="42" y="13"/>
                  </a:cubicBezTo>
                  <a:cubicBezTo>
                    <a:pt x="41" y="14"/>
                    <a:pt x="39" y="13"/>
                    <a:pt x="34" y="14"/>
                  </a:cubicBezTo>
                  <a:cubicBezTo>
                    <a:pt x="30" y="14"/>
                    <a:pt x="19" y="13"/>
                    <a:pt x="19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2" y="4"/>
                    <a:pt x="9" y="5"/>
                  </a:cubicBezTo>
                  <a:cubicBezTo>
                    <a:pt x="6" y="7"/>
                    <a:pt x="6" y="6"/>
                    <a:pt x="6" y="9"/>
                  </a:cubicBezTo>
                  <a:cubicBezTo>
                    <a:pt x="6" y="11"/>
                    <a:pt x="6" y="15"/>
                    <a:pt x="7" y="18"/>
                  </a:cubicBezTo>
                  <a:cubicBezTo>
                    <a:pt x="8" y="20"/>
                    <a:pt x="9" y="23"/>
                    <a:pt x="8" y="24"/>
                  </a:cubicBezTo>
                  <a:cubicBezTo>
                    <a:pt x="7" y="25"/>
                    <a:pt x="8" y="27"/>
                    <a:pt x="8" y="29"/>
                  </a:cubicBezTo>
                  <a:cubicBezTo>
                    <a:pt x="8" y="31"/>
                    <a:pt x="6" y="32"/>
                    <a:pt x="4" y="32"/>
                  </a:cubicBezTo>
                  <a:cubicBezTo>
                    <a:pt x="3" y="33"/>
                    <a:pt x="0" y="35"/>
                    <a:pt x="0" y="35"/>
                  </a:cubicBezTo>
                  <a:cubicBezTo>
                    <a:pt x="3" y="37"/>
                    <a:pt x="2" y="46"/>
                    <a:pt x="2" y="48"/>
                  </a:cubicBezTo>
                  <a:cubicBezTo>
                    <a:pt x="1" y="50"/>
                    <a:pt x="2" y="57"/>
                    <a:pt x="2" y="59"/>
                  </a:cubicBezTo>
                  <a:cubicBezTo>
                    <a:pt x="2" y="61"/>
                    <a:pt x="6" y="64"/>
                    <a:pt x="7" y="65"/>
                  </a:cubicBezTo>
                  <a:cubicBezTo>
                    <a:pt x="9" y="66"/>
                    <a:pt x="12" y="70"/>
                    <a:pt x="13" y="71"/>
                  </a:cubicBezTo>
                  <a:cubicBezTo>
                    <a:pt x="14" y="72"/>
                    <a:pt x="18" y="78"/>
                    <a:pt x="21" y="79"/>
                  </a:cubicBezTo>
                  <a:cubicBezTo>
                    <a:pt x="24" y="81"/>
                    <a:pt x="24" y="85"/>
                    <a:pt x="24" y="87"/>
                  </a:cubicBezTo>
                  <a:cubicBezTo>
                    <a:pt x="24" y="89"/>
                    <a:pt x="21" y="90"/>
                    <a:pt x="20" y="91"/>
                  </a:cubicBezTo>
                  <a:cubicBezTo>
                    <a:pt x="18" y="92"/>
                    <a:pt x="18" y="101"/>
                    <a:pt x="18" y="101"/>
                  </a:cubicBezTo>
                  <a:cubicBezTo>
                    <a:pt x="18" y="101"/>
                    <a:pt x="28" y="103"/>
                    <a:pt x="29" y="103"/>
                  </a:cubicBezTo>
                  <a:cubicBezTo>
                    <a:pt x="30" y="103"/>
                    <a:pt x="31" y="101"/>
                    <a:pt x="33" y="99"/>
                  </a:cubicBezTo>
                  <a:cubicBezTo>
                    <a:pt x="35" y="97"/>
                    <a:pt x="39" y="97"/>
                    <a:pt x="41" y="98"/>
                  </a:cubicBezTo>
                  <a:cubicBezTo>
                    <a:pt x="42" y="99"/>
                    <a:pt x="43" y="103"/>
                    <a:pt x="43" y="103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8" y="100"/>
                    <a:pt x="49" y="100"/>
                    <a:pt x="51" y="101"/>
                  </a:cubicBezTo>
                  <a:cubicBezTo>
                    <a:pt x="52" y="101"/>
                    <a:pt x="54" y="103"/>
                    <a:pt x="54" y="103"/>
                  </a:cubicBezTo>
                  <a:cubicBezTo>
                    <a:pt x="54" y="103"/>
                    <a:pt x="53" y="105"/>
                    <a:pt x="51" y="106"/>
                  </a:cubicBezTo>
                  <a:cubicBezTo>
                    <a:pt x="49" y="107"/>
                    <a:pt x="49" y="109"/>
                    <a:pt x="49" y="111"/>
                  </a:cubicBezTo>
                  <a:cubicBezTo>
                    <a:pt x="49" y="112"/>
                    <a:pt x="51" y="114"/>
                    <a:pt x="52" y="115"/>
                  </a:cubicBezTo>
                  <a:cubicBezTo>
                    <a:pt x="53" y="116"/>
                    <a:pt x="56" y="114"/>
                    <a:pt x="58" y="113"/>
                  </a:cubicBezTo>
                  <a:cubicBezTo>
                    <a:pt x="60" y="112"/>
                    <a:pt x="60" y="111"/>
                    <a:pt x="61" y="112"/>
                  </a:cubicBezTo>
                  <a:cubicBezTo>
                    <a:pt x="61" y="112"/>
                    <a:pt x="62" y="112"/>
                    <a:pt x="62" y="11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Freeform 72">
              <a:extLst>
                <a:ext uri="{FF2B5EF4-FFF2-40B4-BE49-F238E27FC236}">
                  <a16:creationId xmlns:a16="http://schemas.microsoft.com/office/drawing/2014/main" id="{5D60C443-C497-4907-ACAC-4F452BBBA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4350" y="3568896"/>
              <a:ext cx="232302" cy="397961"/>
            </a:xfrm>
            <a:custGeom>
              <a:avLst/>
              <a:gdLst>
                <a:gd name="T0" fmla="*/ 91 w 48"/>
                <a:gd name="T1" fmla="*/ 211 h 79"/>
                <a:gd name="T2" fmla="*/ 77 w 48"/>
                <a:gd name="T3" fmla="*/ 206 h 79"/>
                <a:gd name="T4" fmla="*/ 59 w 48"/>
                <a:gd name="T5" fmla="*/ 203 h 79"/>
                <a:gd name="T6" fmla="*/ 32 w 48"/>
                <a:gd name="T7" fmla="*/ 195 h 79"/>
                <a:gd name="T8" fmla="*/ 29 w 48"/>
                <a:gd name="T9" fmla="*/ 179 h 79"/>
                <a:gd name="T10" fmla="*/ 21 w 48"/>
                <a:gd name="T11" fmla="*/ 166 h 79"/>
                <a:gd name="T12" fmla="*/ 21 w 48"/>
                <a:gd name="T13" fmla="*/ 147 h 79"/>
                <a:gd name="T14" fmla="*/ 19 w 48"/>
                <a:gd name="T15" fmla="*/ 126 h 79"/>
                <a:gd name="T16" fmla="*/ 11 w 48"/>
                <a:gd name="T17" fmla="*/ 107 h 79"/>
                <a:gd name="T18" fmla="*/ 11 w 48"/>
                <a:gd name="T19" fmla="*/ 77 h 79"/>
                <a:gd name="T20" fmla="*/ 24 w 48"/>
                <a:gd name="T21" fmla="*/ 37 h 79"/>
                <a:gd name="T22" fmla="*/ 21 w 48"/>
                <a:gd name="T23" fmla="*/ 19 h 79"/>
                <a:gd name="T24" fmla="*/ 21 w 48"/>
                <a:gd name="T25" fmla="*/ 16 h 79"/>
                <a:gd name="T26" fmla="*/ 21 w 48"/>
                <a:gd name="T27" fmla="*/ 5 h 79"/>
                <a:gd name="T28" fmla="*/ 32 w 48"/>
                <a:gd name="T29" fmla="*/ 0 h 79"/>
                <a:gd name="T30" fmla="*/ 85 w 48"/>
                <a:gd name="T31" fmla="*/ 0 h 79"/>
                <a:gd name="T32" fmla="*/ 83 w 48"/>
                <a:gd name="T33" fmla="*/ 11 h 79"/>
                <a:gd name="T34" fmla="*/ 77 w 48"/>
                <a:gd name="T35" fmla="*/ 35 h 79"/>
                <a:gd name="T36" fmla="*/ 80 w 48"/>
                <a:gd name="T37" fmla="*/ 35 h 79"/>
                <a:gd name="T38" fmla="*/ 80 w 48"/>
                <a:gd name="T39" fmla="*/ 35 h 79"/>
                <a:gd name="T40" fmla="*/ 77 w 48"/>
                <a:gd name="T41" fmla="*/ 53 h 79"/>
                <a:gd name="T42" fmla="*/ 93 w 48"/>
                <a:gd name="T43" fmla="*/ 110 h 79"/>
                <a:gd name="T44" fmla="*/ 115 w 48"/>
                <a:gd name="T45" fmla="*/ 120 h 79"/>
                <a:gd name="T46" fmla="*/ 120 w 48"/>
                <a:gd name="T47" fmla="*/ 139 h 79"/>
                <a:gd name="T48" fmla="*/ 125 w 48"/>
                <a:gd name="T49" fmla="*/ 152 h 79"/>
                <a:gd name="T50" fmla="*/ 128 w 48"/>
                <a:gd name="T51" fmla="*/ 152 h 79"/>
                <a:gd name="T52" fmla="*/ 128 w 48"/>
                <a:gd name="T53" fmla="*/ 152 h 79"/>
                <a:gd name="T54" fmla="*/ 125 w 48"/>
                <a:gd name="T55" fmla="*/ 163 h 79"/>
                <a:gd name="T56" fmla="*/ 112 w 48"/>
                <a:gd name="T57" fmla="*/ 182 h 79"/>
                <a:gd name="T58" fmla="*/ 101 w 48"/>
                <a:gd name="T59" fmla="*/ 203 h 79"/>
                <a:gd name="T60" fmla="*/ 91 w 48"/>
                <a:gd name="T61" fmla="*/ 211 h 7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8" h="79">
                  <a:moveTo>
                    <a:pt x="34" y="79"/>
                  </a:moveTo>
                  <a:cubicBezTo>
                    <a:pt x="33" y="79"/>
                    <a:pt x="31" y="79"/>
                    <a:pt x="29" y="77"/>
                  </a:cubicBezTo>
                  <a:cubicBezTo>
                    <a:pt x="26" y="75"/>
                    <a:pt x="25" y="78"/>
                    <a:pt x="22" y="76"/>
                  </a:cubicBezTo>
                  <a:cubicBezTo>
                    <a:pt x="19" y="75"/>
                    <a:pt x="14" y="76"/>
                    <a:pt x="12" y="73"/>
                  </a:cubicBezTo>
                  <a:cubicBezTo>
                    <a:pt x="9" y="70"/>
                    <a:pt x="11" y="70"/>
                    <a:pt x="11" y="67"/>
                  </a:cubicBezTo>
                  <a:cubicBezTo>
                    <a:pt x="11" y="63"/>
                    <a:pt x="8" y="64"/>
                    <a:pt x="8" y="62"/>
                  </a:cubicBezTo>
                  <a:cubicBezTo>
                    <a:pt x="7" y="60"/>
                    <a:pt x="8" y="58"/>
                    <a:pt x="8" y="55"/>
                  </a:cubicBezTo>
                  <a:cubicBezTo>
                    <a:pt x="8" y="53"/>
                    <a:pt x="7" y="52"/>
                    <a:pt x="7" y="47"/>
                  </a:cubicBezTo>
                  <a:cubicBezTo>
                    <a:pt x="7" y="43"/>
                    <a:pt x="7" y="43"/>
                    <a:pt x="4" y="40"/>
                  </a:cubicBezTo>
                  <a:cubicBezTo>
                    <a:pt x="0" y="36"/>
                    <a:pt x="1" y="32"/>
                    <a:pt x="4" y="29"/>
                  </a:cubicBezTo>
                  <a:cubicBezTo>
                    <a:pt x="7" y="25"/>
                    <a:pt x="8" y="20"/>
                    <a:pt x="9" y="14"/>
                  </a:cubicBezTo>
                  <a:cubicBezTo>
                    <a:pt x="10" y="11"/>
                    <a:pt x="9" y="8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3"/>
                    <a:pt x="8" y="2"/>
                  </a:cubicBezTo>
                  <a:cubicBezTo>
                    <a:pt x="9" y="0"/>
                    <a:pt x="12" y="0"/>
                    <a:pt x="1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3"/>
                    <a:pt x="31" y="4"/>
                  </a:cubicBezTo>
                  <a:cubicBezTo>
                    <a:pt x="30" y="5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5"/>
                    <a:pt x="29" y="17"/>
                    <a:pt x="29" y="20"/>
                  </a:cubicBezTo>
                  <a:cubicBezTo>
                    <a:pt x="29" y="26"/>
                    <a:pt x="35" y="41"/>
                    <a:pt x="35" y="41"/>
                  </a:cubicBezTo>
                  <a:cubicBezTo>
                    <a:pt x="35" y="41"/>
                    <a:pt x="40" y="45"/>
                    <a:pt x="43" y="45"/>
                  </a:cubicBezTo>
                  <a:cubicBezTo>
                    <a:pt x="46" y="46"/>
                    <a:pt x="46" y="50"/>
                    <a:pt x="45" y="52"/>
                  </a:cubicBezTo>
                  <a:cubicBezTo>
                    <a:pt x="45" y="54"/>
                    <a:pt x="45" y="58"/>
                    <a:pt x="47" y="57"/>
                  </a:cubicBezTo>
                  <a:cubicBezTo>
                    <a:pt x="47" y="57"/>
                    <a:pt x="48" y="57"/>
                    <a:pt x="48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7" y="58"/>
                    <a:pt x="47" y="60"/>
                    <a:pt x="47" y="61"/>
                  </a:cubicBezTo>
                  <a:cubicBezTo>
                    <a:pt x="46" y="64"/>
                    <a:pt x="43" y="66"/>
                    <a:pt x="42" y="68"/>
                  </a:cubicBezTo>
                  <a:cubicBezTo>
                    <a:pt x="40" y="70"/>
                    <a:pt x="38" y="73"/>
                    <a:pt x="38" y="76"/>
                  </a:cubicBezTo>
                  <a:cubicBezTo>
                    <a:pt x="38" y="77"/>
                    <a:pt x="36" y="78"/>
                    <a:pt x="34" y="7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Freeform 73">
              <a:extLst>
                <a:ext uri="{FF2B5EF4-FFF2-40B4-BE49-F238E27FC236}">
                  <a16:creationId xmlns:a16="http://schemas.microsoft.com/office/drawing/2014/main" id="{00BF751B-052C-49F0-88B4-5EEDE314E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095" y="3448187"/>
              <a:ext cx="511791" cy="458315"/>
            </a:xfrm>
            <a:custGeom>
              <a:avLst/>
              <a:gdLst>
                <a:gd name="T0" fmla="*/ 247 w 105"/>
                <a:gd name="T1" fmla="*/ 85 h 91"/>
                <a:gd name="T2" fmla="*/ 255 w 105"/>
                <a:gd name="T3" fmla="*/ 75 h 91"/>
                <a:gd name="T4" fmla="*/ 277 w 105"/>
                <a:gd name="T5" fmla="*/ 59 h 91"/>
                <a:gd name="T6" fmla="*/ 279 w 105"/>
                <a:gd name="T7" fmla="*/ 43 h 91"/>
                <a:gd name="T8" fmla="*/ 269 w 105"/>
                <a:gd name="T9" fmla="*/ 27 h 91"/>
                <a:gd name="T10" fmla="*/ 252 w 105"/>
                <a:gd name="T11" fmla="*/ 32 h 91"/>
                <a:gd name="T12" fmla="*/ 234 w 105"/>
                <a:gd name="T13" fmla="*/ 51 h 91"/>
                <a:gd name="T14" fmla="*/ 201 w 105"/>
                <a:gd name="T15" fmla="*/ 75 h 91"/>
                <a:gd name="T16" fmla="*/ 193 w 105"/>
                <a:gd name="T17" fmla="*/ 53 h 91"/>
                <a:gd name="T18" fmla="*/ 180 w 105"/>
                <a:gd name="T19" fmla="*/ 48 h 91"/>
                <a:gd name="T20" fmla="*/ 158 w 105"/>
                <a:gd name="T21" fmla="*/ 69 h 91"/>
                <a:gd name="T22" fmla="*/ 140 w 105"/>
                <a:gd name="T23" fmla="*/ 59 h 91"/>
                <a:gd name="T24" fmla="*/ 124 w 105"/>
                <a:gd name="T25" fmla="*/ 35 h 91"/>
                <a:gd name="T26" fmla="*/ 113 w 105"/>
                <a:gd name="T27" fmla="*/ 13 h 91"/>
                <a:gd name="T28" fmla="*/ 113 w 105"/>
                <a:gd name="T29" fmla="*/ 13 h 91"/>
                <a:gd name="T30" fmla="*/ 97 w 105"/>
                <a:gd name="T31" fmla="*/ 3 h 91"/>
                <a:gd name="T32" fmla="*/ 75 w 105"/>
                <a:gd name="T33" fmla="*/ 5 h 91"/>
                <a:gd name="T34" fmla="*/ 70 w 105"/>
                <a:gd name="T35" fmla="*/ 8 h 91"/>
                <a:gd name="T36" fmla="*/ 56 w 105"/>
                <a:gd name="T37" fmla="*/ 8 h 91"/>
                <a:gd name="T38" fmla="*/ 46 w 105"/>
                <a:gd name="T39" fmla="*/ 5 h 91"/>
                <a:gd name="T40" fmla="*/ 24 w 105"/>
                <a:gd name="T41" fmla="*/ 64 h 91"/>
                <a:gd name="T42" fmla="*/ 24 w 105"/>
                <a:gd name="T43" fmla="*/ 80 h 91"/>
                <a:gd name="T44" fmla="*/ 24 w 105"/>
                <a:gd name="T45" fmla="*/ 91 h 91"/>
                <a:gd name="T46" fmla="*/ 3 w 105"/>
                <a:gd name="T47" fmla="*/ 99 h 91"/>
                <a:gd name="T48" fmla="*/ 0 w 105"/>
                <a:gd name="T49" fmla="*/ 117 h 91"/>
                <a:gd name="T50" fmla="*/ 16 w 105"/>
                <a:gd name="T51" fmla="*/ 174 h 91"/>
                <a:gd name="T52" fmla="*/ 38 w 105"/>
                <a:gd name="T53" fmla="*/ 184 h 91"/>
                <a:gd name="T54" fmla="*/ 43 w 105"/>
                <a:gd name="T55" fmla="*/ 203 h 91"/>
                <a:gd name="T56" fmla="*/ 48 w 105"/>
                <a:gd name="T57" fmla="*/ 216 h 91"/>
                <a:gd name="T58" fmla="*/ 73 w 105"/>
                <a:gd name="T59" fmla="*/ 203 h 91"/>
                <a:gd name="T60" fmla="*/ 124 w 105"/>
                <a:gd name="T61" fmla="*/ 200 h 91"/>
                <a:gd name="T62" fmla="*/ 150 w 105"/>
                <a:gd name="T63" fmla="*/ 190 h 91"/>
                <a:gd name="T64" fmla="*/ 169 w 105"/>
                <a:gd name="T65" fmla="*/ 214 h 91"/>
                <a:gd name="T66" fmla="*/ 191 w 105"/>
                <a:gd name="T67" fmla="*/ 238 h 91"/>
                <a:gd name="T68" fmla="*/ 212 w 105"/>
                <a:gd name="T69" fmla="*/ 206 h 91"/>
                <a:gd name="T70" fmla="*/ 226 w 105"/>
                <a:gd name="T71" fmla="*/ 179 h 91"/>
                <a:gd name="T72" fmla="*/ 218 w 105"/>
                <a:gd name="T73" fmla="*/ 155 h 91"/>
                <a:gd name="T74" fmla="*/ 220 w 105"/>
                <a:gd name="T75" fmla="*/ 126 h 91"/>
                <a:gd name="T76" fmla="*/ 239 w 105"/>
                <a:gd name="T77" fmla="*/ 107 h 91"/>
                <a:gd name="T78" fmla="*/ 252 w 105"/>
                <a:gd name="T79" fmla="*/ 101 h 91"/>
                <a:gd name="T80" fmla="*/ 247 w 105"/>
                <a:gd name="T81" fmla="*/ 101 h 91"/>
                <a:gd name="T82" fmla="*/ 247 w 105"/>
                <a:gd name="T83" fmla="*/ 85 h 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5" h="91">
                  <a:moveTo>
                    <a:pt x="92" y="32"/>
                  </a:moveTo>
                  <a:cubicBezTo>
                    <a:pt x="93" y="30"/>
                    <a:pt x="92" y="29"/>
                    <a:pt x="95" y="28"/>
                  </a:cubicBezTo>
                  <a:cubicBezTo>
                    <a:pt x="99" y="28"/>
                    <a:pt x="103" y="24"/>
                    <a:pt x="103" y="22"/>
                  </a:cubicBezTo>
                  <a:cubicBezTo>
                    <a:pt x="104" y="19"/>
                    <a:pt x="105" y="18"/>
                    <a:pt x="104" y="16"/>
                  </a:cubicBezTo>
                  <a:cubicBezTo>
                    <a:pt x="102" y="13"/>
                    <a:pt x="100" y="10"/>
                    <a:pt x="100" y="10"/>
                  </a:cubicBezTo>
                  <a:cubicBezTo>
                    <a:pt x="100" y="10"/>
                    <a:pt x="97" y="11"/>
                    <a:pt x="94" y="12"/>
                  </a:cubicBezTo>
                  <a:cubicBezTo>
                    <a:pt x="91" y="12"/>
                    <a:pt x="88" y="16"/>
                    <a:pt x="87" y="19"/>
                  </a:cubicBezTo>
                  <a:cubicBezTo>
                    <a:pt x="87" y="22"/>
                    <a:pt x="79" y="26"/>
                    <a:pt x="75" y="28"/>
                  </a:cubicBezTo>
                  <a:cubicBezTo>
                    <a:pt x="71" y="31"/>
                    <a:pt x="72" y="23"/>
                    <a:pt x="72" y="20"/>
                  </a:cubicBezTo>
                  <a:cubicBezTo>
                    <a:pt x="71" y="17"/>
                    <a:pt x="69" y="17"/>
                    <a:pt x="67" y="18"/>
                  </a:cubicBezTo>
                  <a:cubicBezTo>
                    <a:pt x="64" y="18"/>
                    <a:pt x="61" y="22"/>
                    <a:pt x="59" y="26"/>
                  </a:cubicBezTo>
                  <a:cubicBezTo>
                    <a:pt x="58" y="30"/>
                    <a:pt x="54" y="24"/>
                    <a:pt x="52" y="22"/>
                  </a:cubicBezTo>
                  <a:cubicBezTo>
                    <a:pt x="50" y="20"/>
                    <a:pt x="47" y="16"/>
                    <a:pt x="46" y="13"/>
                  </a:cubicBezTo>
                  <a:cubicBezTo>
                    <a:pt x="45" y="11"/>
                    <a:pt x="41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38" y="1"/>
                    <a:pt x="36" y="1"/>
                  </a:cubicBezTo>
                  <a:cubicBezTo>
                    <a:pt x="34" y="1"/>
                    <a:pt x="29" y="1"/>
                    <a:pt x="28" y="2"/>
                  </a:cubicBezTo>
                  <a:cubicBezTo>
                    <a:pt x="28" y="2"/>
                    <a:pt x="27" y="3"/>
                    <a:pt x="26" y="3"/>
                  </a:cubicBezTo>
                  <a:cubicBezTo>
                    <a:pt x="25" y="4"/>
                    <a:pt x="22" y="3"/>
                    <a:pt x="21" y="3"/>
                  </a:cubicBezTo>
                  <a:cubicBezTo>
                    <a:pt x="21" y="3"/>
                    <a:pt x="17" y="0"/>
                    <a:pt x="17" y="2"/>
                  </a:cubicBezTo>
                  <a:cubicBezTo>
                    <a:pt x="16" y="5"/>
                    <a:pt x="10" y="23"/>
                    <a:pt x="9" y="24"/>
                  </a:cubicBezTo>
                  <a:cubicBezTo>
                    <a:pt x="9" y="26"/>
                    <a:pt x="9" y="27"/>
                    <a:pt x="9" y="30"/>
                  </a:cubicBezTo>
                  <a:cubicBezTo>
                    <a:pt x="9" y="32"/>
                    <a:pt x="9" y="34"/>
                    <a:pt x="9" y="34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9"/>
                    <a:pt x="0" y="41"/>
                    <a:pt x="0" y="44"/>
                  </a:cubicBezTo>
                  <a:cubicBezTo>
                    <a:pt x="0" y="50"/>
                    <a:pt x="6" y="65"/>
                    <a:pt x="6" y="65"/>
                  </a:cubicBezTo>
                  <a:cubicBezTo>
                    <a:pt x="6" y="65"/>
                    <a:pt x="11" y="69"/>
                    <a:pt x="14" y="69"/>
                  </a:cubicBezTo>
                  <a:cubicBezTo>
                    <a:pt x="17" y="70"/>
                    <a:pt x="17" y="74"/>
                    <a:pt x="16" y="76"/>
                  </a:cubicBezTo>
                  <a:cubicBezTo>
                    <a:pt x="16" y="78"/>
                    <a:pt x="16" y="82"/>
                    <a:pt x="18" y="81"/>
                  </a:cubicBezTo>
                  <a:cubicBezTo>
                    <a:pt x="21" y="80"/>
                    <a:pt x="18" y="74"/>
                    <a:pt x="27" y="76"/>
                  </a:cubicBezTo>
                  <a:cubicBezTo>
                    <a:pt x="35" y="78"/>
                    <a:pt x="43" y="77"/>
                    <a:pt x="46" y="75"/>
                  </a:cubicBezTo>
                  <a:cubicBezTo>
                    <a:pt x="49" y="72"/>
                    <a:pt x="54" y="68"/>
                    <a:pt x="56" y="71"/>
                  </a:cubicBezTo>
                  <a:cubicBezTo>
                    <a:pt x="59" y="74"/>
                    <a:pt x="59" y="75"/>
                    <a:pt x="63" y="80"/>
                  </a:cubicBezTo>
                  <a:cubicBezTo>
                    <a:pt x="66" y="85"/>
                    <a:pt x="69" y="91"/>
                    <a:pt x="71" y="89"/>
                  </a:cubicBezTo>
                  <a:cubicBezTo>
                    <a:pt x="74" y="86"/>
                    <a:pt x="76" y="80"/>
                    <a:pt x="79" y="77"/>
                  </a:cubicBezTo>
                  <a:cubicBezTo>
                    <a:pt x="82" y="73"/>
                    <a:pt x="84" y="69"/>
                    <a:pt x="84" y="67"/>
                  </a:cubicBezTo>
                  <a:cubicBezTo>
                    <a:pt x="84" y="65"/>
                    <a:pt x="80" y="61"/>
                    <a:pt x="81" y="58"/>
                  </a:cubicBezTo>
                  <a:cubicBezTo>
                    <a:pt x="82" y="55"/>
                    <a:pt x="81" y="50"/>
                    <a:pt x="82" y="47"/>
                  </a:cubicBezTo>
                  <a:cubicBezTo>
                    <a:pt x="83" y="45"/>
                    <a:pt x="86" y="41"/>
                    <a:pt x="89" y="40"/>
                  </a:cubicBezTo>
                  <a:cubicBezTo>
                    <a:pt x="90" y="40"/>
                    <a:pt x="92" y="39"/>
                    <a:pt x="94" y="38"/>
                  </a:cubicBezTo>
                  <a:cubicBezTo>
                    <a:pt x="93" y="38"/>
                    <a:pt x="93" y="38"/>
                    <a:pt x="92" y="38"/>
                  </a:cubicBezTo>
                  <a:cubicBezTo>
                    <a:pt x="92" y="37"/>
                    <a:pt x="91" y="33"/>
                    <a:pt x="92" y="32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Freeform 74">
              <a:extLst>
                <a:ext uri="{FF2B5EF4-FFF2-40B4-BE49-F238E27FC236}">
                  <a16:creationId xmlns:a16="http://schemas.microsoft.com/office/drawing/2014/main" id="{0C52D3A8-C1A5-46F5-A84A-CEE2FB980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7920" y="3478363"/>
              <a:ext cx="457345" cy="418708"/>
            </a:xfrm>
            <a:custGeom>
              <a:avLst/>
              <a:gdLst>
                <a:gd name="T0" fmla="*/ 214 w 94"/>
                <a:gd name="T1" fmla="*/ 171 h 83"/>
                <a:gd name="T2" fmla="*/ 233 w 94"/>
                <a:gd name="T3" fmla="*/ 144 h 83"/>
                <a:gd name="T4" fmla="*/ 252 w 94"/>
                <a:gd name="T5" fmla="*/ 136 h 83"/>
                <a:gd name="T6" fmla="*/ 239 w 94"/>
                <a:gd name="T7" fmla="*/ 120 h 83"/>
                <a:gd name="T8" fmla="*/ 233 w 94"/>
                <a:gd name="T9" fmla="*/ 110 h 83"/>
                <a:gd name="T10" fmla="*/ 228 w 94"/>
                <a:gd name="T11" fmla="*/ 99 h 83"/>
                <a:gd name="T12" fmla="*/ 212 w 94"/>
                <a:gd name="T13" fmla="*/ 91 h 83"/>
                <a:gd name="T14" fmla="*/ 201 w 94"/>
                <a:gd name="T15" fmla="*/ 75 h 83"/>
                <a:gd name="T16" fmla="*/ 201 w 94"/>
                <a:gd name="T17" fmla="*/ 51 h 83"/>
                <a:gd name="T18" fmla="*/ 198 w 94"/>
                <a:gd name="T19" fmla="*/ 29 h 83"/>
                <a:gd name="T20" fmla="*/ 196 w 94"/>
                <a:gd name="T21" fmla="*/ 13 h 83"/>
                <a:gd name="T22" fmla="*/ 193 w 94"/>
                <a:gd name="T23" fmla="*/ 0 h 83"/>
                <a:gd name="T24" fmla="*/ 182 w 94"/>
                <a:gd name="T25" fmla="*/ 8 h 83"/>
                <a:gd name="T26" fmla="*/ 169 w 94"/>
                <a:gd name="T27" fmla="*/ 11 h 83"/>
                <a:gd name="T28" fmla="*/ 147 w 94"/>
                <a:gd name="T29" fmla="*/ 3 h 83"/>
                <a:gd name="T30" fmla="*/ 129 w 94"/>
                <a:gd name="T31" fmla="*/ 3 h 83"/>
                <a:gd name="T32" fmla="*/ 118 w 94"/>
                <a:gd name="T33" fmla="*/ 11 h 83"/>
                <a:gd name="T34" fmla="*/ 102 w 94"/>
                <a:gd name="T35" fmla="*/ 21 h 83"/>
                <a:gd name="T36" fmla="*/ 94 w 94"/>
                <a:gd name="T37" fmla="*/ 21 h 83"/>
                <a:gd name="T38" fmla="*/ 80 w 94"/>
                <a:gd name="T39" fmla="*/ 48 h 83"/>
                <a:gd name="T40" fmla="*/ 94 w 94"/>
                <a:gd name="T41" fmla="*/ 62 h 83"/>
                <a:gd name="T42" fmla="*/ 88 w 94"/>
                <a:gd name="T43" fmla="*/ 75 h 83"/>
                <a:gd name="T44" fmla="*/ 70 w 94"/>
                <a:gd name="T45" fmla="*/ 80 h 83"/>
                <a:gd name="T46" fmla="*/ 48 w 94"/>
                <a:gd name="T47" fmla="*/ 86 h 83"/>
                <a:gd name="T48" fmla="*/ 35 w 94"/>
                <a:gd name="T49" fmla="*/ 86 h 83"/>
                <a:gd name="T50" fmla="*/ 21 w 94"/>
                <a:gd name="T51" fmla="*/ 91 h 83"/>
                <a:gd name="T52" fmla="*/ 3 w 94"/>
                <a:gd name="T53" fmla="*/ 110 h 83"/>
                <a:gd name="T54" fmla="*/ 3 w 94"/>
                <a:gd name="T55" fmla="*/ 136 h 83"/>
                <a:gd name="T56" fmla="*/ 16 w 94"/>
                <a:gd name="T57" fmla="*/ 150 h 83"/>
                <a:gd name="T58" fmla="*/ 38 w 94"/>
                <a:gd name="T59" fmla="*/ 177 h 83"/>
                <a:gd name="T60" fmla="*/ 59 w 94"/>
                <a:gd name="T61" fmla="*/ 193 h 83"/>
                <a:gd name="T62" fmla="*/ 83 w 94"/>
                <a:gd name="T63" fmla="*/ 201 h 83"/>
                <a:gd name="T64" fmla="*/ 99 w 94"/>
                <a:gd name="T65" fmla="*/ 211 h 83"/>
                <a:gd name="T66" fmla="*/ 118 w 94"/>
                <a:gd name="T67" fmla="*/ 211 h 83"/>
                <a:gd name="T68" fmla="*/ 134 w 94"/>
                <a:gd name="T69" fmla="*/ 182 h 83"/>
                <a:gd name="T70" fmla="*/ 150 w 94"/>
                <a:gd name="T71" fmla="*/ 158 h 83"/>
                <a:gd name="T72" fmla="*/ 169 w 94"/>
                <a:gd name="T73" fmla="*/ 158 h 83"/>
                <a:gd name="T74" fmla="*/ 188 w 94"/>
                <a:gd name="T75" fmla="*/ 190 h 83"/>
                <a:gd name="T76" fmla="*/ 206 w 94"/>
                <a:gd name="T77" fmla="*/ 193 h 83"/>
                <a:gd name="T78" fmla="*/ 212 w 94"/>
                <a:gd name="T79" fmla="*/ 193 h 83"/>
                <a:gd name="T80" fmla="*/ 212 w 94"/>
                <a:gd name="T81" fmla="*/ 193 h 83"/>
                <a:gd name="T82" fmla="*/ 214 w 94"/>
                <a:gd name="T83" fmla="*/ 171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94" h="83">
                  <a:moveTo>
                    <a:pt x="80" y="64"/>
                  </a:moveTo>
                  <a:cubicBezTo>
                    <a:pt x="82" y="61"/>
                    <a:pt x="85" y="57"/>
                    <a:pt x="87" y="54"/>
                  </a:cubicBezTo>
                  <a:cubicBezTo>
                    <a:pt x="90" y="52"/>
                    <a:pt x="94" y="51"/>
                    <a:pt x="94" y="51"/>
                  </a:cubicBezTo>
                  <a:cubicBezTo>
                    <a:pt x="94" y="51"/>
                    <a:pt x="91" y="47"/>
                    <a:pt x="89" y="45"/>
                  </a:cubicBezTo>
                  <a:cubicBezTo>
                    <a:pt x="87" y="43"/>
                    <a:pt x="87" y="42"/>
                    <a:pt x="87" y="41"/>
                  </a:cubicBezTo>
                  <a:cubicBezTo>
                    <a:pt x="87" y="39"/>
                    <a:pt x="86" y="37"/>
                    <a:pt x="85" y="37"/>
                  </a:cubicBezTo>
                  <a:cubicBezTo>
                    <a:pt x="83" y="37"/>
                    <a:pt x="80" y="36"/>
                    <a:pt x="79" y="34"/>
                  </a:cubicBezTo>
                  <a:cubicBezTo>
                    <a:pt x="79" y="33"/>
                    <a:pt x="75" y="31"/>
                    <a:pt x="75" y="28"/>
                  </a:cubicBezTo>
                  <a:cubicBezTo>
                    <a:pt x="75" y="26"/>
                    <a:pt x="75" y="23"/>
                    <a:pt x="75" y="19"/>
                  </a:cubicBezTo>
                  <a:cubicBezTo>
                    <a:pt x="75" y="14"/>
                    <a:pt x="76" y="13"/>
                    <a:pt x="74" y="11"/>
                  </a:cubicBezTo>
                  <a:cubicBezTo>
                    <a:pt x="73" y="9"/>
                    <a:pt x="73" y="9"/>
                    <a:pt x="73" y="5"/>
                  </a:cubicBezTo>
                  <a:cubicBezTo>
                    <a:pt x="73" y="2"/>
                    <a:pt x="72" y="0"/>
                    <a:pt x="72" y="0"/>
                  </a:cubicBezTo>
                  <a:cubicBezTo>
                    <a:pt x="72" y="0"/>
                    <a:pt x="69" y="2"/>
                    <a:pt x="68" y="3"/>
                  </a:cubicBezTo>
                  <a:cubicBezTo>
                    <a:pt x="67" y="3"/>
                    <a:pt x="65" y="5"/>
                    <a:pt x="63" y="4"/>
                  </a:cubicBezTo>
                  <a:cubicBezTo>
                    <a:pt x="61" y="3"/>
                    <a:pt x="59" y="1"/>
                    <a:pt x="55" y="1"/>
                  </a:cubicBezTo>
                  <a:cubicBezTo>
                    <a:pt x="52" y="1"/>
                    <a:pt x="50" y="0"/>
                    <a:pt x="48" y="1"/>
                  </a:cubicBezTo>
                  <a:cubicBezTo>
                    <a:pt x="47" y="2"/>
                    <a:pt x="46" y="2"/>
                    <a:pt x="44" y="4"/>
                  </a:cubicBezTo>
                  <a:cubicBezTo>
                    <a:pt x="43" y="6"/>
                    <a:pt x="40" y="8"/>
                    <a:pt x="38" y="8"/>
                  </a:cubicBezTo>
                  <a:cubicBezTo>
                    <a:pt x="37" y="8"/>
                    <a:pt x="37" y="4"/>
                    <a:pt x="35" y="8"/>
                  </a:cubicBezTo>
                  <a:cubicBezTo>
                    <a:pt x="33" y="12"/>
                    <a:pt x="29" y="15"/>
                    <a:pt x="30" y="18"/>
                  </a:cubicBezTo>
                  <a:cubicBezTo>
                    <a:pt x="32" y="21"/>
                    <a:pt x="34" y="22"/>
                    <a:pt x="35" y="23"/>
                  </a:cubicBezTo>
                  <a:cubicBezTo>
                    <a:pt x="36" y="24"/>
                    <a:pt x="34" y="27"/>
                    <a:pt x="33" y="28"/>
                  </a:cubicBezTo>
                  <a:cubicBezTo>
                    <a:pt x="32" y="29"/>
                    <a:pt x="29" y="30"/>
                    <a:pt x="26" y="30"/>
                  </a:cubicBezTo>
                  <a:cubicBezTo>
                    <a:pt x="24" y="31"/>
                    <a:pt x="22" y="33"/>
                    <a:pt x="18" y="32"/>
                  </a:cubicBezTo>
                  <a:cubicBezTo>
                    <a:pt x="16" y="32"/>
                    <a:pt x="14" y="32"/>
                    <a:pt x="13" y="32"/>
                  </a:cubicBezTo>
                  <a:cubicBezTo>
                    <a:pt x="11" y="33"/>
                    <a:pt x="9" y="34"/>
                    <a:pt x="8" y="34"/>
                  </a:cubicBezTo>
                  <a:cubicBezTo>
                    <a:pt x="5" y="35"/>
                    <a:pt x="2" y="39"/>
                    <a:pt x="1" y="41"/>
                  </a:cubicBezTo>
                  <a:cubicBezTo>
                    <a:pt x="0" y="44"/>
                    <a:pt x="1" y="48"/>
                    <a:pt x="1" y="51"/>
                  </a:cubicBezTo>
                  <a:cubicBezTo>
                    <a:pt x="3" y="54"/>
                    <a:pt x="5" y="56"/>
                    <a:pt x="6" y="56"/>
                  </a:cubicBezTo>
                  <a:cubicBezTo>
                    <a:pt x="8" y="57"/>
                    <a:pt x="11" y="62"/>
                    <a:pt x="14" y="66"/>
                  </a:cubicBezTo>
                  <a:cubicBezTo>
                    <a:pt x="17" y="71"/>
                    <a:pt x="19" y="72"/>
                    <a:pt x="22" y="72"/>
                  </a:cubicBezTo>
                  <a:cubicBezTo>
                    <a:pt x="26" y="72"/>
                    <a:pt x="30" y="73"/>
                    <a:pt x="31" y="75"/>
                  </a:cubicBezTo>
                  <a:cubicBezTo>
                    <a:pt x="31" y="77"/>
                    <a:pt x="33" y="75"/>
                    <a:pt x="37" y="79"/>
                  </a:cubicBezTo>
                  <a:cubicBezTo>
                    <a:pt x="41" y="83"/>
                    <a:pt x="42" y="83"/>
                    <a:pt x="44" y="79"/>
                  </a:cubicBezTo>
                  <a:cubicBezTo>
                    <a:pt x="47" y="76"/>
                    <a:pt x="48" y="71"/>
                    <a:pt x="50" y="68"/>
                  </a:cubicBezTo>
                  <a:cubicBezTo>
                    <a:pt x="51" y="65"/>
                    <a:pt x="51" y="59"/>
                    <a:pt x="56" y="59"/>
                  </a:cubicBezTo>
                  <a:cubicBezTo>
                    <a:pt x="61" y="60"/>
                    <a:pt x="60" y="52"/>
                    <a:pt x="63" y="59"/>
                  </a:cubicBezTo>
                  <a:cubicBezTo>
                    <a:pt x="66" y="66"/>
                    <a:pt x="66" y="68"/>
                    <a:pt x="70" y="71"/>
                  </a:cubicBezTo>
                  <a:cubicBezTo>
                    <a:pt x="74" y="73"/>
                    <a:pt x="73" y="72"/>
                    <a:pt x="77" y="72"/>
                  </a:cubicBezTo>
                  <a:cubicBezTo>
                    <a:pt x="78" y="72"/>
                    <a:pt x="78" y="72"/>
                    <a:pt x="79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69"/>
                    <a:pt x="78" y="66"/>
                    <a:pt x="80" y="64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Freeform 75">
              <a:extLst>
                <a:ext uri="{FF2B5EF4-FFF2-40B4-BE49-F238E27FC236}">
                  <a16:creationId xmlns:a16="http://schemas.microsoft.com/office/drawing/2014/main" id="{B1C9CB2D-6FB2-4635-AB5A-B4FECB705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059" y="3791452"/>
              <a:ext cx="611609" cy="645037"/>
            </a:xfrm>
            <a:custGeom>
              <a:avLst/>
              <a:gdLst>
                <a:gd name="T0" fmla="*/ 294 w 126"/>
                <a:gd name="T1" fmla="*/ 198 h 128"/>
                <a:gd name="T2" fmla="*/ 300 w 126"/>
                <a:gd name="T3" fmla="*/ 166 h 128"/>
                <a:gd name="T4" fmla="*/ 300 w 126"/>
                <a:gd name="T5" fmla="*/ 144 h 128"/>
                <a:gd name="T6" fmla="*/ 284 w 126"/>
                <a:gd name="T7" fmla="*/ 126 h 128"/>
                <a:gd name="T8" fmla="*/ 265 w 126"/>
                <a:gd name="T9" fmla="*/ 123 h 128"/>
                <a:gd name="T10" fmla="*/ 246 w 126"/>
                <a:gd name="T11" fmla="*/ 112 h 128"/>
                <a:gd name="T12" fmla="*/ 230 w 126"/>
                <a:gd name="T13" fmla="*/ 131 h 128"/>
                <a:gd name="T14" fmla="*/ 211 w 126"/>
                <a:gd name="T15" fmla="*/ 126 h 128"/>
                <a:gd name="T16" fmla="*/ 185 w 126"/>
                <a:gd name="T17" fmla="*/ 83 h 128"/>
                <a:gd name="T18" fmla="*/ 177 w 126"/>
                <a:gd name="T19" fmla="*/ 56 h 128"/>
                <a:gd name="T20" fmla="*/ 158 w 126"/>
                <a:gd name="T21" fmla="*/ 32 h 128"/>
                <a:gd name="T22" fmla="*/ 139 w 126"/>
                <a:gd name="T23" fmla="*/ 8 h 128"/>
                <a:gd name="T24" fmla="*/ 112 w 126"/>
                <a:gd name="T25" fmla="*/ 19 h 128"/>
                <a:gd name="T26" fmla="*/ 62 w 126"/>
                <a:gd name="T27" fmla="*/ 21 h 128"/>
                <a:gd name="T28" fmla="*/ 40 w 126"/>
                <a:gd name="T29" fmla="*/ 35 h 128"/>
                <a:gd name="T30" fmla="*/ 37 w 126"/>
                <a:gd name="T31" fmla="*/ 45 h 128"/>
                <a:gd name="T32" fmla="*/ 24 w 126"/>
                <a:gd name="T33" fmla="*/ 64 h 128"/>
                <a:gd name="T34" fmla="*/ 13 w 126"/>
                <a:gd name="T35" fmla="*/ 86 h 128"/>
                <a:gd name="T36" fmla="*/ 3 w 126"/>
                <a:gd name="T37" fmla="*/ 94 h 128"/>
                <a:gd name="T38" fmla="*/ 8 w 126"/>
                <a:gd name="T39" fmla="*/ 99 h 128"/>
                <a:gd name="T40" fmla="*/ 8 w 126"/>
                <a:gd name="T41" fmla="*/ 123 h 128"/>
                <a:gd name="T42" fmla="*/ 3 w 126"/>
                <a:gd name="T43" fmla="*/ 142 h 128"/>
                <a:gd name="T44" fmla="*/ 0 w 126"/>
                <a:gd name="T45" fmla="*/ 150 h 128"/>
                <a:gd name="T46" fmla="*/ 16 w 126"/>
                <a:gd name="T47" fmla="*/ 166 h 128"/>
                <a:gd name="T48" fmla="*/ 53 w 126"/>
                <a:gd name="T49" fmla="*/ 158 h 128"/>
                <a:gd name="T50" fmla="*/ 99 w 126"/>
                <a:gd name="T51" fmla="*/ 187 h 128"/>
                <a:gd name="T52" fmla="*/ 99 w 126"/>
                <a:gd name="T53" fmla="*/ 227 h 128"/>
                <a:gd name="T54" fmla="*/ 134 w 126"/>
                <a:gd name="T55" fmla="*/ 248 h 128"/>
                <a:gd name="T56" fmla="*/ 150 w 126"/>
                <a:gd name="T57" fmla="*/ 240 h 128"/>
                <a:gd name="T58" fmla="*/ 155 w 126"/>
                <a:gd name="T59" fmla="*/ 230 h 128"/>
                <a:gd name="T60" fmla="*/ 158 w 126"/>
                <a:gd name="T61" fmla="*/ 270 h 128"/>
                <a:gd name="T62" fmla="*/ 166 w 126"/>
                <a:gd name="T63" fmla="*/ 315 h 128"/>
                <a:gd name="T64" fmla="*/ 187 w 126"/>
                <a:gd name="T65" fmla="*/ 326 h 128"/>
                <a:gd name="T66" fmla="*/ 211 w 126"/>
                <a:gd name="T67" fmla="*/ 337 h 128"/>
                <a:gd name="T68" fmla="*/ 219 w 126"/>
                <a:gd name="T69" fmla="*/ 342 h 128"/>
                <a:gd name="T70" fmla="*/ 225 w 126"/>
                <a:gd name="T71" fmla="*/ 339 h 128"/>
                <a:gd name="T72" fmla="*/ 230 w 126"/>
                <a:gd name="T73" fmla="*/ 318 h 128"/>
                <a:gd name="T74" fmla="*/ 243 w 126"/>
                <a:gd name="T75" fmla="*/ 313 h 128"/>
                <a:gd name="T76" fmla="*/ 257 w 126"/>
                <a:gd name="T77" fmla="*/ 299 h 128"/>
                <a:gd name="T78" fmla="*/ 265 w 126"/>
                <a:gd name="T79" fmla="*/ 286 h 128"/>
                <a:gd name="T80" fmla="*/ 302 w 126"/>
                <a:gd name="T81" fmla="*/ 283 h 128"/>
                <a:gd name="T82" fmla="*/ 324 w 126"/>
                <a:gd name="T83" fmla="*/ 278 h 128"/>
                <a:gd name="T84" fmla="*/ 337 w 126"/>
                <a:gd name="T85" fmla="*/ 262 h 128"/>
                <a:gd name="T86" fmla="*/ 329 w 126"/>
                <a:gd name="T87" fmla="*/ 248 h 128"/>
                <a:gd name="T88" fmla="*/ 316 w 126"/>
                <a:gd name="T89" fmla="*/ 240 h 128"/>
                <a:gd name="T90" fmla="*/ 300 w 126"/>
                <a:gd name="T91" fmla="*/ 238 h 128"/>
                <a:gd name="T92" fmla="*/ 310 w 126"/>
                <a:gd name="T93" fmla="*/ 216 h 128"/>
                <a:gd name="T94" fmla="*/ 294 w 126"/>
                <a:gd name="T95" fmla="*/ 198 h 12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26" h="128">
                  <a:moveTo>
                    <a:pt x="110" y="74"/>
                  </a:moveTo>
                  <a:cubicBezTo>
                    <a:pt x="108" y="72"/>
                    <a:pt x="111" y="64"/>
                    <a:pt x="112" y="62"/>
                  </a:cubicBezTo>
                  <a:cubicBezTo>
                    <a:pt x="113" y="59"/>
                    <a:pt x="114" y="56"/>
                    <a:pt x="112" y="54"/>
                  </a:cubicBezTo>
                  <a:cubicBezTo>
                    <a:pt x="110" y="52"/>
                    <a:pt x="110" y="49"/>
                    <a:pt x="106" y="47"/>
                  </a:cubicBezTo>
                  <a:cubicBezTo>
                    <a:pt x="102" y="44"/>
                    <a:pt x="100" y="48"/>
                    <a:pt x="99" y="46"/>
                  </a:cubicBezTo>
                  <a:cubicBezTo>
                    <a:pt x="97" y="44"/>
                    <a:pt x="92" y="42"/>
                    <a:pt x="92" y="42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5" y="51"/>
                    <a:pt x="79" y="47"/>
                  </a:cubicBezTo>
                  <a:cubicBezTo>
                    <a:pt x="74" y="43"/>
                    <a:pt x="71" y="36"/>
                    <a:pt x="69" y="31"/>
                  </a:cubicBezTo>
                  <a:cubicBezTo>
                    <a:pt x="68" y="28"/>
                    <a:pt x="67" y="25"/>
                    <a:pt x="66" y="21"/>
                  </a:cubicBezTo>
                  <a:cubicBezTo>
                    <a:pt x="64" y="21"/>
                    <a:pt x="62" y="16"/>
                    <a:pt x="59" y="12"/>
                  </a:cubicBezTo>
                  <a:cubicBezTo>
                    <a:pt x="55" y="7"/>
                    <a:pt x="55" y="6"/>
                    <a:pt x="52" y="3"/>
                  </a:cubicBezTo>
                  <a:cubicBezTo>
                    <a:pt x="50" y="0"/>
                    <a:pt x="45" y="4"/>
                    <a:pt x="42" y="7"/>
                  </a:cubicBezTo>
                  <a:cubicBezTo>
                    <a:pt x="39" y="9"/>
                    <a:pt x="31" y="10"/>
                    <a:pt x="23" y="8"/>
                  </a:cubicBezTo>
                  <a:cubicBezTo>
                    <a:pt x="15" y="6"/>
                    <a:pt x="17" y="11"/>
                    <a:pt x="15" y="13"/>
                  </a:cubicBezTo>
                  <a:cubicBezTo>
                    <a:pt x="14" y="14"/>
                    <a:pt x="14" y="16"/>
                    <a:pt x="14" y="17"/>
                  </a:cubicBezTo>
                  <a:cubicBezTo>
                    <a:pt x="13" y="20"/>
                    <a:pt x="10" y="22"/>
                    <a:pt x="9" y="24"/>
                  </a:cubicBezTo>
                  <a:cubicBezTo>
                    <a:pt x="7" y="26"/>
                    <a:pt x="5" y="29"/>
                    <a:pt x="5" y="32"/>
                  </a:cubicBezTo>
                  <a:cubicBezTo>
                    <a:pt x="5" y="33"/>
                    <a:pt x="3" y="34"/>
                    <a:pt x="1" y="35"/>
                  </a:cubicBezTo>
                  <a:cubicBezTo>
                    <a:pt x="2" y="35"/>
                    <a:pt x="3" y="36"/>
                    <a:pt x="3" y="37"/>
                  </a:cubicBezTo>
                  <a:cubicBezTo>
                    <a:pt x="4" y="41"/>
                    <a:pt x="3" y="43"/>
                    <a:pt x="3" y="46"/>
                  </a:cubicBezTo>
                  <a:cubicBezTo>
                    <a:pt x="3" y="49"/>
                    <a:pt x="1" y="51"/>
                    <a:pt x="1" y="53"/>
                  </a:cubicBezTo>
                  <a:cubicBezTo>
                    <a:pt x="1" y="55"/>
                    <a:pt x="1" y="55"/>
                    <a:pt x="0" y="56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36" y="66"/>
                    <a:pt x="37" y="70"/>
                  </a:cubicBezTo>
                  <a:cubicBezTo>
                    <a:pt x="38" y="73"/>
                    <a:pt x="33" y="82"/>
                    <a:pt x="37" y="85"/>
                  </a:cubicBezTo>
                  <a:cubicBezTo>
                    <a:pt x="41" y="89"/>
                    <a:pt x="47" y="94"/>
                    <a:pt x="50" y="93"/>
                  </a:cubicBezTo>
                  <a:cubicBezTo>
                    <a:pt x="52" y="92"/>
                    <a:pt x="55" y="92"/>
                    <a:pt x="56" y="90"/>
                  </a:cubicBezTo>
                  <a:cubicBezTo>
                    <a:pt x="57" y="88"/>
                    <a:pt x="57" y="84"/>
                    <a:pt x="58" y="86"/>
                  </a:cubicBezTo>
                  <a:cubicBezTo>
                    <a:pt x="60" y="88"/>
                    <a:pt x="59" y="96"/>
                    <a:pt x="59" y="101"/>
                  </a:cubicBezTo>
                  <a:cubicBezTo>
                    <a:pt x="59" y="107"/>
                    <a:pt x="60" y="117"/>
                    <a:pt x="62" y="118"/>
                  </a:cubicBezTo>
                  <a:cubicBezTo>
                    <a:pt x="63" y="120"/>
                    <a:pt x="65" y="118"/>
                    <a:pt x="70" y="122"/>
                  </a:cubicBezTo>
                  <a:cubicBezTo>
                    <a:pt x="74" y="125"/>
                    <a:pt x="77" y="125"/>
                    <a:pt x="79" y="126"/>
                  </a:cubicBezTo>
                  <a:cubicBezTo>
                    <a:pt x="79" y="127"/>
                    <a:pt x="80" y="127"/>
                    <a:pt x="82" y="128"/>
                  </a:cubicBezTo>
                  <a:cubicBezTo>
                    <a:pt x="82" y="127"/>
                    <a:pt x="83" y="127"/>
                    <a:pt x="84" y="127"/>
                  </a:cubicBezTo>
                  <a:cubicBezTo>
                    <a:pt x="85" y="127"/>
                    <a:pt x="85" y="124"/>
                    <a:pt x="86" y="119"/>
                  </a:cubicBezTo>
                  <a:cubicBezTo>
                    <a:pt x="88" y="114"/>
                    <a:pt x="88" y="117"/>
                    <a:pt x="91" y="117"/>
                  </a:cubicBezTo>
                  <a:cubicBezTo>
                    <a:pt x="93" y="117"/>
                    <a:pt x="95" y="116"/>
                    <a:pt x="96" y="112"/>
                  </a:cubicBezTo>
                  <a:cubicBezTo>
                    <a:pt x="97" y="109"/>
                    <a:pt x="98" y="109"/>
                    <a:pt x="99" y="107"/>
                  </a:cubicBezTo>
                  <a:cubicBezTo>
                    <a:pt x="100" y="106"/>
                    <a:pt x="109" y="106"/>
                    <a:pt x="113" y="106"/>
                  </a:cubicBezTo>
                  <a:cubicBezTo>
                    <a:pt x="116" y="105"/>
                    <a:pt x="119" y="106"/>
                    <a:pt x="121" y="104"/>
                  </a:cubicBezTo>
                  <a:cubicBezTo>
                    <a:pt x="123" y="101"/>
                    <a:pt x="125" y="100"/>
                    <a:pt x="126" y="98"/>
                  </a:cubicBezTo>
                  <a:cubicBezTo>
                    <a:pt x="126" y="96"/>
                    <a:pt x="124" y="95"/>
                    <a:pt x="123" y="93"/>
                  </a:cubicBezTo>
                  <a:cubicBezTo>
                    <a:pt x="122" y="91"/>
                    <a:pt x="121" y="91"/>
                    <a:pt x="118" y="90"/>
                  </a:cubicBezTo>
                  <a:cubicBezTo>
                    <a:pt x="116" y="90"/>
                    <a:pt x="114" y="90"/>
                    <a:pt x="112" y="89"/>
                  </a:cubicBezTo>
                  <a:cubicBezTo>
                    <a:pt x="110" y="88"/>
                    <a:pt x="114" y="83"/>
                    <a:pt x="116" y="81"/>
                  </a:cubicBezTo>
                  <a:cubicBezTo>
                    <a:pt x="113" y="78"/>
                    <a:pt x="112" y="76"/>
                    <a:pt x="110" y="74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Freeform 76">
              <a:extLst>
                <a:ext uri="{FF2B5EF4-FFF2-40B4-BE49-F238E27FC236}">
                  <a16:creationId xmlns:a16="http://schemas.microsoft.com/office/drawing/2014/main" id="{FC698190-1558-47CE-BD2C-C6C9A8DBE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5289" y="3736755"/>
              <a:ext cx="577125" cy="477176"/>
            </a:xfrm>
            <a:custGeom>
              <a:avLst/>
              <a:gdLst>
                <a:gd name="T0" fmla="*/ 310 w 119"/>
                <a:gd name="T1" fmla="*/ 133 h 95"/>
                <a:gd name="T2" fmla="*/ 289 w 119"/>
                <a:gd name="T3" fmla="*/ 117 h 95"/>
                <a:gd name="T4" fmla="*/ 275 w 119"/>
                <a:gd name="T5" fmla="*/ 104 h 95"/>
                <a:gd name="T6" fmla="*/ 270 w 119"/>
                <a:gd name="T7" fmla="*/ 88 h 95"/>
                <a:gd name="T8" fmla="*/ 257 w 119"/>
                <a:gd name="T9" fmla="*/ 67 h 95"/>
                <a:gd name="T10" fmla="*/ 241 w 119"/>
                <a:gd name="T11" fmla="*/ 56 h 95"/>
                <a:gd name="T12" fmla="*/ 235 w 119"/>
                <a:gd name="T13" fmla="*/ 56 h 95"/>
                <a:gd name="T14" fmla="*/ 216 w 119"/>
                <a:gd name="T15" fmla="*/ 53 h 95"/>
                <a:gd name="T16" fmla="*/ 198 w 119"/>
                <a:gd name="T17" fmla="*/ 21 h 95"/>
                <a:gd name="T18" fmla="*/ 179 w 119"/>
                <a:gd name="T19" fmla="*/ 21 h 95"/>
                <a:gd name="T20" fmla="*/ 163 w 119"/>
                <a:gd name="T21" fmla="*/ 45 h 95"/>
                <a:gd name="T22" fmla="*/ 147 w 119"/>
                <a:gd name="T23" fmla="*/ 75 h 95"/>
                <a:gd name="T24" fmla="*/ 128 w 119"/>
                <a:gd name="T25" fmla="*/ 75 h 95"/>
                <a:gd name="T26" fmla="*/ 112 w 119"/>
                <a:gd name="T27" fmla="*/ 64 h 95"/>
                <a:gd name="T28" fmla="*/ 88 w 119"/>
                <a:gd name="T29" fmla="*/ 56 h 95"/>
                <a:gd name="T30" fmla="*/ 67 w 119"/>
                <a:gd name="T31" fmla="*/ 40 h 95"/>
                <a:gd name="T32" fmla="*/ 45 w 119"/>
                <a:gd name="T33" fmla="*/ 13 h 95"/>
                <a:gd name="T34" fmla="*/ 29 w 119"/>
                <a:gd name="T35" fmla="*/ 0 h 95"/>
                <a:gd name="T36" fmla="*/ 29 w 119"/>
                <a:gd name="T37" fmla="*/ 3 h 95"/>
                <a:gd name="T38" fmla="*/ 37 w 119"/>
                <a:gd name="T39" fmla="*/ 27 h 95"/>
                <a:gd name="T40" fmla="*/ 24 w 119"/>
                <a:gd name="T41" fmla="*/ 53 h 95"/>
                <a:gd name="T42" fmla="*/ 3 w 119"/>
                <a:gd name="T43" fmla="*/ 85 h 95"/>
                <a:gd name="T44" fmla="*/ 0 w 119"/>
                <a:gd name="T45" fmla="*/ 85 h 95"/>
                <a:gd name="T46" fmla="*/ 8 w 119"/>
                <a:gd name="T47" fmla="*/ 112 h 95"/>
                <a:gd name="T48" fmla="*/ 35 w 119"/>
                <a:gd name="T49" fmla="*/ 154 h 95"/>
                <a:gd name="T50" fmla="*/ 53 w 119"/>
                <a:gd name="T51" fmla="*/ 160 h 95"/>
                <a:gd name="T52" fmla="*/ 69 w 119"/>
                <a:gd name="T53" fmla="*/ 141 h 95"/>
                <a:gd name="T54" fmla="*/ 88 w 119"/>
                <a:gd name="T55" fmla="*/ 152 h 95"/>
                <a:gd name="T56" fmla="*/ 107 w 119"/>
                <a:gd name="T57" fmla="*/ 154 h 95"/>
                <a:gd name="T58" fmla="*/ 123 w 119"/>
                <a:gd name="T59" fmla="*/ 173 h 95"/>
                <a:gd name="T60" fmla="*/ 123 w 119"/>
                <a:gd name="T61" fmla="*/ 194 h 95"/>
                <a:gd name="T62" fmla="*/ 118 w 119"/>
                <a:gd name="T63" fmla="*/ 226 h 95"/>
                <a:gd name="T64" fmla="*/ 134 w 119"/>
                <a:gd name="T65" fmla="*/ 245 h 95"/>
                <a:gd name="T66" fmla="*/ 139 w 119"/>
                <a:gd name="T67" fmla="*/ 245 h 95"/>
                <a:gd name="T68" fmla="*/ 147 w 119"/>
                <a:gd name="T69" fmla="*/ 245 h 95"/>
                <a:gd name="T70" fmla="*/ 163 w 119"/>
                <a:gd name="T71" fmla="*/ 250 h 95"/>
                <a:gd name="T72" fmla="*/ 174 w 119"/>
                <a:gd name="T73" fmla="*/ 253 h 95"/>
                <a:gd name="T74" fmla="*/ 184 w 119"/>
                <a:gd name="T75" fmla="*/ 245 h 95"/>
                <a:gd name="T76" fmla="*/ 195 w 119"/>
                <a:gd name="T77" fmla="*/ 245 h 95"/>
                <a:gd name="T78" fmla="*/ 206 w 119"/>
                <a:gd name="T79" fmla="*/ 248 h 95"/>
                <a:gd name="T80" fmla="*/ 219 w 119"/>
                <a:gd name="T81" fmla="*/ 232 h 95"/>
                <a:gd name="T82" fmla="*/ 241 w 119"/>
                <a:gd name="T83" fmla="*/ 229 h 95"/>
                <a:gd name="T84" fmla="*/ 291 w 119"/>
                <a:gd name="T85" fmla="*/ 200 h 95"/>
                <a:gd name="T86" fmla="*/ 305 w 119"/>
                <a:gd name="T87" fmla="*/ 192 h 95"/>
                <a:gd name="T88" fmla="*/ 310 w 119"/>
                <a:gd name="T89" fmla="*/ 168 h 95"/>
                <a:gd name="T90" fmla="*/ 313 w 119"/>
                <a:gd name="T91" fmla="*/ 149 h 95"/>
                <a:gd name="T92" fmla="*/ 310 w 119"/>
                <a:gd name="T93" fmla="*/ 133 h 9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19" h="95">
                  <a:moveTo>
                    <a:pt x="116" y="50"/>
                  </a:moveTo>
                  <a:cubicBezTo>
                    <a:pt x="113" y="48"/>
                    <a:pt x="110" y="46"/>
                    <a:pt x="108" y="44"/>
                  </a:cubicBezTo>
                  <a:cubicBezTo>
                    <a:pt x="107" y="42"/>
                    <a:pt x="105" y="42"/>
                    <a:pt x="103" y="39"/>
                  </a:cubicBezTo>
                  <a:cubicBezTo>
                    <a:pt x="100" y="36"/>
                    <a:pt x="103" y="36"/>
                    <a:pt x="101" y="33"/>
                  </a:cubicBezTo>
                  <a:cubicBezTo>
                    <a:pt x="99" y="29"/>
                    <a:pt x="100" y="27"/>
                    <a:pt x="96" y="25"/>
                  </a:cubicBezTo>
                  <a:cubicBezTo>
                    <a:pt x="92" y="23"/>
                    <a:pt x="90" y="23"/>
                    <a:pt x="90" y="21"/>
                  </a:cubicBezTo>
                  <a:cubicBezTo>
                    <a:pt x="89" y="21"/>
                    <a:pt x="89" y="21"/>
                    <a:pt x="88" y="21"/>
                  </a:cubicBezTo>
                  <a:cubicBezTo>
                    <a:pt x="84" y="21"/>
                    <a:pt x="85" y="22"/>
                    <a:pt x="81" y="20"/>
                  </a:cubicBezTo>
                  <a:cubicBezTo>
                    <a:pt x="77" y="17"/>
                    <a:pt x="77" y="15"/>
                    <a:pt x="74" y="8"/>
                  </a:cubicBezTo>
                  <a:cubicBezTo>
                    <a:pt x="71" y="1"/>
                    <a:pt x="72" y="9"/>
                    <a:pt x="67" y="8"/>
                  </a:cubicBezTo>
                  <a:cubicBezTo>
                    <a:pt x="62" y="8"/>
                    <a:pt x="62" y="14"/>
                    <a:pt x="61" y="17"/>
                  </a:cubicBezTo>
                  <a:cubicBezTo>
                    <a:pt x="59" y="20"/>
                    <a:pt x="58" y="25"/>
                    <a:pt x="55" y="28"/>
                  </a:cubicBezTo>
                  <a:cubicBezTo>
                    <a:pt x="53" y="32"/>
                    <a:pt x="52" y="32"/>
                    <a:pt x="48" y="28"/>
                  </a:cubicBezTo>
                  <a:cubicBezTo>
                    <a:pt x="44" y="24"/>
                    <a:pt x="42" y="26"/>
                    <a:pt x="42" y="24"/>
                  </a:cubicBezTo>
                  <a:cubicBezTo>
                    <a:pt x="41" y="22"/>
                    <a:pt x="37" y="21"/>
                    <a:pt x="33" y="21"/>
                  </a:cubicBezTo>
                  <a:cubicBezTo>
                    <a:pt x="30" y="21"/>
                    <a:pt x="28" y="20"/>
                    <a:pt x="25" y="15"/>
                  </a:cubicBezTo>
                  <a:cubicBezTo>
                    <a:pt x="22" y="11"/>
                    <a:pt x="19" y="6"/>
                    <a:pt x="17" y="5"/>
                  </a:cubicBezTo>
                  <a:cubicBezTo>
                    <a:pt x="16" y="5"/>
                    <a:pt x="14" y="3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4"/>
                    <a:pt x="14" y="8"/>
                    <a:pt x="14" y="10"/>
                  </a:cubicBezTo>
                  <a:cubicBezTo>
                    <a:pt x="14" y="12"/>
                    <a:pt x="12" y="16"/>
                    <a:pt x="9" y="20"/>
                  </a:cubicBezTo>
                  <a:cubicBezTo>
                    <a:pt x="6" y="23"/>
                    <a:pt x="4" y="29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1" y="36"/>
                    <a:pt x="2" y="39"/>
                    <a:pt x="3" y="42"/>
                  </a:cubicBezTo>
                  <a:cubicBezTo>
                    <a:pt x="5" y="47"/>
                    <a:pt x="8" y="54"/>
                    <a:pt x="13" y="58"/>
                  </a:cubicBezTo>
                  <a:cubicBezTo>
                    <a:pt x="19" y="62"/>
                    <a:pt x="20" y="60"/>
                    <a:pt x="20" y="60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31" y="55"/>
                    <a:pt x="33" y="57"/>
                  </a:cubicBezTo>
                  <a:cubicBezTo>
                    <a:pt x="34" y="59"/>
                    <a:pt x="36" y="55"/>
                    <a:pt x="40" y="58"/>
                  </a:cubicBezTo>
                  <a:cubicBezTo>
                    <a:pt x="44" y="60"/>
                    <a:pt x="44" y="63"/>
                    <a:pt x="46" y="65"/>
                  </a:cubicBezTo>
                  <a:cubicBezTo>
                    <a:pt x="48" y="67"/>
                    <a:pt x="47" y="70"/>
                    <a:pt x="46" y="73"/>
                  </a:cubicBezTo>
                  <a:cubicBezTo>
                    <a:pt x="45" y="75"/>
                    <a:pt x="42" y="83"/>
                    <a:pt x="44" y="85"/>
                  </a:cubicBezTo>
                  <a:cubicBezTo>
                    <a:pt x="46" y="87"/>
                    <a:pt x="47" y="89"/>
                    <a:pt x="50" y="92"/>
                  </a:cubicBezTo>
                  <a:cubicBezTo>
                    <a:pt x="51" y="92"/>
                    <a:pt x="51" y="92"/>
                    <a:pt x="52" y="92"/>
                  </a:cubicBezTo>
                  <a:cubicBezTo>
                    <a:pt x="54" y="91"/>
                    <a:pt x="54" y="92"/>
                    <a:pt x="55" y="92"/>
                  </a:cubicBezTo>
                  <a:cubicBezTo>
                    <a:pt x="56" y="93"/>
                    <a:pt x="60" y="94"/>
                    <a:pt x="61" y="94"/>
                  </a:cubicBezTo>
                  <a:cubicBezTo>
                    <a:pt x="62" y="95"/>
                    <a:pt x="65" y="95"/>
                    <a:pt x="65" y="95"/>
                  </a:cubicBezTo>
                  <a:cubicBezTo>
                    <a:pt x="65" y="95"/>
                    <a:pt x="68" y="93"/>
                    <a:pt x="69" y="92"/>
                  </a:cubicBezTo>
                  <a:cubicBezTo>
                    <a:pt x="69" y="91"/>
                    <a:pt x="72" y="92"/>
                    <a:pt x="73" y="92"/>
                  </a:cubicBezTo>
                  <a:cubicBezTo>
                    <a:pt x="73" y="92"/>
                    <a:pt x="77" y="93"/>
                    <a:pt x="77" y="93"/>
                  </a:cubicBezTo>
                  <a:cubicBezTo>
                    <a:pt x="78" y="91"/>
                    <a:pt x="80" y="87"/>
                    <a:pt x="82" y="87"/>
                  </a:cubicBezTo>
                  <a:cubicBezTo>
                    <a:pt x="85" y="87"/>
                    <a:pt x="87" y="85"/>
                    <a:pt x="90" y="86"/>
                  </a:cubicBezTo>
                  <a:cubicBezTo>
                    <a:pt x="93" y="88"/>
                    <a:pt x="107" y="77"/>
                    <a:pt x="109" y="75"/>
                  </a:cubicBezTo>
                  <a:cubicBezTo>
                    <a:pt x="112" y="74"/>
                    <a:pt x="112" y="73"/>
                    <a:pt x="114" y="72"/>
                  </a:cubicBezTo>
                  <a:cubicBezTo>
                    <a:pt x="116" y="70"/>
                    <a:pt x="117" y="66"/>
                    <a:pt x="116" y="63"/>
                  </a:cubicBezTo>
                  <a:cubicBezTo>
                    <a:pt x="115" y="59"/>
                    <a:pt x="115" y="57"/>
                    <a:pt x="117" y="56"/>
                  </a:cubicBezTo>
                  <a:cubicBezTo>
                    <a:pt x="118" y="55"/>
                    <a:pt x="119" y="53"/>
                    <a:pt x="116" y="5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77">
              <a:extLst>
                <a:ext uri="{FF2B5EF4-FFF2-40B4-BE49-F238E27FC236}">
                  <a16:creationId xmlns:a16="http://schemas.microsoft.com/office/drawing/2014/main" id="{8E2701F3-DE71-4C62-AA74-70B44A125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614" y="4087566"/>
              <a:ext cx="404714" cy="660125"/>
            </a:xfrm>
            <a:custGeom>
              <a:avLst/>
              <a:gdLst>
                <a:gd name="T0" fmla="*/ 191 w 83"/>
                <a:gd name="T1" fmla="*/ 168 h 131"/>
                <a:gd name="T2" fmla="*/ 169 w 83"/>
                <a:gd name="T3" fmla="*/ 158 h 131"/>
                <a:gd name="T4" fmla="*/ 161 w 83"/>
                <a:gd name="T5" fmla="*/ 112 h 131"/>
                <a:gd name="T6" fmla="*/ 159 w 83"/>
                <a:gd name="T7" fmla="*/ 72 h 131"/>
                <a:gd name="T8" fmla="*/ 153 w 83"/>
                <a:gd name="T9" fmla="*/ 83 h 131"/>
                <a:gd name="T10" fmla="*/ 137 w 83"/>
                <a:gd name="T11" fmla="*/ 91 h 131"/>
                <a:gd name="T12" fmla="*/ 102 w 83"/>
                <a:gd name="T13" fmla="*/ 69 h 131"/>
                <a:gd name="T14" fmla="*/ 102 w 83"/>
                <a:gd name="T15" fmla="*/ 29 h 131"/>
                <a:gd name="T16" fmla="*/ 56 w 83"/>
                <a:gd name="T17" fmla="*/ 0 h 131"/>
                <a:gd name="T18" fmla="*/ 19 w 83"/>
                <a:gd name="T19" fmla="*/ 8 h 131"/>
                <a:gd name="T20" fmla="*/ 21 w 83"/>
                <a:gd name="T21" fmla="*/ 11 h 131"/>
                <a:gd name="T22" fmla="*/ 19 w 83"/>
                <a:gd name="T23" fmla="*/ 35 h 131"/>
                <a:gd name="T24" fmla="*/ 13 w 83"/>
                <a:gd name="T25" fmla="*/ 75 h 131"/>
                <a:gd name="T26" fmla="*/ 27 w 83"/>
                <a:gd name="T27" fmla="*/ 94 h 131"/>
                <a:gd name="T28" fmla="*/ 43 w 83"/>
                <a:gd name="T29" fmla="*/ 107 h 131"/>
                <a:gd name="T30" fmla="*/ 32 w 83"/>
                <a:gd name="T31" fmla="*/ 131 h 131"/>
                <a:gd name="T32" fmla="*/ 30 w 83"/>
                <a:gd name="T33" fmla="*/ 155 h 131"/>
                <a:gd name="T34" fmla="*/ 19 w 83"/>
                <a:gd name="T35" fmla="*/ 168 h 131"/>
                <a:gd name="T36" fmla="*/ 19 w 83"/>
                <a:gd name="T37" fmla="*/ 192 h 131"/>
                <a:gd name="T38" fmla="*/ 16 w 83"/>
                <a:gd name="T39" fmla="*/ 211 h 131"/>
                <a:gd name="T40" fmla="*/ 8 w 83"/>
                <a:gd name="T41" fmla="*/ 238 h 131"/>
                <a:gd name="T42" fmla="*/ 8 w 83"/>
                <a:gd name="T43" fmla="*/ 256 h 131"/>
                <a:gd name="T44" fmla="*/ 5 w 83"/>
                <a:gd name="T45" fmla="*/ 283 h 131"/>
                <a:gd name="T46" fmla="*/ 8 w 83"/>
                <a:gd name="T47" fmla="*/ 289 h 131"/>
                <a:gd name="T48" fmla="*/ 8 w 83"/>
                <a:gd name="T49" fmla="*/ 289 h 131"/>
                <a:gd name="T50" fmla="*/ 30 w 83"/>
                <a:gd name="T51" fmla="*/ 313 h 131"/>
                <a:gd name="T52" fmla="*/ 48 w 83"/>
                <a:gd name="T53" fmla="*/ 313 h 131"/>
                <a:gd name="T54" fmla="*/ 62 w 83"/>
                <a:gd name="T55" fmla="*/ 299 h 131"/>
                <a:gd name="T56" fmla="*/ 102 w 83"/>
                <a:gd name="T57" fmla="*/ 299 h 131"/>
                <a:gd name="T58" fmla="*/ 107 w 83"/>
                <a:gd name="T59" fmla="*/ 318 h 131"/>
                <a:gd name="T60" fmla="*/ 140 w 83"/>
                <a:gd name="T61" fmla="*/ 326 h 131"/>
                <a:gd name="T62" fmla="*/ 148 w 83"/>
                <a:gd name="T63" fmla="*/ 334 h 131"/>
                <a:gd name="T64" fmla="*/ 164 w 83"/>
                <a:gd name="T65" fmla="*/ 350 h 131"/>
                <a:gd name="T66" fmla="*/ 175 w 83"/>
                <a:gd name="T67" fmla="*/ 342 h 131"/>
                <a:gd name="T68" fmla="*/ 188 w 83"/>
                <a:gd name="T69" fmla="*/ 334 h 131"/>
                <a:gd name="T70" fmla="*/ 204 w 83"/>
                <a:gd name="T71" fmla="*/ 329 h 131"/>
                <a:gd name="T72" fmla="*/ 204 w 83"/>
                <a:gd name="T73" fmla="*/ 310 h 131"/>
                <a:gd name="T74" fmla="*/ 199 w 83"/>
                <a:gd name="T75" fmla="*/ 291 h 131"/>
                <a:gd name="T76" fmla="*/ 185 w 83"/>
                <a:gd name="T77" fmla="*/ 278 h 131"/>
                <a:gd name="T78" fmla="*/ 164 w 83"/>
                <a:gd name="T79" fmla="*/ 262 h 131"/>
                <a:gd name="T80" fmla="*/ 159 w 83"/>
                <a:gd name="T81" fmla="*/ 243 h 131"/>
                <a:gd name="T82" fmla="*/ 177 w 83"/>
                <a:gd name="T83" fmla="*/ 243 h 131"/>
                <a:gd name="T84" fmla="*/ 196 w 83"/>
                <a:gd name="T85" fmla="*/ 235 h 131"/>
                <a:gd name="T86" fmla="*/ 199 w 83"/>
                <a:gd name="T87" fmla="*/ 219 h 131"/>
                <a:gd name="T88" fmla="*/ 199 w 83"/>
                <a:gd name="T89" fmla="*/ 198 h 131"/>
                <a:gd name="T90" fmla="*/ 215 w 83"/>
                <a:gd name="T91" fmla="*/ 190 h 131"/>
                <a:gd name="T92" fmla="*/ 223 w 83"/>
                <a:gd name="T93" fmla="*/ 184 h 131"/>
                <a:gd name="T94" fmla="*/ 215 w 83"/>
                <a:gd name="T95" fmla="*/ 179 h 131"/>
                <a:gd name="T96" fmla="*/ 191 w 83"/>
                <a:gd name="T97" fmla="*/ 168 h 13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3" h="131">
                  <a:moveTo>
                    <a:pt x="71" y="63"/>
                  </a:moveTo>
                  <a:cubicBezTo>
                    <a:pt x="66" y="59"/>
                    <a:pt x="64" y="61"/>
                    <a:pt x="63" y="59"/>
                  </a:cubicBezTo>
                  <a:cubicBezTo>
                    <a:pt x="61" y="58"/>
                    <a:pt x="60" y="48"/>
                    <a:pt x="60" y="42"/>
                  </a:cubicBezTo>
                  <a:cubicBezTo>
                    <a:pt x="60" y="37"/>
                    <a:pt x="61" y="29"/>
                    <a:pt x="59" y="27"/>
                  </a:cubicBezTo>
                  <a:cubicBezTo>
                    <a:pt x="58" y="25"/>
                    <a:pt x="58" y="29"/>
                    <a:pt x="57" y="31"/>
                  </a:cubicBezTo>
                  <a:cubicBezTo>
                    <a:pt x="56" y="33"/>
                    <a:pt x="53" y="33"/>
                    <a:pt x="51" y="34"/>
                  </a:cubicBezTo>
                  <a:cubicBezTo>
                    <a:pt x="48" y="35"/>
                    <a:pt x="42" y="30"/>
                    <a:pt x="38" y="26"/>
                  </a:cubicBezTo>
                  <a:cubicBezTo>
                    <a:pt x="34" y="23"/>
                    <a:pt x="39" y="14"/>
                    <a:pt x="38" y="11"/>
                  </a:cubicBezTo>
                  <a:cubicBezTo>
                    <a:pt x="37" y="7"/>
                    <a:pt x="21" y="0"/>
                    <a:pt x="21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8"/>
                    <a:pt x="7" y="13"/>
                  </a:cubicBezTo>
                  <a:cubicBezTo>
                    <a:pt x="6" y="17"/>
                    <a:pt x="4" y="24"/>
                    <a:pt x="5" y="28"/>
                  </a:cubicBezTo>
                  <a:cubicBezTo>
                    <a:pt x="6" y="31"/>
                    <a:pt x="7" y="34"/>
                    <a:pt x="10" y="35"/>
                  </a:cubicBezTo>
                  <a:cubicBezTo>
                    <a:pt x="13" y="37"/>
                    <a:pt x="15" y="37"/>
                    <a:pt x="16" y="40"/>
                  </a:cubicBezTo>
                  <a:cubicBezTo>
                    <a:pt x="16" y="42"/>
                    <a:pt x="13" y="45"/>
                    <a:pt x="12" y="49"/>
                  </a:cubicBezTo>
                  <a:cubicBezTo>
                    <a:pt x="12" y="53"/>
                    <a:pt x="13" y="55"/>
                    <a:pt x="11" y="58"/>
                  </a:cubicBezTo>
                  <a:cubicBezTo>
                    <a:pt x="10" y="60"/>
                    <a:pt x="7" y="59"/>
                    <a:pt x="7" y="63"/>
                  </a:cubicBezTo>
                  <a:cubicBezTo>
                    <a:pt x="7" y="66"/>
                    <a:pt x="7" y="69"/>
                    <a:pt x="7" y="72"/>
                  </a:cubicBezTo>
                  <a:cubicBezTo>
                    <a:pt x="7" y="75"/>
                    <a:pt x="8" y="74"/>
                    <a:pt x="6" y="79"/>
                  </a:cubicBezTo>
                  <a:cubicBezTo>
                    <a:pt x="4" y="84"/>
                    <a:pt x="3" y="85"/>
                    <a:pt x="3" y="89"/>
                  </a:cubicBezTo>
                  <a:cubicBezTo>
                    <a:pt x="4" y="93"/>
                    <a:pt x="4" y="92"/>
                    <a:pt x="3" y="96"/>
                  </a:cubicBezTo>
                  <a:cubicBezTo>
                    <a:pt x="2" y="99"/>
                    <a:pt x="0" y="104"/>
                    <a:pt x="2" y="106"/>
                  </a:cubicBezTo>
                  <a:cubicBezTo>
                    <a:pt x="2" y="107"/>
                    <a:pt x="2" y="107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4" y="108"/>
                    <a:pt x="9" y="114"/>
                    <a:pt x="11" y="117"/>
                  </a:cubicBezTo>
                  <a:cubicBezTo>
                    <a:pt x="12" y="119"/>
                    <a:pt x="16" y="118"/>
                    <a:pt x="18" y="117"/>
                  </a:cubicBezTo>
                  <a:cubicBezTo>
                    <a:pt x="19" y="115"/>
                    <a:pt x="23" y="112"/>
                    <a:pt x="23" y="112"/>
                  </a:cubicBezTo>
                  <a:cubicBezTo>
                    <a:pt x="23" y="112"/>
                    <a:pt x="35" y="112"/>
                    <a:pt x="38" y="112"/>
                  </a:cubicBezTo>
                  <a:cubicBezTo>
                    <a:pt x="40" y="112"/>
                    <a:pt x="40" y="115"/>
                    <a:pt x="40" y="119"/>
                  </a:cubicBezTo>
                  <a:cubicBezTo>
                    <a:pt x="40" y="122"/>
                    <a:pt x="52" y="122"/>
                    <a:pt x="52" y="122"/>
                  </a:cubicBezTo>
                  <a:cubicBezTo>
                    <a:pt x="52" y="122"/>
                    <a:pt x="54" y="124"/>
                    <a:pt x="55" y="125"/>
                  </a:cubicBezTo>
                  <a:cubicBezTo>
                    <a:pt x="57" y="126"/>
                    <a:pt x="61" y="131"/>
                    <a:pt x="61" y="131"/>
                  </a:cubicBezTo>
                  <a:cubicBezTo>
                    <a:pt x="61" y="131"/>
                    <a:pt x="64" y="129"/>
                    <a:pt x="65" y="128"/>
                  </a:cubicBezTo>
                  <a:cubicBezTo>
                    <a:pt x="66" y="128"/>
                    <a:pt x="67" y="125"/>
                    <a:pt x="70" y="125"/>
                  </a:cubicBezTo>
                  <a:cubicBezTo>
                    <a:pt x="72" y="125"/>
                    <a:pt x="76" y="123"/>
                    <a:pt x="76" y="123"/>
                  </a:cubicBezTo>
                  <a:cubicBezTo>
                    <a:pt x="76" y="123"/>
                    <a:pt x="77" y="118"/>
                    <a:pt x="76" y="116"/>
                  </a:cubicBezTo>
                  <a:cubicBezTo>
                    <a:pt x="76" y="114"/>
                    <a:pt x="75" y="112"/>
                    <a:pt x="74" y="109"/>
                  </a:cubicBezTo>
                  <a:cubicBezTo>
                    <a:pt x="74" y="105"/>
                    <a:pt x="71" y="106"/>
                    <a:pt x="69" y="104"/>
                  </a:cubicBezTo>
                  <a:cubicBezTo>
                    <a:pt x="67" y="103"/>
                    <a:pt x="65" y="98"/>
                    <a:pt x="61" y="98"/>
                  </a:cubicBezTo>
                  <a:cubicBezTo>
                    <a:pt x="58" y="97"/>
                    <a:pt x="59" y="93"/>
                    <a:pt x="59" y="91"/>
                  </a:cubicBezTo>
                  <a:cubicBezTo>
                    <a:pt x="60" y="90"/>
                    <a:pt x="64" y="91"/>
                    <a:pt x="66" y="91"/>
                  </a:cubicBezTo>
                  <a:cubicBezTo>
                    <a:pt x="68" y="91"/>
                    <a:pt x="71" y="91"/>
                    <a:pt x="73" y="88"/>
                  </a:cubicBezTo>
                  <a:cubicBezTo>
                    <a:pt x="76" y="86"/>
                    <a:pt x="74" y="84"/>
                    <a:pt x="74" y="82"/>
                  </a:cubicBezTo>
                  <a:cubicBezTo>
                    <a:pt x="73" y="79"/>
                    <a:pt x="73" y="77"/>
                    <a:pt x="74" y="74"/>
                  </a:cubicBezTo>
                  <a:cubicBezTo>
                    <a:pt x="74" y="71"/>
                    <a:pt x="78" y="72"/>
                    <a:pt x="80" y="71"/>
                  </a:cubicBezTo>
                  <a:cubicBezTo>
                    <a:pt x="81" y="70"/>
                    <a:pt x="82" y="69"/>
                    <a:pt x="83" y="69"/>
                  </a:cubicBezTo>
                  <a:cubicBezTo>
                    <a:pt x="81" y="68"/>
                    <a:pt x="80" y="68"/>
                    <a:pt x="80" y="67"/>
                  </a:cubicBezTo>
                  <a:cubicBezTo>
                    <a:pt x="78" y="66"/>
                    <a:pt x="75" y="66"/>
                    <a:pt x="71" y="63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Freeform 78">
              <a:extLst>
                <a:ext uri="{FF2B5EF4-FFF2-40B4-BE49-F238E27FC236}">
                  <a16:creationId xmlns:a16="http://schemas.microsoft.com/office/drawing/2014/main" id="{313BE17C-B692-472B-B29A-6FD049821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754" y="4072476"/>
              <a:ext cx="402900" cy="605429"/>
            </a:xfrm>
            <a:custGeom>
              <a:avLst/>
              <a:gdLst>
                <a:gd name="T0" fmla="*/ 187 w 83"/>
                <a:gd name="T1" fmla="*/ 265 h 120"/>
                <a:gd name="T2" fmla="*/ 187 w 83"/>
                <a:gd name="T3" fmla="*/ 246 h 120"/>
                <a:gd name="T4" fmla="*/ 195 w 83"/>
                <a:gd name="T5" fmla="*/ 219 h 120"/>
                <a:gd name="T6" fmla="*/ 198 w 83"/>
                <a:gd name="T7" fmla="*/ 201 h 120"/>
                <a:gd name="T8" fmla="*/ 198 w 83"/>
                <a:gd name="T9" fmla="*/ 177 h 120"/>
                <a:gd name="T10" fmla="*/ 209 w 83"/>
                <a:gd name="T11" fmla="*/ 163 h 120"/>
                <a:gd name="T12" fmla="*/ 211 w 83"/>
                <a:gd name="T13" fmla="*/ 139 h 120"/>
                <a:gd name="T14" fmla="*/ 222 w 83"/>
                <a:gd name="T15" fmla="*/ 115 h 120"/>
                <a:gd name="T16" fmla="*/ 206 w 83"/>
                <a:gd name="T17" fmla="*/ 102 h 120"/>
                <a:gd name="T18" fmla="*/ 193 w 83"/>
                <a:gd name="T19" fmla="*/ 83 h 120"/>
                <a:gd name="T20" fmla="*/ 198 w 83"/>
                <a:gd name="T21" fmla="*/ 43 h 120"/>
                <a:gd name="T22" fmla="*/ 201 w 83"/>
                <a:gd name="T23" fmla="*/ 19 h 120"/>
                <a:gd name="T24" fmla="*/ 182 w 83"/>
                <a:gd name="T25" fmla="*/ 0 h 120"/>
                <a:gd name="T26" fmla="*/ 171 w 83"/>
                <a:gd name="T27" fmla="*/ 5 h 120"/>
                <a:gd name="T28" fmla="*/ 152 w 83"/>
                <a:gd name="T29" fmla="*/ 16 h 120"/>
                <a:gd name="T30" fmla="*/ 144 w 83"/>
                <a:gd name="T31" fmla="*/ 21 h 120"/>
                <a:gd name="T32" fmla="*/ 131 w 83"/>
                <a:gd name="T33" fmla="*/ 32 h 120"/>
                <a:gd name="T34" fmla="*/ 134 w 83"/>
                <a:gd name="T35" fmla="*/ 37 h 120"/>
                <a:gd name="T36" fmla="*/ 134 w 83"/>
                <a:gd name="T37" fmla="*/ 45 h 120"/>
                <a:gd name="T38" fmla="*/ 118 w 83"/>
                <a:gd name="T39" fmla="*/ 62 h 120"/>
                <a:gd name="T40" fmla="*/ 110 w 83"/>
                <a:gd name="T41" fmla="*/ 80 h 120"/>
                <a:gd name="T42" fmla="*/ 99 w 83"/>
                <a:gd name="T43" fmla="*/ 83 h 120"/>
                <a:gd name="T44" fmla="*/ 86 w 83"/>
                <a:gd name="T45" fmla="*/ 104 h 120"/>
                <a:gd name="T46" fmla="*/ 94 w 83"/>
                <a:gd name="T47" fmla="*/ 120 h 120"/>
                <a:gd name="T48" fmla="*/ 88 w 83"/>
                <a:gd name="T49" fmla="*/ 128 h 120"/>
                <a:gd name="T50" fmla="*/ 59 w 83"/>
                <a:gd name="T51" fmla="*/ 144 h 120"/>
                <a:gd name="T52" fmla="*/ 37 w 83"/>
                <a:gd name="T53" fmla="*/ 150 h 120"/>
                <a:gd name="T54" fmla="*/ 29 w 83"/>
                <a:gd name="T55" fmla="*/ 163 h 120"/>
                <a:gd name="T56" fmla="*/ 0 w 83"/>
                <a:gd name="T57" fmla="*/ 182 h 120"/>
                <a:gd name="T58" fmla="*/ 8 w 83"/>
                <a:gd name="T59" fmla="*/ 193 h 120"/>
                <a:gd name="T60" fmla="*/ 13 w 83"/>
                <a:gd name="T61" fmla="*/ 211 h 120"/>
                <a:gd name="T62" fmla="*/ 19 w 83"/>
                <a:gd name="T63" fmla="*/ 225 h 120"/>
                <a:gd name="T64" fmla="*/ 27 w 83"/>
                <a:gd name="T65" fmla="*/ 241 h 120"/>
                <a:gd name="T66" fmla="*/ 35 w 83"/>
                <a:gd name="T67" fmla="*/ 257 h 120"/>
                <a:gd name="T68" fmla="*/ 43 w 83"/>
                <a:gd name="T69" fmla="*/ 276 h 120"/>
                <a:gd name="T70" fmla="*/ 43 w 83"/>
                <a:gd name="T71" fmla="*/ 294 h 120"/>
                <a:gd name="T72" fmla="*/ 51 w 83"/>
                <a:gd name="T73" fmla="*/ 300 h 120"/>
                <a:gd name="T74" fmla="*/ 70 w 83"/>
                <a:gd name="T75" fmla="*/ 302 h 120"/>
                <a:gd name="T76" fmla="*/ 80 w 83"/>
                <a:gd name="T77" fmla="*/ 313 h 120"/>
                <a:gd name="T78" fmla="*/ 94 w 83"/>
                <a:gd name="T79" fmla="*/ 318 h 120"/>
                <a:gd name="T80" fmla="*/ 102 w 83"/>
                <a:gd name="T81" fmla="*/ 305 h 120"/>
                <a:gd name="T82" fmla="*/ 112 w 83"/>
                <a:gd name="T83" fmla="*/ 300 h 120"/>
                <a:gd name="T84" fmla="*/ 115 w 83"/>
                <a:gd name="T85" fmla="*/ 313 h 120"/>
                <a:gd name="T86" fmla="*/ 128 w 83"/>
                <a:gd name="T87" fmla="*/ 313 h 120"/>
                <a:gd name="T88" fmla="*/ 142 w 83"/>
                <a:gd name="T89" fmla="*/ 297 h 120"/>
                <a:gd name="T90" fmla="*/ 155 w 83"/>
                <a:gd name="T91" fmla="*/ 302 h 120"/>
                <a:gd name="T92" fmla="*/ 171 w 83"/>
                <a:gd name="T93" fmla="*/ 308 h 120"/>
                <a:gd name="T94" fmla="*/ 187 w 83"/>
                <a:gd name="T95" fmla="*/ 297 h 120"/>
                <a:gd name="T96" fmla="*/ 185 w 83"/>
                <a:gd name="T97" fmla="*/ 292 h 120"/>
                <a:gd name="T98" fmla="*/ 187 w 83"/>
                <a:gd name="T99" fmla="*/ 265 h 1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83" h="120">
                  <a:moveTo>
                    <a:pt x="70" y="99"/>
                  </a:moveTo>
                  <a:cubicBezTo>
                    <a:pt x="71" y="95"/>
                    <a:pt x="71" y="96"/>
                    <a:pt x="70" y="92"/>
                  </a:cubicBezTo>
                  <a:cubicBezTo>
                    <a:pt x="70" y="88"/>
                    <a:pt x="71" y="87"/>
                    <a:pt x="73" y="82"/>
                  </a:cubicBezTo>
                  <a:cubicBezTo>
                    <a:pt x="75" y="77"/>
                    <a:pt x="74" y="78"/>
                    <a:pt x="74" y="75"/>
                  </a:cubicBezTo>
                  <a:cubicBezTo>
                    <a:pt x="74" y="72"/>
                    <a:pt x="74" y="69"/>
                    <a:pt x="74" y="66"/>
                  </a:cubicBezTo>
                  <a:cubicBezTo>
                    <a:pt x="74" y="62"/>
                    <a:pt x="77" y="63"/>
                    <a:pt x="78" y="61"/>
                  </a:cubicBezTo>
                  <a:cubicBezTo>
                    <a:pt x="80" y="58"/>
                    <a:pt x="79" y="56"/>
                    <a:pt x="79" y="52"/>
                  </a:cubicBezTo>
                  <a:cubicBezTo>
                    <a:pt x="80" y="48"/>
                    <a:pt x="83" y="45"/>
                    <a:pt x="83" y="43"/>
                  </a:cubicBezTo>
                  <a:cubicBezTo>
                    <a:pt x="82" y="40"/>
                    <a:pt x="80" y="40"/>
                    <a:pt x="77" y="38"/>
                  </a:cubicBezTo>
                  <a:cubicBezTo>
                    <a:pt x="74" y="37"/>
                    <a:pt x="73" y="34"/>
                    <a:pt x="72" y="31"/>
                  </a:cubicBezTo>
                  <a:cubicBezTo>
                    <a:pt x="71" y="27"/>
                    <a:pt x="73" y="20"/>
                    <a:pt x="74" y="16"/>
                  </a:cubicBezTo>
                  <a:cubicBezTo>
                    <a:pt x="76" y="11"/>
                    <a:pt x="75" y="7"/>
                    <a:pt x="75" y="7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6" y="0"/>
                    <a:pt x="65" y="1"/>
                    <a:pt x="64" y="2"/>
                  </a:cubicBezTo>
                  <a:cubicBezTo>
                    <a:pt x="61" y="5"/>
                    <a:pt x="59" y="4"/>
                    <a:pt x="57" y="6"/>
                  </a:cubicBezTo>
                  <a:cubicBezTo>
                    <a:pt x="56" y="8"/>
                    <a:pt x="56" y="6"/>
                    <a:pt x="54" y="8"/>
                  </a:cubicBezTo>
                  <a:cubicBezTo>
                    <a:pt x="52" y="10"/>
                    <a:pt x="50" y="11"/>
                    <a:pt x="49" y="12"/>
                  </a:cubicBezTo>
                  <a:cubicBezTo>
                    <a:pt x="50" y="12"/>
                    <a:pt x="50" y="14"/>
                    <a:pt x="50" y="14"/>
                  </a:cubicBezTo>
                  <a:cubicBezTo>
                    <a:pt x="50" y="15"/>
                    <a:pt x="50" y="16"/>
                    <a:pt x="50" y="17"/>
                  </a:cubicBezTo>
                  <a:cubicBezTo>
                    <a:pt x="49" y="19"/>
                    <a:pt x="47" y="21"/>
                    <a:pt x="44" y="23"/>
                  </a:cubicBezTo>
                  <a:cubicBezTo>
                    <a:pt x="41" y="25"/>
                    <a:pt x="41" y="27"/>
                    <a:pt x="41" y="30"/>
                  </a:cubicBezTo>
                  <a:cubicBezTo>
                    <a:pt x="41" y="33"/>
                    <a:pt x="39" y="31"/>
                    <a:pt x="37" y="31"/>
                  </a:cubicBezTo>
                  <a:cubicBezTo>
                    <a:pt x="36" y="31"/>
                    <a:pt x="34" y="35"/>
                    <a:pt x="32" y="39"/>
                  </a:cubicBezTo>
                  <a:cubicBezTo>
                    <a:pt x="31" y="44"/>
                    <a:pt x="36" y="44"/>
                    <a:pt x="35" y="45"/>
                  </a:cubicBezTo>
                  <a:cubicBezTo>
                    <a:pt x="35" y="46"/>
                    <a:pt x="34" y="47"/>
                    <a:pt x="33" y="48"/>
                  </a:cubicBezTo>
                  <a:cubicBezTo>
                    <a:pt x="31" y="50"/>
                    <a:pt x="24" y="53"/>
                    <a:pt x="22" y="54"/>
                  </a:cubicBezTo>
                  <a:cubicBezTo>
                    <a:pt x="20" y="56"/>
                    <a:pt x="16" y="56"/>
                    <a:pt x="14" y="56"/>
                  </a:cubicBezTo>
                  <a:cubicBezTo>
                    <a:pt x="11" y="56"/>
                    <a:pt x="11" y="61"/>
                    <a:pt x="11" y="6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2" y="71"/>
                    <a:pt x="3" y="72"/>
                  </a:cubicBezTo>
                  <a:cubicBezTo>
                    <a:pt x="4" y="73"/>
                    <a:pt x="4" y="77"/>
                    <a:pt x="5" y="79"/>
                  </a:cubicBezTo>
                  <a:cubicBezTo>
                    <a:pt x="6" y="80"/>
                    <a:pt x="7" y="81"/>
                    <a:pt x="7" y="84"/>
                  </a:cubicBezTo>
                  <a:cubicBezTo>
                    <a:pt x="7" y="86"/>
                    <a:pt x="8" y="87"/>
                    <a:pt x="10" y="90"/>
                  </a:cubicBezTo>
                  <a:cubicBezTo>
                    <a:pt x="12" y="92"/>
                    <a:pt x="12" y="95"/>
                    <a:pt x="13" y="96"/>
                  </a:cubicBezTo>
                  <a:cubicBezTo>
                    <a:pt x="14" y="98"/>
                    <a:pt x="16" y="100"/>
                    <a:pt x="16" y="103"/>
                  </a:cubicBezTo>
                  <a:cubicBezTo>
                    <a:pt x="16" y="105"/>
                    <a:pt x="16" y="108"/>
                    <a:pt x="16" y="110"/>
                  </a:cubicBezTo>
                  <a:cubicBezTo>
                    <a:pt x="16" y="112"/>
                    <a:pt x="18" y="112"/>
                    <a:pt x="19" y="112"/>
                  </a:cubicBezTo>
                  <a:cubicBezTo>
                    <a:pt x="20" y="111"/>
                    <a:pt x="24" y="113"/>
                    <a:pt x="26" y="113"/>
                  </a:cubicBezTo>
                  <a:cubicBezTo>
                    <a:pt x="27" y="113"/>
                    <a:pt x="28" y="116"/>
                    <a:pt x="30" y="117"/>
                  </a:cubicBezTo>
                  <a:cubicBezTo>
                    <a:pt x="31" y="118"/>
                    <a:pt x="34" y="120"/>
                    <a:pt x="35" y="119"/>
                  </a:cubicBezTo>
                  <a:cubicBezTo>
                    <a:pt x="36" y="118"/>
                    <a:pt x="37" y="117"/>
                    <a:pt x="38" y="114"/>
                  </a:cubicBezTo>
                  <a:cubicBezTo>
                    <a:pt x="40" y="112"/>
                    <a:pt x="42" y="112"/>
                    <a:pt x="42" y="112"/>
                  </a:cubicBezTo>
                  <a:cubicBezTo>
                    <a:pt x="43" y="112"/>
                    <a:pt x="42" y="116"/>
                    <a:pt x="43" y="117"/>
                  </a:cubicBezTo>
                  <a:cubicBezTo>
                    <a:pt x="44" y="118"/>
                    <a:pt x="47" y="118"/>
                    <a:pt x="48" y="117"/>
                  </a:cubicBezTo>
                  <a:cubicBezTo>
                    <a:pt x="49" y="116"/>
                    <a:pt x="50" y="114"/>
                    <a:pt x="53" y="111"/>
                  </a:cubicBezTo>
                  <a:cubicBezTo>
                    <a:pt x="57" y="108"/>
                    <a:pt x="57" y="112"/>
                    <a:pt x="58" y="113"/>
                  </a:cubicBezTo>
                  <a:cubicBezTo>
                    <a:pt x="59" y="114"/>
                    <a:pt x="64" y="115"/>
                    <a:pt x="64" y="115"/>
                  </a:cubicBezTo>
                  <a:cubicBezTo>
                    <a:pt x="64" y="115"/>
                    <a:pt x="68" y="112"/>
                    <a:pt x="70" y="111"/>
                  </a:cubicBezTo>
                  <a:cubicBezTo>
                    <a:pt x="69" y="110"/>
                    <a:pt x="69" y="110"/>
                    <a:pt x="69" y="109"/>
                  </a:cubicBezTo>
                  <a:cubicBezTo>
                    <a:pt x="67" y="107"/>
                    <a:pt x="69" y="102"/>
                    <a:pt x="70" y="99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Freeform 79">
              <a:extLst>
                <a:ext uri="{FF2B5EF4-FFF2-40B4-BE49-F238E27FC236}">
                  <a16:creationId xmlns:a16="http://schemas.microsoft.com/office/drawing/2014/main" id="{CA02E963-5E3E-471A-88C4-39E283B51D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5446" y="3942338"/>
              <a:ext cx="620682" cy="741226"/>
            </a:xfrm>
            <a:custGeom>
              <a:avLst/>
              <a:gdLst>
                <a:gd name="T0" fmla="*/ 318 w 128"/>
                <a:gd name="T1" fmla="*/ 235 h 147"/>
                <a:gd name="T2" fmla="*/ 321 w 128"/>
                <a:gd name="T3" fmla="*/ 203 h 147"/>
                <a:gd name="T4" fmla="*/ 265 w 128"/>
                <a:gd name="T5" fmla="*/ 198 h 147"/>
                <a:gd name="T6" fmla="*/ 267 w 128"/>
                <a:gd name="T7" fmla="*/ 139 h 147"/>
                <a:gd name="T8" fmla="*/ 238 w 128"/>
                <a:gd name="T9" fmla="*/ 134 h 147"/>
                <a:gd name="T10" fmla="*/ 214 w 128"/>
                <a:gd name="T11" fmla="*/ 128 h 147"/>
                <a:gd name="T12" fmla="*/ 195 w 128"/>
                <a:gd name="T13" fmla="*/ 120 h 147"/>
                <a:gd name="T14" fmla="*/ 182 w 128"/>
                <a:gd name="T15" fmla="*/ 99 h 147"/>
                <a:gd name="T16" fmla="*/ 152 w 128"/>
                <a:gd name="T17" fmla="*/ 75 h 147"/>
                <a:gd name="T18" fmla="*/ 123 w 128"/>
                <a:gd name="T19" fmla="*/ 86 h 147"/>
                <a:gd name="T20" fmla="*/ 144 w 128"/>
                <a:gd name="T21" fmla="*/ 131 h 147"/>
                <a:gd name="T22" fmla="*/ 128 w 128"/>
                <a:gd name="T23" fmla="*/ 147 h 147"/>
                <a:gd name="T24" fmla="*/ 110 w 128"/>
                <a:gd name="T25" fmla="*/ 80 h 147"/>
                <a:gd name="T26" fmla="*/ 102 w 128"/>
                <a:gd name="T27" fmla="*/ 48 h 147"/>
                <a:gd name="T28" fmla="*/ 67 w 128"/>
                <a:gd name="T29" fmla="*/ 27 h 147"/>
                <a:gd name="T30" fmla="*/ 40 w 128"/>
                <a:gd name="T31" fmla="*/ 43 h 147"/>
                <a:gd name="T32" fmla="*/ 32 w 128"/>
                <a:gd name="T33" fmla="*/ 86 h 147"/>
                <a:gd name="T34" fmla="*/ 37 w 128"/>
                <a:gd name="T35" fmla="*/ 120 h 147"/>
                <a:gd name="T36" fmla="*/ 24 w 128"/>
                <a:gd name="T37" fmla="*/ 174 h 147"/>
                <a:gd name="T38" fmla="*/ 8 w 128"/>
                <a:gd name="T39" fmla="*/ 206 h 147"/>
                <a:gd name="T40" fmla="*/ 8 w 128"/>
                <a:gd name="T41" fmla="*/ 227 h 147"/>
                <a:gd name="T42" fmla="*/ 19 w 128"/>
                <a:gd name="T43" fmla="*/ 254 h 147"/>
                <a:gd name="T44" fmla="*/ 45 w 128"/>
                <a:gd name="T45" fmla="*/ 238 h 147"/>
                <a:gd name="T46" fmla="*/ 53 w 128"/>
                <a:gd name="T47" fmla="*/ 267 h 147"/>
                <a:gd name="T48" fmla="*/ 43 w 128"/>
                <a:gd name="T49" fmla="*/ 275 h 147"/>
                <a:gd name="T50" fmla="*/ 27 w 128"/>
                <a:gd name="T51" fmla="*/ 273 h 147"/>
                <a:gd name="T52" fmla="*/ 8 w 128"/>
                <a:gd name="T53" fmla="*/ 307 h 147"/>
                <a:gd name="T54" fmla="*/ 56 w 128"/>
                <a:gd name="T55" fmla="*/ 315 h 147"/>
                <a:gd name="T56" fmla="*/ 134 w 128"/>
                <a:gd name="T57" fmla="*/ 329 h 147"/>
                <a:gd name="T58" fmla="*/ 184 w 128"/>
                <a:gd name="T59" fmla="*/ 374 h 147"/>
                <a:gd name="T60" fmla="*/ 208 w 128"/>
                <a:gd name="T61" fmla="*/ 385 h 147"/>
                <a:gd name="T62" fmla="*/ 235 w 128"/>
                <a:gd name="T63" fmla="*/ 390 h 147"/>
                <a:gd name="T64" fmla="*/ 257 w 128"/>
                <a:gd name="T65" fmla="*/ 334 h 147"/>
                <a:gd name="T66" fmla="*/ 297 w 128"/>
                <a:gd name="T67" fmla="*/ 278 h 147"/>
                <a:gd name="T68" fmla="*/ 305 w 128"/>
                <a:gd name="T69" fmla="*/ 249 h 147"/>
                <a:gd name="T70" fmla="*/ 53 w 128"/>
                <a:gd name="T71" fmla="*/ 190 h 147"/>
                <a:gd name="T72" fmla="*/ 37 w 128"/>
                <a:gd name="T73" fmla="*/ 179 h 147"/>
                <a:gd name="T74" fmla="*/ 53 w 128"/>
                <a:gd name="T75" fmla="*/ 190 h 147"/>
                <a:gd name="T76" fmla="*/ 53 w 128"/>
                <a:gd name="T77" fmla="*/ 139 h 147"/>
                <a:gd name="T78" fmla="*/ 48 w 128"/>
                <a:gd name="T79" fmla="*/ 99 h 147"/>
                <a:gd name="T80" fmla="*/ 59 w 128"/>
                <a:gd name="T81" fmla="*/ 118 h 14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28" h="147">
                  <a:moveTo>
                    <a:pt x="119" y="91"/>
                  </a:moveTo>
                  <a:cubicBezTo>
                    <a:pt x="119" y="90"/>
                    <a:pt x="119" y="89"/>
                    <a:pt x="119" y="88"/>
                  </a:cubicBezTo>
                  <a:cubicBezTo>
                    <a:pt x="119" y="86"/>
                    <a:pt x="123" y="83"/>
                    <a:pt x="125" y="81"/>
                  </a:cubicBezTo>
                  <a:cubicBezTo>
                    <a:pt x="128" y="79"/>
                    <a:pt x="123" y="79"/>
                    <a:pt x="120" y="76"/>
                  </a:cubicBezTo>
                  <a:cubicBezTo>
                    <a:pt x="117" y="74"/>
                    <a:pt x="111" y="81"/>
                    <a:pt x="105" y="81"/>
                  </a:cubicBezTo>
                  <a:cubicBezTo>
                    <a:pt x="100" y="81"/>
                    <a:pt x="98" y="80"/>
                    <a:pt x="99" y="74"/>
                  </a:cubicBezTo>
                  <a:cubicBezTo>
                    <a:pt x="100" y="69"/>
                    <a:pt x="102" y="63"/>
                    <a:pt x="104" y="58"/>
                  </a:cubicBezTo>
                  <a:cubicBezTo>
                    <a:pt x="105" y="53"/>
                    <a:pt x="104" y="54"/>
                    <a:pt x="100" y="52"/>
                  </a:cubicBezTo>
                  <a:cubicBezTo>
                    <a:pt x="99" y="52"/>
                    <a:pt x="97" y="50"/>
                    <a:pt x="95" y="49"/>
                  </a:cubicBezTo>
                  <a:cubicBezTo>
                    <a:pt x="94" y="49"/>
                    <a:pt x="91" y="50"/>
                    <a:pt x="89" y="50"/>
                  </a:cubicBezTo>
                  <a:cubicBezTo>
                    <a:pt x="87" y="51"/>
                    <a:pt x="85" y="52"/>
                    <a:pt x="84" y="51"/>
                  </a:cubicBezTo>
                  <a:cubicBezTo>
                    <a:pt x="83" y="50"/>
                    <a:pt x="81" y="49"/>
                    <a:pt x="80" y="48"/>
                  </a:cubicBezTo>
                  <a:cubicBezTo>
                    <a:pt x="80" y="46"/>
                    <a:pt x="80" y="44"/>
                    <a:pt x="78" y="45"/>
                  </a:cubicBezTo>
                  <a:cubicBezTo>
                    <a:pt x="76" y="45"/>
                    <a:pt x="74" y="46"/>
                    <a:pt x="73" y="45"/>
                  </a:cubicBezTo>
                  <a:cubicBezTo>
                    <a:pt x="71" y="44"/>
                    <a:pt x="70" y="43"/>
                    <a:pt x="70" y="42"/>
                  </a:cubicBezTo>
                  <a:cubicBezTo>
                    <a:pt x="69" y="41"/>
                    <a:pt x="69" y="38"/>
                    <a:pt x="68" y="37"/>
                  </a:cubicBezTo>
                  <a:cubicBezTo>
                    <a:pt x="67" y="35"/>
                    <a:pt x="65" y="30"/>
                    <a:pt x="62" y="30"/>
                  </a:cubicBezTo>
                  <a:cubicBezTo>
                    <a:pt x="60" y="30"/>
                    <a:pt x="58" y="29"/>
                    <a:pt x="57" y="28"/>
                  </a:cubicBezTo>
                  <a:cubicBezTo>
                    <a:pt x="57" y="27"/>
                    <a:pt x="52" y="25"/>
                    <a:pt x="47" y="27"/>
                  </a:cubicBezTo>
                  <a:cubicBezTo>
                    <a:pt x="48" y="28"/>
                    <a:pt x="44" y="29"/>
                    <a:pt x="46" y="32"/>
                  </a:cubicBezTo>
                  <a:cubicBezTo>
                    <a:pt x="49" y="35"/>
                    <a:pt x="52" y="38"/>
                    <a:pt x="51" y="41"/>
                  </a:cubicBezTo>
                  <a:cubicBezTo>
                    <a:pt x="51" y="44"/>
                    <a:pt x="53" y="45"/>
                    <a:pt x="54" y="49"/>
                  </a:cubicBezTo>
                  <a:cubicBezTo>
                    <a:pt x="56" y="54"/>
                    <a:pt x="62" y="61"/>
                    <a:pt x="56" y="60"/>
                  </a:cubicBezTo>
                  <a:cubicBezTo>
                    <a:pt x="50" y="60"/>
                    <a:pt x="50" y="62"/>
                    <a:pt x="48" y="55"/>
                  </a:cubicBezTo>
                  <a:cubicBezTo>
                    <a:pt x="46" y="47"/>
                    <a:pt x="43" y="45"/>
                    <a:pt x="42" y="40"/>
                  </a:cubicBezTo>
                  <a:cubicBezTo>
                    <a:pt x="42" y="35"/>
                    <a:pt x="42" y="34"/>
                    <a:pt x="41" y="30"/>
                  </a:cubicBezTo>
                  <a:cubicBezTo>
                    <a:pt x="40" y="26"/>
                    <a:pt x="39" y="25"/>
                    <a:pt x="40" y="23"/>
                  </a:cubicBezTo>
                  <a:cubicBezTo>
                    <a:pt x="41" y="21"/>
                    <a:pt x="40" y="19"/>
                    <a:pt x="38" y="18"/>
                  </a:cubicBezTo>
                  <a:cubicBezTo>
                    <a:pt x="37" y="17"/>
                    <a:pt x="31" y="13"/>
                    <a:pt x="31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0" y="0"/>
                    <a:pt x="18" y="7"/>
                  </a:cubicBezTo>
                  <a:cubicBezTo>
                    <a:pt x="15" y="14"/>
                    <a:pt x="15" y="12"/>
                    <a:pt x="15" y="16"/>
                  </a:cubicBezTo>
                  <a:cubicBezTo>
                    <a:pt x="15" y="19"/>
                    <a:pt x="14" y="23"/>
                    <a:pt x="13" y="26"/>
                  </a:cubicBezTo>
                  <a:cubicBezTo>
                    <a:pt x="12" y="29"/>
                    <a:pt x="11" y="30"/>
                    <a:pt x="12" y="32"/>
                  </a:cubicBezTo>
                  <a:cubicBezTo>
                    <a:pt x="14" y="35"/>
                    <a:pt x="13" y="35"/>
                    <a:pt x="13" y="40"/>
                  </a:cubicBezTo>
                  <a:cubicBezTo>
                    <a:pt x="14" y="44"/>
                    <a:pt x="17" y="44"/>
                    <a:pt x="14" y="45"/>
                  </a:cubicBezTo>
                  <a:cubicBezTo>
                    <a:pt x="10" y="46"/>
                    <a:pt x="10" y="45"/>
                    <a:pt x="11" y="51"/>
                  </a:cubicBezTo>
                  <a:cubicBezTo>
                    <a:pt x="11" y="56"/>
                    <a:pt x="8" y="63"/>
                    <a:pt x="9" y="65"/>
                  </a:cubicBezTo>
                  <a:cubicBezTo>
                    <a:pt x="10" y="68"/>
                    <a:pt x="9" y="73"/>
                    <a:pt x="7" y="73"/>
                  </a:cubicBezTo>
                  <a:cubicBezTo>
                    <a:pt x="6" y="74"/>
                    <a:pt x="3" y="75"/>
                    <a:pt x="3" y="77"/>
                  </a:cubicBezTo>
                  <a:cubicBezTo>
                    <a:pt x="3" y="78"/>
                    <a:pt x="3" y="77"/>
                    <a:pt x="3" y="79"/>
                  </a:cubicBezTo>
                  <a:cubicBezTo>
                    <a:pt x="4" y="81"/>
                    <a:pt x="3" y="80"/>
                    <a:pt x="3" y="85"/>
                  </a:cubicBezTo>
                  <a:cubicBezTo>
                    <a:pt x="3" y="91"/>
                    <a:pt x="0" y="95"/>
                    <a:pt x="2" y="98"/>
                  </a:cubicBezTo>
                  <a:cubicBezTo>
                    <a:pt x="5" y="102"/>
                    <a:pt x="6" y="99"/>
                    <a:pt x="7" y="95"/>
                  </a:cubicBezTo>
                  <a:cubicBezTo>
                    <a:pt x="8" y="91"/>
                    <a:pt x="7" y="87"/>
                    <a:pt x="10" y="87"/>
                  </a:cubicBezTo>
                  <a:cubicBezTo>
                    <a:pt x="13" y="87"/>
                    <a:pt x="15" y="86"/>
                    <a:pt x="17" y="89"/>
                  </a:cubicBezTo>
                  <a:cubicBezTo>
                    <a:pt x="19" y="91"/>
                    <a:pt x="21" y="92"/>
                    <a:pt x="20" y="94"/>
                  </a:cubicBezTo>
                  <a:cubicBezTo>
                    <a:pt x="20" y="96"/>
                    <a:pt x="17" y="96"/>
                    <a:pt x="20" y="100"/>
                  </a:cubicBezTo>
                  <a:cubicBezTo>
                    <a:pt x="23" y="103"/>
                    <a:pt x="24" y="105"/>
                    <a:pt x="22" y="106"/>
                  </a:cubicBezTo>
                  <a:cubicBezTo>
                    <a:pt x="19" y="106"/>
                    <a:pt x="18" y="106"/>
                    <a:pt x="16" y="103"/>
                  </a:cubicBezTo>
                  <a:cubicBezTo>
                    <a:pt x="14" y="100"/>
                    <a:pt x="13" y="97"/>
                    <a:pt x="12" y="98"/>
                  </a:cubicBezTo>
                  <a:cubicBezTo>
                    <a:pt x="11" y="100"/>
                    <a:pt x="11" y="99"/>
                    <a:pt x="10" y="102"/>
                  </a:cubicBezTo>
                  <a:cubicBezTo>
                    <a:pt x="9" y="106"/>
                    <a:pt x="7" y="101"/>
                    <a:pt x="6" y="105"/>
                  </a:cubicBezTo>
                  <a:cubicBezTo>
                    <a:pt x="5" y="108"/>
                    <a:pt x="4" y="112"/>
                    <a:pt x="3" y="115"/>
                  </a:cubicBezTo>
                  <a:cubicBezTo>
                    <a:pt x="8" y="112"/>
                    <a:pt x="13" y="109"/>
                    <a:pt x="16" y="110"/>
                  </a:cubicBezTo>
                  <a:cubicBezTo>
                    <a:pt x="20" y="113"/>
                    <a:pt x="16" y="115"/>
                    <a:pt x="21" y="118"/>
                  </a:cubicBezTo>
                  <a:cubicBezTo>
                    <a:pt x="27" y="122"/>
                    <a:pt x="29" y="124"/>
                    <a:pt x="37" y="123"/>
                  </a:cubicBezTo>
                  <a:cubicBezTo>
                    <a:pt x="46" y="122"/>
                    <a:pt x="48" y="119"/>
                    <a:pt x="50" y="123"/>
                  </a:cubicBezTo>
                  <a:cubicBezTo>
                    <a:pt x="52" y="128"/>
                    <a:pt x="56" y="131"/>
                    <a:pt x="60" y="133"/>
                  </a:cubicBezTo>
                  <a:cubicBezTo>
                    <a:pt x="63" y="135"/>
                    <a:pt x="67" y="136"/>
                    <a:pt x="69" y="140"/>
                  </a:cubicBezTo>
                  <a:cubicBezTo>
                    <a:pt x="72" y="144"/>
                    <a:pt x="69" y="146"/>
                    <a:pt x="72" y="146"/>
                  </a:cubicBezTo>
                  <a:cubicBezTo>
                    <a:pt x="76" y="147"/>
                    <a:pt x="76" y="146"/>
                    <a:pt x="78" y="144"/>
                  </a:cubicBezTo>
                  <a:cubicBezTo>
                    <a:pt x="81" y="142"/>
                    <a:pt x="79" y="137"/>
                    <a:pt x="84" y="141"/>
                  </a:cubicBezTo>
                  <a:cubicBezTo>
                    <a:pt x="86" y="142"/>
                    <a:pt x="87" y="144"/>
                    <a:pt x="88" y="146"/>
                  </a:cubicBezTo>
                  <a:cubicBezTo>
                    <a:pt x="90" y="143"/>
                    <a:pt x="92" y="141"/>
                    <a:pt x="93" y="141"/>
                  </a:cubicBezTo>
                  <a:cubicBezTo>
                    <a:pt x="95" y="139"/>
                    <a:pt x="97" y="131"/>
                    <a:pt x="96" y="125"/>
                  </a:cubicBezTo>
                  <a:cubicBezTo>
                    <a:pt x="95" y="120"/>
                    <a:pt x="100" y="113"/>
                    <a:pt x="100" y="113"/>
                  </a:cubicBezTo>
                  <a:cubicBezTo>
                    <a:pt x="100" y="113"/>
                    <a:pt x="107" y="108"/>
                    <a:pt x="111" y="104"/>
                  </a:cubicBezTo>
                  <a:cubicBezTo>
                    <a:pt x="115" y="100"/>
                    <a:pt x="113" y="99"/>
                    <a:pt x="109" y="97"/>
                  </a:cubicBezTo>
                  <a:cubicBezTo>
                    <a:pt x="105" y="95"/>
                    <a:pt x="109" y="93"/>
                    <a:pt x="114" y="93"/>
                  </a:cubicBezTo>
                  <a:cubicBezTo>
                    <a:pt x="117" y="93"/>
                    <a:pt x="118" y="92"/>
                    <a:pt x="119" y="91"/>
                  </a:cubicBezTo>
                  <a:moveTo>
                    <a:pt x="20" y="71"/>
                  </a:moveTo>
                  <a:cubicBezTo>
                    <a:pt x="19" y="72"/>
                    <a:pt x="17" y="74"/>
                    <a:pt x="16" y="75"/>
                  </a:cubicBezTo>
                  <a:cubicBezTo>
                    <a:pt x="14" y="75"/>
                    <a:pt x="14" y="70"/>
                    <a:pt x="14" y="67"/>
                  </a:cubicBezTo>
                  <a:cubicBezTo>
                    <a:pt x="13" y="64"/>
                    <a:pt x="17" y="61"/>
                    <a:pt x="19" y="62"/>
                  </a:cubicBezTo>
                  <a:cubicBezTo>
                    <a:pt x="22" y="63"/>
                    <a:pt x="20" y="70"/>
                    <a:pt x="20" y="71"/>
                  </a:cubicBezTo>
                  <a:close/>
                  <a:moveTo>
                    <a:pt x="22" y="44"/>
                  </a:moveTo>
                  <a:cubicBezTo>
                    <a:pt x="23" y="46"/>
                    <a:pt x="21" y="51"/>
                    <a:pt x="20" y="52"/>
                  </a:cubicBezTo>
                  <a:cubicBezTo>
                    <a:pt x="19" y="53"/>
                    <a:pt x="18" y="46"/>
                    <a:pt x="18" y="44"/>
                  </a:cubicBezTo>
                  <a:cubicBezTo>
                    <a:pt x="18" y="43"/>
                    <a:pt x="17" y="39"/>
                    <a:pt x="18" y="37"/>
                  </a:cubicBezTo>
                  <a:cubicBezTo>
                    <a:pt x="19" y="35"/>
                    <a:pt x="23" y="33"/>
                    <a:pt x="23" y="35"/>
                  </a:cubicBezTo>
                  <a:cubicBezTo>
                    <a:pt x="24" y="37"/>
                    <a:pt x="22" y="42"/>
                    <a:pt x="22" y="44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80">
              <a:extLst>
                <a:ext uri="{FF2B5EF4-FFF2-40B4-BE49-F238E27FC236}">
                  <a16:creationId xmlns:a16="http://schemas.microsoft.com/office/drawing/2014/main" id="{A42EEFF3-1F68-4CBA-88BB-34B8AEDD8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420" y="3881983"/>
              <a:ext cx="553532" cy="639379"/>
            </a:xfrm>
            <a:custGeom>
              <a:avLst/>
              <a:gdLst>
                <a:gd name="T0" fmla="*/ 302 w 114"/>
                <a:gd name="T1" fmla="*/ 190 h 127"/>
                <a:gd name="T2" fmla="*/ 297 w 114"/>
                <a:gd name="T3" fmla="*/ 176 h 127"/>
                <a:gd name="T4" fmla="*/ 265 w 114"/>
                <a:gd name="T5" fmla="*/ 155 h 127"/>
                <a:gd name="T6" fmla="*/ 268 w 114"/>
                <a:gd name="T7" fmla="*/ 120 h 127"/>
                <a:gd name="T8" fmla="*/ 281 w 114"/>
                <a:gd name="T9" fmla="*/ 99 h 127"/>
                <a:gd name="T10" fmla="*/ 278 w 114"/>
                <a:gd name="T11" fmla="*/ 88 h 127"/>
                <a:gd name="T12" fmla="*/ 262 w 114"/>
                <a:gd name="T13" fmla="*/ 85 h 127"/>
                <a:gd name="T14" fmla="*/ 257 w 114"/>
                <a:gd name="T15" fmla="*/ 75 h 127"/>
                <a:gd name="T16" fmla="*/ 246 w 114"/>
                <a:gd name="T17" fmla="*/ 69 h 127"/>
                <a:gd name="T18" fmla="*/ 246 w 114"/>
                <a:gd name="T19" fmla="*/ 51 h 127"/>
                <a:gd name="T20" fmla="*/ 233 w 114"/>
                <a:gd name="T21" fmla="*/ 45 h 127"/>
                <a:gd name="T22" fmla="*/ 219 w 114"/>
                <a:gd name="T23" fmla="*/ 43 h 127"/>
                <a:gd name="T24" fmla="*/ 206 w 114"/>
                <a:gd name="T25" fmla="*/ 32 h 127"/>
                <a:gd name="T26" fmla="*/ 195 w 114"/>
                <a:gd name="T27" fmla="*/ 27 h 127"/>
                <a:gd name="T28" fmla="*/ 190 w 114"/>
                <a:gd name="T29" fmla="*/ 45 h 127"/>
                <a:gd name="T30" fmla="*/ 185 w 114"/>
                <a:gd name="T31" fmla="*/ 51 h 127"/>
                <a:gd name="T32" fmla="*/ 174 w 114"/>
                <a:gd name="T33" fmla="*/ 43 h 127"/>
                <a:gd name="T34" fmla="*/ 169 w 114"/>
                <a:gd name="T35" fmla="*/ 37 h 127"/>
                <a:gd name="T36" fmla="*/ 169 w 114"/>
                <a:gd name="T37" fmla="*/ 19 h 127"/>
                <a:gd name="T38" fmla="*/ 163 w 114"/>
                <a:gd name="T39" fmla="*/ 8 h 127"/>
                <a:gd name="T40" fmla="*/ 155 w 114"/>
                <a:gd name="T41" fmla="*/ 0 h 127"/>
                <a:gd name="T42" fmla="*/ 144 w 114"/>
                <a:gd name="T43" fmla="*/ 5 h 127"/>
                <a:gd name="T44" fmla="*/ 123 w 114"/>
                <a:gd name="T45" fmla="*/ 32 h 127"/>
                <a:gd name="T46" fmla="*/ 118 w 114"/>
                <a:gd name="T47" fmla="*/ 51 h 127"/>
                <a:gd name="T48" fmla="*/ 91 w 114"/>
                <a:gd name="T49" fmla="*/ 67 h 127"/>
                <a:gd name="T50" fmla="*/ 78 w 114"/>
                <a:gd name="T51" fmla="*/ 80 h 127"/>
                <a:gd name="T52" fmla="*/ 75 w 114"/>
                <a:gd name="T53" fmla="*/ 91 h 127"/>
                <a:gd name="T54" fmla="*/ 64 w 114"/>
                <a:gd name="T55" fmla="*/ 88 h 127"/>
                <a:gd name="T56" fmla="*/ 62 w 114"/>
                <a:gd name="T57" fmla="*/ 125 h 127"/>
                <a:gd name="T58" fmla="*/ 51 w 114"/>
                <a:gd name="T59" fmla="*/ 128 h 127"/>
                <a:gd name="T60" fmla="*/ 43 w 114"/>
                <a:gd name="T61" fmla="*/ 144 h 127"/>
                <a:gd name="T62" fmla="*/ 11 w 114"/>
                <a:gd name="T63" fmla="*/ 141 h 127"/>
                <a:gd name="T64" fmla="*/ 3 w 114"/>
                <a:gd name="T65" fmla="*/ 155 h 127"/>
                <a:gd name="T66" fmla="*/ 0 w 114"/>
                <a:gd name="T67" fmla="*/ 163 h 127"/>
                <a:gd name="T68" fmla="*/ 0 w 114"/>
                <a:gd name="T69" fmla="*/ 163 h 127"/>
                <a:gd name="T70" fmla="*/ 13 w 114"/>
                <a:gd name="T71" fmla="*/ 171 h 127"/>
                <a:gd name="T72" fmla="*/ 24 w 114"/>
                <a:gd name="T73" fmla="*/ 187 h 127"/>
                <a:gd name="T74" fmla="*/ 11 w 114"/>
                <a:gd name="T75" fmla="*/ 230 h 127"/>
                <a:gd name="T76" fmla="*/ 27 w 114"/>
                <a:gd name="T77" fmla="*/ 248 h 127"/>
                <a:gd name="T78" fmla="*/ 67 w 114"/>
                <a:gd name="T79" fmla="*/ 235 h 127"/>
                <a:gd name="T80" fmla="*/ 80 w 114"/>
                <a:gd name="T81" fmla="*/ 248 h 127"/>
                <a:gd name="T82" fmla="*/ 64 w 114"/>
                <a:gd name="T83" fmla="*/ 267 h 127"/>
                <a:gd name="T84" fmla="*/ 64 w 114"/>
                <a:gd name="T85" fmla="*/ 275 h 127"/>
                <a:gd name="T86" fmla="*/ 80 w 114"/>
                <a:gd name="T87" fmla="*/ 291 h 127"/>
                <a:gd name="T88" fmla="*/ 104 w 114"/>
                <a:gd name="T89" fmla="*/ 304 h 127"/>
                <a:gd name="T90" fmla="*/ 136 w 114"/>
                <a:gd name="T91" fmla="*/ 286 h 127"/>
                <a:gd name="T92" fmla="*/ 153 w 114"/>
                <a:gd name="T93" fmla="*/ 299 h 127"/>
                <a:gd name="T94" fmla="*/ 171 w 114"/>
                <a:gd name="T95" fmla="*/ 304 h 127"/>
                <a:gd name="T96" fmla="*/ 190 w 114"/>
                <a:gd name="T97" fmla="*/ 299 h 127"/>
                <a:gd name="T98" fmla="*/ 209 w 114"/>
                <a:gd name="T99" fmla="*/ 318 h 127"/>
                <a:gd name="T100" fmla="*/ 227 w 114"/>
                <a:gd name="T101" fmla="*/ 315 h 127"/>
                <a:gd name="T102" fmla="*/ 225 w 114"/>
                <a:gd name="T103" fmla="*/ 339 h 127"/>
                <a:gd name="T104" fmla="*/ 227 w 114"/>
                <a:gd name="T105" fmla="*/ 331 h 127"/>
                <a:gd name="T106" fmla="*/ 243 w 114"/>
                <a:gd name="T107" fmla="*/ 315 h 127"/>
                <a:gd name="T108" fmla="*/ 268 w 114"/>
                <a:gd name="T109" fmla="*/ 299 h 127"/>
                <a:gd name="T110" fmla="*/ 292 w 114"/>
                <a:gd name="T111" fmla="*/ 254 h 127"/>
                <a:gd name="T112" fmla="*/ 305 w 114"/>
                <a:gd name="T113" fmla="*/ 222 h 127"/>
                <a:gd name="T114" fmla="*/ 302 w 114"/>
                <a:gd name="T115" fmla="*/ 190 h 12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4" h="127">
                  <a:moveTo>
                    <a:pt x="113" y="71"/>
                  </a:moveTo>
                  <a:cubicBezTo>
                    <a:pt x="113" y="70"/>
                    <a:pt x="114" y="67"/>
                    <a:pt x="111" y="66"/>
                  </a:cubicBezTo>
                  <a:cubicBezTo>
                    <a:pt x="108" y="65"/>
                    <a:pt x="99" y="60"/>
                    <a:pt x="99" y="58"/>
                  </a:cubicBezTo>
                  <a:cubicBezTo>
                    <a:pt x="100" y="57"/>
                    <a:pt x="99" y="48"/>
                    <a:pt x="100" y="45"/>
                  </a:cubicBezTo>
                  <a:cubicBezTo>
                    <a:pt x="102" y="42"/>
                    <a:pt x="105" y="38"/>
                    <a:pt x="105" y="37"/>
                  </a:cubicBezTo>
                  <a:cubicBezTo>
                    <a:pt x="105" y="36"/>
                    <a:pt x="106" y="32"/>
                    <a:pt x="104" y="33"/>
                  </a:cubicBezTo>
                  <a:cubicBezTo>
                    <a:pt x="102" y="33"/>
                    <a:pt x="98" y="33"/>
                    <a:pt x="98" y="32"/>
                  </a:cubicBezTo>
                  <a:cubicBezTo>
                    <a:pt x="98" y="31"/>
                    <a:pt x="98" y="28"/>
                    <a:pt x="96" y="28"/>
                  </a:cubicBezTo>
                  <a:cubicBezTo>
                    <a:pt x="94" y="29"/>
                    <a:pt x="92" y="28"/>
                    <a:pt x="92" y="26"/>
                  </a:cubicBezTo>
                  <a:cubicBezTo>
                    <a:pt x="92" y="24"/>
                    <a:pt x="93" y="20"/>
                    <a:pt x="92" y="19"/>
                  </a:cubicBezTo>
                  <a:cubicBezTo>
                    <a:pt x="90" y="18"/>
                    <a:pt x="87" y="17"/>
                    <a:pt x="87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6"/>
                    <a:pt x="79" y="13"/>
                    <a:pt x="77" y="12"/>
                  </a:cubicBezTo>
                  <a:cubicBezTo>
                    <a:pt x="75" y="12"/>
                    <a:pt x="73" y="10"/>
                    <a:pt x="73" y="10"/>
                  </a:cubicBezTo>
                  <a:cubicBezTo>
                    <a:pt x="72" y="11"/>
                    <a:pt x="71" y="17"/>
                    <a:pt x="71" y="17"/>
                  </a:cubicBezTo>
                  <a:cubicBezTo>
                    <a:pt x="71" y="17"/>
                    <a:pt x="70" y="21"/>
                    <a:pt x="69" y="19"/>
                  </a:cubicBezTo>
                  <a:cubicBezTo>
                    <a:pt x="68" y="16"/>
                    <a:pt x="67" y="16"/>
                    <a:pt x="65" y="16"/>
                  </a:cubicBezTo>
                  <a:cubicBezTo>
                    <a:pt x="63" y="16"/>
                    <a:pt x="63" y="17"/>
                    <a:pt x="63" y="14"/>
                  </a:cubicBezTo>
                  <a:cubicBezTo>
                    <a:pt x="63" y="11"/>
                    <a:pt x="66" y="9"/>
                    <a:pt x="63" y="7"/>
                  </a:cubicBezTo>
                  <a:cubicBezTo>
                    <a:pt x="61" y="5"/>
                    <a:pt x="61" y="5"/>
                    <a:pt x="61" y="3"/>
                  </a:cubicBezTo>
                  <a:cubicBezTo>
                    <a:pt x="61" y="2"/>
                    <a:pt x="58" y="0"/>
                    <a:pt x="58" y="0"/>
                  </a:cubicBezTo>
                  <a:cubicBezTo>
                    <a:pt x="58" y="0"/>
                    <a:pt x="56" y="0"/>
                    <a:pt x="54" y="2"/>
                  </a:cubicBezTo>
                  <a:cubicBezTo>
                    <a:pt x="52" y="4"/>
                    <a:pt x="46" y="9"/>
                    <a:pt x="46" y="12"/>
                  </a:cubicBezTo>
                  <a:cubicBezTo>
                    <a:pt x="46" y="15"/>
                    <a:pt x="47" y="17"/>
                    <a:pt x="44" y="19"/>
                  </a:cubicBezTo>
                  <a:cubicBezTo>
                    <a:pt x="42" y="21"/>
                    <a:pt x="35" y="24"/>
                    <a:pt x="34" y="25"/>
                  </a:cubicBezTo>
                  <a:cubicBezTo>
                    <a:pt x="33" y="26"/>
                    <a:pt x="30" y="29"/>
                    <a:pt x="29" y="30"/>
                  </a:cubicBezTo>
                  <a:cubicBezTo>
                    <a:pt x="28" y="31"/>
                    <a:pt x="28" y="34"/>
                    <a:pt x="28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0" y="47"/>
                    <a:pt x="19" y="48"/>
                  </a:cubicBezTo>
                  <a:cubicBezTo>
                    <a:pt x="18" y="49"/>
                    <a:pt x="16" y="54"/>
                    <a:pt x="16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1" y="57"/>
                    <a:pt x="1" y="58"/>
                  </a:cubicBezTo>
                  <a:cubicBezTo>
                    <a:pt x="0" y="58"/>
                    <a:pt x="0" y="61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" y="62"/>
                    <a:pt x="4" y="64"/>
                    <a:pt x="5" y="64"/>
                  </a:cubicBezTo>
                  <a:cubicBezTo>
                    <a:pt x="9" y="66"/>
                    <a:pt x="10" y="65"/>
                    <a:pt x="9" y="70"/>
                  </a:cubicBezTo>
                  <a:cubicBezTo>
                    <a:pt x="7" y="75"/>
                    <a:pt x="5" y="81"/>
                    <a:pt x="4" y="86"/>
                  </a:cubicBezTo>
                  <a:cubicBezTo>
                    <a:pt x="3" y="92"/>
                    <a:pt x="5" y="93"/>
                    <a:pt x="10" y="93"/>
                  </a:cubicBezTo>
                  <a:cubicBezTo>
                    <a:pt x="16" y="93"/>
                    <a:pt x="22" y="86"/>
                    <a:pt x="25" y="88"/>
                  </a:cubicBezTo>
                  <a:cubicBezTo>
                    <a:pt x="28" y="91"/>
                    <a:pt x="33" y="91"/>
                    <a:pt x="30" y="93"/>
                  </a:cubicBezTo>
                  <a:cubicBezTo>
                    <a:pt x="28" y="95"/>
                    <a:pt x="24" y="98"/>
                    <a:pt x="24" y="100"/>
                  </a:cubicBezTo>
                  <a:cubicBezTo>
                    <a:pt x="24" y="101"/>
                    <a:pt x="24" y="102"/>
                    <a:pt x="24" y="103"/>
                  </a:cubicBezTo>
                  <a:cubicBezTo>
                    <a:pt x="27" y="105"/>
                    <a:pt x="29" y="107"/>
                    <a:pt x="30" y="109"/>
                  </a:cubicBezTo>
                  <a:cubicBezTo>
                    <a:pt x="33" y="114"/>
                    <a:pt x="33" y="116"/>
                    <a:pt x="39" y="114"/>
                  </a:cubicBezTo>
                  <a:cubicBezTo>
                    <a:pt x="44" y="111"/>
                    <a:pt x="47" y="107"/>
                    <a:pt x="51" y="107"/>
                  </a:cubicBezTo>
                  <a:cubicBezTo>
                    <a:pt x="54" y="107"/>
                    <a:pt x="56" y="108"/>
                    <a:pt x="57" y="112"/>
                  </a:cubicBezTo>
                  <a:cubicBezTo>
                    <a:pt x="58" y="116"/>
                    <a:pt x="61" y="114"/>
                    <a:pt x="64" y="114"/>
                  </a:cubicBezTo>
                  <a:cubicBezTo>
                    <a:pt x="67" y="113"/>
                    <a:pt x="67" y="109"/>
                    <a:pt x="71" y="112"/>
                  </a:cubicBezTo>
                  <a:cubicBezTo>
                    <a:pt x="75" y="114"/>
                    <a:pt x="75" y="119"/>
                    <a:pt x="78" y="119"/>
                  </a:cubicBezTo>
                  <a:cubicBezTo>
                    <a:pt x="81" y="119"/>
                    <a:pt x="82" y="115"/>
                    <a:pt x="85" y="118"/>
                  </a:cubicBezTo>
                  <a:cubicBezTo>
                    <a:pt x="87" y="120"/>
                    <a:pt x="84" y="122"/>
                    <a:pt x="84" y="127"/>
                  </a:cubicBezTo>
                  <a:cubicBezTo>
                    <a:pt x="84" y="126"/>
                    <a:pt x="85" y="125"/>
                    <a:pt x="85" y="124"/>
                  </a:cubicBezTo>
                  <a:cubicBezTo>
                    <a:pt x="86" y="123"/>
                    <a:pt x="87" y="120"/>
                    <a:pt x="91" y="118"/>
                  </a:cubicBezTo>
                  <a:cubicBezTo>
                    <a:pt x="95" y="115"/>
                    <a:pt x="97" y="113"/>
                    <a:pt x="100" y="112"/>
                  </a:cubicBezTo>
                  <a:cubicBezTo>
                    <a:pt x="104" y="110"/>
                    <a:pt x="107" y="99"/>
                    <a:pt x="109" y="95"/>
                  </a:cubicBezTo>
                  <a:cubicBezTo>
                    <a:pt x="111" y="91"/>
                    <a:pt x="113" y="85"/>
                    <a:pt x="114" y="83"/>
                  </a:cubicBezTo>
                  <a:cubicBezTo>
                    <a:pt x="114" y="80"/>
                    <a:pt x="112" y="73"/>
                    <a:pt x="113" y="7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81">
              <a:extLst>
                <a:ext uri="{FF2B5EF4-FFF2-40B4-BE49-F238E27FC236}">
                  <a16:creationId xmlns:a16="http://schemas.microsoft.com/office/drawing/2014/main" id="{1DB06E99-AEBB-4A10-A4A5-DD1CD12C0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38" y="4400653"/>
              <a:ext cx="457345" cy="422479"/>
            </a:xfrm>
            <a:custGeom>
              <a:avLst/>
              <a:gdLst>
                <a:gd name="T0" fmla="*/ 247 w 94"/>
                <a:gd name="T1" fmla="*/ 40 h 84"/>
                <a:gd name="T2" fmla="*/ 228 w 94"/>
                <a:gd name="T3" fmla="*/ 43 h 84"/>
                <a:gd name="T4" fmla="*/ 209 w 94"/>
                <a:gd name="T5" fmla="*/ 24 h 84"/>
                <a:gd name="T6" fmla="*/ 190 w 94"/>
                <a:gd name="T7" fmla="*/ 29 h 84"/>
                <a:gd name="T8" fmla="*/ 172 w 94"/>
                <a:gd name="T9" fmla="*/ 24 h 84"/>
                <a:gd name="T10" fmla="*/ 155 w 94"/>
                <a:gd name="T11" fmla="*/ 11 h 84"/>
                <a:gd name="T12" fmla="*/ 123 w 94"/>
                <a:gd name="T13" fmla="*/ 29 h 84"/>
                <a:gd name="T14" fmla="*/ 99 w 94"/>
                <a:gd name="T15" fmla="*/ 16 h 84"/>
                <a:gd name="T16" fmla="*/ 83 w 94"/>
                <a:gd name="T17" fmla="*/ 0 h 84"/>
                <a:gd name="T18" fmla="*/ 70 w 94"/>
                <a:gd name="T19" fmla="*/ 5 h 84"/>
                <a:gd name="T20" fmla="*/ 56 w 94"/>
                <a:gd name="T21" fmla="*/ 16 h 84"/>
                <a:gd name="T22" fmla="*/ 62 w 94"/>
                <a:gd name="T23" fmla="*/ 35 h 84"/>
                <a:gd name="T24" fmla="*/ 32 w 94"/>
                <a:gd name="T25" fmla="*/ 59 h 84"/>
                <a:gd name="T26" fmla="*/ 21 w 94"/>
                <a:gd name="T27" fmla="*/ 91 h 84"/>
                <a:gd name="T28" fmla="*/ 13 w 94"/>
                <a:gd name="T29" fmla="*/ 133 h 84"/>
                <a:gd name="T30" fmla="*/ 0 w 94"/>
                <a:gd name="T31" fmla="*/ 147 h 84"/>
                <a:gd name="T32" fmla="*/ 11 w 94"/>
                <a:gd name="T33" fmla="*/ 165 h 84"/>
                <a:gd name="T34" fmla="*/ 29 w 94"/>
                <a:gd name="T35" fmla="*/ 171 h 84"/>
                <a:gd name="T36" fmla="*/ 46 w 94"/>
                <a:gd name="T37" fmla="*/ 173 h 84"/>
                <a:gd name="T38" fmla="*/ 40 w 94"/>
                <a:gd name="T39" fmla="*/ 219 h 84"/>
                <a:gd name="T40" fmla="*/ 40 w 94"/>
                <a:gd name="T41" fmla="*/ 216 h 84"/>
                <a:gd name="T42" fmla="*/ 64 w 94"/>
                <a:gd name="T43" fmla="*/ 216 h 84"/>
                <a:gd name="T44" fmla="*/ 83 w 94"/>
                <a:gd name="T45" fmla="*/ 213 h 84"/>
                <a:gd name="T46" fmla="*/ 105 w 94"/>
                <a:gd name="T47" fmla="*/ 219 h 84"/>
                <a:gd name="T48" fmla="*/ 118 w 94"/>
                <a:gd name="T49" fmla="*/ 203 h 84"/>
                <a:gd name="T50" fmla="*/ 142 w 94"/>
                <a:gd name="T51" fmla="*/ 192 h 84"/>
                <a:gd name="T52" fmla="*/ 172 w 94"/>
                <a:gd name="T53" fmla="*/ 195 h 84"/>
                <a:gd name="T54" fmla="*/ 180 w 94"/>
                <a:gd name="T55" fmla="*/ 181 h 84"/>
                <a:gd name="T56" fmla="*/ 196 w 94"/>
                <a:gd name="T57" fmla="*/ 176 h 84"/>
                <a:gd name="T58" fmla="*/ 220 w 94"/>
                <a:gd name="T59" fmla="*/ 168 h 84"/>
                <a:gd name="T60" fmla="*/ 223 w 94"/>
                <a:gd name="T61" fmla="*/ 139 h 84"/>
                <a:gd name="T62" fmla="*/ 209 w 94"/>
                <a:gd name="T63" fmla="*/ 128 h 84"/>
                <a:gd name="T64" fmla="*/ 212 w 94"/>
                <a:gd name="T65" fmla="*/ 109 h 84"/>
                <a:gd name="T66" fmla="*/ 244 w 94"/>
                <a:gd name="T67" fmla="*/ 96 h 84"/>
                <a:gd name="T68" fmla="*/ 241 w 94"/>
                <a:gd name="T69" fmla="*/ 83 h 84"/>
                <a:gd name="T70" fmla="*/ 244 w 94"/>
                <a:gd name="T71" fmla="*/ 64 h 84"/>
                <a:gd name="T72" fmla="*/ 247 w 94"/>
                <a:gd name="T73" fmla="*/ 40 h 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4" h="84">
                  <a:moveTo>
                    <a:pt x="92" y="15"/>
                  </a:moveTo>
                  <a:cubicBezTo>
                    <a:pt x="89" y="12"/>
                    <a:pt x="88" y="16"/>
                    <a:pt x="85" y="16"/>
                  </a:cubicBezTo>
                  <a:cubicBezTo>
                    <a:pt x="82" y="16"/>
                    <a:pt x="82" y="11"/>
                    <a:pt x="78" y="9"/>
                  </a:cubicBezTo>
                  <a:cubicBezTo>
                    <a:pt x="74" y="6"/>
                    <a:pt x="74" y="10"/>
                    <a:pt x="71" y="11"/>
                  </a:cubicBezTo>
                  <a:cubicBezTo>
                    <a:pt x="68" y="11"/>
                    <a:pt x="65" y="13"/>
                    <a:pt x="64" y="9"/>
                  </a:cubicBezTo>
                  <a:cubicBezTo>
                    <a:pt x="63" y="5"/>
                    <a:pt x="61" y="4"/>
                    <a:pt x="58" y="4"/>
                  </a:cubicBezTo>
                  <a:cubicBezTo>
                    <a:pt x="54" y="4"/>
                    <a:pt x="51" y="8"/>
                    <a:pt x="46" y="11"/>
                  </a:cubicBezTo>
                  <a:cubicBezTo>
                    <a:pt x="40" y="13"/>
                    <a:pt x="40" y="11"/>
                    <a:pt x="37" y="6"/>
                  </a:cubicBezTo>
                  <a:cubicBezTo>
                    <a:pt x="36" y="4"/>
                    <a:pt x="34" y="2"/>
                    <a:pt x="31" y="0"/>
                  </a:cubicBezTo>
                  <a:cubicBezTo>
                    <a:pt x="30" y="1"/>
                    <a:pt x="29" y="2"/>
                    <a:pt x="26" y="2"/>
                  </a:cubicBezTo>
                  <a:cubicBezTo>
                    <a:pt x="21" y="2"/>
                    <a:pt x="17" y="4"/>
                    <a:pt x="21" y="6"/>
                  </a:cubicBezTo>
                  <a:cubicBezTo>
                    <a:pt x="25" y="8"/>
                    <a:pt x="27" y="9"/>
                    <a:pt x="23" y="13"/>
                  </a:cubicBezTo>
                  <a:cubicBezTo>
                    <a:pt x="19" y="17"/>
                    <a:pt x="12" y="22"/>
                    <a:pt x="12" y="22"/>
                  </a:cubicBezTo>
                  <a:cubicBezTo>
                    <a:pt x="12" y="22"/>
                    <a:pt x="7" y="29"/>
                    <a:pt x="8" y="34"/>
                  </a:cubicBezTo>
                  <a:cubicBezTo>
                    <a:pt x="9" y="40"/>
                    <a:pt x="7" y="48"/>
                    <a:pt x="5" y="50"/>
                  </a:cubicBezTo>
                  <a:cubicBezTo>
                    <a:pt x="4" y="50"/>
                    <a:pt x="2" y="52"/>
                    <a:pt x="0" y="55"/>
                  </a:cubicBezTo>
                  <a:cubicBezTo>
                    <a:pt x="2" y="57"/>
                    <a:pt x="2" y="60"/>
                    <a:pt x="4" y="62"/>
                  </a:cubicBezTo>
                  <a:cubicBezTo>
                    <a:pt x="7" y="66"/>
                    <a:pt x="5" y="64"/>
                    <a:pt x="11" y="64"/>
                  </a:cubicBezTo>
                  <a:cubicBezTo>
                    <a:pt x="17" y="65"/>
                    <a:pt x="16" y="60"/>
                    <a:pt x="17" y="65"/>
                  </a:cubicBezTo>
                  <a:cubicBezTo>
                    <a:pt x="17" y="69"/>
                    <a:pt x="14" y="74"/>
                    <a:pt x="15" y="82"/>
                  </a:cubicBezTo>
                  <a:cubicBezTo>
                    <a:pt x="15" y="82"/>
                    <a:pt x="15" y="82"/>
                    <a:pt x="15" y="81"/>
                  </a:cubicBezTo>
                  <a:cubicBezTo>
                    <a:pt x="15" y="80"/>
                    <a:pt x="22" y="81"/>
                    <a:pt x="24" y="81"/>
                  </a:cubicBezTo>
                  <a:cubicBezTo>
                    <a:pt x="26" y="81"/>
                    <a:pt x="28" y="79"/>
                    <a:pt x="31" y="80"/>
                  </a:cubicBezTo>
                  <a:cubicBezTo>
                    <a:pt x="34" y="81"/>
                    <a:pt x="36" y="84"/>
                    <a:pt x="39" y="82"/>
                  </a:cubicBezTo>
                  <a:cubicBezTo>
                    <a:pt x="41" y="80"/>
                    <a:pt x="42" y="77"/>
                    <a:pt x="44" y="76"/>
                  </a:cubicBezTo>
                  <a:cubicBezTo>
                    <a:pt x="46" y="75"/>
                    <a:pt x="52" y="72"/>
                    <a:pt x="53" y="72"/>
                  </a:cubicBezTo>
                  <a:cubicBezTo>
                    <a:pt x="55" y="72"/>
                    <a:pt x="64" y="73"/>
                    <a:pt x="64" y="73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8"/>
                    <a:pt x="70" y="65"/>
                    <a:pt x="73" y="66"/>
                  </a:cubicBezTo>
                  <a:cubicBezTo>
                    <a:pt x="77" y="67"/>
                    <a:pt x="81" y="67"/>
                    <a:pt x="82" y="63"/>
                  </a:cubicBezTo>
                  <a:cubicBezTo>
                    <a:pt x="84" y="59"/>
                    <a:pt x="84" y="53"/>
                    <a:pt x="83" y="52"/>
                  </a:cubicBezTo>
                  <a:cubicBezTo>
                    <a:pt x="82" y="51"/>
                    <a:pt x="78" y="51"/>
                    <a:pt x="78" y="48"/>
                  </a:cubicBezTo>
                  <a:cubicBezTo>
                    <a:pt x="78" y="45"/>
                    <a:pt x="77" y="42"/>
                    <a:pt x="79" y="41"/>
                  </a:cubicBezTo>
                  <a:cubicBezTo>
                    <a:pt x="81" y="39"/>
                    <a:pt x="91" y="37"/>
                    <a:pt x="91" y="36"/>
                  </a:cubicBezTo>
                  <a:cubicBezTo>
                    <a:pt x="91" y="35"/>
                    <a:pt x="90" y="31"/>
                    <a:pt x="90" y="31"/>
                  </a:cubicBezTo>
                  <a:cubicBezTo>
                    <a:pt x="90" y="31"/>
                    <a:pt x="90" y="27"/>
                    <a:pt x="91" y="24"/>
                  </a:cubicBezTo>
                  <a:cubicBezTo>
                    <a:pt x="91" y="19"/>
                    <a:pt x="94" y="17"/>
                    <a:pt x="92" y="15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30341EC0-E906-4A25-9F19-073B87D44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370" y="4491184"/>
              <a:ext cx="617053" cy="584682"/>
            </a:xfrm>
            <a:custGeom>
              <a:avLst/>
              <a:gdLst>
                <a:gd name="T0" fmla="*/ 340 w 127"/>
                <a:gd name="T1" fmla="*/ 126 h 116"/>
                <a:gd name="T2" fmla="*/ 324 w 127"/>
                <a:gd name="T3" fmla="*/ 123 h 116"/>
                <a:gd name="T4" fmla="*/ 305 w 127"/>
                <a:gd name="T5" fmla="*/ 118 h 116"/>
                <a:gd name="T6" fmla="*/ 281 w 127"/>
                <a:gd name="T7" fmla="*/ 86 h 116"/>
                <a:gd name="T8" fmla="*/ 268 w 127"/>
                <a:gd name="T9" fmla="*/ 94 h 116"/>
                <a:gd name="T10" fmla="*/ 252 w 127"/>
                <a:gd name="T11" fmla="*/ 102 h 116"/>
                <a:gd name="T12" fmla="*/ 244 w 127"/>
                <a:gd name="T13" fmla="*/ 83 h 116"/>
                <a:gd name="T14" fmla="*/ 217 w 127"/>
                <a:gd name="T15" fmla="*/ 64 h 116"/>
                <a:gd name="T16" fmla="*/ 193 w 127"/>
                <a:gd name="T17" fmla="*/ 40 h 116"/>
                <a:gd name="T18" fmla="*/ 158 w 127"/>
                <a:gd name="T19" fmla="*/ 37 h 116"/>
                <a:gd name="T20" fmla="*/ 115 w 127"/>
                <a:gd name="T21" fmla="*/ 27 h 116"/>
                <a:gd name="T22" fmla="*/ 99 w 127"/>
                <a:gd name="T23" fmla="*/ 3 h 116"/>
                <a:gd name="T24" fmla="*/ 67 w 127"/>
                <a:gd name="T25" fmla="*/ 16 h 116"/>
                <a:gd name="T26" fmla="*/ 64 w 127"/>
                <a:gd name="T27" fmla="*/ 29 h 116"/>
                <a:gd name="T28" fmla="*/ 54 w 127"/>
                <a:gd name="T29" fmla="*/ 64 h 116"/>
                <a:gd name="T30" fmla="*/ 48 w 127"/>
                <a:gd name="T31" fmla="*/ 99 h 116"/>
                <a:gd name="T32" fmla="*/ 46 w 127"/>
                <a:gd name="T33" fmla="*/ 128 h 116"/>
                <a:gd name="T34" fmla="*/ 35 w 127"/>
                <a:gd name="T35" fmla="*/ 158 h 116"/>
                <a:gd name="T36" fmla="*/ 32 w 127"/>
                <a:gd name="T37" fmla="*/ 192 h 116"/>
                <a:gd name="T38" fmla="*/ 27 w 127"/>
                <a:gd name="T39" fmla="*/ 208 h 116"/>
                <a:gd name="T40" fmla="*/ 16 w 127"/>
                <a:gd name="T41" fmla="*/ 238 h 116"/>
                <a:gd name="T42" fmla="*/ 16 w 127"/>
                <a:gd name="T43" fmla="*/ 265 h 116"/>
                <a:gd name="T44" fmla="*/ 0 w 127"/>
                <a:gd name="T45" fmla="*/ 289 h 116"/>
                <a:gd name="T46" fmla="*/ 35 w 127"/>
                <a:gd name="T47" fmla="*/ 297 h 116"/>
                <a:gd name="T48" fmla="*/ 78 w 127"/>
                <a:gd name="T49" fmla="*/ 297 h 116"/>
                <a:gd name="T50" fmla="*/ 99 w 127"/>
                <a:gd name="T51" fmla="*/ 299 h 116"/>
                <a:gd name="T52" fmla="*/ 134 w 127"/>
                <a:gd name="T53" fmla="*/ 289 h 116"/>
                <a:gd name="T54" fmla="*/ 185 w 127"/>
                <a:gd name="T55" fmla="*/ 294 h 116"/>
                <a:gd name="T56" fmla="*/ 214 w 127"/>
                <a:gd name="T57" fmla="*/ 291 h 116"/>
                <a:gd name="T58" fmla="*/ 244 w 127"/>
                <a:gd name="T59" fmla="*/ 294 h 116"/>
                <a:gd name="T60" fmla="*/ 270 w 127"/>
                <a:gd name="T61" fmla="*/ 273 h 116"/>
                <a:gd name="T62" fmla="*/ 268 w 127"/>
                <a:gd name="T63" fmla="*/ 267 h 116"/>
                <a:gd name="T64" fmla="*/ 265 w 127"/>
                <a:gd name="T65" fmla="*/ 243 h 116"/>
                <a:gd name="T66" fmla="*/ 273 w 127"/>
                <a:gd name="T67" fmla="*/ 216 h 116"/>
                <a:gd name="T68" fmla="*/ 257 w 127"/>
                <a:gd name="T69" fmla="*/ 184 h 116"/>
                <a:gd name="T70" fmla="*/ 294 w 127"/>
                <a:gd name="T71" fmla="*/ 174 h 116"/>
                <a:gd name="T72" fmla="*/ 313 w 127"/>
                <a:gd name="T73" fmla="*/ 174 h 116"/>
                <a:gd name="T74" fmla="*/ 324 w 127"/>
                <a:gd name="T75" fmla="*/ 192 h 116"/>
                <a:gd name="T76" fmla="*/ 335 w 127"/>
                <a:gd name="T77" fmla="*/ 174 h 116"/>
                <a:gd name="T78" fmla="*/ 340 w 127"/>
                <a:gd name="T79" fmla="*/ 126 h 1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7" h="116">
                  <a:moveTo>
                    <a:pt x="127" y="47"/>
                  </a:moveTo>
                  <a:cubicBezTo>
                    <a:pt x="126" y="42"/>
                    <a:pt x="127" y="47"/>
                    <a:pt x="121" y="46"/>
                  </a:cubicBezTo>
                  <a:cubicBezTo>
                    <a:pt x="115" y="46"/>
                    <a:pt x="117" y="48"/>
                    <a:pt x="114" y="44"/>
                  </a:cubicBezTo>
                  <a:cubicBezTo>
                    <a:pt x="111" y="40"/>
                    <a:pt x="111" y="35"/>
                    <a:pt x="105" y="32"/>
                  </a:cubicBezTo>
                  <a:cubicBezTo>
                    <a:pt x="100" y="29"/>
                    <a:pt x="102" y="33"/>
                    <a:pt x="100" y="35"/>
                  </a:cubicBezTo>
                  <a:cubicBezTo>
                    <a:pt x="97" y="37"/>
                    <a:pt x="97" y="38"/>
                    <a:pt x="94" y="38"/>
                  </a:cubicBezTo>
                  <a:cubicBezTo>
                    <a:pt x="91" y="37"/>
                    <a:pt x="93" y="35"/>
                    <a:pt x="91" y="31"/>
                  </a:cubicBezTo>
                  <a:cubicBezTo>
                    <a:pt x="88" y="27"/>
                    <a:pt x="85" y="26"/>
                    <a:pt x="81" y="24"/>
                  </a:cubicBezTo>
                  <a:cubicBezTo>
                    <a:pt x="77" y="22"/>
                    <a:pt x="74" y="19"/>
                    <a:pt x="72" y="15"/>
                  </a:cubicBezTo>
                  <a:cubicBezTo>
                    <a:pt x="70" y="10"/>
                    <a:pt x="67" y="13"/>
                    <a:pt x="59" y="14"/>
                  </a:cubicBezTo>
                  <a:cubicBezTo>
                    <a:pt x="51" y="15"/>
                    <a:pt x="49" y="13"/>
                    <a:pt x="43" y="10"/>
                  </a:cubicBezTo>
                  <a:cubicBezTo>
                    <a:pt x="37" y="6"/>
                    <a:pt x="42" y="4"/>
                    <a:pt x="37" y="1"/>
                  </a:cubicBezTo>
                  <a:cubicBezTo>
                    <a:pt x="35" y="0"/>
                    <a:pt x="30" y="3"/>
                    <a:pt x="25" y="6"/>
                  </a:cubicBezTo>
                  <a:cubicBezTo>
                    <a:pt x="24" y="8"/>
                    <a:pt x="24" y="9"/>
                    <a:pt x="24" y="11"/>
                  </a:cubicBezTo>
                  <a:cubicBezTo>
                    <a:pt x="23" y="13"/>
                    <a:pt x="22" y="16"/>
                    <a:pt x="20" y="24"/>
                  </a:cubicBezTo>
                  <a:cubicBezTo>
                    <a:pt x="18" y="32"/>
                    <a:pt x="18" y="31"/>
                    <a:pt x="18" y="37"/>
                  </a:cubicBezTo>
                  <a:cubicBezTo>
                    <a:pt x="19" y="44"/>
                    <a:pt x="20" y="43"/>
                    <a:pt x="17" y="48"/>
                  </a:cubicBezTo>
                  <a:cubicBezTo>
                    <a:pt x="13" y="53"/>
                    <a:pt x="12" y="54"/>
                    <a:pt x="13" y="59"/>
                  </a:cubicBezTo>
                  <a:cubicBezTo>
                    <a:pt x="14" y="64"/>
                    <a:pt x="13" y="66"/>
                    <a:pt x="12" y="72"/>
                  </a:cubicBezTo>
                  <a:cubicBezTo>
                    <a:pt x="11" y="77"/>
                    <a:pt x="10" y="74"/>
                    <a:pt x="10" y="78"/>
                  </a:cubicBezTo>
                  <a:cubicBezTo>
                    <a:pt x="10" y="83"/>
                    <a:pt x="8" y="86"/>
                    <a:pt x="6" y="89"/>
                  </a:cubicBezTo>
                  <a:cubicBezTo>
                    <a:pt x="5" y="93"/>
                    <a:pt x="8" y="92"/>
                    <a:pt x="6" y="99"/>
                  </a:cubicBezTo>
                  <a:cubicBezTo>
                    <a:pt x="4" y="104"/>
                    <a:pt x="1" y="106"/>
                    <a:pt x="0" y="108"/>
                  </a:cubicBezTo>
                  <a:cubicBezTo>
                    <a:pt x="4" y="110"/>
                    <a:pt x="9" y="111"/>
                    <a:pt x="13" y="111"/>
                  </a:cubicBezTo>
                  <a:cubicBezTo>
                    <a:pt x="21" y="112"/>
                    <a:pt x="26" y="108"/>
                    <a:pt x="29" y="111"/>
                  </a:cubicBezTo>
                  <a:cubicBezTo>
                    <a:pt x="32" y="113"/>
                    <a:pt x="32" y="116"/>
                    <a:pt x="37" y="112"/>
                  </a:cubicBezTo>
                  <a:cubicBezTo>
                    <a:pt x="41" y="108"/>
                    <a:pt x="44" y="106"/>
                    <a:pt x="50" y="108"/>
                  </a:cubicBezTo>
                  <a:cubicBezTo>
                    <a:pt x="56" y="109"/>
                    <a:pt x="67" y="109"/>
                    <a:pt x="69" y="110"/>
                  </a:cubicBezTo>
                  <a:cubicBezTo>
                    <a:pt x="71" y="110"/>
                    <a:pt x="75" y="106"/>
                    <a:pt x="80" y="109"/>
                  </a:cubicBezTo>
                  <a:cubicBezTo>
                    <a:pt x="85" y="112"/>
                    <a:pt x="90" y="111"/>
                    <a:pt x="91" y="110"/>
                  </a:cubicBezTo>
                  <a:cubicBezTo>
                    <a:pt x="92" y="108"/>
                    <a:pt x="95" y="105"/>
                    <a:pt x="101" y="102"/>
                  </a:cubicBezTo>
                  <a:cubicBezTo>
                    <a:pt x="101" y="101"/>
                    <a:pt x="100" y="101"/>
                    <a:pt x="100" y="100"/>
                  </a:cubicBezTo>
                  <a:cubicBezTo>
                    <a:pt x="100" y="97"/>
                    <a:pt x="98" y="95"/>
                    <a:pt x="99" y="91"/>
                  </a:cubicBezTo>
                  <a:cubicBezTo>
                    <a:pt x="100" y="87"/>
                    <a:pt x="102" y="83"/>
                    <a:pt x="102" y="81"/>
                  </a:cubicBezTo>
                  <a:cubicBezTo>
                    <a:pt x="102" y="79"/>
                    <a:pt x="96" y="69"/>
                    <a:pt x="96" y="69"/>
                  </a:cubicBezTo>
                  <a:cubicBezTo>
                    <a:pt x="96" y="69"/>
                    <a:pt x="108" y="65"/>
                    <a:pt x="110" y="65"/>
                  </a:cubicBezTo>
                  <a:cubicBezTo>
                    <a:pt x="111" y="65"/>
                    <a:pt x="116" y="63"/>
                    <a:pt x="117" y="65"/>
                  </a:cubicBezTo>
                  <a:cubicBezTo>
                    <a:pt x="118" y="66"/>
                    <a:pt x="118" y="76"/>
                    <a:pt x="121" y="72"/>
                  </a:cubicBezTo>
                  <a:cubicBezTo>
                    <a:pt x="124" y="70"/>
                    <a:pt x="125" y="66"/>
                    <a:pt x="125" y="65"/>
                  </a:cubicBezTo>
                  <a:cubicBezTo>
                    <a:pt x="123" y="56"/>
                    <a:pt x="127" y="51"/>
                    <a:pt x="127" y="4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83">
              <a:extLst>
                <a:ext uri="{FF2B5EF4-FFF2-40B4-BE49-F238E27FC236}">
                  <a16:creationId xmlns:a16="http://schemas.microsoft.com/office/drawing/2014/main" id="{6577103B-1C6E-459F-B739-8F048486C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254" y="5006082"/>
              <a:ext cx="709611" cy="447000"/>
            </a:xfrm>
            <a:custGeom>
              <a:avLst/>
              <a:gdLst>
                <a:gd name="T0" fmla="*/ 388 w 146"/>
                <a:gd name="T1" fmla="*/ 72 h 89"/>
                <a:gd name="T2" fmla="*/ 386 w 146"/>
                <a:gd name="T3" fmla="*/ 53 h 89"/>
                <a:gd name="T4" fmla="*/ 383 w 146"/>
                <a:gd name="T5" fmla="*/ 37 h 89"/>
                <a:gd name="T6" fmla="*/ 354 w 146"/>
                <a:gd name="T7" fmla="*/ 16 h 89"/>
                <a:gd name="T8" fmla="*/ 345 w 146"/>
                <a:gd name="T9" fmla="*/ 0 h 89"/>
                <a:gd name="T10" fmla="*/ 319 w 146"/>
                <a:gd name="T11" fmla="*/ 21 h 89"/>
                <a:gd name="T12" fmla="*/ 289 w 146"/>
                <a:gd name="T13" fmla="*/ 19 h 89"/>
                <a:gd name="T14" fmla="*/ 260 w 146"/>
                <a:gd name="T15" fmla="*/ 21 h 89"/>
                <a:gd name="T16" fmla="*/ 209 w 146"/>
                <a:gd name="T17" fmla="*/ 16 h 89"/>
                <a:gd name="T18" fmla="*/ 174 w 146"/>
                <a:gd name="T19" fmla="*/ 27 h 89"/>
                <a:gd name="T20" fmla="*/ 153 w 146"/>
                <a:gd name="T21" fmla="*/ 24 h 89"/>
                <a:gd name="T22" fmla="*/ 110 w 146"/>
                <a:gd name="T23" fmla="*/ 24 h 89"/>
                <a:gd name="T24" fmla="*/ 75 w 146"/>
                <a:gd name="T25" fmla="*/ 16 h 89"/>
                <a:gd name="T26" fmla="*/ 72 w 146"/>
                <a:gd name="T27" fmla="*/ 21 h 89"/>
                <a:gd name="T28" fmla="*/ 62 w 146"/>
                <a:gd name="T29" fmla="*/ 43 h 89"/>
                <a:gd name="T30" fmla="*/ 37 w 146"/>
                <a:gd name="T31" fmla="*/ 64 h 89"/>
                <a:gd name="T32" fmla="*/ 16 w 146"/>
                <a:gd name="T33" fmla="*/ 61 h 89"/>
                <a:gd name="T34" fmla="*/ 13 w 146"/>
                <a:gd name="T35" fmla="*/ 80 h 89"/>
                <a:gd name="T36" fmla="*/ 40 w 146"/>
                <a:gd name="T37" fmla="*/ 85 h 89"/>
                <a:gd name="T38" fmla="*/ 48 w 146"/>
                <a:gd name="T39" fmla="*/ 93 h 89"/>
                <a:gd name="T40" fmla="*/ 64 w 146"/>
                <a:gd name="T41" fmla="*/ 85 h 89"/>
                <a:gd name="T42" fmla="*/ 83 w 146"/>
                <a:gd name="T43" fmla="*/ 91 h 89"/>
                <a:gd name="T44" fmla="*/ 88 w 146"/>
                <a:gd name="T45" fmla="*/ 109 h 89"/>
                <a:gd name="T46" fmla="*/ 83 w 146"/>
                <a:gd name="T47" fmla="*/ 128 h 89"/>
                <a:gd name="T48" fmla="*/ 80 w 146"/>
                <a:gd name="T49" fmla="*/ 157 h 89"/>
                <a:gd name="T50" fmla="*/ 94 w 146"/>
                <a:gd name="T51" fmla="*/ 157 h 89"/>
                <a:gd name="T52" fmla="*/ 102 w 146"/>
                <a:gd name="T53" fmla="*/ 141 h 89"/>
                <a:gd name="T54" fmla="*/ 110 w 146"/>
                <a:gd name="T55" fmla="*/ 144 h 89"/>
                <a:gd name="T56" fmla="*/ 129 w 146"/>
                <a:gd name="T57" fmla="*/ 162 h 89"/>
                <a:gd name="T58" fmla="*/ 158 w 146"/>
                <a:gd name="T59" fmla="*/ 178 h 89"/>
                <a:gd name="T60" fmla="*/ 177 w 146"/>
                <a:gd name="T61" fmla="*/ 189 h 89"/>
                <a:gd name="T62" fmla="*/ 214 w 146"/>
                <a:gd name="T63" fmla="*/ 194 h 89"/>
                <a:gd name="T64" fmla="*/ 230 w 146"/>
                <a:gd name="T65" fmla="*/ 197 h 89"/>
                <a:gd name="T66" fmla="*/ 244 w 146"/>
                <a:gd name="T67" fmla="*/ 210 h 89"/>
                <a:gd name="T68" fmla="*/ 257 w 146"/>
                <a:gd name="T69" fmla="*/ 221 h 89"/>
                <a:gd name="T70" fmla="*/ 276 w 146"/>
                <a:gd name="T71" fmla="*/ 232 h 89"/>
                <a:gd name="T72" fmla="*/ 316 w 146"/>
                <a:gd name="T73" fmla="*/ 221 h 89"/>
                <a:gd name="T74" fmla="*/ 321 w 146"/>
                <a:gd name="T75" fmla="*/ 208 h 89"/>
                <a:gd name="T76" fmla="*/ 324 w 146"/>
                <a:gd name="T77" fmla="*/ 181 h 89"/>
                <a:gd name="T78" fmla="*/ 343 w 146"/>
                <a:gd name="T79" fmla="*/ 162 h 89"/>
                <a:gd name="T80" fmla="*/ 356 w 146"/>
                <a:gd name="T81" fmla="*/ 133 h 89"/>
                <a:gd name="T82" fmla="*/ 378 w 146"/>
                <a:gd name="T83" fmla="*/ 112 h 89"/>
                <a:gd name="T84" fmla="*/ 378 w 146"/>
                <a:gd name="T85" fmla="*/ 96 h 89"/>
                <a:gd name="T86" fmla="*/ 388 w 146"/>
                <a:gd name="T87" fmla="*/ 88 h 89"/>
                <a:gd name="T88" fmla="*/ 388 w 146"/>
                <a:gd name="T89" fmla="*/ 72 h 8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46" h="89">
                  <a:moveTo>
                    <a:pt x="145" y="27"/>
                  </a:moveTo>
                  <a:cubicBezTo>
                    <a:pt x="145" y="24"/>
                    <a:pt x="145" y="22"/>
                    <a:pt x="144" y="20"/>
                  </a:cubicBezTo>
                  <a:cubicBezTo>
                    <a:pt x="142" y="17"/>
                    <a:pt x="144" y="15"/>
                    <a:pt x="143" y="14"/>
                  </a:cubicBezTo>
                  <a:cubicBezTo>
                    <a:pt x="143" y="12"/>
                    <a:pt x="134" y="9"/>
                    <a:pt x="132" y="6"/>
                  </a:cubicBezTo>
                  <a:cubicBezTo>
                    <a:pt x="131" y="4"/>
                    <a:pt x="130" y="2"/>
                    <a:pt x="129" y="0"/>
                  </a:cubicBezTo>
                  <a:cubicBezTo>
                    <a:pt x="123" y="3"/>
                    <a:pt x="120" y="6"/>
                    <a:pt x="119" y="8"/>
                  </a:cubicBezTo>
                  <a:cubicBezTo>
                    <a:pt x="118" y="9"/>
                    <a:pt x="113" y="10"/>
                    <a:pt x="108" y="7"/>
                  </a:cubicBezTo>
                  <a:cubicBezTo>
                    <a:pt x="103" y="4"/>
                    <a:pt x="99" y="8"/>
                    <a:pt x="97" y="8"/>
                  </a:cubicBezTo>
                  <a:cubicBezTo>
                    <a:pt x="95" y="7"/>
                    <a:pt x="84" y="7"/>
                    <a:pt x="78" y="6"/>
                  </a:cubicBezTo>
                  <a:cubicBezTo>
                    <a:pt x="72" y="4"/>
                    <a:pt x="69" y="6"/>
                    <a:pt x="65" y="10"/>
                  </a:cubicBezTo>
                  <a:cubicBezTo>
                    <a:pt x="60" y="14"/>
                    <a:pt x="60" y="11"/>
                    <a:pt x="57" y="9"/>
                  </a:cubicBezTo>
                  <a:cubicBezTo>
                    <a:pt x="54" y="6"/>
                    <a:pt x="49" y="10"/>
                    <a:pt x="41" y="9"/>
                  </a:cubicBezTo>
                  <a:cubicBezTo>
                    <a:pt x="37" y="9"/>
                    <a:pt x="32" y="8"/>
                    <a:pt x="28" y="6"/>
                  </a:cubicBezTo>
                  <a:cubicBezTo>
                    <a:pt x="28" y="7"/>
                    <a:pt x="28" y="7"/>
                    <a:pt x="27" y="8"/>
                  </a:cubicBezTo>
                  <a:cubicBezTo>
                    <a:pt x="26" y="10"/>
                    <a:pt x="27" y="12"/>
                    <a:pt x="23" y="16"/>
                  </a:cubicBezTo>
                  <a:cubicBezTo>
                    <a:pt x="19" y="19"/>
                    <a:pt x="19" y="24"/>
                    <a:pt x="14" y="24"/>
                  </a:cubicBezTo>
                  <a:cubicBezTo>
                    <a:pt x="10" y="24"/>
                    <a:pt x="9" y="19"/>
                    <a:pt x="6" y="23"/>
                  </a:cubicBezTo>
                  <a:cubicBezTo>
                    <a:pt x="3" y="27"/>
                    <a:pt x="0" y="31"/>
                    <a:pt x="5" y="30"/>
                  </a:cubicBezTo>
                  <a:cubicBezTo>
                    <a:pt x="9" y="30"/>
                    <a:pt x="14" y="30"/>
                    <a:pt x="15" y="32"/>
                  </a:cubicBezTo>
                  <a:cubicBezTo>
                    <a:pt x="15" y="35"/>
                    <a:pt x="15" y="37"/>
                    <a:pt x="18" y="35"/>
                  </a:cubicBezTo>
                  <a:cubicBezTo>
                    <a:pt x="20" y="33"/>
                    <a:pt x="21" y="31"/>
                    <a:pt x="24" y="32"/>
                  </a:cubicBezTo>
                  <a:cubicBezTo>
                    <a:pt x="26" y="34"/>
                    <a:pt x="28" y="33"/>
                    <a:pt x="31" y="34"/>
                  </a:cubicBezTo>
                  <a:cubicBezTo>
                    <a:pt x="33" y="35"/>
                    <a:pt x="35" y="38"/>
                    <a:pt x="33" y="41"/>
                  </a:cubicBezTo>
                  <a:cubicBezTo>
                    <a:pt x="31" y="43"/>
                    <a:pt x="31" y="46"/>
                    <a:pt x="31" y="48"/>
                  </a:cubicBezTo>
                  <a:cubicBezTo>
                    <a:pt x="30" y="50"/>
                    <a:pt x="29" y="56"/>
                    <a:pt x="30" y="59"/>
                  </a:cubicBezTo>
                  <a:cubicBezTo>
                    <a:pt x="30" y="59"/>
                    <a:pt x="33" y="60"/>
                    <a:pt x="35" y="59"/>
                  </a:cubicBezTo>
                  <a:cubicBezTo>
                    <a:pt x="36" y="57"/>
                    <a:pt x="36" y="53"/>
                    <a:pt x="38" y="53"/>
                  </a:cubicBezTo>
                  <a:cubicBezTo>
                    <a:pt x="40" y="52"/>
                    <a:pt x="40" y="50"/>
                    <a:pt x="41" y="54"/>
                  </a:cubicBezTo>
                  <a:cubicBezTo>
                    <a:pt x="43" y="58"/>
                    <a:pt x="45" y="59"/>
                    <a:pt x="48" y="61"/>
                  </a:cubicBezTo>
                  <a:cubicBezTo>
                    <a:pt x="51" y="63"/>
                    <a:pt x="56" y="65"/>
                    <a:pt x="59" y="67"/>
                  </a:cubicBezTo>
                  <a:cubicBezTo>
                    <a:pt x="62" y="69"/>
                    <a:pt x="63" y="71"/>
                    <a:pt x="66" y="71"/>
                  </a:cubicBezTo>
                  <a:cubicBezTo>
                    <a:pt x="69" y="70"/>
                    <a:pt x="78" y="72"/>
                    <a:pt x="80" y="73"/>
                  </a:cubicBezTo>
                  <a:cubicBezTo>
                    <a:pt x="82" y="73"/>
                    <a:pt x="85" y="71"/>
                    <a:pt x="86" y="74"/>
                  </a:cubicBezTo>
                  <a:cubicBezTo>
                    <a:pt x="88" y="77"/>
                    <a:pt x="89" y="75"/>
                    <a:pt x="91" y="79"/>
                  </a:cubicBezTo>
                  <a:cubicBezTo>
                    <a:pt x="93" y="83"/>
                    <a:pt x="94" y="83"/>
                    <a:pt x="96" y="83"/>
                  </a:cubicBezTo>
                  <a:cubicBezTo>
                    <a:pt x="97" y="84"/>
                    <a:pt x="101" y="86"/>
                    <a:pt x="103" y="87"/>
                  </a:cubicBezTo>
                  <a:cubicBezTo>
                    <a:pt x="106" y="88"/>
                    <a:pt x="113" y="89"/>
                    <a:pt x="118" y="83"/>
                  </a:cubicBezTo>
                  <a:cubicBezTo>
                    <a:pt x="118" y="83"/>
                    <a:pt x="119" y="79"/>
                    <a:pt x="120" y="78"/>
                  </a:cubicBezTo>
                  <a:cubicBezTo>
                    <a:pt x="120" y="77"/>
                    <a:pt x="121" y="70"/>
                    <a:pt x="121" y="68"/>
                  </a:cubicBezTo>
                  <a:cubicBezTo>
                    <a:pt x="122" y="66"/>
                    <a:pt x="124" y="63"/>
                    <a:pt x="128" y="61"/>
                  </a:cubicBezTo>
                  <a:cubicBezTo>
                    <a:pt x="131" y="59"/>
                    <a:pt x="132" y="53"/>
                    <a:pt x="133" y="50"/>
                  </a:cubicBezTo>
                  <a:cubicBezTo>
                    <a:pt x="134" y="48"/>
                    <a:pt x="140" y="44"/>
                    <a:pt x="141" y="42"/>
                  </a:cubicBezTo>
                  <a:cubicBezTo>
                    <a:pt x="142" y="41"/>
                    <a:pt x="141" y="36"/>
                    <a:pt x="141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6" y="30"/>
                    <a:pt x="145" y="2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84">
              <a:extLst>
                <a:ext uri="{FF2B5EF4-FFF2-40B4-BE49-F238E27FC236}">
                  <a16:creationId xmlns:a16="http://schemas.microsoft.com/office/drawing/2014/main" id="{43EECF38-3ECF-454A-92A0-02F2B1218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689" y="4240337"/>
              <a:ext cx="435567" cy="473404"/>
            </a:xfrm>
            <a:custGeom>
              <a:avLst/>
              <a:gdLst>
                <a:gd name="T0" fmla="*/ 168 w 90"/>
                <a:gd name="T1" fmla="*/ 214 h 94"/>
                <a:gd name="T2" fmla="*/ 171 w 90"/>
                <a:gd name="T3" fmla="*/ 214 h 94"/>
                <a:gd name="T4" fmla="*/ 179 w 90"/>
                <a:gd name="T5" fmla="*/ 195 h 94"/>
                <a:gd name="T6" fmla="*/ 176 w 90"/>
                <a:gd name="T7" fmla="*/ 176 h 94"/>
                <a:gd name="T8" fmla="*/ 189 w 90"/>
                <a:gd name="T9" fmla="*/ 160 h 94"/>
                <a:gd name="T10" fmla="*/ 216 w 90"/>
                <a:gd name="T11" fmla="*/ 150 h 94"/>
                <a:gd name="T12" fmla="*/ 235 w 90"/>
                <a:gd name="T13" fmla="*/ 134 h 94"/>
                <a:gd name="T14" fmla="*/ 235 w 90"/>
                <a:gd name="T15" fmla="*/ 131 h 94"/>
                <a:gd name="T16" fmla="*/ 232 w 90"/>
                <a:gd name="T17" fmla="*/ 120 h 94"/>
                <a:gd name="T18" fmla="*/ 240 w 90"/>
                <a:gd name="T19" fmla="*/ 107 h 94"/>
                <a:gd name="T20" fmla="*/ 235 w 90"/>
                <a:gd name="T21" fmla="*/ 88 h 94"/>
                <a:gd name="T22" fmla="*/ 224 w 90"/>
                <a:gd name="T23" fmla="*/ 64 h 94"/>
                <a:gd name="T24" fmla="*/ 224 w 90"/>
                <a:gd name="T25" fmla="*/ 43 h 94"/>
                <a:gd name="T26" fmla="*/ 224 w 90"/>
                <a:gd name="T27" fmla="*/ 40 h 94"/>
                <a:gd name="T28" fmla="*/ 147 w 90"/>
                <a:gd name="T29" fmla="*/ 37 h 94"/>
                <a:gd name="T30" fmla="*/ 147 w 90"/>
                <a:gd name="T31" fmla="*/ 29 h 94"/>
                <a:gd name="T32" fmla="*/ 139 w 90"/>
                <a:gd name="T33" fmla="*/ 21 h 94"/>
                <a:gd name="T34" fmla="*/ 123 w 90"/>
                <a:gd name="T35" fmla="*/ 11 h 94"/>
                <a:gd name="T36" fmla="*/ 115 w 90"/>
                <a:gd name="T37" fmla="*/ 8 h 94"/>
                <a:gd name="T38" fmla="*/ 91 w 90"/>
                <a:gd name="T39" fmla="*/ 19 h 94"/>
                <a:gd name="T40" fmla="*/ 80 w 90"/>
                <a:gd name="T41" fmla="*/ 0 h 94"/>
                <a:gd name="T42" fmla="*/ 83 w 90"/>
                <a:gd name="T43" fmla="*/ 32 h 94"/>
                <a:gd name="T44" fmla="*/ 72 w 90"/>
                <a:gd name="T45" fmla="*/ 64 h 94"/>
                <a:gd name="T46" fmla="*/ 48 w 90"/>
                <a:gd name="T47" fmla="*/ 107 h 94"/>
                <a:gd name="T48" fmla="*/ 24 w 90"/>
                <a:gd name="T49" fmla="*/ 125 h 94"/>
                <a:gd name="T50" fmla="*/ 8 w 90"/>
                <a:gd name="T51" fmla="*/ 142 h 94"/>
                <a:gd name="T52" fmla="*/ 0 w 90"/>
                <a:gd name="T53" fmla="*/ 168 h 94"/>
                <a:gd name="T54" fmla="*/ 3 w 90"/>
                <a:gd name="T55" fmla="*/ 182 h 94"/>
                <a:gd name="T56" fmla="*/ 3 w 90"/>
                <a:gd name="T57" fmla="*/ 182 h 94"/>
                <a:gd name="T58" fmla="*/ 8 w 90"/>
                <a:gd name="T59" fmla="*/ 190 h 94"/>
                <a:gd name="T60" fmla="*/ 21 w 90"/>
                <a:gd name="T61" fmla="*/ 214 h 94"/>
                <a:gd name="T62" fmla="*/ 40 w 90"/>
                <a:gd name="T63" fmla="*/ 230 h 94"/>
                <a:gd name="T64" fmla="*/ 53 w 90"/>
                <a:gd name="T65" fmla="*/ 230 h 94"/>
                <a:gd name="T66" fmla="*/ 67 w 90"/>
                <a:gd name="T67" fmla="*/ 232 h 94"/>
                <a:gd name="T68" fmla="*/ 67 w 90"/>
                <a:gd name="T69" fmla="*/ 251 h 94"/>
                <a:gd name="T70" fmla="*/ 115 w 90"/>
                <a:gd name="T71" fmla="*/ 246 h 94"/>
                <a:gd name="T72" fmla="*/ 125 w 90"/>
                <a:gd name="T73" fmla="*/ 232 h 94"/>
                <a:gd name="T74" fmla="*/ 136 w 90"/>
                <a:gd name="T75" fmla="*/ 219 h 94"/>
                <a:gd name="T76" fmla="*/ 152 w 90"/>
                <a:gd name="T77" fmla="*/ 219 h 94"/>
                <a:gd name="T78" fmla="*/ 168 w 90"/>
                <a:gd name="T79" fmla="*/ 214 h 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0" h="94">
                  <a:moveTo>
                    <a:pt x="63" y="80"/>
                  </a:moveTo>
                  <a:cubicBezTo>
                    <a:pt x="63" y="80"/>
                    <a:pt x="64" y="80"/>
                    <a:pt x="64" y="80"/>
                  </a:cubicBezTo>
                  <a:cubicBezTo>
                    <a:pt x="67" y="80"/>
                    <a:pt x="67" y="74"/>
                    <a:pt x="67" y="73"/>
                  </a:cubicBezTo>
                  <a:cubicBezTo>
                    <a:pt x="66" y="71"/>
                    <a:pt x="64" y="69"/>
                    <a:pt x="66" y="66"/>
                  </a:cubicBezTo>
                  <a:cubicBezTo>
                    <a:pt x="68" y="64"/>
                    <a:pt x="68" y="60"/>
                    <a:pt x="71" y="60"/>
                  </a:cubicBezTo>
                  <a:cubicBezTo>
                    <a:pt x="73" y="61"/>
                    <a:pt x="78" y="57"/>
                    <a:pt x="81" y="56"/>
                  </a:cubicBezTo>
                  <a:cubicBezTo>
                    <a:pt x="82" y="56"/>
                    <a:pt x="85" y="54"/>
                    <a:pt x="88" y="50"/>
                  </a:cubicBezTo>
                  <a:cubicBezTo>
                    <a:pt x="88" y="50"/>
                    <a:pt x="88" y="49"/>
                    <a:pt x="88" y="49"/>
                  </a:cubicBezTo>
                  <a:cubicBezTo>
                    <a:pt x="88" y="47"/>
                    <a:pt x="86" y="47"/>
                    <a:pt x="87" y="45"/>
                  </a:cubicBezTo>
                  <a:cubicBezTo>
                    <a:pt x="89" y="43"/>
                    <a:pt x="90" y="43"/>
                    <a:pt x="90" y="40"/>
                  </a:cubicBezTo>
                  <a:cubicBezTo>
                    <a:pt x="90" y="37"/>
                    <a:pt x="89" y="34"/>
                    <a:pt x="88" y="33"/>
                  </a:cubicBezTo>
                  <a:cubicBezTo>
                    <a:pt x="87" y="31"/>
                    <a:pt x="83" y="27"/>
                    <a:pt x="84" y="24"/>
                  </a:cubicBezTo>
                  <a:cubicBezTo>
                    <a:pt x="85" y="22"/>
                    <a:pt x="85" y="20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2"/>
                    <a:pt x="55" y="11"/>
                  </a:cubicBezTo>
                  <a:cubicBezTo>
                    <a:pt x="55" y="9"/>
                    <a:pt x="53" y="8"/>
                    <a:pt x="52" y="8"/>
                  </a:cubicBezTo>
                  <a:cubicBezTo>
                    <a:pt x="51" y="7"/>
                    <a:pt x="47" y="5"/>
                    <a:pt x="46" y="4"/>
                  </a:cubicBezTo>
                  <a:cubicBezTo>
                    <a:pt x="46" y="4"/>
                    <a:pt x="45" y="2"/>
                    <a:pt x="43" y="3"/>
                  </a:cubicBezTo>
                  <a:cubicBezTo>
                    <a:pt x="40" y="4"/>
                    <a:pt x="34" y="6"/>
                    <a:pt x="34" y="7"/>
                  </a:cubicBezTo>
                  <a:cubicBezTo>
                    <a:pt x="33" y="7"/>
                    <a:pt x="31" y="0"/>
                    <a:pt x="30" y="0"/>
                  </a:cubicBezTo>
                  <a:cubicBezTo>
                    <a:pt x="30" y="2"/>
                    <a:pt x="32" y="9"/>
                    <a:pt x="31" y="12"/>
                  </a:cubicBezTo>
                  <a:cubicBezTo>
                    <a:pt x="31" y="14"/>
                    <a:pt x="28" y="20"/>
                    <a:pt x="27" y="24"/>
                  </a:cubicBezTo>
                  <a:cubicBezTo>
                    <a:pt x="25" y="28"/>
                    <a:pt x="21" y="39"/>
                    <a:pt x="18" y="40"/>
                  </a:cubicBezTo>
                  <a:cubicBezTo>
                    <a:pt x="14" y="42"/>
                    <a:pt x="13" y="44"/>
                    <a:pt x="9" y="47"/>
                  </a:cubicBezTo>
                  <a:cubicBezTo>
                    <a:pt x="4" y="49"/>
                    <a:pt x="4" y="52"/>
                    <a:pt x="3" y="53"/>
                  </a:cubicBezTo>
                  <a:cubicBezTo>
                    <a:pt x="2" y="55"/>
                    <a:pt x="0" y="63"/>
                    <a:pt x="0" y="63"/>
                  </a:cubicBezTo>
                  <a:cubicBezTo>
                    <a:pt x="0" y="63"/>
                    <a:pt x="1" y="67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0"/>
                    <a:pt x="3" y="71"/>
                    <a:pt x="3" y="71"/>
                  </a:cubicBezTo>
                  <a:cubicBezTo>
                    <a:pt x="6" y="73"/>
                    <a:pt x="6" y="77"/>
                    <a:pt x="8" y="80"/>
                  </a:cubicBezTo>
                  <a:cubicBezTo>
                    <a:pt x="9" y="83"/>
                    <a:pt x="12" y="86"/>
                    <a:pt x="15" y="86"/>
                  </a:cubicBezTo>
                  <a:cubicBezTo>
                    <a:pt x="17" y="87"/>
                    <a:pt x="17" y="84"/>
                    <a:pt x="20" y="86"/>
                  </a:cubicBezTo>
                  <a:cubicBezTo>
                    <a:pt x="23" y="87"/>
                    <a:pt x="24" y="84"/>
                    <a:pt x="25" y="87"/>
                  </a:cubicBezTo>
                  <a:cubicBezTo>
                    <a:pt x="26" y="90"/>
                    <a:pt x="23" y="93"/>
                    <a:pt x="25" y="94"/>
                  </a:cubicBezTo>
                  <a:cubicBezTo>
                    <a:pt x="28" y="94"/>
                    <a:pt x="40" y="94"/>
                    <a:pt x="43" y="92"/>
                  </a:cubicBezTo>
                  <a:cubicBezTo>
                    <a:pt x="45" y="91"/>
                    <a:pt x="45" y="91"/>
                    <a:pt x="47" y="87"/>
                  </a:cubicBezTo>
                  <a:cubicBezTo>
                    <a:pt x="49" y="84"/>
                    <a:pt x="47" y="80"/>
                    <a:pt x="51" y="82"/>
                  </a:cubicBezTo>
                  <a:cubicBezTo>
                    <a:pt x="54" y="83"/>
                    <a:pt x="53" y="82"/>
                    <a:pt x="57" y="82"/>
                  </a:cubicBezTo>
                  <a:cubicBezTo>
                    <a:pt x="61" y="83"/>
                    <a:pt x="61" y="81"/>
                    <a:pt x="63" y="80"/>
                  </a:cubicBezTo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85">
              <a:extLst>
                <a:ext uri="{FF2B5EF4-FFF2-40B4-BE49-F238E27FC236}">
                  <a16:creationId xmlns:a16="http://schemas.microsoft.com/office/drawing/2014/main" id="{A254FE07-0D92-41B4-91E9-814247BE1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689" y="4240337"/>
              <a:ext cx="435567" cy="473404"/>
            </a:xfrm>
            <a:custGeom>
              <a:avLst/>
              <a:gdLst>
                <a:gd name="T0" fmla="*/ 168 w 90"/>
                <a:gd name="T1" fmla="*/ 214 h 94"/>
                <a:gd name="T2" fmla="*/ 171 w 90"/>
                <a:gd name="T3" fmla="*/ 214 h 94"/>
                <a:gd name="T4" fmla="*/ 179 w 90"/>
                <a:gd name="T5" fmla="*/ 195 h 94"/>
                <a:gd name="T6" fmla="*/ 176 w 90"/>
                <a:gd name="T7" fmla="*/ 176 h 94"/>
                <a:gd name="T8" fmla="*/ 189 w 90"/>
                <a:gd name="T9" fmla="*/ 160 h 94"/>
                <a:gd name="T10" fmla="*/ 216 w 90"/>
                <a:gd name="T11" fmla="*/ 150 h 94"/>
                <a:gd name="T12" fmla="*/ 235 w 90"/>
                <a:gd name="T13" fmla="*/ 134 h 94"/>
                <a:gd name="T14" fmla="*/ 235 w 90"/>
                <a:gd name="T15" fmla="*/ 131 h 94"/>
                <a:gd name="T16" fmla="*/ 232 w 90"/>
                <a:gd name="T17" fmla="*/ 120 h 94"/>
                <a:gd name="T18" fmla="*/ 240 w 90"/>
                <a:gd name="T19" fmla="*/ 107 h 94"/>
                <a:gd name="T20" fmla="*/ 235 w 90"/>
                <a:gd name="T21" fmla="*/ 88 h 94"/>
                <a:gd name="T22" fmla="*/ 224 w 90"/>
                <a:gd name="T23" fmla="*/ 64 h 94"/>
                <a:gd name="T24" fmla="*/ 224 w 90"/>
                <a:gd name="T25" fmla="*/ 43 h 94"/>
                <a:gd name="T26" fmla="*/ 224 w 90"/>
                <a:gd name="T27" fmla="*/ 40 h 94"/>
                <a:gd name="T28" fmla="*/ 147 w 90"/>
                <a:gd name="T29" fmla="*/ 37 h 94"/>
                <a:gd name="T30" fmla="*/ 147 w 90"/>
                <a:gd name="T31" fmla="*/ 29 h 94"/>
                <a:gd name="T32" fmla="*/ 139 w 90"/>
                <a:gd name="T33" fmla="*/ 21 h 94"/>
                <a:gd name="T34" fmla="*/ 123 w 90"/>
                <a:gd name="T35" fmla="*/ 11 h 94"/>
                <a:gd name="T36" fmla="*/ 115 w 90"/>
                <a:gd name="T37" fmla="*/ 8 h 94"/>
                <a:gd name="T38" fmla="*/ 91 w 90"/>
                <a:gd name="T39" fmla="*/ 19 h 94"/>
                <a:gd name="T40" fmla="*/ 80 w 90"/>
                <a:gd name="T41" fmla="*/ 0 h 94"/>
                <a:gd name="T42" fmla="*/ 83 w 90"/>
                <a:gd name="T43" fmla="*/ 32 h 94"/>
                <a:gd name="T44" fmla="*/ 72 w 90"/>
                <a:gd name="T45" fmla="*/ 64 h 94"/>
                <a:gd name="T46" fmla="*/ 48 w 90"/>
                <a:gd name="T47" fmla="*/ 107 h 94"/>
                <a:gd name="T48" fmla="*/ 24 w 90"/>
                <a:gd name="T49" fmla="*/ 125 h 94"/>
                <a:gd name="T50" fmla="*/ 8 w 90"/>
                <a:gd name="T51" fmla="*/ 142 h 94"/>
                <a:gd name="T52" fmla="*/ 0 w 90"/>
                <a:gd name="T53" fmla="*/ 168 h 94"/>
                <a:gd name="T54" fmla="*/ 3 w 90"/>
                <a:gd name="T55" fmla="*/ 182 h 94"/>
                <a:gd name="T56" fmla="*/ 3 w 90"/>
                <a:gd name="T57" fmla="*/ 182 h 94"/>
                <a:gd name="T58" fmla="*/ 8 w 90"/>
                <a:gd name="T59" fmla="*/ 190 h 94"/>
                <a:gd name="T60" fmla="*/ 21 w 90"/>
                <a:gd name="T61" fmla="*/ 214 h 94"/>
                <a:gd name="T62" fmla="*/ 40 w 90"/>
                <a:gd name="T63" fmla="*/ 230 h 94"/>
                <a:gd name="T64" fmla="*/ 53 w 90"/>
                <a:gd name="T65" fmla="*/ 230 h 94"/>
                <a:gd name="T66" fmla="*/ 67 w 90"/>
                <a:gd name="T67" fmla="*/ 232 h 94"/>
                <a:gd name="T68" fmla="*/ 67 w 90"/>
                <a:gd name="T69" fmla="*/ 251 h 94"/>
                <a:gd name="T70" fmla="*/ 115 w 90"/>
                <a:gd name="T71" fmla="*/ 246 h 94"/>
                <a:gd name="T72" fmla="*/ 125 w 90"/>
                <a:gd name="T73" fmla="*/ 232 h 94"/>
                <a:gd name="T74" fmla="*/ 136 w 90"/>
                <a:gd name="T75" fmla="*/ 219 h 94"/>
                <a:gd name="T76" fmla="*/ 152 w 90"/>
                <a:gd name="T77" fmla="*/ 219 h 94"/>
                <a:gd name="T78" fmla="*/ 168 w 90"/>
                <a:gd name="T79" fmla="*/ 214 h 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0" h="94">
                  <a:moveTo>
                    <a:pt x="63" y="80"/>
                  </a:moveTo>
                  <a:cubicBezTo>
                    <a:pt x="63" y="80"/>
                    <a:pt x="64" y="80"/>
                    <a:pt x="64" y="80"/>
                  </a:cubicBezTo>
                  <a:cubicBezTo>
                    <a:pt x="67" y="80"/>
                    <a:pt x="67" y="74"/>
                    <a:pt x="67" y="73"/>
                  </a:cubicBezTo>
                  <a:cubicBezTo>
                    <a:pt x="66" y="71"/>
                    <a:pt x="64" y="69"/>
                    <a:pt x="66" y="66"/>
                  </a:cubicBezTo>
                  <a:cubicBezTo>
                    <a:pt x="68" y="64"/>
                    <a:pt x="68" y="60"/>
                    <a:pt x="71" y="60"/>
                  </a:cubicBezTo>
                  <a:cubicBezTo>
                    <a:pt x="73" y="61"/>
                    <a:pt x="78" y="57"/>
                    <a:pt x="81" y="56"/>
                  </a:cubicBezTo>
                  <a:cubicBezTo>
                    <a:pt x="82" y="56"/>
                    <a:pt x="85" y="54"/>
                    <a:pt x="88" y="50"/>
                  </a:cubicBezTo>
                  <a:cubicBezTo>
                    <a:pt x="88" y="50"/>
                    <a:pt x="88" y="49"/>
                    <a:pt x="88" y="49"/>
                  </a:cubicBezTo>
                  <a:cubicBezTo>
                    <a:pt x="88" y="47"/>
                    <a:pt x="86" y="47"/>
                    <a:pt x="87" y="45"/>
                  </a:cubicBezTo>
                  <a:cubicBezTo>
                    <a:pt x="89" y="43"/>
                    <a:pt x="90" y="43"/>
                    <a:pt x="90" y="40"/>
                  </a:cubicBezTo>
                  <a:cubicBezTo>
                    <a:pt x="90" y="37"/>
                    <a:pt x="89" y="34"/>
                    <a:pt x="88" y="33"/>
                  </a:cubicBezTo>
                  <a:cubicBezTo>
                    <a:pt x="87" y="31"/>
                    <a:pt x="83" y="27"/>
                    <a:pt x="84" y="24"/>
                  </a:cubicBezTo>
                  <a:cubicBezTo>
                    <a:pt x="85" y="22"/>
                    <a:pt x="85" y="20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2"/>
                    <a:pt x="55" y="11"/>
                  </a:cubicBezTo>
                  <a:cubicBezTo>
                    <a:pt x="55" y="9"/>
                    <a:pt x="53" y="8"/>
                    <a:pt x="52" y="8"/>
                  </a:cubicBezTo>
                  <a:cubicBezTo>
                    <a:pt x="51" y="7"/>
                    <a:pt x="47" y="5"/>
                    <a:pt x="46" y="4"/>
                  </a:cubicBezTo>
                  <a:cubicBezTo>
                    <a:pt x="46" y="4"/>
                    <a:pt x="45" y="2"/>
                    <a:pt x="43" y="3"/>
                  </a:cubicBezTo>
                  <a:cubicBezTo>
                    <a:pt x="40" y="4"/>
                    <a:pt x="34" y="6"/>
                    <a:pt x="34" y="7"/>
                  </a:cubicBezTo>
                  <a:cubicBezTo>
                    <a:pt x="33" y="7"/>
                    <a:pt x="31" y="0"/>
                    <a:pt x="30" y="0"/>
                  </a:cubicBezTo>
                  <a:cubicBezTo>
                    <a:pt x="30" y="2"/>
                    <a:pt x="32" y="9"/>
                    <a:pt x="31" y="12"/>
                  </a:cubicBezTo>
                  <a:cubicBezTo>
                    <a:pt x="31" y="14"/>
                    <a:pt x="28" y="20"/>
                    <a:pt x="27" y="24"/>
                  </a:cubicBezTo>
                  <a:cubicBezTo>
                    <a:pt x="25" y="28"/>
                    <a:pt x="21" y="39"/>
                    <a:pt x="18" y="40"/>
                  </a:cubicBezTo>
                  <a:cubicBezTo>
                    <a:pt x="14" y="42"/>
                    <a:pt x="13" y="44"/>
                    <a:pt x="9" y="47"/>
                  </a:cubicBezTo>
                  <a:cubicBezTo>
                    <a:pt x="4" y="49"/>
                    <a:pt x="4" y="52"/>
                    <a:pt x="3" y="53"/>
                  </a:cubicBezTo>
                  <a:cubicBezTo>
                    <a:pt x="2" y="55"/>
                    <a:pt x="0" y="63"/>
                    <a:pt x="0" y="63"/>
                  </a:cubicBezTo>
                  <a:cubicBezTo>
                    <a:pt x="0" y="63"/>
                    <a:pt x="1" y="67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70"/>
                    <a:pt x="3" y="71"/>
                    <a:pt x="3" y="71"/>
                  </a:cubicBezTo>
                  <a:cubicBezTo>
                    <a:pt x="6" y="73"/>
                    <a:pt x="6" y="77"/>
                    <a:pt x="8" y="80"/>
                  </a:cubicBezTo>
                  <a:cubicBezTo>
                    <a:pt x="9" y="83"/>
                    <a:pt x="12" y="86"/>
                    <a:pt x="15" y="86"/>
                  </a:cubicBezTo>
                  <a:cubicBezTo>
                    <a:pt x="17" y="87"/>
                    <a:pt x="17" y="84"/>
                    <a:pt x="20" y="86"/>
                  </a:cubicBezTo>
                  <a:cubicBezTo>
                    <a:pt x="23" y="87"/>
                    <a:pt x="24" y="84"/>
                    <a:pt x="25" y="87"/>
                  </a:cubicBezTo>
                  <a:cubicBezTo>
                    <a:pt x="26" y="90"/>
                    <a:pt x="23" y="93"/>
                    <a:pt x="25" y="94"/>
                  </a:cubicBezTo>
                  <a:cubicBezTo>
                    <a:pt x="28" y="94"/>
                    <a:pt x="40" y="94"/>
                    <a:pt x="43" y="92"/>
                  </a:cubicBezTo>
                  <a:cubicBezTo>
                    <a:pt x="45" y="91"/>
                    <a:pt x="45" y="91"/>
                    <a:pt x="47" y="87"/>
                  </a:cubicBezTo>
                  <a:cubicBezTo>
                    <a:pt x="49" y="84"/>
                    <a:pt x="47" y="80"/>
                    <a:pt x="51" y="82"/>
                  </a:cubicBezTo>
                  <a:cubicBezTo>
                    <a:pt x="54" y="83"/>
                    <a:pt x="53" y="82"/>
                    <a:pt x="57" y="82"/>
                  </a:cubicBezTo>
                  <a:cubicBezTo>
                    <a:pt x="61" y="83"/>
                    <a:pt x="61" y="81"/>
                    <a:pt x="63" y="80"/>
                  </a:cubicBezTo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86">
              <a:extLst>
                <a:ext uri="{FF2B5EF4-FFF2-40B4-BE49-F238E27FC236}">
                  <a16:creationId xmlns:a16="http://schemas.microsoft.com/office/drawing/2014/main" id="{13177753-B56E-4F49-BCA2-3EAA79427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586" y="4304464"/>
              <a:ext cx="622498" cy="675213"/>
            </a:xfrm>
            <a:custGeom>
              <a:avLst/>
              <a:gdLst>
                <a:gd name="T0" fmla="*/ 43 w 128"/>
                <a:gd name="T1" fmla="*/ 227 h 134"/>
                <a:gd name="T2" fmla="*/ 102 w 128"/>
                <a:gd name="T3" fmla="*/ 238 h 134"/>
                <a:gd name="T4" fmla="*/ 147 w 128"/>
                <a:gd name="T5" fmla="*/ 286 h 134"/>
                <a:gd name="T6" fmla="*/ 161 w 128"/>
                <a:gd name="T7" fmla="*/ 323 h 134"/>
                <a:gd name="T8" fmla="*/ 185 w 128"/>
                <a:gd name="T9" fmla="*/ 355 h 134"/>
                <a:gd name="T10" fmla="*/ 214 w 128"/>
                <a:gd name="T11" fmla="*/ 353 h 134"/>
                <a:gd name="T12" fmla="*/ 230 w 128"/>
                <a:gd name="T13" fmla="*/ 358 h 134"/>
                <a:gd name="T14" fmla="*/ 247 w 128"/>
                <a:gd name="T15" fmla="*/ 355 h 134"/>
                <a:gd name="T16" fmla="*/ 263 w 128"/>
                <a:gd name="T17" fmla="*/ 347 h 134"/>
                <a:gd name="T18" fmla="*/ 271 w 128"/>
                <a:gd name="T19" fmla="*/ 329 h 134"/>
                <a:gd name="T20" fmla="*/ 295 w 128"/>
                <a:gd name="T21" fmla="*/ 318 h 134"/>
                <a:gd name="T22" fmla="*/ 322 w 128"/>
                <a:gd name="T23" fmla="*/ 291 h 134"/>
                <a:gd name="T24" fmla="*/ 338 w 128"/>
                <a:gd name="T25" fmla="*/ 259 h 134"/>
                <a:gd name="T26" fmla="*/ 308 w 128"/>
                <a:gd name="T27" fmla="*/ 248 h 134"/>
                <a:gd name="T28" fmla="*/ 314 w 128"/>
                <a:gd name="T29" fmla="*/ 232 h 134"/>
                <a:gd name="T30" fmla="*/ 300 w 128"/>
                <a:gd name="T31" fmla="*/ 219 h 134"/>
                <a:gd name="T32" fmla="*/ 279 w 128"/>
                <a:gd name="T33" fmla="*/ 198 h 134"/>
                <a:gd name="T34" fmla="*/ 268 w 128"/>
                <a:gd name="T35" fmla="*/ 152 h 134"/>
                <a:gd name="T36" fmla="*/ 265 w 128"/>
                <a:gd name="T37" fmla="*/ 118 h 134"/>
                <a:gd name="T38" fmla="*/ 247 w 128"/>
                <a:gd name="T39" fmla="*/ 104 h 134"/>
                <a:gd name="T40" fmla="*/ 230 w 128"/>
                <a:gd name="T41" fmla="*/ 75 h 134"/>
                <a:gd name="T42" fmla="*/ 225 w 128"/>
                <a:gd name="T43" fmla="*/ 59 h 134"/>
                <a:gd name="T44" fmla="*/ 222 w 128"/>
                <a:gd name="T45" fmla="*/ 43 h 134"/>
                <a:gd name="T46" fmla="*/ 214 w 128"/>
                <a:gd name="T47" fmla="*/ 35 h 134"/>
                <a:gd name="T48" fmla="*/ 201 w 128"/>
                <a:gd name="T49" fmla="*/ 27 h 134"/>
                <a:gd name="T50" fmla="*/ 193 w 128"/>
                <a:gd name="T51" fmla="*/ 8 h 134"/>
                <a:gd name="T52" fmla="*/ 185 w 128"/>
                <a:gd name="T53" fmla="*/ 3 h 134"/>
                <a:gd name="T54" fmla="*/ 166 w 128"/>
                <a:gd name="T55" fmla="*/ 16 h 134"/>
                <a:gd name="T56" fmla="*/ 161 w 128"/>
                <a:gd name="T57" fmla="*/ 43 h 134"/>
                <a:gd name="T58" fmla="*/ 155 w 128"/>
                <a:gd name="T59" fmla="*/ 59 h 134"/>
                <a:gd name="T60" fmla="*/ 139 w 128"/>
                <a:gd name="T61" fmla="*/ 67 h 134"/>
                <a:gd name="T62" fmla="*/ 137 w 128"/>
                <a:gd name="T63" fmla="*/ 77 h 134"/>
                <a:gd name="T64" fmla="*/ 102 w 128"/>
                <a:gd name="T65" fmla="*/ 77 h 134"/>
                <a:gd name="T66" fmla="*/ 88 w 128"/>
                <a:gd name="T67" fmla="*/ 85 h 134"/>
                <a:gd name="T68" fmla="*/ 80 w 128"/>
                <a:gd name="T69" fmla="*/ 91 h 134"/>
                <a:gd name="T70" fmla="*/ 72 w 128"/>
                <a:gd name="T71" fmla="*/ 104 h 134"/>
                <a:gd name="T72" fmla="*/ 67 w 128"/>
                <a:gd name="T73" fmla="*/ 99 h 134"/>
                <a:gd name="T74" fmla="*/ 48 w 128"/>
                <a:gd name="T75" fmla="*/ 115 h 134"/>
                <a:gd name="T76" fmla="*/ 21 w 128"/>
                <a:gd name="T77" fmla="*/ 126 h 134"/>
                <a:gd name="T78" fmla="*/ 8 w 128"/>
                <a:gd name="T79" fmla="*/ 142 h 134"/>
                <a:gd name="T80" fmla="*/ 11 w 128"/>
                <a:gd name="T81" fmla="*/ 160 h 134"/>
                <a:gd name="T82" fmla="*/ 3 w 128"/>
                <a:gd name="T83" fmla="*/ 179 h 134"/>
                <a:gd name="T84" fmla="*/ 0 w 128"/>
                <a:gd name="T85" fmla="*/ 179 h 134"/>
                <a:gd name="T86" fmla="*/ 3 w 128"/>
                <a:gd name="T87" fmla="*/ 192 h 134"/>
                <a:gd name="T88" fmla="*/ 24 w 128"/>
                <a:gd name="T89" fmla="*/ 198 h 134"/>
                <a:gd name="T90" fmla="*/ 21 w 128"/>
                <a:gd name="T91" fmla="*/ 216 h 134"/>
                <a:gd name="T92" fmla="*/ 38 w 128"/>
                <a:gd name="T93" fmla="*/ 227 h 134"/>
                <a:gd name="T94" fmla="*/ 43 w 128"/>
                <a:gd name="T95" fmla="*/ 227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28" h="134">
                  <a:moveTo>
                    <a:pt x="16" y="85"/>
                  </a:moveTo>
                  <a:cubicBezTo>
                    <a:pt x="22" y="84"/>
                    <a:pt x="33" y="83"/>
                    <a:pt x="38" y="89"/>
                  </a:cubicBezTo>
                  <a:cubicBezTo>
                    <a:pt x="45" y="97"/>
                    <a:pt x="49" y="100"/>
                    <a:pt x="55" y="107"/>
                  </a:cubicBezTo>
                  <a:cubicBezTo>
                    <a:pt x="60" y="114"/>
                    <a:pt x="58" y="117"/>
                    <a:pt x="60" y="121"/>
                  </a:cubicBezTo>
                  <a:cubicBezTo>
                    <a:pt x="61" y="125"/>
                    <a:pt x="69" y="133"/>
                    <a:pt x="69" y="133"/>
                  </a:cubicBezTo>
                  <a:cubicBezTo>
                    <a:pt x="69" y="133"/>
                    <a:pt x="76" y="132"/>
                    <a:pt x="80" y="132"/>
                  </a:cubicBezTo>
                  <a:cubicBezTo>
                    <a:pt x="82" y="132"/>
                    <a:pt x="84" y="133"/>
                    <a:pt x="86" y="134"/>
                  </a:cubicBezTo>
                  <a:cubicBezTo>
                    <a:pt x="88" y="134"/>
                    <a:pt x="91" y="133"/>
                    <a:pt x="92" y="133"/>
                  </a:cubicBezTo>
                  <a:cubicBezTo>
                    <a:pt x="95" y="134"/>
                    <a:pt x="96" y="134"/>
                    <a:pt x="98" y="130"/>
                  </a:cubicBezTo>
                  <a:cubicBezTo>
                    <a:pt x="99" y="125"/>
                    <a:pt x="96" y="122"/>
                    <a:pt x="101" y="123"/>
                  </a:cubicBezTo>
                  <a:cubicBezTo>
                    <a:pt x="106" y="124"/>
                    <a:pt x="106" y="124"/>
                    <a:pt x="110" y="119"/>
                  </a:cubicBezTo>
                  <a:cubicBezTo>
                    <a:pt x="115" y="114"/>
                    <a:pt x="116" y="113"/>
                    <a:pt x="120" y="109"/>
                  </a:cubicBezTo>
                  <a:cubicBezTo>
                    <a:pt x="124" y="106"/>
                    <a:pt x="128" y="98"/>
                    <a:pt x="126" y="97"/>
                  </a:cubicBezTo>
                  <a:cubicBezTo>
                    <a:pt x="123" y="95"/>
                    <a:pt x="116" y="93"/>
                    <a:pt x="115" y="93"/>
                  </a:cubicBezTo>
                  <a:cubicBezTo>
                    <a:pt x="113" y="92"/>
                    <a:pt x="118" y="91"/>
                    <a:pt x="117" y="87"/>
                  </a:cubicBezTo>
                  <a:cubicBezTo>
                    <a:pt x="116" y="84"/>
                    <a:pt x="116" y="82"/>
                    <a:pt x="112" y="82"/>
                  </a:cubicBezTo>
                  <a:cubicBezTo>
                    <a:pt x="108" y="82"/>
                    <a:pt x="105" y="80"/>
                    <a:pt x="104" y="74"/>
                  </a:cubicBezTo>
                  <a:cubicBezTo>
                    <a:pt x="104" y="68"/>
                    <a:pt x="101" y="62"/>
                    <a:pt x="100" y="57"/>
                  </a:cubicBezTo>
                  <a:cubicBezTo>
                    <a:pt x="99" y="51"/>
                    <a:pt x="99" y="44"/>
                    <a:pt x="99" y="44"/>
                  </a:cubicBezTo>
                  <a:cubicBezTo>
                    <a:pt x="99" y="44"/>
                    <a:pt x="95" y="39"/>
                    <a:pt x="92" y="39"/>
                  </a:cubicBezTo>
                  <a:cubicBezTo>
                    <a:pt x="90" y="38"/>
                    <a:pt x="86" y="28"/>
                    <a:pt x="86" y="28"/>
                  </a:cubicBezTo>
                  <a:cubicBezTo>
                    <a:pt x="86" y="28"/>
                    <a:pt x="85" y="24"/>
                    <a:pt x="84" y="22"/>
                  </a:cubicBezTo>
                  <a:cubicBezTo>
                    <a:pt x="83" y="20"/>
                    <a:pt x="82" y="18"/>
                    <a:pt x="83" y="16"/>
                  </a:cubicBezTo>
                  <a:cubicBezTo>
                    <a:pt x="83" y="15"/>
                    <a:pt x="82" y="13"/>
                    <a:pt x="80" y="13"/>
                  </a:cubicBezTo>
                  <a:cubicBezTo>
                    <a:pt x="79" y="12"/>
                    <a:pt x="76" y="11"/>
                    <a:pt x="75" y="10"/>
                  </a:cubicBezTo>
                  <a:cubicBezTo>
                    <a:pt x="74" y="9"/>
                    <a:pt x="72" y="4"/>
                    <a:pt x="72" y="3"/>
                  </a:cubicBezTo>
                  <a:cubicBezTo>
                    <a:pt x="72" y="2"/>
                    <a:pt x="71" y="0"/>
                    <a:pt x="69" y="1"/>
                  </a:cubicBezTo>
                  <a:cubicBezTo>
                    <a:pt x="67" y="1"/>
                    <a:pt x="63" y="5"/>
                    <a:pt x="62" y="6"/>
                  </a:cubicBezTo>
                  <a:cubicBezTo>
                    <a:pt x="62" y="7"/>
                    <a:pt x="60" y="14"/>
                    <a:pt x="60" y="16"/>
                  </a:cubicBezTo>
                  <a:cubicBezTo>
                    <a:pt x="61" y="17"/>
                    <a:pt x="60" y="20"/>
                    <a:pt x="58" y="22"/>
                  </a:cubicBezTo>
                  <a:cubicBezTo>
                    <a:pt x="57" y="23"/>
                    <a:pt x="53" y="23"/>
                    <a:pt x="52" y="25"/>
                  </a:cubicBezTo>
                  <a:cubicBezTo>
                    <a:pt x="51" y="28"/>
                    <a:pt x="51" y="29"/>
                    <a:pt x="51" y="29"/>
                  </a:cubicBezTo>
                  <a:cubicBezTo>
                    <a:pt x="51" y="29"/>
                    <a:pt x="40" y="27"/>
                    <a:pt x="38" y="29"/>
                  </a:cubicBezTo>
                  <a:cubicBezTo>
                    <a:pt x="36" y="31"/>
                    <a:pt x="34" y="31"/>
                    <a:pt x="33" y="32"/>
                  </a:cubicBezTo>
                  <a:cubicBezTo>
                    <a:pt x="32" y="32"/>
                    <a:pt x="30" y="32"/>
                    <a:pt x="30" y="34"/>
                  </a:cubicBezTo>
                  <a:cubicBezTo>
                    <a:pt x="30" y="36"/>
                    <a:pt x="30" y="39"/>
                    <a:pt x="27" y="39"/>
                  </a:cubicBezTo>
                  <a:cubicBezTo>
                    <a:pt x="26" y="38"/>
                    <a:pt x="25" y="38"/>
                    <a:pt x="25" y="37"/>
                  </a:cubicBezTo>
                  <a:cubicBezTo>
                    <a:pt x="22" y="41"/>
                    <a:pt x="19" y="43"/>
                    <a:pt x="18" y="43"/>
                  </a:cubicBezTo>
                  <a:cubicBezTo>
                    <a:pt x="15" y="44"/>
                    <a:pt x="10" y="48"/>
                    <a:pt x="8" y="47"/>
                  </a:cubicBezTo>
                  <a:cubicBezTo>
                    <a:pt x="5" y="47"/>
                    <a:pt x="5" y="51"/>
                    <a:pt x="3" y="53"/>
                  </a:cubicBezTo>
                  <a:cubicBezTo>
                    <a:pt x="1" y="56"/>
                    <a:pt x="3" y="58"/>
                    <a:pt x="4" y="60"/>
                  </a:cubicBezTo>
                  <a:cubicBezTo>
                    <a:pt x="4" y="61"/>
                    <a:pt x="4" y="67"/>
                    <a:pt x="1" y="67"/>
                  </a:cubicBezTo>
                  <a:cubicBezTo>
                    <a:pt x="1" y="67"/>
                    <a:pt x="0" y="67"/>
                    <a:pt x="0" y="6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8" y="72"/>
                    <a:pt x="9" y="74"/>
                  </a:cubicBezTo>
                  <a:cubicBezTo>
                    <a:pt x="10" y="75"/>
                    <a:pt x="7" y="78"/>
                    <a:pt x="8" y="81"/>
                  </a:cubicBezTo>
                  <a:cubicBezTo>
                    <a:pt x="9" y="83"/>
                    <a:pt x="12" y="85"/>
                    <a:pt x="14" y="85"/>
                  </a:cubicBezTo>
                  <a:cubicBezTo>
                    <a:pt x="14" y="85"/>
                    <a:pt x="15" y="85"/>
                    <a:pt x="16" y="85"/>
                  </a:cubicBezTo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87">
              <a:extLst>
                <a:ext uri="{FF2B5EF4-FFF2-40B4-BE49-F238E27FC236}">
                  <a16:creationId xmlns:a16="http://schemas.microsoft.com/office/drawing/2014/main" id="{08F3CFE3-9AF4-4D57-9F63-310150A34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586" y="4304464"/>
              <a:ext cx="622498" cy="675213"/>
            </a:xfrm>
            <a:custGeom>
              <a:avLst/>
              <a:gdLst>
                <a:gd name="T0" fmla="*/ 43 w 128"/>
                <a:gd name="T1" fmla="*/ 227 h 134"/>
                <a:gd name="T2" fmla="*/ 102 w 128"/>
                <a:gd name="T3" fmla="*/ 238 h 134"/>
                <a:gd name="T4" fmla="*/ 147 w 128"/>
                <a:gd name="T5" fmla="*/ 286 h 134"/>
                <a:gd name="T6" fmla="*/ 161 w 128"/>
                <a:gd name="T7" fmla="*/ 323 h 134"/>
                <a:gd name="T8" fmla="*/ 185 w 128"/>
                <a:gd name="T9" fmla="*/ 355 h 134"/>
                <a:gd name="T10" fmla="*/ 214 w 128"/>
                <a:gd name="T11" fmla="*/ 353 h 134"/>
                <a:gd name="T12" fmla="*/ 230 w 128"/>
                <a:gd name="T13" fmla="*/ 358 h 134"/>
                <a:gd name="T14" fmla="*/ 247 w 128"/>
                <a:gd name="T15" fmla="*/ 355 h 134"/>
                <a:gd name="T16" fmla="*/ 263 w 128"/>
                <a:gd name="T17" fmla="*/ 347 h 134"/>
                <a:gd name="T18" fmla="*/ 271 w 128"/>
                <a:gd name="T19" fmla="*/ 329 h 134"/>
                <a:gd name="T20" fmla="*/ 295 w 128"/>
                <a:gd name="T21" fmla="*/ 318 h 134"/>
                <a:gd name="T22" fmla="*/ 322 w 128"/>
                <a:gd name="T23" fmla="*/ 291 h 134"/>
                <a:gd name="T24" fmla="*/ 338 w 128"/>
                <a:gd name="T25" fmla="*/ 259 h 134"/>
                <a:gd name="T26" fmla="*/ 308 w 128"/>
                <a:gd name="T27" fmla="*/ 248 h 134"/>
                <a:gd name="T28" fmla="*/ 314 w 128"/>
                <a:gd name="T29" fmla="*/ 232 h 134"/>
                <a:gd name="T30" fmla="*/ 300 w 128"/>
                <a:gd name="T31" fmla="*/ 219 h 134"/>
                <a:gd name="T32" fmla="*/ 279 w 128"/>
                <a:gd name="T33" fmla="*/ 198 h 134"/>
                <a:gd name="T34" fmla="*/ 268 w 128"/>
                <a:gd name="T35" fmla="*/ 152 h 134"/>
                <a:gd name="T36" fmla="*/ 265 w 128"/>
                <a:gd name="T37" fmla="*/ 118 h 134"/>
                <a:gd name="T38" fmla="*/ 247 w 128"/>
                <a:gd name="T39" fmla="*/ 104 h 134"/>
                <a:gd name="T40" fmla="*/ 230 w 128"/>
                <a:gd name="T41" fmla="*/ 75 h 134"/>
                <a:gd name="T42" fmla="*/ 225 w 128"/>
                <a:gd name="T43" fmla="*/ 59 h 134"/>
                <a:gd name="T44" fmla="*/ 222 w 128"/>
                <a:gd name="T45" fmla="*/ 43 h 134"/>
                <a:gd name="T46" fmla="*/ 214 w 128"/>
                <a:gd name="T47" fmla="*/ 35 h 134"/>
                <a:gd name="T48" fmla="*/ 201 w 128"/>
                <a:gd name="T49" fmla="*/ 27 h 134"/>
                <a:gd name="T50" fmla="*/ 193 w 128"/>
                <a:gd name="T51" fmla="*/ 8 h 134"/>
                <a:gd name="T52" fmla="*/ 185 w 128"/>
                <a:gd name="T53" fmla="*/ 3 h 134"/>
                <a:gd name="T54" fmla="*/ 166 w 128"/>
                <a:gd name="T55" fmla="*/ 16 h 134"/>
                <a:gd name="T56" fmla="*/ 161 w 128"/>
                <a:gd name="T57" fmla="*/ 43 h 134"/>
                <a:gd name="T58" fmla="*/ 155 w 128"/>
                <a:gd name="T59" fmla="*/ 59 h 134"/>
                <a:gd name="T60" fmla="*/ 139 w 128"/>
                <a:gd name="T61" fmla="*/ 67 h 134"/>
                <a:gd name="T62" fmla="*/ 137 w 128"/>
                <a:gd name="T63" fmla="*/ 77 h 134"/>
                <a:gd name="T64" fmla="*/ 102 w 128"/>
                <a:gd name="T65" fmla="*/ 77 h 134"/>
                <a:gd name="T66" fmla="*/ 88 w 128"/>
                <a:gd name="T67" fmla="*/ 85 h 134"/>
                <a:gd name="T68" fmla="*/ 80 w 128"/>
                <a:gd name="T69" fmla="*/ 91 h 134"/>
                <a:gd name="T70" fmla="*/ 72 w 128"/>
                <a:gd name="T71" fmla="*/ 104 h 134"/>
                <a:gd name="T72" fmla="*/ 67 w 128"/>
                <a:gd name="T73" fmla="*/ 99 h 134"/>
                <a:gd name="T74" fmla="*/ 48 w 128"/>
                <a:gd name="T75" fmla="*/ 115 h 134"/>
                <a:gd name="T76" fmla="*/ 21 w 128"/>
                <a:gd name="T77" fmla="*/ 126 h 134"/>
                <a:gd name="T78" fmla="*/ 8 w 128"/>
                <a:gd name="T79" fmla="*/ 142 h 134"/>
                <a:gd name="T80" fmla="*/ 11 w 128"/>
                <a:gd name="T81" fmla="*/ 160 h 134"/>
                <a:gd name="T82" fmla="*/ 3 w 128"/>
                <a:gd name="T83" fmla="*/ 179 h 134"/>
                <a:gd name="T84" fmla="*/ 0 w 128"/>
                <a:gd name="T85" fmla="*/ 179 h 134"/>
                <a:gd name="T86" fmla="*/ 3 w 128"/>
                <a:gd name="T87" fmla="*/ 192 h 134"/>
                <a:gd name="T88" fmla="*/ 24 w 128"/>
                <a:gd name="T89" fmla="*/ 198 h 134"/>
                <a:gd name="T90" fmla="*/ 21 w 128"/>
                <a:gd name="T91" fmla="*/ 216 h 134"/>
                <a:gd name="T92" fmla="*/ 38 w 128"/>
                <a:gd name="T93" fmla="*/ 227 h 134"/>
                <a:gd name="T94" fmla="*/ 43 w 128"/>
                <a:gd name="T95" fmla="*/ 227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28" h="134">
                  <a:moveTo>
                    <a:pt x="16" y="85"/>
                  </a:moveTo>
                  <a:cubicBezTo>
                    <a:pt x="22" y="84"/>
                    <a:pt x="33" y="83"/>
                    <a:pt x="38" y="89"/>
                  </a:cubicBezTo>
                  <a:cubicBezTo>
                    <a:pt x="45" y="97"/>
                    <a:pt x="49" y="100"/>
                    <a:pt x="55" y="107"/>
                  </a:cubicBezTo>
                  <a:cubicBezTo>
                    <a:pt x="60" y="114"/>
                    <a:pt x="58" y="117"/>
                    <a:pt x="60" y="121"/>
                  </a:cubicBezTo>
                  <a:cubicBezTo>
                    <a:pt x="61" y="125"/>
                    <a:pt x="69" y="133"/>
                    <a:pt x="69" y="133"/>
                  </a:cubicBezTo>
                  <a:cubicBezTo>
                    <a:pt x="69" y="133"/>
                    <a:pt x="76" y="132"/>
                    <a:pt x="80" y="132"/>
                  </a:cubicBezTo>
                  <a:cubicBezTo>
                    <a:pt x="82" y="132"/>
                    <a:pt x="84" y="133"/>
                    <a:pt x="86" y="134"/>
                  </a:cubicBezTo>
                  <a:cubicBezTo>
                    <a:pt x="88" y="134"/>
                    <a:pt x="91" y="133"/>
                    <a:pt x="92" y="133"/>
                  </a:cubicBezTo>
                  <a:cubicBezTo>
                    <a:pt x="95" y="134"/>
                    <a:pt x="96" y="134"/>
                    <a:pt x="98" y="130"/>
                  </a:cubicBezTo>
                  <a:cubicBezTo>
                    <a:pt x="99" y="125"/>
                    <a:pt x="96" y="122"/>
                    <a:pt x="101" y="123"/>
                  </a:cubicBezTo>
                  <a:cubicBezTo>
                    <a:pt x="106" y="124"/>
                    <a:pt x="106" y="124"/>
                    <a:pt x="110" y="119"/>
                  </a:cubicBezTo>
                  <a:cubicBezTo>
                    <a:pt x="115" y="114"/>
                    <a:pt x="116" y="113"/>
                    <a:pt x="120" y="109"/>
                  </a:cubicBezTo>
                  <a:cubicBezTo>
                    <a:pt x="124" y="106"/>
                    <a:pt x="128" y="98"/>
                    <a:pt x="126" y="97"/>
                  </a:cubicBezTo>
                  <a:cubicBezTo>
                    <a:pt x="123" y="95"/>
                    <a:pt x="116" y="93"/>
                    <a:pt x="115" y="93"/>
                  </a:cubicBezTo>
                  <a:cubicBezTo>
                    <a:pt x="113" y="92"/>
                    <a:pt x="118" y="91"/>
                    <a:pt x="117" y="87"/>
                  </a:cubicBezTo>
                  <a:cubicBezTo>
                    <a:pt x="116" y="84"/>
                    <a:pt x="116" y="82"/>
                    <a:pt x="112" y="82"/>
                  </a:cubicBezTo>
                  <a:cubicBezTo>
                    <a:pt x="108" y="82"/>
                    <a:pt x="105" y="80"/>
                    <a:pt x="104" y="74"/>
                  </a:cubicBezTo>
                  <a:cubicBezTo>
                    <a:pt x="104" y="68"/>
                    <a:pt x="101" y="62"/>
                    <a:pt x="100" y="57"/>
                  </a:cubicBezTo>
                  <a:cubicBezTo>
                    <a:pt x="99" y="51"/>
                    <a:pt x="99" y="44"/>
                    <a:pt x="99" y="44"/>
                  </a:cubicBezTo>
                  <a:cubicBezTo>
                    <a:pt x="99" y="44"/>
                    <a:pt x="95" y="39"/>
                    <a:pt x="92" y="39"/>
                  </a:cubicBezTo>
                  <a:cubicBezTo>
                    <a:pt x="90" y="38"/>
                    <a:pt x="86" y="28"/>
                    <a:pt x="86" y="28"/>
                  </a:cubicBezTo>
                  <a:cubicBezTo>
                    <a:pt x="86" y="28"/>
                    <a:pt x="85" y="24"/>
                    <a:pt x="84" y="22"/>
                  </a:cubicBezTo>
                  <a:cubicBezTo>
                    <a:pt x="83" y="20"/>
                    <a:pt x="82" y="18"/>
                    <a:pt x="83" y="16"/>
                  </a:cubicBezTo>
                  <a:cubicBezTo>
                    <a:pt x="83" y="15"/>
                    <a:pt x="82" y="13"/>
                    <a:pt x="80" y="13"/>
                  </a:cubicBezTo>
                  <a:cubicBezTo>
                    <a:pt x="79" y="12"/>
                    <a:pt x="76" y="11"/>
                    <a:pt x="75" y="10"/>
                  </a:cubicBezTo>
                  <a:cubicBezTo>
                    <a:pt x="74" y="9"/>
                    <a:pt x="72" y="4"/>
                    <a:pt x="72" y="3"/>
                  </a:cubicBezTo>
                  <a:cubicBezTo>
                    <a:pt x="72" y="2"/>
                    <a:pt x="71" y="0"/>
                    <a:pt x="69" y="1"/>
                  </a:cubicBezTo>
                  <a:cubicBezTo>
                    <a:pt x="67" y="1"/>
                    <a:pt x="63" y="5"/>
                    <a:pt x="62" y="6"/>
                  </a:cubicBezTo>
                  <a:cubicBezTo>
                    <a:pt x="62" y="7"/>
                    <a:pt x="60" y="14"/>
                    <a:pt x="60" y="16"/>
                  </a:cubicBezTo>
                  <a:cubicBezTo>
                    <a:pt x="61" y="17"/>
                    <a:pt x="60" y="20"/>
                    <a:pt x="58" y="22"/>
                  </a:cubicBezTo>
                  <a:cubicBezTo>
                    <a:pt x="57" y="23"/>
                    <a:pt x="53" y="23"/>
                    <a:pt x="52" y="25"/>
                  </a:cubicBezTo>
                  <a:cubicBezTo>
                    <a:pt x="51" y="28"/>
                    <a:pt x="51" y="29"/>
                    <a:pt x="51" y="29"/>
                  </a:cubicBezTo>
                  <a:cubicBezTo>
                    <a:pt x="51" y="29"/>
                    <a:pt x="40" y="27"/>
                    <a:pt x="38" y="29"/>
                  </a:cubicBezTo>
                  <a:cubicBezTo>
                    <a:pt x="36" y="31"/>
                    <a:pt x="34" y="31"/>
                    <a:pt x="33" y="32"/>
                  </a:cubicBezTo>
                  <a:cubicBezTo>
                    <a:pt x="32" y="32"/>
                    <a:pt x="30" y="32"/>
                    <a:pt x="30" y="34"/>
                  </a:cubicBezTo>
                  <a:cubicBezTo>
                    <a:pt x="30" y="36"/>
                    <a:pt x="30" y="39"/>
                    <a:pt x="27" y="39"/>
                  </a:cubicBezTo>
                  <a:cubicBezTo>
                    <a:pt x="26" y="38"/>
                    <a:pt x="25" y="38"/>
                    <a:pt x="25" y="37"/>
                  </a:cubicBezTo>
                  <a:cubicBezTo>
                    <a:pt x="22" y="41"/>
                    <a:pt x="19" y="43"/>
                    <a:pt x="18" y="43"/>
                  </a:cubicBezTo>
                  <a:cubicBezTo>
                    <a:pt x="15" y="44"/>
                    <a:pt x="10" y="48"/>
                    <a:pt x="8" y="47"/>
                  </a:cubicBezTo>
                  <a:cubicBezTo>
                    <a:pt x="5" y="47"/>
                    <a:pt x="5" y="51"/>
                    <a:pt x="3" y="53"/>
                  </a:cubicBezTo>
                  <a:cubicBezTo>
                    <a:pt x="1" y="56"/>
                    <a:pt x="3" y="58"/>
                    <a:pt x="4" y="60"/>
                  </a:cubicBezTo>
                  <a:cubicBezTo>
                    <a:pt x="4" y="61"/>
                    <a:pt x="4" y="67"/>
                    <a:pt x="1" y="67"/>
                  </a:cubicBezTo>
                  <a:cubicBezTo>
                    <a:pt x="1" y="67"/>
                    <a:pt x="0" y="67"/>
                    <a:pt x="0" y="6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8" y="72"/>
                    <a:pt x="9" y="74"/>
                  </a:cubicBezTo>
                  <a:cubicBezTo>
                    <a:pt x="10" y="75"/>
                    <a:pt x="7" y="78"/>
                    <a:pt x="8" y="81"/>
                  </a:cubicBezTo>
                  <a:cubicBezTo>
                    <a:pt x="9" y="83"/>
                    <a:pt x="12" y="85"/>
                    <a:pt x="14" y="85"/>
                  </a:cubicBezTo>
                  <a:cubicBezTo>
                    <a:pt x="14" y="85"/>
                    <a:pt x="15" y="85"/>
                    <a:pt x="16" y="85"/>
                  </a:cubicBezTo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88">
              <a:extLst>
                <a:ext uri="{FF2B5EF4-FFF2-40B4-BE49-F238E27FC236}">
                  <a16:creationId xmlns:a16="http://schemas.microsoft.com/office/drawing/2014/main" id="{DF7056F9-F532-43A7-8C84-8370FFB83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094" y="4581715"/>
              <a:ext cx="509975" cy="352696"/>
            </a:xfrm>
            <a:custGeom>
              <a:avLst/>
              <a:gdLst>
                <a:gd name="T0" fmla="*/ 257 w 105"/>
                <a:gd name="T1" fmla="*/ 69 h 70"/>
                <a:gd name="T2" fmla="*/ 260 w 105"/>
                <a:gd name="T3" fmla="*/ 51 h 70"/>
                <a:gd name="T4" fmla="*/ 238 w 105"/>
                <a:gd name="T5" fmla="*/ 45 h 70"/>
                <a:gd name="T6" fmla="*/ 236 w 105"/>
                <a:gd name="T7" fmla="*/ 32 h 70"/>
                <a:gd name="T8" fmla="*/ 219 w 105"/>
                <a:gd name="T9" fmla="*/ 37 h 70"/>
                <a:gd name="T10" fmla="*/ 203 w 105"/>
                <a:gd name="T11" fmla="*/ 37 h 70"/>
                <a:gd name="T12" fmla="*/ 193 w 105"/>
                <a:gd name="T13" fmla="*/ 51 h 70"/>
                <a:gd name="T14" fmla="*/ 182 w 105"/>
                <a:gd name="T15" fmla="*/ 64 h 70"/>
                <a:gd name="T16" fmla="*/ 136 w 105"/>
                <a:gd name="T17" fmla="*/ 69 h 70"/>
                <a:gd name="T18" fmla="*/ 134 w 105"/>
                <a:gd name="T19" fmla="*/ 51 h 70"/>
                <a:gd name="T20" fmla="*/ 120 w 105"/>
                <a:gd name="T21" fmla="*/ 48 h 70"/>
                <a:gd name="T22" fmla="*/ 107 w 105"/>
                <a:gd name="T23" fmla="*/ 48 h 70"/>
                <a:gd name="T24" fmla="*/ 88 w 105"/>
                <a:gd name="T25" fmla="*/ 32 h 70"/>
                <a:gd name="T26" fmla="*/ 75 w 105"/>
                <a:gd name="T27" fmla="*/ 8 h 70"/>
                <a:gd name="T28" fmla="*/ 72 w 105"/>
                <a:gd name="T29" fmla="*/ 0 h 70"/>
                <a:gd name="T30" fmla="*/ 37 w 105"/>
                <a:gd name="T31" fmla="*/ 13 h 70"/>
                <a:gd name="T32" fmla="*/ 37 w 105"/>
                <a:gd name="T33" fmla="*/ 32 h 70"/>
                <a:gd name="T34" fmla="*/ 48 w 105"/>
                <a:gd name="T35" fmla="*/ 43 h 70"/>
                <a:gd name="T36" fmla="*/ 48 w 105"/>
                <a:gd name="T37" fmla="*/ 72 h 70"/>
                <a:gd name="T38" fmla="*/ 24 w 105"/>
                <a:gd name="T39" fmla="*/ 80 h 70"/>
                <a:gd name="T40" fmla="*/ 5 w 105"/>
                <a:gd name="T41" fmla="*/ 85 h 70"/>
                <a:gd name="T42" fmla="*/ 0 w 105"/>
                <a:gd name="T43" fmla="*/ 96 h 70"/>
                <a:gd name="T44" fmla="*/ 27 w 105"/>
                <a:gd name="T45" fmla="*/ 104 h 70"/>
                <a:gd name="T46" fmla="*/ 16 w 105"/>
                <a:gd name="T47" fmla="*/ 118 h 70"/>
                <a:gd name="T48" fmla="*/ 16 w 105"/>
                <a:gd name="T49" fmla="*/ 136 h 70"/>
                <a:gd name="T50" fmla="*/ 35 w 105"/>
                <a:gd name="T51" fmla="*/ 144 h 70"/>
                <a:gd name="T52" fmla="*/ 37 w 105"/>
                <a:gd name="T53" fmla="*/ 168 h 70"/>
                <a:gd name="T54" fmla="*/ 54 w 105"/>
                <a:gd name="T55" fmla="*/ 184 h 70"/>
                <a:gd name="T56" fmla="*/ 91 w 105"/>
                <a:gd name="T57" fmla="*/ 182 h 70"/>
                <a:gd name="T58" fmla="*/ 115 w 105"/>
                <a:gd name="T59" fmla="*/ 187 h 70"/>
                <a:gd name="T60" fmla="*/ 134 w 105"/>
                <a:gd name="T61" fmla="*/ 166 h 70"/>
                <a:gd name="T62" fmla="*/ 150 w 105"/>
                <a:gd name="T63" fmla="*/ 163 h 70"/>
                <a:gd name="T64" fmla="*/ 179 w 105"/>
                <a:gd name="T65" fmla="*/ 144 h 70"/>
                <a:gd name="T66" fmla="*/ 203 w 105"/>
                <a:gd name="T67" fmla="*/ 128 h 70"/>
                <a:gd name="T68" fmla="*/ 206 w 105"/>
                <a:gd name="T69" fmla="*/ 107 h 70"/>
                <a:gd name="T70" fmla="*/ 219 w 105"/>
                <a:gd name="T71" fmla="*/ 85 h 70"/>
                <a:gd name="T72" fmla="*/ 268 w 105"/>
                <a:gd name="T73" fmla="*/ 88 h 70"/>
                <a:gd name="T74" fmla="*/ 281 w 105"/>
                <a:gd name="T75" fmla="*/ 80 h 70"/>
                <a:gd name="T76" fmla="*/ 273 w 105"/>
                <a:gd name="T77" fmla="*/ 80 h 70"/>
                <a:gd name="T78" fmla="*/ 257 w 105"/>
                <a:gd name="T79" fmla="*/ 69 h 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05" h="70">
                  <a:moveTo>
                    <a:pt x="96" y="26"/>
                  </a:moveTo>
                  <a:cubicBezTo>
                    <a:pt x="95" y="23"/>
                    <a:pt x="98" y="20"/>
                    <a:pt x="97" y="19"/>
                  </a:cubicBezTo>
                  <a:cubicBezTo>
                    <a:pt x="96" y="17"/>
                    <a:pt x="89" y="17"/>
                    <a:pt x="89" y="17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6" y="13"/>
                    <a:pt x="86" y="15"/>
                    <a:pt x="82" y="14"/>
                  </a:cubicBezTo>
                  <a:cubicBezTo>
                    <a:pt x="79" y="14"/>
                    <a:pt x="79" y="15"/>
                    <a:pt x="76" y="14"/>
                  </a:cubicBezTo>
                  <a:cubicBezTo>
                    <a:pt x="72" y="12"/>
                    <a:pt x="74" y="16"/>
                    <a:pt x="72" y="19"/>
                  </a:cubicBezTo>
                  <a:cubicBezTo>
                    <a:pt x="70" y="23"/>
                    <a:pt x="70" y="23"/>
                    <a:pt x="68" y="24"/>
                  </a:cubicBezTo>
                  <a:cubicBezTo>
                    <a:pt x="65" y="26"/>
                    <a:pt x="53" y="26"/>
                    <a:pt x="51" y="26"/>
                  </a:cubicBezTo>
                  <a:cubicBezTo>
                    <a:pt x="48" y="25"/>
                    <a:pt x="51" y="22"/>
                    <a:pt x="50" y="19"/>
                  </a:cubicBezTo>
                  <a:cubicBezTo>
                    <a:pt x="49" y="16"/>
                    <a:pt x="48" y="19"/>
                    <a:pt x="45" y="18"/>
                  </a:cubicBezTo>
                  <a:cubicBezTo>
                    <a:pt x="42" y="16"/>
                    <a:pt x="42" y="19"/>
                    <a:pt x="40" y="18"/>
                  </a:cubicBezTo>
                  <a:cubicBezTo>
                    <a:pt x="37" y="18"/>
                    <a:pt x="34" y="15"/>
                    <a:pt x="33" y="12"/>
                  </a:cubicBezTo>
                  <a:cubicBezTo>
                    <a:pt x="31" y="9"/>
                    <a:pt x="31" y="5"/>
                    <a:pt x="28" y="3"/>
                  </a:cubicBezTo>
                  <a:cubicBezTo>
                    <a:pt x="28" y="3"/>
                    <a:pt x="27" y="2"/>
                    <a:pt x="27" y="0"/>
                  </a:cubicBezTo>
                  <a:cubicBezTo>
                    <a:pt x="26" y="1"/>
                    <a:pt x="16" y="3"/>
                    <a:pt x="14" y="5"/>
                  </a:cubicBezTo>
                  <a:cubicBezTo>
                    <a:pt x="12" y="6"/>
                    <a:pt x="14" y="9"/>
                    <a:pt x="14" y="12"/>
                  </a:cubicBezTo>
                  <a:cubicBezTo>
                    <a:pt x="14" y="14"/>
                    <a:pt x="18" y="15"/>
                    <a:pt x="18" y="16"/>
                  </a:cubicBezTo>
                  <a:cubicBezTo>
                    <a:pt x="19" y="17"/>
                    <a:pt x="19" y="23"/>
                    <a:pt x="18" y="27"/>
                  </a:cubicBezTo>
                  <a:cubicBezTo>
                    <a:pt x="17" y="31"/>
                    <a:pt x="13" y="31"/>
                    <a:pt x="9" y="30"/>
                  </a:cubicBezTo>
                  <a:cubicBezTo>
                    <a:pt x="6" y="29"/>
                    <a:pt x="2" y="32"/>
                    <a:pt x="2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5" y="37"/>
                    <a:pt x="9" y="38"/>
                    <a:pt x="10" y="39"/>
                  </a:cubicBezTo>
                  <a:cubicBezTo>
                    <a:pt x="12" y="40"/>
                    <a:pt x="9" y="40"/>
                    <a:pt x="6" y="44"/>
                  </a:cubicBezTo>
                  <a:cubicBezTo>
                    <a:pt x="2" y="47"/>
                    <a:pt x="4" y="48"/>
                    <a:pt x="6" y="51"/>
                  </a:cubicBezTo>
                  <a:cubicBezTo>
                    <a:pt x="8" y="54"/>
                    <a:pt x="10" y="53"/>
                    <a:pt x="13" y="54"/>
                  </a:cubicBezTo>
                  <a:cubicBezTo>
                    <a:pt x="15" y="56"/>
                    <a:pt x="14" y="59"/>
                    <a:pt x="14" y="63"/>
                  </a:cubicBezTo>
                  <a:cubicBezTo>
                    <a:pt x="14" y="67"/>
                    <a:pt x="17" y="68"/>
                    <a:pt x="20" y="69"/>
                  </a:cubicBezTo>
                  <a:cubicBezTo>
                    <a:pt x="22" y="70"/>
                    <a:pt x="30" y="68"/>
                    <a:pt x="34" y="68"/>
                  </a:cubicBezTo>
                  <a:cubicBezTo>
                    <a:pt x="37" y="68"/>
                    <a:pt x="43" y="70"/>
                    <a:pt x="43" y="70"/>
                  </a:cubicBezTo>
                  <a:cubicBezTo>
                    <a:pt x="43" y="70"/>
                    <a:pt x="47" y="68"/>
                    <a:pt x="50" y="62"/>
                  </a:cubicBezTo>
                  <a:cubicBezTo>
                    <a:pt x="52" y="56"/>
                    <a:pt x="54" y="61"/>
                    <a:pt x="56" y="61"/>
                  </a:cubicBezTo>
                  <a:cubicBezTo>
                    <a:pt x="59" y="61"/>
                    <a:pt x="65" y="57"/>
                    <a:pt x="67" y="54"/>
                  </a:cubicBezTo>
                  <a:cubicBezTo>
                    <a:pt x="69" y="51"/>
                    <a:pt x="74" y="50"/>
                    <a:pt x="76" y="48"/>
                  </a:cubicBezTo>
                  <a:cubicBezTo>
                    <a:pt x="78" y="46"/>
                    <a:pt x="79" y="44"/>
                    <a:pt x="77" y="40"/>
                  </a:cubicBezTo>
                  <a:cubicBezTo>
                    <a:pt x="75" y="36"/>
                    <a:pt x="79" y="34"/>
                    <a:pt x="82" y="32"/>
                  </a:cubicBezTo>
                  <a:cubicBezTo>
                    <a:pt x="84" y="30"/>
                    <a:pt x="95" y="32"/>
                    <a:pt x="100" y="33"/>
                  </a:cubicBezTo>
                  <a:cubicBezTo>
                    <a:pt x="101" y="33"/>
                    <a:pt x="103" y="31"/>
                    <a:pt x="105" y="30"/>
                  </a:cubicBezTo>
                  <a:cubicBezTo>
                    <a:pt x="103" y="30"/>
                    <a:pt x="102" y="30"/>
                    <a:pt x="102" y="30"/>
                  </a:cubicBezTo>
                  <a:cubicBezTo>
                    <a:pt x="100" y="30"/>
                    <a:pt x="97" y="28"/>
                    <a:pt x="96" y="2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89">
              <a:extLst>
                <a:ext uri="{FF2B5EF4-FFF2-40B4-BE49-F238E27FC236}">
                  <a16:creationId xmlns:a16="http://schemas.microsoft.com/office/drawing/2014/main" id="{E8554C03-E533-4C34-8246-AC1DDEFDF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509" y="4723172"/>
              <a:ext cx="524495" cy="458315"/>
            </a:xfrm>
            <a:custGeom>
              <a:avLst/>
              <a:gdLst>
                <a:gd name="T0" fmla="*/ 244 w 108"/>
                <a:gd name="T1" fmla="*/ 134 h 91"/>
                <a:gd name="T2" fmla="*/ 219 w 108"/>
                <a:gd name="T3" fmla="*/ 101 h 91"/>
                <a:gd name="T4" fmla="*/ 206 w 108"/>
                <a:gd name="T5" fmla="*/ 64 h 91"/>
                <a:gd name="T6" fmla="*/ 161 w 108"/>
                <a:gd name="T7" fmla="*/ 16 h 91"/>
                <a:gd name="T8" fmla="*/ 104 w 108"/>
                <a:gd name="T9" fmla="*/ 5 h 91"/>
                <a:gd name="T10" fmla="*/ 91 w 108"/>
                <a:gd name="T11" fmla="*/ 13 h 91"/>
                <a:gd name="T12" fmla="*/ 43 w 108"/>
                <a:gd name="T13" fmla="*/ 11 h 91"/>
                <a:gd name="T14" fmla="*/ 29 w 108"/>
                <a:gd name="T15" fmla="*/ 32 h 91"/>
                <a:gd name="T16" fmla="*/ 27 w 108"/>
                <a:gd name="T17" fmla="*/ 53 h 91"/>
                <a:gd name="T18" fmla="*/ 3 w 108"/>
                <a:gd name="T19" fmla="*/ 67 h 91"/>
                <a:gd name="T20" fmla="*/ 5 w 108"/>
                <a:gd name="T21" fmla="*/ 85 h 91"/>
                <a:gd name="T22" fmla="*/ 27 w 108"/>
                <a:gd name="T23" fmla="*/ 117 h 91"/>
                <a:gd name="T24" fmla="*/ 32 w 108"/>
                <a:gd name="T25" fmla="*/ 142 h 91"/>
                <a:gd name="T26" fmla="*/ 37 w 108"/>
                <a:gd name="T27" fmla="*/ 163 h 91"/>
                <a:gd name="T28" fmla="*/ 67 w 108"/>
                <a:gd name="T29" fmla="*/ 190 h 91"/>
                <a:gd name="T30" fmla="*/ 88 w 108"/>
                <a:gd name="T31" fmla="*/ 192 h 91"/>
                <a:gd name="T32" fmla="*/ 104 w 108"/>
                <a:gd name="T33" fmla="*/ 216 h 91"/>
                <a:gd name="T34" fmla="*/ 139 w 108"/>
                <a:gd name="T35" fmla="*/ 230 h 91"/>
                <a:gd name="T36" fmla="*/ 158 w 108"/>
                <a:gd name="T37" fmla="*/ 211 h 91"/>
                <a:gd name="T38" fmla="*/ 201 w 108"/>
                <a:gd name="T39" fmla="*/ 214 h 91"/>
                <a:gd name="T40" fmla="*/ 219 w 108"/>
                <a:gd name="T41" fmla="*/ 222 h 91"/>
                <a:gd name="T42" fmla="*/ 230 w 108"/>
                <a:gd name="T43" fmla="*/ 203 h 91"/>
                <a:gd name="T44" fmla="*/ 230 w 108"/>
                <a:gd name="T45" fmla="*/ 166 h 91"/>
                <a:gd name="T46" fmla="*/ 254 w 108"/>
                <a:gd name="T47" fmla="*/ 168 h 91"/>
                <a:gd name="T48" fmla="*/ 278 w 108"/>
                <a:gd name="T49" fmla="*/ 160 h 91"/>
                <a:gd name="T50" fmla="*/ 286 w 108"/>
                <a:gd name="T51" fmla="*/ 136 h 91"/>
                <a:gd name="T52" fmla="*/ 289 w 108"/>
                <a:gd name="T53" fmla="*/ 136 h 91"/>
                <a:gd name="T54" fmla="*/ 273 w 108"/>
                <a:gd name="T55" fmla="*/ 131 h 91"/>
                <a:gd name="T56" fmla="*/ 244 w 108"/>
                <a:gd name="T57" fmla="*/ 134 h 9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08" h="91">
                  <a:moveTo>
                    <a:pt x="91" y="50"/>
                  </a:moveTo>
                  <a:cubicBezTo>
                    <a:pt x="91" y="50"/>
                    <a:pt x="83" y="42"/>
                    <a:pt x="82" y="38"/>
                  </a:cubicBezTo>
                  <a:cubicBezTo>
                    <a:pt x="80" y="34"/>
                    <a:pt x="82" y="31"/>
                    <a:pt x="77" y="24"/>
                  </a:cubicBezTo>
                  <a:cubicBezTo>
                    <a:pt x="72" y="17"/>
                    <a:pt x="67" y="14"/>
                    <a:pt x="60" y="6"/>
                  </a:cubicBezTo>
                  <a:cubicBezTo>
                    <a:pt x="55" y="0"/>
                    <a:pt x="44" y="1"/>
                    <a:pt x="39" y="2"/>
                  </a:cubicBezTo>
                  <a:cubicBezTo>
                    <a:pt x="37" y="3"/>
                    <a:pt x="35" y="5"/>
                    <a:pt x="34" y="5"/>
                  </a:cubicBezTo>
                  <a:cubicBezTo>
                    <a:pt x="29" y="4"/>
                    <a:pt x="18" y="2"/>
                    <a:pt x="16" y="4"/>
                  </a:cubicBezTo>
                  <a:cubicBezTo>
                    <a:pt x="13" y="6"/>
                    <a:pt x="9" y="8"/>
                    <a:pt x="11" y="12"/>
                  </a:cubicBezTo>
                  <a:cubicBezTo>
                    <a:pt x="13" y="16"/>
                    <a:pt x="12" y="18"/>
                    <a:pt x="10" y="20"/>
                  </a:cubicBezTo>
                  <a:cubicBezTo>
                    <a:pt x="8" y="22"/>
                    <a:pt x="4" y="23"/>
                    <a:pt x="1" y="25"/>
                  </a:cubicBezTo>
                  <a:cubicBezTo>
                    <a:pt x="1" y="28"/>
                    <a:pt x="0" y="31"/>
                    <a:pt x="2" y="32"/>
                  </a:cubicBezTo>
                  <a:cubicBezTo>
                    <a:pt x="5" y="35"/>
                    <a:pt x="8" y="42"/>
                    <a:pt x="10" y="44"/>
                  </a:cubicBezTo>
                  <a:cubicBezTo>
                    <a:pt x="13" y="47"/>
                    <a:pt x="14" y="49"/>
                    <a:pt x="12" y="53"/>
                  </a:cubicBezTo>
                  <a:cubicBezTo>
                    <a:pt x="10" y="57"/>
                    <a:pt x="9" y="57"/>
                    <a:pt x="14" y="61"/>
                  </a:cubicBezTo>
                  <a:cubicBezTo>
                    <a:pt x="19" y="64"/>
                    <a:pt x="24" y="68"/>
                    <a:pt x="25" y="71"/>
                  </a:cubicBezTo>
                  <a:cubicBezTo>
                    <a:pt x="26" y="74"/>
                    <a:pt x="27" y="71"/>
                    <a:pt x="33" y="72"/>
                  </a:cubicBezTo>
                  <a:cubicBezTo>
                    <a:pt x="37" y="72"/>
                    <a:pt x="43" y="71"/>
                    <a:pt x="39" y="81"/>
                  </a:cubicBezTo>
                  <a:cubicBezTo>
                    <a:pt x="45" y="86"/>
                    <a:pt x="51" y="91"/>
                    <a:pt x="52" y="86"/>
                  </a:cubicBezTo>
                  <a:cubicBezTo>
                    <a:pt x="54" y="81"/>
                    <a:pt x="53" y="78"/>
                    <a:pt x="59" y="79"/>
                  </a:cubicBezTo>
                  <a:cubicBezTo>
                    <a:pt x="64" y="80"/>
                    <a:pt x="72" y="79"/>
                    <a:pt x="75" y="80"/>
                  </a:cubicBezTo>
                  <a:cubicBezTo>
                    <a:pt x="79" y="81"/>
                    <a:pt x="82" y="83"/>
                    <a:pt x="82" y="83"/>
                  </a:cubicBezTo>
                  <a:cubicBezTo>
                    <a:pt x="82" y="83"/>
                    <a:pt x="89" y="81"/>
                    <a:pt x="86" y="76"/>
                  </a:cubicBezTo>
                  <a:cubicBezTo>
                    <a:pt x="84" y="70"/>
                    <a:pt x="83" y="64"/>
                    <a:pt x="86" y="62"/>
                  </a:cubicBezTo>
                  <a:cubicBezTo>
                    <a:pt x="89" y="60"/>
                    <a:pt x="91" y="61"/>
                    <a:pt x="95" y="63"/>
                  </a:cubicBezTo>
                  <a:cubicBezTo>
                    <a:pt x="98" y="65"/>
                    <a:pt x="102" y="63"/>
                    <a:pt x="104" y="60"/>
                  </a:cubicBezTo>
                  <a:cubicBezTo>
                    <a:pt x="105" y="56"/>
                    <a:pt x="107" y="51"/>
                    <a:pt x="107" y="51"/>
                  </a:cubicBezTo>
                  <a:cubicBezTo>
                    <a:pt x="107" y="51"/>
                    <a:pt x="107" y="51"/>
                    <a:pt x="108" y="51"/>
                  </a:cubicBezTo>
                  <a:cubicBezTo>
                    <a:pt x="106" y="50"/>
                    <a:pt x="104" y="49"/>
                    <a:pt x="102" y="49"/>
                  </a:cubicBezTo>
                  <a:cubicBezTo>
                    <a:pt x="98" y="49"/>
                    <a:pt x="91" y="50"/>
                    <a:pt x="91" y="5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90">
              <a:extLst>
                <a:ext uri="{FF2B5EF4-FFF2-40B4-BE49-F238E27FC236}">
                  <a16:creationId xmlns:a16="http://schemas.microsoft.com/office/drawing/2014/main" id="{BD2C2908-4AB2-4E18-B3C9-98FB45811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129" y="4849537"/>
              <a:ext cx="646091" cy="663898"/>
            </a:xfrm>
            <a:custGeom>
              <a:avLst/>
              <a:gdLst>
                <a:gd name="T0" fmla="*/ 329 w 133"/>
                <a:gd name="T1" fmla="*/ 125 h 132"/>
                <a:gd name="T2" fmla="*/ 308 w 133"/>
                <a:gd name="T3" fmla="*/ 123 h 132"/>
                <a:gd name="T4" fmla="*/ 278 w 133"/>
                <a:gd name="T5" fmla="*/ 96 h 132"/>
                <a:gd name="T6" fmla="*/ 273 w 133"/>
                <a:gd name="T7" fmla="*/ 75 h 132"/>
                <a:gd name="T8" fmla="*/ 268 w 133"/>
                <a:gd name="T9" fmla="*/ 51 h 132"/>
                <a:gd name="T10" fmla="*/ 246 w 133"/>
                <a:gd name="T11" fmla="*/ 19 h 132"/>
                <a:gd name="T12" fmla="*/ 244 w 133"/>
                <a:gd name="T13" fmla="*/ 0 h 132"/>
                <a:gd name="T14" fmla="*/ 244 w 133"/>
                <a:gd name="T15" fmla="*/ 3 h 132"/>
                <a:gd name="T16" fmla="*/ 214 w 133"/>
                <a:gd name="T17" fmla="*/ 21 h 132"/>
                <a:gd name="T18" fmla="*/ 198 w 133"/>
                <a:gd name="T19" fmla="*/ 24 h 132"/>
                <a:gd name="T20" fmla="*/ 179 w 133"/>
                <a:gd name="T21" fmla="*/ 45 h 132"/>
                <a:gd name="T22" fmla="*/ 155 w 133"/>
                <a:gd name="T23" fmla="*/ 40 h 132"/>
                <a:gd name="T24" fmla="*/ 126 w 133"/>
                <a:gd name="T25" fmla="*/ 43 h 132"/>
                <a:gd name="T26" fmla="*/ 128 w 133"/>
                <a:gd name="T27" fmla="*/ 59 h 132"/>
                <a:gd name="T28" fmla="*/ 158 w 133"/>
                <a:gd name="T29" fmla="*/ 88 h 132"/>
                <a:gd name="T30" fmla="*/ 163 w 133"/>
                <a:gd name="T31" fmla="*/ 107 h 132"/>
                <a:gd name="T32" fmla="*/ 145 w 133"/>
                <a:gd name="T33" fmla="*/ 109 h 132"/>
                <a:gd name="T34" fmla="*/ 131 w 133"/>
                <a:gd name="T35" fmla="*/ 147 h 132"/>
                <a:gd name="T36" fmla="*/ 107 w 133"/>
                <a:gd name="T37" fmla="*/ 163 h 132"/>
                <a:gd name="T38" fmla="*/ 75 w 133"/>
                <a:gd name="T39" fmla="*/ 149 h 132"/>
                <a:gd name="T40" fmla="*/ 51 w 133"/>
                <a:gd name="T41" fmla="*/ 163 h 132"/>
                <a:gd name="T42" fmla="*/ 35 w 133"/>
                <a:gd name="T43" fmla="*/ 171 h 132"/>
                <a:gd name="T44" fmla="*/ 29 w 133"/>
                <a:gd name="T45" fmla="*/ 195 h 132"/>
                <a:gd name="T46" fmla="*/ 19 w 133"/>
                <a:gd name="T47" fmla="*/ 208 h 132"/>
                <a:gd name="T48" fmla="*/ 11 w 133"/>
                <a:gd name="T49" fmla="*/ 224 h 132"/>
                <a:gd name="T50" fmla="*/ 19 w 133"/>
                <a:gd name="T51" fmla="*/ 240 h 132"/>
                <a:gd name="T52" fmla="*/ 16 w 133"/>
                <a:gd name="T53" fmla="*/ 253 h 132"/>
                <a:gd name="T54" fmla="*/ 35 w 133"/>
                <a:gd name="T55" fmla="*/ 259 h 132"/>
                <a:gd name="T56" fmla="*/ 40 w 133"/>
                <a:gd name="T57" fmla="*/ 277 h 132"/>
                <a:gd name="T58" fmla="*/ 21 w 133"/>
                <a:gd name="T59" fmla="*/ 288 h 132"/>
                <a:gd name="T60" fmla="*/ 3 w 133"/>
                <a:gd name="T61" fmla="*/ 317 h 132"/>
                <a:gd name="T62" fmla="*/ 5 w 133"/>
                <a:gd name="T63" fmla="*/ 349 h 132"/>
                <a:gd name="T64" fmla="*/ 32 w 133"/>
                <a:gd name="T65" fmla="*/ 347 h 132"/>
                <a:gd name="T66" fmla="*/ 46 w 133"/>
                <a:gd name="T67" fmla="*/ 339 h 132"/>
                <a:gd name="T68" fmla="*/ 54 w 133"/>
                <a:gd name="T69" fmla="*/ 323 h 132"/>
                <a:gd name="T70" fmla="*/ 59 w 133"/>
                <a:gd name="T71" fmla="*/ 304 h 132"/>
                <a:gd name="T72" fmla="*/ 72 w 133"/>
                <a:gd name="T73" fmla="*/ 307 h 132"/>
                <a:gd name="T74" fmla="*/ 83 w 133"/>
                <a:gd name="T75" fmla="*/ 312 h 132"/>
                <a:gd name="T76" fmla="*/ 91 w 133"/>
                <a:gd name="T77" fmla="*/ 291 h 132"/>
                <a:gd name="T78" fmla="*/ 104 w 133"/>
                <a:gd name="T79" fmla="*/ 277 h 132"/>
                <a:gd name="T80" fmla="*/ 115 w 133"/>
                <a:gd name="T81" fmla="*/ 261 h 132"/>
                <a:gd name="T82" fmla="*/ 120 w 133"/>
                <a:gd name="T83" fmla="*/ 240 h 132"/>
                <a:gd name="T84" fmla="*/ 137 w 133"/>
                <a:gd name="T85" fmla="*/ 224 h 132"/>
                <a:gd name="T86" fmla="*/ 179 w 133"/>
                <a:gd name="T87" fmla="*/ 248 h 132"/>
                <a:gd name="T88" fmla="*/ 182 w 133"/>
                <a:gd name="T89" fmla="*/ 216 h 132"/>
                <a:gd name="T90" fmla="*/ 195 w 133"/>
                <a:gd name="T91" fmla="*/ 203 h 132"/>
                <a:gd name="T92" fmla="*/ 190 w 133"/>
                <a:gd name="T93" fmla="*/ 179 h 132"/>
                <a:gd name="T94" fmla="*/ 206 w 133"/>
                <a:gd name="T95" fmla="*/ 173 h 132"/>
                <a:gd name="T96" fmla="*/ 219 w 133"/>
                <a:gd name="T97" fmla="*/ 203 h 132"/>
                <a:gd name="T98" fmla="*/ 230 w 133"/>
                <a:gd name="T99" fmla="*/ 195 h 132"/>
                <a:gd name="T100" fmla="*/ 241 w 133"/>
                <a:gd name="T101" fmla="*/ 181 h 132"/>
                <a:gd name="T102" fmla="*/ 257 w 133"/>
                <a:gd name="T103" fmla="*/ 197 h 132"/>
                <a:gd name="T104" fmla="*/ 273 w 133"/>
                <a:gd name="T105" fmla="*/ 200 h 132"/>
                <a:gd name="T106" fmla="*/ 270 w 133"/>
                <a:gd name="T107" fmla="*/ 195 h 132"/>
                <a:gd name="T108" fmla="*/ 278 w 133"/>
                <a:gd name="T109" fmla="*/ 168 h 132"/>
                <a:gd name="T110" fmla="*/ 300 w 133"/>
                <a:gd name="T111" fmla="*/ 149 h 132"/>
                <a:gd name="T112" fmla="*/ 337 w 133"/>
                <a:gd name="T113" fmla="*/ 144 h 132"/>
                <a:gd name="T114" fmla="*/ 345 w 133"/>
                <a:gd name="T115" fmla="*/ 149 h 132"/>
                <a:gd name="T116" fmla="*/ 329 w 133"/>
                <a:gd name="T117" fmla="*/ 125 h 1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3" h="132">
                  <a:moveTo>
                    <a:pt x="123" y="47"/>
                  </a:moveTo>
                  <a:cubicBezTo>
                    <a:pt x="117" y="46"/>
                    <a:pt x="116" y="49"/>
                    <a:pt x="115" y="46"/>
                  </a:cubicBezTo>
                  <a:cubicBezTo>
                    <a:pt x="114" y="43"/>
                    <a:pt x="109" y="39"/>
                    <a:pt x="104" y="36"/>
                  </a:cubicBezTo>
                  <a:cubicBezTo>
                    <a:pt x="99" y="32"/>
                    <a:pt x="100" y="32"/>
                    <a:pt x="102" y="28"/>
                  </a:cubicBezTo>
                  <a:cubicBezTo>
                    <a:pt x="104" y="24"/>
                    <a:pt x="103" y="22"/>
                    <a:pt x="100" y="19"/>
                  </a:cubicBezTo>
                  <a:cubicBezTo>
                    <a:pt x="98" y="17"/>
                    <a:pt x="95" y="10"/>
                    <a:pt x="92" y="7"/>
                  </a:cubicBezTo>
                  <a:cubicBezTo>
                    <a:pt x="90" y="6"/>
                    <a:pt x="91" y="3"/>
                    <a:pt x="91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89" y="4"/>
                    <a:pt x="83" y="8"/>
                    <a:pt x="80" y="8"/>
                  </a:cubicBezTo>
                  <a:cubicBezTo>
                    <a:pt x="78" y="8"/>
                    <a:pt x="76" y="3"/>
                    <a:pt x="74" y="9"/>
                  </a:cubicBezTo>
                  <a:cubicBezTo>
                    <a:pt x="71" y="15"/>
                    <a:pt x="67" y="17"/>
                    <a:pt x="67" y="17"/>
                  </a:cubicBezTo>
                  <a:cubicBezTo>
                    <a:pt x="67" y="17"/>
                    <a:pt x="61" y="15"/>
                    <a:pt x="58" y="15"/>
                  </a:cubicBezTo>
                  <a:cubicBezTo>
                    <a:pt x="55" y="15"/>
                    <a:pt x="50" y="16"/>
                    <a:pt x="47" y="16"/>
                  </a:cubicBezTo>
                  <a:cubicBezTo>
                    <a:pt x="47" y="18"/>
                    <a:pt x="48" y="20"/>
                    <a:pt x="48" y="22"/>
                  </a:cubicBezTo>
                  <a:cubicBezTo>
                    <a:pt x="50" y="25"/>
                    <a:pt x="55" y="30"/>
                    <a:pt x="59" y="33"/>
                  </a:cubicBezTo>
                  <a:cubicBezTo>
                    <a:pt x="63" y="36"/>
                    <a:pt x="62" y="37"/>
                    <a:pt x="61" y="40"/>
                  </a:cubicBezTo>
                  <a:cubicBezTo>
                    <a:pt x="61" y="43"/>
                    <a:pt x="57" y="40"/>
                    <a:pt x="54" y="41"/>
                  </a:cubicBezTo>
                  <a:cubicBezTo>
                    <a:pt x="52" y="42"/>
                    <a:pt x="51" y="47"/>
                    <a:pt x="49" y="55"/>
                  </a:cubicBezTo>
                  <a:cubicBezTo>
                    <a:pt x="46" y="62"/>
                    <a:pt x="43" y="60"/>
                    <a:pt x="40" y="61"/>
                  </a:cubicBezTo>
                  <a:cubicBezTo>
                    <a:pt x="37" y="61"/>
                    <a:pt x="33" y="57"/>
                    <a:pt x="28" y="56"/>
                  </a:cubicBezTo>
                  <a:cubicBezTo>
                    <a:pt x="23" y="55"/>
                    <a:pt x="23" y="58"/>
                    <a:pt x="19" y="61"/>
                  </a:cubicBezTo>
                  <a:cubicBezTo>
                    <a:pt x="17" y="64"/>
                    <a:pt x="15" y="64"/>
                    <a:pt x="13" y="64"/>
                  </a:cubicBezTo>
                  <a:cubicBezTo>
                    <a:pt x="12" y="67"/>
                    <a:pt x="11" y="71"/>
                    <a:pt x="11" y="73"/>
                  </a:cubicBezTo>
                  <a:cubicBezTo>
                    <a:pt x="11" y="75"/>
                    <a:pt x="9" y="76"/>
                    <a:pt x="7" y="78"/>
                  </a:cubicBezTo>
                  <a:cubicBezTo>
                    <a:pt x="4" y="80"/>
                    <a:pt x="2" y="80"/>
                    <a:pt x="4" y="84"/>
                  </a:cubicBezTo>
                  <a:cubicBezTo>
                    <a:pt x="7" y="88"/>
                    <a:pt x="9" y="86"/>
                    <a:pt x="7" y="90"/>
                  </a:cubicBezTo>
                  <a:cubicBezTo>
                    <a:pt x="5" y="93"/>
                    <a:pt x="4" y="95"/>
                    <a:pt x="6" y="95"/>
                  </a:cubicBezTo>
                  <a:cubicBezTo>
                    <a:pt x="9" y="95"/>
                    <a:pt x="12" y="94"/>
                    <a:pt x="13" y="97"/>
                  </a:cubicBezTo>
                  <a:cubicBezTo>
                    <a:pt x="14" y="100"/>
                    <a:pt x="16" y="102"/>
                    <a:pt x="15" y="104"/>
                  </a:cubicBezTo>
                  <a:cubicBezTo>
                    <a:pt x="14" y="106"/>
                    <a:pt x="11" y="105"/>
                    <a:pt x="8" y="108"/>
                  </a:cubicBezTo>
                  <a:cubicBezTo>
                    <a:pt x="5" y="111"/>
                    <a:pt x="0" y="113"/>
                    <a:pt x="1" y="119"/>
                  </a:cubicBezTo>
                  <a:cubicBezTo>
                    <a:pt x="1" y="123"/>
                    <a:pt x="3" y="127"/>
                    <a:pt x="2" y="131"/>
                  </a:cubicBezTo>
                  <a:cubicBezTo>
                    <a:pt x="6" y="132"/>
                    <a:pt x="9" y="131"/>
                    <a:pt x="12" y="130"/>
                  </a:cubicBezTo>
                  <a:cubicBezTo>
                    <a:pt x="15" y="130"/>
                    <a:pt x="15" y="131"/>
                    <a:pt x="17" y="127"/>
                  </a:cubicBezTo>
                  <a:cubicBezTo>
                    <a:pt x="18" y="123"/>
                    <a:pt x="19" y="124"/>
                    <a:pt x="20" y="121"/>
                  </a:cubicBezTo>
                  <a:cubicBezTo>
                    <a:pt x="21" y="119"/>
                    <a:pt x="19" y="116"/>
                    <a:pt x="22" y="114"/>
                  </a:cubicBezTo>
                  <a:cubicBezTo>
                    <a:pt x="25" y="112"/>
                    <a:pt x="26" y="114"/>
                    <a:pt x="27" y="115"/>
                  </a:cubicBezTo>
                  <a:cubicBezTo>
                    <a:pt x="29" y="116"/>
                    <a:pt x="30" y="117"/>
                    <a:pt x="31" y="117"/>
                  </a:cubicBezTo>
                  <a:cubicBezTo>
                    <a:pt x="32" y="114"/>
                    <a:pt x="34" y="111"/>
                    <a:pt x="34" y="109"/>
                  </a:cubicBezTo>
                  <a:cubicBezTo>
                    <a:pt x="34" y="107"/>
                    <a:pt x="36" y="104"/>
                    <a:pt x="39" y="104"/>
                  </a:cubicBezTo>
                  <a:cubicBezTo>
                    <a:pt x="42" y="104"/>
                    <a:pt x="44" y="102"/>
                    <a:pt x="43" y="98"/>
                  </a:cubicBezTo>
                  <a:cubicBezTo>
                    <a:pt x="43" y="95"/>
                    <a:pt x="42" y="92"/>
                    <a:pt x="45" y="90"/>
                  </a:cubicBezTo>
                  <a:cubicBezTo>
                    <a:pt x="48" y="88"/>
                    <a:pt x="47" y="81"/>
                    <a:pt x="51" y="84"/>
                  </a:cubicBezTo>
                  <a:cubicBezTo>
                    <a:pt x="55" y="86"/>
                    <a:pt x="65" y="98"/>
                    <a:pt x="67" y="93"/>
                  </a:cubicBezTo>
                  <a:cubicBezTo>
                    <a:pt x="68" y="88"/>
                    <a:pt x="64" y="83"/>
                    <a:pt x="68" y="81"/>
                  </a:cubicBezTo>
                  <a:cubicBezTo>
                    <a:pt x="73" y="80"/>
                    <a:pt x="75" y="78"/>
                    <a:pt x="73" y="76"/>
                  </a:cubicBezTo>
                  <a:cubicBezTo>
                    <a:pt x="71" y="73"/>
                    <a:pt x="68" y="69"/>
                    <a:pt x="71" y="67"/>
                  </a:cubicBezTo>
                  <a:cubicBezTo>
                    <a:pt x="73" y="64"/>
                    <a:pt x="74" y="60"/>
                    <a:pt x="77" y="65"/>
                  </a:cubicBezTo>
                  <a:cubicBezTo>
                    <a:pt x="80" y="70"/>
                    <a:pt x="79" y="76"/>
                    <a:pt x="82" y="76"/>
                  </a:cubicBezTo>
                  <a:cubicBezTo>
                    <a:pt x="86" y="76"/>
                    <a:pt x="86" y="75"/>
                    <a:pt x="86" y="73"/>
                  </a:cubicBezTo>
                  <a:cubicBezTo>
                    <a:pt x="86" y="70"/>
                    <a:pt x="88" y="67"/>
                    <a:pt x="90" y="68"/>
                  </a:cubicBezTo>
                  <a:cubicBezTo>
                    <a:pt x="93" y="69"/>
                    <a:pt x="91" y="73"/>
                    <a:pt x="96" y="74"/>
                  </a:cubicBezTo>
                  <a:cubicBezTo>
                    <a:pt x="98" y="75"/>
                    <a:pt x="100" y="75"/>
                    <a:pt x="102" y="75"/>
                  </a:cubicBezTo>
                  <a:cubicBezTo>
                    <a:pt x="101" y="74"/>
                    <a:pt x="101" y="74"/>
                    <a:pt x="101" y="73"/>
                  </a:cubicBezTo>
                  <a:cubicBezTo>
                    <a:pt x="102" y="73"/>
                    <a:pt x="104" y="67"/>
                    <a:pt x="104" y="63"/>
                  </a:cubicBezTo>
                  <a:cubicBezTo>
                    <a:pt x="104" y="59"/>
                    <a:pt x="106" y="57"/>
                    <a:pt x="112" y="56"/>
                  </a:cubicBezTo>
                  <a:cubicBezTo>
                    <a:pt x="117" y="56"/>
                    <a:pt x="119" y="48"/>
                    <a:pt x="126" y="54"/>
                  </a:cubicBezTo>
                  <a:cubicBezTo>
                    <a:pt x="127" y="54"/>
                    <a:pt x="128" y="55"/>
                    <a:pt x="129" y="56"/>
                  </a:cubicBezTo>
                  <a:cubicBezTo>
                    <a:pt x="133" y="46"/>
                    <a:pt x="127" y="47"/>
                    <a:pt x="123" y="4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91">
              <a:extLst>
                <a:ext uri="{FF2B5EF4-FFF2-40B4-BE49-F238E27FC236}">
                  <a16:creationId xmlns:a16="http://schemas.microsoft.com/office/drawing/2014/main" id="{478A56C4-A147-4AEF-88F9-A2A2F3EE5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788" y="4762779"/>
              <a:ext cx="568052" cy="413050"/>
            </a:xfrm>
            <a:custGeom>
              <a:avLst/>
              <a:gdLst>
                <a:gd name="T0" fmla="*/ 179 w 117"/>
                <a:gd name="T1" fmla="*/ 216 h 82"/>
                <a:gd name="T2" fmla="*/ 195 w 117"/>
                <a:gd name="T3" fmla="*/ 211 h 82"/>
                <a:gd name="T4" fmla="*/ 219 w 117"/>
                <a:gd name="T5" fmla="*/ 195 h 82"/>
                <a:gd name="T6" fmla="*/ 251 w 117"/>
                <a:gd name="T7" fmla="*/ 208 h 82"/>
                <a:gd name="T8" fmla="*/ 276 w 117"/>
                <a:gd name="T9" fmla="*/ 192 h 82"/>
                <a:gd name="T10" fmla="*/ 289 w 117"/>
                <a:gd name="T11" fmla="*/ 155 h 82"/>
                <a:gd name="T12" fmla="*/ 308 w 117"/>
                <a:gd name="T13" fmla="*/ 152 h 82"/>
                <a:gd name="T14" fmla="*/ 302 w 117"/>
                <a:gd name="T15" fmla="*/ 136 h 82"/>
                <a:gd name="T16" fmla="*/ 273 w 117"/>
                <a:gd name="T17" fmla="*/ 104 h 82"/>
                <a:gd name="T18" fmla="*/ 270 w 117"/>
                <a:gd name="T19" fmla="*/ 91 h 82"/>
                <a:gd name="T20" fmla="*/ 259 w 117"/>
                <a:gd name="T21" fmla="*/ 91 h 82"/>
                <a:gd name="T22" fmla="*/ 246 w 117"/>
                <a:gd name="T23" fmla="*/ 72 h 82"/>
                <a:gd name="T24" fmla="*/ 241 w 117"/>
                <a:gd name="T25" fmla="*/ 51 h 82"/>
                <a:gd name="T26" fmla="*/ 225 w 117"/>
                <a:gd name="T27" fmla="*/ 40 h 82"/>
                <a:gd name="T28" fmla="*/ 225 w 117"/>
                <a:gd name="T29" fmla="*/ 21 h 82"/>
                <a:gd name="T30" fmla="*/ 235 w 117"/>
                <a:gd name="T31" fmla="*/ 8 h 82"/>
                <a:gd name="T32" fmla="*/ 209 w 117"/>
                <a:gd name="T33" fmla="*/ 0 h 82"/>
                <a:gd name="T34" fmla="*/ 206 w 117"/>
                <a:gd name="T35" fmla="*/ 3 h 82"/>
                <a:gd name="T36" fmla="*/ 179 w 117"/>
                <a:gd name="T37" fmla="*/ 0 h 82"/>
                <a:gd name="T38" fmla="*/ 155 w 117"/>
                <a:gd name="T39" fmla="*/ 11 h 82"/>
                <a:gd name="T40" fmla="*/ 139 w 117"/>
                <a:gd name="T41" fmla="*/ 27 h 82"/>
                <a:gd name="T42" fmla="*/ 120 w 117"/>
                <a:gd name="T43" fmla="*/ 21 h 82"/>
                <a:gd name="T44" fmla="*/ 102 w 117"/>
                <a:gd name="T45" fmla="*/ 24 h 82"/>
                <a:gd name="T46" fmla="*/ 78 w 117"/>
                <a:gd name="T47" fmla="*/ 27 h 82"/>
                <a:gd name="T48" fmla="*/ 67 w 117"/>
                <a:gd name="T49" fmla="*/ 48 h 82"/>
                <a:gd name="T50" fmla="*/ 56 w 117"/>
                <a:gd name="T51" fmla="*/ 29 h 82"/>
                <a:gd name="T52" fmla="*/ 37 w 117"/>
                <a:gd name="T53" fmla="*/ 29 h 82"/>
                <a:gd name="T54" fmla="*/ 0 w 117"/>
                <a:gd name="T55" fmla="*/ 40 h 82"/>
                <a:gd name="T56" fmla="*/ 16 w 117"/>
                <a:gd name="T57" fmla="*/ 72 h 82"/>
                <a:gd name="T58" fmla="*/ 8 w 117"/>
                <a:gd name="T59" fmla="*/ 99 h 82"/>
                <a:gd name="T60" fmla="*/ 11 w 117"/>
                <a:gd name="T61" fmla="*/ 123 h 82"/>
                <a:gd name="T62" fmla="*/ 21 w 117"/>
                <a:gd name="T63" fmla="*/ 144 h 82"/>
                <a:gd name="T64" fmla="*/ 27 w 117"/>
                <a:gd name="T65" fmla="*/ 150 h 82"/>
                <a:gd name="T66" fmla="*/ 37 w 117"/>
                <a:gd name="T67" fmla="*/ 142 h 82"/>
                <a:gd name="T68" fmla="*/ 43 w 117"/>
                <a:gd name="T69" fmla="*/ 134 h 82"/>
                <a:gd name="T70" fmla="*/ 56 w 117"/>
                <a:gd name="T71" fmla="*/ 128 h 82"/>
                <a:gd name="T72" fmla="*/ 64 w 117"/>
                <a:gd name="T73" fmla="*/ 147 h 82"/>
                <a:gd name="T74" fmla="*/ 91 w 117"/>
                <a:gd name="T75" fmla="*/ 176 h 82"/>
                <a:gd name="T76" fmla="*/ 104 w 117"/>
                <a:gd name="T77" fmla="*/ 198 h 82"/>
                <a:gd name="T78" fmla="*/ 123 w 117"/>
                <a:gd name="T79" fmla="*/ 208 h 82"/>
                <a:gd name="T80" fmla="*/ 171 w 117"/>
                <a:gd name="T81" fmla="*/ 216 h 82"/>
                <a:gd name="T82" fmla="*/ 179 w 117"/>
                <a:gd name="T83" fmla="*/ 216 h 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7" h="82">
                  <a:moveTo>
                    <a:pt x="67" y="81"/>
                  </a:moveTo>
                  <a:cubicBezTo>
                    <a:pt x="69" y="82"/>
                    <a:pt x="70" y="81"/>
                    <a:pt x="73" y="79"/>
                  </a:cubicBezTo>
                  <a:cubicBezTo>
                    <a:pt x="76" y="75"/>
                    <a:pt x="77" y="72"/>
                    <a:pt x="82" y="73"/>
                  </a:cubicBezTo>
                  <a:cubicBezTo>
                    <a:pt x="87" y="75"/>
                    <a:pt x="91" y="79"/>
                    <a:pt x="94" y="78"/>
                  </a:cubicBezTo>
                  <a:cubicBezTo>
                    <a:pt x="97" y="78"/>
                    <a:pt x="100" y="79"/>
                    <a:pt x="103" y="72"/>
                  </a:cubicBezTo>
                  <a:cubicBezTo>
                    <a:pt x="105" y="65"/>
                    <a:pt x="106" y="59"/>
                    <a:pt x="108" y="58"/>
                  </a:cubicBezTo>
                  <a:cubicBezTo>
                    <a:pt x="111" y="57"/>
                    <a:pt x="114" y="60"/>
                    <a:pt x="115" y="57"/>
                  </a:cubicBezTo>
                  <a:cubicBezTo>
                    <a:pt x="116" y="55"/>
                    <a:pt x="117" y="54"/>
                    <a:pt x="113" y="51"/>
                  </a:cubicBezTo>
                  <a:cubicBezTo>
                    <a:pt x="109" y="48"/>
                    <a:pt x="104" y="43"/>
                    <a:pt x="102" y="39"/>
                  </a:cubicBezTo>
                  <a:cubicBezTo>
                    <a:pt x="101" y="38"/>
                    <a:pt x="101" y="36"/>
                    <a:pt x="101" y="34"/>
                  </a:cubicBezTo>
                  <a:cubicBezTo>
                    <a:pt x="99" y="34"/>
                    <a:pt x="98" y="34"/>
                    <a:pt x="97" y="34"/>
                  </a:cubicBezTo>
                  <a:cubicBezTo>
                    <a:pt x="95" y="33"/>
                    <a:pt x="92" y="31"/>
                    <a:pt x="92" y="27"/>
                  </a:cubicBezTo>
                  <a:cubicBezTo>
                    <a:pt x="92" y="23"/>
                    <a:pt x="93" y="20"/>
                    <a:pt x="90" y="19"/>
                  </a:cubicBezTo>
                  <a:cubicBezTo>
                    <a:pt x="88" y="17"/>
                    <a:pt x="86" y="18"/>
                    <a:pt x="84" y="15"/>
                  </a:cubicBezTo>
                  <a:cubicBezTo>
                    <a:pt x="82" y="13"/>
                    <a:pt x="80" y="12"/>
                    <a:pt x="84" y="8"/>
                  </a:cubicBezTo>
                  <a:cubicBezTo>
                    <a:pt x="87" y="5"/>
                    <a:pt x="90" y="4"/>
                    <a:pt x="88" y="3"/>
                  </a:cubicBezTo>
                  <a:cubicBezTo>
                    <a:pt x="87" y="2"/>
                    <a:pt x="82" y="1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68" y="0"/>
                    <a:pt x="67" y="0"/>
                  </a:cubicBezTo>
                  <a:cubicBezTo>
                    <a:pt x="66" y="0"/>
                    <a:pt x="60" y="3"/>
                    <a:pt x="58" y="4"/>
                  </a:cubicBezTo>
                  <a:cubicBezTo>
                    <a:pt x="55" y="5"/>
                    <a:pt x="55" y="8"/>
                    <a:pt x="52" y="10"/>
                  </a:cubicBezTo>
                  <a:cubicBezTo>
                    <a:pt x="50" y="12"/>
                    <a:pt x="47" y="9"/>
                    <a:pt x="45" y="8"/>
                  </a:cubicBezTo>
                  <a:cubicBezTo>
                    <a:pt x="42" y="7"/>
                    <a:pt x="40" y="10"/>
                    <a:pt x="38" y="9"/>
                  </a:cubicBezTo>
                  <a:cubicBezTo>
                    <a:pt x="36" y="9"/>
                    <a:pt x="29" y="8"/>
                    <a:pt x="29" y="10"/>
                  </a:cubicBezTo>
                  <a:cubicBezTo>
                    <a:pt x="29" y="11"/>
                    <a:pt x="28" y="15"/>
                    <a:pt x="25" y="18"/>
                  </a:cubicBezTo>
                  <a:cubicBezTo>
                    <a:pt x="22" y="22"/>
                    <a:pt x="22" y="12"/>
                    <a:pt x="21" y="11"/>
                  </a:cubicBezTo>
                  <a:cubicBezTo>
                    <a:pt x="20" y="9"/>
                    <a:pt x="15" y="11"/>
                    <a:pt x="14" y="11"/>
                  </a:cubicBezTo>
                  <a:cubicBezTo>
                    <a:pt x="12" y="11"/>
                    <a:pt x="0" y="15"/>
                    <a:pt x="0" y="15"/>
                  </a:cubicBezTo>
                  <a:cubicBezTo>
                    <a:pt x="0" y="15"/>
                    <a:pt x="6" y="25"/>
                    <a:pt x="6" y="27"/>
                  </a:cubicBezTo>
                  <a:cubicBezTo>
                    <a:pt x="6" y="29"/>
                    <a:pt x="4" y="33"/>
                    <a:pt x="3" y="37"/>
                  </a:cubicBezTo>
                  <a:cubicBezTo>
                    <a:pt x="2" y="41"/>
                    <a:pt x="4" y="43"/>
                    <a:pt x="4" y="46"/>
                  </a:cubicBezTo>
                  <a:cubicBezTo>
                    <a:pt x="4" y="48"/>
                    <a:pt x="6" y="50"/>
                    <a:pt x="8" y="54"/>
                  </a:cubicBezTo>
                  <a:cubicBezTo>
                    <a:pt x="8" y="54"/>
                    <a:pt x="9" y="55"/>
                    <a:pt x="10" y="56"/>
                  </a:cubicBezTo>
                  <a:cubicBezTo>
                    <a:pt x="11" y="55"/>
                    <a:pt x="13" y="54"/>
                    <a:pt x="14" y="53"/>
                  </a:cubicBezTo>
                  <a:cubicBezTo>
                    <a:pt x="14" y="51"/>
                    <a:pt x="16" y="50"/>
                    <a:pt x="16" y="50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2" y="51"/>
                    <a:pt x="24" y="55"/>
                  </a:cubicBezTo>
                  <a:cubicBezTo>
                    <a:pt x="27" y="59"/>
                    <a:pt x="31" y="64"/>
                    <a:pt x="34" y="66"/>
                  </a:cubicBezTo>
                  <a:cubicBezTo>
                    <a:pt x="37" y="68"/>
                    <a:pt x="38" y="71"/>
                    <a:pt x="39" y="74"/>
                  </a:cubicBezTo>
                  <a:cubicBezTo>
                    <a:pt x="41" y="77"/>
                    <a:pt x="41" y="77"/>
                    <a:pt x="46" y="78"/>
                  </a:cubicBezTo>
                  <a:cubicBezTo>
                    <a:pt x="52" y="79"/>
                    <a:pt x="60" y="80"/>
                    <a:pt x="64" y="81"/>
                  </a:cubicBezTo>
                  <a:cubicBezTo>
                    <a:pt x="65" y="81"/>
                    <a:pt x="66" y="81"/>
                    <a:pt x="67" y="81"/>
                  </a:cubicBezTo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92">
              <a:extLst>
                <a:ext uri="{FF2B5EF4-FFF2-40B4-BE49-F238E27FC236}">
                  <a16:creationId xmlns:a16="http://schemas.microsoft.com/office/drawing/2014/main" id="{513D8577-21C6-4CF3-83D6-2F92C1A98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788" y="4762779"/>
              <a:ext cx="568052" cy="413050"/>
            </a:xfrm>
            <a:custGeom>
              <a:avLst/>
              <a:gdLst>
                <a:gd name="T0" fmla="*/ 179 w 117"/>
                <a:gd name="T1" fmla="*/ 216 h 82"/>
                <a:gd name="T2" fmla="*/ 195 w 117"/>
                <a:gd name="T3" fmla="*/ 211 h 82"/>
                <a:gd name="T4" fmla="*/ 219 w 117"/>
                <a:gd name="T5" fmla="*/ 195 h 82"/>
                <a:gd name="T6" fmla="*/ 251 w 117"/>
                <a:gd name="T7" fmla="*/ 208 h 82"/>
                <a:gd name="T8" fmla="*/ 276 w 117"/>
                <a:gd name="T9" fmla="*/ 192 h 82"/>
                <a:gd name="T10" fmla="*/ 289 w 117"/>
                <a:gd name="T11" fmla="*/ 155 h 82"/>
                <a:gd name="T12" fmla="*/ 308 w 117"/>
                <a:gd name="T13" fmla="*/ 152 h 82"/>
                <a:gd name="T14" fmla="*/ 302 w 117"/>
                <a:gd name="T15" fmla="*/ 136 h 82"/>
                <a:gd name="T16" fmla="*/ 273 w 117"/>
                <a:gd name="T17" fmla="*/ 104 h 82"/>
                <a:gd name="T18" fmla="*/ 270 w 117"/>
                <a:gd name="T19" fmla="*/ 91 h 82"/>
                <a:gd name="T20" fmla="*/ 259 w 117"/>
                <a:gd name="T21" fmla="*/ 91 h 82"/>
                <a:gd name="T22" fmla="*/ 246 w 117"/>
                <a:gd name="T23" fmla="*/ 72 h 82"/>
                <a:gd name="T24" fmla="*/ 241 w 117"/>
                <a:gd name="T25" fmla="*/ 51 h 82"/>
                <a:gd name="T26" fmla="*/ 225 w 117"/>
                <a:gd name="T27" fmla="*/ 40 h 82"/>
                <a:gd name="T28" fmla="*/ 225 w 117"/>
                <a:gd name="T29" fmla="*/ 21 h 82"/>
                <a:gd name="T30" fmla="*/ 235 w 117"/>
                <a:gd name="T31" fmla="*/ 8 h 82"/>
                <a:gd name="T32" fmla="*/ 209 w 117"/>
                <a:gd name="T33" fmla="*/ 0 h 82"/>
                <a:gd name="T34" fmla="*/ 206 w 117"/>
                <a:gd name="T35" fmla="*/ 3 h 82"/>
                <a:gd name="T36" fmla="*/ 179 w 117"/>
                <a:gd name="T37" fmla="*/ 0 h 82"/>
                <a:gd name="T38" fmla="*/ 155 w 117"/>
                <a:gd name="T39" fmla="*/ 11 h 82"/>
                <a:gd name="T40" fmla="*/ 139 w 117"/>
                <a:gd name="T41" fmla="*/ 27 h 82"/>
                <a:gd name="T42" fmla="*/ 120 w 117"/>
                <a:gd name="T43" fmla="*/ 21 h 82"/>
                <a:gd name="T44" fmla="*/ 102 w 117"/>
                <a:gd name="T45" fmla="*/ 24 h 82"/>
                <a:gd name="T46" fmla="*/ 78 w 117"/>
                <a:gd name="T47" fmla="*/ 27 h 82"/>
                <a:gd name="T48" fmla="*/ 67 w 117"/>
                <a:gd name="T49" fmla="*/ 48 h 82"/>
                <a:gd name="T50" fmla="*/ 56 w 117"/>
                <a:gd name="T51" fmla="*/ 29 h 82"/>
                <a:gd name="T52" fmla="*/ 37 w 117"/>
                <a:gd name="T53" fmla="*/ 29 h 82"/>
                <a:gd name="T54" fmla="*/ 0 w 117"/>
                <a:gd name="T55" fmla="*/ 40 h 82"/>
                <a:gd name="T56" fmla="*/ 16 w 117"/>
                <a:gd name="T57" fmla="*/ 72 h 82"/>
                <a:gd name="T58" fmla="*/ 8 w 117"/>
                <a:gd name="T59" fmla="*/ 99 h 82"/>
                <a:gd name="T60" fmla="*/ 11 w 117"/>
                <a:gd name="T61" fmla="*/ 123 h 82"/>
                <a:gd name="T62" fmla="*/ 21 w 117"/>
                <a:gd name="T63" fmla="*/ 144 h 82"/>
                <a:gd name="T64" fmla="*/ 27 w 117"/>
                <a:gd name="T65" fmla="*/ 150 h 82"/>
                <a:gd name="T66" fmla="*/ 37 w 117"/>
                <a:gd name="T67" fmla="*/ 142 h 82"/>
                <a:gd name="T68" fmla="*/ 43 w 117"/>
                <a:gd name="T69" fmla="*/ 134 h 82"/>
                <a:gd name="T70" fmla="*/ 56 w 117"/>
                <a:gd name="T71" fmla="*/ 128 h 82"/>
                <a:gd name="T72" fmla="*/ 64 w 117"/>
                <a:gd name="T73" fmla="*/ 147 h 82"/>
                <a:gd name="T74" fmla="*/ 91 w 117"/>
                <a:gd name="T75" fmla="*/ 176 h 82"/>
                <a:gd name="T76" fmla="*/ 104 w 117"/>
                <a:gd name="T77" fmla="*/ 198 h 82"/>
                <a:gd name="T78" fmla="*/ 123 w 117"/>
                <a:gd name="T79" fmla="*/ 208 h 82"/>
                <a:gd name="T80" fmla="*/ 171 w 117"/>
                <a:gd name="T81" fmla="*/ 216 h 82"/>
                <a:gd name="T82" fmla="*/ 179 w 117"/>
                <a:gd name="T83" fmla="*/ 216 h 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7" h="82">
                  <a:moveTo>
                    <a:pt x="67" y="81"/>
                  </a:moveTo>
                  <a:cubicBezTo>
                    <a:pt x="69" y="82"/>
                    <a:pt x="70" y="81"/>
                    <a:pt x="73" y="79"/>
                  </a:cubicBezTo>
                  <a:cubicBezTo>
                    <a:pt x="76" y="75"/>
                    <a:pt x="77" y="72"/>
                    <a:pt x="82" y="73"/>
                  </a:cubicBezTo>
                  <a:cubicBezTo>
                    <a:pt x="87" y="75"/>
                    <a:pt x="91" y="79"/>
                    <a:pt x="94" y="78"/>
                  </a:cubicBezTo>
                  <a:cubicBezTo>
                    <a:pt x="97" y="78"/>
                    <a:pt x="100" y="79"/>
                    <a:pt x="103" y="72"/>
                  </a:cubicBezTo>
                  <a:cubicBezTo>
                    <a:pt x="105" y="65"/>
                    <a:pt x="106" y="59"/>
                    <a:pt x="108" y="58"/>
                  </a:cubicBezTo>
                  <a:cubicBezTo>
                    <a:pt x="111" y="57"/>
                    <a:pt x="114" y="60"/>
                    <a:pt x="115" y="57"/>
                  </a:cubicBezTo>
                  <a:cubicBezTo>
                    <a:pt x="116" y="55"/>
                    <a:pt x="117" y="54"/>
                    <a:pt x="113" y="51"/>
                  </a:cubicBezTo>
                  <a:cubicBezTo>
                    <a:pt x="109" y="48"/>
                    <a:pt x="104" y="43"/>
                    <a:pt x="102" y="39"/>
                  </a:cubicBezTo>
                  <a:cubicBezTo>
                    <a:pt x="101" y="38"/>
                    <a:pt x="101" y="36"/>
                    <a:pt x="101" y="34"/>
                  </a:cubicBezTo>
                  <a:cubicBezTo>
                    <a:pt x="99" y="34"/>
                    <a:pt x="98" y="34"/>
                    <a:pt x="97" y="34"/>
                  </a:cubicBezTo>
                  <a:cubicBezTo>
                    <a:pt x="95" y="33"/>
                    <a:pt x="92" y="31"/>
                    <a:pt x="92" y="27"/>
                  </a:cubicBezTo>
                  <a:cubicBezTo>
                    <a:pt x="92" y="23"/>
                    <a:pt x="93" y="20"/>
                    <a:pt x="90" y="19"/>
                  </a:cubicBezTo>
                  <a:cubicBezTo>
                    <a:pt x="88" y="17"/>
                    <a:pt x="86" y="18"/>
                    <a:pt x="84" y="15"/>
                  </a:cubicBezTo>
                  <a:cubicBezTo>
                    <a:pt x="82" y="13"/>
                    <a:pt x="80" y="12"/>
                    <a:pt x="84" y="8"/>
                  </a:cubicBezTo>
                  <a:cubicBezTo>
                    <a:pt x="87" y="5"/>
                    <a:pt x="90" y="4"/>
                    <a:pt x="88" y="3"/>
                  </a:cubicBezTo>
                  <a:cubicBezTo>
                    <a:pt x="87" y="2"/>
                    <a:pt x="82" y="1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68" y="0"/>
                    <a:pt x="67" y="0"/>
                  </a:cubicBezTo>
                  <a:cubicBezTo>
                    <a:pt x="66" y="0"/>
                    <a:pt x="60" y="3"/>
                    <a:pt x="58" y="4"/>
                  </a:cubicBezTo>
                  <a:cubicBezTo>
                    <a:pt x="55" y="5"/>
                    <a:pt x="55" y="8"/>
                    <a:pt x="52" y="10"/>
                  </a:cubicBezTo>
                  <a:cubicBezTo>
                    <a:pt x="50" y="12"/>
                    <a:pt x="47" y="9"/>
                    <a:pt x="45" y="8"/>
                  </a:cubicBezTo>
                  <a:cubicBezTo>
                    <a:pt x="42" y="7"/>
                    <a:pt x="40" y="10"/>
                    <a:pt x="38" y="9"/>
                  </a:cubicBezTo>
                  <a:cubicBezTo>
                    <a:pt x="36" y="9"/>
                    <a:pt x="29" y="8"/>
                    <a:pt x="29" y="10"/>
                  </a:cubicBezTo>
                  <a:cubicBezTo>
                    <a:pt x="29" y="11"/>
                    <a:pt x="28" y="15"/>
                    <a:pt x="25" y="18"/>
                  </a:cubicBezTo>
                  <a:cubicBezTo>
                    <a:pt x="22" y="22"/>
                    <a:pt x="22" y="12"/>
                    <a:pt x="21" y="11"/>
                  </a:cubicBezTo>
                  <a:cubicBezTo>
                    <a:pt x="20" y="9"/>
                    <a:pt x="15" y="11"/>
                    <a:pt x="14" y="11"/>
                  </a:cubicBezTo>
                  <a:cubicBezTo>
                    <a:pt x="12" y="11"/>
                    <a:pt x="0" y="15"/>
                    <a:pt x="0" y="15"/>
                  </a:cubicBezTo>
                  <a:cubicBezTo>
                    <a:pt x="0" y="15"/>
                    <a:pt x="6" y="25"/>
                    <a:pt x="6" y="27"/>
                  </a:cubicBezTo>
                  <a:cubicBezTo>
                    <a:pt x="6" y="29"/>
                    <a:pt x="4" y="33"/>
                    <a:pt x="3" y="37"/>
                  </a:cubicBezTo>
                  <a:cubicBezTo>
                    <a:pt x="2" y="41"/>
                    <a:pt x="4" y="43"/>
                    <a:pt x="4" y="46"/>
                  </a:cubicBezTo>
                  <a:cubicBezTo>
                    <a:pt x="4" y="48"/>
                    <a:pt x="6" y="50"/>
                    <a:pt x="8" y="54"/>
                  </a:cubicBezTo>
                  <a:cubicBezTo>
                    <a:pt x="8" y="54"/>
                    <a:pt x="9" y="55"/>
                    <a:pt x="10" y="56"/>
                  </a:cubicBezTo>
                  <a:cubicBezTo>
                    <a:pt x="11" y="55"/>
                    <a:pt x="13" y="54"/>
                    <a:pt x="14" y="53"/>
                  </a:cubicBezTo>
                  <a:cubicBezTo>
                    <a:pt x="14" y="51"/>
                    <a:pt x="16" y="50"/>
                    <a:pt x="16" y="50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2" y="51"/>
                    <a:pt x="24" y="55"/>
                  </a:cubicBezTo>
                  <a:cubicBezTo>
                    <a:pt x="27" y="59"/>
                    <a:pt x="31" y="64"/>
                    <a:pt x="34" y="66"/>
                  </a:cubicBezTo>
                  <a:cubicBezTo>
                    <a:pt x="37" y="68"/>
                    <a:pt x="38" y="71"/>
                    <a:pt x="39" y="74"/>
                  </a:cubicBezTo>
                  <a:cubicBezTo>
                    <a:pt x="41" y="77"/>
                    <a:pt x="41" y="77"/>
                    <a:pt x="46" y="78"/>
                  </a:cubicBezTo>
                  <a:cubicBezTo>
                    <a:pt x="52" y="79"/>
                    <a:pt x="60" y="80"/>
                    <a:pt x="64" y="81"/>
                  </a:cubicBezTo>
                  <a:cubicBezTo>
                    <a:pt x="65" y="81"/>
                    <a:pt x="66" y="81"/>
                    <a:pt x="67" y="81"/>
                  </a:cubicBezTo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93">
              <a:extLst>
                <a:ext uri="{FF2B5EF4-FFF2-40B4-BE49-F238E27FC236}">
                  <a16:creationId xmlns:a16="http://schemas.microsoft.com/office/drawing/2014/main" id="{F9205097-E87F-4A8E-9824-2B9F53DA4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750" y="5000423"/>
              <a:ext cx="368416" cy="509239"/>
            </a:xfrm>
            <a:custGeom>
              <a:avLst/>
              <a:gdLst>
                <a:gd name="T0" fmla="*/ 139 w 76"/>
                <a:gd name="T1" fmla="*/ 80 h 101"/>
                <a:gd name="T2" fmla="*/ 120 w 76"/>
                <a:gd name="T3" fmla="*/ 72 h 101"/>
                <a:gd name="T4" fmla="*/ 107 w 76"/>
                <a:gd name="T5" fmla="*/ 51 h 101"/>
                <a:gd name="T6" fmla="*/ 83 w 76"/>
                <a:gd name="T7" fmla="*/ 21 h 101"/>
                <a:gd name="T8" fmla="*/ 72 w 76"/>
                <a:gd name="T9" fmla="*/ 0 h 101"/>
                <a:gd name="T10" fmla="*/ 59 w 76"/>
                <a:gd name="T11" fmla="*/ 5 h 101"/>
                <a:gd name="T12" fmla="*/ 53 w 76"/>
                <a:gd name="T13" fmla="*/ 16 h 101"/>
                <a:gd name="T14" fmla="*/ 43 w 76"/>
                <a:gd name="T15" fmla="*/ 21 h 101"/>
                <a:gd name="T16" fmla="*/ 67 w 76"/>
                <a:gd name="T17" fmla="*/ 37 h 101"/>
                <a:gd name="T18" fmla="*/ 69 w 76"/>
                <a:gd name="T19" fmla="*/ 53 h 101"/>
                <a:gd name="T20" fmla="*/ 72 w 76"/>
                <a:gd name="T21" fmla="*/ 75 h 101"/>
                <a:gd name="T22" fmla="*/ 72 w 76"/>
                <a:gd name="T23" fmla="*/ 88 h 101"/>
                <a:gd name="T24" fmla="*/ 61 w 76"/>
                <a:gd name="T25" fmla="*/ 99 h 101"/>
                <a:gd name="T26" fmla="*/ 61 w 76"/>
                <a:gd name="T27" fmla="*/ 115 h 101"/>
                <a:gd name="T28" fmla="*/ 40 w 76"/>
                <a:gd name="T29" fmla="*/ 136 h 101"/>
                <a:gd name="T30" fmla="*/ 27 w 76"/>
                <a:gd name="T31" fmla="*/ 166 h 101"/>
                <a:gd name="T32" fmla="*/ 8 w 76"/>
                <a:gd name="T33" fmla="*/ 184 h 101"/>
                <a:gd name="T34" fmla="*/ 5 w 76"/>
                <a:gd name="T35" fmla="*/ 211 h 101"/>
                <a:gd name="T36" fmla="*/ 0 w 76"/>
                <a:gd name="T37" fmla="*/ 225 h 101"/>
                <a:gd name="T38" fmla="*/ 19 w 76"/>
                <a:gd name="T39" fmla="*/ 230 h 101"/>
                <a:gd name="T40" fmla="*/ 43 w 76"/>
                <a:gd name="T41" fmla="*/ 246 h 101"/>
                <a:gd name="T42" fmla="*/ 61 w 76"/>
                <a:gd name="T43" fmla="*/ 262 h 101"/>
                <a:gd name="T44" fmla="*/ 83 w 76"/>
                <a:gd name="T45" fmla="*/ 267 h 101"/>
                <a:gd name="T46" fmla="*/ 126 w 76"/>
                <a:gd name="T47" fmla="*/ 267 h 101"/>
                <a:gd name="T48" fmla="*/ 160 w 76"/>
                <a:gd name="T49" fmla="*/ 270 h 101"/>
                <a:gd name="T50" fmla="*/ 166 w 76"/>
                <a:gd name="T51" fmla="*/ 270 h 101"/>
                <a:gd name="T52" fmla="*/ 163 w 76"/>
                <a:gd name="T53" fmla="*/ 238 h 101"/>
                <a:gd name="T54" fmla="*/ 182 w 76"/>
                <a:gd name="T55" fmla="*/ 209 h 101"/>
                <a:gd name="T56" fmla="*/ 200 w 76"/>
                <a:gd name="T57" fmla="*/ 198 h 101"/>
                <a:gd name="T58" fmla="*/ 195 w 76"/>
                <a:gd name="T59" fmla="*/ 179 h 101"/>
                <a:gd name="T60" fmla="*/ 176 w 76"/>
                <a:gd name="T61" fmla="*/ 174 h 101"/>
                <a:gd name="T62" fmla="*/ 179 w 76"/>
                <a:gd name="T63" fmla="*/ 160 h 101"/>
                <a:gd name="T64" fmla="*/ 171 w 76"/>
                <a:gd name="T65" fmla="*/ 144 h 101"/>
                <a:gd name="T66" fmla="*/ 179 w 76"/>
                <a:gd name="T67" fmla="*/ 128 h 101"/>
                <a:gd name="T68" fmla="*/ 190 w 76"/>
                <a:gd name="T69" fmla="*/ 115 h 101"/>
                <a:gd name="T70" fmla="*/ 195 w 76"/>
                <a:gd name="T71" fmla="*/ 91 h 101"/>
                <a:gd name="T72" fmla="*/ 187 w 76"/>
                <a:gd name="T73" fmla="*/ 91 h 101"/>
                <a:gd name="T74" fmla="*/ 139 w 76"/>
                <a:gd name="T75" fmla="*/ 80 h 10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6" h="101">
                  <a:moveTo>
                    <a:pt x="52" y="30"/>
                  </a:moveTo>
                  <a:cubicBezTo>
                    <a:pt x="47" y="30"/>
                    <a:pt x="47" y="30"/>
                    <a:pt x="45" y="27"/>
                  </a:cubicBezTo>
                  <a:cubicBezTo>
                    <a:pt x="44" y="24"/>
                    <a:pt x="43" y="21"/>
                    <a:pt x="40" y="19"/>
                  </a:cubicBezTo>
                  <a:cubicBezTo>
                    <a:pt x="38" y="17"/>
                    <a:pt x="33" y="12"/>
                    <a:pt x="31" y="8"/>
                  </a:cubicBezTo>
                  <a:cubicBezTo>
                    <a:pt x="28" y="4"/>
                    <a:pt x="27" y="0"/>
                    <a:pt x="27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0" y="3"/>
                    <a:pt x="20" y="6"/>
                  </a:cubicBezTo>
                  <a:cubicBezTo>
                    <a:pt x="19" y="7"/>
                    <a:pt x="17" y="8"/>
                    <a:pt x="16" y="8"/>
                  </a:cubicBezTo>
                  <a:cubicBezTo>
                    <a:pt x="19" y="11"/>
                    <a:pt x="25" y="13"/>
                    <a:pt x="25" y="14"/>
                  </a:cubicBezTo>
                  <a:cubicBezTo>
                    <a:pt x="26" y="16"/>
                    <a:pt x="24" y="18"/>
                    <a:pt x="26" y="20"/>
                  </a:cubicBezTo>
                  <a:cubicBezTo>
                    <a:pt x="27" y="23"/>
                    <a:pt x="27" y="25"/>
                    <a:pt x="27" y="28"/>
                  </a:cubicBezTo>
                  <a:cubicBezTo>
                    <a:pt x="28" y="30"/>
                    <a:pt x="27" y="33"/>
                    <a:pt x="27" y="33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4" y="42"/>
                    <a:pt x="23" y="43"/>
                  </a:cubicBezTo>
                  <a:cubicBezTo>
                    <a:pt x="22" y="45"/>
                    <a:pt x="16" y="49"/>
                    <a:pt x="15" y="51"/>
                  </a:cubicBezTo>
                  <a:cubicBezTo>
                    <a:pt x="14" y="54"/>
                    <a:pt x="13" y="60"/>
                    <a:pt x="10" y="62"/>
                  </a:cubicBezTo>
                  <a:cubicBezTo>
                    <a:pt x="6" y="64"/>
                    <a:pt x="4" y="67"/>
                    <a:pt x="3" y="69"/>
                  </a:cubicBezTo>
                  <a:cubicBezTo>
                    <a:pt x="3" y="70"/>
                    <a:pt x="2" y="78"/>
                    <a:pt x="2" y="79"/>
                  </a:cubicBezTo>
                  <a:cubicBezTo>
                    <a:pt x="1" y="80"/>
                    <a:pt x="0" y="84"/>
                    <a:pt x="0" y="84"/>
                  </a:cubicBezTo>
                  <a:cubicBezTo>
                    <a:pt x="0" y="84"/>
                    <a:pt x="5" y="83"/>
                    <a:pt x="7" y="86"/>
                  </a:cubicBezTo>
                  <a:cubicBezTo>
                    <a:pt x="10" y="90"/>
                    <a:pt x="13" y="91"/>
                    <a:pt x="16" y="92"/>
                  </a:cubicBezTo>
                  <a:cubicBezTo>
                    <a:pt x="18" y="93"/>
                    <a:pt x="22" y="96"/>
                    <a:pt x="23" y="98"/>
                  </a:cubicBezTo>
                  <a:cubicBezTo>
                    <a:pt x="24" y="100"/>
                    <a:pt x="27" y="100"/>
                    <a:pt x="31" y="100"/>
                  </a:cubicBezTo>
                  <a:cubicBezTo>
                    <a:pt x="34" y="100"/>
                    <a:pt x="41" y="100"/>
                    <a:pt x="47" y="100"/>
                  </a:cubicBezTo>
                  <a:cubicBezTo>
                    <a:pt x="53" y="100"/>
                    <a:pt x="57" y="98"/>
                    <a:pt x="60" y="101"/>
                  </a:cubicBezTo>
                  <a:cubicBezTo>
                    <a:pt x="61" y="101"/>
                    <a:pt x="62" y="101"/>
                    <a:pt x="62" y="101"/>
                  </a:cubicBezTo>
                  <a:cubicBezTo>
                    <a:pt x="63" y="97"/>
                    <a:pt x="61" y="93"/>
                    <a:pt x="61" y="89"/>
                  </a:cubicBezTo>
                  <a:cubicBezTo>
                    <a:pt x="60" y="83"/>
                    <a:pt x="65" y="81"/>
                    <a:pt x="68" y="78"/>
                  </a:cubicBezTo>
                  <a:cubicBezTo>
                    <a:pt x="71" y="75"/>
                    <a:pt x="74" y="76"/>
                    <a:pt x="75" y="74"/>
                  </a:cubicBezTo>
                  <a:cubicBezTo>
                    <a:pt x="76" y="72"/>
                    <a:pt x="74" y="70"/>
                    <a:pt x="73" y="67"/>
                  </a:cubicBezTo>
                  <a:cubicBezTo>
                    <a:pt x="72" y="64"/>
                    <a:pt x="69" y="65"/>
                    <a:pt x="66" y="65"/>
                  </a:cubicBezTo>
                  <a:cubicBezTo>
                    <a:pt x="64" y="65"/>
                    <a:pt x="65" y="63"/>
                    <a:pt x="67" y="60"/>
                  </a:cubicBezTo>
                  <a:cubicBezTo>
                    <a:pt x="69" y="56"/>
                    <a:pt x="67" y="58"/>
                    <a:pt x="64" y="54"/>
                  </a:cubicBezTo>
                  <a:cubicBezTo>
                    <a:pt x="62" y="50"/>
                    <a:pt x="64" y="50"/>
                    <a:pt x="67" y="48"/>
                  </a:cubicBezTo>
                  <a:cubicBezTo>
                    <a:pt x="69" y="46"/>
                    <a:pt x="71" y="45"/>
                    <a:pt x="71" y="43"/>
                  </a:cubicBezTo>
                  <a:cubicBezTo>
                    <a:pt x="71" y="41"/>
                    <a:pt x="72" y="37"/>
                    <a:pt x="73" y="34"/>
                  </a:cubicBezTo>
                  <a:cubicBezTo>
                    <a:pt x="72" y="34"/>
                    <a:pt x="71" y="34"/>
                    <a:pt x="70" y="34"/>
                  </a:cubicBezTo>
                  <a:cubicBezTo>
                    <a:pt x="66" y="33"/>
                    <a:pt x="58" y="31"/>
                    <a:pt x="52" y="30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94">
              <a:extLst>
                <a:ext uri="{FF2B5EF4-FFF2-40B4-BE49-F238E27FC236}">
                  <a16:creationId xmlns:a16="http://schemas.microsoft.com/office/drawing/2014/main" id="{4A52B508-BD51-4A86-902C-7E3876569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761" y="5151309"/>
              <a:ext cx="506346" cy="433796"/>
            </a:xfrm>
            <a:custGeom>
              <a:avLst/>
              <a:gdLst>
                <a:gd name="T0" fmla="*/ 279 w 104"/>
                <a:gd name="T1" fmla="*/ 190 h 86"/>
                <a:gd name="T2" fmla="*/ 271 w 104"/>
                <a:gd name="T3" fmla="*/ 182 h 86"/>
                <a:gd name="T4" fmla="*/ 236 w 104"/>
                <a:gd name="T5" fmla="*/ 179 h 86"/>
                <a:gd name="T6" fmla="*/ 225 w 104"/>
                <a:gd name="T7" fmla="*/ 166 h 86"/>
                <a:gd name="T8" fmla="*/ 236 w 104"/>
                <a:gd name="T9" fmla="*/ 147 h 86"/>
                <a:gd name="T10" fmla="*/ 249 w 104"/>
                <a:gd name="T11" fmla="*/ 134 h 86"/>
                <a:gd name="T12" fmla="*/ 241 w 104"/>
                <a:gd name="T13" fmla="*/ 123 h 86"/>
                <a:gd name="T14" fmla="*/ 228 w 104"/>
                <a:gd name="T15" fmla="*/ 118 h 86"/>
                <a:gd name="T16" fmla="*/ 239 w 104"/>
                <a:gd name="T17" fmla="*/ 107 h 86"/>
                <a:gd name="T18" fmla="*/ 247 w 104"/>
                <a:gd name="T19" fmla="*/ 91 h 86"/>
                <a:gd name="T20" fmla="*/ 236 w 104"/>
                <a:gd name="T21" fmla="*/ 72 h 86"/>
                <a:gd name="T22" fmla="*/ 196 w 104"/>
                <a:gd name="T23" fmla="*/ 48 h 86"/>
                <a:gd name="T24" fmla="*/ 190 w 104"/>
                <a:gd name="T25" fmla="*/ 40 h 86"/>
                <a:gd name="T26" fmla="*/ 174 w 104"/>
                <a:gd name="T27" fmla="*/ 37 h 86"/>
                <a:gd name="T28" fmla="*/ 158 w 104"/>
                <a:gd name="T29" fmla="*/ 21 h 86"/>
                <a:gd name="T30" fmla="*/ 148 w 104"/>
                <a:gd name="T31" fmla="*/ 35 h 86"/>
                <a:gd name="T32" fmla="*/ 137 w 104"/>
                <a:gd name="T33" fmla="*/ 43 h 86"/>
                <a:gd name="T34" fmla="*/ 123 w 104"/>
                <a:gd name="T35" fmla="*/ 13 h 86"/>
                <a:gd name="T36" fmla="*/ 107 w 104"/>
                <a:gd name="T37" fmla="*/ 19 h 86"/>
                <a:gd name="T38" fmla="*/ 113 w 104"/>
                <a:gd name="T39" fmla="*/ 43 h 86"/>
                <a:gd name="T40" fmla="*/ 99 w 104"/>
                <a:gd name="T41" fmla="*/ 56 h 86"/>
                <a:gd name="T42" fmla="*/ 97 w 104"/>
                <a:gd name="T43" fmla="*/ 88 h 86"/>
                <a:gd name="T44" fmla="*/ 54 w 104"/>
                <a:gd name="T45" fmla="*/ 64 h 86"/>
                <a:gd name="T46" fmla="*/ 38 w 104"/>
                <a:gd name="T47" fmla="*/ 80 h 86"/>
                <a:gd name="T48" fmla="*/ 32 w 104"/>
                <a:gd name="T49" fmla="*/ 102 h 86"/>
                <a:gd name="T50" fmla="*/ 21 w 104"/>
                <a:gd name="T51" fmla="*/ 118 h 86"/>
                <a:gd name="T52" fmla="*/ 8 w 104"/>
                <a:gd name="T53" fmla="*/ 131 h 86"/>
                <a:gd name="T54" fmla="*/ 0 w 104"/>
                <a:gd name="T55" fmla="*/ 152 h 86"/>
                <a:gd name="T56" fmla="*/ 5 w 104"/>
                <a:gd name="T57" fmla="*/ 150 h 86"/>
                <a:gd name="T58" fmla="*/ 24 w 104"/>
                <a:gd name="T59" fmla="*/ 163 h 86"/>
                <a:gd name="T60" fmla="*/ 46 w 104"/>
                <a:gd name="T61" fmla="*/ 168 h 86"/>
                <a:gd name="T62" fmla="*/ 62 w 104"/>
                <a:gd name="T63" fmla="*/ 177 h 86"/>
                <a:gd name="T64" fmla="*/ 62 w 104"/>
                <a:gd name="T65" fmla="*/ 190 h 86"/>
                <a:gd name="T66" fmla="*/ 78 w 104"/>
                <a:gd name="T67" fmla="*/ 187 h 86"/>
                <a:gd name="T68" fmla="*/ 94 w 104"/>
                <a:gd name="T69" fmla="*/ 187 h 86"/>
                <a:gd name="T70" fmla="*/ 113 w 104"/>
                <a:gd name="T71" fmla="*/ 193 h 86"/>
                <a:gd name="T72" fmla="*/ 121 w 104"/>
                <a:gd name="T73" fmla="*/ 201 h 86"/>
                <a:gd name="T74" fmla="*/ 131 w 104"/>
                <a:gd name="T75" fmla="*/ 214 h 86"/>
                <a:gd name="T76" fmla="*/ 158 w 104"/>
                <a:gd name="T77" fmla="*/ 211 h 86"/>
                <a:gd name="T78" fmla="*/ 174 w 104"/>
                <a:gd name="T79" fmla="*/ 217 h 86"/>
                <a:gd name="T80" fmla="*/ 193 w 104"/>
                <a:gd name="T81" fmla="*/ 225 h 86"/>
                <a:gd name="T82" fmla="*/ 193 w 104"/>
                <a:gd name="T83" fmla="*/ 230 h 86"/>
                <a:gd name="T84" fmla="*/ 212 w 104"/>
                <a:gd name="T85" fmla="*/ 230 h 86"/>
                <a:gd name="T86" fmla="*/ 233 w 104"/>
                <a:gd name="T87" fmla="*/ 222 h 86"/>
                <a:gd name="T88" fmla="*/ 266 w 104"/>
                <a:gd name="T89" fmla="*/ 206 h 86"/>
                <a:gd name="T90" fmla="*/ 276 w 104"/>
                <a:gd name="T91" fmla="*/ 203 h 86"/>
                <a:gd name="T92" fmla="*/ 279 w 104"/>
                <a:gd name="T93" fmla="*/ 190 h 8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4" h="86">
                  <a:moveTo>
                    <a:pt x="104" y="71"/>
                  </a:moveTo>
                  <a:cubicBezTo>
                    <a:pt x="103" y="70"/>
                    <a:pt x="104" y="68"/>
                    <a:pt x="101" y="68"/>
                  </a:cubicBezTo>
                  <a:cubicBezTo>
                    <a:pt x="97" y="67"/>
                    <a:pt x="91" y="68"/>
                    <a:pt x="88" y="67"/>
                  </a:cubicBezTo>
                  <a:cubicBezTo>
                    <a:pt x="86" y="67"/>
                    <a:pt x="84" y="66"/>
                    <a:pt x="84" y="62"/>
                  </a:cubicBezTo>
                  <a:cubicBezTo>
                    <a:pt x="84" y="59"/>
                    <a:pt x="85" y="56"/>
                    <a:pt x="88" y="55"/>
                  </a:cubicBezTo>
                  <a:cubicBezTo>
                    <a:pt x="91" y="54"/>
                    <a:pt x="94" y="53"/>
                    <a:pt x="93" y="50"/>
                  </a:cubicBezTo>
                  <a:cubicBezTo>
                    <a:pt x="92" y="47"/>
                    <a:pt x="93" y="46"/>
                    <a:pt x="90" y="46"/>
                  </a:cubicBezTo>
                  <a:cubicBezTo>
                    <a:pt x="87" y="47"/>
                    <a:pt x="84" y="46"/>
                    <a:pt x="85" y="44"/>
                  </a:cubicBezTo>
                  <a:cubicBezTo>
                    <a:pt x="85" y="43"/>
                    <a:pt x="86" y="42"/>
                    <a:pt x="89" y="40"/>
                  </a:cubicBezTo>
                  <a:cubicBezTo>
                    <a:pt x="92" y="37"/>
                    <a:pt x="93" y="37"/>
                    <a:pt x="92" y="34"/>
                  </a:cubicBezTo>
                  <a:cubicBezTo>
                    <a:pt x="91" y="30"/>
                    <a:pt x="92" y="29"/>
                    <a:pt x="88" y="27"/>
                  </a:cubicBezTo>
                  <a:cubicBezTo>
                    <a:pt x="84" y="25"/>
                    <a:pt x="75" y="21"/>
                    <a:pt x="73" y="18"/>
                  </a:cubicBezTo>
                  <a:cubicBezTo>
                    <a:pt x="72" y="17"/>
                    <a:pt x="71" y="16"/>
                    <a:pt x="71" y="15"/>
                  </a:cubicBezTo>
                  <a:cubicBezTo>
                    <a:pt x="69" y="15"/>
                    <a:pt x="67" y="15"/>
                    <a:pt x="65" y="14"/>
                  </a:cubicBezTo>
                  <a:cubicBezTo>
                    <a:pt x="60" y="13"/>
                    <a:pt x="62" y="9"/>
                    <a:pt x="59" y="8"/>
                  </a:cubicBezTo>
                  <a:cubicBezTo>
                    <a:pt x="57" y="7"/>
                    <a:pt x="55" y="10"/>
                    <a:pt x="55" y="13"/>
                  </a:cubicBezTo>
                  <a:cubicBezTo>
                    <a:pt x="55" y="15"/>
                    <a:pt x="55" y="16"/>
                    <a:pt x="51" y="16"/>
                  </a:cubicBezTo>
                  <a:cubicBezTo>
                    <a:pt x="48" y="16"/>
                    <a:pt x="49" y="10"/>
                    <a:pt x="46" y="5"/>
                  </a:cubicBezTo>
                  <a:cubicBezTo>
                    <a:pt x="43" y="0"/>
                    <a:pt x="42" y="4"/>
                    <a:pt x="40" y="7"/>
                  </a:cubicBezTo>
                  <a:cubicBezTo>
                    <a:pt x="37" y="9"/>
                    <a:pt x="40" y="13"/>
                    <a:pt x="42" y="16"/>
                  </a:cubicBezTo>
                  <a:cubicBezTo>
                    <a:pt x="44" y="18"/>
                    <a:pt x="42" y="20"/>
                    <a:pt x="37" y="21"/>
                  </a:cubicBezTo>
                  <a:cubicBezTo>
                    <a:pt x="33" y="23"/>
                    <a:pt x="37" y="28"/>
                    <a:pt x="36" y="33"/>
                  </a:cubicBezTo>
                  <a:cubicBezTo>
                    <a:pt x="34" y="38"/>
                    <a:pt x="24" y="26"/>
                    <a:pt x="20" y="24"/>
                  </a:cubicBezTo>
                  <a:cubicBezTo>
                    <a:pt x="16" y="21"/>
                    <a:pt x="17" y="28"/>
                    <a:pt x="14" y="30"/>
                  </a:cubicBezTo>
                  <a:cubicBezTo>
                    <a:pt x="11" y="32"/>
                    <a:pt x="12" y="35"/>
                    <a:pt x="12" y="38"/>
                  </a:cubicBezTo>
                  <a:cubicBezTo>
                    <a:pt x="12" y="42"/>
                    <a:pt x="11" y="44"/>
                    <a:pt x="8" y="44"/>
                  </a:cubicBezTo>
                  <a:cubicBezTo>
                    <a:pt x="5" y="44"/>
                    <a:pt x="3" y="47"/>
                    <a:pt x="3" y="49"/>
                  </a:cubicBezTo>
                  <a:cubicBezTo>
                    <a:pt x="3" y="51"/>
                    <a:pt x="1" y="54"/>
                    <a:pt x="0" y="57"/>
                  </a:cubicBezTo>
                  <a:cubicBezTo>
                    <a:pt x="1" y="57"/>
                    <a:pt x="1" y="57"/>
                    <a:pt x="2" y="56"/>
                  </a:cubicBezTo>
                  <a:cubicBezTo>
                    <a:pt x="3" y="55"/>
                    <a:pt x="6" y="59"/>
                    <a:pt x="9" y="61"/>
                  </a:cubicBezTo>
                  <a:cubicBezTo>
                    <a:pt x="12" y="62"/>
                    <a:pt x="15" y="63"/>
                    <a:pt x="17" y="63"/>
                  </a:cubicBezTo>
                  <a:cubicBezTo>
                    <a:pt x="20" y="64"/>
                    <a:pt x="23" y="62"/>
                    <a:pt x="23" y="66"/>
                  </a:cubicBezTo>
                  <a:cubicBezTo>
                    <a:pt x="23" y="69"/>
                    <a:pt x="21" y="72"/>
                    <a:pt x="23" y="71"/>
                  </a:cubicBezTo>
                  <a:cubicBezTo>
                    <a:pt x="25" y="70"/>
                    <a:pt x="26" y="68"/>
                    <a:pt x="29" y="70"/>
                  </a:cubicBezTo>
                  <a:cubicBezTo>
                    <a:pt x="32" y="71"/>
                    <a:pt x="31" y="69"/>
                    <a:pt x="35" y="70"/>
                  </a:cubicBezTo>
                  <a:cubicBezTo>
                    <a:pt x="38" y="71"/>
                    <a:pt x="41" y="71"/>
                    <a:pt x="42" y="72"/>
                  </a:cubicBezTo>
                  <a:cubicBezTo>
                    <a:pt x="44" y="73"/>
                    <a:pt x="45" y="71"/>
                    <a:pt x="45" y="75"/>
                  </a:cubicBezTo>
                  <a:cubicBezTo>
                    <a:pt x="45" y="79"/>
                    <a:pt x="44" y="80"/>
                    <a:pt x="49" y="80"/>
                  </a:cubicBezTo>
                  <a:cubicBezTo>
                    <a:pt x="54" y="81"/>
                    <a:pt x="55" y="78"/>
                    <a:pt x="59" y="79"/>
                  </a:cubicBezTo>
                  <a:cubicBezTo>
                    <a:pt x="64" y="80"/>
                    <a:pt x="60" y="80"/>
                    <a:pt x="65" y="81"/>
                  </a:cubicBezTo>
                  <a:cubicBezTo>
                    <a:pt x="70" y="82"/>
                    <a:pt x="71" y="77"/>
                    <a:pt x="72" y="84"/>
                  </a:cubicBezTo>
                  <a:cubicBezTo>
                    <a:pt x="72" y="85"/>
                    <a:pt x="72" y="86"/>
                    <a:pt x="72" y="86"/>
                  </a:cubicBezTo>
                  <a:cubicBezTo>
                    <a:pt x="72" y="86"/>
                    <a:pt x="77" y="85"/>
                    <a:pt x="79" y="86"/>
                  </a:cubicBezTo>
                  <a:cubicBezTo>
                    <a:pt x="80" y="86"/>
                    <a:pt x="86" y="84"/>
                    <a:pt x="87" y="83"/>
                  </a:cubicBezTo>
                  <a:cubicBezTo>
                    <a:pt x="88" y="82"/>
                    <a:pt x="98" y="76"/>
                    <a:pt x="99" y="77"/>
                  </a:cubicBezTo>
                  <a:cubicBezTo>
                    <a:pt x="101" y="77"/>
                    <a:pt x="103" y="76"/>
                    <a:pt x="103" y="76"/>
                  </a:cubicBezTo>
                  <a:cubicBezTo>
                    <a:pt x="103" y="76"/>
                    <a:pt x="104" y="72"/>
                    <a:pt x="104" y="7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95">
              <a:extLst>
                <a:ext uri="{FF2B5EF4-FFF2-40B4-BE49-F238E27FC236}">
                  <a16:creationId xmlns:a16="http://schemas.microsoft.com/office/drawing/2014/main" id="{04710D99-423B-45F3-B2E3-344B5ECEC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004" y="4315779"/>
              <a:ext cx="408344" cy="447000"/>
            </a:xfrm>
            <a:custGeom>
              <a:avLst/>
              <a:gdLst>
                <a:gd name="T0" fmla="*/ 212 w 84"/>
                <a:gd name="T1" fmla="*/ 109 h 89"/>
                <a:gd name="T2" fmla="*/ 204 w 84"/>
                <a:gd name="T3" fmla="*/ 93 h 89"/>
                <a:gd name="T4" fmla="*/ 198 w 84"/>
                <a:gd name="T5" fmla="*/ 80 h 89"/>
                <a:gd name="T6" fmla="*/ 193 w 84"/>
                <a:gd name="T7" fmla="*/ 64 h 89"/>
                <a:gd name="T8" fmla="*/ 185 w 84"/>
                <a:gd name="T9" fmla="*/ 53 h 89"/>
                <a:gd name="T10" fmla="*/ 177 w 84"/>
                <a:gd name="T11" fmla="*/ 43 h 89"/>
                <a:gd name="T12" fmla="*/ 158 w 84"/>
                <a:gd name="T13" fmla="*/ 37 h 89"/>
                <a:gd name="T14" fmla="*/ 155 w 84"/>
                <a:gd name="T15" fmla="*/ 29 h 89"/>
                <a:gd name="T16" fmla="*/ 155 w 84"/>
                <a:gd name="T17" fmla="*/ 16 h 89"/>
                <a:gd name="T18" fmla="*/ 137 w 84"/>
                <a:gd name="T19" fmla="*/ 16 h 89"/>
                <a:gd name="T20" fmla="*/ 137 w 84"/>
                <a:gd name="T21" fmla="*/ 27 h 89"/>
                <a:gd name="T22" fmla="*/ 107 w 84"/>
                <a:gd name="T23" fmla="*/ 27 h 89"/>
                <a:gd name="T24" fmla="*/ 91 w 84"/>
                <a:gd name="T25" fmla="*/ 0 h 89"/>
                <a:gd name="T26" fmla="*/ 67 w 84"/>
                <a:gd name="T27" fmla="*/ 16 h 89"/>
                <a:gd name="T28" fmla="*/ 51 w 84"/>
                <a:gd name="T29" fmla="*/ 16 h 89"/>
                <a:gd name="T30" fmla="*/ 32 w 84"/>
                <a:gd name="T31" fmla="*/ 16 h 89"/>
                <a:gd name="T32" fmla="*/ 29 w 84"/>
                <a:gd name="T33" fmla="*/ 35 h 89"/>
                <a:gd name="T34" fmla="*/ 0 w 84"/>
                <a:gd name="T35" fmla="*/ 69 h 89"/>
                <a:gd name="T36" fmla="*/ 16 w 84"/>
                <a:gd name="T37" fmla="*/ 99 h 89"/>
                <a:gd name="T38" fmla="*/ 35 w 84"/>
                <a:gd name="T39" fmla="*/ 112 h 89"/>
                <a:gd name="T40" fmla="*/ 38 w 84"/>
                <a:gd name="T41" fmla="*/ 146 h 89"/>
                <a:gd name="T42" fmla="*/ 48 w 84"/>
                <a:gd name="T43" fmla="*/ 192 h 89"/>
                <a:gd name="T44" fmla="*/ 80 w 84"/>
                <a:gd name="T45" fmla="*/ 210 h 89"/>
                <a:gd name="T46" fmla="*/ 104 w 84"/>
                <a:gd name="T47" fmla="*/ 226 h 89"/>
                <a:gd name="T48" fmla="*/ 131 w 84"/>
                <a:gd name="T49" fmla="*/ 234 h 89"/>
                <a:gd name="T50" fmla="*/ 166 w 84"/>
                <a:gd name="T51" fmla="*/ 218 h 89"/>
                <a:gd name="T52" fmla="*/ 196 w 84"/>
                <a:gd name="T53" fmla="*/ 226 h 89"/>
                <a:gd name="T54" fmla="*/ 201 w 84"/>
                <a:gd name="T55" fmla="*/ 210 h 89"/>
                <a:gd name="T56" fmla="*/ 206 w 84"/>
                <a:gd name="T57" fmla="*/ 192 h 89"/>
                <a:gd name="T58" fmla="*/ 201 w 84"/>
                <a:gd name="T59" fmla="*/ 173 h 89"/>
                <a:gd name="T60" fmla="*/ 196 w 84"/>
                <a:gd name="T61" fmla="*/ 157 h 89"/>
                <a:gd name="T62" fmla="*/ 225 w 84"/>
                <a:gd name="T63" fmla="*/ 136 h 89"/>
                <a:gd name="T64" fmla="*/ 220 w 84"/>
                <a:gd name="T65" fmla="*/ 128 h 89"/>
                <a:gd name="T66" fmla="*/ 212 w 84"/>
                <a:gd name="T67" fmla="*/ 109 h 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4" h="89">
                  <a:moveTo>
                    <a:pt x="79" y="41"/>
                  </a:moveTo>
                  <a:cubicBezTo>
                    <a:pt x="77" y="39"/>
                    <a:pt x="76" y="38"/>
                    <a:pt x="76" y="35"/>
                  </a:cubicBezTo>
                  <a:cubicBezTo>
                    <a:pt x="76" y="33"/>
                    <a:pt x="75" y="32"/>
                    <a:pt x="74" y="30"/>
                  </a:cubicBezTo>
                  <a:cubicBezTo>
                    <a:pt x="73" y="29"/>
                    <a:pt x="73" y="24"/>
                    <a:pt x="72" y="24"/>
                  </a:cubicBezTo>
                  <a:cubicBezTo>
                    <a:pt x="71" y="23"/>
                    <a:pt x="69" y="20"/>
                    <a:pt x="69" y="20"/>
                  </a:cubicBezTo>
                  <a:cubicBezTo>
                    <a:pt x="69" y="20"/>
                    <a:pt x="67" y="17"/>
                    <a:pt x="66" y="16"/>
                  </a:cubicBezTo>
                  <a:cubicBezTo>
                    <a:pt x="65" y="15"/>
                    <a:pt x="61" y="14"/>
                    <a:pt x="59" y="14"/>
                  </a:cubicBezTo>
                  <a:cubicBezTo>
                    <a:pt x="58" y="14"/>
                    <a:pt x="58" y="12"/>
                    <a:pt x="58" y="11"/>
                  </a:cubicBezTo>
                  <a:cubicBezTo>
                    <a:pt x="58" y="9"/>
                    <a:pt x="58" y="6"/>
                    <a:pt x="58" y="6"/>
                  </a:cubicBezTo>
                  <a:cubicBezTo>
                    <a:pt x="58" y="6"/>
                    <a:pt x="53" y="4"/>
                    <a:pt x="51" y="6"/>
                  </a:cubicBezTo>
                  <a:cubicBezTo>
                    <a:pt x="50" y="8"/>
                    <a:pt x="51" y="10"/>
                    <a:pt x="51" y="10"/>
                  </a:cubicBezTo>
                  <a:cubicBezTo>
                    <a:pt x="50" y="11"/>
                    <a:pt x="41" y="13"/>
                    <a:pt x="40" y="10"/>
                  </a:cubicBezTo>
                  <a:cubicBezTo>
                    <a:pt x="38" y="7"/>
                    <a:pt x="35" y="0"/>
                    <a:pt x="34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0" y="6"/>
                    <a:pt x="19" y="6"/>
                  </a:cubicBezTo>
                  <a:cubicBezTo>
                    <a:pt x="17" y="6"/>
                    <a:pt x="13" y="4"/>
                    <a:pt x="12" y="6"/>
                  </a:cubicBezTo>
                  <a:cubicBezTo>
                    <a:pt x="12" y="8"/>
                    <a:pt x="11" y="13"/>
                    <a:pt x="11" y="13"/>
                  </a:cubicBezTo>
                  <a:cubicBezTo>
                    <a:pt x="11" y="14"/>
                    <a:pt x="3" y="25"/>
                    <a:pt x="0" y="26"/>
                  </a:cubicBezTo>
                  <a:cubicBezTo>
                    <a:pt x="0" y="26"/>
                    <a:pt x="4" y="36"/>
                    <a:pt x="6" y="37"/>
                  </a:cubicBezTo>
                  <a:cubicBezTo>
                    <a:pt x="9" y="37"/>
                    <a:pt x="13" y="42"/>
                    <a:pt x="13" y="42"/>
                  </a:cubicBezTo>
                  <a:cubicBezTo>
                    <a:pt x="13" y="42"/>
                    <a:pt x="13" y="49"/>
                    <a:pt x="14" y="55"/>
                  </a:cubicBezTo>
                  <a:cubicBezTo>
                    <a:pt x="15" y="60"/>
                    <a:pt x="18" y="66"/>
                    <a:pt x="18" y="72"/>
                  </a:cubicBezTo>
                  <a:cubicBezTo>
                    <a:pt x="22" y="75"/>
                    <a:pt x="26" y="79"/>
                    <a:pt x="30" y="79"/>
                  </a:cubicBezTo>
                  <a:cubicBezTo>
                    <a:pt x="38" y="80"/>
                    <a:pt x="36" y="83"/>
                    <a:pt x="39" y="85"/>
                  </a:cubicBezTo>
                  <a:cubicBezTo>
                    <a:pt x="42" y="87"/>
                    <a:pt x="44" y="89"/>
                    <a:pt x="49" y="88"/>
                  </a:cubicBezTo>
                  <a:cubicBezTo>
                    <a:pt x="53" y="86"/>
                    <a:pt x="57" y="79"/>
                    <a:pt x="62" y="82"/>
                  </a:cubicBezTo>
                  <a:cubicBezTo>
                    <a:pt x="68" y="85"/>
                    <a:pt x="71" y="87"/>
                    <a:pt x="73" y="85"/>
                  </a:cubicBezTo>
                  <a:cubicBezTo>
                    <a:pt x="74" y="82"/>
                    <a:pt x="74" y="81"/>
                    <a:pt x="75" y="79"/>
                  </a:cubicBezTo>
                  <a:cubicBezTo>
                    <a:pt x="77" y="77"/>
                    <a:pt x="77" y="73"/>
                    <a:pt x="77" y="72"/>
                  </a:cubicBezTo>
                  <a:cubicBezTo>
                    <a:pt x="76" y="71"/>
                    <a:pt x="76" y="66"/>
                    <a:pt x="75" y="65"/>
                  </a:cubicBezTo>
                  <a:cubicBezTo>
                    <a:pt x="73" y="64"/>
                    <a:pt x="70" y="62"/>
                    <a:pt x="73" y="59"/>
                  </a:cubicBezTo>
                  <a:cubicBezTo>
                    <a:pt x="75" y="57"/>
                    <a:pt x="78" y="53"/>
                    <a:pt x="84" y="51"/>
                  </a:cubicBezTo>
                  <a:cubicBezTo>
                    <a:pt x="83" y="50"/>
                    <a:pt x="82" y="49"/>
                    <a:pt x="82" y="48"/>
                  </a:cubicBezTo>
                  <a:cubicBezTo>
                    <a:pt x="81" y="46"/>
                    <a:pt x="81" y="44"/>
                    <a:pt x="79" y="41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96">
              <a:extLst>
                <a:ext uri="{FF2B5EF4-FFF2-40B4-BE49-F238E27FC236}">
                  <a16:creationId xmlns:a16="http://schemas.microsoft.com/office/drawing/2014/main" id="{16971361-9B5E-4CBF-9368-231E6DBE0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932" y="4572286"/>
              <a:ext cx="635202" cy="528100"/>
            </a:xfrm>
            <a:custGeom>
              <a:avLst/>
              <a:gdLst>
                <a:gd name="T0" fmla="*/ 350 w 131"/>
                <a:gd name="T1" fmla="*/ 123 h 105"/>
                <a:gd name="T2" fmla="*/ 331 w 131"/>
                <a:gd name="T3" fmla="*/ 109 h 105"/>
                <a:gd name="T4" fmla="*/ 310 w 131"/>
                <a:gd name="T5" fmla="*/ 88 h 105"/>
                <a:gd name="T6" fmla="*/ 307 w 131"/>
                <a:gd name="T7" fmla="*/ 43 h 105"/>
                <a:gd name="T8" fmla="*/ 291 w 131"/>
                <a:gd name="T9" fmla="*/ 35 h 105"/>
                <a:gd name="T10" fmla="*/ 278 w 131"/>
                <a:gd name="T11" fmla="*/ 32 h 105"/>
                <a:gd name="T12" fmla="*/ 265 w 131"/>
                <a:gd name="T13" fmla="*/ 48 h 105"/>
                <a:gd name="T14" fmla="*/ 251 w 131"/>
                <a:gd name="T15" fmla="*/ 48 h 105"/>
                <a:gd name="T16" fmla="*/ 248 w 131"/>
                <a:gd name="T17" fmla="*/ 35 h 105"/>
                <a:gd name="T18" fmla="*/ 238 w 131"/>
                <a:gd name="T19" fmla="*/ 40 h 105"/>
                <a:gd name="T20" fmla="*/ 230 w 131"/>
                <a:gd name="T21" fmla="*/ 53 h 105"/>
                <a:gd name="T22" fmla="*/ 216 w 131"/>
                <a:gd name="T23" fmla="*/ 48 h 105"/>
                <a:gd name="T24" fmla="*/ 206 w 131"/>
                <a:gd name="T25" fmla="*/ 37 h 105"/>
                <a:gd name="T26" fmla="*/ 187 w 131"/>
                <a:gd name="T27" fmla="*/ 35 h 105"/>
                <a:gd name="T28" fmla="*/ 179 w 131"/>
                <a:gd name="T29" fmla="*/ 29 h 105"/>
                <a:gd name="T30" fmla="*/ 179 w 131"/>
                <a:gd name="T31" fmla="*/ 11 h 105"/>
                <a:gd name="T32" fmla="*/ 176 w 131"/>
                <a:gd name="T33" fmla="*/ 0 h 105"/>
                <a:gd name="T34" fmla="*/ 147 w 131"/>
                <a:gd name="T35" fmla="*/ 21 h 105"/>
                <a:gd name="T36" fmla="*/ 152 w 131"/>
                <a:gd name="T37" fmla="*/ 37 h 105"/>
                <a:gd name="T38" fmla="*/ 158 w 131"/>
                <a:gd name="T39" fmla="*/ 56 h 105"/>
                <a:gd name="T40" fmla="*/ 152 w 131"/>
                <a:gd name="T41" fmla="*/ 75 h 105"/>
                <a:gd name="T42" fmla="*/ 147 w 131"/>
                <a:gd name="T43" fmla="*/ 91 h 105"/>
                <a:gd name="T44" fmla="*/ 118 w 131"/>
                <a:gd name="T45" fmla="*/ 83 h 105"/>
                <a:gd name="T46" fmla="*/ 83 w 131"/>
                <a:gd name="T47" fmla="*/ 99 h 105"/>
                <a:gd name="T48" fmla="*/ 56 w 131"/>
                <a:gd name="T49" fmla="*/ 91 h 105"/>
                <a:gd name="T50" fmla="*/ 32 w 131"/>
                <a:gd name="T51" fmla="*/ 75 h 105"/>
                <a:gd name="T52" fmla="*/ 0 w 131"/>
                <a:gd name="T53" fmla="*/ 56 h 105"/>
                <a:gd name="T54" fmla="*/ 0 w 131"/>
                <a:gd name="T55" fmla="*/ 56 h 105"/>
                <a:gd name="T56" fmla="*/ 21 w 131"/>
                <a:gd name="T57" fmla="*/ 77 h 105"/>
                <a:gd name="T58" fmla="*/ 35 w 131"/>
                <a:gd name="T59" fmla="*/ 91 h 105"/>
                <a:gd name="T60" fmla="*/ 29 w 131"/>
                <a:gd name="T61" fmla="*/ 107 h 105"/>
                <a:gd name="T62" fmla="*/ 59 w 131"/>
                <a:gd name="T63" fmla="*/ 117 h 105"/>
                <a:gd name="T64" fmla="*/ 43 w 131"/>
                <a:gd name="T65" fmla="*/ 149 h 105"/>
                <a:gd name="T66" fmla="*/ 37 w 131"/>
                <a:gd name="T67" fmla="*/ 155 h 105"/>
                <a:gd name="T68" fmla="*/ 56 w 131"/>
                <a:gd name="T69" fmla="*/ 155 h 105"/>
                <a:gd name="T70" fmla="*/ 64 w 131"/>
                <a:gd name="T71" fmla="*/ 160 h 105"/>
                <a:gd name="T72" fmla="*/ 69 w 131"/>
                <a:gd name="T73" fmla="*/ 171 h 105"/>
                <a:gd name="T74" fmla="*/ 104 w 131"/>
                <a:gd name="T75" fmla="*/ 168 h 105"/>
                <a:gd name="T76" fmla="*/ 112 w 131"/>
                <a:gd name="T77" fmla="*/ 155 h 105"/>
                <a:gd name="T78" fmla="*/ 123 w 131"/>
                <a:gd name="T79" fmla="*/ 147 h 105"/>
                <a:gd name="T80" fmla="*/ 134 w 131"/>
                <a:gd name="T81" fmla="*/ 147 h 105"/>
                <a:gd name="T82" fmla="*/ 144 w 131"/>
                <a:gd name="T83" fmla="*/ 149 h 105"/>
                <a:gd name="T84" fmla="*/ 136 w 131"/>
                <a:gd name="T85" fmla="*/ 168 h 105"/>
                <a:gd name="T86" fmla="*/ 166 w 131"/>
                <a:gd name="T87" fmla="*/ 173 h 105"/>
                <a:gd name="T88" fmla="*/ 174 w 131"/>
                <a:gd name="T89" fmla="*/ 192 h 105"/>
                <a:gd name="T90" fmla="*/ 198 w 131"/>
                <a:gd name="T91" fmla="*/ 197 h 105"/>
                <a:gd name="T92" fmla="*/ 206 w 131"/>
                <a:gd name="T93" fmla="*/ 211 h 105"/>
                <a:gd name="T94" fmla="*/ 208 w 131"/>
                <a:gd name="T95" fmla="*/ 232 h 105"/>
                <a:gd name="T96" fmla="*/ 195 w 131"/>
                <a:gd name="T97" fmla="*/ 256 h 105"/>
                <a:gd name="T98" fmla="*/ 200 w 131"/>
                <a:gd name="T99" fmla="*/ 261 h 105"/>
                <a:gd name="T100" fmla="*/ 206 w 131"/>
                <a:gd name="T101" fmla="*/ 280 h 105"/>
                <a:gd name="T102" fmla="*/ 211 w 131"/>
                <a:gd name="T103" fmla="*/ 280 h 105"/>
                <a:gd name="T104" fmla="*/ 214 w 131"/>
                <a:gd name="T105" fmla="*/ 280 h 105"/>
                <a:gd name="T106" fmla="*/ 230 w 131"/>
                <a:gd name="T107" fmla="*/ 267 h 105"/>
                <a:gd name="T108" fmla="*/ 251 w 131"/>
                <a:gd name="T109" fmla="*/ 245 h 105"/>
                <a:gd name="T110" fmla="*/ 275 w 131"/>
                <a:gd name="T111" fmla="*/ 211 h 105"/>
                <a:gd name="T112" fmla="*/ 294 w 131"/>
                <a:gd name="T113" fmla="*/ 208 h 105"/>
                <a:gd name="T114" fmla="*/ 299 w 131"/>
                <a:gd name="T115" fmla="*/ 184 h 105"/>
                <a:gd name="T116" fmla="*/ 305 w 131"/>
                <a:gd name="T117" fmla="*/ 155 h 105"/>
                <a:gd name="T118" fmla="*/ 350 w 131"/>
                <a:gd name="T119" fmla="*/ 123 h 1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31" h="105">
                  <a:moveTo>
                    <a:pt x="131" y="46"/>
                  </a:moveTo>
                  <a:cubicBezTo>
                    <a:pt x="131" y="46"/>
                    <a:pt x="127" y="42"/>
                    <a:pt x="124" y="41"/>
                  </a:cubicBezTo>
                  <a:cubicBezTo>
                    <a:pt x="122" y="39"/>
                    <a:pt x="116" y="33"/>
                    <a:pt x="116" y="33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5" y="16"/>
                    <a:pt x="110" y="15"/>
                    <a:pt x="109" y="13"/>
                  </a:cubicBezTo>
                  <a:cubicBezTo>
                    <a:pt x="108" y="12"/>
                    <a:pt x="108" y="9"/>
                    <a:pt x="104" y="12"/>
                  </a:cubicBezTo>
                  <a:cubicBezTo>
                    <a:pt x="101" y="15"/>
                    <a:pt x="100" y="17"/>
                    <a:pt x="99" y="18"/>
                  </a:cubicBezTo>
                  <a:cubicBezTo>
                    <a:pt x="98" y="19"/>
                    <a:pt x="95" y="19"/>
                    <a:pt x="94" y="18"/>
                  </a:cubicBezTo>
                  <a:cubicBezTo>
                    <a:pt x="93" y="17"/>
                    <a:pt x="94" y="13"/>
                    <a:pt x="93" y="13"/>
                  </a:cubicBezTo>
                  <a:cubicBezTo>
                    <a:pt x="93" y="13"/>
                    <a:pt x="91" y="13"/>
                    <a:pt x="89" y="15"/>
                  </a:cubicBezTo>
                  <a:cubicBezTo>
                    <a:pt x="88" y="17"/>
                    <a:pt x="87" y="19"/>
                    <a:pt x="86" y="20"/>
                  </a:cubicBezTo>
                  <a:cubicBezTo>
                    <a:pt x="85" y="21"/>
                    <a:pt x="82" y="19"/>
                    <a:pt x="81" y="18"/>
                  </a:cubicBezTo>
                  <a:cubicBezTo>
                    <a:pt x="79" y="17"/>
                    <a:pt x="78" y="14"/>
                    <a:pt x="77" y="14"/>
                  </a:cubicBezTo>
                  <a:cubicBezTo>
                    <a:pt x="75" y="14"/>
                    <a:pt x="71" y="12"/>
                    <a:pt x="70" y="13"/>
                  </a:cubicBezTo>
                  <a:cubicBezTo>
                    <a:pt x="69" y="13"/>
                    <a:pt x="67" y="13"/>
                    <a:pt x="67" y="11"/>
                  </a:cubicBezTo>
                  <a:cubicBezTo>
                    <a:pt x="67" y="9"/>
                    <a:pt x="67" y="6"/>
                    <a:pt x="67" y="4"/>
                  </a:cubicBezTo>
                  <a:cubicBezTo>
                    <a:pt x="67" y="2"/>
                    <a:pt x="66" y="1"/>
                    <a:pt x="66" y="0"/>
                  </a:cubicBezTo>
                  <a:cubicBezTo>
                    <a:pt x="60" y="2"/>
                    <a:pt x="57" y="6"/>
                    <a:pt x="55" y="8"/>
                  </a:cubicBezTo>
                  <a:cubicBezTo>
                    <a:pt x="52" y="11"/>
                    <a:pt x="56" y="13"/>
                    <a:pt x="57" y="14"/>
                  </a:cubicBezTo>
                  <a:cubicBezTo>
                    <a:pt x="58" y="15"/>
                    <a:pt x="58" y="20"/>
                    <a:pt x="59" y="21"/>
                  </a:cubicBezTo>
                  <a:cubicBezTo>
                    <a:pt x="59" y="22"/>
                    <a:pt x="59" y="26"/>
                    <a:pt x="57" y="28"/>
                  </a:cubicBezTo>
                  <a:cubicBezTo>
                    <a:pt x="56" y="30"/>
                    <a:pt x="56" y="31"/>
                    <a:pt x="55" y="34"/>
                  </a:cubicBezTo>
                  <a:cubicBezTo>
                    <a:pt x="53" y="36"/>
                    <a:pt x="50" y="34"/>
                    <a:pt x="44" y="31"/>
                  </a:cubicBezTo>
                  <a:cubicBezTo>
                    <a:pt x="39" y="28"/>
                    <a:pt x="35" y="35"/>
                    <a:pt x="31" y="37"/>
                  </a:cubicBezTo>
                  <a:cubicBezTo>
                    <a:pt x="26" y="38"/>
                    <a:pt x="24" y="36"/>
                    <a:pt x="21" y="34"/>
                  </a:cubicBezTo>
                  <a:cubicBezTo>
                    <a:pt x="18" y="32"/>
                    <a:pt x="20" y="29"/>
                    <a:pt x="12" y="28"/>
                  </a:cubicBezTo>
                  <a:cubicBezTo>
                    <a:pt x="8" y="28"/>
                    <a:pt x="4" y="24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7"/>
                    <a:pt x="4" y="29"/>
                    <a:pt x="8" y="29"/>
                  </a:cubicBezTo>
                  <a:cubicBezTo>
                    <a:pt x="12" y="29"/>
                    <a:pt x="12" y="31"/>
                    <a:pt x="13" y="34"/>
                  </a:cubicBezTo>
                  <a:cubicBezTo>
                    <a:pt x="14" y="38"/>
                    <a:pt x="9" y="39"/>
                    <a:pt x="11" y="40"/>
                  </a:cubicBezTo>
                  <a:cubicBezTo>
                    <a:pt x="12" y="40"/>
                    <a:pt x="19" y="42"/>
                    <a:pt x="22" y="44"/>
                  </a:cubicBezTo>
                  <a:cubicBezTo>
                    <a:pt x="25" y="45"/>
                    <a:pt x="20" y="53"/>
                    <a:pt x="16" y="56"/>
                  </a:cubicBezTo>
                  <a:cubicBezTo>
                    <a:pt x="15" y="57"/>
                    <a:pt x="15" y="57"/>
                    <a:pt x="14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58"/>
                    <a:pt x="25" y="58"/>
                    <a:pt x="24" y="60"/>
                  </a:cubicBezTo>
                  <a:cubicBezTo>
                    <a:pt x="22" y="62"/>
                    <a:pt x="23" y="64"/>
                    <a:pt x="26" y="64"/>
                  </a:cubicBezTo>
                  <a:cubicBezTo>
                    <a:pt x="30" y="64"/>
                    <a:pt x="39" y="63"/>
                    <a:pt x="39" y="63"/>
                  </a:cubicBezTo>
                  <a:cubicBezTo>
                    <a:pt x="39" y="63"/>
                    <a:pt x="41" y="60"/>
                    <a:pt x="42" y="58"/>
                  </a:cubicBezTo>
                  <a:cubicBezTo>
                    <a:pt x="43" y="56"/>
                    <a:pt x="44" y="54"/>
                    <a:pt x="46" y="55"/>
                  </a:cubicBezTo>
                  <a:cubicBezTo>
                    <a:pt x="47" y="57"/>
                    <a:pt x="48" y="55"/>
                    <a:pt x="50" y="55"/>
                  </a:cubicBezTo>
                  <a:cubicBezTo>
                    <a:pt x="53" y="54"/>
                    <a:pt x="56" y="51"/>
                    <a:pt x="54" y="56"/>
                  </a:cubicBezTo>
                  <a:cubicBezTo>
                    <a:pt x="52" y="61"/>
                    <a:pt x="49" y="62"/>
                    <a:pt x="51" y="63"/>
                  </a:cubicBezTo>
                  <a:cubicBezTo>
                    <a:pt x="54" y="64"/>
                    <a:pt x="61" y="63"/>
                    <a:pt x="62" y="65"/>
                  </a:cubicBezTo>
                  <a:cubicBezTo>
                    <a:pt x="63" y="67"/>
                    <a:pt x="62" y="72"/>
                    <a:pt x="65" y="72"/>
                  </a:cubicBezTo>
                  <a:cubicBezTo>
                    <a:pt x="69" y="72"/>
                    <a:pt x="72" y="72"/>
                    <a:pt x="74" y="74"/>
                  </a:cubicBezTo>
                  <a:cubicBezTo>
                    <a:pt x="75" y="76"/>
                    <a:pt x="73" y="78"/>
                    <a:pt x="77" y="79"/>
                  </a:cubicBezTo>
                  <a:cubicBezTo>
                    <a:pt x="80" y="79"/>
                    <a:pt x="79" y="85"/>
                    <a:pt x="78" y="87"/>
                  </a:cubicBezTo>
                  <a:cubicBezTo>
                    <a:pt x="77" y="89"/>
                    <a:pt x="75" y="92"/>
                    <a:pt x="73" y="96"/>
                  </a:cubicBezTo>
                  <a:cubicBezTo>
                    <a:pt x="74" y="96"/>
                    <a:pt x="75" y="97"/>
                    <a:pt x="75" y="98"/>
                  </a:cubicBezTo>
                  <a:cubicBezTo>
                    <a:pt x="77" y="101"/>
                    <a:pt x="75" y="104"/>
                    <a:pt x="77" y="105"/>
                  </a:cubicBezTo>
                  <a:cubicBezTo>
                    <a:pt x="78" y="105"/>
                    <a:pt x="79" y="105"/>
                    <a:pt x="79" y="105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5"/>
                    <a:pt x="85" y="100"/>
                    <a:pt x="86" y="100"/>
                  </a:cubicBezTo>
                  <a:cubicBezTo>
                    <a:pt x="87" y="100"/>
                    <a:pt x="92" y="93"/>
                    <a:pt x="94" y="92"/>
                  </a:cubicBezTo>
                  <a:cubicBezTo>
                    <a:pt x="96" y="91"/>
                    <a:pt x="102" y="79"/>
                    <a:pt x="103" y="79"/>
                  </a:cubicBezTo>
                  <a:cubicBezTo>
                    <a:pt x="103" y="79"/>
                    <a:pt x="109" y="78"/>
                    <a:pt x="110" y="78"/>
                  </a:cubicBezTo>
                  <a:cubicBezTo>
                    <a:pt x="111" y="78"/>
                    <a:pt x="112" y="71"/>
                    <a:pt x="112" y="69"/>
                  </a:cubicBezTo>
                  <a:cubicBezTo>
                    <a:pt x="111" y="66"/>
                    <a:pt x="111" y="60"/>
                    <a:pt x="114" y="58"/>
                  </a:cubicBezTo>
                  <a:cubicBezTo>
                    <a:pt x="117" y="55"/>
                    <a:pt x="131" y="46"/>
                    <a:pt x="131" y="46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97">
              <a:extLst>
                <a:ext uri="{FF2B5EF4-FFF2-40B4-BE49-F238E27FC236}">
                  <a16:creationId xmlns:a16="http://schemas.microsoft.com/office/drawing/2014/main" id="{6F12ADA4-BA67-463D-AB2A-A7BF0D4A4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890" y="4828791"/>
              <a:ext cx="613423" cy="433796"/>
            </a:xfrm>
            <a:custGeom>
              <a:avLst/>
              <a:gdLst>
                <a:gd name="T0" fmla="*/ 330 w 126"/>
                <a:gd name="T1" fmla="*/ 75 h 86"/>
                <a:gd name="T2" fmla="*/ 322 w 126"/>
                <a:gd name="T3" fmla="*/ 64 h 86"/>
                <a:gd name="T4" fmla="*/ 298 w 126"/>
                <a:gd name="T5" fmla="*/ 56 h 86"/>
                <a:gd name="T6" fmla="*/ 290 w 126"/>
                <a:gd name="T7" fmla="*/ 37 h 86"/>
                <a:gd name="T8" fmla="*/ 260 w 126"/>
                <a:gd name="T9" fmla="*/ 35 h 86"/>
                <a:gd name="T10" fmla="*/ 268 w 126"/>
                <a:gd name="T11" fmla="*/ 13 h 86"/>
                <a:gd name="T12" fmla="*/ 258 w 126"/>
                <a:gd name="T13" fmla="*/ 11 h 86"/>
                <a:gd name="T14" fmla="*/ 247 w 126"/>
                <a:gd name="T15" fmla="*/ 13 h 86"/>
                <a:gd name="T16" fmla="*/ 236 w 126"/>
                <a:gd name="T17" fmla="*/ 19 h 86"/>
                <a:gd name="T18" fmla="*/ 228 w 126"/>
                <a:gd name="T19" fmla="*/ 32 h 86"/>
                <a:gd name="T20" fmla="*/ 193 w 126"/>
                <a:gd name="T21" fmla="*/ 35 h 86"/>
                <a:gd name="T22" fmla="*/ 188 w 126"/>
                <a:gd name="T23" fmla="*/ 24 h 86"/>
                <a:gd name="T24" fmla="*/ 180 w 126"/>
                <a:gd name="T25" fmla="*/ 19 h 86"/>
                <a:gd name="T26" fmla="*/ 161 w 126"/>
                <a:gd name="T27" fmla="*/ 19 h 86"/>
                <a:gd name="T28" fmla="*/ 139 w 126"/>
                <a:gd name="T29" fmla="*/ 40 h 86"/>
                <a:gd name="T30" fmla="*/ 115 w 126"/>
                <a:gd name="T31" fmla="*/ 51 h 86"/>
                <a:gd name="T32" fmla="*/ 107 w 126"/>
                <a:gd name="T33" fmla="*/ 70 h 86"/>
                <a:gd name="T34" fmla="*/ 91 w 126"/>
                <a:gd name="T35" fmla="*/ 80 h 86"/>
                <a:gd name="T36" fmla="*/ 72 w 126"/>
                <a:gd name="T37" fmla="*/ 83 h 86"/>
                <a:gd name="T38" fmla="*/ 64 w 126"/>
                <a:gd name="T39" fmla="*/ 104 h 86"/>
                <a:gd name="T40" fmla="*/ 38 w 126"/>
                <a:gd name="T41" fmla="*/ 112 h 86"/>
                <a:gd name="T42" fmla="*/ 16 w 126"/>
                <a:gd name="T43" fmla="*/ 110 h 86"/>
                <a:gd name="T44" fmla="*/ 16 w 126"/>
                <a:gd name="T45" fmla="*/ 147 h 86"/>
                <a:gd name="T46" fmla="*/ 5 w 126"/>
                <a:gd name="T47" fmla="*/ 166 h 86"/>
                <a:gd name="T48" fmla="*/ 3 w 126"/>
                <a:gd name="T49" fmla="*/ 163 h 86"/>
                <a:gd name="T50" fmla="*/ 0 w 126"/>
                <a:gd name="T51" fmla="*/ 185 h 86"/>
                <a:gd name="T52" fmla="*/ 11 w 126"/>
                <a:gd name="T53" fmla="*/ 203 h 86"/>
                <a:gd name="T54" fmla="*/ 46 w 126"/>
                <a:gd name="T55" fmla="*/ 206 h 86"/>
                <a:gd name="T56" fmla="*/ 67 w 126"/>
                <a:gd name="T57" fmla="*/ 174 h 86"/>
                <a:gd name="T58" fmla="*/ 80 w 126"/>
                <a:gd name="T59" fmla="*/ 195 h 86"/>
                <a:gd name="T60" fmla="*/ 97 w 126"/>
                <a:gd name="T61" fmla="*/ 203 h 86"/>
                <a:gd name="T62" fmla="*/ 107 w 126"/>
                <a:gd name="T63" fmla="*/ 211 h 86"/>
                <a:gd name="T64" fmla="*/ 126 w 126"/>
                <a:gd name="T65" fmla="*/ 211 h 86"/>
                <a:gd name="T66" fmla="*/ 142 w 126"/>
                <a:gd name="T67" fmla="*/ 230 h 86"/>
                <a:gd name="T68" fmla="*/ 150 w 126"/>
                <a:gd name="T69" fmla="*/ 219 h 86"/>
                <a:gd name="T70" fmla="*/ 166 w 126"/>
                <a:gd name="T71" fmla="*/ 209 h 86"/>
                <a:gd name="T72" fmla="*/ 182 w 126"/>
                <a:gd name="T73" fmla="*/ 203 h 86"/>
                <a:gd name="T74" fmla="*/ 204 w 126"/>
                <a:gd name="T75" fmla="*/ 193 h 86"/>
                <a:gd name="T76" fmla="*/ 231 w 126"/>
                <a:gd name="T77" fmla="*/ 174 h 86"/>
                <a:gd name="T78" fmla="*/ 247 w 126"/>
                <a:gd name="T79" fmla="*/ 171 h 86"/>
                <a:gd name="T80" fmla="*/ 263 w 126"/>
                <a:gd name="T81" fmla="*/ 155 h 86"/>
                <a:gd name="T82" fmla="*/ 279 w 126"/>
                <a:gd name="T83" fmla="*/ 147 h 86"/>
                <a:gd name="T84" fmla="*/ 292 w 126"/>
                <a:gd name="T85" fmla="*/ 128 h 86"/>
                <a:gd name="T86" fmla="*/ 319 w 126"/>
                <a:gd name="T87" fmla="*/ 123 h 86"/>
                <a:gd name="T88" fmla="*/ 333 w 126"/>
                <a:gd name="T89" fmla="*/ 99 h 86"/>
                <a:gd name="T90" fmla="*/ 330 w 126"/>
                <a:gd name="T91" fmla="*/ 75 h 8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26" h="86">
                  <a:moveTo>
                    <a:pt x="123" y="28"/>
                  </a:moveTo>
                  <a:cubicBezTo>
                    <a:pt x="119" y="27"/>
                    <a:pt x="121" y="26"/>
                    <a:pt x="120" y="24"/>
                  </a:cubicBezTo>
                  <a:cubicBezTo>
                    <a:pt x="118" y="22"/>
                    <a:pt x="115" y="21"/>
                    <a:pt x="111" y="21"/>
                  </a:cubicBezTo>
                  <a:cubicBezTo>
                    <a:pt x="108" y="21"/>
                    <a:pt x="109" y="17"/>
                    <a:pt x="108" y="14"/>
                  </a:cubicBezTo>
                  <a:cubicBezTo>
                    <a:pt x="107" y="12"/>
                    <a:pt x="100" y="14"/>
                    <a:pt x="97" y="13"/>
                  </a:cubicBezTo>
                  <a:cubicBezTo>
                    <a:pt x="95" y="12"/>
                    <a:pt x="98" y="10"/>
                    <a:pt x="100" y="5"/>
                  </a:cubicBezTo>
                  <a:cubicBezTo>
                    <a:pt x="102" y="0"/>
                    <a:pt x="99" y="3"/>
                    <a:pt x="96" y="4"/>
                  </a:cubicBezTo>
                  <a:cubicBezTo>
                    <a:pt x="94" y="5"/>
                    <a:pt x="93" y="6"/>
                    <a:pt x="92" y="5"/>
                  </a:cubicBezTo>
                  <a:cubicBezTo>
                    <a:pt x="90" y="3"/>
                    <a:pt x="89" y="6"/>
                    <a:pt x="88" y="7"/>
                  </a:cubicBezTo>
                  <a:cubicBezTo>
                    <a:pt x="87" y="9"/>
                    <a:pt x="85" y="12"/>
                    <a:pt x="85" y="12"/>
                  </a:cubicBezTo>
                  <a:cubicBezTo>
                    <a:pt x="85" y="12"/>
                    <a:pt x="76" y="13"/>
                    <a:pt x="72" y="13"/>
                  </a:cubicBezTo>
                  <a:cubicBezTo>
                    <a:pt x="69" y="14"/>
                    <a:pt x="68" y="11"/>
                    <a:pt x="70" y="9"/>
                  </a:cubicBezTo>
                  <a:cubicBezTo>
                    <a:pt x="71" y="7"/>
                    <a:pt x="67" y="7"/>
                    <a:pt x="67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57" y="9"/>
                    <a:pt x="56" y="11"/>
                    <a:pt x="52" y="15"/>
                  </a:cubicBezTo>
                  <a:cubicBezTo>
                    <a:pt x="48" y="20"/>
                    <a:pt x="48" y="20"/>
                    <a:pt x="43" y="19"/>
                  </a:cubicBezTo>
                  <a:cubicBezTo>
                    <a:pt x="38" y="18"/>
                    <a:pt x="41" y="21"/>
                    <a:pt x="40" y="26"/>
                  </a:cubicBezTo>
                  <a:cubicBezTo>
                    <a:pt x="38" y="31"/>
                    <a:pt x="37" y="31"/>
                    <a:pt x="34" y="30"/>
                  </a:cubicBezTo>
                  <a:cubicBezTo>
                    <a:pt x="32" y="29"/>
                    <a:pt x="27" y="31"/>
                    <a:pt x="27" y="31"/>
                  </a:cubicBezTo>
                  <a:cubicBezTo>
                    <a:pt x="27" y="31"/>
                    <a:pt x="25" y="36"/>
                    <a:pt x="24" y="39"/>
                  </a:cubicBezTo>
                  <a:cubicBezTo>
                    <a:pt x="22" y="42"/>
                    <a:pt x="18" y="44"/>
                    <a:pt x="14" y="42"/>
                  </a:cubicBezTo>
                  <a:cubicBezTo>
                    <a:pt x="11" y="40"/>
                    <a:pt x="9" y="39"/>
                    <a:pt x="6" y="41"/>
                  </a:cubicBezTo>
                  <a:cubicBezTo>
                    <a:pt x="3" y="43"/>
                    <a:pt x="4" y="50"/>
                    <a:pt x="6" y="55"/>
                  </a:cubicBezTo>
                  <a:cubicBezTo>
                    <a:pt x="9" y="61"/>
                    <a:pt x="2" y="62"/>
                    <a:pt x="2" y="62"/>
                  </a:cubicBezTo>
                  <a:cubicBezTo>
                    <a:pt x="2" y="62"/>
                    <a:pt x="2" y="62"/>
                    <a:pt x="1" y="6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75"/>
                    <a:pt x="4" y="76"/>
                  </a:cubicBezTo>
                  <a:cubicBezTo>
                    <a:pt x="7" y="78"/>
                    <a:pt x="14" y="81"/>
                    <a:pt x="17" y="77"/>
                  </a:cubicBezTo>
                  <a:cubicBezTo>
                    <a:pt x="19" y="72"/>
                    <a:pt x="23" y="61"/>
                    <a:pt x="25" y="65"/>
                  </a:cubicBezTo>
                  <a:cubicBezTo>
                    <a:pt x="27" y="70"/>
                    <a:pt x="25" y="73"/>
                    <a:pt x="30" y="73"/>
                  </a:cubicBezTo>
                  <a:cubicBezTo>
                    <a:pt x="34" y="73"/>
                    <a:pt x="34" y="74"/>
                    <a:pt x="36" y="76"/>
                  </a:cubicBezTo>
                  <a:cubicBezTo>
                    <a:pt x="37" y="78"/>
                    <a:pt x="37" y="80"/>
                    <a:pt x="40" y="79"/>
                  </a:cubicBezTo>
                  <a:cubicBezTo>
                    <a:pt x="43" y="78"/>
                    <a:pt x="44" y="77"/>
                    <a:pt x="47" y="79"/>
                  </a:cubicBezTo>
                  <a:cubicBezTo>
                    <a:pt x="48" y="80"/>
                    <a:pt x="51" y="83"/>
                    <a:pt x="53" y="86"/>
                  </a:cubicBezTo>
                  <a:cubicBezTo>
                    <a:pt x="54" y="84"/>
                    <a:pt x="54" y="82"/>
                    <a:pt x="56" y="82"/>
                  </a:cubicBezTo>
                  <a:cubicBezTo>
                    <a:pt x="59" y="82"/>
                    <a:pt x="58" y="78"/>
                    <a:pt x="62" y="78"/>
                  </a:cubicBezTo>
                  <a:cubicBezTo>
                    <a:pt x="66" y="77"/>
                    <a:pt x="63" y="77"/>
                    <a:pt x="68" y="76"/>
                  </a:cubicBezTo>
                  <a:cubicBezTo>
                    <a:pt x="73" y="75"/>
                    <a:pt x="76" y="72"/>
                    <a:pt x="76" y="72"/>
                  </a:cubicBezTo>
                  <a:cubicBezTo>
                    <a:pt x="76" y="72"/>
                    <a:pt x="82" y="65"/>
                    <a:pt x="86" y="65"/>
                  </a:cubicBezTo>
                  <a:cubicBezTo>
                    <a:pt x="90" y="66"/>
                    <a:pt x="90" y="66"/>
                    <a:pt x="92" y="64"/>
                  </a:cubicBezTo>
                  <a:cubicBezTo>
                    <a:pt x="95" y="61"/>
                    <a:pt x="95" y="58"/>
                    <a:pt x="98" y="58"/>
                  </a:cubicBezTo>
                  <a:cubicBezTo>
                    <a:pt x="102" y="58"/>
                    <a:pt x="102" y="58"/>
                    <a:pt x="104" y="55"/>
                  </a:cubicBezTo>
                  <a:cubicBezTo>
                    <a:pt x="106" y="52"/>
                    <a:pt x="106" y="49"/>
                    <a:pt x="109" y="48"/>
                  </a:cubicBezTo>
                  <a:cubicBezTo>
                    <a:pt x="112" y="48"/>
                    <a:pt x="117" y="45"/>
                    <a:pt x="119" y="46"/>
                  </a:cubicBezTo>
                  <a:cubicBezTo>
                    <a:pt x="121" y="41"/>
                    <a:pt x="123" y="38"/>
                    <a:pt x="124" y="37"/>
                  </a:cubicBezTo>
                  <a:cubicBezTo>
                    <a:pt x="125" y="34"/>
                    <a:pt x="126" y="29"/>
                    <a:pt x="123" y="28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98">
              <a:extLst>
                <a:ext uri="{FF2B5EF4-FFF2-40B4-BE49-F238E27FC236}">
                  <a16:creationId xmlns:a16="http://schemas.microsoft.com/office/drawing/2014/main" id="{9BDE8057-3FA1-4A5D-900E-0A124C07B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955" y="5090956"/>
              <a:ext cx="591645" cy="463974"/>
            </a:xfrm>
            <a:custGeom>
              <a:avLst/>
              <a:gdLst>
                <a:gd name="T0" fmla="*/ 310 w 122"/>
                <a:gd name="T1" fmla="*/ 72 h 92"/>
                <a:gd name="T2" fmla="*/ 291 w 122"/>
                <a:gd name="T3" fmla="*/ 72 h 92"/>
                <a:gd name="T4" fmla="*/ 281 w 122"/>
                <a:gd name="T5" fmla="*/ 64 h 92"/>
                <a:gd name="T6" fmla="*/ 265 w 122"/>
                <a:gd name="T7" fmla="*/ 56 h 92"/>
                <a:gd name="T8" fmla="*/ 251 w 122"/>
                <a:gd name="T9" fmla="*/ 35 h 92"/>
                <a:gd name="T10" fmla="*/ 230 w 122"/>
                <a:gd name="T11" fmla="*/ 67 h 92"/>
                <a:gd name="T12" fmla="*/ 195 w 122"/>
                <a:gd name="T13" fmla="*/ 64 h 92"/>
                <a:gd name="T14" fmla="*/ 184 w 122"/>
                <a:gd name="T15" fmla="*/ 45 h 92"/>
                <a:gd name="T16" fmla="*/ 187 w 122"/>
                <a:gd name="T17" fmla="*/ 24 h 92"/>
                <a:gd name="T18" fmla="*/ 171 w 122"/>
                <a:gd name="T19" fmla="*/ 19 h 92"/>
                <a:gd name="T20" fmla="*/ 128 w 122"/>
                <a:gd name="T21" fmla="*/ 16 h 92"/>
                <a:gd name="T22" fmla="*/ 110 w 122"/>
                <a:gd name="T23" fmla="*/ 35 h 92"/>
                <a:gd name="T24" fmla="*/ 67 w 122"/>
                <a:gd name="T25" fmla="*/ 16 h 92"/>
                <a:gd name="T26" fmla="*/ 29 w 122"/>
                <a:gd name="T27" fmla="*/ 21 h 92"/>
                <a:gd name="T28" fmla="*/ 8 w 122"/>
                <a:gd name="T29" fmla="*/ 40 h 92"/>
                <a:gd name="T30" fmla="*/ 0 w 122"/>
                <a:gd name="T31" fmla="*/ 67 h 92"/>
                <a:gd name="T32" fmla="*/ 8 w 122"/>
                <a:gd name="T33" fmla="*/ 80 h 92"/>
                <a:gd name="T34" fmla="*/ 48 w 122"/>
                <a:gd name="T35" fmla="*/ 104 h 92"/>
                <a:gd name="T36" fmla="*/ 59 w 122"/>
                <a:gd name="T37" fmla="*/ 123 h 92"/>
                <a:gd name="T38" fmla="*/ 51 w 122"/>
                <a:gd name="T39" fmla="*/ 139 h 92"/>
                <a:gd name="T40" fmla="*/ 40 w 122"/>
                <a:gd name="T41" fmla="*/ 150 h 92"/>
                <a:gd name="T42" fmla="*/ 53 w 122"/>
                <a:gd name="T43" fmla="*/ 158 h 92"/>
                <a:gd name="T44" fmla="*/ 61 w 122"/>
                <a:gd name="T45" fmla="*/ 166 h 92"/>
                <a:gd name="T46" fmla="*/ 48 w 122"/>
                <a:gd name="T47" fmla="*/ 179 h 92"/>
                <a:gd name="T48" fmla="*/ 37 w 122"/>
                <a:gd name="T49" fmla="*/ 198 h 92"/>
                <a:gd name="T50" fmla="*/ 48 w 122"/>
                <a:gd name="T51" fmla="*/ 211 h 92"/>
                <a:gd name="T52" fmla="*/ 83 w 122"/>
                <a:gd name="T53" fmla="*/ 214 h 92"/>
                <a:gd name="T54" fmla="*/ 91 w 122"/>
                <a:gd name="T55" fmla="*/ 222 h 92"/>
                <a:gd name="T56" fmla="*/ 88 w 122"/>
                <a:gd name="T57" fmla="*/ 233 h 92"/>
                <a:gd name="T58" fmla="*/ 131 w 122"/>
                <a:gd name="T59" fmla="*/ 227 h 92"/>
                <a:gd name="T60" fmla="*/ 142 w 122"/>
                <a:gd name="T61" fmla="*/ 206 h 92"/>
                <a:gd name="T62" fmla="*/ 139 w 122"/>
                <a:gd name="T63" fmla="*/ 182 h 92"/>
                <a:gd name="T64" fmla="*/ 182 w 122"/>
                <a:gd name="T65" fmla="*/ 185 h 92"/>
                <a:gd name="T66" fmla="*/ 219 w 122"/>
                <a:gd name="T67" fmla="*/ 190 h 92"/>
                <a:gd name="T68" fmla="*/ 246 w 122"/>
                <a:gd name="T69" fmla="*/ 176 h 92"/>
                <a:gd name="T70" fmla="*/ 257 w 122"/>
                <a:gd name="T71" fmla="*/ 163 h 92"/>
                <a:gd name="T72" fmla="*/ 283 w 122"/>
                <a:gd name="T73" fmla="*/ 182 h 92"/>
                <a:gd name="T74" fmla="*/ 289 w 122"/>
                <a:gd name="T75" fmla="*/ 174 h 92"/>
                <a:gd name="T76" fmla="*/ 291 w 122"/>
                <a:gd name="T77" fmla="*/ 166 h 92"/>
                <a:gd name="T78" fmla="*/ 283 w 122"/>
                <a:gd name="T79" fmla="*/ 163 h 92"/>
                <a:gd name="T80" fmla="*/ 273 w 122"/>
                <a:gd name="T81" fmla="*/ 155 h 92"/>
                <a:gd name="T82" fmla="*/ 270 w 122"/>
                <a:gd name="T83" fmla="*/ 144 h 92"/>
                <a:gd name="T84" fmla="*/ 278 w 122"/>
                <a:gd name="T85" fmla="*/ 136 h 92"/>
                <a:gd name="T86" fmla="*/ 281 w 122"/>
                <a:gd name="T87" fmla="*/ 131 h 92"/>
                <a:gd name="T88" fmla="*/ 286 w 122"/>
                <a:gd name="T89" fmla="*/ 142 h 92"/>
                <a:gd name="T90" fmla="*/ 291 w 122"/>
                <a:gd name="T91" fmla="*/ 131 h 92"/>
                <a:gd name="T92" fmla="*/ 302 w 122"/>
                <a:gd name="T93" fmla="*/ 110 h 92"/>
                <a:gd name="T94" fmla="*/ 305 w 122"/>
                <a:gd name="T95" fmla="*/ 96 h 92"/>
                <a:gd name="T96" fmla="*/ 323 w 122"/>
                <a:gd name="T97" fmla="*/ 91 h 92"/>
                <a:gd name="T98" fmla="*/ 326 w 122"/>
                <a:gd name="T99" fmla="*/ 88 h 92"/>
                <a:gd name="T100" fmla="*/ 310 w 122"/>
                <a:gd name="T101" fmla="*/ 72 h 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22" h="92">
                  <a:moveTo>
                    <a:pt x="116" y="27"/>
                  </a:moveTo>
                  <a:cubicBezTo>
                    <a:pt x="113" y="25"/>
                    <a:pt x="113" y="26"/>
                    <a:pt x="109" y="27"/>
                  </a:cubicBezTo>
                  <a:cubicBezTo>
                    <a:pt x="106" y="27"/>
                    <a:pt x="106" y="26"/>
                    <a:pt x="105" y="24"/>
                  </a:cubicBezTo>
                  <a:cubicBezTo>
                    <a:pt x="103" y="21"/>
                    <a:pt x="103" y="21"/>
                    <a:pt x="99" y="21"/>
                  </a:cubicBezTo>
                  <a:cubicBezTo>
                    <a:pt x="94" y="21"/>
                    <a:pt x="96" y="18"/>
                    <a:pt x="94" y="13"/>
                  </a:cubicBezTo>
                  <a:cubicBezTo>
                    <a:pt x="92" y="9"/>
                    <a:pt x="88" y="20"/>
                    <a:pt x="86" y="25"/>
                  </a:cubicBezTo>
                  <a:cubicBezTo>
                    <a:pt x="83" y="29"/>
                    <a:pt x="76" y="26"/>
                    <a:pt x="73" y="24"/>
                  </a:cubicBezTo>
                  <a:cubicBezTo>
                    <a:pt x="69" y="23"/>
                    <a:pt x="69" y="17"/>
                    <a:pt x="69" y="17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8" y="9"/>
                    <a:pt x="66" y="8"/>
                    <a:pt x="64" y="7"/>
                  </a:cubicBezTo>
                  <a:cubicBezTo>
                    <a:pt x="61" y="6"/>
                    <a:pt x="53" y="7"/>
                    <a:pt x="48" y="6"/>
                  </a:cubicBezTo>
                  <a:cubicBezTo>
                    <a:pt x="42" y="5"/>
                    <a:pt x="43" y="8"/>
                    <a:pt x="41" y="13"/>
                  </a:cubicBezTo>
                  <a:cubicBezTo>
                    <a:pt x="40" y="18"/>
                    <a:pt x="32" y="11"/>
                    <a:pt x="25" y="6"/>
                  </a:cubicBezTo>
                  <a:cubicBezTo>
                    <a:pt x="18" y="0"/>
                    <a:pt x="16" y="8"/>
                    <a:pt x="11" y="8"/>
                  </a:cubicBezTo>
                  <a:cubicBezTo>
                    <a:pt x="5" y="9"/>
                    <a:pt x="3" y="11"/>
                    <a:pt x="3" y="15"/>
                  </a:cubicBezTo>
                  <a:cubicBezTo>
                    <a:pt x="3" y="19"/>
                    <a:pt x="1" y="25"/>
                    <a:pt x="0" y="25"/>
                  </a:cubicBezTo>
                  <a:cubicBezTo>
                    <a:pt x="0" y="26"/>
                    <a:pt x="1" y="27"/>
                    <a:pt x="3" y="30"/>
                  </a:cubicBezTo>
                  <a:cubicBezTo>
                    <a:pt x="5" y="33"/>
                    <a:pt x="14" y="37"/>
                    <a:pt x="18" y="39"/>
                  </a:cubicBezTo>
                  <a:cubicBezTo>
                    <a:pt x="22" y="41"/>
                    <a:pt x="21" y="43"/>
                    <a:pt x="22" y="46"/>
                  </a:cubicBezTo>
                  <a:cubicBezTo>
                    <a:pt x="23" y="49"/>
                    <a:pt x="22" y="49"/>
                    <a:pt x="19" y="52"/>
                  </a:cubicBezTo>
                  <a:cubicBezTo>
                    <a:pt x="16" y="54"/>
                    <a:pt x="15" y="55"/>
                    <a:pt x="15" y="56"/>
                  </a:cubicBezTo>
                  <a:cubicBezTo>
                    <a:pt x="14" y="58"/>
                    <a:pt x="17" y="59"/>
                    <a:pt x="20" y="59"/>
                  </a:cubicBezTo>
                  <a:cubicBezTo>
                    <a:pt x="23" y="58"/>
                    <a:pt x="22" y="59"/>
                    <a:pt x="23" y="62"/>
                  </a:cubicBezTo>
                  <a:cubicBezTo>
                    <a:pt x="24" y="65"/>
                    <a:pt x="21" y="66"/>
                    <a:pt x="18" y="67"/>
                  </a:cubicBezTo>
                  <a:cubicBezTo>
                    <a:pt x="15" y="68"/>
                    <a:pt x="14" y="71"/>
                    <a:pt x="14" y="74"/>
                  </a:cubicBezTo>
                  <a:cubicBezTo>
                    <a:pt x="14" y="78"/>
                    <a:pt x="16" y="79"/>
                    <a:pt x="18" y="79"/>
                  </a:cubicBezTo>
                  <a:cubicBezTo>
                    <a:pt x="21" y="80"/>
                    <a:pt x="27" y="79"/>
                    <a:pt x="31" y="80"/>
                  </a:cubicBezTo>
                  <a:cubicBezTo>
                    <a:pt x="34" y="80"/>
                    <a:pt x="34" y="82"/>
                    <a:pt x="34" y="83"/>
                  </a:cubicBezTo>
                  <a:cubicBezTo>
                    <a:pt x="34" y="84"/>
                    <a:pt x="34" y="85"/>
                    <a:pt x="33" y="87"/>
                  </a:cubicBezTo>
                  <a:cubicBezTo>
                    <a:pt x="40" y="92"/>
                    <a:pt x="48" y="87"/>
                    <a:pt x="49" y="85"/>
                  </a:cubicBezTo>
                  <a:cubicBezTo>
                    <a:pt x="50" y="83"/>
                    <a:pt x="53" y="79"/>
                    <a:pt x="53" y="77"/>
                  </a:cubicBezTo>
                  <a:cubicBezTo>
                    <a:pt x="53" y="75"/>
                    <a:pt x="52" y="68"/>
                    <a:pt x="52" y="68"/>
                  </a:cubicBezTo>
                  <a:cubicBezTo>
                    <a:pt x="52" y="68"/>
                    <a:pt x="65" y="67"/>
                    <a:pt x="68" y="69"/>
                  </a:cubicBezTo>
                  <a:cubicBezTo>
                    <a:pt x="71" y="70"/>
                    <a:pt x="78" y="71"/>
                    <a:pt x="82" y="71"/>
                  </a:cubicBezTo>
                  <a:cubicBezTo>
                    <a:pt x="86" y="71"/>
                    <a:pt x="90" y="68"/>
                    <a:pt x="92" y="66"/>
                  </a:cubicBezTo>
                  <a:cubicBezTo>
                    <a:pt x="95" y="64"/>
                    <a:pt x="96" y="61"/>
                    <a:pt x="96" y="61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7" y="67"/>
                    <a:pt x="107" y="66"/>
                    <a:pt x="108" y="65"/>
                  </a:cubicBezTo>
                  <a:cubicBezTo>
                    <a:pt x="109" y="64"/>
                    <a:pt x="110" y="63"/>
                    <a:pt x="109" y="62"/>
                  </a:cubicBezTo>
                  <a:cubicBezTo>
                    <a:pt x="108" y="62"/>
                    <a:pt x="108" y="62"/>
                    <a:pt x="106" y="61"/>
                  </a:cubicBezTo>
                  <a:cubicBezTo>
                    <a:pt x="104" y="60"/>
                    <a:pt x="103" y="60"/>
                    <a:pt x="102" y="58"/>
                  </a:cubicBezTo>
                  <a:cubicBezTo>
                    <a:pt x="102" y="56"/>
                    <a:pt x="101" y="56"/>
                    <a:pt x="101" y="54"/>
                  </a:cubicBezTo>
                  <a:cubicBezTo>
                    <a:pt x="102" y="53"/>
                    <a:pt x="103" y="52"/>
                    <a:pt x="104" y="51"/>
                  </a:cubicBezTo>
                  <a:cubicBezTo>
                    <a:pt x="104" y="51"/>
                    <a:pt x="104" y="45"/>
                    <a:pt x="105" y="49"/>
                  </a:cubicBezTo>
                  <a:cubicBezTo>
                    <a:pt x="106" y="52"/>
                    <a:pt x="105" y="51"/>
                    <a:pt x="107" y="53"/>
                  </a:cubicBezTo>
                  <a:cubicBezTo>
                    <a:pt x="109" y="55"/>
                    <a:pt x="109" y="50"/>
                    <a:pt x="109" y="49"/>
                  </a:cubicBezTo>
                  <a:cubicBezTo>
                    <a:pt x="110" y="47"/>
                    <a:pt x="113" y="43"/>
                    <a:pt x="113" y="41"/>
                  </a:cubicBezTo>
                  <a:cubicBezTo>
                    <a:pt x="113" y="39"/>
                    <a:pt x="112" y="37"/>
                    <a:pt x="114" y="36"/>
                  </a:cubicBezTo>
                  <a:cubicBezTo>
                    <a:pt x="115" y="34"/>
                    <a:pt x="119" y="35"/>
                    <a:pt x="121" y="34"/>
                  </a:cubicBezTo>
                  <a:cubicBezTo>
                    <a:pt x="121" y="34"/>
                    <a:pt x="122" y="34"/>
                    <a:pt x="122" y="33"/>
                  </a:cubicBezTo>
                  <a:cubicBezTo>
                    <a:pt x="120" y="31"/>
                    <a:pt x="117" y="28"/>
                    <a:pt x="116" y="27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99">
              <a:extLst>
                <a:ext uri="{FF2B5EF4-FFF2-40B4-BE49-F238E27FC236}">
                  <a16:creationId xmlns:a16="http://schemas.microsoft.com/office/drawing/2014/main" id="{CDAAF8E6-3C49-4149-811D-B940A102A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955" y="5398385"/>
              <a:ext cx="577125" cy="322518"/>
            </a:xfrm>
            <a:custGeom>
              <a:avLst/>
              <a:gdLst>
                <a:gd name="T0" fmla="*/ 310 w 119"/>
                <a:gd name="T1" fmla="*/ 102 h 64"/>
                <a:gd name="T2" fmla="*/ 297 w 119"/>
                <a:gd name="T3" fmla="*/ 80 h 64"/>
                <a:gd name="T4" fmla="*/ 286 w 119"/>
                <a:gd name="T5" fmla="*/ 61 h 64"/>
                <a:gd name="T6" fmla="*/ 283 w 119"/>
                <a:gd name="T7" fmla="*/ 43 h 64"/>
                <a:gd name="T8" fmla="*/ 283 w 119"/>
                <a:gd name="T9" fmla="*/ 24 h 64"/>
                <a:gd name="T10" fmla="*/ 283 w 119"/>
                <a:gd name="T11" fmla="*/ 19 h 64"/>
                <a:gd name="T12" fmla="*/ 257 w 119"/>
                <a:gd name="T13" fmla="*/ 0 h 64"/>
                <a:gd name="T14" fmla="*/ 246 w 119"/>
                <a:gd name="T15" fmla="*/ 13 h 64"/>
                <a:gd name="T16" fmla="*/ 219 w 119"/>
                <a:gd name="T17" fmla="*/ 27 h 64"/>
                <a:gd name="T18" fmla="*/ 182 w 119"/>
                <a:gd name="T19" fmla="*/ 21 h 64"/>
                <a:gd name="T20" fmla="*/ 139 w 119"/>
                <a:gd name="T21" fmla="*/ 19 h 64"/>
                <a:gd name="T22" fmla="*/ 142 w 119"/>
                <a:gd name="T23" fmla="*/ 43 h 64"/>
                <a:gd name="T24" fmla="*/ 131 w 119"/>
                <a:gd name="T25" fmla="*/ 64 h 64"/>
                <a:gd name="T26" fmla="*/ 88 w 119"/>
                <a:gd name="T27" fmla="*/ 69 h 64"/>
                <a:gd name="T28" fmla="*/ 88 w 119"/>
                <a:gd name="T29" fmla="*/ 72 h 64"/>
                <a:gd name="T30" fmla="*/ 77 w 119"/>
                <a:gd name="T31" fmla="*/ 75 h 64"/>
                <a:gd name="T32" fmla="*/ 45 w 119"/>
                <a:gd name="T33" fmla="*/ 91 h 64"/>
                <a:gd name="T34" fmla="*/ 24 w 119"/>
                <a:gd name="T35" fmla="*/ 99 h 64"/>
                <a:gd name="T36" fmla="*/ 5 w 119"/>
                <a:gd name="T37" fmla="*/ 99 h 64"/>
                <a:gd name="T38" fmla="*/ 5 w 119"/>
                <a:gd name="T39" fmla="*/ 99 h 64"/>
                <a:gd name="T40" fmla="*/ 8 w 119"/>
                <a:gd name="T41" fmla="*/ 118 h 64"/>
                <a:gd name="T42" fmla="*/ 24 w 119"/>
                <a:gd name="T43" fmla="*/ 136 h 64"/>
                <a:gd name="T44" fmla="*/ 40 w 119"/>
                <a:gd name="T45" fmla="*/ 139 h 64"/>
                <a:gd name="T46" fmla="*/ 48 w 119"/>
                <a:gd name="T47" fmla="*/ 147 h 64"/>
                <a:gd name="T48" fmla="*/ 59 w 119"/>
                <a:gd name="T49" fmla="*/ 152 h 64"/>
                <a:gd name="T50" fmla="*/ 64 w 119"/>
                <a:gd name="T51" fmla="*/ 168 h 64"/>
                <a:gd name="T52" fmla="*/ 86 w 119"/>
                <a:gd name="T53" fmla="*/ 160 h 64"/>
                <a:gd name="T54" fmla="*/ 102 w 119"/>
                <a:gd name="T55" fmla="*/ 152 h 64"/>
                <a:gd name="T56" fmla="*/ 112 w 119"/>
                <a:gd name="T57" fmla="*/ 144 h 64"/>
                <a:gd name="T58" fmla="*/ 150 w 119"/>
                <a:gd name="T59" fmla="*/ 158 h 64"/>
                <a:gd name="T60" fmla="*/ 174 w 119"/>
                <a:gd name="T61" fmla="*/ 166 h 64"/>
                <a:gd name="T62" fmla="*/ 203 w 119"/>
                <a:gd name="T63" fmla="*/ 166 h 64"/>
                <a:gd name="T64" fmla="*/ 227 w 119"/>
                <a:gd name="T65" fmla="*/ 152 h 64"/>
                <a:gd name="T66" fmla="*/ 241 w 119"/>
                <a:gd name="T67" fmla="*/ 142 h 64"/>
                <a:gd name="T68" fmla="*/ 259 w 119"/>
                <a:gd name="T69" fmla="*/ 128 h 64"/>
                <a:gd name="T70" fmla="*/ 278 w 119"/>
                <a:gd name="T71" fmla="*/ 131 h 64"/>
                <a:gd name="T72" fmla="*/ 313 w 119"/>
                <a:gd name="T73" fmla="*/ 142 h 64"/>
                <a:gd name="T74" fmla="*/ 313 w 119"/>
                <a:gd name="T75" fmla="*/ 126 h 64"/>
                <a:gd name="T76" fmla="*/ 310 w 119"/>
                <a:gd name="T77" fmla="*/ 102 h 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19" h="64">
                  <a:moveTo>
                    <a:pt x="116" y="38"/>
                  </a:moveTo>
                  <a:cubicBezTo>
                    <a:pt x="114" y="36"/>
                    <a:pt x="112" y="32"/>
                    <a:pt x="111" y="30"/>
                  </a:cubicBezTo>
                  <a:cubicBezTo>
                    <a:pt x="110" y="28"/>
                    <a:pt x="108" y="25"/>
                    <a:pt x="107" y="23"/>
                  </a:cubicBezTo>
                  <a:cubicBezTo>
                    <a:pt x="106" y="21"/>
                    <a:pt x="106" y="17"/>
                    <a:pt x="106" y="16"/>
                  </a:cubicBezTo>
                  <a:cubicBezTo>
                    <a:pt x="106" y="14"/>
                    <a:pt x="105" y="12"/>
                    <a:pt x="106" y="9"/>
                  </a:cubicBezTo>
                  <a:cubicBezTo>
                    <a:pt x="106" y="8"/>
                    <a:pt x="106" y="7"/>
                    <a:pt x="106" y="7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5" y="3"/>
                    <a:pt x="92" y="5"/>
                  </a:cubicBezTo>
                  <a:cubicBezTo>
                    <a:pt x="90" y="7"/>
                    <a:pt x="86" y="10"/>
                    <a:pt x="82" y="10"/>
                  </a:cubicBezTo>
                  <a:cubicBezTo>
                    <a:pt x="78" y="10"/>
                    <a:pt x="71" y="9"/>
                    <a:pt x="68" y="8"/>
                  </a:cubicBezTo>
                  <a:cubicBezTo>
                    <a:pt x="65" y="6"/>
                    <a:pt x="52" y="7"/>
                    <a:pt x="52" y="7"/>
                  </a:cubicBezTo>
                  <a:cubicBezTo>
                    <a:pt x="52" y="7"/>
                    <a:pt x="53" y="14"/>
                    <a:pt x="53" y="16"/>
                  </a:cubicBezTo>
                  <a:cubicBezTo>
                    <a:pt x="53" y="18"/>
                    <a:pt x="50" y="22"/>
                    <a:pt x="49" y="24"/>
                  </a:cubicBezTo>
                  <a:cubicBezTo>
                    <a:pt x="48" y="26"/>
                    <a:pt x="40" y="31"/>
                    <a:pt x="33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1" y="28"/>
                    <a:pt x="29" y="28"/>
                  </a:cubicBezTo>
                  <a:cubicBezTo>
                    <a:pt x="28" y="27"/>
                    <a:pt x="18" y="33"/>
                    <a:pt x="17" y="34"/>
                  </a:cubicBezTo>
                  <a:cubicBezTo>
                    <a:pt x="16" y="35"/>
                    <a:pt x="10" y="37"/>
                    <a:pt x="9" y="37"/>
                  </a:cubicBezTo>
                  <a:cubicBezTo>
                    <a:pt x="7" y="36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41"/>
                    <a:pt x="0" y="39"/>
                    <a:pt x="3" y="44"/>
                  </a:cubicBezTo>
                  <a:cubicBezTo>
                    <a:pt x="5" y="50"/>
                    <a:pt x="7" y="49"/>
                    <a:pt x="9" y="51"/>
                  </a:cubicBezTo>
                  <a:cubicBezTo>
                    <a:pt x="11" y="52"/>
                    <a:pt x="14" y="49"/>
                    <a:pt x="15" y="52"/>
                  </a:cubicBezTo>
                  <a:cubicBezTo>
                    <a:pt x="16" y="55"/>
                    <a:pt x="16" y="55"/>
                    <a:pt x="18" y="55"/>
                  </a:cubicBezTo>
                  <a:cubicBezTo>
                    <a:pt x="19" y="55"/>
                    <a:pt x="21" y="53"/>
                    <a:pt x="22" y="57"/>
                  </a:cubicBezTo>
                  <a:cubicBezTo>
                    <a:pt x="22" y="62"/>
                    <a:pt x="21" y="63"/>
                    <a:pt x="24" y="63"/>
                  </a:cubicBezTo>
                  <a:cubicBezTo>
                    <a:pt x="28" y="62"/>
                    <a:pt x="29" y="61"/>
                    <a:pt x="32" y="60"/>
                  </a:cubicBezTo>
                  <a:cubicBezTo>
                    <a:pt x="35" y="59"/>
                    <a:pt x="37" y="58"/>
                    <a:pt x="38" y="57"/>
                  </a:cubicBezTo>
                  <a:cubicBezTo>
                    <a:pt x="40" y="56"/>
                    <a:pt x="37" y="52"/>
                    <a:pt x="42" y="54"/>
                  </a:cubicBezTo>
                  <a:cubicBezTo>
                    <a:pt x="47" y="56"/>
                    <a:pt x="52" y="56"/>
                    <a:pt x="56" y="59"/>
                  </a:cubicBezTo>
                  <a:cubicBezTo>
                    <a:pt x="60" y="61"/>
                    <a:pt x="62" y="60"/>
                    <a:pt x="65" y="62"/>
                  </a:cubicBezTo>
                  <a:cubicBezTo>
                    <a:pt x="68" y="64"/>
                    <a:pt x="73" y="63"/>
                    <a:pt x="76" y="62"/>
                  </a:cubicBezTo>
                  <a:cubicBezTo>
                    <a:pt x="79" y="60"/>
                    <a:pt x="83" y="58"/>
                    <a:pt x="85" y="57"/>
                  </a:cubicBezTo>
                  <a:cubicBezTo>
                    <a:pt x="87" y="56"/>
                    <a:pt x="86" y="54"/>
                    <a:pt x="90" y="53"/>
                  </a:cubicBezTo>
                  <a:cubicBezTo>
                    <a:pt x="94" y="52"/>
                    <a:pt x="93" y="47"/>
                    <a:pt x="97" y="48"/>
                  </a:cubicBezTo>
                  <a:cubicBezTo>
                    <a:pt x="101" y="49"/>
                    <a:pt x="98" y="48"/>
                    <a:pt x="104" y="49"/>
                  </a:cubicBezTo>
                  <a:cubicBezTo>
                    <a:pt x="109" y="50"/>
                    <a:pt x="114" y="51"/>
                    <a:pt x="117" y="53"/>
                  </a:cubicBezTo>
                  <a:cubicBezTo>
                    <a:pt x="117" y="53"/>
                    <a:pt x="117" y="51"/>
                    <a:pt x="117" y="47"/>
                  </a:cubicBezTo>
                  <a:cubicBezTo>
                    <a:pt x="117" y="44"/>
                    <a:pt x="119" y="41"/>
                    <a:pt x="116" y="38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100">
              <a:extLst>
                <a:ext uri="{FF2B5EF4-FFF2-40B4-BE49-F238E27FC236}">
                  <a16:creationId xmlns:a16="http://schemas.microsoft.com/office/drawing/2014/main" id="{2490B2A1-7D31-4EC0-AD25-5B7DEF111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732" y="4195071"/>
              <a:ext cx="597089" cy="518670"/>
            </a:xfrm>
            <a:custGeom>
              <a:avLst/>
              <a:gdLst>
                <a:gd name="T0" fmla="*/ 318 w 123"/>
                <a:gd name="T1" fmla="*/ 120 h 103"/>
                <a:gd name="T2" fmla="*/ 329 w 123"/>
                <a:gd name="T3" fmla="*/ 99 h 103"/>
                <a:gd name="T4" fmla="*/ 318 w 123"/>
                <a:gd name="T5" fmla="*/ 80 h 103"/>
                <a:gd name="T6" fmla="*/ 302 w 123"/>
                <a:gd name="T7" fmla="*/ 61 h 103"/>
                <a:gd name="T8" fmla="*/ 273 w 123"/>
                <a:gd name="T9" fmla="*/ 56 h 103"/>
                <a:gd name="T10" fmla="*/ 259 w 123"/>
                <a:gd name="T11" fmla="*/ 35 h 103"/>
                <a:gd name="T12" fmla="*/ 254 w 123"/>
                <a:gd name="T13" fmla="*/ 24 h 103"/>
                <a:gd name="T14" fmla="*/ 241 w 123"/>
                <a:gd name="T15" fmla="*/ 19 h 103"/>
                <a:gd name="T16" fmla="*/ 227 w 123"/>
                <a:gd name="T17" fmla="*/ 8 h 103"/>
                <a:gd name="T18" fmla="*/ 230 w 123"/>
                <a:gd name="T19" fmla="*/ 5 h 103"/>
                <a:gd name="T20" fmla="*/ 219 w 123"/>
                <a:gd name="T21" fmla="*/ 3 h 103"/>
                <a:gd name="T22" fmla="*/ 209 w 123"/>
                <a:gd name="T23" fmla="*/ 3 h 103"/>
                <a:gd name="T24" fmla="*/ 198 w 123"/>
                <a:gd name="T25" fmla="*/ 11 h 103"/>
                <a:gd name="T26" fmla="*/ 187 w 123"/>
                <a:gd name="T27" fmla="*/ 8 h 103"/>
                <a:gd name="T28" fmla="*/ 171 w 123"/>
                <a:gd name="T29" fmla="*/ 3 h 103"/>
                <a:gd name="T30" fmla="*/ 163 w 123"/>
                <a:gd name="T31" fmla="*/ 3 h 103"/>
                <a:gd name="T32" fmla="*/ 147 w 123"/>
                <a:gd name="T33" fmla="*/ 24 h 103"/>
                <a:gd name="T34" fmla="*/ 163 w 123"/>
                <a:gd name="T35" fmla="*/ 27 h 103"/>
                <a:gd name="T36" fmla="*/ 177 w 123"/>
                <a:gd name="T37" fmla="*/ 35 h 103"/>
                <a:gd name="T38" fmla="*/ 185 w 123"/>
                <a:gd name="T39" fmla="*/ 48 h 103"/>
                <a:gd name="T40" fmla="*/ 171 w 123"/>
                <a:gd name="T41" fmla="*/ 64 h 103"/>
                <a:gd name="T42" fmla="*/ 150 w 123"/>
                <a:gd name="T43" fmla="*/ 69 h 103"/>
                <a:gd name="T44" fmla="*/ 112 w 123"/>
                <a:gd name="T45" fmla="*/ 72 h 103"/>
                <a:gd name="T46" fmla="*/ 104 w 123"/>
                <a:gd name="T47" fmla="*/ 85 h 103"/>
                <a:gd name="T48" fmla="*/ 91 w 123"/>
                <a:gd name="T49" fmla="*/ 99 h 103"/>
                <a:gd name="T50" fmla="*/ 78 w 123"/>
                <a:gd name="T51" fmla="*/ 104 h 103"/>
                <a:gd name="T52" fmla="*/ 72 w 123"/>
                <a:gd name="T53" fmla="*/ 125 h 103"/>
                <a:gd name="T54" fmla="*/ 59 w 123"/>
                <a:gd name="T55" fmla="*/ 133 h 103"/>
                <a:gd name="T56" fmla="*/ 43 w 123"/>
                <a:gd name="T57" fmla="*/ 142 h 103"/>
                <a:gd name="T58" fmla="*/ 43 w 123"/>
                <a:gd name="T59" fmla="*/ 163 h 103"/>
                <a:gd name="T60" fmla="*/ 40 w 123"/>
                <a:gd name="T61" fmla="*/ 179 h 103"/>
                <a:gd name="T62" fmla="*/ 21 w 123"/>
                <a:gd name="T63" fmla="*/ 187 h 103"/>
                <a:gd name="T64" fmla="*/ 3 w 123"/>
                <a:gd name="T65" fmla="*/ 187 h 103"/>
                <a:gd name="T66" fmla="*/ 8 w 123"/>
                <a:gd name="T67" fmla="*/ 206 h 103"/>
                <a:gd name="T68" fmla="*/ 29 w 123"/>
                <a:gd name="T69" fmla="*/ 222 h 103"/>
                <a:gd name="T70" fmla="*/ 43 w 123"/>
                <a:gd name="T71" fmla="*/ 235 h 103"/>
                <a:gd name="T72" fmla="*/ 48 w 123"/>
                <a:gd name="T73" fmla="*/ 254 h 103"/>
                <a:gd name="T74" fmla="*/ 48 w 123"/>
                <a:gd name="T75" fmla="*/ 272 h 103"/>
                <a:gd name="T76" fmla="*/ 83 w 123"/>
                <a:gd name="T77" fmla="*/ 270 h 103"/>
                <a:gd name="T78" fmla="*/ 78 w 123"/>
                <a:gd name="T79" fmla="*/ 254 h 103"/>
                <a:gd name="T80" fmla="*/ 83 w 123"/>
                <a:gd name="T81" fmla="*/ 235 h 103"/>
                <a:gd name="T82" fmla="*/ 99 w 123"/>
                <a:gd name="T83" fmla="*/ 251 h 103"/>
                <a:gd name="T84" fmla="*/ 102 w 123"/>
                <a:gd name="T85" fmla="*/ 222 h 103"/>
                <a:gd name="T86" fmla="*/ 120 w 123"/>
                <a:gd name="T87" fmla="*/ 192 h 103"/>
                <a:gd name="T88" fmla="*/ 144 w 123"/>
                <a:gd name="T89" fmla="*/ 187 h 103"/>
                <a:gd name="T90" fmla="*/ 158 w 123"/>
                <a:gd name="T91" fmla="*/ 195 h 103"/>
                <a:gd name="T92" fmla="*/ 177 w 123"/>
                <a:gd name="T93" fmla="*/ 190 h 103"/>
                <a:gd name="T94" fmla="*/ 195 w 123"/>
                <a:gd name="T95" fmla="*/ 174 h 103"/>
                <a:gd name="T96" fmla="*/ 206 w 123"/>
                <a:gd name="T97" fmla="*/ 179 h 103"/>
                <a:gd name="T98" fmla="*/ 222 w 123"/>
                <a:gd name="T99" fmla="*/ 190 h 103"/>
                <a:gd name="T100" fmla="*/ 254 w 123"/>
                <a:gd name="T101" fmla="*/ 171 h 103"/>
                <a:gd name="T102" fmla="*/ 270 w 123"/>
                <a:gd name="T103" fmla="*/ 144 h 103"/>
                <a:gd name="T104" fmla="*/ 300 w 123"/>
                <a:gd name="T105" fmla="*/ 128 h 103"/>
                <a:gd name="T106" fmla="*/ 316 w 123"/>
                <a:gd name="T107" fmla="*/ 123 h 103"/>
                <a:gd name="T108" fmla="*/ 318 w 123"/>
                <a:gd name="T109" fmla="*/ 120 h 10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" h="103">
                  <a:moveTo>
                    <a:pt x="119" y="45"/>
                  </a:moveTo>
                  <a:cubicBezTo>
                    <a:pt x="121" y="42"/>
                    <a:pt x="123" y="39"/>
                    <a:pt x="123" y="37"/>
                  </a:cubicBezTo>
                  <a:cubicBezTo>
                    <a:pt x="123" y="36"/>
                    <a:pt x="122" y="33"/>
                    <a:pt x="119" y="30"/>
                  </a:cubicBezTo>
                  <a:cubicBezTo>
                    <a:pt x="116" y="26"/>
                    <a:pt x="116" y="23"/>
                    <a:pt x="113" y="23"/>
                  </a:cubicBezTo>
                  <a:cubicBezTo>
                    <a:pt x="109" y="23"/>
                    <a:pt x="104" y="25"/>
                    <a:pt x="102" y="21"/>
                  </a:cubicBezTo>
                  <a:cubicBezTo>
                    <a:pt x="99" y="17"/>
                    <a:pt x="98" y="15"/>
                    <a:pt x="97" y="13"/>
                  </a:cubicBezTo>
                  <a:cubicBezTo>
                    <a:pt x="97" y="11"/>
                    <a:pt x="98" y="9"/>
                    <a:pt x="95" y="9"/>
                  </a:cubicBezTo>
                  <a:cubicBezTo>
                    <a:pt x="92" y="9"/>
                    <a:pt x="91" y="8"/>
                    <a:pt x="90" y="7"/>
                  </a:cubicBezTo>
                  <a:cubicBezTo>
                    <a:pt x="89" y="5"/>
                    <a:pt x="85" y="3"/>
                    <a:pt x="85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2" y="1"/>
                    <a:pt x="82" y="1"/>
                  </a:cubicBezTo>
                  <a:cubicBezTo>
                    <a:pt x="81" y="1"/>
                    <a:pt x="78" y="0"/>
                    <a:pt x="78" y="1"/>
                  </a:cubicBezTo>
                  <a:cubicBezTo>
                    <a:pt x="77" y="2"/>
                    <a:pt x="74" y="4"/>
                    <a:pt x="74" y="4"/>
                  </a:cubicBezTo>
                  <a:cubicBezTo>
                    <a:pt x="74" y="4"/>
                    <a:pt x="71" y="4"/>
                    <a:pt x="70" y="3"/>
                  </a:cubicBezTo>
                  <a:cubicBezTo>
                    <a:pt x="69" y="3"/>
                    <a:pt x="65" y="2"/>
                    <a:pt x="64" y="1"/>
                  </a:cubicBezTo>
                  <a:cubicBezTo>
                    <a:pt x="63" y="1"/>
                    <a:pt x="63" y="0"/>
                    <a:pt x="61" y="1"/>
                  </a:cubicBezTo>
                  <a:cubicBezTo>
                    <a:pt x="58" y="1"/>
                    <a:pt x="52" y="8"/>
                    <a:pt x="55" y="9"/>
                  </a:cubicBezTo>
                  <a:cubicBezTo>
                    <a:pt x="57" y="10"/>
                    <a:pt x="59" y="10"/>
                    <a:pt x="61" y="10"/>
                  </a:cubicBezTo>
                  <a:cubicBezTo>
                    <a:pt x="64" y="11"/>
                    <a:pt x="65" y="11"/>
                    <a:pt x="66" y="13"/>
                  </a:cubicBezTo>
                  <a:cubicBezTo>
                    <a:pt x="67" y="15"/>
                    <a:pt x="69" y="16"/>
                    <a:pt x="69" y="18"/>
                  </a:cubicBezTo>
                  <a:cubicBezTo>
                    <a:pt x="68" y="20"/>
                    <a:pt x="66" y="21"/>
                    <a:pt x="64" y="24"/>
                  </a:cubicBezTo>
                  <a:cubicBezTo>
                    <a:pt x="62" y="26"/>
                    <a:pt x="59" y="25"/>
                    <a:pt x="56" y="26"/>
                  </a:cubicBezTo>
                  <a:cubicBezTo>
                    <a:pt x="52" y="26"/>
                    <a:pt x="43" y="26"/>
                    <a:pt x="42" y="27"/>
                  </a:cubicBezTo>
                  <a:cubicBezTo>
                    <a:pt x="41" y="29"/>
                    <a:pt x="40" y="29"/>
                    <a:pt x="39" y="32"/>
                  </a:cubicBezTo>
                  <a:cubicBezTo>
                    <a:pt x="38" y="36"/>
                    <a:pt x="36" y="37"/>
                    <a:pt x="34" y="37"/>
                  </a:cubicBezTo>
                  <a:cubicBezTo>
                    <a:pt x="31" y="37"/>
                    <a:pt x="31" y="34"/>
                    <a:pt x="29" y="39"/>
                  </a:cubicBezTo>
                  <a:cubicBezTo>
                    <a:pt x="28" y="44"/>
                    <a:pt x="28" y="47"/>
                    <a:pt x="27" y="47"/>
                  </a:cubicBezTo>
                  <a:cubicBezTo>
                    <a:pt x="26" y="47"/>
                    <a:pt x="23" y="49"/>
                    <a:pt x="22" y="50"/>
                  </a:cubicBezTo>
                  <a:cubicBezTo>
                    <a:pt x="20" y="51"/>
                    <a:pt x="16" y="50"/>
                    <a:pt x="16" y="53"/>
                  </a:cubicBezTo>
                  <a:cubicBezTo>
                    <a:pt x="15" y="56"/>
                    <a:pt x="15" y="58"/>
                    <a:pt x="16" y="61"/>
                  </a:cubicBezTo>
                  <a:cubicBezTo>
                    <a:pt x="16" y="63"/>
                    <a:pt x="18" y="65"/>
                    <a:pt x="15" y="67"/>
                  </a:cubicBezTo>
                  <a:cubicBezTo>
                    <a:pt x="13" y="70"/>
                    <a:pt x="10" y="70"/>
                    <a:pt x="8" y="70"/>
                  </a:cubicBezTo>
                  <a:cubicBezTo>
                    <a:pt x="6" y="70"/>
                    <a:pt x="2" y="69"/>
                    <a:pt x="1" y="70"/>
                  </a:cubicBezTo>
                  <a:cubicBezTo>
                    <a:pt x="1" y="72"/>
                    <a:pt x="0" y="76"/>
                    <a:pt x="3" y="77"/>
                  </a:cubicBezTo>
                  <a:cubicBezTo>
                    <a:pt x="7" y="77"/>
                    <a:pt x="9" y="82"/>
                    <a:pt x="11" y="83"/>
                  </a:cubicBezTo>
                  <a:cubicBezTo>
                    <a:pt x="13" y="85"/>
                    <a:pt x="16" y="84"/>
                    <a:pt x="16" y="88"/>
                  </a:cubicBezTo>
                  <a:cubicBezTo>
                    <a:pt x="17" y="91"/>
                    <a:pt x="18" y="93"/>
                    <a:pt x="18" y="95"/>
                  </a:cubicBezTo>
                  <a:cubicBezTo>
                    <a:pt x="19" y="97"/>
                    <a:pt x="18" y="102"/>
                    <a:pt x="18" y="102"/>
                  </a:cubicBezTo>
                  <a:cubicBezTo>
                    <a:pt x="21" y="103"/>
                    <a:pt x="28" y="101"/>
                    <a:pt x="31" y="101"/>
                  </a:cubicBezTo>
                  <a:cubicBezTo>
                    <a:pt x="33" y="100"/>
                    <a:pt x="31" y="98"/>
                    <a:pt x="29" y="95"/>
                  </a:cubicBezTo>
                  <a:cubicBezTo>
                    <a:pt x="26" y="92"/>
                    <a:pt x="28" y="89"/>
                    <a:pt x="31" y="88"/>
                  </a:cubicBezTo>
                  <a:cubicBezTo>
                    <a:pt x="33" y="87"/>
                    <a:pt x="35" y="93"/>
                    <a:pt x="37" y="94"/>
                  </a:cubicBezTo>
                  <a:cubicBezTo>
                    <a:pt x="39" y="94"/>
                    <a:pt x="38" y="89"/>
                    <a:pt x="38" y="83"/>
                  </a:cubicBezTo>
                  <a:cubicBezTo>
                    <a:pt x="38" y="78"/>
                    <a:pt x="42" y="75"/>
                    <a:pt x="45" y="72"/>
                  </a:cubicBezTo>
                  <a:cubicBezTo>
                    <a:pt x="47" y="70"/>
                    <a:pt x="52" y="69"/>
                    <a:pt x="54" y="70"/>
                  </a:cubicBezTo>
                  <a:cubicBezTo>
                    <a:pt x="57" y="71"/>
                    <a:pt x="57" y="74"/>
                    <a:pt x="59" y="73"/>
                  </a:cubicBezTo>
                  <a:cubicBezTo>
                    <a:pt x="61" y="72"/>
                    <a:pt x="66" y="71"/>
                    <a:pt x="66" y="71"/>
                  </a:cubicBezTo>
                  <a:cubicBezTo>
                    <a:pt x="66" y="71"/>
                    <a:pt x="72" y="67"/>
                    <a:pt x="73" y="65"/>
                  </a:cubicBezTo>
                  <a:cubicBezTo>
                    <a:pt x="74" y="63"/>
                    <a:pt x="77" y="67"/>
                    <a:pt x="77" y="67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3" y="71"/>
                    <a:pt x="92" y="68"/>
                    <a:pt x="95" y="64"/>
                  </a:cubicBezTo>
                  <a:cubicBezTo>
                    <a:pt x="99" y="60"/>
                    <a:pt x="99" y="53"/>
                    <a:pt x="101" y="54"/>
                  </a:cubicBezTo>
                  <a:cubicBezTo>
                    <a:pt x="103" y="55"/>
                    <a:pt x="106" y="53"/>
                    <a:pt x="112" y="48"/>
                  </a:cubicBezTo>
                  <a:cubicBezTo>
                    <a:pt x="114" y="47"/>
                    <a:pt x="116" y="46"/>
                    <a:pt x="118" y="46"/>
                  </a:cubicBezTo>
                  <a:cubicBezTo>
                    <a:pt x="118" y="46"/>
                    <a:pt x="119" y="46"/>
                    <a:pt x="119" y="45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101">
              <a:extLst>
                <a:ext uri="{FF2B5EF4-FFF2-40B4-BE49-F238E27FC236}">
                  <a16:creationId xmlns:a16="http://schemas.microsoft.com/office/drawing/2014/main" id="{95ED4FDF-8B82-441B-9B62-5704C5CC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251" y="4425172"/>
              <a:ext cx="558977" cy="545075"/>
            </a:xfrm>
            <a:custGeom>
              <a:avLst/>
              <a:gdLst>
                <a:gd name="T0" fmla="*/ 287 w 115"/>
                <a:gd name="T1" fmla="*/ 37 h 108"/>
                <a:gd name="T2" fmla="*/ 300 w 115"/>
                <a:gd name="T3" fmla="*/ 21 h 108"/>
                <a:gd name="T4" fmla="*/ 303 w 115"/>
                <a:gd name="T5" fmla="*/ 0 h 108"/>
                <a:gd name="T6" fmla="*/ 308 w 115"/>
                <a:gd name="T7" fmla="*/ 0 h 108"/>
                <a:gd name="T8" fmla="*/ 292 w 115"/>
                <a:gd name="T9" fmla="*/ 5 h 108"/>
                <a:gd name="T10" fmla="*/ 262 w 115"/>
                <a:gd name="T11" fmla="*/ 21 h 108"/>
                <a:gd name="T12" fmla="*/ 246 w 115"/>
                <a:gd name="T13" fmla="*/ 48 h 108"/>
                <a:gd name="T14" fmla="*/ 214 w 115"/>
                <a:gd name="T15" fmla="*/ 67 h 108"/>
                <a:gd name="T16" fmla="*/ 198 w 115"/>
                <a:gd name="T17" fmla="*/ 56 h 108"/>
                <a:gd name="T18" fmla="*/ 187 w 115"/>
                <a:gd name="T19" fmla="*/ 51 h 108"/>
                <a:gd name="T20" fmla="*/ 169 w 115"/>
                <a:gd name="T21" fmla="*/ 67 h 108"/>
                <a:gd name="T22" fmla="*/ 150 w 115"/>
                <a:gd name="T23" fmla="*/ 72 h 108"/>
                <a:gd name="T24" fmla="*/ 137 w 115"/>
                <a:gd name="T25" fmla="*/ 64 h 108"/>
                <a:gd name="T26" fmla="*/ 112 w 115"/>
                <a:gd name="T27" fmla="*/ 70 h 108"/>
                <a:gd name="T28" fmla="*/ 94 w 115"/>
                <a:gd name="T29" fmla="*/ 99 h 108"/>
                <a:gd name="T30" fmla="*/ 91 w 115"/>
                <a:gd name="T31" fmla="*/ 128 h 108"/>
                <a:gd name="T32" fmla="*/ 75 w 115"/>
                <a:gd name="T33" fmla="*/ 112 h 108"/>
                <a:gd name="T34" fmla="*/ 70 w 115"/>
                <a:gd name="T35" fmla="*/ 131 h 108"/>
                <a:gd name="T36" fmla="*/ 75 w 115"/>
                <a:gd name="T37" fmla="*/ 147 h 108"/>
                <a:gd name="T38" fmla="*/ 40 w 115"/>
                <a:gd name="T39" fmla="*/ 150 h 108"/>
                <a:gd name="T40" fmla="*/ 24 w 115"/>
                <a:gd name="T41" fmla="*/ 155 h 108"/>
                <a:gd name="T42" fmla="*/ 11 w 115"/>
                <a:gd name="T43" fmla="*/ 163 h 108"/>
                <a:gd name="T44" fmla="*/ 0 w 115"/>
                <a:gd name="T45" fmla="*/ 171 h 108"/>
                <a:gd name="T46" fmla="*/ 13 w 115"/>
                <a:gd name="T47" fmla="*/ 182 h 108"/>
                <a:gd name="T48" fmla="*/ 16 w 115"/>
                <a:gd name="T49" fmla="*/ 206 h 108"/>
                <a:gd name="T50" fmla="*/ 29 w 115"/>
                <a:gd name="T51" fmla="*/ 227 h 108"/>
                <a:gd name="T52" fmla="*/ 27 w 115"/>
                <a:gd name="T53" fmla="*/ 244 h 108"/>
                <a:gd name="T54" fmla="*/ 51 w 115"/>
                <a:gd name="T55" fmla="*/ 257 h 108"/>
                <a:gd name="T56" fmla="*/ 70 w 115"/>
                <a:gd name="T57" fmla="*/ 270 h 108"/>
                <a:gd name="T58" fmla="*/ 75 w 115"/>
                <a:gd name="T59" fmla="*/ 278 h 108"/>
                <a:gd name="T60" fmla="*/ 88 w 115"/>
                <a:gd name="T61" fmla="*/ 278 h 108"/>
                <a:gd name="T62" fmla="*/ 102 w 115"/>
                <a:gd name="T63" fmla="*/ 281 h 108"/>
                <a:gd name="T64" fmla="*/ 121 w 115"/>
                <a:gd name="T65" fmla="*/ 289 h 108"/>
                <a:gd name="T66" fmla="*/ 145 w 115"/>
                <a:gd name="T67" fmla="*/ 260 h 108"/>
                <a:gd name="T68" fmla="*/ 155 w 115"/>
                <a:gd name="T69" fmla="*/ 262 h 108"/>
                <a:gd name="T70" fmla="*/ 179 w 115"/>
                <a:gd name="T71" fmla="*/ 273 h 108"/>
                <a:gd name="T72" fmla="*/ 212 w 115"/>
                <a:gd name="T73" fmla="*/ 257 h 108"/>
                <a:gd name="T74" fmla="*/ 246 w 115"/>
                <a:gd name="T75" fmla="*/ 254 h 108"/>
                <a:gd name="T76" fmla="*/ 265 w 115"/>
                <a:gd name="T77" fmla="*/ 225 h 108"/>
                <a:gd name="T78" fmla="*/ 279 w 115"/>
                <a:gd name="T79" fmla="*/ 219 h 108"/>
                <a:gd name="T80" fmla="*/ 300 w 115"/>
                <a:gd name="T81" fmla="*/ 225 h 108"/>
                <a:gd name="T82" fmla="*/ 300 w 115"/>
                <a:gd name="T83" fmla="*/ 209 h 108"/>
                <a:gd name="T84" fmla="*/ 295 w 115"/>
                <a:gd name="T85" fmla="*/ 193 h 108"/>
                <a:gd name="T86" fmla="*/ 276 w 115"/>
                <a:gd name="T87" fmla="*/ 163 h 108"/>
                <a:gd name="T88" fmla="*/ 262 w 115"/>
                <a:gd name="T89" fmla="*/ 131 h 108"/>
                <a:gd name="T90" fmla="*/ 295 w 115"/>
                <a:gd name="T91" fmla="*/ 88 h 108"/>
                <a:gd name="T92" fmla="*/ 303 w 115"/>
                <a:gd name="T93" fmla="*/ 72 h 108"/>
                <a:gd name="T94" fmla="*/ 303 w 115"/>
                <a:gd name="T95" fmla="*/ 67 h 108"/>
                <a:gd name="T96" fmla="*/ 287 w 115"/>
                <a:gd name="T97" fmla="*/ 37 h 1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5" h="108">
                  <a:moveTo>
                    <a:pt x="107" y="14"/>
                  </a:moveTo>
                  <a:cubicBezTo>
                    <a:pt x="109" y="13"/>
                    <a:pt x="111" y="12"/>
                    <a:pt x="112" y="8"/>
                  </a:cubicBezTo>
                  <a:cubicBezTo>
                    <a:pt x="113" y="5"/>
                    <a:pt x="113" y="0"/>
                    <a:pt x="113" y="0"/>
                  </a:cubicBezTo>
                  <a:cubicBezTo>
                    <a:pt x="113" y="0"/>
                    <a:pt x="114" y="1"/>
                    <a:pt x="115" y="0"/>
                  </a:cubicBezTo>
                  <a:cubicBezTo>
                    <a:pt x="113" y="0"/>
                    <a:pt x="111" y="1"/>
                    <a:pt x="109" y="2"/>
                  </a:cubicBezTo>
                  <a:cubicBezTo>
                    <a:pt x="103" y="7"/>
                    <a:pt x="100" y="9"/>
                    <a:pt x="98" y="8"/>
                  </a:cubicBezTo>
                  <a:cubicBezTo>
                    <a:pt x="96" y="7"/>
                    <a:pt x="96" y="14"/>
                    <a:pt x="92" y="18"/>
                  </a:cubicBezTo>
                  <a:cubicBezTo>
                    <a:pt x="89" y="22"/>
                    <a:pt x="80" y="25"/>
                    <a:pt x="80" y="25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4" y="21"/>
                    <a:pt x="71" y="17"/>
                    <a:pt x="70" y="19"/>
                  </a:cubicBezTo>
                  <a:cubicBezTo>
                    <a:pt x="69" y="21"/>
                    <a:pt x="63" y="25"/>
                    <a:pt x="63" y="25"/>
                  </a:cubicBezTo>
                  <a:cubicBezTo>
                    <a:pt x="63" y="25"/>
                    <a:pt x="58" y="26"/>
                    <a:pt x="56" y="27"/>
                  </a:cubicBezTo>
                  <a:cubicBezTo>
                    <a:pt x="54" y="28"/>
                    <a:pt x="54" y="25"/>
                    <a:pt x="51" y="24"/>
                  </a:cubicBezTo>
                  <a:cubicBezTo>
                    <a:pt x="49" y="23"/>
                    <a:pt x="44" y="24"/>
                    <a:pt x="42" y="26"/>
                  </a:cubicBezTo>
                  <a:cubicBezTo>
                    <a:pt x="39" y="29"/>
                    <a:pt x="35" y="32"/>
                    <a:pt x="35" y="37"/>
                  </a:cubicBezTo>
                  <a:cubicBezTo>
                    <a:pt x="35" y="43"/>
                    <a:pt x="36" y="48"/>
                    <a:pt x="34" y="48"/>
                  </a:cubicBezTo>
                  <a:cubicBezTo>
                    <a:pt x="32" y="47"/>
                    <a:pt x="30" y="41"/>
                    <a:pt x="28" y="42"/>
                  </a:cubicBezTo>
                  <a:cubicBezTo>
                    <a:pt x="25" y="43"/>
                    <a:pt x="23" y="46"/>
                    <a:pt x="26" y="49"/>
                  </a:cubicBezTo>
                  <a:cubicBezTo>
                    <a:pt x="28" y="52"/>
                    <a:pt x="30" y="54"/>
                    <a:pt x="28" y="55"/>
                  </a:cubicBezTo>
                  <a:cubicBezTo>
                    <a:pt x="25" y="55"/>
                    <a:pt x="18" y="57"/>
                    <a:pt x="15" y="56"/>
                  </a:cubicBezTo>
                  <a:cubicBezTo>
                    <a:pt x="15" y="56"/>
                    <a:pt x="11" y="58"/>
                    <a:pt x="9" y="58"/>
                  </a:cubicBezTo>
                  <a:cubicBezTo>
                    <a:pt x="6" y="58"/>
                    <a:pt x="5" y="61"/>
                    <a:pt x="4" y="61"/>
                  </a:cubicBezTo>
                  <a:cubicBezTo>
                    <a:pt x="3" y="62"/>
                    <a:pt x="0" y="64"/>
                    <a:pt x="0" y="64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3" y="75"/>
                    <a:pt x="6" y="77"/>
                  </a:cubicBezTo>
                  <a:cubicBezTo>
                    <a:pt x="8" y="79"/>
                    <a:pt x="10" y="81"/>
                    <a:pt x="11" y="85"/>
                  </a:cubicBezTo>
                  <a:cubicBezTo>
                    <a:pt x="13" y="89"/>
                    <a:pt x="8" y="88"/>
                    <a:pt x="10" y="91"/>
                  </a:cubicBezTo>
                  <a:cubicBezTo>
                    <a:pt x="12" y="93"/>
                    <a:pt x="14" y="93"/>
                    <a:pt x="19" y="96"/>
                  </a:cubicBezTo>
                  <a:cubicBezTo>
                    <a:pt x="24" y="99"/>
                    <a:pt x="26" y="97"/>
                    <a:pt x="26" y="101"/>
                  </a:cubicBezTo>
                  <a:cubicBezTo>
                    <a:pt x="27" y="103"/>
                    <a:pt x="27" y="104"/>
                    <a:pt x="28" y="104"/>
                  </a:cubicBezTo>
                  <a:cubicBezTo>
                    <a:pt x="29" y="104"/>
                    <a:pt x="31" y="106"/>
                    <a:pt x="33" y="104"/>
                  </a:cubicBezTo>
                  <a:cubicBezTo>
                    <a:pt x="36" y="102"/>
                    <a:pt x="38" y="105"/>
                    <a:pt x="38" y="105"/>
                  </a:cubicBezTo>
                  <a:cubicBezTo>
                    <a:pt x="38" y="105"/>
                    <a:pt x="43" y="108"/>
                    <a:pt x="45" y="108"/>
                  </a:cubicBezTo>
                  <a:cubicBezTo>
                    <a:pt x="47" y="108"/>
                    <a:pt x="51" y="103"/>
                    <a:pt x="54" y="97"/>
                  </a:cubicBezTo>
                  <a:cubicBezTo>
                    <a:pt x="57" y="91"/>
                    <a:pt x="58" y="98"/>
                    <a:pt x="58" y="98"/>
                  </a:cubicBezTo>
                  <a:cubicBezTo>
                    <a:pt x="58" y="98"/>
                    <a:pt x="65" y="101"/>
                    <a:pt x="67" y="102"/>
                  </a:cubicBezTo>
                  <a:cubicBezTo>
                    <a:pt x="69" y="104"/>
                    <a:pt x="74" y="99"/>
                    <a:pt x="79" y="96"/>
                  </a:cubicBezTo>
                  <a:cubicBezTo>
                    <a:pt x="84" y="94"/>
                    <a:pt x="90" y="94"/>
                    <a:pt x="92" y="95"/>
                  </a:cubicBezTo>
                  <a:cubicBezTo>
                    <a:pt x="93" y="93"/>
                    <a:pt x="98" y="88"/>
                    <a:pt x="99" y="84"/>
                  </a:cubicBezTo>
                  <a:cubicBezTo>
                    <a:pt x="101" y="80"/>
                    <a:pt x="102" y="82"/>
                    <a:pt x="104" y="82"/>
                  </a:cubicBezTo>
                  <a:cubicBezTo>
                    <a:pt x="106" y="82"/>
                    <a:pt x="110" y="85"/>
                    <a:pt x="112" y="84"/>
                  </a:cubicBezTo>
                  <a:cubicBezTo>
                    <a:pt x="114" y="82"/>
                    <a:pt x="114" y="82"/>
                    <a:pt x="112" y="78"/>
                  </a:cubicBezTo>
                  <a:cubicBezTo>
                    <a:pt x="111" y="74"/>
                    <a:pt x="110" y="72"/>
                    <a:pt x="110" y="72"/>
                  </a:cubicBezTo>
                  <a:cubicBezTo>
                    <a:pt x="110" y="72"/>
                    <a:pt x="105" y="64"/>
                    <a:pt x="103" y="61"/>
                  </a:cubicBezTo>
                  <a:cubicBezTo>
                    <a:pt x="100" y="57"/>
                    <a:pt x="99" y="54"/>
                    <a:pt x="98" y="49"/>
                  </a:cubicBezTo>
                  <a:cubicBezTo>
                    <a:pt x="98" y="44"/>
                    <a:pt x="106" y="37"/>
                    <a:pt x="110" y="33"/>
                  </a:cubicBezTo>
                  <a:cubicBezTo>
                    <a:pt x="111" y="31"/>
                    <a:pt x="113" y="29"/>
                    <a:pt x="113" y="27"/>
                  </a:cubicBezTo>
                  <a:cubicBezTo>
                    <a:pt x="113" y="26"/>
                    <a:pt x="113" y="26"/>
                    <a:pt x="113" y="25"/>
                  </a:cubicBezTo>
                  <a:cubicBezTo>
                    <a:pt x="109" y="20"/>
                    <a:pt x="105" y="16"/>
                    <a:pt x="107" y="14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9" name="Freeform 102">
              <a:extLst>
                <a:ext uri="{FF2B5EF4-FFF2-40B4-BE49-F238E27FC236}">
                  <a16:creationId xmlns:a16="http://schemas.microsoft.com/office/drawing/2014/main" id="{3129A36E-C598-43FE-94BF-2CF2294D5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707" y="4562855"/>
              <a:ext cx="413789" cy="503581"/>
            </a:xfrm>
            <a:custGeom>
              <a:avLst/>
              <a:gdLst>
                <a:gd name="T0" fmla="*/ 207 w 85"/>
                <a:gd name="T1" fmla="*/ 67 h 100"/>
                <a:gd name="T2" fmla="*/ 193 w 85"/>
                <a:gd name="T3" fmla="*/ 59 h 100"/>
                <a:gd name="T4" fmla="*/ 172 w 85"/>
                <a:gd name="T5" fmla="*/ 67 h 100"/>
                <a:gd name="T6" fmla="*/ 148 w 85"/>
                <a:gd name="T7" fmla="*/ 72 h 100"/>
                <a:gd name="T8" fmla="*/ 126 w 85"/>
                <a:gd name="T9" fmla="*/ 67 h 100"/>
                <a:gd name="T10" fmla="*/ 105 w 85"/>
                <a:gd name="T11" fmla="*/ 51 h 100"/>
                <a:gd name="T12" fmla="*/ 78 w 85"/>
                <a:gd name="T13" fmla="*/ 48 h 100"/>
                <a:gd name="T14" fmla="*/ 59 w 85"/>
                <a:gd name="T15" fmla="*/ 27 h 100"/>
                <a:gd name="T16" fmla="*/ 56 w 85"/>
                <a:gd name="T17" fmla="*/ 0 h 100"/>
                <a:gd name="T18" fmla="*/ 48 w 85"/>
                <a:gd name="T19" fmla="*/ 16 h 100"/>
                <a:gd name="T20" fmla="*/ 16 w 85"/>
                <a:gd name="T21" fmla="*/ 59 h 100"/>
                <a:gd name="T22" fmla="*/ 30 w 85"/>
                <a:gd name="T23" fmla="*/ 91 h 100"/>
                <a:gd name="T24" fmla="*/ 48 w 85"/>
                <a:gd name="T25" fmla="*/ 120 h 100"/>
                <a:gd name="T26" fmla="*/ 54 w 85"/>
                <a:gd name="T27" fmla="*/ 136 h 100"/>
                <a:gd name="T28" fmla="*/ 54 w 85"/>
                <a:gd name="T29" fmla="*/ 152 h 100"/>
                <a:gd name="T30" fmla="*/ 32 w 85"/>
                <a:gd name="T31" fmla="*/ 147 h 100"/>
                <a:gd name="T32" fmla="*/ 19 w 85"/>
                <a:gd name="T33" fmla="*/ 152 h 100"/>
                <a:gd name="T34" fmla="*/ 0 w 85"/>
                <a:gd name="T35" fmla="*/ 182 h 100"/>
                <a:gd name="T36" fmla="*/ 19 w 85"/>
                <a:gd name="T37" fmla="*/ 192 h 100"/>
                <a:gd name="T38" fmla="*/ 32 w 85"/>
                <a:gd name="T39" fmla="*/ 216 h 100"/>
                <a:gd name="T40" fmla="*/ 46 w 85"/>
                <a:gd name="T41" fmla="*/ 224 h 100"/>
                <a:gd name="T42" fmla="*/ 54 w 85"/>
                <a:gd name="T43" fmla="*/ 254 h 100"/>
                <a:gd name="T44" fmla="*/ 70 w 85"/>
                <a:gd name="T45" fmla="*/ 267 h 100"/>
                <a:gd name="T46" fmla="*/ 72 w 85"/>
                <a:gd name="T47" fmla="*/ 259 h 100"/>
                <a:gd name="T48" fmla="*/ 80 w 85"/>
                <a:gd name="T49" fmla="*/ 248 h 100"/>
                <a:gd name="T50" fmla="*/ 99 w 85"/>
                <a:gd name="T51" fmla="*/ 235 h 100"/>
                <a:gd name="T52" fmla="*/ 113 w 85"/>
                <a:gd name="T53" fmla="*/ 232 h 100"/>
                <a:gd name="T54" fmla="*/ 115 w 85"/>
                <a:gd name="T55" fmla="*/ 214 h 100"/>
                <a:gd name="T56" fmla="*/ 123 w 85"/>
                <a:gd name="T57" fmla="*/ 211 h 100"/>
                <a:gd name="T58" fmla="*/ 139 w 85"/>
                <a:gd name="T59" fmla="*/ 208 h 100"/>
                <a:gd name="T60" fmla="*/ 153 w 85"/>
                <a:gd name="T61" fmla="*/ 195 h 100"/>
                <a:gd name="T62" fmla="*/ 174 w 85"/>
                <a:gd name="T63" fmla="*/ 192 h 100"/>
                <a:gd name="T64" fmla="*/ 193 w 85"/>
                <a:gd name="T65" fmla="*/ 179 h 100"/>
                <a:gd name="T66" fmla="*/ 196 w 85"/>
                <a:gd name="T67" fmla="*/ 142 h 100"/>
                <a:gd name="T68" fmla="*/ 207 w 85"/>
                <a:gd name="T69" fmla="*/ 120 h 100"/>
                <a:gd name="T70" fmla="*/ 217 w 85"/>
                <a:gd name="T71" fmla="*/ 107 h 100"/>
                <a:gd name="T72" fmla="*/ 228 w 85"/>
                <a:gd name="T73" fmla="*/ 93 h 100"/>
                <a:gd name="T74" fmla="*/ 207 w 85"/>
                <a:gd name="T75" fmla="*/ 67 h 1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85" h="100">
                  <a:moveTo>
                    <a:pt x="77" y="25"/>
                  </a:moveTo>
                  <a:cubicBezTo>
                    <a:pt x="75" y="22"/>
                    <a:pt x="75" y="21"/>
                    <a:pt x="72" y="22"/>
                  </a:cubicBezTo>
                  <a:cubicBezTo>
                    <a:pt x="70" y="22"/>
                    <a:pt x="68" y="23"/>
                    <a:pt x="64" y="25"/>
                  </a:cubicBezTo>
                  <a:cubicBezTo>
                    <a:pt x="60" y="27"/>
                    <a:pt x="57" y="26"/>
                    <a:pt x="55" y="27"/>
                  </a:cubicBezTo>
                  <a:cubicBezTo>
                    <a:pt x="53" y="28"/>
                    <a:pt x="50" y="28"/>
                    <a:pt x="47" y="25"/>
                  </a:cubicBezTo>
                  <a:cubicBezTo>
                    <a:pt x="43" y="22"/>
                    <a:pt x="43" y="18"/>
                    <a:pt x="39" y="19"/>
                  </a:cubicBezTo>
                  <a:cubicBezTo>
                    <a:pt x="36" y="21"/>
                    <a:pt x="29" y="20"/>
                    <a:pt x="29" y="18"/>
                  </a:cubicBezTo>
                  <a:cubicBezTo>
                    <a:pt x="29" y="17"/>
                    <a:pt x="24" y="16"/>
                    <a:pt x="22" y="10"/>
                  </a:cubicBezTo>
                  <a:cubicBezTo>
                    <a:pt x="21" y="4"/>
                    <a:pt x="24" y="4"/>
                    <a:pt x="21" y="0"/>
                  </a:cubicBezTo>
                  <a:cubicBezTo>
                    <a:pt x="21" y="2"/>
                    <a:pt x="19" y="4"/>
                    <a:pt x="18" y="6"/>
                  </a:cubicBezTo>
                  <a:cubicBezTo>
                    <a:pt x="14" y="10"/>
                    <a:pt x="6" y="17"/>
                    <a:pt x="6" y="22"/>
                  </a:cubicBezTo>
                  <a:cubicBezTo>
                    <a:pt x="7" y="27"/>
                    <a:pt x="8" y="30"/>
                    <a:pt x="11" y="34"/>
                  </a:cubicBezTo>
                  <a:cubicBezTo>
                    <a:pt x="13" y="37"/>
                    <a:pt x="18" y="45"/>
                    <a:pt x="18" y="45"/>
                  </a:cubicBezTo>
                  <a:cubicBezTo>
                    <a:pt x="18" y="45"/>
                    <a:pt x="19" y="47"/>
                    <a:pt x="20" y="51"/>
                  </a:cubicBezTo>
                  <a:cubicBezTo>
                    <a:pt x="22" y="55"/>
                    <a:pt x="22" y="55"/>
                    <a:pt x="20" y="57"/>
                  </a:cubicBezTo>
                  <a:cubicBezTo>
                    <a:pt x="18" y="58"/>
                    <a:pt x="14" y="55"/>
                    <a:pt x="12" y="55"/>
                  </a:cubicBezTo>
                  <a:cubicBezTo>
                    <a:pt x="10" y="55"/>
                    <a:pt x="9" y="53"/>
                    <a:pt x="7" y="57"/>
                  </a:cubicBezTo>
                  <a:cubicBezTo>
                    <a:pt x="6" y="61"/>
                    <a:pt x="1" y="66"/>
                    <a:pt x="0" y="68"/>
                  </a:cubicBezTo>
                  <a:cubicBezTo>
                    <a:pt x="3" y="68"/>
                    <a:pt x="6" y="70"/>
                    <a:pt x="7" y="72"/>
                  </a:cubicBezTo>
                  <a:cubicBezTo>
                    <a:pt x="9" y="74"/>
                    <a:pt x="11" y="77"/>
                    <a:pt x="12" y="81"/>
                  </a:cubicBezTo>
                  <a:cubicBezTo>
                    <a:pt x="13" y="86"/>
                    <a:pt x="13" y="84"/>
                    <a:pt x="17" y="84"/>
                  </a:cubicBezTo>
                  <a:cubicBezTo>
                    <a:pt x="22" y="83"/>
                    <a:pt x="20" y="90"/>
                    <a:pt x="20" y="95"/>
                  </a:cubicBezTo>
                  <a:cubicBezTo>
                    <a:pt x="21" y="96"/>
                    <a:pt x="23" y="98"/>
                    <a:pt x="26" y="100"/>
                  </a:cubicBezTo>
                  <a:cubicBezTo>
                    <a:pt x="26" y="99"/>
                    <a:pt x="26" y="98"/>
                    <a:pt x="27" y="97"/>
                  </a:cubicBezTo>
                  <a:cubicBezTo>
                    <a:pt x="29" y="96"/>
                    <a:pt x="24" y="95"/>
                    <a:pt x="30" y="93"/>
                  </a:cubicBezTo>
                  <a:cubicBezTo>
                    <a:pt x="35" y="90"/>
                    <a:pt x="36" y="85"/>
                    <a:pt x="37" y="88"/>
                  </a:cubicBezTo>
                  <a:cubicBezTo>
                    <a:pt x="39" y="91"/>
                    <a:pt x="41" y="92"/>
                    <a:pt x="42" y="87"/>
                  </a:cubicBezTo>
                  <a:cubicBezTo>
                    <a:pt x="43" y="83"/>
                    <a:pt x="42" y="81"/>
                    <a:pt x="43" y="80"/>
                  </a:cubicBezTo>
                  <a:cubicBezTo>
                    <a:pt x="44" y="80"/>
                    <a:pt x="44" y="78"/>
                    <a:pt x="46" y="79"/>
                  </a:cubicBezTo>
                  <a:cubicBezTo>
                    <a:pt x="49" y="80"/>
                    <a:pt x="51" y="80"/>
                    <a:pt x="52" y="78"/>
                  </a:cubicBezTo>
                  <a:cubicBezTo>
                    <a:pt x="53" y="76"/>
                    <a:pt x="54" y="72"/>
                    <a:pt x="57" y="73"/>
                  </a:cubicBezTo>
                  <a:cubicBezTo>
                    <a:pt x="61" y="74"/>
                    <a:pt x="60" y="73"/>
                    <a:pt x="65" y="72"/>
                  </a:cubicBezTo>
                  <a:cubicBezTo>
                    <a:pt x="69" y="70"/>
                    <a:pt x="70" y="68"/>
                    <a:pt x="72" y="67"/>
                  </a:cubicBezTo>
                  <a:cubicBezTo>
                    <a:pt x="74" y="66"/>
                    <a:pt x="73" y="54"/>
                    <a:pt x="73" y="53"/>
                  </a:cubicBezTo>
                  <a:cubicBezTo>
                    <a:pt x="73" y="52"/>
                    <a:pt x="75" y="47"/>
                    <a:pt x="77" y="45"/>
                  </a:cubicBezTo>
                  <a:cubicBezTo>
                    <a:pt x="79" y="44"/>
                    <a:pt x="79" y="42"/>
                    <a:pt x="81" y="40"/>
                  </a:cubicBezTo>
                  <a:cubicBezTo>
                    <a:pt x="83" y="38"/>
                    <a:pt x="85" y="35"/>
                    <a:pt x="85" y="35"/>
                  </a:cubicBezTo>
                  <a:cubicBezTo>
                    <a:pt x="85" y="35"/>
                    <a:pt x="79" y="28"/>
                    <a:pt x="77" y="25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0" name="Freeform 103">
              <a:extLst>
                <a:ext uri="{FF2B5EF4-FFF2-40B4-BE49-F238E27FC236}">
                  <a16:creationId xmlns:a16="http://schemas.microsoft.com/office/drawing/2014/main" id="{5A88EEC9-80A9-4C5C-85C9-F78C3A1FC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846" y="4883487"/>
              <a:ext cx="500902" cy="433796"/>
            </a:xfrm>
            <a:custGeom>
              <a:avLst/>
              <a:gdLst>
                <a:gd name="T0" fmla="*/ 260 w 103"/>
                <a:gd name="T1" fmla="*/ 83 h 86"/>
                <a:gd name="T2" fmla="*/ 252 w 103"/>
                <a:gd name="T3" fmla="*/ 53 h 86"/>
                <a:gd name="T4" fmla="*/ 238 w 103"/>
                <a:gd name="T5" fmla="*/ 45 h 86"/>
                <a:gd name="T6" fmla="*/ 225 w 103"/>
                <a:gd name="T7" fmla="*/ 21 h 86"/>
                <a:gd name="T8" fmla="*/ 206 w 103"/>
                <a:gd name="T9" fmla="*/ 11 h 86"/>
                <a:gd name="T10" fmla="*/ 171 w 103"/>
                <a:gd name="T11" fmla="*/ 13 h 86"/>
                <a:gd name="T12" fmla="*/ 139 w 103"/>
                <a:gd name="T13" fmla="*/ 29 h 86"/>
                <a:gd name="T14" fmla="*/ 115 w 103"/>
                <a:gd name="T15" fmla="*/ 19 h 86"/>
                <a:gd name="T16" fmla="*/ 105 w 103"/>
                <a:gd name="T17" fmla="*/ 16 h 86"/>
                <a:gd name="T18" fmla="*/ 80 w 103"/>
                <a:gd name="T19" fmla="*/ 45 h 86"/>
                <a:gd name="T20" fmla="*/ 62 w 103"/>
                <a:gd name="T21" fmla="*/ 37 h 86"/>
                <a:gd name="T22" fmla="*/ 48 w 103"/>
                <a:gd name="T23" fmla="*/ 35 h 86"/>
                <a:gd name="T24" fmla="*/ 35 w 103"/>
                <a:gd name="T25" fmla="*/ 35 h 86"/>
                <a:gd name="T26" fmla="*/ 32 w 103"/>
                <a:gd name="T27" fmla="*/ 43 h 86"/>
                <a:gd name="T28" fmla="*/ 13 w 103"/>
                <a:gd name="T29" fmla="*/ 53 h 86"/>
                <a:gd name="T30" fmla="*/ 5 w 103"/>
                <a:gd name="T31" fmla="*/ 72 h 86"/>
                <a:gd name="T32" fmla="*/ 19 w 103"/>
                <a:gd name="T33" fmla="*/ 91 h 86"/>
                <a:gd name="T34" fmla="*/ 27 w 103"/>
                <a:gd name="T35" fmla="*/ 112 h 86"/>
                <a:gd name="T36" fmla="*/ 21 w 103"/>
                <a:gd name="T37" fmla="*/ 128 h 86"/>
                <a:gd name="T38" fmla="*/ 16 w 103"/>
                <a:gd name="T39" fmla="*/ 139 h 86"/>
                <a:gd name="T40" fmla="*/ 24 w 103"/>
                <a:gd name="T41" fmla="*/ 163 h 86"/>
                <a:gd name="T42" fmla="*/ 13 w 103"/>
                <a:gd name="T43" fmla="*/ 177 h 86"/>
                <a:gd name="T44" fmla="*/ 16 w 103"/>
                <a:gd name="T45" fmla="*/ 185 h 86"/>
                <a:gd name="T46" fmla="*/ 21 w 103"/>
                <a:gd name="T47" fmla="*/ 195 h 86"/>
                <a:gd name="T48" fmla="*/ 38 w 103"/>
                <a:gd name="T49" fmla="*/ 206 h 86"/>
                <a:gd name="T50" fmla="*/ 51 w 103"/>
                <a:gd name="T51" fmla="*/ 211 h 86"/>
                <a:gd name="T52" fmla="*/ 56 w 103"/>
                <a:gd name="T53" fmla="*/ 225 h 86"/>
                <a:gd name="T54" fmla="*/ 64 w 103"/>
                <a:gd name="T55" fmla="*/ 227 h 86"/>
                <a:gd name="T56" fmla="*/ 78 w 103"/>
                <a:gd name="T57" fmla="*/ 214 h 86"/>
                <a:gd name="T58" fmla="*/ 83 w 103"/>
                <a:gd name="T59" fmla="*/ 203 h 86"/>
                <a:gd name="T60" fmla="*/ 105 w 103"/>
                <a:gd name="T61" fmla="*/ 211 h 86"/>
                <a:gd name="T62" fmla="*/ 126 w 103"/>
                <a:gd name="T63" fmla="*/ 219 h 86"/>
                <a:gd name="T64" fmla="*/ 121 w 103"/>
                <a:gd name="T65" fmla="*/ 206 h 86"/>
                <a:gd name="T66" fmla="*/ 145 w 103"/>
                <a:gd name="T67" fmla="*/ 203 h 86"/>
                <a:gd name="T68" fmla="*/ 163 w 103"/>
                <a:gd name="T69" fmla="*/ 211 h 86"/>
                <a:gd name="T70" fmla="*/ 180 w 103"/>
                <a:gd name="T71" fmla="*/ 198 h 86"/>
                <a:gd name="T72" fmla="*/ 206 w 103"/>
                <a:gd name="T73" fmla="*/ 182 h 86"/>
                <a:gd name="T74" fmla="*/ 214 w 103"/>
                <a:gd name="T75" fmla="*/ 171 h 86"/>
                <a:gd name="T76" fmla="*/ 228 w 103"/>
                <a:gd name="T77" fmla="*/ 177 h 86"/>
                <a:gd name="T78" fmla="*/ 230 w 103"/>
                <a:gd name="T79" fmla="*/ 158 h 86"/>
                <a:gd name="T80" fmla="*/ 220 w 103"/>
                <a:gd name="T81" fmla="*/ 150 h 86"/>
                <a:gd name="T82" fmla="*/ 220 w 103"/>
                <a:gd name="T83" fmla="*/ 136 h 86"/>
                <a:gd name="T84" fmla="*/ 241 w 103"/>
                <a:gd name="T85" fmla="*/ 118 h 86"/>
                <a:gd name="T86" fmla="*/ 249 w 103"/>
                <a:gd name="T87" fmla="*/ 102 h 86"/>
                <a:gd name="T88" fmla="*/ 268 w 103"/>
                <a:gd name="T89" fmla="*/ 104 h 86"/>
                <a:gd name="T90" fmla="*/ 276 w 103"/>
                <a:gd name="T91" fmla="*/ 96 h 86"/>
                <a:gd name="T92" fmla="*/ 260 w 103"/>
                <a:gd name="T93" fmla="*/ 83 h 8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3" h="86">
                  <a:moveTo>
                    <a:pt x="97" y="31"/>
                  </a:moveTo>
                  <a:cubicBezTo>
                    <a:pt x="97" y="26"/>
                    <a:pt x="99" y="19"/>
                    <a:pt x="94" y="20"/>
                  </a:cubicBezTo>
                  <a:cubicBezTo>
                    <a:pt x="90" y="20"/>
                    <a:pt x="90" y="22"/>
                    <a:pt x="89" y="17"/>
                  </a:cubicBezTo>
                  <a:cubicBezTo>
                    <a:pt x="88" y="13"/>
                    <a:pt x="86" y="10"/>
                    <a:pt x="84" y="8"/>
                  </a:cubicBezTo>
                  <a:cubicBezTo>
                    <a:pt x="83" y="6"/>
                    <a:pt x="80" y="4"/>
                    <a:pt x="77" y="4"/>
                  </a:cubicBezTo>
                  <a:cubicBezTo>
                    <a:pt x="75" y="3"/>
                    <a:pt x="69" y="3"/>
                    <a:pt x="64" y="5"/>
                  </a:cubicBezTo>
                  <a:cubicBezTo>
                    <a:pt x="59" y="8"/>
                    <a:pt x="54" y="13"/>
                    <a:pt x="52" y="11"/>
                  </a:cubicBezTo>
                  <a:cubicBezTo>
                    <a:pt x="50" y="10"/>
                    <a:pt x="43" y="7"/>
                    <a:pt x="43" y="7"/>
                  </a:cubicBezTo>
                  <a:cubicBezTo>
                    <a:pt x="43" y="7"/>
                    <a:pt x="42" y="0"/>
                    <a:pt x="39" y="6"/>
                  </a:cubicBezTo>
                  <a:cubicBezTo>
                    <a:pt x="36" y="12"/>
                    <a:pt x="32" y="17"/>
                    <a:pt x="30" y="17"/>
                  </a:cubicBezTo>
                  <a:cubicBezTo>
                    <a:pt x="28" y="17"/>
                    <a:pt x="23" y="14"/>
                    <a:pt x="23" y="14"/>
                  </a:cubicBezTo>
                  <a:cubicBezTo>
                    <a:pt x="23" y="14"/>
                    <a:pt x="21" y="11"/>
                    <a:pt x="18" y="13"/>
                  </a:cubicBezTo>
                  <a:cubicBezTo>
                    <a:pt x="16" y="15"/>
                    <a:pt x="14" y="13"/>
                    <a:pt x="13" y="13"/>
                  </a:cubicBezTo>
                  <a:cubicBezTo>
                    <a:pt x="13" y="14"/>
                    <a:pt x="13" y="15"/>
                    <a:pt x="12" y="16"/>
                  </a:cubicBezTo>
                  <a:cubicBezTo>
                    <a:pt x="10" y="20"/>
                    <a:pt x="7" y="17"/>
                    <a:pt x="5" y="20"/>
                  </a:cubicBezTo>
                  <a:cubicBezTo>
                    <a:pt x="4" y="23"/>
                    <a:pt x="0" y="24"/>
                    <a:pt x="2" y="27"/>
                  </a:cubicBezTo>
                  <a:cubicBezTo>
                    <a:pt x="4" y="29"/>
                    <a:pt x="4" y="30"/>
                    <a:pt x="7" y="34"/>
                  </a:cubicBezTo>
                  <a:cubicBezTo>
                    <a:pt x="9" y="38"/>
                    <a:pt x="11" y="38"/>
                    <a:pt x="10" y="42"/>
                  </a:cubicBezTo>
                  <a:cubicBezTo>
                    <a:pt x="9" y="47"/>
                    <a:pt x="10" y="45"/>
                    <a:pt x="8" y="48"/>
                  </a:cubicBezTo>
                  <a:cubicBezTo>
                    <a:pt x="6" y="52"/>
                    <a:pt x="5" y="47"/>
                    <a:pt x="6" y="52"/>
                  </a:cubicBezTo>
                  <a:cubicBezTo>
                    <a:pt x="7" y="57"/>
                    <a:pt x="10" y="56"/>
                    <a:pt x="9" y="61"/>
                  </a:cubicBezTo>
                  <a:cubicBezTo>
                    <a:pt x="9" y="65"/>
                    <a:pt x="5" y="61"/>
                    <a:pt x="5" y="66"/>
                  </a:cubicBezTo>
                  <a:cubicBezTo>
                    <a:pt x="5" y="67"/>
                    <a:pt x="5" y="68"/>
                    <a:pt x="6" y="69"/>
                  </a:cubicBezTo>
                  <a:cubicBezTo>
                    <a:pt x="7" y="69"/>
                    <a:pt x="8" y="71"/>
                    <a:pt x="8" y="73"/>
                  </a:cubicBezTo>
                  <a:cubicBezTo>
                    <a:pt x="9" y="76"/>
                    <a:pt x="12" y="76"/>
                    <a:pt x="14" y="77"/>
                  </a:cubicBezTo>
                  <a:cubicBezTo>
                    <a:pt x="17" y="78"/>
                    <a:pt x="19" y="76"/>
                    <a:pt x="19" y="79"/>
                  </a:cubicBezTo>
                  <a:cubicBezTo>
                    <a:pt x="19" y="82"/>
                    <a:pt x="19" y="81"/>
                    <a:pt x="21" y="84"/>
                  </a:cubicBezTo>
                  <a:cubicBezTo>
                    <a:pt x="22" y="86"/>
                    <a:pt x="22" y="85"/>
                    <a:pt x="24" y="85"/>
                  </a:cubicBezTo>
                  <a:cubicBezTo>
                    <a:pt x="27" y="85"/>
                    <a:pt x="30" y="82"/>
                    <a:pt x="29" y="80"/>
                  </a:cubicBezTo>
                  <a:cubicBezTo>
                    <a:pt x="27" y="78"/>
                    <a:pt x="27" y="75"/>
                    <a:pt x="31" y="76"/>
                  </a:cubicBezTo>
                  <a:cubicBezTo>
                    <a:pt x="35" y="77"/>
                    <a:pt x="39" y="77"/>
                    <a:pt x="39" y="79"/>
                  </a:cubicBezTo>
                  <a:cubicBezTo>
                    <a:pt x="39" y="82"/>
                    <a:pt x="47" y="82"/>
                    <a:pt x="47" y="82"/>
                  </a:cubicBezTo>
                  <a:cubicBezTo>
                    <a:pt x="47" y="82"/>
                    <a:pt x="41" y="77"/>
                    <a:pt x="45" y="77"/>
                  </a:cubicBezTo>
                  <a:cubicBezTo>
                    <a:pt x="50" y="77"/>
                    <a:pt x="52" y="74"/>
                    <a:pt x="54" y="76"/>
                  </a:cubicBezTo>
                  <a:cubicBezTo>
                    <a:pt x="55" y="77"/>
                    <a:pt x="58" y="79"/>
                    <a:pt x="61" y="79"/>
                  </a:cubicBezTo>
                  <a:cubicBezTo>
                    <a:pt x="65" y="79"/>
                    <a:pt x="59" y="76"/>
                    <a:pt x="67" y="74"/>
                  </a:cubicBezTo>
                  <a:cubicBezTo>
                    <a:pt x="74" y="72"/>
                    <a:pt x="75" y="68"/>
                    <a:pt x="77" y="68"/>
                  </a:cubicBezTo>
                  <a:cubicBezTo>
                    <a:pt x="78" y="68"/>
                    <a:pt x="77" y="61"/>
                    <a:pt x="80" y="64"/>
                  </a:cubicBezTo>
                  <a:cubicBezTo>
                    <a:pt x="83" y="67"/>
                    <a:pt x="83" y="67"/>
                    <a:pt x="85" y="66"/>
                  </a:cubicBezTo>
                  <a:cubicBezTo>
                    <a:pt x="87" y="65"/>
                    <a:pt x="87" y="60"/>
                    <a:pt x="86" y="59"/>
                  </a:cubicBezTo>
                  <a:cubicBezTo>
                    <a:pt x="86" y="58"/>
                    <a:pt x="84" y="56"/>
                    <a:pt x="82" y="56"/>
                  </a:cubicBezTo>
                  <a:cubicBezTo>
                    <a:pt x="81" y="55"/>
                    <a:pt x="78" y="53"/>
                    <a:pt x="82" y="51"/>
                  </a:cubicBezTo>
                  <a:cubicBezTo>
                    <a:pt x="86" y="49"/>
                    <a:pt x="89" y="46"/>
                    <a:pt x="90" y="44"/>
                  </a:cubicBezTo>
                  <a:cubicBezTo>
                    <a:pt x="91" y="43"/>
                    <a:pt x="90" y="38"/>
                    <a:pt x="93" y="38"/>
                  </a:cubicBezTo>
                  <a:cubicBezTo>
                    <a:pt x="97" y="38"/>
                    <a:pt x="97" y="39"/>
                    <a:pt x="100" y="39"/>
                  </a:cubicBezTo>
                  <a:cubicBezTo>
                    <a:pt x="102" y="38"/>
                    <a:pt x="102" y="37"/>
                    <a:pt x="103" y="36"/>
                  </a:cubicBezTo>
                  <a:cubicBezTo>
                    <a:pt x="100" y="34"/>
                    <a:pt x="98" y="32"/>
                    <a:pt x="97" y="31"/>
                  </a:cubicBezTo>
                  <a:close/>
                </a:path>
              </a:pathLst>
            </a:custGeom>
            <a:pattFill prst="wdDnDiag">
              <a:fgClr>
                <a:srgbClr val="C00000"/>
              </a:fgClr>
              <a:bgClr>
                <a:schemeClr val="accent4"/>
              </a:bgClr>
            </a:patt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104">
              <a:extLst>
                <a:ext uri="{FF2B5EF4-FFF2-40B4-BE49-F238E27FC236}">
                  <a16:creationId xmlns:a16="http://schemas.microsoft.com/office/drawing/2014/main" id="{AB9A7564-0CEF-4043-BF51-0580197A8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868" y="4843880"/>
              <a:ext cx="622498" cy="428139"/>
            </a:xfrm>
            <a:custGeom>
              <a:avLst/>
              <a:gdLst>
                <a:gd name="T0" fmla="*/ 332 w 128"/>
                <a:gd name="T1" fmla="*/ 184 h 85"/>
                <a:gd name="T2" fmla="*/ 324 w 128"/>
                <a:gd name="T3" fmla="*/ 160 h 85"/>
                <a:gd name="T4" fmla="*/ 330 w 128"/>
                <a:gd name="T5" fmla="*/ 150 h 85"/>
                <a:gd name="T6" fmla="*/ 335 w 128"/>
                <a:gd name="T7" fmla="*/ 134 h 85"/>
                <a:gd name="T8" fmla="*/ 327 w 128"/>
                <a:gd name="T9" fmla="*/ 112 h 85"/>
                <a:gd name="T10" fmla="*/ 314 w 128"/>
                <a:gd name="T11" fmla="*/ 93 h 85"/>
                <a:gd name="T12" fmla="*/ 322 w 128"/>
                <a:gd name="T13" fmla="*/ 75 h 85"/>
                <a:gd name="T14" fmla="*/ 340 w 128"/>
                <a:gd name="T15" fmla="*/ 64 h 85"/>
                <a:gd name="T16" fmla="*/ 340 w 128"/>
                <a:gd name="T17" fmla="*/ 56 h 85"/>
                <a:gd name="T18" fmla="*/ 340 w 128"/>
                <a:gd name="T19" fmla="*/ 59 h 85"/>
                <a:gd name="T20" fmla="*/ 308 w 128"/>
                <a:gd name="T21" fmla="*/ 67 h 85"/>
                <a:gd name="T22" fmla="*/ 263 w 128"/>
                <a:gd name="T23" fmla="*/ 59 h 85"/>
                <a:gd name="T24" fmla="*/ 244 w 128"/>
                <a:gd name="T25" fmla="*/ 48 h 85"/>
                <a:gd name="T26" fmla="*/ 225 w 128"/>
                <a:gd name="T27" fmla="*/ 45 h 85"/>
                <a:gd name="T28" fmla="*/ 198 w 128"/>
                <a:gd name="T29" fmla="*/ 40 h 85"/>
                <a:gd name="T30" fmla="*/ 182 w 128"/>
                <a:gd name="T31" fmla="*/ 29 h 85"/>
                <a:gd name="T32" fmla="*/ 163 w 128"/>
                <a:gd name="T33" fmla="*/ 11 h 85"/>
                <a:gd name="T34" fmla="*/ 139 w 128"/>
                <a:gd name="T35" fmla="*/ 13 h 85"/>
                <a:gd name="T36" fmla="*/ 118 w 128"/>
                <a:gd name="T37" fmla="*/ 8 h 85"/>
                <a:gd name="T38" fmla="*/ 107 w 128"/>
                <a:gd name="T39" fmla="*/ 0 h 85"/>
                <a:gd name="T40" fmla="*/ 94 w 128"/>
                <a:gd name="T41" fmla="*/ 11 h 85"/>
                <a:gd name="T42" fmla="*/ 88 w 128"/>
                <a:gd name="T43" fmla="*/ 40 h 85"/>
                <a:gd name="T44" fmla="*/ 83 w 128"/>
                <a:gd name="T45" fmla="*/ 64 h 85"/>
                <a:gd name="T46" fmla="*/ 62 w 128"/>
                <a:gd name="T47" fmla="*/ 67 h 85"/>
                <a:gd name="T48" fmla="*/ 40 w 128"/>
                <a:gd name="T49" fmla="*/ 101 h 85"/>
                <a:gd name="T50" fmla="*/ 19 w 128"/>
                <a:gd name="T51" fmla="*/ 123 h 85"/>
                <a:gd name="T52" fmla="*/ 0 w 128"/>
                <a:gd name="T53" fmla="*/ 136 h 85"/>
                <a:gd name="T54" fmla="*/ 16 w 128"/>
                <a:gd name="T55" fmla="*/ 136 h 85"/>
                <a:gd name="T56" fmla="*/ 27 w 128"/>
                <a:gd name="T57" fmla="*/ 144 h 85"/>
                <a:gd name="T58" fmla="*/ 54 w 128"/>
                <a:gd name="T59" fmla="*/ 144 h 85"/>
                <a:gd name="T60" fmla="*/ 94 w 128"/>
                <a:gd name="T61" fmla="*/ 152 h 85"/>
                <a:gd name="T62" fmla="*/ 107 w 128"/>
                <a:gd name="T63" fmla="*/ 166 h 85"/>
                <a:gd name="T64" fmla="*/ 126 w 128"/>
                <a:gd name="T65" fmla="*/ 168 h 85"/>
                <a:gd name="T66" fmla="*/ 150 w 128"/>
                <a:gd name="T67" fmla="*/ 168 h 85"/>
                <a:gd name="T68" fmla="*/ 158 w 128"/>
                <a:gd name="T69" fmla="*/ 171 h 85"/>
                <a:gd name="T70" fmla="*/ 174 w 128"/>
                <a:gd name="T71" fmla="*/ 176 h 85"/>
                <a:gd name="T72" fmla="*/ 204 w 128"/>
                <a:gd name="T73" fmla="*/ 174 h 85"/>
                <a:gd name="T74" fmla="*/ 212 w 128"/>
                <a:gd name="T75" fmla="*/ 187 h 85"/>
                <a:gd name="T76" fmla="*/ 236 w 128"/>
                <a:gd name="T77" fmla="*/ 187 h 85"/>
                <a:gd name="T78" fmla="*/ 255 w 128"/>
                <a:gd name="T79" fmla="*/ 184 h 85"/>
                <a:gd name="T80" fmla="*/ 265 w 128"/>
                <a:gd name="T81" fmla="*/ 203 h 85"/>
                <a:gd name="T82" fmla="*/ 287 w 128"/>
                <a:gd name="T83" fmla="*/ 200 h 85"/>
                <a:gd name="T84" fmla="*/ 300 w 128"/>
                <a:gd name="T85" fmla="*/ 219 h 85"/>
                <a:gd name="T86" fmla="*/ 308 w 128"/>
                <a:gd name="T87" fmla="*/ 222 h 85"/>
                <a:gd name="T88" fmla="*/ 319 w 128"/>
                <a:gd name="T89" fmla="*/ 214 h 85"/>
                <a:gd name="T90" fmla="*/ 319 w 128"/>
                <a:gd name="T91" fmla="*/ 203 h 85"/>
                <a:gd name="T92" fmla="*/ 322 w 128"/>
                <a:gd name="T93" fmla="*/ 203 h 85"/>
                <a:gd name="T94" fmla="*/ 322 w 128"/>
                <a:gd name="T95" fmla="*/ 198 h 85"/>
                <a:gd name="T96" fmla="*/ 332 w 128"/>
                <a:gd name="T97" fmla="*/ 184 h 8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28" h="85">
                  <a:moveTo>
                    <a:pt x="124" y="69"/>
                  </a:moveTo>
                  <a:cubicBezTo>
                    <a:pt x="125" y="64"/>
                    <a:pt x="122" y="65"/>
                    <a:pt x="121" y="60"/>
                  </a:cubicBezTo>
                  <a:cubicBezTo>
                    <a:pt x="120" y="55"/>
                    <a:pt x="121" y="60"/>
                    <a:pt x="123" y="56"/>
                  </a:cubicBezTo>
                  <a:cubicBezTo>
                    <a:pt x="125" y="53"/>
                    <a:pt x="124" y="54"/>
                    <a:pt x="125" y="50"/>
                  </a:cubicBezTo>
                  <a:cubicBezTo>
                    <a:pt x="126" y="45"/>
                    <a:pt x="124" y="45"/>
                    <a:pt x="122" y="42"/>
                  </a:cubicBezTo>
                  <a:cubicBezTo>
                    <a:pt x="119" y="38"/>
                    <a:pt x="119" y="37"/>
                    <a:pt x="117" y="35"/>
                  </a:cubicBezTo>
                  <a:cubicBezTo>
                    <a:pt x="115" y="32"/>
                    <a:pt x="119" y="31"/>
                    <a:pt x="120" y="28"/>
                  </a:cubicBezTo>
                  <a:cubicBezTo>
                    <a:pt x="122" y="25"/>
                    <a:pt x="125" y="28"/>
                    <a:pt x="127" y="24"/>
                  </a:cubicBezTo>
                  <a:cubicBezTo>
                    <a:pt x="128" y="22"/>
                    <a:pt x="128" y="22"/>
                    <a:pt x="127" y="21"/>
                  </a:cubicBezTo>
                  <a:cubicBezTo>
                    <a:pt x="127" y="21"/>
                    <a:pt x="127" y="21"/>
                    <a:pt x="127" y="22"/>
                  </a:cubicBezTo>
                  <a:cubicBezTo>
                    <a:pt x="125" y="24"/>
                    <a:pt x="121" y="25"/>
                    <a:pt x="115" y="25"/>
                  </a:cubicBezTo>
                  <a:cubicBezTo>
                    <a:pt x="108" y="25"/>
                    <a:pt x="100" y="24"/>
                    <a:pt x="98" y="22"/>
                  </a:cubicBezTo>
                  <a:cubicBezTo>
                    <a:pt x="96" y="20"/>
                    <a:pt x="93" y="19"/>
                    <a:pt x="91" y="18"/>
                  </a:cubicBezTo>
                  <a:cubicBezTo>
                    <a:pt x="90" y="17"/>
                    <a:pt x="87" y="16"/>
                    <a:pt x="84" y="17"/>
                  </a:cubicBezTo>
                  <a:cubicBezTo>
                    <a:pt x="81" y="17"/>
                    <a:pt x="76" y="15"/>
                    <a:pt x="74" y="15"/>
                  </a:cubicBezTo>
                  <a:cubicBezTo>
                    <a:pt x="72" y="15"/>
                    <a:pt x="70" y="14"/>
                    <a:pt x="68" y="11"/>
                  </a:cubicBezTo>
                  <a:cubicBezTo>
                    <a:pt x="65" y="8"/>
                    <a:pt x="63" y="2"/>
                    <a:pt x="61" y="4"/>
                  </a:cubicBezTo>
                  <a:cubicBezTo>
                    <a:pt x="58" y="6"/>
                    <a:pt x="54" y="5"/>
                    <a:pt x="52" y="5"/>
                  </a:cubicBezTo>
                  <a:cubicBezTo>
                    <a:pt x="49" y="5"/>
                    <a:pt x="47" y="5"/>
                    <a:pt x="44" y="3"/>
                  </a:cubicBezTo>
                  <a:cubicBezTo>
                    <a:pt x="43" y="2"/>
                    <a:pt x="41" y="1"/>
                    <a:pt x="40" y="0"/>
                  </a:cubicBezTo>
                  <a:cubicBezTo>
                    <a:pt x="37" y="2"/>
                    <a:pt x="36" y="3"/>
                    <a:pt x="35" y="4"/>
                  </a:cubicBezTo>
                  <a:cubicBezTo>
                    <a:pt x="32" y="6"/>
                    <a:pt x="32" y="12"/>
                    <a:pt x="33" y="15"/>
                  </a:cubicBezTo>
                  <a:cubicBezTo>
                    <a:pt x="33" y="17"/>
                    <a:pt x="32" y="24"/>
                    <a:pt x="31" y="24"/>
                  </a:cubicBezTo>
                  <a:cubicBezTo>
                    <a:pt x="30" y="24"/>
                    <a:pt x="24" y="25"/>
                    <a:pt x="23" y="25"/>
                  </a:cubicBezTo>
                  <a:cubicBezTo>
                    <a:pt x="23" y="25"/>
                    <a:pt x="17" y="37"/>
                    <a:pt x="15" y="38"/>
                  </a:cubicBezTo>
                  <a:cubicBezTo>
                    <a:pt x="13" y="39"/>
                    <a:pt x="7" y="46"/>
                    <a:pt x="7" y="46"/>
                  </a:cubicBezTo>
                  <a:cubicBezTo>
                    <a:pt x="6" y="46"/>
                    <a:pt x="0" y="51"/>
                    <a:pt x="0" y="51"/>
                  </a:cubicBezTo>
                  <a:cubicBezTo>
                    <a:pt x="2" y="51"/>
                    <a:pt x="5" y="50"/>
                    <a:pt x="6" y="51"/>
                  </a:cubicBezTo>
                  <a:cubicBezTo>
                    <a:pt x="7" y="53"/>
                    <a:pt x="8" y="53"/>
                    <a:pt x="10" y="54"/>
                  </a:cubicBezTo>
                  <a:cubicBezTo>
                    <a:pt x="11" y="55"/>
                    <a:pt x="15" y="55"/>
                    <a:pt x="20" y="54"/>
                  </a:cubicBezTo>
                  <a:cubicBezTo>
                    <a:pt x="26" y="54"/>
                    <a:pt x="35" y="55"/>
                    <a:pt x="35" y="57"/>
                  </a:cubicBezTo>
                  <a:cubicBezTo>
                    <a:pt x="36" y="59"/>
                    <a:pt x="37" y="62"/>
                    <a:pt x="40" y="62"/>
                  </a:cubicBezTo>
                  <a:cubicBezTo>
                    <a:pt x="43" y="62"/>
                    <a:pt x="46" y="62"/>
                    <a:pt x="47" y="63"/>
                  </a:cubicBezTo>
                  <a:cubicBezTo>
                    <a:pt x="49" y="65"/>
                    <a:pt x="54" y="63"/>
                    <a:pt x="56" y="63"/>
                  </a:cubicBezTo>
                  <a:cubicBezTo>
                    <a:pt x="57" y="62"/>
                    <a:pt x="59" y="61"/>
                    <a:pt x="59" y="64"/>
                  </a:cubicBezTo>
                  <a:cubicBezTo>
                    <a:pt x="59" y="67"/>
                    <a:pt x="60" y="66"/>
                    <a:pt x="65" y="66"/>
                  </a:cubicBezTo>
                  <a:cubicBezTo>
                    <a:pt x="70" y="66"/>
                    <a:pt x="74" y="63"/>
                    <a:pt x="76" y="65"/>
                  </a:cubicBezTo>
                  <a:cubicBezTo>
                    <a:pt x="78" y="66"/>
                    <a:pt x="75" y="68"/>
                    <a:pt x="79" y="70"/>
                  </a:cubicBezTo>
                  <a:cubicBezTo>
                    <a:pt x="82" y="71"/>
                    <a:pt x="84" y="70"/>
                    <a:pt x="88" y="70"/>
                  </a:cubicBezTo>
                  <a:cubicBezTo>
                    <a:pt x="92" y="70"/>
                    <a:pt x="93" y="67"/>
                    <a:pt x="95" y="69"/>
                  </a:cubicBezTo>
                  <a:cubicBezTo>
                    <a:pt x="97" y="71"/>
                    <a:pt x="94" y="76"/>
                    <a:pt x="99" y="76"/>
                  </a:cubicBezTo>
                  <a:cubicBezTo>
                    <a:pt x="103" y="76"/>
                    <a:pt x="104" y="73"/>
                    <a:pt x="107" y="75"/>
                  </a:cubicBezTo>
                  <a:cubicBezTo>
                    <a:pt x="110" y="77"/>
                    <a:pt x="112" y="82"/>
                    <a:pt x="112" y="82"/>
                  </a:cubicBezTo>
                  <a:cubicBezTo>
                    <a:pt x="112" y="82"/>
                    <a:pt x="113" y="80"/>
                    <a:pt x="115" y="83"/>
                  </a:cubicBezTo>
                  <a:cubicBezTo>
                    <a:pt x="117" y="85"/>
                    <a:pt x="119" y="81"/>
                    <a:pt x="119" y="80"/>
                  </a:cubicBezTo>
                  <a:cubicBezTo>
                    <a:pt x="120" y="79"/>
                    <a:pt x="118" y="76"/>
                    <a:pt x="119" y="76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6"/>
                    <a:pt x="120" y="75"/>
                    <a:pt x="120" y="74"/>
                  </a:cubicBezTo>
                  <a:cubicBezTo>
                    <a:pt x="120" y="69"/>
                    <a:pt x="124" y="73"/>
                    <a:pt x="124" y="69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105">
              <a:extLst>
                <a:ext uri="{FF2B5EF4-FFF2-40B4-BE49-F238E27FC236}">
                  <a16:creationId xmlns:a16="http://schemas.microsoft.com/office/drawing/2014/main" id="{249E5EEF-549E-49F6-8DD7-C1431876A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095" y="4626981"/>
              <a:ext cx="442826" cy="343265"/>
            </a:xfrm>
            <a:custGeom>
              <a:avLst/>
              <a:gdLst>
                <a:gd name="T0" fmla="*/ 223 w 91"/>
                <a:gd name="T1" fmla="*/ 150 h 68"/>
                <a:gd name="T2" fmla="*/ 198 w 91"/>
                <a:gd name="T3" fmla="*/ 137 h 68"/>
                <a:gd name="T4" fmla="*/ 201 w 91"/>
                <a:gd name="T5" fmla="*/ 120 h 68"/>
                <a:gd name="T6" fmla="*/ 188 w 91"/>
                <a:gd name="T7" fmla="*/ 99 h 68"/>
                <a:gd name="T8" fmla="*/ 185 w 91"/>
                <a:gd name="T9" fmla="*/ 75 h 68"/>
                <a:gd name="T10" fmla="*/ 172 w 91"/>
                <a:gd name="T11" fmla="*/ 64 h 68"/>
                <a:gd name="T12" fmla="*/ 156 w 91"/>
                <a:gd name="T13" fmla="*/ 48 h 68"/>
                <a:gd name="T14" fmla="*/ 147 w 91"/>
                <a:gd name="T15" fmla="*/ 37 h 68"/>
                <a:gd name="T16" fmla="*/ 113 w 91"/>
                <a:gd name="T17" fmla="*/ 32 h 68"/>
                <a:gd name="T18" fmla="*/ 110 w 91"/>
                <a:gd name="T19" fmla="*/ 13 h 68"/>
                <a:gd name="T20" fmla="*/ 70 w 91"/>
                <a:gd name="T21" fmla="*/ 11 h 68"/>
                <a:gd name="T22" fmla="*/ 54 w 91"/>
                <a:gd name="T23" fmla="*/ 24 h 68"/>
                <a:gd name="T24" fmla="*/ 38 w 91"/>
                <a:gd name="T25" fmla="*/ 24 h 68"/>
                <a:gd name="T26" fmla="*/ 16 w 91"/>
                <a:gd name="T27" fmla="*/ 3 h 68"/>
                <a:gd name="T28" fmla="*/ 0 w 91"/>
                <a:gd name="T29" fmla="*/ 13 h 68"/>
                <a:gd name="T30" fmla="*/ 3 w 91"/>
                <a:gd name="T31" fmla="*/ 59 h 68"/>
                <a:gd name="T32" fmla="*/ 24 w 91"/>
                <a:gd name="T33" fmla="*/ 80 h 68"/>
                <a:gd name="T34" fmla="*/ 43 w 91"/>
                <a:gd name="T35" fmla="*/ 94 h 68"/>
                <a:gd name="T36" fmla="*/ 11 w 91"/>
                <a:gd name="T37" fmla="*/ 115 h 68"/>
                <a:gd name="T38" fmla="*/ 21 w 91"/>
                <a:gd name="T39" fmla="*/ 123 h 68"/>
                <a:gd name="T40" fmla="*/ 43 w 91"/>
                <a:gd name="T41" fmla="*/ 128 h 68"/>
                <a:gd name="T42" fmla="*/ 67 w 91"/>
                <a:gd name="T43" fmla="*/ 126 h 68"/>
                <a:gd name="T44" fmla="*/ 86 w 91"/>
                <a:gd name="T45" fmla="*/ 145 h 68"/>
                <a:gd name="T46" fmla="*/ 102 w 91"/>
                <a:gd name="T47" fmla="*/ 155 h 68"/>
                <a:gd name="T48" fmla="*/ 129 w 91"/>
                <a:gd name="T49" fmla="*/ 161 h 68"/>
                <a:gd name="T50" fmla="*/ 147 w 91"/>
                <a:gd name="T51" fmla="*/ 163 h 68"/>
                <a:gd name="T52" fmla="*/ 166 w 91"/>
                <a:gd name="T53" fmla="*/ 174 h 68"/>
                <a:gd name="T54" fmla="*/ 212 w 91"/>
                <a:gd name="T55" fmla="*/ 182 h 68"/>
                <a:gd name="T56" fmla="*/ 244 w 91"/>
                <a:gd name="T57" fmla="*/ 174 h 68"/>
                <a:gd name="T58" fmla="*/ 244 w 91"/>
                <a:gd name="T59" fmla="*/ 171 h 68"/>
                <a:gd name="T60" fmla="*/ 241 w 91"/>
                <a:gd name="T61" fmla="*/ 163 h 68"/>
                <a:gd name="T62" fmla="*/ 223 w 91"/>
                <a:gd name="T63" fmla="*/ 150 h 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1" h="68">
                  <a:moveTo>
                    <a:pt x="83" y="56"/>
                  </a:moveTo>
                  <a:cubicBezTo>
                    <a:pt x="78" y="52"/>
                    <a:pt x="76" y="53"/>
                    <a:pt x="74" y="51"/>
                  </a:cubicBezTo>
                  <a:cubicBezTo>
                    <a:pt x="72" y="48"/>
                    <a:pt x="77" y="49"/>
                    <a:pt x="75" y="45"/>
                  </a:cubicBezTo>
                  <a:cubicBezTo>
                    <a:pt x="73" y="41"/>
                    <a:pt x="72" y="39"/>
                    <a:pt x="70" y="37"/>
                  </a:cubicBezTo>
                  <a:cubicBezTo>
                    <a:pt x="67" y="35"/>
                    <a:pt x="69" y="28"/>
                    <a:pt x="69" y="28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59" y="19"/>
                    <a:pt x="58" y="18"/>
                  </a:cubicBezTo>
                  <a:cubicBezTo>
                    <a:pt x="57" y="17"/>
                    <a:pt x="55" y="14"/>
                    <a:pt x="55" y="14"/>
                  </a:cubicBezTo>
                  <a:cubicBezTo>
                    <a:pt x="55" y="14"/>
                    <a:pt x="42" y="15"/>
                    <a:pt x="42" y="12"/>
                  </a:cubicBezTo>
                  <a:cubicBezTo>
                    <a:pt x="42" y="8"/>
                    <a:pt x="43" y="4"/>
                    <a:pt x="41" y="5"/>
                  </a:cubicBezTo>
                  <a:cubicBezTo>
                    <a:pt x="38" y="5"/>
                    <a:pt x="26" y="4"/>
                    <a:pt x="26" y="4"/>
                  </a:cubicBezTo>
                  <a:cubicBezTo>
                    <a:pt x="26" y="4"/>
                    <a:pt x="22" y="8"/>
                    <a:pt x="20" y="9"/>
                  </a:cubicBezTo>
                  <a:cubicBezTo>
                    <a:pt x="19" y="11"/>
                    <a:pt x="15" y="12"/>
                    <a:pt x="14" y="9"/>
                  </a:cubicBezTo>
                  <a:cubicBezTo>
                    <a:pt x="12" y="7"/>
                    <a:pt x="7" y="1"/>
                    <a:pt x="6" y="1"/>
                  </a:cubicBezTo>
                  <a:cubicBezTo>
                    <a:pt x="6" y="0"/>
                    <a:pt x="0" y="5"/>
                    <a:pt x="0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7" y="28"/>
                    <a:pt x="9" y="30"/>
                  </a:cubicBezTo>
                  <a:cubicBezTo>
                    <a:pt x="12" y="31"/>
                    <a:pt x="16" y="35"/>
                    <a:pt x="16" y="35"/>
                  </a:cubicBezTo>
                  <a:cubicBezTo>
                    <a:pt x="16" y="35"/>
                    <a:pt x="9" y="40"/>
                    <a:pt x="4" y="43"/>
                  </a:cubicBezTo>
                  <a:cubicBezTo>
                    <a:pt x="5" y="44"/>
                    <a:pt x="7" y="45"/>
                    <a:pt x="8" y="46"/>
                  </a:cubicBezTo>
                  <a:cubicBezTo>
                    <a:pt x="11" y="48"/>
                    <a:pt x="13" y="48"/>
                    <a:pt x="16" y="48"/>
                  </a:cubicBezTo>
                  <a:cubicBezTo>
                    <a:pt x="18" y="48"/>
                    <a:pt x="22" y="49"/>
                    <a:pt x="25" y="47"/>
                  </a:cubicBezTo>
                  <a:cubicBezTo>
                    <a:pt x="27" y="45"/>
                    <a:pt x="29" y="51"/>
                    <a:pt x="32" y="54"/>
                  </a:cubicBezTo>
                  <a:cubicBezTo>
                    <a:pt x="34" y="57"/>
                    <a:pt x="36" y="58"/>
                    <a:pt x="38" y="58"/>
                  </a:cubicBezTo>
                  <a:cubicBezTo>
                    <a:pt x="40" y="58"/>
                    <a:pt x="45" y="60"/>
                    <a:pt x="48" y="60"/>
                  </a:cubicBezTo>
                  <a:cubicBezTo>
                    <a:pt x="51" y="59"/>
                    <a:pt x="54" y="60"/>
                    <a:pt x="55" y="61"/>
                  </a:cubicBezTo>
                  <a:cubicBezTo>
                    <a:pt x="57" y="62"/>
                    <a:pt x="60" y="63"/>
                    <a:pt x="62" y="65"/>
                  </a:cubicBezTo>
                  <a:cubicBezTo>
                    <a:pt x="64" y="67"/>
                    <a:pt x="72" y="68"/>
                    <a:pt x="79" y="68"/>
                  </a:cubicBezTo>
                  <a:cubicBezTo>
                    <a:pt x="85" y="68"/>
                    <a:pt x="89" y="67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0" y="63"/>
                    <a:pt x="90" y="61"/>
                  </a:cubicBezTo>
                  <a:cubicBezTo>
                    <a:pt x="89" y="57"/>
                    <a:pt x="88" y="59"/>
                    <a:pt x="83" y="56"/>
                  </a:cubicBezTo>
                  <a:close/>
                </a:path>
              </a:pathLst>
            </a:custGeom>
            <a:no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3" name="Freeform 180">
              <a:extLst>
                <a:ext uri="{FF2B5EF4-FFF2-40B4-BE49-F238E27FC236}">
                  <a16:creationId xmlns:a16="http://schemas.microsoft.com/office/drawing/2014/main" id="{C46EB233-250A-4DFD-8A14-950F3C7DB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6683" y="3093636"/>
              <a:ext cx="472490" cy="631404"/>
            </a:xfrm>
            <a:custGeom>
              <a:avLst/>
              <a:gdLst>
                <a:gd name="T0" fmla="*/ 0 w 240"/>
                <a:gd name="T1" fmla="*/ 27 h 310"/>
                <a:gd name="T2" fmla="*/ 30 w 240"/>
                <a:gd name="T3" fmla="*/ 0 h 310"/>
                <a:gd name="T4" fmla="*/ 78 w 240"/>
                <a:gd name="T5" fmla="*/ 40 h 310"/>
                <a:gd name="T6" fmla="*/ 80 w 240"/>
                <a:gd name="T7" fmla="*/ 66 h 310"/>
                <a:gd name="T8" fmla="*/ 144 w 240"/>
                <a:gd name="T9" fmla="*/ 56 h 310"/>
                <a:gd name="T10" fmla="*/ 187 w 240"/>
                <a:gd name="T11" fmla="*/ 123 h 310"/>
                <a:gd name="T12" fmla="*/ 188 w 240"/>
                <a:gd name="T13" fmla="*/ 160 h 310"/>
                <a:gd name="T14" fmla="*/ 233 w 240"/>
                <a:gd name="T15" fmla="*/ 187 h 310"/>
                <a:gd name="T16" fmla="*/ 240 w 240"/>
                <a:gd name="T17" fmla="*/ 221 h 310"/>
                <a:gd name="T18" fmla="*/ 166 w 240"/>
                <a:gd name="T19" fmla="*/ 264 h 310"/>
                <a:gd name="T20" fmla="*/ 172 w 240"/>
                <a:gd name="T21" fmla="*/ 283 h 310"/>
                <a:gd name="T22" fmla="*/ 126 w 240"/>
                <a:gd name="T23" fmla="*/ 302 h 310"/>
                <a:gd name="T24" fmla="*/ 105 w 240"/>
                <a:gd name="T25" fmla="*/ 287 h 310"/>
                <a:gd name="T26" fmla="*/ 99 w 240"/>
                <a:gd name="T27" fmla="*/ 310 h 310"/>
                <a:gd name="T28" fmla="*/ 49 w 240"/>
                <a:gd name="T29" fmla="*/ 299 h 310"/>
                <a:gd name="T30" fmla="*/ 54 w 240"/>
                <a:gd name="T31" fmla="*/ 283 h 310"/>
                <a:gd name="T32" fmla="*/ 35 w 240"/>
                <a:gd name="T33" fmla="*/ 271 h 310"/>
                <a:gd name="T34" fmla="*/ 48 w 240"/>
                <a:gd name="T35" fmla="*/ 227 h 310"/>
                <a:gd name="T36" fmla="*/ 24 w 240"/>
                <a:gd name="T37" fmla="*/ 235 h 310"/>
                <a:gd name="T38" fmla="*/ 9 w 240"/>
                <a:gd name="T39" fmla="*/ 189 h 310"/>
                <a:gd name="T40" fmla="*/ 21 w 240"/>
                <a:gd name="T41" fmla="*/ 157 h 310"/>
                <a:gd name="T42" fmla="*/ 8 w 240"/>
                <a:gd name="T43" fmla="*/ 146 h 310"/>
                <a:gd name="T44" fmla="*/ 19 w 240"/>
                <a:gd name="T45" fmla="*/ 125 h 310"/>
                <a:gd name="T46" fmla="*/ 16 w 240"/>
                <a:gd name="T47" fmla="*/ 67 h 310"/>
                <a:gd name="T48" fmla="*/ 0 w 240"/>
                <a:gd name="T49" fmla="*/ 27 h 310"/>
                <a:gd name="T50" fmla="*/ 0 w 240"/>
                <a:gd name="T51" fmla="*/ 27 h 310"/>
                <a:gd name="T52" fmla="*/ 0 w 240"/>
                <a:gd name="T53" fmla="*/ 2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0" h="310">
                  <a:moveTo>
                    <a:pt x="0" y="27"/>
                  </a:moveTo>
                  <a:lnTo>
                    <a:pt x="30" y="0"/>
                  </a:lnTo>
                  <a:lnTo>
                    <a:pt x="78" y="40"/>
                  </a:lnTo>
                  <a:lnTo>
                    <a:pt x="80" y="66"/>
                  </a:lnTo>
                  <a:lnTo>
                    <a:pt x="144" y="56"/>
                  </a:lnTo>
                  <a:lnTo>
                    <a:pt x="187" y="123"/>
                  </a:lnTo>
                  <a:lnTo>
                    <a:pt x="188" y="160"/>
                  </a:lnTo>
                  <a:lnTo>
                    <a:pt x="233" y="187"/>
                  </a:lnTo>
                  <a:lnTo>
                    <a:pt x="240" y="221"/>
                  </a:lnTo>
                  <a:lnTo>
                    <a:pt x="166" y="264"/>
                  </a:lnTo>
                  <a:lnTo>
                    <a:pt x="172" y="283"/>
                  </a:lnTo>
                  <a:lnTo>
                    <a:pt x="126" y="302"/>
                  </a:lnTo>
                  <a:lnTo>
                    <a:pt x="105" y="287"/>
                  </a:lnTo>
                  <a:lnTo>
                    <a:pt x="99" y="310"/>
                  </a:lnTo>
                  <a:lnTo>
                    <a:pt x="49" y="299"/>
                  </a:lnTo>
                  <a:lnTo>
                    <a:pt x="54" y="283"/>
                  </a:lnTo>
                  <a:lnTo>
                    <a:pt x="35" y="271"/>
                  </a:lnTo>
                  <a:lnTo>
                    <a:pt x="48" y="227"/>
                  </a:lnTo>
                  <a:lnTo>
                    <a:pt x="24" y="235"/>
                  </a:lnTo>
                  <a:lnTo>
                    <a:pt x="9" y="189"/>
                  </a:lnTo>
                  <a:lnTo>
                    <a:pt x="21" y="157"/>
                  </a:lnTo>
                  <a:lnTo>
                    <a:pt x="8" y="146"/>
                  </a:lnTo>
                  <a:lnTo>
                    <a:pt x="19" y="125"/>
                  </a:lnTo>
                  <a:lnTo>
                    <a:pt x="16" y="6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6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BDF21A4B-2122-4B88-9D7B-D187C4C581B7}"/>
              </a:ext>
            </a:extLst>
          </p:cNvPr>
          <p:cNvGrpSpPr/>
          <p:nvPr/>
        </p:nvGrpSpPr>
        <p:grpSpPr>
          <a:xfrm>
            <a:off x="426293" y="6548447"/>
            <a:ext cx="3373412" cy="265305"/>
            <a:chOff x="175825" y="6019332"/>
            <a:chExt cx="3373412" cy="265305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DA5A377-9C3E-4F8F-A899-BC2D9995335C}"/>
                </a:ext>
              </a:extLst>
            </p:cNvPr>
            <p:cNvSpPr/>
            <p:nvPr/>
          </p:nvSpPr>
          <p:spPr>
            <a:xfrm>
              <a:off x="175825" y="6073914"/>
              <a:ext cx="316887" cy="208289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78F0FFA-4EDE-412F-8275-7EC3E98413A3}"/>
                </a:ext>
              </a:extLst>
            </p:cNvPr>
            <p:cNvSpPr/>
            <p:nvPr/>
          </p:nvSpPr>
          <p:spPr>
            <a:xfrm>
              <a:off x="1567563" y="6073152"/>
              <a:ext cx="316888" cy="20829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9DDBD9EA-2611-46A7-86E7-32566E632536}"/>
                </a:ext>
              </a:extLst>
            </p:cNvPr>
            <p:cNvSpPr txBox="1"/>
            <p:nvPr/>
          </p:nvSpPr>
          <p:spPr>
            <a:xfrm>
              <a:off x="477921" y="6023027"/>
              <a:ext cx="10807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Cas équins</a:t>
              </a: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8184514B-7089-479F-92CE-63DCEFCC7F53}"/>
                </a:ext>
              </a:extLst>
            </p:cNvPr>
            <p:cNvSpPr txBox="1"/>
            <p:nvPr/>
          </p:nvSpPr>
          <p:spPr>
            <a:xfrm>
              <a:off x="1912751" y="6019332"/>
              <a:ext cx="16364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Cas aviaires</a:t>
              </a:r>
            </a:p>
          </p:txBody>
        </p:sp>
      </p:grpSp>
      <p:sp>
        <p:nvSpPr>
          <p:cNvPr id="118" name="ZoneTexte 117">
            <a:extLst>
              <a:ext uri="{FF2B5EF4-FFF2-40B4-BE49-F238E27FC236}">
                <a16:creationId xmlns:a16="http://schemas.microsoft.com/office/drawing/2014/main" id="{47146912-FC24-4FD3-B41B-AD4A05B41CC9}"/>
              </a:ext>
            </a:extLst>
          </p:cNvPr>
          <p:cNvSpPr txBox="1"/>
          <p:nvPr/>
        </p:nvSpPr>
        <p:spPr>
          <a:xfrm>
            <a:off x="1115616" y="1041076"/>
            <a:ext cx="2429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2024</a:t>
            </a:r>
          </a:p>
          <a:p>
            <a:pPr algn="ctr"/>
            <a:r>
              <a:rPr lang="fr-FR" dirty="0"/>
              <a:t>89 cas équins</a:t>
            </a:r>
          </a:p>
          <a:p>
            <a:pPr algn="ctr"/>
            <a:r>
              <a:rPr lang="fr-FR" dirty="0"/>
              <a:t>5 cas aviaires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61392F7C-4D77-4A7E-95C2-BA6641F202D7}"/>
              </a:ext>
            </a:extLst>
          </p:cNvPr>
          <p:cNvSpPr txBox="1"/>
          <p:nvPr/>
        </p:nvSpPr>
        <p:spPr>
          <a:xfrm>
            <a:off x="1115616" y="2953727"/>
            <a:ext cx="2429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2025</a:t>
            </a:r>
          </a:p>
          <a:p>
            <a:pPr algn="ctr"/>
            <a:r>
              <a:rPr lang="fr-FR" dirty="0"/>
              <a:t>66 cas équins</a:t>
            </a:r>
          </a:p>
          <a:p>
            <a:pPr algn="ctr"/>
            <a:r>
              <a:rPr lang="fr-FR" dirty="0"/>
              <a:t>3 cas aviaires</a:t>
            </a:r>
          </a:p>
        </p:txBody>
      </p:sp>
      <p:grpSp>
        <p:nvGrpSpPr>
          <p:cNvPr id="410" name="Groupe 409">
            <a:extLst>
              <a:ext uri="{FF2B5EF4-FFF2-40B4-BE49-F238E27FC236}">
                <a16:creationId xmlns:a16="http://schemas.microsoft.com/office/drawing/2014/main" id="{E7900C39-F514-4944-ADD1-B810BC105847}"/>
              </a:ext>
            </a:extLst>
          </p:cNvPr>
          <p:cNvGrpSpPr/>
          <p:nvPr/>
        </p:nvGrpSpPr>
        <p:grpSpPr>
          <a:xfrm>
            <a:off x="174967" y="2697429"/>
            <a:ext cx="1503819" cy="1690964"/>
            <a:chOff x="3560390" y="1738314"/>
            <a:chExt cx="4120848" cy="4277965"/>
          </a:xfrm>
        </p:grpSpPr>
        <p:grpSp>
          <p:nvGrpSpPr>
            <p:cNvPr id="237" name="Groupe 236">
              <a:extLst>
                <a:ext uri="{FF2B5EF4-FFF2-40B4-BE49-F238E27FC236}">
                  <a16:creationId xmlns:a16="http://schemas.microsoft.com/office/drawing/2014/main" id="{82E3AE1C-0135-4994-B081-6B37D3286D92}"/>
                </a:ext>
              </a:extLst>
            </p:cNvPr>
            <p:cNvGrpSpPr/>
            <p:nvPr/>
          </p:nvGrpSpPr>
          <p:grpSpPr>
            <a:xfrm>
              <a:off x="3560390" y="1738314"/>
              <a:ext cx="4120848" cy="4277965"/>
              <a:chOff x="3717808" y="1376599"/>
              <a:chExt cx="4664192" cy="4975457"/>
            </a:xfrm>
            <a:solidFill>
              <a:schemeClr val="bg1"/>
            </a:solidFill>
          </p:grpSpPr>
          <p:grpSp>
            <p:nvGrpSpPr>
              <p:cNvPr id="238" name="Groupe 237">
                <a:extLst>
                  <a:ext uri="{FF2B5EF4-FFF2-40B4-BE49-F238E27FC236}">
                    <a16:creationId xmlns:a16="http://schemas.microsoft.com/office/drawing/2014/main" id="{90643CB8-0B38-4B0A-A430-23FA0E30B531}"/>
                  </a:ext>
                </a:extLst>
              </p:cNvPr>
              <p:cNvGrpSpPr/>
              <p:nvPr/>
            </p:nvGrpSpPr>
            <p:grpSpPr>
              <a:xfrm>
                <a:off x="3717808" y="1376599"/>
                <a:ext cx="4664192" cy="4975457"/>
                <a:chOff x="2874522" y="1085562"/>
                <a:chExt cx="4664192" cy="4975457"/>
              </a:xfrm>
              <a:grpFill/>
            </p:grpSpPr>
            <p:grpSp>
              <p:nvGrpSpPr>
                <p:cNvPr id="240" name="Groupe 239">
                  <a:extLst>
                    <a:ext uri="{FF2B5EF4-FFF2-40B4-BE49-F238E27FC236}">
                      <a16:creationId xmlns:a16="http://schemas.microsoft.com/office/drawing/2014/main" id="{81AE148A-4613-4D80-BE69-A19EC0E5BC5B}"/>
                    </a:ext>
                  </a:extLst>
                </p:cNvPr>
                <p:cNvGrpSpPr/>
                <p:nvPr/>
              </p:nvGrpSpPr>
              <p:grpSpPr>
                <a:xfrm>
                  <a:off x="2874522" y="1085562"/>
                  <a:ext cx="4664192" cy="4975457"/>
                  <a:chOff x="1808454" y="981205"/>
                  <a:chExt cx="4664192" cy="4975457"/>
                </a:xfrm>
                <a:grpFill/>
              </p:grpSpPr>
              <p:sp>
                <p:nvSpPr>
                  <p:cNvPr id="250" name="Freeform 5">
                    <a:extLst>
                      <a:ext uri="{FF2B5EF4-FFF2-40B4-BE49-F238E27FC236}">
                        <a16:creationId xmlns:a16="http://schemas.microsoft.com/office/drawing/2014/main" id="{4FD277BA-0226-4CA1-B9D8-BD87139C18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08454" y="2160000"/>
                    <a:ext cx="519050" cy="548846"/>
                  </a:xfrm>
                  <a:custGeom>
                    <a:avLst/>
                    <a:gdLst>
                      <a:gd name="T0" fmla="*/ 273 w 107"/>
                      <a:gd name="T1" fmla="*/ 264 h 109"/>
                      <a:gd name="T2" fmla="*/ 217 w 107"/>
                      <a:gd name="T3" fmla="*/ 206 h 109"/>
                      <a:gd name="T4" fmla="*/ 251 w 107"/>
                      <a:gd name="T5" fmla="*/ 176 h 109"/>
                      <a:gd name="T6" fmla="*/ 246 w 107"/>
                      <a:gd name="T7" fmla="*/ 123 h 109"/>
                      <a:gd name="T8" fmla="*/ 233 w 107"/>
                      <a:gd name="T9" fmla="*/ 24 h 109"/>
                      <a:gd name="T10" fmla="*/ 225 w 107"/>
                      <a:gd name="T11" fmla="*/ 21 h 109"/>
                      <a:gd name="T12" fmla="*/ 206 w 107"/>
                      <a:gd name="T13" fmla="*/ 13 h 109"/>
                      <a:gd name="T14" fmla="*/ 184 w 107"/>
                      <a:gd name="T15" fmla="*/ 27 h 109"/>
                      <a:gd name="T16" fmla="*/ 166 w 107"/>
                      <a:gd name="T17" fmla="*/ 3 h 109"/>
                      <a:gd name="T18" fmla="*/ 136 w 107"/>
                      <a:gd name="T19" fmla="*/ 11 h 109"/>
                      <a:gd name="T20" fmla="*/ 102 w 107"/>
                      <a:gd name="T21" fmla="*/ 24 h 109"/>
                      <a:gd name="T22" fmla="*/ 67 w 107"/>
                      <a:gd name="T23" fmla="*/ 21 h 109"/>
                      <a:gd name="T24" fmla="*/ 61 w 107"/>
                      <a:gd name="T25" fmla="*/ 43 h 109"/>
                      <a:gd name="T26" fmla="*/ 19 w 107"/>
                      <a:gd name="T27" fmla="*/ 40 h 109"/>
                      <a:gd name="T28" fmla="*/ 8 w 107"/>
                      <a:gd name="T29" fmla="*/ 77 h 109"/>
                      <a:gd name="T30" fmla="*/ 16 w 107"/>
                      <a:gd name="T31" fmla="*/ 109 h 109"/>
                      <a:gd name="T32" fmla="*/ 64 w 107"/>
                      <a:gd name="T33" fmla="*/ 99 h 109"/>
                      <a:gd name="T34" fmla="*/ 104 w 107"/>
                      <a:gd name="T35" fmla="*/ 91 h 109"/>
                      <a:gd name="T36" fmla="*/ 75 w 107"/>
                      <a:gd name="T37" fmla="*/ 112 h 109"/>
                      <a:gd name="T38" fmla="*/ 110 w 107"/>
                      <a:gd name="T39" fmla="*/ 125 h 109"/>
                      <a:gd name="T40" fmla="*/ 94 w 107"/>
                      <a:gd name="T41" fmla="*/ 141 h 109"/>
                      <a:gd name="T42" fmla="*/ 72 w 107"/>
                      <a:gd name="T43" fmla="*/ 131 h 109"/>
                      <a:gd name="T44" fmla="*/ 45 w 107"/>
                      <a:gd name="T45" fmla="*/ 120 h 109"/>
                      <a:gd name="T46" fmla="*/ 32 w 107"/>
                      <a:gd name="T47" fmla="*/ 128 h 109"/>
                      <a:gd name="T48" fmla="*/ 64 w 107"/>
                      <a:gd name="T49" fmla="*/ 144 h 109"/>
                      <a:gd name="T50" fmla="*/ 96 w 107"/>
                      <a:gd name="T51" fmla="*/ 187 h 109"/>
                      <a:gd name="T52" fmla="*/ 27 w 107"/>
                      <a:gd name="T53" fmla="*/ 176 h 109"/>
                      <a:gd name="T54" fmla="*/ 35 w 107"/>
                      <a:gd name="T55" fmla="*/ 190 h 109"/>
                      <a:gd name="T56" fmla="*/ 67 w 107"/>
                      <a:gd name="T57" fmla="*/ 230 h 109"/>
                      <a:gd name="T58" fmla="*/ 69 w 107"/>
                      <a:gd name="T59" fmla="*/ 251 h 109"/>
                      <a:gd name="T60" fmla="*/ 91 w 107"/>
                      <a:gd name="T61" fmla="*/ 259 h 109"/>
                      <a:gd name="T62" fmla="*/ 112 w 107"/>
                      <a:gd name="T63" fmla="*/ 232 h 109"/>
                      <a:gd name="T64" fmla="*/ 134 w 107"/>
                      <a:gd name="T65" fmla="*/ 224 h 109"/>
                      <a:gd name="T66" fmla="*/ 155 w 107"/>
                      <a:gd name="T67" fmla="*/ 235 h 109"/>
                      <a:gd name="T68" fmla="*/ 184 w 107"/>
                      <a:gd name="T69" fmla="*/ 238 h 109"/>
                      <a:gd name="T70" fmla="*/ 192 w 107"/>
                      <a:gd name="T71" fmla="*/ 267 h 109"/>
                      <a:gd name="T72" fmla="*/ 206 w 107"/>
                      <a:gd name="T73" fmla="*/ 280 h 109"/>
                      <a:gd name="T74" fmla="*/ 222 w 107"/>
                      <a:gd name="T75" fmla="*/ 283 h 109"/>
                      <a:gd name="T76" fmla="*/ 243 w 107"/>
                      <a:gd name="T77" fmla="*/ 267 h 109"/>
                      <a:gd name="T78" fmla="*/ 259 w 107"/>
                      <a:gd name="T79" fmla="*/ 267 h 10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107" h="109">
                        <a:moveTo>
                          <a:pt x="98" y="100"/>
                        </a:moveTo>
                        <a:cubicBezTo>
                          <a:pt x="102" y="99"/>
                          <a:pt x="102" y="99"/>
                          <a:pt x="102" y="99"/>
                        </a:cubicBezTo>
                        <a:cubicBezTo>
                          <a:pt x="102" y="99"/>
                          <a:pt x="107" y="90"/>
                          <a:pt x="103" y="88"/>
                        </a:cubicBezTo>
                        <a:cubicBezTo>
                          <a:pt x="99" y="86"/>
                          <a:pt x="82" y="82"/>
                          <a:pt x="81" y="77"/>
                        </a:cubicBezTo>
                        <a:cubicBezTo>
                          <a:pt x="80" y="72"/>
                          <a:pt x="81" y="64"/>
                          <a:pt x="81" y="64"/>
                        </a:cubicBezTo>
                        <a:cubicBezTo>
                          <a:pt x="94" y="66"/>
                          <a:pt x="94" y="66"/>
                          <a:pt x="94" y="66"/>
                        </a:cubicBezTo>
                        <a:cubicBezTo>
                          <a:pt x="94" y="65"/>
                          <a:pt x="94" y="65"/>
                          <a:pt x="94" y="65"/>
                        </a:cubicBezTo>
                        <a:cubicBezTo>
                          <a:pt x="92" y="46"/>
                          <a:pt x="92" y="46"/>
                          <a:pt x="92" y="46"/>
                        </a:cubicBezTo>
                        <a:cubicBezTo>
                          <a:pt x="86" y="40"/>
                          <a:pt x="95" y="23"/>
                          <a:pt x="95" y="23"/>
                        </a:cubicBezTo>
                        <a:cubicBezTo>
                          <a:pt x="89" y="20"/>
                          <a:pt x="87" y="14"/>
                          <a:pt x="87" y="9"/>
                        </a:cubicBezTo>
                        <a:cubicBezTo>
                          <a:pt x="86" y="9"/>
                          <a:pt x="86" y="9"/>
                          <a:pt x="86" y="9"/>
                        </a:cubicBezTo>
                        <a:cubicBezTo>
                          <a:pt x="85" y="9"/>
                          <a:pt x="84" y="9"/>
                          <a:pt x="84" y="8"/>
                        </a:cubicBezTo>
                        <a:cubicBezTo>
                          <a:pt x="84" y="6"/>
                          <a:pt x="84" y="5"/>
                          <a:pt x="82" y="5"/>
                        </a:cubicBezTo>
                        <a:cubicBezTo>
                          <a:pt x="81" y="5"/>
                          <a:pt x="78" y="5"/>
                          <a:pt x="77" y="5"/>
                        </a:cubicBezTo>
                        <a:cubicBezTo>
                          <a:pt x="76" y="5"/>
                          <a:pt x="73" y="3"/>
                          <a:pt x="73" y="7"/>
                        </a:cubicBezTo>
                        <a:cubicBezTo>
                          <a:pt x="73" y="10"/>
                          <a:pt x="72" y="14"/>
                          <a:pt x="69" y="10"/>
                        </a:cubicBezTo>
                        <a:cubicBezTo>
                          <a:pt x="66" y="7"/>
                          <a:pt x="67" y="7"/>
                          <a:pt x="66" y="4"/>
                        </a:cubicBezTo>
                        <a:cubicBezTo>
                          <a:pt x="64" y="1"/>
                          <a:pt x="64" y="2"/>
                          <a:pt x="62" y="1"/>
                        </a:cubicBezTo>
                        <a:cubicBezTo>
                          <a:pt x="59" y="0"/>
                          <a:pt x="58" y="2"/>
                          <a:pt x="56" y="3"/>
                        </a:cubicBezTo>
                        <a:cubicBezTo>
                          <a:pt x="54" y="5"/>
                          <a:pt x="55" y="3"/>
                          <a:pt x="51" y="4"/>
                        </a:cubicBezTo>
                        <a:cubicBezTo>
                          <a:pt x="47" y="5"/>
                          <a:pt x="47" y="6"/>
                          <a:pt x="45" y="8"/>
                        </a:cubicBezTo>
                        <a:cubicBezTo>
                          <a:pt x="42" y="10"/>
                          <a:pt x="38" y="12"/>
                          <a:pt x="38" y="9"/>
                        </a:cubicBezTo>
                        <a:cubicBezTo>
                          <a:pt x="38" y="7"/>
                          <a:pt x="38" y="6"/>
                          <a:pt x="34" y="6"/>
                        </a:cubicBezTo>
                        <a:cubicBezTo>
                          <a:pt x="31" y="6"/>
                          <a:pt x="28" y="7"/>
                          <a:pt x="25" y="8"/>
                        </a:cubicBezTo>
                        <a:cubicBezTo>
                          <a:pt x="22" y="8"/>
                          <a:pt x="18" y="7"/>
                          <a:pt x="20" y="9"/>
                        </a:cubicBezTo>
                        <a:cubicBezTo>
                          <a:pt x="22" y="12"/>
                          <a:pt x="26" y="15"/>
                          <a:pt x="23" y="16"/>
                        </a:cubicBezTo>
                        <a:cubicBezTo>
                          <a:pt x="19" y="18"/>
                          <a:pt x="16" y="12"/>
                          <a:pt x="14" y="12"/>
                        </a:cubicBezTo>
                        <a:cubicBezTo>
                          <a:pt x="11" y="12"/>
                          <a:pt x="8" y="13"/>
                          <a:pt x="7" y="15"/>
                        </a:cubicBezTo>
                        <a:cubicBezTo>
                          <a:pt x="6" y="16"/>
                          <a:pt x="4" y="20"/>
                          <a:pt x="4" y="21"/>
                        </a:cubicBezTo>
                        <a:cubicBezTo>
                          <a:pt x="5" y="23"/>
                          <a:pt x="5" y="27"/>
                          <a:pt x="3" y="29"/>
                        </a:cubicBezTo>
                        <a:cubicBezTo>
                          <a:pt x="2" y="31"/>
                          <a:pt x="1" y="31"/>
                          <a:pt x="3" y="35"/>
                        </a:cubicBezTo>
                        <a:cubicBezTo>
                          <a:pt x="5" y="38"/>
                          <a:pt x="1" y="44"/>
                          <a:pt x="6" y="41"/>
                        </a:cubicBezTo>
                        <a:cubicBezTo>
                          <a:pt x="10" y="38"/>
                          <a:pt x="11" y="35"/>
                          <a:pt x="15" y="37"/>
                        </a:cubicBezTo>
                        <a:cubicBezTo>
                          <a:pt x="20" y="39"/>
                          <a:pt x="20" y="38"/>
                          <a:pt x="24" y="37"/>
                        </a:cubicBezTo>
                        <a:cubicBezTo>
                          <a:pt x="28" y="36"/>
                          <a:pt x="26" y="35"/>
                          <a:pt x="31" y="34"/>
                        </a:cubicBezTo>
                        <a:cubicBezTo>
                          <a:pt x="37" y="34"/>
                          <a:pt x="36" y="33"/>
                          <a:pt x="39" y="34"/>
                        </a:cubicBezTo>
                        <a:cubicBezTo>
                          <a:pt x="42" y="35"/>
                          <a:pt x="39" y="37"/>
                          <a:pt x="37" y="38"/>
                        </a:cubicBezTo>
                        <a:cubicBezTo>
                          <a:pt x="34" y="39"/>
                          <a:pt x="24" y="39"/>
                          <a:pt x="28" y="42"/>
                        </a:cubicBezTo>
                        <a:cubicBezTo>
                          <a:pt x="31" y="44"/>
                          <a:pt x="32" y="42"/>
                          <a:pt x="35" y="43"/>
                        </a:cubicBezTo>
                        <a:cubicBezTo>
                          <a:pt x="39" y="44"/>
                          <a:pt x="41" y="45"/>
                          <a:pt x="41" y="47"/>
                        </a:cubicBezTo>
                        <a:cubicBezTo>
                          <a:pt x="41" y="49"/>
                          <a:pt x="42" y="51"/>
                          <a:pt x="40" y="52"/>
                        </a:cubicBezTo>
                        <a:cubicBezTo>
                          <a:pt x="38" y="54"/>
                          <a:pt x="37" y="54"/>
                          <a:pt x="35" y="53"/>
                        </a:cubicBezTo>
                        <a:cubicBezTo>
                          <a:pt x="33" y="51"/>
                          <a:pt x="35" y="48"/>
                          <a:pt x="32" y="49"/>
                        </a:cubicBezTo>
                        <a:cubicBezTo>
                          <a:pt x="29" y="50"/>
                          <a:pt x="29" y="49"/>
                          <a:pt x="27" y="49"/>
                        </a:cubicBezTo>
                        <a:cubicBezTo>
                          <a:pt x="25" y="50"/>
                          <a:pt x="21" y="48"/>
                          <a:pt x="20" y="48"/>
                        </a:cubicBezTo>
                        <a:cubicBezTo>
                          <a:pt x="19" y="47"/>
                          <a:pt x="19" y="47"/>
                          <a:pt x="17" y="45"/>
                        </a:cubicBezTo>
                        <a:cubicBezTo>
                          <a:pt x="16" y="44"/>
                          <a:pt x="17" y="41"/>
                          <a:pt x="15" y="43"/>
                        </a:cubicBezTo>
                        <a:cubicBezTo>
                          <a:pt x="13" y="45"/>
                          <a:pt x="9" y="46"/>
                          <a:pt x="12" y="48"/>
                        </a:cubicBezTo>
                        <a:cubicBezTo>
                          <a:pt x="15" y="51"/>
                          <a:pt x="12" y="59"/>
                          <a:pt x="15" y="57"/>
                        </a:cubicBezTo>
                        <a:cubicBezTo>
                          <a:pt x="18" y="54"/>
                          <a:pt x="19" y="54"/>
                          <a:pt x="24" y="54"/>
                        </a:cubicBezTo>
                        <a:cubicBezTo>
                          <a:pt x="28" y="55"/>
                          <a:pt x="35" y="57"/>
                          <a:pt x="35" y="60"/>
                        </a:cubicBezTo>
                        <a:cubicBezTo>
                          <a:pt x="36" y="63"/>
                          <a:pt x="41" y="75"/>
                          <a:pt x="36" y="70"/>
                        </a:cubicBezTo>
                        <a:cubicBezTo>
                          <a:pt x="30" y="65"/>
                          <a:pt x="30" y="62"/>
                          <a:pt x="24" y="64"/>
                        </a:cubicBezTo>
                        <a:cubicBezTo>
                          <a:pt x="18" y="66"/>
                          <a:pt x="15" y="66"/>
                          <a:pt x="10" y="66"/>
                        </a:cubicBezTo>
                        <a:cubicBezTo>
                          <a:pt x="6" y="67"/>
                          <a:pt x="0" y="68"/>
                          <a:pt x="0" y="70"/>
                        </a:cubicBezTo>
                        <a:cubicBezTo>
                          <a:pt x="1" y="71"/>
                          <a:pt x="9" y="69"/>
                          <a:pt x="13" y="71"/>
                        </a:cubicBezTo>
                        <a:cubicBezTo>
                          <a:pt x="16" y="72"/>
                          <a:pt x="18" y="74"/>
                          <a:pt x="20" y="78"/>
                        </a:cubicBezTo>
                        <a:cubicBezTo>
                          <a:pt x="22" y="81"/>
                          <a:pt x="23" y="86"/>
                          <a:pt x="25" y="86"/>
                        </a:cubicBezTo>
                        <a:cubicBezTo>
                          <a:pt x="28" y="85"/>
                          <a:pt x="30" y="85"/>
                          <a:pt x="29" y="89"/>
                        </a:cubicBezTo>
                        <a:cubicBezTo>
                          <a:pt x="29" y="93"/>
                          <a:pt x="28" y="91"/>
                          <a:pt x="26" y="94"/>
                        </a:cubicBezTo>
                        <a:cubicBezTo>
                          <a:pt x="24" y="96"/>
                          <a:pt x="24" y="95"/>
                          <a:pt x="28" y="96"/>
                        </a:cubicBezTo>
                        <a:cubicBezTo>
                          <a:pt x="31" y="97"/>
                          <a:pt x="29" y="95"/>
                          <a:pt x="34" y="97"/>
                        </a:cubicBezTo>
                        <a:cubicBezTo>
                          <a:pt x="38" y="98"/>
                          <a:pt x="38" y="99"/>
                          <a:pt x="40" y="96"/>
                        </a:cubicBezTo>
                        <a:cubicBezTo>
                          <a:pt x="42" y="92"/>
                          <a:pt x="42" y="89"/>
                          <a:pt x="42" y="87"/>
                        </a:cubicBezTo>
                        <a:cubicBezTo>
                          <a:pt x="42" y="85"/>
                          <a:pt x="41" y="83"/>
                          <a:pt x="44" y="83"/>
                        </a:cubicBezTo>
                        <a:cubicBezTo>
                          <a:pt x="48" y="83"/>
                          <a:pt x="49" y="77"/>
                          <a:pt x="50" y="84"/>
                        </a:cubicBezTo>
                        <a:cubicBezTo>
                          <a:pt x="51" y="92"/>
                          <a:pt x="50" y="95"/>
                          <a:pt x="53" y="93"/>
                        </a:cubicBezTo>
                        <a:cubicBezTo>
                          <a:pt x="55" y="91"/>
                          <a:pt x="57" y="90"/>
                          <a:pt x="58" y="88"/>
                        </a:cubicBezTo>
                        <a:cubicBezTo>
                          <a:pt x="60" y="86"/>
                          <a:pt x="57" y="84"/>
                          <a:pt x="62" y="85"/>
                        </a:cubicBezTo>
                        <a:cubicBezTo>
                          <a:pt x="68" y="87"/>
                          <a:pt x="72" y="82"/>
                          <a:pt x="69" y="89"/>
                        </a:cubicBezTo>
                        <a:cubicBezTo>
                          <a:pt x="66" y="95"/>
                          <a:pt x="62" y="98"/>
                          <a:pt x="65" y="99"/>
                        </a:cubicBezTo>
                        <a:cubicBezTo>
                          <a:pt x="68" y="101"/>
                          <a:pt x="70" y="100"/>
                          <a:pt x="72" y="100"/>
                        </a:cubicBezTo>
                        <a:cubicBezTo>
                          <a:pt x="74" y="99"/>
                          <a:pt x="77" y="96"/>
                          <a:pt x="77" y="99"/>
                        </a:cubicBezTo>
                        <a:cubicBezTo>
                          <a:pt x="78" y="101"/>
                          <a:pt x="76" y="104"/>
                          <a:pt x="77" y="105"/>
                        </a:cubicBezTo>
                        <a:cubicBezTo>
                          <a:pt x="77" y="106"/>
                          <a:pt x="76" y="105"/>
                          <a:pt x="77" y="107"/>
                        </a:cubicBezTo>
                        <a:cubicBezTo>
                          <a:pt x="78" y="109"/>
                          <a:pt x="81" y="107"/>
                          <a:pt x="83" y="106"/>
                        </a:cubicBezTo>
                        <a:cubicBezTo>
                          <a:pt x="86" y="106"/>
                          <a:pt x="86" y="105"/>
                          <a:pt x="87" y="103"/>
                        </a:cubicBezTo>
                        <a:cubicBezTo>
                          <a:pt x="89" y="101"/>
                          <a:pt x="89" y="100"/>
                          <a:pt x="91" y="100"/>
                        </a:cubicBezTo>
                        <a:cubicBezTo>
                          <a:pt x="93" y="100"/>
                          <a:pt x="94" y="99"/>
                          <a:pt x="96" y="100"/>
                        </a:cubicBezTo>
                        <a:cubicBezTo>
                          <a:pt x="97" y="100"/>
                          <a:pt x="97" y="100"/>
                          <a:pt x="97" y="100"/>
                        </a:cubicBezTo>
                        <a:lnTo>
                          <a:pt x="98" y="100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1" name="Freeform 6">
                    <a:extLst>
                      <a:ext uri="{FF2B5EF4-FFF2-40B4-BE49-F238E27FC236}">
                        <a16:creationId xmlns:a16="http://schemas.microsoft.com/office/drawing/2014/main" id="{A13749BD-F2D9-441D-A841-275DB948F0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25872" y="2114734"/>
                    <a:ext cx="598904" cy="462088"/>
                  </a:xfrm>
                  <a:custGeom>
                    <a:avLst/>
                    <a:gdLst>
                      <a:gd name="T0" fmla="*/ 260 w 123"/>
                      <a:gd name="T1" fmla="*/ 218 h 92"/>
                      <a:gd name="T2" fmla="*/ 263 w 123"/>
                      <a:gd name="T3" fmla="*/ 210 h 92"/>
                      <a:gd name="T4" fmla="*/ 300 w 123"/>
                      <a:gd name="T5" fmla="*/ 178 h 92"/>
                      <a:gd name="T6" fmla="*/ 327 w 123"/>
                      <a:gd name="T7" fmla="*/ 165 h 92"/>
                      <a:gd name="T8" fmla="*/ 322 w 123"/>
                      <a:gd name="T9" fmla="*/ 130 h 92"/>
                      <a:gd name="T10" fmla="*/ 287 w 123"/>
                      <a:gd name="T11" fmla="*/ 112 h 92"/>
                      <a:gd name="T12" fmla="*/ 287 w 123"/>
                      <a:gd name="T13" fmla="*/ 93 h 92"/>
                      <a:gd name="T14" fmla="*/ 287 w 123"/>
                      <a:gd name="T15" fmla="*/ 91 h 92"/>
                      <a:gd name="T16" fmla="*/ 284 w 123"/>
                      <a:gd name="T17" fmla="*/ 93 h 92"/>
                      <a:gd name="T18" fmla="*/ 271 w 123"/>
                      <a:gd name="T19" fmla="*/ 93 h 92"/>
                      <a:gd name="T20" fmla="*/ 266 w 123"/>
                      <a:gd name="T21" fmla="*/ 85 h 92"/>
                      <a:gd name="T22" fmla="*/ 252 w 123"/>
                      <a:gd name="T23" fmla="*/ 83 h 92"/>
                      <a:gd name="T24" fmla="*/ 263 w 123"/>
                      <a:gd name="T25" fmla="*/ 69 h 92"/>
                      <a:gd name="T26" fmla="*/ 236 w 123"/>
                      <a:gd name="T27" fmla="*/ 69 h 92"/>
                      <a:gd name="T28" fmla="*/ 209 w 123"/>
                      <a:gd name="T29" fmla="*/ 85 h 92"/>
                      <a:gd name="T30" fmla="*/ 166 w 123"/>
                      <a:gd name="T31" fmla="*/ 80 h 92"/>
                      <a:gd name="T32" fmla="*/ 148 w 123"/>
                      <a:gd name="T33" fmla="*/ 56 h 92"/>
                      <a:gd name="T34" fmla="*/ 142 w 123"/>
                      <a:gd name="T35" fmla="*/ 37 h 92"/>
                      <a:gd name="T36" fmla="*/ 123 w 123"/>
                      <a:gd name="T37" fmla="*/ 29 h 92"/>
                      <a:gd name="T38" fmla="*/ 123 w 123"/>
                      <a:gd name="T39" fmla="*/ 24 h 92"/>
                      <a:gd name="T40" fmla="*/ 115 w 123"/>
                      <a:gd name="T41" fmla="*/ 32 h 92"/>
                      <a:gd name="T42" fmla="*/ 99 w 123"/>
                      <a:gd name="T43" fmla="*/ 27 h 92"/>
                      <a:gd name="T44" fmla="*/ 107 w 123"/>
                      <a:gd name="T45" fmla="*/ 13 h 92"/>
                      <a:gd name="T46" fmla="*/ 107 w 123"/>
                      <a:gd name="T47" fmla="*/ 3 h 92"/>
                      <a:gd name="T48" fmla="*/ 97 w 123"/>
                      <a:gd name="T49" fmla="*/ 5 h 92"/>
                      <a:gd name="T50" fmla="*/ 75 w 123"/>
                      <a:gd name="T51" fmla="*/ 21 h 92"/>
                      <a:gd name="T52" fmla="*/ 80 w 123"/>
                      <a:gd name="T53" fmla="*/ 13 h 92"/>
                      <a:gd name="T54" fmla="*/ 72 w 123"/>
                      <a:gd name="T55" fmla="*/ 13 h 92"/>
                      <a:gd name="T56" fmla="*/ 56 w 123"/>
                      <a:gd name="T57" fmla="*/ 21 h 92"/>
                      <a:gd name="T58" fmla="*/ 43 w 123"/>
                      <a:gd name="T59" fmla="*/ 16 h 92"/>
                      <a:gd name="T60" fmla="*/ 35 w 123"/>
                      <a:gd name="T61" fmla="*/ 11 h 92"/>
                      <a:gd name="T62" fmla="*/ 16 w 123"/>
                      <a:gd name="T63" fmla="*/ 13 h 92"/>
                      <a:gd name="T64" fmla="*/ 11 w 123"/>
                      <a:gd name="T65" fmla="*/ 29 h 92"/>
                      <a:gd name="T66" fmla="*/ 8 w 123"/>
                      <a:gd name="T67" fmla="*/ 48 h 92"/>
                      <a:gd name="T68" fmla="*/ 3 w 123"/>
                      <a:gd name="T69" fmla="*/ 48 h 92"/>
                      <a:gd name="T70" fmla="*/ 3 w 123"/>
                      <a:gd name="T71" fmla="*/ 48 h 92"/>
                      <a:gd name="T72" fmla="*/ 24 w 123"/>
                      <a:gd name="T73" fmla="*/ 85 h 92"/>
                      <a:gd name="T74" fmla="*/ 16 w 123"/>
                      <a:gd name="T75" fmla="*/ 146 h 92"/>
                      <a:gd name="T76" fmla="*/ 21 w 123"/>
                      <a:gd name="T77" fmla="*/ 200 h 92"/>
                      <a:gd name="T78" fmla="*/ 21 w 123"/>
                      <a:gd name="T79" fmla="*/ 200 h 92"/>
                      <a:gd name="T80" fmla="*/ 27 w 123"/>
                      <a:gd name="T81" fmla="*/ 200 h 92"/>
                      <a:gd name="T82" fmla="*/ 54 w 123"/>
                      <a:gd name="T83" fmla="*/ 205 h 92"/>
                      <a:gd name="T84" fmla="*/ 83 w 123"/>
                      <a:gd name="T85" fmla="*/ 202 h 92"/>
                      <a:gd name="T86" fmla="*/ 131 w 123"/>
                      <a:gd name="T87" fmla="*/ 194 h 92"/>
                      <a:gd name="T88" fmla="*/ 153 w 123"/>
                      <a:gd name="T89" fmla="*/ 218 h 92"/>
                      <a:gd name="T90" fmla="*/ 180 w 123"/>
                      <a:gd name="T91" fmla="*/ 234 h 92"/>
                      <a:gd name="T92" fmla="*/ 188 w 123"/>
                      <a:gd name="T93" fmla="*/ 240 h 92"/>
                      <a:gd name="T94" fmla="*/ 207 w 123"/>
                      <a:gd name="T95" fmla="*/ 224 h 92"/>
                      <a:gd name="T96" fmla="*/ 233 w 123"/>
                      <a:gd name="T97" fmla="*/ 213 h 92"/>
                      <a:gd name="T98" fmla="*/ 258 w 123"/>
                      <a:gd name="T99" fmla="*/ 218 h 92"/>
                      <a:gd name="T100" fmla="*/ 260 w 123"/>
                      <a:gd name="T101" fmla="*/ 218 h 92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123" h="92">
                        <a:moveTo>
                          <a:pt x="97" y="82"/>
                        </a:moveTo>
                        <a:cubicBezTo>
                          <a:pt x="97" y="81"/>
                          <a:pt x="98" y="80"/>
                          <a:pt x="98" y="79"/>
                        </a:cubicBezTo>
                        <a:cubicBezTo>
                          <a:pt x="99" y="75"/>
                          <a:pt x="107" y="71"/>
                          <a:pt x="112" y="67"/>
                        </a:cubicBezTo>
                        <a:cubicBezTo>
                          <a:pt x="117" y="62"/>
                          <a:pt x="121" y="63"/>
                          <a:pt x="122" y="62"/>
                        </a:cubicBezTo>
                        <a:cubicBezTo>
                          <a:pt x="123" y="60"/>
                          <a:pt x="122" y="51"/>
                          <a:pt x="120" y="49"/>
                        </a:cubicBezTo>
                        <a:cubicBezTo>
                          <a:pt x="118" y="48"/>
                          <a:pt x="107" y="42"/>
                          <a:pt x="107" y="42"/>
                        </a:cubicBezTo>
                        <a:cubicBezTo>
                          <a:pt x="107" y="35"/>
                          <a:pt x="107" y="35"/>
                          <a:pt x="107" y="35"/>
                        </a:cubicBezTo>
                        <a:cubicBezTo>
                          <a:pt x="107" y="34"/>
                          <a:pt x="107" y="34"/>
                          <a:pt x="107" y="34"/>
                        </a:cubicBezTo>
                        <a:cubicBezTo>
                          <a:pt x="106" y="35"/>
                          <a:pt x="106" y="35"/>
                          <a:pt x="106" y="35"/>
                        </a:cubicBezTo>
                        <a:cubicBezTo>
                          <a:pt x="101" y="37"/>
                          <a:pt x="101" y="37"/>
                          <a:pt x="101" y="35"/>
                        </a:cubicBezTo>
                        <a:cubicBezTo>
                          <a:pt x="101" y="33"/>
                          <a:pt x="101" y="32"/>
                          <a:pt x="99" y="32"/>
                        </a:cubicBezTo>
                        <a:cubicBezTo>
                          <a:pt x="97" y="32"/>
                          <a:pt x="93" y="34"/>
                          <a:pt x="94" y="31"/>
                        </a:cubicBezTo>
                        <a:cubicBezTo>
                          <a:pt x="96" y="28"/>
                          <a:pt x="100" y="27"/>
                          <a:pt x="98" y="26"/>
                        </a:cubicBezTo>
                        <a:cubicBezTo>
                          <a:pt x="95" y="25"/>
                          <a:pt x="93" y="24"/>
                          <a:pt x="88" y="26"/>
                        </a:cubicBezTo>
                        <a:cubicBezTo>
                          <a:pt x="83" y="29"/>
                          <a:pt x="84" y="32"/>
                          <a:pt x="78" y="32"/>
                        </a:cubicBezTo>
                        <a:cubicBezTo>
                          <a:pt x="72" y="33"/>
                          <a:pt x="65" y="37"/>
                          <a:pt x="62" y="30"/>
                        </a:cubicBezTo>
                        <a:cubicBezTo>
                          <a:pt x="58" y="23"/>
                          <a:pt x="56" y="26"/>
                          <a:pt x="55" y="21"/>
                        </a:cubicBezTo>
                        <a:cubicBezTo>
                          <a:pt x="53" y="16"/>
                          <a:pt x="57" y="16"/>
                          <a:pt x="53" y="14"/>
                        </a:cubicBezTo>
                        <a:cubicBezTo>
                          <a:pt x="48" y="12"/>
                          <a:pt x="45" y="13"/>
                          <a:pt x="46" y="11"/>
                        </a:cubicBezTo>
                        <a:cubicBezTo>
                          <a:pt x="47" y="10"/>
                          <a:pt x="47" y="9"/>
                          <a:pt x="46" y="9"/>
                        </a:cubicBezTo>
                        <a:cubicBezTo>
                          <a:pt x="44" y="9"/>
                          <a:pt x="45" y="12"/>
                          <a:pt x="43" y="12"/>
                        </a:cubicBezTo>
                        <a:cubicBezTo>
                          <a:pt x="40" y="12"/>
                          <a:pt x="36" y="14"/>
                          <a:pt x="37" y="10"/>
                        </a:cubicBezTo>
                        <a:cubicBezTo>
                          <a:pt x="38" y="7"/>
                          <a:pt x="39" y="6"/>
                          <a:pt x="40" y="5"/>
                        </a:cubicBezTo>
                        <a:cubicBezTo>
                          <a:pt x="42" y="4"/>
                          <a:pt x="42" y="2"/>
                          <a:pt x="40" y="1"/>
                        </a:cubicBezTo>
                        <a:cubicBezTo>
                          <a:pt x="39" y="1"/>
                          <a:pt x="39" y="0"/>
                          <a:pt x="36" y="2"/>
                        </a:cubicBezTo>
                        <a:cubicBezTo>
                          <a:pt x="33" y="5"/>
                          <a:pt x="30" y="8"/>
                          <a:pt x="28" y="8"/>
                        </a:cubicBezTo>
                        <a:cubicBezTo>
                          <a:pt x="25" y="9"/>
                          <a:pt x="30" y="6"/>
                          <a:pt x="30" y="5"/>
                        </a:cubicBezTo>
                        <a:cubicBezTo>
                          <a:pt x="29" y="3"/>
                          <a:pt x="29" y="4"/>
                          <a:pt x="27" y="5"/>
                        </a:cubicBezTo>
                        <a:cubicBezTo>
                          <a:pt x="25" y="6"/>
                          <a:pt x="24" y="8"/>
                          <a:pt x="21" y="8"/>
                        </a:cubicBezTo>
                        <a:cubicBezTo>
                          <a:pt x="19" y="8"/>
                          <a:pt x="18" y="9"/>
                          <a:pt x="16" y="6"/>
                        </a:cubicBezTo>
                        <a:cubicBezTo>
                          <a:pt x="14" y="4"/>
                          <a:pt x="15" y="3"/>
                          <a:pt x="13" y="4"/>
                        </a:cubicBezTo>
                        <a:cubicBezTo>
                          <a:pt x="10" y="5"/>
                          <a:pt x="7" y="3"/>
                          <a:pt x="6" y="5"/>
                        </a:cubicBezTo>
                        <a:cubicBezTo>
                          <a:pt x="5" y="7"/>
                          <a:pt x="3" y="9"/>
                          <a:pt x="4" y="11"/>
                        </a:cubicBezTo>
                        <a:cubicBezTo>
                          <a:pt x="4" y="12"/>
                          <a:pt x="5" y="18"/>
                          <a:pt x="3" y="18"/>
                        </a:cubicBezTo>
                        <a:cubicBezTo>
                          <a:pt x="2" y="18"/>
                          <a:pt x="2" y="18"/>
                          <a:pt x="1" y="18"/>
                        </a:cubicBezTo>
                        <a:cubicBezTo>
                          <a:pt x="1" y="18"/>
                          <a:pt x="1" y="18"/>
                          <a:pt x="1" y="18"/>
                        </a:cubicBezTo>
                        <a:cubicBezTo>
                          <a:pt x="1" y="23"/>
                          <a:pt x="3" y="29"/>
                          <a:pt x="9" y="32"/>
                        </a:cubicBezTo>
                        <a:cubicBezTo>
                          <a:pt x="9" y="32"/>
                          <a:pt x="0" y="49"/>
                          <a:pt x="6" y="55"/>
                        </a:cubicBezTo>
                        <a:cubicBezTo>
                          <a:pt x="8" y="75"/>
                          <a:pt x="8" y="75"/>
                          <a:pt x="8" y="75"/>
                        </a:cubicBezTo>
                        <a:cubicBezTo>
                          <a:pt x="8" y="75"/>
                          <a:pt x="8" y="75"/>
                          <a:pt x="8" y="75"/>
                        </a:cubicBezTo>
                        <a:cubicBezTo>
                          <a:pt x="10" y="75"/>
                          <a:pt x="10" y="75"/>
                          <a:pt x="10" y="75"/>
                        </a:cubicBezTo>
                        <a:cubicBezTo>
                          <a:pt x="10" y="75"/>
                          <a:pt x="17" y="76"/>
                          <a:pt x="20" y="77"/>
                        </a:cubicBezTo>
                        <a:cubicBezTo>
                          <a:pt x="24" y="78"/>
                          <a:pt x="28" y="80"/>
                          <a:pt x="31" y="76"/>
                        </a:cubicBezTo>
                        <a:cubicBezTo>
                          <a:pt x="34" y="73"/>
                          <a:pt x="44" y="67"/>
                          <a:pt x="49" y="73"/>
                        </a:cubicBezTo>
                        <a:cubicBezTo>
                          <a:pt x="55" y="79"/>
                          <a:pt x="56" y="80"/>
                          <a:pt x="57" y="82"/>
                        </a:cubicBezTo>
                        <a:cubicBezTo>
                          <a:pt x="58" y="84"/>
                          <a:pt x="64" y="84"/>
                          <a:pt x="67" y="88"/>
                        </a:cubicBezTo>
                        <a:cubicBezTo>
                          <a:pt x="70" y="92"/>
                          <a:pt x="70" y="90"/>
                          <a:pt x="70" y="90"/>
                        </a:cubicBezTo>
                        <a:cubicBezTo>
                          <a:pt x="77" y="84"/>
                          <a:pt x="77" y="84"/>
                          <a:pt x="77" y="84"/>
                        </a:cubicBezTo>
                        <a:cubicBezTo>
                          <a:pt x="77" y="84"/>
                          <a:pt x="82" y="78"/>
                          <a:pt x="87" y="80"/>
                        </a:cubicBezTo>
                        <a:cubicBezTo>
                          <a:pt x="88" y="80"/>
                          <a:pt x="92" y="81"/>
                          <a:pt x="96" y="82"/>
                        </a:cubicBezTo>
                        <a:lnTo>
                          <a:pt x="97" y="82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2" name="Freeform 7">
                    <a:extLst>
                      <a:ext uri="{FF2B5EF4-FFF2-40B4-BE49-F238E27FC236}">
                        <a16:creationId xmlns:a16="http://schemas.microsoft.com/office/drawing/2014/main" id="{32C7809A-1C5A-4C98-A748-4539E709A4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3254" y="2239215"/>
                    <a:ext cx="471864" cy="575252"/>
                  </a:xfrm>
                  <a:custGeom>
                    <a:avLst/>
                    <a:gdLst>
                      <a:gd name="T0" fmla="*/ 46 w 97"/>
                      <a:gd name="T1" fmla="*/ 27 h 114"/>
                      <a:gd name="T2" fmla="*/ 46 w 97"/>
                      <a:gd name="T3" fmla="*/ 45 h 114"/>
                      <a:gd name="T4" fmla="*/ 80 w 97"/>
                      <a:gd name="T5" fmla="*/ 64 h 114"/>
                      <a:gd name="T6" fmla="*/ 86 w 97"/>
                      <a:gd name="T7" fmla="*/ 99 h 114"/>
                      <a:gd name="T8" fmla="*/ 59 w 97"/>
                      <a:gd name="T9" fmla="*/ 112 h 114"/>
                      <a:gd name="T10" fmla="*/ 21 w 97"/>
                      <a:gd name="T11" fmla="*/ 144 h 114"/>
                      <a:gd name="T12" fmla="*/ 19 w 97"/>
                      <a:gd name="T13" fmla="*/ 161 h 114"/>
                      <a:gd name="T14" fmla="*/ 24 w 97"/>
                      <a:gd name="T15" fmla="*/ 179 h 114"/>
                      <a:gd name="T16" fmla="*/ 5 w 97"/>
                      <a:gd name="T17" fmla="*/ 190 h 114"/>
                      <a:gd name="T18" fmla="*/ 43 w 97"/>
                      <a:gd name="T19" fmla="*/ 203 h 114"/>
                      <a:gd name="T20" fmla="*/ 54 w 97"/>
                      <a:gd name="T21" fmla="*/ 219 h 114"/>
                      <a:gd name="T22" fmla="*/ 35 w 97"/>
                      <a:gd name="T23" fmla="*/ 227 h 114"/>
                      <a:gd name="T24" fmla="*/ 56 w 97"/>
                      <a:gd name="T25" fmla="*/ 230 h 114"/>
                      <a:gd name="T26" fmla="*/ 51 w 97"/>
                      <a:gd name="T27" fmla="*/ 254 h 114"/>
                      <a:gd name="T28" fmla="*/ 43 w 97"/>
                      <a:gd name="T29" fmla="*/ 278 h 114"/>
                      <a:gd name="T30" fmla="*/ 51 w 97"/>
                      <a:gd name="T31" fmla="*/ 289 h 114"/>
                      <a:gd name="T32" fmla="*/ 48 w 97"/>
                      <a:gd name="T33" fmla="*/ 305 h 114"/>
                      <a:gd name="T34" fmla="*/ 48 w 97"/>
                      <a:gd name="T35" fmla="*/ 305 h 114"/>
                      <a:gd name="T36" fmla="*/ 83 w 97"/>
                      <a:gd name="T37" fmla="*/ 286 h 114"/>
                      <a:gd name="T38" fmla="*/ 126 w 97"/>
                      <a:gd name="T39" fmla="*/ 289 h 114"/>
                      <a:gd name="T40" fmla="*/ 134 w 97"/>
                      <a:gd name="T41" fmla="*/ 273 h 114"/>
                      <a:gd name="T42" fmla="*/ 147 w 97"/>
                      <a:gd name="T43" fmla="*/ 262 h 114"/>
                      <a:gd name="T44" fmla="*/ 158 w 97"/>
                      <a:gd name="T45" fmla="*/ 251 h 114"/>
                      <a:gd name="T46" fmla="*/ 180 w 97"/>
                      <a:gd name="T47" fmla="*/ 246 h 114"/>
                      <a:gd name="T48" fmla="*/ 209 w 97"/>
                      <a:gd name="T49" fmla="*/ 251 h 114"/>
                      <a:gd name="T50" fmla="*/ 233 w 97"/>
                      <a:gd name="T51" fmla="*/ 206 h 114"/>
                      <a:gd name="T52" fmla="*/ 260 w 97"/>
                      <a:gd name="T53" fmla="*/ 209 h 114"/>
                      <a:gd name="T54" fmla="*/ 255 w 97"/>
                      <a:gd name="T55" fmla="*/ 177 h 114"/>
                      <a:gd name="T56" fmla="*/ 252 w 97"/>
                      <a:gd name="T57" fmla="*/ 158 h 114"/>
                      <a:gd name="T58" fmla="*/ 244 w 97"/>
                      <a:gd name="T59" fmla="*/ 136 h 114"/>
                      <a:gd name="T60" fmla="*/ 249 w 97"/>
                      <a:gd name="T61" fmla="*/ 123 h 114"/>
                      <a:gd name="T62" fmla="*/ 252 w 97"/>
                      <a:gd name="T63" fmla="*/ 104 h 114"/>
                      <a:gd name="T64" fmla="*/ 255 w 97"/>
                      <a:gd name="T65" fmla="*/ 78 h 114"/>
                      <a:gd name="T66" fmla="*/ 252 w 97"/>
                      <a:gd name="T67" fmla="*/ 67 h 114"/>
                      <a:gd name="T68" fmla="*/ 244 w 97"/>
                      <a:gd name="T69" fmla="*/ 59 h 114"/>
                      <a:gd name="T70" fmla="*/ 233 w 97"/>
                      <a:gd name="T71" fmla="*/ 56 h 114"/>
                      <a:gd name="T72" fmla="*/ 217 w 97"/>
                      <a:gd name="T73" fmla="*/ 48 h 114"/>
                      <a:gd name="T74" fmla="*/ 196 w 97"/>
                      <a:gd name="T75" fmla="*/ 62 h 114"/>
                      <a:gd name="T76" fmla="*/ 177 w 97"/>
                      <a:gd name="T77" fmla="*/ 70 h 114"/>
                      <a:gd name="T78" fmla="*/ 164 w 97"/>
                      <a:gd name="T79" fmla="*/ 67 h 114"/>
                      <a:gd name="T80" fmla="*/ 158 w 97"/>
                      <a:gd name="T81" fmla="*/ 59 h 114"/>
                      <a:gd name="T82" fmla="*/ 153 w 97"/>
                      <a:gd name="T83" fmla="*/ 43 h 114"/>
                      <a:gd name="T84" fmla="*/ 150 w 97"/>
                      <a:gd name="T85" fmla="*/ 27 h 114"/>
                      <a:gd name="T86" fmla="*/ 150 w 97"/>
                      <a:gd name="T87" fmla="*/ 29 h 114"/>
                      <a:gd name="T88" fmla="*/ 134 w 97"/>
                      <a:gd name="T89" fmla="*/ 29 h 114"/>
                      <a:gd name="T90" fmla="*/ 107 w 97"/>
                      <a:gd name="T91" fmla="*/ 21 h 114"/>
                      <a:gd name="T92" fmla="*/ 99 w 97"/>
                      <a:gd name="T93" fmla="*/ 0 h 114"/>
                      <a:gd name="T94" fmla="*/ 86 w 97"/>
                      <a:gd name="T95" fmla="*/ 8 h 114"/>
                      <a:gd name="T96" fmla="*/ 91 w 97"/>
                      <a:gd name="T97" fmla="*/ 27 h 114"/>
                      <a:gd name="T98" fmla="*/ 91 w 97"/>
                      <a:gd name="T99" fmla="*/ 51 h 114"/>
                      <a:gd name="T100" fmla="*/ 83 w 97"/>
                      <a:gd name="T101" fmla="*/ 48 h 114"/>
                      <a:gd name="T102" fmla="*/ 72 w 97"/>
                      <a:gd name="T103" fmla="*/ 35 h 114"/>
                      <a:gd name="T104" fmla="*/ 67 w 97"/>
                      <a:gd name="T105" fmla="*/ 16 h 114"/>
                      <a:gd name="T106" fmla="*/ 54 w 97"/>
                      <a:gd name="T107" fmla="*/ 5 h 114"/>
                      <a:gd name="T108" fmla="*/ 48 w 97"/>
                      <a:gd name="T109" fmla="*/ 19 h 114"/>
                      <a:gd name="T110" fmla="*/ 46 w 97"/>
                      <a:gd name="T111" fmla="*/ 24 h 114"/>
                      <a:gd name="T112" fmla="*/ 46 w 97"/>
                      <a:gd name="T113" fmla="*/ 27 h 114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0" t="0" r="r" b="b"/>
                    <a:pathLst>
                      <a:path w="97" h="114">
                        <a:moveTo>
                          <a:pt x="17" y="10"/>
                        </a:moveTo>
                        <a:cubicBezTo>
                          <a:pt x="17" y="17"/>
                          <a:pt x="17" y="17"/>
                          <a:pt x="17" y="17"/>
                        </a:cubicBezTo>
                        <a:cubicBezTo>
                          <a:pt x="17" y="17"/>
                          <a:pt x="28" y="23"/>
                          <a:pt x="30" y="24"/>
                        </a:cubicBezTo>
                        <a:cubicBezTo>
                          <a:pt x="32" y="26"/>
                          <a:pt x="33" y="35"/>
                          <a:pt x="32" y="37"/>
                        </a:cubicBezTo>
                        <a:cubicBezTo>
                          <a:pt x="31" y="38"/>
                          <a:pt x="27" y="37"/>
                          <a:pt x="22" y="42"/>
                        </a:cubicBezTo>
                        <a:cubicBezTo>
                          <a:pt x="17" y="46"/>
                          <a:pt x="9" y="51"/>
                          <a:pt x="8" y="54"/>
                        </a:cubicBezTo>
                        <a:cubicBezTo>
                          <a:pt x="8" y="57"/>
                          <a:pt x="5" y="59"/>
                          <a:pt x="7" y="60"/>
                        </a:cubicBezTo>
                        <a:cubicBezTo>
                          <a:pt x="10" y="62"/>
                          <a:pt x="11" y="66"/>
                          <a:pt x="9" y="67"/>
                        </a:cubicBezTo>
                        <a:cubicBezTo>
                          <a:pt x="6" y="68"/>
                          <a:pt x="0" y="69"/>
                          <a:pt x="2" y="71"/>
                        </a:cubicBezTo>
                        <a:cubicBezTo>
                          <a:pt x="8" y="75"/>
                          <a:pt x="13" y="72"/>
                          <a:pt x="16" y="76"/>
                        </a:cubicBezTo>
                        <a:cubicBezTo>
                          <a:pt x="19" y="79"/>
                          <a:pt x="24" y="79"/>
                          <a:pt x="20" y="82"/>
                        </a:cubicBezTo>
                        <a:cubicBezTo>
                          <a:pt x="16" y="85"/>
                          <a:pt x="11" y="84"/>
                          <a:pt x="13" y="85"/>
                        </a:cubicBezTo>
                        <a:cubicBezTo>
                          <a:pt x="16" y="86"/>
                          <a:pt x="20" y="81"/>
                          <a:pt x="21" y="86"/>
                        </a:cubicBezTo>
                        <a:cubicBezTo>
                          <a:pt x="22" y="92"/>
                          <a:pt x="20" y="92"/>
                          <a:pt x="19" y="95"/>
                        </a:cubicBezTo>
                        <a:cubicBezTo>
                          <a:pt x="17" y="98"/>
                          <a:pt x="16" y="104"/>
                          <a:pt x="16" y="104"/>
                        </a:cubicBezTo>
                        <a:cubicBezTo>
                          <a:pt x="16" y="104"/>
                          <a:pt x="19" y="105"/>
                          <a:pt x="19" y="108"/>
                        </a:cubicBezTo>
                        <a:cubicBezTo>
                          <a:pt x="19" y="110"/>
                          <a:pt x="18" y="112"/>
                          <a:pt x="18" y="114"/>
                        </a:cubicBezTo>
                        <a:cubicBezTo>
                          <a:pt x="18" y="114"/>
                          <a:pt x="18" y="114"/>
                          <a:pt x="18" y="114"/>
                        </a:cubicBezTo>
                        <a:cubicBezTo>
                          <a:pt x="22" y="110"/>
                          <a:pt x="27" y="107"/>
                          <a:pt x="31" y="107"/>
                        </a:cubicBezTo>
                        <a:cubicBezTo>
                          <a:pt x="38" y="108"/>
                          <a:pt x="47" y="108"/>
                          <a:pt x="47" y="108"/>
                        </a:cubicBezTo>
                        <a:cubicBezTo>
                          <a:pt x="50" y="102"/>
                          <a:pt x="50" y="102"/>
                          <a:pt x="50" y="102"/>
                        </a:cubicBezTo>
                        <a:cubicBezTo>
                          <a:pt x="50" y="102"/>
                          <a:pt x="54" y="97"/>
                          <a:pt x="55" y="98"/>
                        </a:cubicBezTo>
                        <a:cubicBezTo>
                          <a:pt x="56" y="98"/>
                          <a:pt x="58" y="95"/>
                          <a:pt x="59" y="94"/>
                        </a:cubicBezTo>
                        <a:cubicBezTo>
                          <a:pt x="60" y="92"/>
                          <a:pt x="65" y="91"/>
                          <a:pt x="67" y="92"/>
                        </a:cubicBezTo>
                        <a:cubicBezTo>
                          <a:pt x="69" y="92"/>
                          <a:pt x="78" y="94"/>
                          <a:pt x="78" y="94"/>
                        </a:cubicBezTo>
                        <a:cubicBezTo>
                          <a:pt x="87" y="77"/>
                          <a:pt x="87" y="77"/>
                          <a:pt x="87" y="77"/>
                        </a:cubicBezTo>
                        <a:cubicBezTo>
                          <a:pt x="97" y="78"/>
                          <a:pt x="97" y="78"/>
                          <a:pt x="97" y="78"/>
                        </a:cubicBezTo>
                        <a:cubicBezTo>
                          <a:pt x="97" y="78"/>
                          <a:pt x="97" y="68"/>
                          <a:pt x="95" y="66"/>
                        </a:cubicBezTo>
                        <a:cubicBezTo>
                          <a:pt x="93" y="63"/>
                          <a:pt x="95" y="61"/>
                          <a:pt x="94" y="59"/>
                        </a:cubicBezTo>
                        <a:cubicBezTo>
                          <a:pt x="94" y="56"/>
                          <a:pt x="92" y="54"/>
                          <a:pt x="91" y="51"/>
                        </a:cubicBezTo>
                        <a:cubicBezTo>
                          <a:pt x="91" y="49"/>
                          <a:pt x="92" y="49"/>
                          <a:pt x="93" y="46"/>
                        </a:cubicBezTo>
                        <a:cubicBezTo>
                          <a:pt x="93" y="44"/>
                          <a:pt x="94" y="40"/>
                          <a:pt x="94" y="39"/>
                        </a:cubicBezTo>
                        <a:cubicBezTo>
                          <a:pt x="94" y="38"/>
                          <a:pt x="96" y="30"/>
                          <a:pt x="95" y="29"/>
                        </a:cubicBezTo>
                        <a:cubicBezTo>
                          <a:pt x="95" y="28"/>
                          <a:pt x="94" y="25"/>
                          <a:pt x="94" y="25"/>
                        </a:cubicBezTo>
                        <a:cubicBezTo>
                          <a:pt x="94" y="25"/>
                          <a:pt x="93" y="24"/>
                          <a:pt x="91" y="22"/>
                        </a:cubicBezTo>
                        <a:cubicBezTo>
                          <a:pt x="90" y="21"/>
                          <a:pt x="90" y="21"/>
                          <a:pt x="87" y="21"/>
                        </a:cubicBezTo>
                        <a:cubicBezTo>
                          <a:pt x="85" y="20"/>
                          <a:pt x="83" y="18"/>
                          <a:pt x="81" y="18"/>
                        </a:cubicBezTo>
                        <a:cubicBezTo>
                          <a:pt x="78" y="18"/>
                          <a:pt x="73" y="21"/>
                          <a:pt x="73" y="23"/>
                        </a:cubicBezTo>
                        <a:cubicBezTo>
                          <a:pt x="72" y="24"/>
                          <a:pt x="68" y="26"/>
                          <a:pt x="66" y="26"/>
                        </a:cubicBezTo>
                        <a:cubicBezTo>
                          <a:pt x="64" y="26"/>
                          <a:pt x="62" y="26"/>
                          <a:pt x="61" y="25"/>
                        </a:cubicBezTo>
                        <a:cubicBezTo>
                          <a:pt x="59" y="25"/>
                          <a:pt x="60" y="23"/>
                          <a:pt x="59" y="22"/>
                        </a:cubicBezTo>
                        <a:cubicBezTo>
                          <a:pt x="58" y="21"/>
                          <a:pt x="57" y="16"/>
                          <a:pt x="57" y="16"/>
                        </a:cubicBezTo>
                        <a:cubicBezTo>
                          <a:pt x="56" y="10"/>
                          <a:pt x="56" y="10"/>
                          <a:pt x="56" y="10"/>
                        </a:cubicBezTo>
                        <a:cubicBezTo>
                          <a:pt x="56" y="11"/>
                          <a:pt x="56" y="11"/>
                          <a:pt x="56" y="11"/>
                        </a:cubicBezTo>
                        <a:cubicBezTo>
                          <a:pt x="55" y="12"/>
                          <a:pt x="53" y="12"/>
                          <a:pt x="50" y="11"/>
                        </a:cubicBezTo>
                        <a:cubicBezTo>
                          <a:pt x="46" y="9"/>
                          <a:pt x="39" y="11"/>
                          <a:pt x="40" y="8"/>
                        </a:cubicBezTo>
                        <a:cubicBezTo>
                          <a:pt x="40" y="5"/>
                          <a:pt x="41" y="0"/>
                          <a:pt x="37" y="0"/>
                        </a:cubicBezTo>
                        <a:cubicBezTo>
                          <a:pt x="34" y="0"/>
                          <a:pt x="31" y="0"/>
                          <a:pt x="32" y="3"/>
                        </a:cubicBezTo>
                        <a:cubicBezTo>
                          <a:pt x="32" y="6"/>
                          <a:pt x="33" y="7"/>
                          <a:pt x="34" y="10"/>
                        </a:cubicBezTo>
                        <a:cubicBezTo>
                          <a:pt x="35" y="12"/>
                          <a:pt x="34" y="16"/>
                          <a:pt x="34" y="19"/>
                        </a:cubicBezTo>
                        <a:cubicBezTo>
                          <a:pt x="33" y="21"/>
                          <a:pt x="34" y="20"/>
                          <a:pt x="31" y="18"/>
                        </a:cubicBezTo>
                        <a:cubicBezTo>
                          <a:pt x="28" y="17"/>
                          <a:pt x="26" y="17"/>
                          <a:pt x="27" y="13"/>
                        </a:cubicBezTo>
                        <a:cubicBezTo>
                          <a:pt x="28" y="9"/>
                          <a:pt x="28" y="8"/>
                          <a:pt x="25" y="6"/>
                        </a:cubicBezTo>
                        <a:cubicBezTo>
                          <a:pt x="23" y="4"/>
                          <a:pt x="21" y="0"/>
                          <a:pt x="20" y="2"/>
                        </a:cubicBezTo>
                        <a:cubicBezTo>
                          <a:pt x="19" y="4"/>
                          <a:pt x="19" y="5"/>
                          <a:pt x="18" y="7"/>
                        </a:cubicBezTo>
                        <a:cubicBezTo>
                          <a:pt x="17" y="8"/>
                          <a:pt x="19" y="8"/>
                          <a:pt x="17" y="9"/>
                        </a:cubicBezTo>
                        <a:lnTo>
                          <a:pt x="17" y="10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3" name="Freeform 8">
                    <a:extLst>
                      <a:ext uri="{FF2B5EF4-FFF2-40B4-BE49-F238E27FC236}">
                        <a16:creationId xmlns:a16="http://schemas.microsoft.com/office/drawing/2014/main" id="{2E621F59-DF37-4A7E-94CD-6249CCDBC4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96834" y="2452341"/>
                    <a:ext cx="582570" cy="443227"/>
                  </a:xfrm>
                  <a:custGeom>
                    <a:avLst/>
                    <a:gdLst>
                      <a:gd name="T0" fmla="*/ 59 w 120"/>
                      <a:gd name="T1" fmla="*/ 109 h 88"/>
                      <a:gd name="T2" fmla="*/ 3 w 120"/>
                      <a:gd name="T3" fmla="*/ 51 h 88"/>
                      <a:gd name="T4" fmla="*/ 43 w 120"/>
                      <a:gd name="T5" fmla="*/ 21 h 88"/>
                      <a:gd name="T6" fmla="*/ 99 w 120"/>
                      <a:gd name="T7" fmla="*/ 24 h 88"/>
                      <a:gd name="T8" fmla="*/ 169 w 120"/>
                      <a:gd name="T9" fmla="*/ 40 h 88"/>
                      <a:gd name="T10" fmla="*/ 203 w 120"/>
                      <a:gd name="T11" fmla="*/ 61 h 88"/>
                      <a:gd name="T12" fmla="*/ 249 w 120"/>
                      <a:gd name="T13" fmla="*/ 35 h 88"/>
                      <a:gd name="T14" fmla="*/ 276 w 120"/>
                      <a:gd name="T15" fmla="*/ 40 h 88"/>
                      <a:gd name="T16" fmla="*/ 281 w 120"/>
                      <a:gd name="T17" fmla="*/ 67 h 88"/>
                      <a:gd name="T18" fmla="*/ 300 w 120"/>
                      <a:gd name="T19" fmla="*/ 91 h 88"/>
                      <a:gd name="T20" fmla="*/ 292 w 120"/>
                      <a:gd name="T21" fmla="*/ 115 h 88"/>
                      <a:gd name="T22" fmla="*/ 308 w 120"/>
                      <a:gd name="T23" fmla="*/ 142 h 88"/>
                      <a:gd name="T24" fmla="*/ 308 w 120"/>
                      <a:gd name="T25" fmla="*/ 176 h 88"/>
                      <a:gd name="T26" fmla="*/ 305 w 120"/>
                      <a:gd name="T27" fmla="*/ 192 h 88"/>
                      <a:gd name="T28" fmla="*/ 270 w 120"/>
                      <a:gd name="T29" fmla="*/ 219 h 88"/>
                      <a:gd name="T30" fmla="*/ 254 w 120"/>
                      <a:gd name="T31" fmla="*/ 235 h 88"/>
                      <a:gd name="T32" fmla="*/ 214 w 120"/>
                      <a:gd name="T33" fmla="*/ 222 h 88"/>
                      <a:gd name="T34" fmla="*/ 243 w 120"/>
                      <a:gd name="T35" fmla="*/ 222 h 88"/>
                      <a:gd name="T36" fmla="*/ 227 w 120"/>
                      <a:gd name="T37" fmla="*/ 206 h 88"/>
                      <a:gd name="T38" fmla="*/ 206 w 120"/>
                      <a:gd name="T39" fmla="*/ 203 h 88"/>
                      <a:gd name="T40" fmla="*/ 193 w 120"/>
                      <a:gd name="T41" fmla="*/ 208 h 88"/>
                      <a:gd name="T42" fmla="*/ 161 w 120"/>
                      <a:gd name="T43" fmla="*/ 208 h 88"/>
                      <a:gd name="T44" fmla="*/ 174 w 120"/>
                      <a:gd name="T45" fmla="*/ 203 h 88"/>
                      <a:gd name="T46" fmla="*/ 190 w 120"/>
                      <a:gd name="T47" fmla="*/ 184 h 88"/>
                      <a:gd name="T48" fmla="*/ 171 w 120"/>
                      <a:gd name="T49" fmla="*/ 190 h 88"/>
                      <a:gd name="T50" fmla="*/ 158 w 120"/>
                      <a:gd name="T51" fmla="*/ 184 h 88"/>
                      <a:gd name="T52" fmla="*/ 136 w 120"/>
                      <a:gd name="T53" fmla="*/ 174 h 88"/>
                      <a:gd name="T54" fmla="*/ 128 w 120"/>
                      <a:gd name="T55" fmla="*/ 187 h 88"/>
                      <a:gd name="T56" fmla="*/ 104 w 120"/>
                      <a:gd name="T57" fmla="*/ 192 h 88"/>
                      <a:gd name="T58" fmla="*/ 99 w 120"/>
                      <a:gd name="T59" fmla="*/ 227 h 88"/>
                      <a:gd name="T60" fmla="*/ 94 w 120"/>
                      <a:gd name="T61" fmla="*/ 187 h 88"/>
                      <a:gd name="T62" fmla="*/ 94 w 120"/>
                      <a:gd name="T63" fmla="*/ 142 h 88"/>
                      <a:gd name="T64" fmla="*/ 78 w 120"/>
                      <a:gd name="T65" fmla="*/ 163 h 88"/>
                      <a:gd name="T66" fmla="*/ 64 w 120"/>
                      <a:gd name="T67" fmla="*/ 155 h 88"/>
                      <a:gd name="T68" fmla="*/ 70 w 120"/>
                      <a:gd name="T69" fmla="*/ 144 h 88"/>
                      <a:gd name="T70" fmla="*/ 37 w 120"/>
                      <a:gd name="T71" fmla="*/ 150 h 88"/>
                      <a:gd name="T72" fmla="*/ 35 w 120"/>
                      <a:gd name="T73" fmla="*/ 118 h 88"/>
                      <a:gd name="T74" fmla="*/ 45 w 120"/>
                      <a:gd name="T75" fmla="*/ 112 h 88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120" h="88">
                        <a:moveTo>
                          <a:pt x="18" y="42"/>
                        </a:moveTo>
                        <a:cubicBezTo>
                          <a:pt x="22" y="41"/>
                          <a:pt x="22" y="41"/>
                          <a:pt x="22" y="41"/>
                        </a:cubicBezTo>
                        <a:cubicBezTo>
                          <a:pt x="22" y="41"/>
                          <a:pt x="27" y="32"/>
                          <a:pt x="23" y="30"/>
                        </a:cubicBezTo>
                        <a:cubicBezTo>
                          <a:pt x="19" y="28"/>
                          <a:pt x="2" y="24"/>
                          <a:pt x="1" y="19"/>
                        </a:cubicBezTo>
                        <a:cubicBezTo>
                          <a:pt x="0" y="14"/>
                          <a:pt x="1" y="6"/>
                          <a:pt x="1" y="6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16" y="8"/>
                          <a:pt x="23" y="9"/>
                          <a:pt x="26" y="10"/>
                        </a:cubicBezTo>
                        <a:cubicBezTo>
                          <a:pt x="30" y="11"/>
                          <a:pt x="34" y="13"/>
                          <a:pt x="37" y="9"/>
                        </a:cubicBezTo>
                        <a:cubicBezTo>
                          <a:pt x="40" y="6"/>
                          <a:pt x="50" y="0"/>
                          <a:pt x="55" y="6"/>
                        </a:cubicBezTo>
                        <a:cubicBezTo>
                          <a:pt x="61" y="12"/>
                          <a:pt x="62" y="13"/>
                          <a:pt x="63" y="15"/>
                        </a:cubicBezTo>
                        <a:cubicBezTo>
                          <a:pt x="64" y="17"/>
                          <a:pt x="70" y="17"/>
                          <a:pt x="73" y="21"/>
                        </a:cubicBezTo>
                        <a:cubicBezTo>
                          <a:pt x="76" y="25"/>
                          <a:pt x="76" y="23"/>
                          <a:pt x="76" y="23"/>
                        </a:cubicBezTo>
                        <a:cubicBezTo>
                          <a:pt x="83" y="17"/>
                          <a:pt x="83" y="17"/>
                          <a:pt x="83" y="17"/>
                        </a:cubicBezTo>
                        <a:cubicBezTo>
                          <a:pt x="83" y="17"/>
                          <a:pt x="88" y="11"/>
                          <a:pt x="93" y="13"/>
                        </a:cubicBezTo>
                        <a:cubicBezTo>
                          <a:pt x="94" y="13"/>
                          <a:pt x="98" y="14"/>
                          <a:pt x="103" y="15"/>
                        </a:cubicBezTo>
                        <a:cubicBezTo>
                          <a:pt x="103" y="15"/>
                          <a:pt x="103" y="15"/>
                          <a:pt x="103" y="15"/>
                        </a:cubicBezTo>
                        <a:cubicBezTo>
                          <a:pt x="102" y="16"/>
                          <a:pt x="102" y="17"/>
                          <a:pt x="103" y="18"/>
                        </a:cubicBezTo>
                        <a:cubicBezTo>
                          <a:pt x="106" y="20"/>
                          <a:pt x="107" y="24"/>
                          <a:pt x="105" y="25"/>
                        </a:cubicBezTo>
                        <a:cubicBezTo>
                          <a:pt x="102" y="26"/>
                          <a:pt x="96" y="27"/>
                          <a:pt x="98" y="29"/>
                        </a:cubicBezTo>
                        <a:cubicBezTo>
                          <a:pt x="104" y="33"/>
                          <a:pt x="109" y="30"/>
                          <a:pt x="112" y="34"/>
                        </a:cubicBezTo>
                        <a:cubicBezTo>
                          <a:pt x="115" y="37"/>
                          <a:pt x="120" y="37"/>
                          <a:pt x="116" y="40"/>
                        </a:cubicBezTo>
                        <a:cubicBezTo>
                          <a:pt x="112" y="42"/>
                          <a:pt x="107" y="42"/>
                          <a:pt x="109" y="43"/>
                        </a:cubicBezTo>
                        <a:cubicBezTo>
                          <a:pt x="112" y="44"/>
                          <a:pt x="116" y="39"/>
                          <a:pt x="117" y="44"/>
                        </a:cubicBezTo>
                        <a:cubicBezTo>
                          <a:pt x="118" y="50"/>
                          <a:pt x="116" y="50"/>
                          <a:pt x="115" y="53"/>
                        </a:cubicBezTo>
                        <a:cubicBezTo>
                          <a:pt x="113" y="56"/>
                          <a:pt x="112" y="62"/>
                          <a:pt x="112" y="62"/>
                        </a:cubicBezTo>
                        <a:cubicBezTo>
                          <a:pt x="112" y="62"/>
                          <a:pt x="115" y="63"/>
                          <a:pt x="115" y="66"/>
                        </a:cubicBezTo>
                        <a:cubicBezTo>
                          <a:pt x="115" y="68"/>
                          <a:pt x="114" y="70"/>
                          <a:pt x="114" y="72"/>
                        </a:cubicBezTo>
                        <a:cubicBezTo>
                          <a:pt x="114" y="72"/>
                          <a:pt x="114" y="72"/>
                          <a:pt x="114" y="72"/>
                        </a:cubicBezTo>
                        <a:cubicBezTo>
                          <a:pt x="111" y="75"/>
                          <a:pt x="108" y="79"/>
                          <a:pt x="108" y="80"/>
                        </a:cubicBezTo>
                        <a:cubicBezTo>
                          <a:pt x="106" y="82"/>
                          <a:pt x="104" y="83"/>
                          <a:pt x="101" y="82"/>
                        </a:cubicBezTo>
                        <a:cubicBezTo>
                          <a:pt x="98" y="82"/>
                          <a:pt x="98" y="83"/>
                          <a:pt x="97" y="84"/>
                        </a:cubicBezTo>
                        <a:cubicBezTo>
                          <a:pt x="97" y="85"/>
                          <a:pt x="95" y="88"/>
                          <a:pt x="95" y="88"/>
                        </a:cubicBezTo>
                        <a:cubicBezTo>
                          <a:pt x="81" y="88"/>
                          <a:pt x="81" y="88"/>
                          <a:pt x="81" y="88"/>
                        </a:cubicBezTo>
                        <a:cubicBezTo>
                          <a:pt x="80" y="87"/>
                          <a:pt x="80" y="85"/>
                          <a:pt x="80" y="83"/>
                        </a:cubicBezTo>
                        <a:cubicBezTo>
                          <a:pt x="81" y="80"/>
                          <a:pt x="83" y="85"/>
                          <a:pt x="86" y="84"/>
                        </a:cubicBezTo>
                        <a:cubicBezTo>
                          <a:pt x="89" y="84"/>
                          <a:pt x="90" y="85"/>
                          <a:pt x="91" y="83"/>
                        </a:cubicBezTo>
                        <a:cubicBezTo>
                          <a:pt x="93" y="81"/>
                          <a:pt x="93" y="80"/>
                          <a:pt x="88" y="80"/>
                        </a:cubicBezTo>
                        <a:cubicBezTo>
                          <a:pt x="83" y="80"/>
                          <a:pt x="86" y="80"/>
                          <a:pt x="85" y="77"/>
                        </a:cubicBezTo>
                        <a:cubicBezTo>
                          <a:pt x="84" y="74"/>
                          <a:pt x="84" y="77"/>
                          <a:pt x="81" y="79"/>
                        </a:cubicBezTo>
                        <a:cubicBezTo>
                          <a:pt x="78" y="80"/>
                          <a:pt x="79" y="80"/>
                          <a:pt x="77" y="76"/>
                        </a:cubicBezTo>
                        <a:cubicBezTo>
                          <a:pt x="75" y="72"/>
                          <a:pt x="76" y="75"/>
                          <a:pt x="73" y="75"/>
                        </a:cubicBezTo>
                        <a:cubicBezTo>
                          <a:pt x="71" y="76"/>
                          <a:pt x="73" y="78"/>
                          <a:pt x="72" y="78"/>
                        </a:cubicBezTo>
                        <a:cubicBezTo>
                          <a:pt x="71" y="78"/>
                          <a:pt x="71" y="77"/>
                          <a:pt x="69" y="77"/>
                        </a:cubicBezTo>
                        <a:cubicBezTo>
                          <a:pt x="67" y="77"/>
                          <a:pt x="60" y="79"/>
                          <a:pt x="60" y="78"/>
                        </a:cubicBezTo>
                        <a:cubicBezTo>
                          <a:pt x="60" y="76"/>
                          <a:pt x="60" y="78"/>
                          <a:pt x="61" y="78"/>
                        </a:cubicBezTo>
                        <a:cubicBezTo>
                          <a:pt x="63" y="77"/>
                          <a:pt x="64" y="77"/>
                          <a:pt x="65" y="76"/>
                        </a:cubicBezTo>
                        <a:cubicBezTo>
                          <a:pt x="65" y="74"/>
                          <a:pt x="65" y="75"/>
                          <a:pt x="68" y="74"/>
                        </a:cubicBezTo>
                        <a:cubicBezTo>
                          <a:pt x="71" y="73"/>
                          <a:pt x="72" y="71"/>
                          <a:pt x="71" y="69"/>
                        </a:cubicBezTo>
                        <a:cubicBezTo>
                          <a:pt x="71" y="66"/>
                          <a:pt x="70" y="70"/>
                          <a:pt x="69" y="70"/>
                        </a:cubicBezTo>
                        <a:cubicBezTo>
                          <a:pt x="69" y="71"/>
                          <a:pt x="65" y="71"/>
                          <a:pt x="64" y="71"/>
                        </a:cubicBezTo>
                        <a:cubicBezTo>
                          <a:pt x="63" y="70"/>
                          <a:pt x="65" y="67"/>
                          <a:pt x="62" y="66"/>
                        </a:cubicBezTo>
                        <a:cubicBezTo>
                          <a:pt x="60" y="65"/>
                          <a:pt x="61" y="68"/>
                          <a:pt x="59" y="69"/>
                        </a:cubicBezTo>
                        <a:cubicBezTo>
                          <a:pt x="57" y="70"/>
                          <a:pt x="56" y="69"/>
                          <a:pt x="56" y="67"/>
                        </a:cubicBezTo>
                        <a:cubicBezTo>
                          <a:pt x="56" y="65"/>
                          <a:pt x="56" y="65"/>
                          <a:pt x="51" y="65"/>
                        </a:cubicBezTo>
                        <a:cubicBezTo>
                          <a:pt x="46" y="66"/>
                          <a:pt x="51" y="67"/>
                          <a:pt x="50" y="69"/>
                        </a:cubicBezTo>
                        <a:cubicBezTo>
                          <a:pt x="49" y="71"/>
                          <a:pt x="49" y="72"/>
                          <a:pt x="48" y="70"/>
                        </a:cubicBezTo>
                        <a:cubicBezTo>
                          <a:pt x="47" y="67"/>
                          <a:pt x="46" y="69"/>
                          <a:pt x="46" y="71"/>
                        </a:cubicBezTo>
                        <a:cubicBezTo>
                          <a:pt x="46" y="72"/>
                          <a:pt x="43" y="72"/>
                          <a:pt x="39" y="72"/>
                        </a:cubicBezTo>
                        <a:cubicBezTo>
                          <a:pt x="36" y="72"/>
                          <a:pt x="38" y="75"/>
                          <a:pt x="40" y="78"/>
                        </a:cubicBezTo>
                        <a:cubicBezTo>
                          <a:pt x="42" y="80"/>
                          <a:pt x="39" y="84"/>
                          <a:pt x="37" y="85"/>
                        </a:cubicBezTo>
                        <a:cubicBezTo>
                          <a:pt x="34" y="86"/>
                          <a:pt x="33" y="79"/>
                          <a:pt x="33" y="76"/>
                        </a:cubicBezTo>
                        <a:cubicBezTo>
                          <a:pt x="34" y="73"/>
                          <a:pt x="35" y="73"/>
                          <a:pt x="35" y="70"/>
                        </a:cubicBezTo>
                        <a:cubicBezTo>
                          <a:pt x="34" y="66"/>
                          <a:pt x="36" y="65"/>
                          <a:pt x="37" y="62"/>
                        </a:cubicBezTo>
                        <a:cubicBezTo>
                          <a:pt x="39" y="58"/>
                          <a:pt x="39" y="54"/>
                          <a:pt x="35" y="53"/>
                        </a:cubicBezTo>
                        <a:cubicBezTo>
                          <a:pt x="32" y="51"/>
                          <a:pt x="33" y="55"/>
                          <a:pt x="32" y="56"/>
                        </a:cubicBezTo>
                        <a:cubicBezTo>
                          <a:pt x="30" y="57"/>
                          <a:pt x="30" y="60"/>
                          <a:pt x="29" y="61"/>
                        </a:cubicBezTo>
                        <a:cubicBezTo>
                          <a:pt x="27" y="62"/>
                          <a:pt x="27" y="62"/>
                          <a:pt x="23" y="60"/>
                        </a:cubicBezTo>
                        <a:cubicBezTo>
                          <a:pt x="18" y="57"/>
                          <a:pt x="22" y="59"/>
                          <a:pt x="24" y="58"/>
                        </a:cubicBezTo>
                        <a:cubicBezTo>
                          <a:pt x="27" y="57"/>
                          <a:pt x="30" y="55"/>
                          <a:pt x="30" y="52"/>
                        </a:cubicBezTo>
                        <a:cubicBezTo>
                          <a:pt x="30" y="48"/>
                          <a:pt x="28" y="53"/>
                          <a:pt x="26" y="54"/>
                        </a:cubicBezTo>
                        <a:cubicBezTo>
                          <a:pt x="24" y="54"/>
                          <a:pt x="22" y="53"/>
                          <a:pt x="18" y="52"/>
                        </a:cubicBezTo>
                        <a:cubicBezTo>
                          <a:pt x="14" y="51"/>
                          <a:pt x="16" y="53"/>
                          <a:pt x="14" y="56"/>
                        </a:cubicBezTo>
                        <a:cubicBezTo>
                          <a:pt x="12" y="59"/>
                          <a:pt x="11" y="52"/>
                          <a:pt x="9" y="50"/>
                        </a:cubicBezTo>
                        <a:cubicBezTo>
                          <a:pt x="7" y="47"/>
                          <a:pt x="11" y="45"/>
                          <a:pt x="13" y="44"/>
                        </a:cubicBezTo>
                        <a:cubicBezTo>
                          <a:pt x="15" y="43"/>
                          <a:pt x="20" y="43"/>
                          <a:pt x="20" y="43"/>
                        </a:cubicBezTo>
                        <a:cubicBezTo>
                          <a:pt x="20" y="43"/>
                          <a:pt x="19" y="43"/>
                          <a:pt x="17" y="42"/>
                        </a:cubicBezTo>
                        <a:lnTo>
                          <a:pt x="18" y="42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4" name="Freeform 9">
                    <a:extLst>
                      <a:ext uri="{FF2B5EF4-FFF2-40B4-BE49-F238E27FC236}">
                        <a16:creationId xmlns:a16="http://schemas.microsoft.com/office/drawing/2014/main" id="{25EAF4EC-8D27-4879-B103-B13EBDCC9D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59234" y="1469698"/>
                    <a:ext cx="475493" cy="518670"/>
                  </a:xfrm>
                  <a:custGeom>
                    <a:avLst/>
                    <a:gdLst>
                      <a:gd name="T0" fmla="*/ 201 w 98"/>
                      <a:gd name="T1" fmla="*/ 275 h 103"/>
                      <a:gd name="T2" fmla="*/ 203 w 98"/>
                      <a:gd name="T3" fmla="*/ 262 h 103"/>
                      <a:gd name="T4" fmla="*/ 217 w 98"/>
                      <a:gd name="T5" fmla="*/ 232 h 103"/>
                      <a:gd name="T6" fmla="*/ 225 w 98"/>
                      <a:gd name="T7" fmla="*/ 219 h 103"/>
                      <a:gd name="T8" fmla="*/ 211 w 98"/>
                      <a:gd name="T9" fmla="*/ 206 h 103"/>
                      <a:gd name="T10" fmla="*/ 211 w 98"/>
                      <a:gd name="T11" fmla="*/ 168 h 103"/>
                      <a:gd name="T12" fmla="*/ 238 w 98"/>
                      <a:gd name="T13" fmla="*/ 168 h 103"/>
                      <a:gd name="T14" fmla="*/ 251 w 98"/>
                      <a:gd name="T15" fmla="*/ 179 h 103"/>
                      <a:gd name="T16" fmla="*/ 262 w 98"/>
                      <a:gd name="T17" fmla="*/ 168 h 103"/>
                      <a:gd name="T18" fmla="*/ 259 w 98"/>
                      <a:gd name="T19" fmla="*/ 150 h 103"/>
                      <a:gd name="T20" fmla="*/ 249 w 98"/>
                      <a:gd name="T21" fmla="*/ 136 h 103"/>
                      <a:gd name="T22" fmla="*/ 233 w 98"/>
                      <a:gd name="T23" fmla="*/ 131 h 103"/>
                      <a:gd name="T24" fmla="*/ 225 w 98"/>
                      <a:gd name="T25" fmla="*/ 120 h 103"/>
                      <a:gd name="T26" fmla="*/ 203 w 98"/>
                      <a:gd name="T27" fmla="*/ 117 h 103"/>
                      <a:gd name="T28" fmla="*/ 184 w 98"/>
                      <a:gd name="T29" fmla="*/ 112 h 103"/>
                      <a:gd name="T30" fmla="*/ 166 w 98"/>
                      <a:gd name="T31" fmla="*/ 85 h 103"/>
                      <a:gd name="T32" fmla="*/ 166 w 98"/>
                      <a:gd name="T33" fmla="*/ 67 h 103"/>
                      <a:gd name="T34" fmla="*/ 163 w 98"/>
                      <a:gd name="T35" fmla="*/ 40 h 103"/>
                      <a:gd name="T36" fmla="*/ 163 w 98"/>
                      <a:gd name="T37" fmla="*/ 21 h 103"/>
                      <a:gd name="T38" fmla="*/ 158 w 98"/>
                      <a:gd name="T39" fmla="*/ 5 h 103"/>
                      <a:gd name="T40" fmla="*/ 152 w 98"/>
                      <a:gd name="T41" fmla="*/ 5 h 103"/>
                      <a:gd name="T42" fmla="*/ 134 w 98"/>
                      <a:gd name="T43" fmla="*/ 24 h 103"/>
                      <a:gd name="T44" fmla="*/ 118 w 98"/>
                      <a:gd name="T45" fmla="*/ 48 h 103"/>
                      <a:gd name="T46" fmla="*/ 94 w 98"/>
                      <a:gd name="T47" fmla="*/ 61 h 103"/>
                      <a:gd name="T48" fmla="*/ 75 w 98"/>
                      <a:gd name="T49" fmla="*/ 59 h 103"/>
                      <a:gd name="T50" fmla="*/ 56 w 98"/>
                      <a:gd name="T51" fmla="*/ 53 h 103"/>
                      <a:gd name="T52" fmla="*/ 61 w 98"/>
                      <a:gd name="T53" fmla="*/ 61 h 103"/>
                      <a:gd name="T54" fmla="*/ 61 w 98"/>
                      <a:gd name="T55" fmla="*/ 83 h 103"/>
                      <a:gd name="T56" fmla="*/ 51 w 98"/>
                      <a:gd name="T57" fmla="*/ 101 h 103"/>
                      <a:gd name="T58" fmla="*/ 53 w 98"/>
                      <a:gd name="T59" fmla="*/ 128 h 103"/>
                      <a:gd name="T60" fmla="*/ 35 w 98"/>
                      <a:gd name="T61" fmla="*/ 150 h 103"/>
                      <a:gd name="T62" fmla="*/ 27 w 98"/>
                      <a:gd name="T63" fmla="*/ 158 h 103"/>
                      <a:gd name="T64" fmla="*/ 11 w 98"/>
                      <a:gd name="T65" fmla="*/ 155 h 103"/>
                      <a:gd name="T66" fmla="*/ 3 w 98"/>
                      <a:gd name="T67" fmla="*/ 163 h 103"/>
                      <a:gd name="T68" fmla="*/ 19 w 98"/>
                      <a:gd name="T69" fmla="*/ 174 h 103"/>
                      <a:gd name="T70" fmla="*/ 27 w 98"/>
                      <a:gd name="T71" fmla="*/ 176 h 103"/>
                      <a:gd name="T72" fmla="*/ 19 w 98"/>
                      <a:gd name="T73" fmla="*/ 195 h 103"/>
                      <a:gd name="T74" fmla="*/ 19 w 98"/>
                      <a:gd name="T75" fmla="*/ 206 h 103"/>
                      <a:gd name="T76" fmla="*/ 19 w 98"/>
                      <a:gd name="T77" fmla="*/ 222 h 103"/>
                      <a:gd name="T78" fmla="*/ 19 w 98"/>
                      <a:gd name="T79" fmla="*/ 222 h 103"/>
                      <a:gd name="T80" fmla="*/ 32 w 98"/>
                      <a:gd name="T81" fmla="*/ 227 h 103"/>
                      <a:gd name="T82" fmla="*/ 67 w 98"/>
                      <a:gd name="T83" fmla="*/ 243 h 103"/>
                      <a:gd name="T84" fmla="*/ 91 w 98"/>
                      <a:gd name="T85" fmla="*/ 251 h 103"/>
                      <a:gd name="T86" fmla="*/ 120 w 98"/>
                      <a:gd name="T87" fmla="*/ 254 h 103"/>
                      <a:gd name="T88" fmla="*/ 144 w 98"/>
                      <a:gd name="T89" fmla="*/ 272 h 103"/>
                      <a:gd name="T90" fmla="*/ 168 w 98"/>
                      <a:gd name="T91" fmla="*/ 270 h 103"/>
                      <a:gd name="T92" fmla="*/ 201 w 98"/>
                      <a:gd name="T93" fmla="*/ 275 h 103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98" h="103">
                        <a:moveTo>
                          <a:pt x="75" y="103"/>
                        </a:moveTo>
                        <a:cubicBezTo>
                          <a:pt x="75" y="101"/>
                          <a:pt x="75" y="100"/>
                          <a:pt x="76" y="98"/>
                        </a:cubicBezTo>
                        <a:cubicBezTo>
                          <a:pt x="76" y="96"/>
                          <a:pt x="79" y="90"/>
                          <a:pt x="81" y="87"/>
                        </a:cubicBezTo>
                        <a:cubicBezTo>
                          <a:pt x="83" y="85"/>
                          <a:pt x="85" y="84"/>
                          <a:pt x="84" y="82"/>
                        </a:cubicBezTo>
                        <a:cubicBezTo>
                          <a:pt x="83" y="79"/>
                          <a:pt x="78" y="80"/>
                          <a:pt x="79" y="77"/>
                        </a:cubicBezTo>
                        <a:cubicBezTo>
                          <a:pt x="79" y="73"/>
                          <a:pt x="79" y="63"/>
                          <a:pt x="79" y="63"/>
                        </a:cubicBezTo>
                        <a:cubicBezTo>
                          <a:pt x="89" y="63"/>
                          <a:pt x="89" y="63"/>
                          <a:pt x="89" y="63"/>
                        </a:cubicBezTo>
                        <a:cubicBezTo>
                          <a:pt x="89" y="63"/>
                          <a:pt x="92" y="67"/>
                          <a:pt x="94" y="67"/>
                        </a:cubicBezTo>
                        <a:cubicBezTo>
                          <a:pt x="96" y="67"/>
                          <a:pt x="98" y="63"/>
                          <a:pt x="98" y="63"/>
                        </a:cubicBezTo>
                        <a:cubicBezTo>
                          <a:pt x="97" y="56"/>
                          <a:pt x="97" y="56"/>
                          <a:pt x="97" y="56"/>
                        </a:cubicBezTo>
                        <a:cubicBezTo>
                          <a:pt x="96" y="53"/>
                          <a:pt x="95" y="51"/>
                          <a:pt x="93" y="51"/>
                        </a:cubicBezTo>
                        <a:cubicBezTo>
                          <a:pt x="91" y="51"/>
                          <a:pt x="87" y="49"/>
                          <a:pt x="87" y="49"/>
                        </a:cubicBezTo>
                        <a:cubicBezTo>
                          <a:pt x="87" y="49"/>
                          <a:pt x="87" y="45"/>
                          <a:pt x="84" y="45"/>
                        </a:cubicBezTo>
                        <a:cubicBezTo>
                          <a:pt x="80" y="45"/>
                          <a:pt x="78" y="46"/>
                          <a:pt x="76" y="44"/>
                        </a:cubicBezTo>
                        <a:cubicBezTo>
                          <a:pt x="74" y="42"/>
                          <a:pt x="71" y="45"/>
                          <a:pt x="69" y="42"/>
                        </a:cubicBezTo>
                        <a:cubicBezTo>
                          <a:pt x="67" y="38"/>
                          <a:pt x="62" y="32"/>
                          <a:pt x="62" y="32"/>
                        </a:cubicBezTo>
                        <a:cubicBezTo>
                          <a:pt x="62" y="32"/>
                          <a:pt x="63" y="29"/>
                          <a:pt x="62" y="25"/>
                        </a:cubicBezTo>
                        <a:cubicBezTo>
                          <a:pt x="62" y="22"/>
                          <a:pt x="64" y="18"/>
                          <a:pt x="61" y="15"/>
                        </a:cubicBezTo>
                        <a:cubicBezTo>
                          <a:pt x="59" y="12"/>
                          <a:pt x="61" y="12"/>
                          <a:pt x="61" y="8"/>
                        </a:cubicBezTo>
                        <a:cubicBezTo>
                          <a:pt x="60" y="4"/>
                          <a:pt x="60" y="2"/>
                          <a:pt x="59" y="2"/>
                        </a:cubicBezTo>
                        <a:cubicBezTo>
                          <a:pt x="59" y="3"/>
                          <a:pt x="60" y="0"/>
                          <a:pt x="57" y="2"/>
                        </a:cubicBezTo>
                        <a:cubicBezTo>
                          <a:pt x="53" y="5"/>
                          <a:pt x="52" y="4"/>
                          <a:pt x="50" y="9"/>
                        </a:cubicBezTo>
                        <a:cubicBezTo>
                          <a:pt x="48" y="13"/>
                          <a:pt x="44" y="18"/>
                          <a:pt x="44" y="18"/>
                        </a:cubicBezTo>
                        <a:cubicBezTo>
                          <a:pt x="44" y="18"/>
                          <a:pt x="38" y="23"/>
                          <a:pt x="35" y="23"/>
                        </a:cubicBezTo>
                        <a:cubicBezTo>
                          <a:pt x="32" y="23"/>
                          <a:pt x="28" y="22"/>
                          <a:pt x="28" y="22"/>
                        </a:cubicBezTo>
                        <a:cubicBezTo>
                          <a:pt x="21" y="20"/>
                          <a:pt x="21" y="20"/>
                          <a:pt x="21" y="20"/>
                        </a:cubicBezTo>
                        <a:cubicBezTo>
                          <a:pt x="21" y="20"/>
                          <a:pt x="23" y="23"/>
                          <a:pt x="23" y="23"/>
                        </a:cubicBezTo>
                        <a:cubicBezTo>
                          <a:pt x="23" y="24"/>
                          <a:pt x="25" y="29"/>
                          <a:pt x="23" y="31"/>
                        </a:cubicBezTo>
                        <a:cubicBezTo>
                          <a:pt x="21" y="33"/>
                          <a:pt x="18" y="36"/>
                          <a:pt x="19" y="38"/>
                        </a:cubicBezTo>
                        <a:cubicBezTo>
                          <a:pt x="20" y="39"/>
                          <a:pt x="21" y="46"/>
                          <a:pt x="20" y="48"/>
                        </a:cubicBezTo>
                        <a:cubicBezTo>
                          <a:pt x="18" y="51"/>
                          <a:pt x="14" y="54"/>
                          <a:pt x="13" y="56"/>
                        </a:cubicBezTo>
                        <a:cubicBezTo>
                          <a:pt x="12" y="59"/>
                          <a:pt x="11" y="59"/>
                          <a:pt x="10" y="59"/>
                        </a:cubicBezTo>
                        <a:cubicBezTo>
                          <a:pt x="9" y="58"/>
                          <a:pt x="6" y="57"/>
                          <a:pt x="4" y="58"/>
                        </a:cubicBezTo>
                        <a:cubicBezTo>
                          <a:pt x="2" y="60"/>
                          <a:pt x="0" y="60"/>
                          <a:pt x="1" y="61"/>
                        </a:cubicBezTo>
                        <a:cubicBezTo>
                          <a:pt x="2" y="62"/>
                          <a:pt x="6" y="65"/>
                          <a:pt x="7" y="65"/>
                        </a:cubicBezTo>
                        <a:cubicBezTo>
                          <a:pt x="8" y="65"/>
                          <a:pt x="10" y="64"/>
                          <a:pt x="10" y="66"/>
                        </a:cubicBezTo>
                        <a:cubicBezTo>
                          <a:pt x="10" y="68"/>
                          <a:pt x="7" y="71"/>
                          <a:pt x="7" y="73"/>
                        </a:cubicBezTo>
                        <a:cubicBezTo>
                          <a:pt x="7" y="75"/>
                          <a:pt x="5" y="74"/>
                          <a:pt x="7" y="77"/>
                        </a:cubicBezTo>
                        <a:cubicBezTo>
                          <a:pt x="7" y="79"/>
                          <a:pt x="7" y="81"/>
                          <a:pt x="7" y="83"/>
                        </a:cubicBezTo>
                        <a:cubicBezTo>
                          <a:pt x="7" y="83"/>
                          <a:pt x="7" y="83"/>
                          <a:pt x="7" y="83"/>
                        </a:cubicBezTo>
                        <a:cubicBezTo>
                          <a:pt x="8" y="84"/>
                          <a:pt x="10" y="85"/>
                          <a:pt x="12" y="85"/>
                        </a:cubicBezTo>
                        <a:cubicBezTo>
                          <a:pt x="18" y="86"/>
                          <a:pt x="22" y="88"/>
                          <a:pt x="25" y="91"/>
                        </a:cubicBezTo>
                        <a:cubicBezTo>
                          <a:pt x="28" y="94"/>
                          <a:pt x="28" y="94"/>
                          <a:pt x="34" y="94"/>
                        </a:cubicBezTo>
                        <a:cubicBezTo>
                          <a:pt x="39" y="94"/>
                          <a:pt x="41" y="92"/>
                          <a:pt x="45" y="95"/>
                        </a:cubicBezTo>
                        <a:cubicBezTo>
                          <a:pt x="49" y="99"/>
                          <a:pt x="50" y="102"/>
                          <a:pt x="54" y="102"/>
                        </a:cubicBezTo>
                        <a:cubicBezTo>
                          <a:pt x="58" y="103"/>
                          <a:pt x="58" y="99"/>
                          <a:pt x="63" y="101"/>
                        </a:cubicBezTo>
                        <a:cubicBezTo>
                          <a:pt x="66" y="102"/>
                          <a:pt x="70" y="102"/>
                          <a:pt x="75" y="10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5" name="Freeform 10">
                    <a:extLst>
                      <a:ext uri="{FF2B5EF4-FFF2-40B4-BE49-F238E27FC236}">
                        <a16:creationId xmlns:a16="http://schemas.microsoft.com/office/drawing/2014/main" id="{9A0C6229-006C-4019-96FB-8152CA7CD0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19855" y="1530051"/>
                    <a:ext cx="460975" cy="675213"/>
                  </a:xfrm>
                  <a:custGeom>
                    <a:avLst/>
                    <a:gdLst>
                      <a:gd name="T0" fmla="*/ 24 w 95"/>
                      <a:gd name="T1" fmla="*/ 64 h 134"/>
                      <a:gd name="T2" fmla="*/ 43 w 95"/>
                      <a:gd name="T3" fmla="*/ 27 h 134"/>
                      <a:gd name="T4" fmla="*/ 61 w 95"/>
                      <a:gd name="T5" fmla="*/ 21 h 134"/>
                      <a:gd name="T6" fmla="*/ 80 w 95"/>
                      <a:gd name="T7" fmla="*/ 24 h 134"/>
                      <a:gd name="T8" fmla="*/ 102 w 95"/>
                      <a:gd name="T9" fmla="*/ 19 h 134"/>
                      <a:gd name="T10" fmla="*/ 128 w 95"/>
                      <a:gd name="T11" fmla="*/ 8 h 134"/>
                      <a:gd name="T12" fmla="*/ 163 w 95"/>
                      <a:gd name="T13" fmla="*/ 16 h 134"/>
                      <a:gd name="T14" fmla="*/ 190 w 95"/>
                      <a:gd name="T15" fmla="*/ 11 h 134"/>
                      <a:gd name="T16" fmla="*/ 217 w 95"/>
                      <a:gd name="T17" fmla="*/ 24 h 134"/>
                      <a:gd name="T18" fmla="*/ 235 w 95"/>
                      <a:gd name="T19" fmla="*/ 13 h 134"/>
                      <a:gd name="T20" fmla="*/ 243 w 95"/>
                      <a:gd name="T21" fmla="*/ 21 h 134"/>
                      <a:gd name="T22" fmla="*/ 249 w 95"/>
                      <a:gd name="T23" fmla="*/ 51 h 134"/>
                      <a:gd name="T24" fmla="*/ 241 w 95"/>
                      <a:gd name="T25" fmla="*/ 96 h 134"/>
                      <a:gd name="T26" fmla="*/ 214 w 95"/>
                      <a:gd name="T27" fmla="*/ 126 h 134"/>
                      <a:gd name="T28" fmla="*/ 190 w 95"/>
                      <a:gd name="T29" fmla="*/ 131 h 134"/>
                      <a:gd name="T30" fmla="*/ 214 w 95"/>
                      <a:gd name="T31" fmla="*/ 144 h 134"/>
                      <a:gd name="T32" fmla="*/ 206 w 95"/>
                      <a:gd name="T33" fmla="*/ 174 h 134"/>
                      <a:gd name="T34" fmla="*/ 187 w 95"/>
                      <a:gd name="T35" fmla="*/ 200 h 134"/>
                      <a:gd name="T36" fmla="*/ 166 w 95"/>
                      <a:gd name="T37" fmla="*/ 214 h 134"/>
                      <a:gd name="T38" fmla="*/ 131 w 95"/>
                      <a:gd name="T39" fmla="*/ 222 h 134"/>
                      <a:gd name="T40" fmla="*/ 155 w 95"/>
                      <a:gd name="T41" fmla="*/ 262 h 134"/>
                      <a:gd name="T42" fmla="*/ 123 w 95"/>
                      <a:gd name="T43" fmla="*/ 278 h 134"/>
                      <a:gd name="T44" fmla="*/ 139 w 95"/>
                      <a:gd name="T45" fmla="*/ 307 h 134"/>
                      <a:gd name="T46" fmla="*/ 131 w 95"/>
                      <a:gd name="T47" fmla="*/ 329 h 134"/>
                      <a:gd name="T48" fmla="*/ 115 w 95"/>
                      <a:gd name="T49" fmla="*/ 345 h 134"/>
                      <a:gd name="T50" fmla="*/ 99 w 95"/>
                      <a:gd name="T51" fmla="*/ 353 h 134"/>
                      <a:gd name="T52" fmla="*/ 70 w 95"/>
                      <a:gd name="T53" fmla="*/ 326 h 134"/>
                      <a:gd name="T54" fmla="*/ 53 w 95"/>
                      <a:gd name="T55" fmla="*/ 315 h 134"/>
                      <a:gd name="T56" fmla="*/ 43 w 95"/>
                      <a:gd name="T57" fmla="*/ 283 h 134"/>
                      <a:gd name="T58" fmla="*/ 29 w 95"/>
                      <a:gd name="T59" fmla="*/ 281 h 134"/>
                      <a:gd name="T60" fmla="*/ 32 w 95"/>
                      <a:gd name="T61" fmla="*/ 256 h 134"/>
                      <a:gd name="T62" fmla="*/ 5 w 95"/>
                      <a:gd name="T63" fmla="*/ 262 h 134"/>
                      <a:gd name="T64" fmla="*/ 8 w 95"/>
                      <a:gd name="T65" fmla="*/ 232 h 134"/>
                      <a:gd name="T66" fmla="*/ 32 w 95"/>
                      <a:gd name="T67" fmla="*/ 190 h 134"/>
                      <a:gd name="T68" fmla="*/ 24 w 95"/>
                      <a:gd name="T69" fmla="*/ 110 h 134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0" t="0" r="r" b="b"/>
                    <a:pathLst>
                      <a:path w="95" h="134">
                        <a:moveTo>
                          <a:pt x="9" y="41"/>
                        </a:moveTo>
                        <a:cubicBezTo>
                          <a:pt x="9" y="24"/>
                          <a:pt x="9" y="24"/>
                          <a:pt x="9" y="24"/>
                        </a:cubicBezTo>
                        <a:cubicBezTo>
                          <a:pt x="9" y="24"/>
                          <a:pt x="17" y="16"/>
                          <a:pt x="16" y="10"/>
                        </a:cubicBezTo>
                        <a:cubicBezTo>
                          <a:pt x="16" y="10"/>
                          <a:pt x="16" y="10"/>
                          <a:pt x="16" y="10"/>
                        </a:cubicBezTo>
                        <a:cubicBezTo>
                          <a:pt x="17" y="10"/>
                          <a:pt x="18" y="10"/>
                          <a:pt x="19" y="10"/>
                        </a:cubicBezTo>
                        <a:cubicBezTo>
                          <a:pt x="20" y="10"/>
                          <a:pt x="22" y="9"/>
                          <a:pt x="23" y="8"/>
                        </a:cubicBezTo>
                        <a:cubicBezTo>
                          <a:pt x="24" y="6"/>
                          <a:pt x="26" y="10"/>
                          <a:pt x="27" y="10"/>
                        </a:cubicBezTo>
                        <a:cubicBezTo>
                          <a:pt x="28" y="11"/>
                          <a:pt x="29" y="9"/>
                          <a:pt x="30" y="9"/>
                        </a:cubicBezTo>
                        <a:cubicBezTo>
                          <a:pt x="30" y="8"/>
                          <a:pt x="32" y="9"/>
                          <a:pt x="34" y="8"/>
                        </a:cubicBezTo>
                        <a:cubicBezTo>
                          <a:pt x="35" y="7"/>
                          <a:pt x="36" y="7"/>
                          <a:pt x="38" y="7"/>
                        </a:cubicBezTo>
                        <a:cubicBezTo>
                          <a:pt x="39" y="7"/>
                          <a:pt x="41" y="6"/>
                          <a:pt x="43" y="6"/>
                        </a:cubicBezTo>
                        <a:cubicBezTo>
                          <a:pt x="45" y="6"/>
                          <a:pt x="48" y="6"/>
                          <a:pt x="48" y="3"/>
                        </a:cubicBezTo>
                        <a:cubicBezTo>
                          <a:pt x="49" y="1"/>
                          <a:pt x="51" y="1"/>
                          <a:pt x="52" y="0"/>
                        </a:cubicBezTo>
                        <a:cubicBezTo>
                          <a:pt x="54" y="0"/>
                          <a:pt x="60" y="5"/>
                          <a:pt x="61" y="6"/>
                        </a:cubicBezTo>
                        <a:cubicBezTo>
                          <a:pt x="61" y="7"/>
                          <a:pt x="64" y="8"/>
                          <a:pt x="66" y="6"/>
                        </a:cubicBezTo>
                        <a:cubicBezTo>
                          <a:pt x="68" y="3"/>
                          <a:pt x="70" y="4"/>
                          <a:pt x="71" y="4"/>
                        </a:cubicBezTo>
                        <a:cubicBezTo>
                          <a:pt x="71" y="4"/>
                          <a:pt x="77" y="9"/>
                          <a:pt x="78" y="8"/>
                        </a:cubicBezTo>
                        <a:cubicBezTo>
                          <a:pt x="79" y="6"/>
                          <a:pt x="80" y="9"/>
                          <a:pt x="81" y="9"/>
                        </a:cubicBezTo>
                        <a:cubicBezTo>
                          <a:pt x="82" y="9"/>
                          <a:pt x="84" y="8"/>
                          <a:pt x="84" y="6"/>
                        </a:cubicBezTo>
                        <a:cubicBezTo>
                          <a:pt x="85" y="3"/>
                          <a:pt x="87" y="5"/>
                          <a:pt x="88" y="5"/>
                        </a:cubicBezTo>
                        <a:cubicBezTo>
                          <a:pt x="89" y="5"/>
                          <a:pt x="89" y="5"/>
                          <a:pt x="89" y="4"/>
                        </a:cubicBezTo>
                        <a:cubicBezTo>
                          <a:pt x="91" y="8"/>
                          <a:pt x="91" y="8"/>
                          <a:pt x="91" y="8"/>
                        </a:cubicBezTo>
                        <a:cubicBezTo>
                          <a:pt x="91" y="8"/>
                          <a:pt x="93" y="11"/>
                          <a:pt x="93" y="11"/>
                        </a:cubicBezTo>
                        <a:cubicBezTo>
                          <a:pt x="93" y="12"/>
                          <a:pt x="95" y="17"/>
                          <a:pt x="93" y="19"/>
                        </a:cubicBezTo>
                        <a:cubicBezTo>
                          <a:pt x="91" y="21"/>
                          <a:pt x="88" y="24"/>
                          <a:pt x="89" y="26"/>
                        </a:cubicBezTo>
                        <a:cubicBezTo>
                          <a:pt x="90" y="27"/>
                          <a:pt x="91" y="34"/>
                          <a:pt x="90" y="36"/>
                        </a:cubicBezTo>
                        <a:cubicBezTo>
                          <a:pt x="88" y="39"/>
                          <a:pt x="84" y="42"/>
                          <a:pt x="83" y="44"/>
                        </a:cubicBezTo>
                        <a:cubicBezTo>
                          <a:pt x="82" y="47"/>
                          <a:pt x="81" y="47"/>
                          <a:pt x="80" y="47"/>
                        </a:cubicBezTo>
                        <a:cubicBezTo>
                          <a:pt x="79" y="46"/>
                          <a:pt x="76" y="45"/>
                          <a:pt x="74" y="46"/>
                        </a:cubicBezTo>
                        <a:cubicBezTo>
                          <a:pt x="72" y="48"/>
                          <a:pt x="70" y="48"/>
                          <a:pt x="71" y="49"/>
                        </a:cubicBezTo>
                        <a:cubicBezTo>
                          <a:pt x="72" y="50"/>
                          <a:pt x="76" y="53"/>
                          <a:pt x="77" y="53"/>
                        </a:cubicBezTo>
                        <a:cubicBezTo>
                          <a:pt x="78" y="53"/>
                          <a:pt x="80" y="52"/>
                          <a:pt x="80" y="54"/>
                        </a:cubicBezTo>
                        <a:cubicBezTo>
                          <a:pt x="80" y="56"/>
                          <a:pt x="77" y="59"/>
                          <a:pt x="77" y="61"/>
                        </a:cubicBezTo>
                        <a:cubicBezTo>
                          <a:pt x="77" y="63"/>
                          <a:pt x="75" y="62"/>
                          <a:pt x="77" y="65"/>
                        </a:cubicBezTo>
                        <a:cubicBezTo>
                          <a:pt x="78" y="69"/>
                          <a:pt x="76" y="75"/>
                          <a:pt x="75" y="76"/>
                        </a:cubicBezTo>
                        <a:cubicBezTo>
                          <a:pt x="73" y="76"/>
                          <a:pt x="72" y="75"/>
                          <a:pt x="70" y="75"/>
                        </a:cubicBezTo>
                        <a:cubicBezTo>
                          <a:pt x="68" y="76"/>
                          <a:pt x="67" y="74"/>
                          <a:pt x="66" y="75"/>
                        </a:cubicBezTo>
                        <a:cubicBezTo>
                          <a:pt x="64" y="76"/>
                          <a:pt x="65" y="81"/>
                          <a:pt x="62" y="80"/>
                        </a:cubicBezTo>
                        <a:cubicBezTo>
                          <a:pt x="58" y="79"/>
                          <a:pt x="56" y="76"/>
                          <a:pt x="53" y="78"/>
                        </a:cubicBezTo>
                        <a:cubicBezTo>
                          <a:pt x="51" y="79"/>
                          <a:pt x="48" y="80"/>
                          <a:pt x="49" y="83"/>
                        </a:cubicBezTo>
                        <a:cubicBezTo>
                          <a:pt x="49" y="87"/>
                          <a:pt x="47" y="89"/>
                          <a:pt x="50" y="91"/>
                        </a:cubicBezTo>
                        <a:cubicBezTo>
                          <a:pt x="53" y="93"/>
                          <a:pt x="57" y="98"/>
                          <a:pt x="58" y="98"/>
                        </a:cubicBezTo>
                        <a:cubicBezTo>
                          <a:pt x="59" y="98"/>
                          <a:pt x="57" y="99"/>
                          <a:pt x="55" y="100"/>
                        </a:cubicBezTo>
                        <a:cubicBezTo>
                          <a:pt x="52" y="100"/>
                          <a:pt x="48" y="101"/>
                          <a:pt x="46" y="104"/>
                        </a:cubicBezTo>
                        <a:cubicBezTo>
                          <a:pt x="45" y="106"/>
                          <a:pt x="42" y="108"/>
                          <a:pt x="45" y="110"/>
                        </a:cubicBezTo>
                        <a:cubicBezTo>
                          <a:pt x="49" y="112"/>
                          <a:pt x="50" y="114"/>
                          <a:pt x="52" y="115"/>
                        </a:cubicBezTo>
                        <a:cubicBezTo>
                          <a:pt x="54" y="116"/>
                          <a:pt x="55" y="117"/>
                          <a:pt x="53" y="119"/>
                        </a:cubicBezTo>
                        <a:cubicBezTo>
                          <a:pt x="51" y="120"/>
                          <a:pt x="49" y="119"/>
                          <a:pt x="49" y="123"/>
                        </a:cubicBezTo>
                        <a:cubicBezTo>
                          <a:pt x="49" y="126"/>
                          <a:pt x="47" y="129"/>
                          <a:pt x="46" y="128"/>
                        </a:cubicBezTo>
                        <a:cubicBezTo>
                          <a:pt x="44" y="128"/>
                          <a:pt x="44" y="128"/>
                          <a:pt x="43" y="129"/>
                        </a:cubicBezTo>
                        <a:cubicBezTo>
                          <a:pt x="42" y="129"/>
                          <a:pt x="42" y="126"/>
                          <a:pt x="40" y="129"/>
                        </a:cubicBezTo>
                        <a:cubicBezTo>
                          <a:pt x="39" y="131"/>
                          <a:pt x="39" y="134"/>
                          <a:pt x="37" y="132"/>
                        </a:cubicBezTo>
                        <a:cubicBezTo>
                          <a:pt x="35" y="130"/>
                          <a:pt x="34" y="129"/>
                          <a:pt x="32" y="127"/>
                        </a:cubicBezTo>
                        <a:cubicBezTo>
                          <a:pt x="29" y="125"/>
                          <a:pt x="27" y="124"/>
                          <a:pt x="26" y="122"/>
                        </a:cubicBezTo>
                        <a:cubicBezTo>
                          <a:pt x="26" y="121"/>
                          <a:pt x="25" y="120"/>
                          <a:pt x="23" y="120"/>
                        </a:cubicBezTo>
                        <a:cubicBezTo>
                          <a:pt x="22" y="120"/>
                          <a:pt x="21" y="121"/>
                          <a:pt x="20" y="118"/>
                        </a:cubicBezTo>
                        <a:cubicBezTo>
                          <a:pt x="19" y="114"/>
                          <a:pt x="18" y="112"/>
                          <a:pt x="18" y="110"/>
                        </a:cubicBezTo>
                        <a:cubicBezTo>
                          <a:pt x="17" y="108"/>
                          <a:pt x="17" y="107"/>
                          <a:pt x="16" y="106"/>
                        </a:cubicBezTo>
                        <a:cubicBezTo>
                          <a:pt x="16" y="105"/>
                          <a:pt x="15" y="104"/>
                          <a:pt x="14" y="105"/>
                        </a:cubicBezTo>
                        <a:cubicBezTo>
                          <a:pt x="13" y="105"/>
                          <a:pt x="13" y="103"/>
                          <a:pt x="11" y="105"/>
                        </a:cubicBezTo>
                        <a:cubicBezTo>
                          <a:pt x="11" y="105"/>
                          <a:pt x="10" y="102"/>
                          <a:pt x="11" y="101"/>
                        </a:cubicBezTo>
                        <a:cubicBezTo>
                          <a:pt x="11" y="100"/>
                          <a:pt x="13" y="98"/>
                          <a:pt x="12" y="96"/>
                        </a:cubicBezTo>
                        <a:cubicBezTo>
                          <a:pt x="12" y="95"/>
                          <a:pt x="11" y="94"/>
                          <a:pt x="9" y="96"/>
                        </a:cubicBezTo>
                        <a:cubicBezTo>
                          <a:pt x="7" y="98"/>
                          <a:pt x="3" y="100"/>
                          <a:pt x="2" y="98"/>
                        </a:cubicBezTo>
                        <a:cubicBezTo>
                          <a:pt x="1" y="96"/>
                          <a:pt x="0" y="93"/>
                          <a:pt x="0" y="91"/>
                        </a:cubicBezTo>
                        <a:cubicBezTo>
                          <a:pt x="1" y="90"/>
                          <a:pt x="3" y="89"/>
                          <a:pt x="3" y="87"/>
                        </a:cubicBezTo>
                        <a:cubicBezTo>
                          <a:pt x="4" y="85"/>
                          <a:pt x="4" y="77"/>
                          <a:pt x="7" y="77"/>
                        </a:cubicBezTo>
                        <a:cubicBezTo>
                          <a:pt x="9" y="76"/>
                          <a:pt x="10" y="75"/>
                          <a:pt x="12" y="71"/>
                        </a:cubicBezTo>
                        <a:cubicBezTo>
                          <a:pt x="13" y="67"/>
                          <a:pt x="19" y="59"/>
                          <a:pt x="15" y="52"/>
                        </a:cubicBezTo>
                        <a:cubicBezTo>
                          <a:pt x="13" y="49"/>
                          <a:pt x="11" y="44"/>
                          <a:pt x="9" y="4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6" name="Freeform 11">
                    <a:extLst>
                      <a:ext uri="{FF2B5EF4-FFF2-40B4-BE49-F238E27FC236}">
                        <a16:creationId xmlns:a16="http://schemas.microsoft.com/office/drawing/2014/main" id="{E537A257-79E1-4964-829F-7BFAB356E9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65045" y="1886520"/>
                    <a:ext cx="588014" cy="494151"/>
                  </a:xfrm>
                  <a:custGeom>
                    <a:avLst/>
                    <a:gdLst>
                      <a:gd name="T0" fmla="*/ 126 w 121"/>
                      <a:gd name="T1" fmla="*/ 0 h 98"/>
                      <a:gd name="T2" fmla="*/ 120 w 121"/>
                      <a:gd name="T3" fmla="*/ 13 h 98"/>
                      <a:gd name="T4" fmla="*/ 107 w 121"/>
                      <a:gd name="T5" fmla="*/ 11 h 98"/>
                      <a:gd name="T6" fmla="*/ 96 w 121"/>
                      <a:gd name="T7" fmla="*/ 11 h 98"/>
                      <a:gd name="T8" fmla="*/ 86 w 121"/>
                      <a:gd name="T9" fmla="*/ 24 h 98"/>
                      <a:gd name="T10" fmla="*/ 62 w 121"/>
                      <a:gd name="T11" fmla="*/ 19 h 98"/>
                      <a:gd name="T12" fmla="*/ 51 w 121"/>
                      <a:gd name="T13" fmla="*/ 32 h 98"/>
                      <a:gd name="T14" fmla="*/ 54 w 121"/>
                      <a:gd name="T15" fmla="*/ 53 h 98"/>
                      <a:gd name="T16" fmla="*/ 75 w 121"/>
                      <a:gd name="T17" fmla="*/ 72 h 98"/>
                      <a:gd name="T18" fmla="*/ 67 w 121"/>
                      <a:gd name="T19" fmla="*/ 78 h 98"/>
                      <a:gd name="T20" fmla="*/ 43 w 121"/>
                      <a:gd name="T21" fmla="*/ 88 h 98"/>
                      <a:gd name="T22" fmla="*/ 40 w 121"/>
                      <a:gd name="T23" fmla="*/ 104 h 98"/>
                      <a:gd name="T24" fmla="*/ 59 w 121"/>
                      <a:gd name="T25" fmla="*/ 118 h 98"/>
                      <a:gd name="T26" fmla="*/ 62 w 121"/>
                      <a:gd name="T27" fmla="*/ 128 h 98"/>
                      <a:gd name="T28" fmla="*/ 51 w 121"/>
                      <a:gd name="T29" fmla="*/ 139 h 98"/>
                      <a:gd name="T30" fmla="*/ 43 w 121"/>
                      <a:gd name="T31" fmla="*/ 152 h 98"/>
                      <a:gd name="T32" fmla="*/ 35 w 121"/>
                      <a:gd name="T33" fmla="*/ 155 h 98"/>
                      <a:gd name="T34" fmla="*/ 27 w 121"/>
                      <a:gd name="T35" fmla="*/ 155 h 98"/>
                      <a:gd name="T36" fmla="*/ 29 w 121"/>
                      <a:gd name="T37" fmla="*/ 166 h 98"/>
                      <a:gd name="T38" fmla="*/ 24 w 121"/>
                      <a:gd name="T39" fmla="*/ 174 h 98"/>
                      <a:gd name="T40" fmla="*/ 5 w 121"/>
                      <a:gd name="T41" fmla="*/ 171 h 98"/>
                      <a:gd name="T42" fmla="*/ 5 w 121"/>
                      <a:gd name="T43" fmla="*/ 182 h 98"/>
                      <a:gd name="T44" fmla="*/ 21 w 121"/>
                      <a:gd name="T45" fmla="*/ 198 h 98"/>
                      <a:gd name="T46" fmla="*/ 24 w 121"/>
                      <a:gd name="T47" fmla="*/ 214 h 98"/>
                      <a:gd name="T48" fmla="*/ 40 w 121"/>
                      <a:gd name="T49" fmla="*/ 219 h 98"/>
                      <a:gd name="T50" fmla="*/ 43 w 121"/>
                      <a:gd name="T51" fmla="*/ 235 h 98"/>
                      <a:gd name="T52" fmla="*/ 43 w 121"/>
                      <a:gd name="T53" fmla="*/ 235 h 98"/>
                      <a:gd name="T54" fmla="*/ 88 w 121"/>
                      <a:gd name="T55" fmla="*/ 249 h 98"/>
                      <a:gd name="T56" fmla="*/ 123 w 121"/>
                      <a:gd name="T57" fmla="*/ 230 h 98"/>
                      <a:gd name="T58" fmla="*/ 169 w 121"/>
                      <a:gd name="T59" fmla="*/ 201 h 98"/>
                      <a:gd name="T60" fmla="*/ 193 w 121"/>
                      <a:gd name="T61" fmla="*/ 217 h 98"/>
                      <a:gd name="T62" fmla="*/ 212 w 121"/>
                      <a:gd name="T63" fmla="*/ 251 h 98"/>
                      <a:gd name="T64" fmla="*/ 273 w 121"/>
                      <a:gd name="T65" fmla="*/ 254 h 98"/>
                      <a:gd name="T66" fmla="*/ 281 w 121"/>
                      <a:gd name="T67" fmla="*/ 222 h 98"/>
                      <a:gd name="T68" fmla="*/ 308 w 121"/>
                      <a:gd name="T69" fmla="*/ 206 h 98"/>
                      <a:gd name="T70" fmla="*/ 311 w 121"/>
                      <a:gd name="T71" fmla="*/ 206 h 98"/>
                      <a:gd name="T72" fmla="*/ 311 w 121"/>
                      <a:gd name="T73" fmla="*/ 187 h 98"/>
                      <a:gd name="T74" fmla="*/ 305 w 121"/>
                      <a:gd name="T75" fmla="*/ 166 h 98"/>
                      <a:gd name="T76" fmla="*/ 300 w 121"/>
                      <a:gd name="T77" fmla="*/ 147 h 98"/>
                      <a:gd name="T78" fmla="*/ 313 w 121"/>
                      <a:gd name="T79" fmla="*/ 131 h 98"/>
                      <a:gd name="T80" fmla="*/ 319 w 121"/>
                      <a:gd name="T81" fmla="*/ 104 h 98"/>
                      <a:gd name="T82" fmla="*/ 308 w 121"/>
                      <a:gd name="T83" fmla="*/ 67 h 98"/>
                      <a:gd name="T84" fmla="*/ 308 w 121"/>
                      <a:gd name="T85" fmla="*/ 56 h 98"/>
                      <a:gd name="T86" fmla="*/ 308 w 121"/>
                      <a:gd name="T87" fmla="*/ 53 h 98"/>
                      <a:gd name="T88" fmla="*/ 276 w 121"/>
                      <a:gd name="T89" fmla="*/ 48 h 98"/>
                      <a:gd name="T90" fmla="*/ 252 w 121"/>
                      <a:gd name="T91" fmla="*/ 51 h 98"/>
                      <a:gd name="T92" fmla="*/ 228 w 121"/>
                      <a:gd name="T93" fmla="*/ 32 h 98"/>
                      <a:gd name="T94" fmla="*/ 198 w 121"/>
                      <a:gd name="T95" fmla="*/ 29 h 98"/>
                      <a:gd name="T96" fmla="*/ 174 w 121"/>
                      <a:gd name="T97" fmla="*/ 21 h 98"/>
                      <a:gd name="T98" fmla="*/ 139 w 121"/>
                      <a:gd name="T99" fmla="*/ 5 h 98"/>
                      <a:gd name="T100" fmla="*/ 126 w 121"/>
                      <a:gd name="T101" fmla="*/ 0 h 98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121" h="98">
                        <a:moveTo>
                          <a:pt x="47" y="0"/>
                        </a:moveTo>
                        <a:cubicBezTo>
                          <a:pt x="46" y="3"/>
                          <a:pt x="45" y="4"/>
                          <a:pt x="45" y="5"/>
                        </a:cubicBezTo>
                        <a:cubicBezTo>
                          <a:pt x="43" y="5"/>
                          <a:pt x="42" y="4"/>
                          <a:pt x="40" y="4"/>
                        </a:cubicBezTo>
                        <a:cubicBezTo>
                          <a:pt x="38" y="5"/>
                          <a:pt x="37" y="3"/>
                          <a:pt x="36" y="4"/>
                        </a:cubicBezTo>
                        <a:cubicBezTo>
                          <a:pt x="34" y="5"/>
                          <a:pt x="35" y="10"/>
                          <a:pt x="32" y="9"/>
                        </a:cubicBezTo>
                        <a:cubicBezTo>
                          <a:pt x="28" y="8"/>
                          <a:pt x="26" y="5"/>
                          <a:pt x="23" y="7"/>
                        </a:cubicBezTo>
                        <a:cubicBezTo>
                          <a:pt x="21" y="8"/>
                          <a:pt x="18" y="9"/>
                          <a:pt x="19" y="12"/>
                        </a:cubicBezTo>
                        <a:cubicBezTo>
                          <a:pt x="19" y="16"/>
                          <a:pt x="17" y="18"/>
                          <a:pt x="20" y="20"/>
                        </a:cubicBezTo>
                        <a:cubicBezTo>
                          <a:pt x="23" y="22"/>
                          <a:pt x="27" y="27"/>
                          <a:pt x="28" y="27"/>
                        </a:cubicBezTo>
                        <a:cubicBezTo>
                          <a:pt x="29" y="27"/>
                          <a:pt x="27" y="28"/>
                          <a:pt x="25" y="29"/>
                        </a:cubicBezTo>
                        <a:cubicBezTo>
                          <a:pt x="22" y="29"/>
                          <a:pt x="18" y="30"/>
                          <a:pt x="16" y="33"/>
                        </a:cubicBezTo>
                        <a:cubicBezTo>
                          <a:pt x="15" y="35"/>
                          <a:pt x="12" y="37"/>
                          <a:pt x="15" y="39"/>
                        </a:cubicBezTo>
                        <a:cubicBezTo>
                          <a:pt x="19" y="41"/>
                          <a:pt x="20" y="43"/>
                          <a:pt x="22" y="44"/>
                        </a:cubicBezTo>
                        <a:cubicBezTo>
                          <a:pt x="24" y="45"/>
                          <a:pt x="25" y="46"/>
                          <a:pt x="23" y="48"/>
                        </a:cubicBezTo>
                        <a:cubicBezTo>
                          <a:pt x="21" y="49"/>
                          <a:pt x="19" y="48"/>
                          <a:pt x="19" y="52"/>
                        </a:cubicBezTo>
                        <a:cubicBezTo>
                          <a:pt x="19" y="55"/>
                          <a:pt x="17" y="58"/>
                          <a:pt x="16" y="57"/>
                        </a:cubicBezTo>
                        <a:cubicBezTo>
                          <a:pt x="14" y="57"/>
                          <a:pt x="14" y="57"/>
                          <a:pt x="13" y="58"/>
                        </a:cubicBezTo>
                        <a:cubicBezTo>
                          <a:pt x="12" y="58"/>
                          <a:pt x="12" y="55"/>
                          <a:pt x="10" y="58"/>
                        </a:cubicBezTo>
                        <a:cubicBezTo>
                          <a:pt x="10" y="58"/>
                          <a:pt x="11" y="62"/>
                          <a:pt x="11" y="62"/>
                        </a:cubicBezTo>
                        <a:cubicBezTo>
                          <a:pt x="11" y="63"/>
                          <a:pt x="10" y="65"/>
                          <a:pt x="9" y="65"/>
                        </a:cubicBezTo>
                        <a:cubicBezTo>
                          <a:pt x="8" y="64"/>
                          <a:pt x="4" y="63"/>
                          <a:pt x="2" y="64"/>
                        </a:cubicBezTo>
                        <a:cubicBezTo>
                          <a:pt x="0" y="66"/>
                          <a:pt x="0" y="66"/>
                          <a:pt x="2" y="68"/>
                        </a:cubicBezTo>
                        <a:cubicBezTo>
                          <a:pt x="3" y="69"/>
                          <a:pt x="8" y="72"/>
                          <a:pt x="8" y="74"/>
                        </a:cubicBezTo>
                        <a:cubicBezTo>
                          <a:pt x="8" y="76"/>
                          <a:pt x="8" y="80"/>
                          <a:pt x="9" y="80"/>
                        </a:cubicBezTo>
                        <a:cubicBezTo>
                          <a:pt x="11" y="81"/>
                          <a:pt x="15" y="80"/>
                          <a:pt x="15" y="82"/>
                        </a:cubicBezTo>
                        <a:cubicBezTo>
                          <a:pt x="16" y="84"/>
                          <a:pt x="17" y="86"/>
                          <a:pt x="16" y="88"/>
                        </a:cubicBezTo>
                        <a:cubicBezTo>
                          <a:pt x="16" y="88"/>
                          <a:pt x="16" y="88"/>
                          <a:pt x="16" y="88"/>
                        </a:cubicBezTo>
                        <a:cubicBezTo>
                          <a:pt x="21" y="90"/>
                          <a:pt x="29" y="93"/>
                          <a:pt x="33" y="93"/>
                        </a:cubicBezTo>
                        <a:cubicBezTo>
                          <a:pt x="39" y="93"/>
                          <a:pt x="42" y="91"/>
                          <a:pt x="46" y="86"/>
                        </a:cubicBezTo>
                        <a:cubicBezTo>
                          <a:pt x="49" y="82"/>
                          <a:pt x="58" y="74"/>
                          <a:pt x="63" y="75"/>
                        </a:cubicBezTo>
                        <a:cubicBezTo>
                          <a:pt x="68" y="77"/>
                          <a:pt x="71" y="75"/>
                          <a:pt x="72" y="81"/>
                        </a:cubicBezTo>
                        <a:cubicBezTo>
                          <a:pt x="73" y="86"/>
                          <a:pt x="73" y="93"/>
                          <a:pt x="79" y="94"/>
                        </a:cubicBezTo>
                        <a:cubicBezTo>
                          <a:pt x="85" y="95"/>
                          <a:pt x="100" y="98"/>
                          <a:pt x="102" y="95"/>
                        </a:cubicBezTo>
                        <a:cubicBezTo>
                          <a:pt x="104" y="93"/>
                          <a:pt x="101" y="87"/>
                          <a:pt x="105" y="83"/>
                        </a:cubicBezTo>
                        <a:cubicBezTo>
                          <a:pt x="107" y="80"/>
                          <a:pt x="111" y="78"/>
                          <a:pt x="115" y="77"/>
                        </a:cubicBezTo>
                        <a:cubicBezTo>
                          <a:pt x="116" y="77"/>
                          <a:pt x="116" y="77"/>
                          <a:pt x="116" y="77"/>
                        </a:cubicBezTo>
                        <a:cubicBezTo>
                          <a:pt x="116" y="77"/>
                          <a:pt x="116" y="73"/>
                          <a:pt x="116" y="70"/>
                        </a:cubicBezTo>
                        <a:cubicBezTo>
                          <a:pt x="115" y="67"/>
                          <a:pt x="116" y="66"/>
                          <a:pt x="114" y="62"/>
                        </a:cubicBezTo>
                        <a:cubicBezTo>
                          <a:pt x="111" y="58"/>
                          <a:pt x="112" y="55"/>
                          <a:pt x="112" y="55"/>
                        </a:cubicBezTo>
                        <a:cubicBezTo>
                          <a:pt x="112" y="55"/>
                          <a:pt x="116" y="53"/>
                          <a:pt x="117" y="49"/>
                        </a:cubicBezTo>
                        <a:cubicBezTo>
                          <a:pt x="119" y="45"/>
                          <a:pt x="121" y="45"/>
                          <a:pt x="119" y="39"/>
                        </a:cubicBezTo>
                        <a:cubicBezTo>
                          <a:pt x="116" y="34"/>
                          <a:pt x="115" y="30"/>
                          <a:pt x="115" y="25"/>
                        </a:cubicBezTo>
                        <a:cubicBezTo>
                          <a:pt x="115" y="24"/>
                          <a:pt x="115" y="22"/>
                          <a:pt x="115" y="21"/>
                        </a:cubicBezTo>
                        <a:cubicBezTo>
                          <a:pt x="115" y="20"/>
                          <a:pt x="115" y="20"/>
                          <a:pt x="115" y="20"/>
                        </a:cubicBezTo>
                        <a:cubicBezTo>
                          <a:pt x="110" y="19"/>
                          <a:pt x="105" y="19"/>
                          <a:pt x="103" y="18"/>
                        </a:cubicBezTo>
                        <a:cubicBezTo>
                          <a:pt x="98" y="16"/>
                          <a:pt x="98" y="20"/>
                          <a:pt x="94" y="19"/>
                        </a:cubicBezTo>
                        <a:cubicBezTo>
                          <a:pt x="90" y="19"/>
                          <a:pt x="89" y="16"/>
                          <a:pt x="85" y="12"/>
                        </a:cubicBezTo>
                        <a:cubicBezTo>
                          <a:pt x="81" y="9"/>
                          <a:pt x="79" y="11"/>
                          <a:pt x="74" y="11"/>
                        </a:cubicBezTo>
                        <a:cubicBezTo>
                          <a:pt x="68" y="11"/>
                          <a:pt x="68" y="11"/>
                          <a:pt x="65" y="8"/>
                        </a:cubicBezTo>
                        <a:cubicBezTo>
                          <a:pt x="62" y="5"/>
                          <a:pt x="58" y="3"/>
                          <a:pt x="52" y="2"/>
                        </a:cubicBezTo>
                        <a:cubicBezTo>
                          <a:pt x="50" y="2"/>
                          <a:pt x="48" y="1"/>
                          <a:pt x="47" y="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7" name="Freeform 12">
                    <a:extLst>
                      <a:ext uri="{FF2B5EF4-FFF2-40B4-BE49-F238E27FC236}">
                        <a16:creationId xmlns:a16="http://schemas.microsoft.com/office/drawing/2014/main" id="{C2ED2427-B48B-4A28-8AB8-41AEFCC763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99527" y="2259961"/>
                    <a:ext cx="490013" cy="448885"/>
                  </a:xfrm>
                  <a:custGeom>
                    <a:avLst/>
                    <a:gdLst>
                      <a:gd name="T0" fmla="*/ 27 w 101"/>
                      <a:gd name="T1" fmla="*/ 40 h 89"/>
                      <a:gd name="T2" fmla="*/ 70 w 101"/>
                      <a:gd name="T3" fmla="*/ 51 h 89"/>
                      <a:gd name="T4" fmla="*/ 104 w 101"/>
                      <a:gd name="T5" fmla="*/ 32 h 89"/>
                      <a:gd name="T6" fmla="*/ 150 w 101"/>
                      <a:gd name="T7" fmla="*/ 3 h 89"/>
                      <a:gd name="T8" fmla="*/ 174 w 101"/>
                      <a:gd name="T9" fmla="*/ 19 h 89"/>
                      <a:gd name="T10" fmla="*/ 192 w 101"/>
                      <a:gd name="T11" fmla="*/ 53 h 89"/>
                      <a:gd name="T12" fmla="*/ 230 w 101"/>
                      <a:gd name="T13" fmla="*/ 59 h 89"/>
                      <a:gd name="T14" fmla="*/ 230 w 101"/>
                      <a:gd name="T15" fmla="*/ 62 h 89"/>
                      <a:gd name="T16" fmla="*/ 235 w 101"/>
                      <a:gd name="T17" fmla="*/ 86 h 89"/>
                      <a:gd name="T18" fmla="*/ 262 w 101"/>
                      <a:gd name="T19" fmla="*/ 110 h 89"/>
                      <a:gd name="T20" fmla="*/ 267 w 101"/>
                      <a:gd name="T21" fmla="*/ 123 h 89"/>
                      <a:gd name="T22" fmla="*/ 270 w 101"/>
                      <a:gd name="T23" fmla="*/ 166 h 89"/>
                      <a:gd name="T24" fmla="*/ 257 w 101"/>
                      <a:gd name="T25" fmla="*/ 176 h 89"/>
                      <a:gd name="T26" fmla="*/ 243 w 101"/>
                      <a:gd name="T27" fmla="*/ 187 h 89"/>
                      <a:gd name="T28" fmla="*/ 243 w 101"/>
                      <a:gd name="T29" fmla="*/ 195 h 89"/>
                      <a:gd name="T30" fmla="*/ 243 w 101"/>
                      <a:gd name="T31" fmla="*/ 198 h 89"/>
                      <a:gd name="T32" fmla="*/ 241 w 101"/>
                      <a:gd name="T33" fmla="*/ 198 h 89"/>
                      <a:gd name="T34" fmla="*/ 227 w 101"/>
                      <a:gd name="T35" fmla="*/ 195 h 89"/>
                      <a:gd name="T36" fmla="*/ 227 w 101"/>
                      <a:gd name="T37" fmla="*/ 217 h 89"/>
                      <a:gd name="T38" fmla="*/ 203 w 101"/>
                      <a:gd name="T39" fmla="*/ 217 h 89"/>
                      <a:gd name="T40" fmla="*/ 182 w 101"/>
                      <a:gd name="T41" fmla="*/ 219 h 89"/>
                      <a:gd name="T42" fmla="*/ 171 w 101"/>
                      <a:gd name="T43" fmla="*/ 230 h 89"/>
                      <a:gd name="T44" fmla="*/ 163 w 101"/>
                      <a:gd name="T45" fmla="*/ 222 h 89"/>
                      <a:gd name="T46" fmla="*/ 152 w 101"/>
                      <a:gd name="T47" fmla="*/ 214 h 89"/>
                      <a:gd name="T48" fmla="*/ 120 w 101"/>
                      <a:gd name="T49" fmla="*/ 227 h 89"/>
                      <a:gd name="T50" fmla="*/ 104 w 101"/>
                      <a:gd name="T51" fmla="*/ 235 h 89"/>
                      <a:gd name="T52" fmla="*/ 99 w 101"/>
                      <a:gd name="T53" fmla="*/ 227 h 89"/>
                      <a:gd name="T54" fmla="*/ 88 w 101"/>
                      <a:gd name="T55" fmla="*/ 217 h 89"/>
                      <a:gd name="T56" fmla="*/ 88 w 101"/>
                      <a:gd name="T57" fmla="*/ 203 h 89"/>
                      <a:gd name="T58" fmla="*/ 83 w 101"/>
                      <a:gd name="T59" fmla="*/ 193 h 89"/>
                      <a:gd name="T60" fmla="*/ 72 w 101"/>
                      <a:gd name="T61" fmla="*/ 179 h 89"/>
                      <a:gd name="T62" fmla="*/ 59 w 101"/>
                      <a:gd name="T63" fmla="*/ 171 h 89"/>
                      <a:gd name="T64" fmla="*/ 43 w 101"/>
                      <a:gd name="T65" fmla="*/ 168 h 89"/>
                      <a:gd name="T66" fmla="*/ 32 w 101"/>
                      <a:gd name="T67" fmla="*/ 166 h 89"/>
                      <a:gd name="T68" fmla="*/ 37 w 101"/>
                      <a:gd name="T69" fmla="*/ 152 h 89"/>
                      <a:gd name="T70" fmla="*/ 35 w 101"/>
                      <a:gd name="T71" fmla="*/ 139 h 89"/>
                      <a:gd name="T72" fmla="*/ 21 w 101"/>
                      <a:gd name="T73" fmla="*/ 120 h 89"/>
                      <a:gd name="T74" fmla="*/ 5 w 101"/>
                      <a:gd name="T75" fmla="*/ 107 h 89"/>
                      <a:gd name="T76" fmla="*/ 3 w 101"/>
                      <a:gd name="T77" fmla="*/ 67 h 89"/>
                      <a:gd name="T78" fmla="*/ 11 w 101"/>
                      <a:gd name="T79" fmla="*/ 59 h 89"/>
                      <a:gd name="T80" fmla="*/ 21 w 101"/>
                      <a:gd name="T81" fmla="*/ 43 h 89"/>
                      <a:gd name="T82" fmla="*/ 24 w 101"/>
                      <a:gd name="T83" fmla="*/ 37 h 89"/>
                      <a:gd name="T84" fmla="*/ 27 w 101"/>
                      <a:gd name="T85" fmla="*/ 40 h 89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01" h="89">
                        <a:moveTo>
                          <a:pt x="10" y="15"/>
                        </a:moveTo>
                        <a:cubicBezTo>
                          <a:pt x="15" y="17"/>
                          <a:pt x="22" y="19"/>
                          <a:pt x="26" y="19"/>
                        </a:cubicBezTo>
                        <a:cubicBezTo>
                          <a:pt x="32" y="19"/>
                          <a:pt x="35" y="17"/>
                          <a:pt x="39" y="12"/>
                        </a:cubicBezTo>
                        <a:cubicBezTo>
                          <a:pt x="42" y="8"/>
                          <a:pt x="51" y="0"/>
                          <a:pt x="56" y="1"/>
                        </a:cubicBezTo>
                        <a:cubicBezTo>
                          <a:pt x="61" y="3"/>
                          <a:pt x="64" y="1"/>
                          <a:pt x="65" y="7"/>
                        </a:cubicBezTo>
                        <a:cubicBezTo>
                          <a:pt x="66" y="12"/>
                          <a:pt x="66" y="19"/>
                          <a:pt x="72" y="20"/>
                        </a:cubicBezTo>
                        <a:cubicBezTo>
                          <a:pt x="75" y="20"/>
                          <a:pt x="81" y="21"/>
                          <a:pt x="86" y="22"/>
                        </a:cubicBezTo>
                        <a:cubicBezTo>
                          <a:pt x="86" y="23"/>
                          <a:pt x="86" y="23"/>
                          <a:pt x="86" y="23"/>
                        </a:cubicBezTo>
                        <a:cubicBezTo>
                          <a:pt x="85" y="26"/>
                          <a:pt x="86" y="30"/>
                          <a:pt x="88" y="32"/>
                        </a:cubicBezTo>
                        <a:cubicBezTo>
                          <a:pt x="94" y="36"/>
                          <a:pt x="98" y="41"/>
                          <a:pt x="98" y="41"/>
                        </a:cubicBezTo>
                        <a:cubicBezTo>
                          <a:pt x="100" y="46"/>
                          <a:pt x="100" y="46"/>
                          <a:pt x="100" y="46"/>
                        </a:cubicBezTo>
                        <a:cubicBezTo>
                          <a:pt x="101" y="62"/>
                          <a:pt x="101" y="62"/>
                          <a:pt x="101" y="62"/>
                        </a:cubicBezTo>
                        <a:cubicBezTo>
                          <a:pt x="101" y="62"/>
                          <a:pt x="99" y="66"/>
                          <a:pt x="96" y="66"/>
                        </a:cubicBezTo>
                        <a:cubicBezTo>
                          <a:pt x="93" y="67"/>
                          <a:pt x="90" y="68"/>
                          <a:pt x="91" y="70"/>
                        </a:cubicBezTo>
                        <a:cubicBezTo>
                          <a:pt x="91" y="71"/>
                          <a:pt x="91" y="72"/>
                          <a:pt x="91" y="73"/>
                        </a:cubicBezTo>
                        <a:cubicBezTo>
                          <a:pt x="91" y="74"/>
                          <a:pt x="91" y="74"/>
                          <a:pt x="91" y="74"/>
                        </a:cubicBezTo>
                        <a:cubicBezTo>
                          <a:pt x="91" y="74"/>
                          <a:pt x="91" y="74"/>
                          <a:pt x="90" y="74"/>
                        </a:cubicBezTo>
                        <a:cubicBezTo>
                          <a:pt x="89" y="73"/>
                          <a:pt x="85" y="73"/>
                          <a:pt x="85" y="73"/>
                        </a:cubicBezTo>
                        <a:cubicBezTo>
                          <a:pt x="85" y="73"/>
                          <a:pt x="86" y="81"/>
                          <a:pt x="85" y="81"/>
                        </a:cubicBezTo>
                        <a:cubicBezTo>
                          <a:pt x="84" y="82"/>
                          <a:pt x="78" y="82"/>
                          <a:pt x="76" y="81"/>
                        </a:cubicBezTo>
                        <a:cubicBezTo>
                          <a:pt x="74" y="80"/>
                          <a:pt x="72" y="81"/>
                          <a:pt x="68" y="82"/>
                        </a:cubicBezTo>
                        <a:cubicBezTo>
                          <a:pt x="64" y="82"/>
                          <a:pt x="64" y="86"/>
                          <a:pt x="64" y="86"/>
                        </a:cubicBezTo>
                        <a:cubicBezTo>
                          <a:pt x="64" y="86"/>
                          <a:pt x="62" y="85"/>
                          <a:pt x="61" y="83"/>
                        </a:cubicBezTo>
                        <a:cubicBezTo>
                          <a:pt x="59" y="82"/>
                          <a:pt x="58" y="80"/>
                          <a:pt x="57" y="80"/>
                        </a:cubicBezTo>
                        <a:cubicBezTo>
                          <a:pt x="56" y="80"/>
                          <a:pt x="47" y="84"/>
                          <a:pt x="45" y="85"/>
                        </a:cubicBezTo>
                        <a:cubicBezTo>
                          <a:pt x="44" y="86"/>
                          <a:pt x="42" y="87"/>
                          <a:pt x="39" y="88"/>
                        </a:cubicBezTo>
                        <a:cubicBezTo>
                          <a:pt x="37" y="89"/>
                          <a:pt x="38" y="87"/>
                          <a:pt x="37" y="85"/>
                        </a:cubicBezTo>
                        <a:cubicBezTo>
                          <a:pt x="37" y="84"/>
                          <a:pt x="34" y="83"/>
                          <a:pt x="33" y="81"/>
                        </a:cubicBezTo>
                        <a:cubicBezTo>
                          <a:pt x="31" y="79"/>
                          <a:pt x="33" y="79"/>
                          <a:pt x="33" y="76"/>
                        </a:cubicBezTo>
                        <a:cubicBezTo>
                          <a:pt x="33" y="73"/>
                          <a:pt x="32" y="74"/>
                          <a:pt x="31" y="72"/>
                        </a:cubicBezTo>
                        <a:cubicBezTo>
                          <a:pt x="29" y="71"/>
                          <a:pt x="30" y="70"/>
                          <a:pt x="27" y="67"/>
                        </a:cubicBezTo>
                        <a:cubicBezTo>
                          <a:pt x="25" y="64"/>
                          <a:pt x="24" y="66"/>
                          <a:pt x="22" y="64"/>
                        </a:cubicBezTo>
                        <a:cubicBezTo>
                          <a:pt x="19" y="62"/>
                          <a:pt x="19" y="62"/>
                          <a:pt x="16" y="63"/>
                        </a:cubicBezTo>
                        <a:cubicBezTo>
                          <a:pt x="13" y="64"/>
                          <a:pt x="13" y="63"/>
                          <a:pt x="12" y="62"/>
                        </a:cubicBezTo>
                        <a:cubicBezTo>
                          <a:pt x="12" y="61"/>
                          <a:pt x="12" y="58"/>
                          <a:pt x="14" y="57"/>
                        </a:cubicBezTo>
                        <a:cubicBezTo>
                          <a:pt x="16" y="55"/>
                          <a:pt x="14" y="54"/>
                          <a:pt x="13" y="52"/>
                        </a:cubicBezTo>
                        <a:cubicBezTo>
                          <a:pt x="12" y="51"/>
                          <a:pt x="10" y="47"/>
                          <a:pt x="8" y="45"/>
                        </a:cubicBezTo>
                        <a:cubicBezTo>
                          <a:pt x="5" y="43"/>
                          <a:pt x="5" y="41"/>
                          <a:pt x="2" y="40"/>
                        </a:cubicBezTo>
                        <a:cubicBezTo>
                          <a:pt x="0" y="39"/>
                          <a:pt x="1" y="29"/>
                          <a:pt x="1" y="25"/>
                        </a:cubicBezTo>
                        <a:cubicBezTo>
                          <a:pt x="1" y="22"/>
                          <a:pt x="2" y="24"/>
                          <a:pt x="4" y="22"/>
                        </a:cubicBezTo>
                        <a:cubicBezTo>
                          <a:pt x="6" y="19"/>
                          <a:pt x="6" y="17"/>
                          <a:pt x="8" y="16"/>
                        </a:cubicBezTo>
                        <a:cubicBezTo>
                          <a:pt x="9" y="15"/>
                          <a:pt x="9" y="15"/>
                          <a:pt x="9" y="14"/>
                        </a:cubicBezTo>
                        <a:lnTo>
                          <a:pt x="10" y="15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8" name="Freeform 13">
                    <a:extLst>
                      <a:ext uri="{FF2B5EF4-FFF2-40B4-BE49-F238E27FC236}">
                        <a16:creationId xmlns:a16="http://schemas.microsoft.com/office/drawing/2014/main" id="{E1788015-9EA1-4C7B-B3DD-8451324E13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61245" y="2139254"/>
                    <a:ext cx="422862" cy="548846"/>
                  </a:xfrm>
                  <a:custGeom>
                    <a:avLst/>
                    <a:gdLst>
                      <a:gd name="T0" fmla="*/ 233 w 87"/>
                      <a:gd name="T1" fmla="*/ 190 h 109"/>
                      <a:gd name="T2" fmla="*/ 230 w 87"/>
                      <a:gd name="T3" fmla="*/ 208 h 109"/>
                      <a:gd name="T4" fmla="*/ 220 w 87"/>
                      <a:gd name="T5" fmla="*/ 232 h 109"/>
                      <a:gd name="T6" fmla="*/ 198 w 87"/>
                      <a:gd name="T7" fmla="*/ 240 h 109"/>
                      <a:gd name="T8" fmla="*/ 193 w 87"/>
                      <a:gd name="T9" fmla="*/ 256 h 109"/>
                      <a:gd name="T10" fmla="*/ 174 w 87"/>
                      <a:gd name="T11" fmla="*/ 256 h 109"/>
                      <a:gd name="T12" fmla="*/ 163 w 87"/>
                      <a:gd name="T13" fmla="*/ 259 h 109"/>
                      <a:gd name="T14" fmla="*/ 134 w 87"/>
                      <a:gd name="T15" fmla="*/ 270 h 109"/>
                      <a:gd name="T16" fmla="*/ 112 w 87"/>
                      <a:gd name="T17" fmla="*/ 291 h 109"/>
                      <a:gd name="T18" fmla="*/ 91 w 87"/>
                      <a:gd name="T19" fmla="*/ 288 h 109"/>
                      <a:gd name="T20" fmla="*/ 72 w 87"/>
                      <a:gd name="T21" fmla="*/ 262 h 109"/>
                      <a:gd name="T22" fmla="*/ 62 w 87"/>
                      <a:gd name="T23" fmla="*/ 246 h 109"/>
                      <a:gd name="T24" fmla="*/ 43 w 87"/>
                      <a:gd name="T25" fmla="*/ 240 h 109"/>
                      <a:gd name="T26" fmla="*/ 27 w 87"/>
                      <a:gd name="T27" fmla="*/ 238 h 109"/>
                      <a:gd name="T28" fmla="*/ 24 w 87"/>
                      <a:gd name="T29" fmla="*/ 238 h 109"/>
                      <a:gd name="T30" fmla="*/ 24 w 87"/>
                      <a:gd name="T31" fmla="*/ 230 h 109"/>
                      <a:gd name="T32" fmla="*/ 13 w 87"/>
                      <a:gd name="T33" fmla="*/ 211 h 109"/>
                      <a:gd name="T34" fmla="*/ 3 w 87"/>
                      <a:gd name="T35" fmla="*/ 198 h 109"/>
                      <a:gd name="T36" fmla="*/ 3 w 87"/>
                      <a:gd name="T37" fmla="*/ 182 h 109"/>
                      <a:gd name="T38" fmla="*/ 11 w 87"/>
                      <a:gd name="T39" fmla="*/ 166 h 109"/>
                      <a:gd name="T40" fmla="*/ 35 w 87"/>
                      <a:gd name="T41" fmla="*/ 147 h 109"/>
                      <a:gd name="T42" fmla="*/ 40 w 87"/>
                      <a:gd name="T43" fmla="*/ 131 h 109"/>
                      <a:gd name="T44" fmla="*/ 29 w 87"/>
                      <a:gd name="T45" fmla="*/ 115 h 109"/>
                      <a:gd name="T46" fmla="*/ 0 w 87"/>
                      <a:gd name="T47" fmla="*/ 77 h 109"/>
                      <a:gd name="T48" fmla="*/ 21 w 87"/>
                      <a:gd name="T49" fmla="*/ 69 h 109"/>
                      <a:gd name="T50" fmla="*/ 51 w 87"/>
                      <a:gd name="T51" fmla="*/ 59 h 109"/>
                      <a:gd name="T52" fmla="*/ 80 w 87"/>
                      <a:gd name="T53" fmla="*/ 59 h 109"/>
                      <a:gd name="T54" fmla="*/ 104 w 87"/>
                      <a:gd name="T55" fmla="*/ 48 h 109"/>
                      <a:gd name="T56" fmla="*/ 118 w 87"/>
                      <a:gd name="T57" fmla="*/ 24 h 109"/>
                      <a:gd name="T58" fmla="*/ 123 w 87"/>
                      <a:gd name="T59" fmla="*/ 8 h 109"/>
                      <a:gd name="T60" fmla="*/ 134 w 87"/>
                      <a:gd name="T61" fmla="*/ 5 h 109"/>
                      <a:gd name="T62" fmla="*/ 139 w 87"/>
                      <a:gd name="T63" fmla="*/ 5 h 109"/>
                      <a:gd name="T64" fmla="*/ 139 w 87"/>
                      <a:gd name="T65" fmla="*/ 5 h 109"/>
                      <a:gd name="T66" fmla="*/ 145 w 87"/>
                      <a:gd name="T67" fmla="*/ 21 h 109"/>
                      <a:gd name="T68" fmla="*/ 153 w 87"/>
                      <a:gd name="T69" fmla="*/ 37 h 109"/>
                      <a:gd name="T70" fmla="*/ 155 w 87"/>
                      <a:gd name="T71" fmla="*/ 53 h 109"/>
                      <a:gd name="T72" fmla="*/ 155 w 87"/>
                      <a:gd name="T73" fmla="*/ 72 h 109"/>
                      <a:gd name="T74" fmla="*/ 161 w 87"/>
                      <a:gd name="T75" fmla="*/ 91 h 109"/>
                      <a:gd name="T76" fmla="*/ 166 w 87"/>
                      <a:gd name="T77" fmla="*/ 101 h 109"/>
                      <a:gd name="T78" fmla="*/ 177 w 87"/>
                      <a:gd name="T79" fmla="*/ 109 h 109"/>
                      <a:gd name="T80" fmla="*/ 190 w 87"/>
                      <a:gd name="T81" fmla="*/ 112 h 109"/>
                      <a:gd name="T82" fmla="*/ 196 w 87"/>
                      <a:gd name="T83" fmla="*/ 131 h 109"/>
                      <a:gd name="T84" fmla="*/ 193 w 87"/>
                      <a:gd name="T85" fmla="*/ 139 h 109"/>
                      <a:gd name="T86" fmla="*/ 217 w 87"/>
                      <a:gd name="T87" fmla="*/ 144 h 109"/>
                      <a:gd name="T88" fmla="*/ 220 w 87"/>
                      <a:gd name="T89" fmla="*/ 163 h 109"/>
                      <a:gd name="T90" fmla="*/ 220 w 87"/>
                      <a:gd name="T91" fmla="*/ 187 h 109"/>
                      <a:gd name="T92" fmla="*/ 233 w 87"/>
                      <a:gd name="T93" fmla="*/ 187 h 109"/>
                      <a:gd name="T94" fmla="*/ 233 w 87"/>
                      <a:gd name="T95" fmla="*/ 190 h 109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87" h="109">
                        <a:moveTo>
                          <a:pt x="87" y="71"/>
                        </a:moveTo>
                        <a:cubicBezTo>
                          <a:pt x="86" y="74"/>
                          <a:pt x="86" y="77"/>
                          <a:pt x="86" y="78"/>
                        </a:cubicBezTo>
                        <a:cubicBezTo>
                          <a:pt x="87" y="79"/>
                          <a:pt x="83" y="85"/>
                          <a:pt x="82" y="87"/>
                        </a:cubicBezTo>
                        <a:cubicBezTo>
                          <a:pt x="81" y="88"/>
                          <a:pt x="75" y="88"/>
                          <a:pt x="74" y="90"/>
                        </a:cubicBezTo>
                        <a:cubicBezTo>
                          <a:pt x="72" y="91"/>
                          <a:pt x="74" y="95"/>
                          <a:pt x="72" y="96"/>
                        </a:cubicBezTo>
                        <a:cubicBezTo>
                          <a:pt x="70" y="97"/>
                          <a:pt x="65" y="96"/>
                          <a:pt x="65" y="96"/>
                        </a:cubicBezTo>
                        <a:cubicBezTo>
                          <a:pt x="65" y="96"/>
                          <a:pt x="64" y="97"/>
                          <a:pt x="61" y="97"/>
                        </a:cubicBezTo>
                        <a:cubicBezTo>
                          <a:pt x="59" y="97"/>
                          <a:pt x="52" y="97"/>
                          <a:pt x="50" y="101"/>
                        </a:cubicBezTo>
                        <a:cubicBezTo>
                          <a:pt x="48" y="105"/>
                          <a:pt x="44" y="109"/>
                          <a:pt x="42" y="109"/>
                        </a:cubicBezTo>
                        <a:cubicBezTo>
                          <a:pt x="40" y="109"/>
                          <a:pt x="38" y="109"/>
                          <a:pt x="34" y="108"/>
                        </a:cubicBezTo>
                        <a:cubicBezTo>
                          <a:pt x="31" y="106"/>
                          <a:pt x="29" y="100"/>
                          <a:pt x="27" y="98"/>
                        </a:cubicBezTo>
                        <a:cubicBezTo>
                          <a:pt x="26" y="97"/>
                          <a:pt x="26" y="93"/>
                          <a:pt x="23" y="92"/>
                        </a:cubicBezTo>
                        <a:cubicBezTo>
                          <a:pt x="21" y="91"/>
                          <a:pt x="18" y="87"/>
                          <a:pt x="16" y="90"/>
                        </a:cubicBezTo>
                        <a:cubicBezTo>
                          <a:pt x="14" y="93"/>
                          <a:pt x="12" y="90"/>
                          <a:pt x="10" y="89"/>
                        </a:cubicBezTo>
                        <a:cubicBezTo>
                          <a:pt x="9" y="89"/>
                          <a:pt x="9" y="89"/>
                          <a:pt x="9" y="89"/>
                        </a:cubicBezTo>
                        <a:cubicBezTo>
                          <a:pt x="9" y="88"/>
                          <a:pt x="9" y="87"/>
                          <a:pt x="9" y="86"/>
                        </a:cubicBezTo>
                        <a:cubicBezTo>
                          <a:pt x="9" y="85"/>
                          <a:pt x="6" y="80"/>
                          <a:pt x="5" y="79"/>
                        </a:cubicBezTo>
                        <a:cubicBezTo>
                          <a:pt x="4" y="78"/>
                          <a:pt x="1" y="74"/>
                          <a:pt x="1" y="74"/>
                        </a:cubicBezTo>
                        <a:cubicBezTo>
                          <a:pt x="1" y="74"/>
                          <a:pt x="1" y="69"/>
                          <a:pt x="1" y="68"/>
                        </a:cubicBezTo>
                        <a:cubicBezTo>
                          <a:pt x="0" y="66"/>
                          <a:pt x="2" y="63"/>
                          <a:pt x="4" y="62"/>
                        </a:cubicBezTo>
                        <a:cubicBezTo>
                          <a:pt x="6" y="61"/>
                          <a:pt x="12" y="56"/>
                          <a:pt x="13" y="55"/>
                        </a:cubicBezTo>
                        <a:cubicBezTo>
                          <a:pt x="14" y="54"/>
                          <a:pt x="16" y="52"/>
                          <a:pt x="15" y="49"/>
                        </a:cubicBezTo>
                        <a:cubicBezTo>
                          <a:pt x="14" y="46"/>
                          <a:pt x="12" y="44"/>
                          <a:pt x="11" y="43"/>
                        </a:cubicBezTo>
                        <a:cubicBezTo>
                          <a:pt x="9" y="42"/>
                          <a:pt x="3" y="38"/>
                          <a:pt x="0" y="29"/>
                        </a:cubicBezTo>
                        <a:cubicBezTo>
                          <a:pt x="0" y="29"/>
                          <a:pt x="5" y="27"/>
                          <a:pt x="8" y="26"/>
                        </a:cubicBezTo>
                        <a:cubicBezTo>
                          <a:pt x="11" y="24"/>
                          <a:pt x="14" y="24"/>
                          <a:pt x="19" y="22"/>
                        </a:cubicBezTo>
                        <a:cubicBezTo>
                          <a:pt x="23" y="20"/>
                          <a:pt x="26" y="22"/>
                          <a:pt x="30" y="22"/>
                        </a:cubicBezTo>
                        <a:cubicBezTo>
                          <a:pt x="35" y="22"/>
                          <a:pt x="36" y="20"/>
                          <a:pt x="39" y="18"/>
                        </a:cubicBezTo>
                        <a:cubicBezTo>
                          <a:pt x="42" y="16"/>
                          <a:pt x="43" y="13"/>
                          <a:pt x="44" y="9"/>
                        </a:cubicBezTo>
                        <a:cubicBezTo>
                          <a:pt x="44" y="5"/>
                          <a:pt x="44" y="4"/>
                          <a:pt x="46" y="3"/>
                        </a:cubicBezTo>
                        <a:cubicBezTo>
                          <a:pt x="48" y="1"/>
                          <a:pt x="48" y="0"/>
                          <a:pt x="50" y="2"/>
                        </a:cubicBezTo>
                        <a:cubicBezTo>
                          <a:pt x="51" y="3"/>
                          <a:pt x="51" y="2"/>
                          <a:pt x="52" y="2"/>
                        </a:cubicBezTo>
                        <a:cubicBezTo>
                          <a:pt x="52" y="2"/>
                          <a:pt x="52" y="2"/>
                          <a:pt x="52" y="2"/>
                        </a:cubicBezTo>
                        <a:cubicBezTo>
                          <a:pt x="52" y="2"/>
                          <a:pt x="54" y="6"/>
                          <a:pt x="54" y="8"/>
                        </a:cubicBezTo>
                        <a:cubicBezTo>
                          <a:pt x="54" y="9"/>
                          <a:pt x="57" y="13"/>
                          <a:pt x="57" y="14"/>
                        </a:cubicBezTo>
                        <a:cubicBezTo>
                          <a:pt x="58" y="15"/>
                          <a:pt x="59" y="17"/>
                          <a:pt x="58" y="20"/>
                        </a:cubicBezTo>
                        <a:cubicBezTo>
                          <a:pt x="57" y="23"/>
                          <a:pt x="57" y="26"/>
                          <a:pt x="58" y="27"/>
                        </a:cubicBezTo>
                        <a:cubicBezTo>
                          <a:pt x="59" y="28"/>
                          <a:pt x="60" y="32"/>
                          <a:pt x="60" y="34"/>
                        </a:cubicBezTo>
                        <a:cubicBezTo>
                          <a:pt x="60" y="35"/>
                          <a:pt x="61" y="36"/>
                          <a:pt x="62" y="38"/>
                        </a:cubicBezTo>
                        <a:cubicBezTo>
                          <a:pt x="62" y="40"/>
                          <a:pt x="63" y="40"/>
                          <a:pt x="66" y="41"/>
                        </a:cubicBezTo>
                        <a:cubicBezTo>
                          <a:pt x="69" y="41"/>
                          <a:pt x="70" y="39"/>
                          <a:pt x="71" y="42"/>
                        </a:cubicBezTo>
                        <a:cubicBezTo>
                          <a:pt x="71" y="46"/>
                          <a:pt x="73" y="49"/>
                          <a:pt x="73" y="49"/>
                        </a:cubicBezTo>
                        <a:cubicBezTo>
                          <a:pt x="73" y="49"/>
                          <a:pt x="70" y="51"/>
                          <a:pt x="72" y="52"/>
                        </a:cubicBezTo>
                        <a:cubicBezTo>
                          <a:pt x="75" y="52"/>
                          <a:pt x="80" y="53"/>
                          <a:pt x="81" y="54"/>
                        </a:cubicBezTo>
                        <a:cubicBezTo>
                          <a:pt x="82" y="55"/>
                          <a:pt x="83" y="58"/>
                          <a:pt x="82" y="61"/>
                        </a:cubicBezTo>
                        <a:cubicBezTo>
                          <a:pt x="82" y="65"/>
                          <a:pt x="80" y="70"/>
                          <a:pt x="82" y="70"/>
                        </a:cubicBezTo>
                        <a:cubicBezTo>
                          <a:pt x="84" y="70"/>
                          <a:pt x="85" y="70"/>
                          <a:pt x="87" y="70"/>
                        </a:cubicBezTo>
                        <a:lnTo>
                          <a:pt x="87" y="71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59" name="Freeform 14">
                    <a:extLst>
                      <a:ext uri="{FF2B5EF4-FFF2-40B4-BE49-F238E27FC236}">
                        <a16:creationId xmlns:a16="http://schemas.microsoft.com/office/drawing/2014/main" id="{889A2D5C-5FE0-4999-847B-F48262B750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04436" y="2467429"/>
                    <a:ext cx="597089" cy="492265"/>
                  </a:xfrm>
                  <a:custGeom>
                    <a:avLst/>
                    <a:gdLst>
                      <a:gd name="T0" fmla="*/ 0 w 123"/>
                      <a:gd name="T1" fmla="*/ 96 h 98"/>
                      <a:gd name="T2" fmla="*/ 8 w 123"/>
                      <a:gd name="T3" fmla="*/ 104 h 98"/>
                      <a:gd name="T4" fmla="*/ 21 w 123"/>
                      <a:gd name="T5" fmla="*/ 120 h 98"/>
                      <a:gd name="T6" fmla="*/ 24 w 123"/>
                      <a:gd name="T7" fmla="*/ 154 h 98"/>
                      <a:gd name="T8" fmla="*/ 43 w 123"/>
                      <a:gd name="T9" fmla="*/ 176 h 98"/>
                      <a:gd name="T10" fmla="*/ 67 w 123"/>
                      <a:gd name="T11" fmla="*/ 181 h 98"/>
                      <a:gd name="T12" fmla="*/ 80 w 123"/>
                      <a:gd name="T13" fmla="*/ 205 h 98"/>
                      <a:gd name="T14" fmla="*/ 166 w 123"/>
                      <a:gd name="T15" fmla="*/ 221 h 98"/>
                      <a:gd name="T16" fmla="*/ 187 w 123"/>
                      <a:gd name="T17" fmla="*/ 229 h 98"/>
                      <a:gd name="T18" fmla="*/ 214 w 123"/>
                      <a:gd name="T19" fmla="*/ 232 h 98"/>
                      <a:gd name="T20" fmla="*/ 238 w 123"/>
                      <a:gd name="T21" fmla="*/ 248 h 98"/>
                      <a:gd name="T22" fmla="*/ 257 w 123"/>
                      <a:gd name="T23" fmla="*/ 256 h 98"/>
                      <a:gd name="T24" fmla="*/ 281 w 123"/>
                      <a:gd name="T25" fmla="*/ 256 h 98"/>
                      <a:gd name="T26" fmla="*/ 284 w 123"/>
                      <a:gd name="T27" fmla="*/ 256 h 98"/>
                      <a:gd name="T28" fmla="*/ 284 w 123"/>
                      <a:gd name="T29" fmla="*/ 245 h 98"/>
                      <a:gd name="T30" fmla="*/ 289 w 123"/>
                      <a:gd name="T31" fmla="*/ 229 h 98"/>
                      <a:gd name="T32" fmla="*/ 278 w 123"/>
                      <a:gd name="T33" fmla="*/ 197 h 98"/>
                      <a:gd name="T34" fmla="*/ 278 w 123"/>
                      <a:gd name="T35" fmla="*/ 176 h 98"/>
                      <a:gd name="T36" fmla="*/ 286 w 123"/>
                      <a:gd name="T37" fmla="*/ 168 h 98"/>
                      <a:gd name="T38" fmla="*/ 305 w 123"/>
                      <a:gd name="T39" fmla="*/ 160 h 98"/>
                      <a:gd name="T40" fmla="*/ 297 w 123"/>
                      <a:gd name="T41" fmla="*/ 146 h 98"/>
                      <a:gd name="T42" fmla="*/ 305 w 123"/>
                      <a:gd name="T43" fmla="*/ 133 h 98"/>
                      <a:gd name="T44" fmla="*/ 316 w 123"/>
                      <a:gd name="T45" fmla="*/ 123 h 98"/>
                      <a:gd name="T46" fmla="*/ 329 w 123"/>
                      <a:gd name="T47" fmla="*/ 104 h 98"/>
                      <a:gd name="T48" fmla="*/ 318 w 123"/>
                      <a:gd name="T49" fmla="*/ 88 h 98"/>
                      <a:gd name="T50" fmla="*/ 310 w 123"/>
                      <a:gd name="T51" fmla="*/ 64 h 98"/>
                      <a:gd name="T52" fmla="*/ 305 w 123"/>
                      <a:gd name="T53" fmla="*/ 53 h 98"/>
                      <a:gd name="T54" fmla="*/ 300 w 123"/>
                      <a:gd name="T55" fmla="*/ 59 h 98"/>
                      <a:gd name="T56" fmla="*/ 276 w 123"/>
                      <a:gd name="T57" fmla="*/ 61 h 98"/>
                      <a:gd name="T58" fmla="*/ 259 w 123"/>
                      <a:gd name="T59" fmla="*/ 64 h 98"/>
                      <a:gd name="T60" fmla="*/ 257 w 123"/>
                      <a:gd name="T61" fmla="*/ 51 h 98"/>
                      <a:gd name="T62" fmla="*/ 246 w 123"/>
                      <a:gd name="T63" fmla="*/ 45 h 98"/>
                      <a:gd name="T64" fmla="*/ 241 w 123"/>
                      <a:gd name="T65" fmla="*/ 59 h 98"/>
                      <a:gd name="T66" fmla="*/ 235 w 123"/>
                      <a:gd name="T67" fmla="*/ 59 h 98"/>
                      <a:gd name="T68" fmla="*/ 225 w 123"/>
                      <a:gd name="T69" fmla="*/ 59 h 98"/>
                      <a:gd name="T70" fmla="*/ 214 w 123"/>
                      <a:gd name="T71" fmla="*/ 61 h 98"/>
                      <a:gd name="T72" fmla="*/ 201 w 123"/>
                      <a:gd name="T73" fmla="*/ 61 h 98"/>
                      <a:gd name="T74" fmla="*/ 195 w 123"/>
                      <a:gd name="T75" fmla="*/ 61 h 98"/>
                      <a:gd name="T76" fmla="*/ 206 w 123"/>
                      <a:gd name="T77" fmla="*/ 45 h 98"/>
                      <a:gd name="T78" fmla="*/ 209 w 123"/>
                      <a:gd name="T79" fmla="*/ 27 h 98"/>
                      <a:gd name="T80" fmla="*/ 201 w 123"/>
                      <a:gd name="T81" fmla="*/ 3 h 98"/>
                      <a:gd name="T82" fmla="*/ 201 w 123"/>
                      <a:gd name="T83" fmla="*/ 3 h 98"/>
                      <a:gd name="T84" fmla="*/ 187 w 123"/>
                      <a:gd name="T85" fmla="*/ 16 h 98"/>
                      <a:gd name="T86" fmla="*/ 171 w 123"/>
                      <a:gd name="T87" fmla="*/ 8 h 98"/>
                      <a:gd name="T88" fmla="*/ 155 w 123"/>
                      <a:gd name="T89" fmla="*/ 13 h 98"/>
                      <a:gd name="T90" fmla="*/ 131 w 123"/>
                      <a:gd name="T91" fmla="*/ 11 h 98"/>
                      <a:gd name="T92" fmla="*/ 107 w 123"/>
                      <a:gd name="T93" fmla="*/ 16 h 98"/>
                      <a:gd name="T94" fmla="*/ 99 w 123"/>
                      <a:gd name="T95" fmla="*/ 13 h 98"/>
                      <a:gd name="T96" fmla="*/ 99 w 123"/>
                      <a:gd name="T97" fmla="*/ 16 h 98"/>
                      <a:gd name="T98" fmla="*/ 96 w 123"/>
                      <a:gd name="T99" fmla="*/ 35 h 98"/>
                      <a:gd name="T100" fmla="*/ 86 w 123"/>
                      <a:gd name="T101" fmla="*/ 59 h 98"/>
                      <a:gd name="T102" fmla="*/ 64 w 123"/>
                      <a:gd name="T103" fmla="*/ 67 h 98"/>
                      <a:gd name="T104" fmla="*/ 59 w 123"/>
                      <a:gd name="T105" fmla="*/ 83 h 98"/>
                      <a:gd name="T106" fmla="*/ 40 w 123"/>
                      <a:gd name="T107" fmla="*/ 83 h 98"/>
                      <a:gd name="T108" fmla="*/ 29 w 123"/>
                      <a:gd name="T109" fmla="*/ 85 h 98"/>
                      <a:gd name="T110" fmla="*/ 0 w 123"/>
                      <a:gd name="T111" fmla="*/ 96 h 98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0" t="0" r="r" b="b"/>
                    <a:pathLst>
                      <a:path w="123" h="98">
                        <a:moveTo>
                          <a:pt x="0" y="36"/>
                        </a:moveTo>
                        <a:cubicBezTo>
                          <a:pt x="1" y="38"/>
                          <a:pt x="2" y="39"/>
                          <a:pt x="3" y="39"/>
                        </a:cubicBezTo>
                        <a:cubicBezTo>
                          <a:pt x="6" y="39"/>
                          <a:pt x="9" y="40"/>
                          <a:pt x="8" y="45"/>
                        </a:cubicBezTo>
                        <a:cubicBezTo>
                          <a:pt x="8" y="50"/>
                          <a:pt x="6" y="54"/>
                          <a:pt x="9" y="58"/>
                        </a:cubicBezTo>
                        <a:cubicBezTo>
                          <a:pt x="12" y="62"/>
                          <a:pt x="13" y="65"/>
                          <a:pt x="16" y="66"/>
                        </a:cubicBezTo>
                        <a:cubicBezTo>
                          <a:pt x="19" y="68"/>
                          <a:pt x="22" y="62"/>
                          <a:pt x="25" y="68"/>
                        </a:cubicBezTo>
                        <a:cubicBezTo>
                          <a:pt x="28" y="75"/>
                          <a:pt x="15" y="77"/>
                          <a:pt x="30" y="77"/>
                        </a:cubicBezTo>
                        <a:cubicBezTo>
                          <a:pt x="44" y="76"/>
                          <a:pt x="58" y="81"/>
                          <a:pt x="62" y="83"/>
                        </a:cubicBezTo>
                        <a:cubicBezTo>
                          <a:pt x="65" y="84"/>
                          <a:pt x="67" y="83"/>
                          <a:pt x="70" y="86"/>
                        </a:cubicBezTo>
                        <a:cubicBezTo>
                          <a:pt x="74" y="89"/>
                          <a:pt x="76" y="84"/>
                          <a:pt x="80" y="87"/>
                        </a:cubicBezTo>
                        <a:cubicBezTo>
                          <a:pt x="84" y="90"/>
                          <a:pt x="86" y="87"/>
                          <a:pt x="89" y="93"/>
                        </a:cubicBezTo>
                        <a:cubicBezTo>
                          <a:pt x="92" y="98"/>
                          <a:pt x="92" y="96"/>
                          <a:pt x="96" y="96"/>
                        </a:cubicBezTo>
                        <a:cubicBezTo>
                          <a:pt x="97" y="96"/>
                          <a:pt x="101" y="96"/>
                          <a:pt x="105" y="96"/>
                        </a:cubicBezTo>
                        <a:cubicBezTo>
                          <a:pt x="106" y="96"/>
                          <a:pt x="106" y="96"/>
                          <a:pt x="106" y="96"/>
                        </a:cubicBezTo>
                        <a:cubicBezTo>
                          <a:pt x="106" y="95"/>
                          <a:pt x="106" y="93"/>
                          <a:pt x="106" y="92"/>
                        </a:cubicBezTo>
                        <a:cubicBezTo>
                          <a:pt x="106" y="89"/>
                          <a:pt x="108" y="88"/>
                          <a:pt x="108" y="86"/>
                        </a:cubicBezTo>
                        <a:cubicBezTo>
                          <a:pt x="107" y="84"/>
                          <a:pt x="106" y="78"/>
                          <a:pt x="104" y="74"/>
                        </a:cubicBezTo>
                        <a:cubicBezTo>
                          <a:pt x="103" y="69"/>
                          <a:pt x="103" y="68"/>
                          <a:pt x="104" y="66"/>
                        </a:cubicBezTo>
                        <a:cubicBezTo>
                          <a:pt x="104" y="64"/>
                          <a:pt x="106" y="64"/>
                          <a:pt x="107" y="63"/>
                        </a:cubicBezTo>
                        <a:cubicBezTo>
                          <a:pt x="108" y="62"/>
                          <a:pt x="114" y="60"/>
                          <a:pt x="114" y="60"/>
                        </a:cubicBezTo>
                        <a:cubicBezTo>
                          <a:pt x="114" y="60"/>
                          <a:pt x="114" y="57"/>
                          <a:pt x="111" y="55"/>
                        </a:cubicBezTo>
                        <a:cubicBezTo>
                          <a:pt x="109" y="52"/>
                          <a:pt x="112" y="51"/>
                          <a:pt x="114" y="50"/>
                        </a:cubicBezTo>
                        <a:cubicBezTo>
                          <a:pt x="115" y="48"/>
                          <a:pt x="117" y="47"/>
                          <a:pt x="118" y="46"/>
                        </a:cubicBezTo>
                        <a:cubicBezTo>
                          <a:pt x="119" y="44"/>
                          <a:pt x="123" y="39"/>
                          <a:pt x="123" y="39"/>
                        </a:cubicBezTo>
                        <a:cubicBezTo>
                          <a:pt x="123" y="39"/>
                          <a:pt x="121" y="36"/>
                          <a:pt x="119" y="33"/>
                        </a:cubicBezTo>
                        <a:cubicBezTo>
                          <a:pt x="117" y="31"/>
                          <a:pt x="115" y="27"/>
                          <a:pt x="116" y="24"/>
                        </a:cubicBezTo>
                        <a:cubicBezTo>
                          <a:pt x="116" y="20"/>
                          <a:pt x="114" y="20"/>
                          <a:pt x="114" y="20"/>
                        </a:cubicBezTo>
                        <a:cubicBezTo>
                          <a:pt x="114" y="21"/>
                          <a:pt x="113" y="22"/>
                          <a:pt x="112" y="22"/>
                        </a:cubicBezTo>
                        <a:cubicBezTo>
                          <a:pt x="111" y="22"/>
                          <a:pt x="105" y="22"/>
                          <a:pt x="103" y="23"/>
                        </a:cubicBezTo>
                        <a:cubicBezTo>
                          <a:pt x="101" y="24"/>
                          <a:pt x="98" y="25"/>
                          <a:pt x="97" y="24"/>
                        </a:cubicBezTo>
                        <a:cubicBezTo>
                          <a:pt x="97" y="23"/>
                          <a:pt x="97" y="20"/>
                          <a:pt x="96" y="19"/>
                        </a:cubicBezTo>
                        <a:cubicBezTo>
                          <a:pt x="95" y="18"/>
                          <a:pt x="93" y="16"/>
                          <a:pt x="92" y="17"/>
                        </a:cubicBezTo>
                        <a:cubicBezTo>
                          <a:pt x="92" y="18"/>
                          <a:pt x="91" y="22"/>
                          <a:pt x="90" y="22"/>
                        </a:cubicBezTo>
                        <a:cubicBezTo>
                          <a:pt x="89" y="23"/>
                          <a:pt x="89" y="22"/>
                          <a:pt x="88" y="22"/>
                        </a:cubicBezTo>
                        <a:cubicBezTo>
                          <a:pt x="86" y="23"/>
                          <a:pt x="85" y="21"/>
                          <a:pt x="84" y="22"/>
                        </a:cubicBezTo>
                        <a:cubicBezTo>
                          <a:pt x="83" y="24"/>
                          <a:pt x="82" y="23"/>
                          <a:pt x="80" y="23"/>
                        </a:cubicBezTo>
                        <a:cubicBezTo>
                          <a:pt x="78" y="24"/>
                          <a:pt x="76" y="23"/>
                          <a:pt x="75" y="23"/>
                        </a:cubicBezTo>
                        <a:cubicBezTo>
                          <a:pt x="74" y="24"/>
                          <a:pt x="73" y="23"/>
                          <a:pt x="73" y="23"/>
                        </a:cubicBezTo>
                        <a:cubicBezTo>
                          <a:pt x="73" y="23"/>
                          <a:pt x="76" y="19"/>
                          <a:pt x="77" y="17"/>
                        </a:cubicBezTo>
                        <a:cubicBezTo>
                          <a:pt x="77" y="15"/>
                          <a:pt x="78" y="12"/>
                          <a:pt x="78" y="10"/>
                        </a:cubicBezTo>
                        <a:cubicBezTo>
                          <a:pt x="77" y="8"/>
                          <a:pt x="75" y="1"/>
                          <a:pt x="75" y="1"/>
                        </a:cubicBezTo>
                        <a:cubicBezTo>
                          <a:pt x="75" y="1"/>
                          <a:pt x="75" y="1"/>
                          <a:pt x="75" y="1"/>
                        </a:cubicBezTo>
                        <a:cubicBezTo>
                          <a:pt x="73" y="3"/>
                          <a:pt x="71" y="6"/>
                          <a:pt x="70" y="6"/>
                        </a:cubicBezTo>
                        <a:cubicBezTo>
                          <a:pt x="67" y="7"/>
                          <a:pt x="67" y="5"/>
                          <a:pt x="64" y="3"/>
                        </a:cubicBezTo>
                        <a:cubicBezTo>
                          <a:pt x="60" y="0"/>
                          <a:pt x="60" y="4"/>
                          <a:pt x="58" y="5"/>
                        </a:cubicBezTo>
                        <a:cubicBezTo>
                          <a:pt x="56" y="6"/>
                          <a:pt x="51" y="5"/>
                          <a:pt x="49" y="4"/>
                        </a:cubicBezTo>
                        <a:cubicBezTo>
                          <a:pt x="46" y="3"/>
                          <a:pt x="42" y="5"/>
                          <a:pt x="40" y="6"/>
                        </a:cubicBezTo>
                        <a:cubicBezTo>
                          <a:pt x="39" y="6"/>
                          <a:pt x="38" y="6"/>
                          <a:pt x="37" y="5"/>
                        </a:cubicBezTo>
                        <a:cubicBezTo>
                          <a:pt x="37" y="6"/>
                          <a:pt x="37" y="6"/>
                          <a:pt x="37" y="6"/>
                        </a:cubicBezTo>
                        <a:cubicBezTo>
                          <a:pt x="36" y="9"/>
                          <a:pt x="36" y="12"/>
                          <a:pt x="36" y="13"/>
                        </a:cubicBezTo>
                        <a:cubicBezTo>
                          <a:pt x="37" y="14"/>
                          <a:pt x="33" y="20"/>
                          <a:pt x="32" y="22"/>
                        </a:cubicBezTo>
                        <a:cubicBezTo>
                          <a:pt x="31" y="23"/>
                          <a:pt x="25" y="23"/>
                          <a:pt x="24" y="25"/>
                        </a:cubicBezTo>
                        <a:cubicBezTo>
                          <a:pt x="22" y="26"/>
                          <a:pt x="24" y="30"/>
                          <a:pt x="22" y="31"/>
                        </a:cubicBezTo>
                        <a:cubicBezTo>
                          <a:pt x="20" y="32"/>
                          <a:pt x="15" y="31"/>
                          <a:pt x="15" y="31"/>
                        </a:cubicBezTo>
                        <a:cubicBezTo>
                          <a:pt x="15" y="31"/>
                          <a:pt x="14" y="32"/>
                          <a:pt x="11" y="32"/>
                        </a:cubicBezTo>
                        <a:cubicBezTo>
                          <a:pt x="9" y="32"/>
                          <a:pt x="2" y="32"/>
                          <a:pt x="0" y="3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260" name="Freeform 15">
                    <a:extLst>
                      <a:ext uri="{FF2B5EF4-FFF2-40B4-BE49-F238E27FC236}">
                        <a16:creationId xmlns:a16="http://schemas.microsoft.com/office/drawing/2014/main" id="{72E7AB22-96F0-4E1B-8BAE-4BEF40EA0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0586" y="2869162"/>
                    <a:ext cx="451900" cy="669556"/>
                  </a:xfrm>
                  <a:custGeom>
                    <a:avLst/>
                    <a:gdLst>
                      <a:gd name="T0" fmla="*/ 5 w 93"/>
                      <a:gd name="T1" fmla="*/ 109 h 133"/>
                      <a:gd name="T2" fmla="*/ 3 w 93"/>
                      <a:gd name="T3" fmla="*/ 133 h 133"/>
                      <a:gd name="T4" fmla="*/ 29 w 93"/>
                      <a:gd name="T5" fmla="*/ 144 h 133"/>
                      <a:gd name="T6" fmla="*/ 59 w 93"/>
                      <a:gd name="T7" fmla="*/ 165 h 133"/>
                      <a:gd name="T8" fmla="*/ 54 w 93"/>
                      <a:gd name="T9" fmla="*/ 195 h 133"/>
                      <a:gd name="T10" fmla="*/ 67 w 93"/>
                      <a:gd name="T11" fmla="*/ 200 h 133"/>
                      <a:gd name="T12" fmla="*/ 62 w 93"/>
                      <a:gd name="T13" fmla="*/ 224 h 133"/>
                      <a:gd name="T14" fmla="*/ 59 w 93"/>
                      <a:gd name="T15" fmla="*/ 256 h 133"/>
                      <a:gd name="T16" fmla="*/ 67 w 93"/>
                      <a:gd name="T17" fmla="*/ 272 h 133"/>
                      <a:gd name="T18" fmla="*/ 78 w 93"/>
                      <a:gd name="T19" fmla="*/ 296 h 133"/>
                      <a:gd name="T20" fmla="*/ 70 w 93"/>
                      <a:gd name="T21" fmla="*/ 344 h 133"/>
                      <a:gd name="T22" fmla="*/ 72 w 93"/>
                      <a:gd name="T23" fmla="*/ 344 h 133"/>
                      <a:gd name="T24" fmla="*/ 75 w 93"/>
                      <a:gd name="T25" fmla="*/ 347 h 133"/>
                      <a:gd name="T26" fmla="*/ 96 w 93"/>
                      <a:gd name="T27" fmla="*/ 355 h 133"/>
                      <a:gd name="T28" fmla="*/ 115 w 93"/>
                      <a:gd name="T29" fmla="*/ 320 h 133"/>
                      <a:gd name="T30" fmla="*/ 145 w 93"/>
                      <a:gd name="T31" fmla="*/ 312 h 133"/>
                      <a:gd name="T32" fmla="*/ 163 w 93"/>
                      <a:gd name="T33" fmla="*/ 310 h 133"/>
                      <a:gd name="T34" fmla="*/ 163 w 93"/>
                      <a:gd name="T35" fmla="*/ 272 h 133"/>
                      <a:gd name="T36" fmla="*/ 182 w 93"/>
                      <a:gd name="T37" fmla="*/ 251 h 133"/>
                      <a:gd name="T38" fmla="*/ 193 w 93"/>
                      <a:gd name="T39" fmla="*/ 254 h 133"/>
                      <a:gd name="T40" fmla="*/ 214 w 93"/>
                      <a:gd name="T41" fmla="*/ 254 h 133"/>
                      <a:gd name="T42" fmla="*/ 244 w 93"/>
                      <a:gd name="T43" fmla="*/ 232 h 133"/>
                      <a:gd name="T44" fmla="*/ 246 w 93"/>
                      <a:gd name="T45" fmla="*/ 214 h 133"/>
                      <a:gd name="T46" fmla="*/ 244 w 93"/>
                      <a:gd name="T47" fmla="*/ 184 h 133"/>
                      <a:gd name="T48" fmla="*/ 241 w 93"/>
                      <a:gd name="T49" fmla="*/ 147 h 133"/>
                      <a:gd name="T50" fmla="*/ 233 w 93"/>
                      <a:gd name="T51" fmla="*/ 115 h 133"/>
                      <a:gd name="T52" fmla="*/ 220 w 93"/>
                      <a:gd name="T53" fmla="*/ 88 h 133"/>
                      <a:gd name="T54" fmla="*/ 220 w 93"/>
                      <a:gd name="T55" fmla="*/ 67 h 133"/>
                      <a:gd name="T56" fmla="*/ 220 w 93"/>
                      <a:gd name="T57" fmla="*/ 43 h 133"/>
                      <a:gd name="T58" fmla="*/ 217 w 93"/>
                      <a:gd name="T59" fmla="*/ 43 h 133"/>
                      <a:gd name="T60" fmla="*/ 193 w 93"/>
                      <a:gd name="T61" fmla="*/ 43 h 133"/>
                      <a:gd name="T62" fmla="*/ 174 w 93"/>
                      <a:gd name="T63" fmla="*/ 35 h 133"/>
                      <a:gd name="T64" fmla="*/ 150 w 93"/>
                      <a:gd name="T65" fmla="*/ 19 h 133"/>
                      <a:gd name="T66" fmla="*/ 123 w 93"/>
                      <a:gd name="T67" fmla="*/ 16 h 133"/>
                      <a:gd name="T68" fmla="*/ 102 w 93"/>
                      <a:gd name="T69" fmla="*/ 8 h 133"/>
                      <a:gd name="T70" fmla="*/ 78 w 93"/>
                      <a:gd name="T71" fmla="*/ 0 h 133"/>
                      <a:gd name="T72" fmla="*/ 78 w 93"/>
                      <a:gd name="T73" fmla="*/ 3 h 133"/>
                      <a:gd name="T74" fmla="*/ 75 w 93"/>
                      <a:gd name="T75" fmla="*/ 16 h 133"/>
                      <a:gd name="T76" fmla="*/ 94 w 93"/>
                      <a:gd name="T77" fmla="*/ 37 h 133"/>
                      <a:gd name="T78" fmla="*/ 88 w 93"/>
                      <a:gd name="T79" fmla="*/ 59 h 133"/>
                      <a:gd name="T80" fmla="*/ 75 w 93"/>
                      <a:gd name="T81" fmla="*/ 67 h 133"/>
                      <a:gd name="T82" fmla="*/ 75 w 93"/>
                      <a:gd name="T83" fmla="*/ 80 h 133"/>
                      <a:gd name="T84" fmla="*/ 67 w 93"/>
                      <a:gd name="T85" fmla="*/ 93 h 133"/>
                      <a:gd name="T86" fmla="*/ 51 w 93"/>
                      <a:gd name="T87" fmla="*/ 96 h 133"/>
                      <a:gd name="T88" fmla="*/ 32 w 93"/>
                      <a:gd name="T89" fmla="*/ 104 h 133"/>
                      <a:gd name="T90" fmla="*/ 16 w 93"/>
                      <a:gd name="T91" fmla="*/ 115 h 133"/>
                      <a:gd name="T92" fmla="*/ 8 w 93"/>
                      <a:gd name="T93" fmla="*/ 107 h 133"/>
                      <a:gd name="T94" fmla="*/ 5 w 93"/>
                      <a:gd name="T95" fmla="*/ 109 h 13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93" h="133">
                        <a:moveTo>
                          <a:pt x="2" y="41"/>
                        </a:moveTo>
                        <a:cubicBezTo>
                          <a:pt x="1" y="45"/>
                          <a:pt x="0" y="49"/>
                          <a:pt x="1" y="50"/>
                        </a:cubicBezTo>
                        <a:cubicBezTo>
                          <a:pt x="4" y="52"/>
                          <a:pt x="8" y="54"/>
                          <a:pt x="11" y="54"/>
                        </a:cubicBezTo>
                        <a:cubicBezTo>
                          <a:pt x="15" y="54"/>
                          <a:pt x="22" y="59"/>
                          <a:pt x="22" y="62"/>
                        </a:cubicBezTo>
                        <a:cubicBezTo>
                          <a:pt x="22" y="65"/>
                          <a:pt x="19" y="72"/>
                          <a:pt x="20" y="73"/>
                        </a:cubicBezTo>
                        <a:cubicBezTo>
                          <a:pt x="21" y="73"/>
                          <a:pt x="24" y="73"/>
                          <a:pt x="25" y="75"/>
                        </a:cubicBezTo>
                        <a:cubicBezTo>
                          <a:pt x="26" y="78"/>
                          <a:pt x="24" y="80"/>
                          <a:pt x="23" y="84"/>
                        </a:cubicBezTo>
                        <a:cubicBezTo>
                          <a:pt x="22" y="87"/>
                          <a:pt x="21" y="93"/>
                          <a:pt x="22" y="96"/>
                        </a:cubicBezTo>
                        <a:cubicBezTo>
                          <a:pt x="24" y="98"/>
                          <a:pt x="23" y="99"/>
                          <a:pt x="25" y="102"/>
                        </a:cubicBezTo>
                        <a:cubicBezTo>
                          <a:pt x="26" y="106"/>
                          <a:pt x="29" y="106"/>
                          <a:pt x="29" y="111"/>
                        </a:cubicBezTo>
                        <a:cubicBezTo>
                          <a:pt x="29" y="115"/>
                          <a:pt x="29" y="122"/>
                          <a:pt x="26" y="129"/>
                        </a:cubicBezTo>
                        <a:cubicBezTo>
                          <a:pt x="27" y="129"/>
                          <a:pt x="27" y="129"/>
                          <a:pt x="27" y="129"/>
                        </a:cubicBezTo>
                        <a:cubicBezTo>
                          <a:pt x="27" y="129"/>
                          <a:pt x="28" y="129"/>
                          <a:pt x="28" y="130"/>
                        </a:cubicBezTo>
                        <a:cubicBezTo>
                          <a:pt x="31" y="131"/>
                          <a:pt x="36" y="133"/>
                          <a:pt x="36" y="133"/>
                        </a:cubicBezTo>
                        <a:cubicBezTo>
                          <a:pt x="36" y="133"/>
                          <a:pt x="41" y="124"/>
                          <a:pt x="43" y="120"/>
                        </a:cubicBezTo>
                        <a:cubicBezTo>
                          <a:pt x="46" y="117"/>
                          <a:pt x="50" y="118"/>
                          <a:pt x="54" y="117"/>
                        </a:cubicBezTo>
                        <a:cubicBezTo>
                          <a:pt x="57" y="115"/>
                          <a:pt x="61" y="116"/>
                          <a:pt x="61" y="116"/>
                        </a:cubicBezTo>
                        <a:cubicBezTo>
                          <a:pt x="61" y="116"/>
                          <a:pt x="61" y="104"/>
                          <a:pt x="61" y="102"/>
                        </a:cubicBezTo>
                        <a:cubicBezTo>
                          <a:pt x="60" y="99"/>
                          <a:pt x="66" y="95"/>
                          <a:pt x="68" y="94"/>
                        </a:cubicBezTo>
                        <a:cubicBezTo>
                          <a:pt x="70" y="92"/>
                          <a:pt x="72" y="95"/>
                          <a:pt x="72" y="95"/>
                        </a:cubicBezTo>
                        <a:cubicBezTo>
                          <a:pt x="80" y="95"/>
                          <a:pt x="80" y="95"/>
                          <a:pt x="80" y="95"/>
                        </a:cubicBezTo>
                        <a:cubicBezTo>
                          <a:pt x="82" y="92"/>
                          <a:pt x="91" y="87"/>
                          <a:pt x="91" y="87"/>
                        </a:cubicBezTo>
                        <a:cubicBezTo>
                          <a:pt x="91" y="87"/>
                          <a:pt x="91" y="83"/>
                          <a:pt x="92" y="80"/>
                        </a:cubicBezTo>
                        <a:cubicBezTo>
                          <a:pt x="93" y="77"/>
                          <a:pt x="91" y="73"/>
                          <a:pt x="91" y="69"/>
                        </a:cubicBezTo>
                        <a:cubicBezTo>
                          <a:pt x="91" y="66"/>
                          <a:pt x="91" y="62"/>
                          <a:pt x="90" y="55"/>
                        </a:cubicBezTo>
                        <a:cubicBezTo>
                          <a:pt x="90" y="49"/>
                          <a:pt x="89" y="48"/>
                          <a:pt x="87" y="43"/>
                        </a:cubicBezTo>
                        <a:cubicBezTo>
                          <a:pt x="85" y="37"/>
                          <a:pt x="85" y="37"/>
                          <a:pt x="82" y="33"/>
                        </a:cubicBezTo>
                        <a:cubicBezTo>
                          <a:pt x="80" y="29"/>
                          <a:pt x="82" y="28"/>
                          <a:pt x="82" y="25"/>
                        </a:cubicBezTo>
                        <a:cubicBezTo>
                          <a:pt x="83" y="23"/>
                          <a:pt x="82" y="20"/>
                          <a:pt x="82" y="16"/>
                        </a:cubicBezTo>
                        <a:cubicBezTo>
                          <a:pt x="81" y="16"/>
                          <a:pt x="81" y="16"/>
                          <a:pt x="81" y="16"/>
                        </a:cubicBezTo>
                        <a:cubicBezTo>
                          <a:pt x="77" y="16"/>
                          <a:pt x="73" y="16"/>
                          <a:pt x="72" y="16"/>
                        </a:cubicBezTo>
                        <a:cubicBezTo>
                          <a:pt x="68" y="16"/>
                          <a:pt x="68" y="18"/>
                          <a:pt x="65" y="13"/>
                        </a:cubicBezTo>
                        <a:cubicBezTo>
                          <a:pt x="62" y="7"/>
                          <a:pt x="60" y="10"/>
                          <a:pt x="56" y="7"/>
                        </a:cubicBezTo>
                        <a:cubicBezTo>
                          <a:pt x="52" y="4"/>
                          <a:pt x="50" y="9"/>
                          <a:pt x="46" y="6"/>
                        </a:cubicBezTo>
                        <a:cubicBezTo>
                          <a:pt x="43" y="3"/>
                          <a:pt x="41" y="4"/>
                          <a:pt x="38" y="3"/>
                        </a:cubicBezTo>
                        <a:cubicBezTo>
                          <a:pt x="36" y="2"/>
                          <a:pt x="33" y="1"/>
                          <a:pt x="29" y="0"/>
                        </a:cubicBezTo>
                        <a:cubicBezTo>
                          <a:pt x="29" y="1"/>
                          <a:pt x="29" y="1"/>
                          <a:pt x="29" y="1"/>
                        </a:cubicBezTo>
                        <a:cubicBezTo>
                          <a:pt x="28" y="3"/>
                          <a:pt x="27" y="5"/>
                          <a:pt x="28" y="6"/>
                        </a:cubicBezTo>
                        <a:cubicBezTo>
                          <a:pt x="31" y="9"/>
                          <a:pt x="35" y="12"/>
                          <a:pt x="35" y="14"/>
                        </a:cubicBezTo>
                        <a:cubicBezTo>
                          <a:pt x="35" y="17"/>
                          <a:pt x="35" y="20"/>
                          <a:pt x="33" y="22"/>
                        </a:cubicBezTo>
                        <a:cubicBezTo>
                          <a:pt x="32" y="25"/>
                          <a:pt x="28" y="23"/>
                          <a:pt x="28" y="25"/>
                        </a:cubicBezTo>
                        <a:cubicBezTo>
                          <a:pt x="28" y="26"/>
                          <a:pt x="26" y="26"/>
                          <a:pt x="28" y="30"/>
                        </a:cubicBezTo>
                        <a:cubicBezTo>
                          <a:pt x="29" y="34"/>
                          <a:pt x="28" y="34"/>
                          <a:pt x="25" y="35"/>
                        </a:cubicBezTo>
                        <a:cubicBezTo>
                          <a:pt x="22" y="35"/>
                          <a:pt x="22" y="34"/>
                          <a:pt x="19" y="36"/>
                        </a:cubicBezTo>
                        <a:cubicBezTo>
                          <a:pt x="16" y="38"/>
                          <a:pt x="14" y="36"/>
                          <a:pt x="12" y="39"/>
                        </a:cubicBezTo>
                        <a:cubicBezTo>
                          <a:pt x="10" y="42"/>
                          <a:pt x="8" y="43"/>
                          <a:pt x="6" y="43"/>
                        </a:cubicBezTo>
                        <a:cubicBezTo>
                          <a:pt x="5" y="43"/>
                          <a:pt x="4" y="41"/>
                          <a:pt x="3" y="40"/>
                        </a:cubicBezTo>
                        <a:lnTo>
                          <a:pt x="2" y="41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1" name="Freeform 16">
                    <a:extLst>
                      <a:ext uri="{FF2B5EF4-FFF2-40B4-BE49-F238E27FC236}">
                        <a16:creationId xmlns:a16="http://schemas.microsoft.com/office/drawing/2014/main" id="{CDBF2E8C-9F89-4D2F-9BE2-B47AB1BD0E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59612" y="2576821"/>
                    <a:ext cx="631571" cy="529987"/>
                  </a:xfrm>
                  <a:custGeom>
                    <a:avLst/>
                    <a:gdLst>
                      <a:gd name="T0" fmla="*/ 0 w 130"/>
                      <a:gd name="T1" fmla="*/ 131 h 105"/>
                      <a:gd name="T2" fmla="*/ 3 w 130"/>
                      <a:gd name="T3" fmla="*/ 131 h 105"/>
                      <a:gd name="T4" fmla="*/ 19 w 130"/>
                      <a:gd name="T5" fmla="*/ 134 h 105"/>
                      <a:gd name="T6" fmla="*/ 43 w 130"/>
                      <a:gd name="T7" fmla="*/ 134 h 105"/>
                      <a:gd name="T8" fmla="*/ 59 w 130"/>
                      <a:gd name="T9" fmla="*/ 145 h 105"/>
                      <a:gd name="T10" fmla="*/ 70 w 130"/>
                      <a:gd name="T11" fmla="*/ 153 h 105"/>
                      <a:gd name="T12" fmla="*/ 88 w 130"/>
                      <a:gd name="T13" fmla="*/ 150 h 105"/>
                      <a:gd name="T14" fmla="*/ 102 w 130"/>
                      <a:gd name="T15" fmla="*/ 161 h 105"/>
                      <a:gd name="T16" fmla="*/ 115 w 130"/>
                      <a:gd name="T17" fmla="*/ 182 h 105"/>
                      <a:gd name="T18" fmla="*/ 126 w 130"/>
                      <a:gd name="T19" fmla="*/ 193 h 105"/>
                      <a:gd name="T20" fmla="*/ 120 w 130"/>
                      <a:gd name="T21" fmla="*/ 203 h 105"/>
                      <a:gd name="T22" fmla="*/ 115 w 130"/>
                      <a:gd name="T23" fmla="*/ 230 h 105"/>
                      <a:gd name="T24" fmla="*/ 123 w 130"/>
                      <a:gd name="T25" fmla="*/ 246 h 105"/>
                      <a:gd name="T26" fmla="*/ 155 w 130"/>
                      <a:gd name="T27" fmla="*/ 268 h 105"/>
                      <a:gd name="T28" fmla="*/ 163 w 130"/>
                      <a:gd name="T29" fmla="*/ 281 h 105"/>
                      <a:gd name="T30" fmla="*/ 179 w 130"/>
                      <a:gd name="T31" fmla="*/ 273 h 105"/>
                      <a:gd name="T32" fmla="*/ 195 w 130"/>
                      <a:gd name="T33" fmla="*/ 265 h 105"/>
                      <a:gd name="T34" fmla="*/ 214 w 130"/>
                      <a:gd name="T35" fmla="*/ 254 h 105"/>
                      <a:gd name="T36" fmla="*/ 233 w 130"/>
                      <a:gd name="T37" fmla="*/ 257 h 105"/>
                      <a:gd name="T38" fmla="*/ 252 w 130"/>
                      <a:gd name="T39" fmla="*/ 262 h 105"/>
                      <a:gd name="T40" fmla="*/ 270 w 130"/>
                      <a:gd name="T41" fmla="*/ 270 h 105"/>
                      <a:gd name="T42" fmla="*/ 286 w 130"/>
                      <a:gd name="T43" fmla="*/ 260 h 105"/>
                      <a:gd name="T44" fmla="*/ 305 w 130"/>
                      <a:gd name="T45" fmla="*/ 252 h 105"/>
                      <a:gd name="T46" fmla="*/ 321 w 130"/>
                      <a:gd name="T47" fmla="*/ 249 h 105"/>
                      <a:gd name="T48" fmla="*/ 329 w 130"/>
                      <a:gd name="T49" fmla="*/ 236 h 105"/>
                      <a:gd name="T50" fmla="*/ 329 w 130"/>
                      <a:gd name="T51" fmla="*/ 222 h 105"/>
                      <a:gd name="T52" fmla="*/ 345 w 130"/>
                      <a:gd name="T53" fmla="*/ 214 h 105"/>
                      <a:gd name="T54" fmla="*/ 348 w 130"/>
                      <a:gd name="T55" fmla="*/ 193 h 105"/>
                      <a:gd name="T56" fmla="*/ 329 w 130"/>
                      <a:gd name="T57" fmla="*/ 171 h 105"/>
                      <a:gd name="T58" fmla="*/ 332 w 130"/>
                      <a:gd name="T59" fmla="*/ 158 h 105"/>
                      <a:gd name="T60" fmla="*/ 332 w 130"/>
                      <a:gd name="T61" fmla="*/ 155 h 105"/>
                      <a:gd name="T62" fmla="*/ 270 w 130"/>
                      <a:gd name="T63" fmla="*/ 147 h 105"/>
                      <a:gd name="T64" fmla="*/ 257 w 130"/>
                      <a:gd name="T65" fmla="*/ 123 h 105"/>
                      <a:gd name="T66" fmla="*/ 233 w 130"/>
                      <a:gd name="T67" fmla="*/ 118 h 105"/>
                      <a:gd name="T68" fmla="*/ 214 w 130"/>
                      <a:gd name="T69" fmla="*/ 96 h 105"/>
                      <a:gd name="T70" fmla="*/ 211 w 130"/>
                      <a:gd name="T71" fmla="*/ 62 h 105"/>
                      <a:gd name="T72" fmla="*/ 198 w 130"/>
                      <a:gd name="T73" fmla="*/ 45 h 105"/>
                      <a:gd name="T74" fmla="*/ 190 w 130"/>
                      <a:gd name="T75" fmla="*/ 40 h 105"/>
                      <a:gd name="T76" fmla="*/ 190 w 130"/>
                      <a:gd name="T77" fmla="*/ 37 h 105"/>
                      <a:gd name="T78" fmla="*/ 169 w 130"/>
                      <a:gd name="T79" fmla="*/ 59 h 105"/>
                      <a:gd name="T80" fmla="*/ 147 w 130"/>
                      <a:gd name="T81" fmla="*/ 56 h 105"/>
                      <a:gd name="T82" fmla="*/ 128 w 130"/>
                      <a:gd name="T83" fmla="*/ 29 h 105"/>
                      <a:gd name="T84" fmla="*/ 118 w 130"/>
                      <a:gd name="T85" fmla="*/ 13 h 105"/>
                      <a:gd name="T86" fmla="*/ 99 w 130"/>
                      <a:gd name="T87" fmla="*/ 8 h 105"/>
                      <a:gd name="T88" fmla="*/ 83 w 130"/>
                      <a:gd name="T89" fmla="*/ 5 h 105"/>
                      <a:gd name="T90" fmla="*/ 80 w 130"/>
                      <a:gd name="T91" fmla="*/ 5 h 105"/>
                      <a:gd name="T92" fmla="*/ 78 w 130"/>
                      <a:gd name="T93" fmla="*/ 8 h 105"/>
                      <a:gd name="T94" fmla="*/ 62 w 130"/>
                      <a:gd name="T95" fmla="*/ 11 h 105"/>
                      <a:gd name="T96" fmla="*/ 62 w 130"/>
                      <a:gd name="T97" fmla="*/ 32 h 105"/>
                      <a:gd name="T98" fmla="*/ 62 w 130"/>
                      <a:gd name="T99" fmla="*/ 40 h 105"/>
                      <a:gd name="T100" fmla="*/ 72 w 130"/>
                      <a:gd name="T101" fmla="*/ 56 h 105"/>
                      <a:gd name="T102" fmla="*/ 64 w 130"/>
                      <a:gd name="T103" fmla="*/ 64 h 105"/>
                      <a:gd name="T104" fmla="*/ 48 w 130"/>
                      <a:gd name="T105" fmla="*/ 67 h 105"/>
                      <a:gd name="T106" fmla="*/ 40 w 130"/>
                      <a:gd name="T107" fmla="*/ 91 h 105"/>
                      <a:gd name="T108" fmla="*/ 32 w 130"/>
                      <a:gd name="T109" fmla="*/ 102 h 105"/>
                      <a:gd name="T110" fmla="*/ 21 w 130"/>
                      <a:gd name="T111" fmla="*/ 115 h 105"/>
                      <a:gd name="T112" fmla="*/ 13 w 130"/>
                      <a:gd name="T113" fmla="*/ 118 h 105"/>
                      <a:gd name="T114" fmla="*/ 0 w 130"/>
                      <a:gd name="T115" fmla="*/ 128 h 105"/>
                      <a:gd name="T116" fmla="*/ 0 w 130"/>
                      <a:gd name="T117" fmla="*/ 131 h 105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130" h="105">
                        <a:moveTo>
                          <a:pt x="0" y="49"/>
                        </a:moveTo>
                        <a:cubicBezTo>
                          <a:pt x="0" y="49"/>
                          <a:pt x="1" y="49"/>
                          <a:pt x="1" y="49"/>
                        </a:cubicBezTo>
                        <a:cubicBezTo>
                          <a:pt x="4" y="48"/>
                          <a:pt x="4" y="50"/>
                          <a:pt x="7" y="50"/>
                        </a:cubicBezTo>
                        <a:cubicBezTo>
                          <a:pt x="10" y="49"/>
                          <a:pt x="12" y="52"/>
                          <a:pt x="16" y="50"/>
                        </a:cubicBezTo>
                        <a:cubicBezTo>
                          <a:pt x="19" y="48"/>
                          <a:pt x="20" y="52"/>
                          <a:pt x="22" y="54"/>
                        </a:cubicBezTo>
                        <a:cubicBezTo>
                          <a:pt x="23" y="55"/>
                          <a:pt x="22" y="57"/>
                          <a:pt x="26" y="57"/>
                        </a:cubicBezTo>
                        <a:cubicBezTo>
                          <a:pt x="30" y="56"/>
                          <a:pt x="30" y="58"/>
                          <a:pt x="33" y="56"/>
                        </a:cubicBezTo>
                        <a:cubicBezTo>
                          <a:pt x="36" y="54"/>
                          <a:pt x="36" y="58"/>
                          <a:pt x="38" y="60"/>
                        </a:cubicBezTo>
                        <a:cubicBezTo>
                          <a:pt x="41" y="63"/>
                          <a:pt x="41" y="65"/>
                          <a:pt x="43" y="68"/>
                        </a:cubicBezTo>
                        <a:cubicBezTo>
                          <a:pt x="46" y="71"/>
                          <a:pt x="47" y="72"/>
                          <a:pt x="47" y="72"/>
                        </a:cubicBezTo>
                        <a:cubicBezTo>
                          <a:pt x="47" y="72"/>
                          <a:pt x="47" y="74"/>
                          <a:pt x="45" y="76"/>
                        </a:cubicBezTo>
                        <a:cubicBezTo>
                          <a:pt x="43" y="78"/>
                          <a:pt x="44" y="81"/>
                          <a:pt x="43" y="86"/>
                        </a:cubicBezTo>
                        <a:cubicBezTo>
                          <a:pt x="42" y="90"/>
                          <a:pt x="45" y="91"/>
                          <a:pt x="46" y="92"/>
                        </a:cubicBezTo>
                        <a:cubicBezTo>
                          <a:pt x="48" y="93"/>
                          <a:pt x="54" y="99"/>
                          <a:pt x="58" y="100"/>
                        </a:cubicBezTo>
                        <a:cubicBezTo>
                          <a:pt x="62" y="101"/>
                          <a:pt x="61" y="105"/>
                          <a:pt x="61" y="105"/>
                        </a:cubicBezTo>
                        <a:cubicBezTo>
                          <a:pt x="61" y="105"/>
                          <a:pt x="65" y="104"/>
                          <a:pt x="67" y="102"/>
                        </a:cubicBezTo>
                        <a:cubicBezTo>
                          <a:pt x="69" y="100"/>
                          <a:pt x="71" y="102"/>
                          <a:pt x="73" y="99"/>
                        </a:cubicBezTo>
                        <a:cubicBezTo>
                          <a:pt x="75" y="97"/>
                          <a:pt x="77" y="97"/>
                          <a:pt x="80" y="95"/>
                        </a:cubicBezTo>
                        <a:cubicBezTo>
                          <a:pt x="83" y="93"/>
                          <a:pt x="85" y="97"/>
                          <a:pt x="87" y="96"/>
                        </a:cubicBezTo>
                        <a:cubicBezTo>
                          <a:pt x="90" y="96"/>
                          <a:pt x="91" y="99"/>
                          <a:pt x="94" y="98"/>
                        </a:cubicBezTo>
                        <a:cubicBezTo>
                          <a:pt x="98" y="96"/>
                          <a:pt x="99" y="101"/>
                          <a:pt x="101" y="101"/>
                        </a:cubicBezTo>
                        <a:cubicBezTo>
                          <a:pt x="103" y="101"/>
                          <a:pt x="105" y="100"/>
                          <a:pt x="107" y="97"/>
                        </a:cubicBezTo>
                        <a:cubicBezTo>
                          <a:pt x="109" y="94"/>
                          <a:pt x="112" y="96"/>
                          <a:pt x="114" y="94"/>
                        </a:cubicBezTo>
                        <a:cubicBezTo>
                          <a:pt x="117" y="92"/>
                          <a:pt x="117" y="93"/>
                          <a:pt x="120" y="93"/>
                        </a:cubicBezTo>
                        <a:cubicBezTo>
                          <a:pt x="123" y="92"/>
                          <a:pt x="125" y="92"/>
                          <a:pt x="123" y="88"/>
                        </a:cubicBezTo>
                        <a:cubicBezTo>
                          <a:pt x="121" y="84"/>
                          <a:pt x="123" y="84"/>
                          <a:pt x="123" y="83"/>
                        </a:cubicBezTo>
                        <a:cubicBezTo>
                          <a:pt x="123" y="81"/>
                          <a:pt x="127" y="83"/>
                          <a:pt x="129" y="80"/>
                        </a:cubicBezTo>
                        <a:cubicBezTo>
                          <a:pt x="130" y="78"/>
                          <a:pt x="130" y="75"/>
                          <a:pt x="130" y="72"/>
                        </a:cubicBezTo>
                        <a:cubicBezTo>
                          <a:pt x="130" y="70"/>
                          <a:pt x="126" y="67"/>
                          <a:pt x="123" y="64"/>
                        </a:cubicBezTo>
                        <a:cubicBezTo>
                          <a:pt x="122" y="63"/>
                          <a:pt x="123" y="61"/>
                          <a:pt x="124" y="59"/>
                        </a:cubicBezTo>
                        <a:cubicBezTo>
                          <a:pt x="124" y="58"/>
                          <a:pt x="124" y="58"/>
                          <a:pt x="124" y="58"/>
                        </a:cubicBezTo>
                        <a:cubicBezTo>
                          <a:pt x="118" y="56"/>
                          <a:pt x="109" y="55"/>
                          <a:pt x="101" y="55"/>
                        </a:cubicBezTo>
                        <a:cubicBezTo>
                          <a:pt x="86" y="55"/>
                          <a:pt x="99" y="53"/>
                          <a:pt x="96" y="46"/>
                        </a:cubicBezTo>
                        <a:cubicBezTo>
                          <a:pt x="93" y="40"/>
                          <a:pt x="90" y="46"/>
                          <a:pt x="87" y="44"/>
                        </a:cubicBezTo>
                        <a:cubicBezTo>
                          <a:pt x="84" y="43"/>
                          <a:pt x="83" y="40"/>
                          <a:pt x="80" y="36"/>
                        </a:cubicBezTo>
                        <a:cubicBezTo>
                          <a:pt x="77" y="32"/>
                          <a:pt x="79" y="28"/>
                          <a:pt x="79" y="23"/>
                        </a:cubicBezTo>
                        <a:cubicBezTo>
                          <a:pt x="80" y="18"/>
                          <a:pt x="77" y="17"/>
                          <a:pt x="74" y="17"/>
                        </a:cubicBezTo>
                        <a:cubicBezTo>
                          <a:pt x="73" y="17"/>
                          <a:pt x="72" y="16"/>
                          <a:pt x="71" y="15"/>
                        </a:cubicBezTo>
                        <a:cubicBezTo>
                          <a:pt x="71" y="14"/>
                          <a:pt x="71" y="14"/>
                          <a:pt x="71" y="14"/>
                        </a:cubicBezTo>
                        <a:cubicBezTo>
                          <a:pt x="69" y="19"/>
                          <a:pt x="65" y="22"/>
                          <a:pt x="63" y="22"/>
                        </a:cubicBezTo>
                        <a:cubicBezTo>
                          <a:pt x="61" y="22"/>
                          <a:pt x="59" y="22"/>
                          <a:pt x="55" y="21"/>
                        </a:cubicBezTo>
                        <a:cubicBezTo>
                          <a:pt x="52" y="19"/>
                          <a:pt x="50" y="13"/>
                          <a:pt x="48" y="11"/>
                        </a:cubicBezTo>
                        <a:cubicBezTo>
                          <a:pt x="47" y="10"/>
                          <a:pt x="47" y="6"/>
                          <a:pt x="44" y="5"/>
                        </a:cubicBezTo>
                        <a:cubicBezTo>
                          <a:pt x="42" y="4"/>
                          <a:pt x="39" y="0"/>
                          <a:pt x="37" y="3"/>
                        </a:cubicBezTo>
                        <a:cubicBezTo>
                          <a:pt x="35" y="6"/>
                          <a:pt x="33" y="3"/>
                          <a:pt x="31" y="2"/>
                        </a:cubicBezTo>
                        <a:cubicBezTo>
                          <a:pt x="30" y="2"/>
                          <a:pt x="30" y="2"/>
                          <a:pt x="30" y="2"/>
                        </a:cubicBezTo>
                        <a:cubicBezTo>
                          <a:pt x="30" y="3"/>
                          <a:pt x="30" y="3"/>
                          <a:pt x="29" y="3"/>
                        </a:cubicBezTo>
                        <a:cubicBezTo>
                          <a:pt x="27" y="4"/>
                          <a:pt x="24" y="2"/>
                          <a:pt x="23" y="4"/>
                        </a:cubicBezTo>
                        <a:cubicBezTo>
                          <a:pt x="21" y="6"/>
                          <a:pt x="23" y="10"/>
                          <a:pt x="23" y="12"/>
                        </a:cubicBezTo>
                        <a:cubicBezTo>
                          <a:pt x="23" y="14"/>
                          <a:pt x="21" y="13"/>
                          <a:pt x="23" y="15"/>
                        </a:cubicBezTo>
                        <a:cubicBezTo>
                          <a:pt x="25" y="18"/>
                          <a:pt x="26" y="19"/>
                          <a:pt x="27" y="21"/>
                        </a:cubicBezTo>
                        <a:cubicBezTo>
                          <a:pt x="28" y="23"/>
                          <a:pt x="26" y="24"/>
                          <a:pt x="24" y="24"/>
                        </a:cubicBezTo>
                        <a:cubicBezTo>
                          <a:pt x="22" y="24"/>
                          <a:pt x="19" y="22"/>
                          <a:pt x="18" y="25"/>
                        </a:cubicBezTo>
                        <a:cubicBezTo>
                          <a:pt x="17" y="29"/>
                          <a:pt x="16" y="32"/>
                          <a:pt x="15" y="34"/>
                        </a:cubicBezTo>
                        <a:cubicBezTo>
                          <a:pt x="14" y="35"/>
                          <a:pt x="12" y="35"/>
                          <a:pt x="12" y="38"/>
                        </a:cubicBezTo>
                        <a:cubicBezTo>
                          <a:pt x="11" y="41"/>
                          <a:pt x="11" y="44"/>
                          <a:pt x="8" y="43"/>
                        </a:cubicBezTo>
                        <a:cubicBezTo>
                          <a:pt x="6" y="42"/>
                          <a:pt x="6" y="41"/>
                          <a:pt x="5" y="44"/>
                        </a:cubicBezTo>
                        <a:cubicBezTo>
                          <a:pt x="4" y="45"/>
                          <a:pt x="3" y="47"/>
                          <a:pt x="0" y="48"/>
                        </a:cubicBezTo>
                        <a:lnTo>
                          <a:pt x="0" y="49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2" name="Freeform 17">
                    <a:extLst>
                      <a:ext uri="{FF2B5EF4-FFF2-40B4-BE49-F238E27FC236}">
                        <a16:creationId xmlns:a16="http://schemas.microsoft.com/office/drawing/2014/main" id="{86BDB4D1-590D-4501-9A12-B2AAA12CF6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89015" y="2820125"/>
                    <a:ext cx="471864" cy="518670"/>
                  </a:xfrm>
                  <a:custGeom>
                    <a:avLst/>
                    <a:gdLst>
                      <a:gd name="T0" fmla="*/ 169 w 97"/>
                      <a:gd name="T1" fmla="*/ 275 h 103"/>
                      <a:gd name="T2" fmla="*/ 180 w 97"/>
                      <a:gd name="T3" fmla="*/ 272 h 103"/>
                      <a:gd name="T4" fmla="*/ 196 w 97"/>
                      <a:gd name="T5" fmla="*/ 256 h 103"/>
                      <a:gd name="T6" fmla="*/ 201 w 97"/>
                      <a:gd name="T7" fmla="*/ 232 h 103"/>
                      <a:gd name="T8" fmla="*/ 204 w 97"/>
                      <a:gd name="T9" fmla="*/ 192 h 103"/>
                      <a:gd name="T10" fmla="*/ 217 w 97"/>
                      <a:gd name="T11" fmla="*/ 192 h 103"/>
                      <a:gd name="T12" fmla="*/ 228 w 97"/>
                      <a:gd name="T13" fmla="*/ 200 h 103"/>
                      <a:gd name="T14" fmla="*/ 241 w 97"/>
                      <a:gd name="T15" fmla="*/ 200 h 103"/>
                      <a:gd name="T16" fmla="*/ 249 w 97"/>
                      <a:gd name="T17" fmla="*/ 176 h 103"/>
                      <a:gd name="T18" fmla="*/ 252 w 97"/>
                      <a:gd name="T19" fmla="*/ 160 h 103"/>
                      <a:gd name="T20" fmla="*/ 257 w 97"/>
                      <a:gd name="T21" fmla="*/ 155 h 103"/>
                      <a:gd name="T22" fmla="*/ 257 w 97"/>
                      <a:gd name="T23" fmla="*/ 152 h 103"/>
                      <a:gd name="T24" fmla="*/ 249 w 97"/>
                      <a:gd name="T25" fmla="*/ 139 h 103"/>
                      <a:gd name="T26" fmla="*/ 217 w 97"/>
                      <a:gd name="T27" fmla="*/ 117 h 103"/>
                      <a:gd name="T28" fmla="*/ 209 w 97"/>
                      <a:gd name="T29" fmla="*/ 101 h 103"/>
                      <a:gd name="T30" fmla="*/ 214 w 97"/>
                      <a:gd name="T31" fmla="*/ 75 h 103"/>
                      <a:gd name="T32" fmla="*/ 220 w 97"/>
                      <a:gd name="T33" fmla="*/ 64 h 103"/>
                      <a:gd name="T34" fmla="*/ 209 w 97"/>
                      <a:gd name="T35" fmla="*/ 53 h 103"/>
                      <a:gd name="T36" fmla="*/ 196 w 97"/>
                      <a:gd name="T37" fmla="*/ 32 h 103"/>
                      <a:gd name="T38" fmla="*/ 182 w 97"/>
                      <a:gd name="T39" fmla="*/ 21 h 103"/>
                      <a:gd name="T40" fmla="*/ 164 w 97"/>
                      <a:gd name="T41" fmla="*/ 24 h 103"/>
                      <a:gd name="T42" fmla="*/ 153 w 97"/>
                      <a:gd name="T43" fmla="*/ 16 h 103"/>
                      <a:gd name="T44" fmla="*/ 137 w 97"/>
                      <a:gd name="T45" fmla="*/ 5 h 103"/>
                      <a:gd name="T46" fmla="*/ 113 w 97"/>
                      <a:gd name="T47" fmla="*/ 5 h 103"/>
                      <a:gd name="T48" fmla="*/ 96 w 97"/>
                      <a:gd name="T49" fmla="*/ 3 h 103"/>
                      <a:gd name="T50" fmla="*/ 94 w 97"/>
                      <a:gd name="T51" fmla="*/ 3 h 103"/>
                      <a:gd name="T52" fmla="*/ 94 w 97"/>
                      <a:gd name="T53" fmla="*/ 3 h 103"/>
                      <a:gd name="T54" fmla="*/ 88 w 97"/>
                      <a:gd name="T55" fmla="*/ 5 h 103"/>
                      <a:gd name="T56" fmla="*/ 56 w 97"/>
                      <a:gd name="T57" fmla="*/ 24 h 103"/>
                      <a:gd name="T58" fmla="*/ 40 w 97"/>
                      <a:gd name="T59" fmla="*/ 21 h 103"/>
                      <a:gd name="T60" fmla="*/ 38 w 97"/>
                      <a:gd name="T61" fmla="*/ 35 h 103"/>
                      <a:gd name="T62" fmla="*/ 27 w 97"/>
                      <a:gd name="T63" fmla="*/ 59 h 103"/>
                      <a:gd name="T64" fmla="*/ 19 w 97"/>
                      <a:gd name="T65" fmla="*/ 75 h 103"/>
                      <a:gd name="T66" fmla="*/ 13 w 97"/>
                      <a:gd name="T67" fmla="*/ 99 h 103"/>
                      <a:gd name="T68" fmla="*/ 8 w 97"/>
                      <a:gd name="T69" fmla="*/ 115 h 103"/>
                      <a:gd name="T70" fmla="*/ 0 w 97"/>
                      <a:gd name="T71" fmla="*/ 125 h 103"/>
                      <a:gd name="T72" fmla="*/ 3 w 97"/>
                      <a:gd name="T73" fmla="*/ 147 h 103"/>
                      <a:gd name="T74" fmla="*/ 24 w 97"/>
                      <a:gd name="T75" fmla="*/ 163 h 103"/>
                      <a:gd name="T76" fmla="*/ 32 w 97"/>
                      <a:gd name="T77" fmla="*/ 176 h 103"/>
                      <a:gd name="T78" fmla="*/ 43 w 97"/>
                      <a:gd name="T79" fmla="*/ 184 h 103"/>
                      <a:gd name="T80" fmla="*/ 46 w 97"/>
                      <a:gd name="T81" fmla="*/ 195 h 103"/>
                      <a:gd name="T82" fmla="*/ 56 w 97"/>
                      <a:gd name="T83" fmla="*/ 214 h 103"/>
                      <a:gd name="T84" fmla="*/ 83 w 97"/>
                      <a:gd name="T85" fmla="*/ 214 h 103"/>
                      <a:gd name="T86" fmla="*/ 107 w 97"/>
                      <a:gd name="T87" fmla="*/ 211 h 103"/>
                      <a:gd name="T88" fmla="*/ 118 w 97"/>
                      <a:gd name="T89" fmla="*/ 211 h 103"/>
                      <a:gd name="T90" fmla="*/ 126 w 97"/>
                      <a:gd name="T91" fmla="*/ 222 h 103"/>
                      <a:gd name="T92" fmla="*/ 142 w 97"/>
                      <a:gd name="T93" fmla="*/ 246 h 103"/>
                      <a:gd name="T94" fmla="*/ 164 w 97"/>
                      <a:gd name="T95" fmla="*/ 259 h 103"/>
                      <a:gd name="T96" fmla="*/ 169 w 97"/>
                      <a:gd name="T97" fmla="*/ 275 h 103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97" h="103">
                        <a:moveTo>
                          <a:pt x="63" y="103"/>
                        </a:moveTo>
                        <a:cubicBezTo>
                          <a:pt x="65" y="103"/>
                          <a:pt x="66" y="102"/>
                          <a:pt x="67" y="102"/>
                        </a:cubicBezTo>
                        <a:cubicBezTo>
                          <a:pt x="69" y="99"/>
                          <a:pt x="71" y="98"/>
                          <a:pt x="73" y="96"/>
                        </a:cubicBezTo>
                        <a:cubicBezTo>
                          <a:pt x="75" y="93"/>
                          <a:pt x="74" y="90"/>
                          <a:pt x="75" y="87"/>
                        </a:cubicBezTo>
                        <a:cubicBezTo>
                          <a:pt x="75" y="83"/>
                          <a:pt x="75" y="77"/>
                          <a:pt x="76" y="72"/>
                        </a:cubicBezTo>
                        <a:cubicBezTo>
                          <a:pt x="78" y="67"/>
                          <a:pt x="79" y="72"/>
                          <a:pt x="81" y="72"/>
                        </a:cubicBezTo>
                        <a:cubicBezTo>
                          <a:pt x="82" y="71"/>
                          <a:pt x="84" y="75"/>
                          <a:pt x="85" y="75"/>
                        </a:cubicBezTo>
                        <a:cubicBezTo>
                          <a:pt x="86" y="76"/>
                          <a:pt x="90" y="77"/>
                          <a:pt x="90" y="75"/>
                        </a:cubicBezTo>
                        <a:cubicBezTo>
                          <a:pt x="91" y="72"/>
                          <a:pt x="91" y="69"/>
                          <a:pt x="93" y="66"/>
                        </a:cubicBezTo>
                        <a:cubicBezTo>
                          <a:pt x="95" y="64"/>
                          <a:pt x="88" y="65"/>
                          <a:pt x="94" y="60"/>
                        </a:cubicBezTo>
                        <a:cubicBezTo>
                          <a:pt x="95" y="59"/>
                          <a:pt x="95" y="59"/>
                          <a:pt x="96" y="58"/>
                        </a:cubicBezTo>
                        <a:cubicBezTo>
                          <a:pt x="96" y="57"/>
                          <a:pt x="96" y="57"/>
                          <a:pt x="96" y="57"/>
                        </a:cubicBezTo>
                        <a:cubicBezTo>
                          <a:pt x="96" y="57"/>
                          <a:pt x="97" y="53"/>
                          <a:pt x="93" y="52"/>
                        </a:cubicBezTo>
                        <a:cubicBezTo>
                          <a:pt x="89" y="51"/>
                          <a:pt x="83" y="45"/>
                          <a:pt x="81" y="44"/>
                        </a:cubicBezTo>
                        <a:cubicBezTo>
                          <a:pt x="80" y="43"/>
                          <a:pt x="77" y="42"/>
                          <a:pt x="78" y="38"/>
                        </a:cubicBezTo>
                        <a:cubicBezTo>
                          <a:pt x="79" y="33"/>
                          <a:pt x="78" y="30"/>
                          <a:pt x="80" y="28"/>
                        </a:cubicBezTo>
                        <a:cubicBezTo>
                          <a:pt x="82" y="26"/>
                          <a:pt x="82" y="24"/>
                          <a:pt x="82" y="24"/>
                        </a:cubicBezTo>
                        <a:cubicBezTo>
                          <a:pt x="82" y="24"/>
                          <a:pt x="81" y="23"/>
                          <a:pt x="78" y="20"/>
                        </a:cubicBezTo>
                        <a:cubicBezTo>
                          <a:pt x="76" y="17"/>
                          <a:pt x="76" y="15"/>
                          <a:pt x="73" y="12"/>
                        </a:cubicBezTo>
                        <a:cubicBezTo>
                          <a:pt x="71" y="10"/>
                          <a:pt x="71" y="6"/>
                          <a:pt x="68" y="8"/>
                        </a:cubicBezTo>
                        <a:cubicBezTo>
                          <a:pt x="65" y="10"/>
                          <a:pt x="65" y="8"/>
                          <a:pt x="61" y="9"/>
                        </a:cubicBezTo>
                        <a:cubicBezTo>
                          <a:pt x="57" y="9"/>
                          <a:pt x="58" y="7"/>
                          <a:pt x="57" y="6"/>
                        </a:cubicBezTo>
                        <a:cubicBezTo>
                          <a:pt x="55" y="4"/>
                          <a:pt x="54" y="0"/>
                          <a:pt x="51" y="2"/>
                        </a:cubicBezTo>
                        <a:cubicBezTo>
                          <a:pt x="47" y="4"/>
                          <a:pt x="45" y="1"/>
                          <a:pt x="42" y="2"/>
                        </a:cubicBezTo>
                        <a:cubicBezTo>
                          <a:pt x="39" y="2"/>
                          <a:pt x="39" y="0"/>
                          <a:pt x="36" y="1"/>
                        </a:cubicBezTo>
                        <a:cubicBezTo>
                          <a:pt x="36" y="1"/>
                          <a:pt x="35" y="1"/>
                          <a:pt x="35" y="1"/>
                        </a:cubicBezTo>
                        <a:cubicBezTo>
                          <a:pt x="35" y="1"/>
                          <a:pt x="35" y="1"/>
                          <a:pt x="35" y="1"/>
                        </a:cubicBezTo>
                        <a:cubicBezTo>
                          <a:pt x="34" y="1"/>
                          <a:pt x="34" y="2"/>
                          <a:pt x="33" y="2"/>
                        </a:cubicBezTo>
                        <a:cubicBezTo>
                          <a:pt x="29" y="5"/>
                          <a:pt x="26" y="10"/>
                          <a:pt x="21" y="9"/>
                        </a:cubicBezTo>
                        <a:cubicBezTo>
                          <a:pt x="16" y="8"/>
                          <a:pt x="15" y="8"/>
                          <a:pt x="15" y="8"/>
                        </a:cubicBezTo>
                        <a:cubicBezTo>
                          <a:pt x="15" y="8"/>
                          <a:pt x="14" y="11"/>
                          <a:pt x="14" y="13"/>
                        </a:cubicBezTo>
                        <a:cubicBezTo>
                          <a:pt x="13" y="16"/>
                          <a:pt x="12" y="19"/>
                          <a:pt x="10" y="22"/>
                        </a:cubicBezTo>
                        <a:cubicBezTo>
                          <a:pt x="9" y="24"/>
                          <a:pt x="8" y="23"/>
                          <a:pt x="7" y="28"/>
                        </a:cubicBezTo>
                        <a:cubicBezTo>
                          <a:pt x="5" y="33"/>
                          <a:pt x="6" y="33"/>
                          <a:pt x="5" y="37"/>
                        </a:cubicBezTo>
                        <a:cubicBezTo>
                          <a:pt x="4" y="40"/>
                          <a:pt x="5" y="39"/>
                          <a:pt x="3" y="43"/>
                        </a:cubicBezTo>
                        <a:cubicBezTo>
                          <a:pt x="1" y="47"/>
                          <a:pt x="0" y="45"/>
                          <a:pt x="0" y="47"/>
                        </a:cubicBezTo>
                        <a:cubicBezTo>
                          <a:pt x="0" y="50"/>
                          <a:pt x="1" y="55"/>
                          <a:pt x="1" y="55"/>
                        </a:cubicBezTo>
                        <a:cubicBezTo>
                          <a:pt x="1" y="55"/>
                          <a:pt x="7" y="60"/>
                          <a:pt x="9" y="61"/>
                        </a:cubicBezTo>
                        <a:cubicBezTo>
                          <a:pt x="11" y="62"/>
                          <a:pt x="11" y="64"/>
                          <a:pt x="12" y="66"/>
                        </a:cubicBezTo>
                        <a:cubicBezTo>
                          <a:pt x="13" y="67"/>
                          <a:pt x="15" y="68"/>
                          <a:pt x="16" y="69"/>
                        </a:cubicBezTo>
                        <a:cubicBezTo>
                          <a:pt x="17" y="70"/>
                          <a:pt x="17" y="71"/>
                          <a:pt x="17" y="73"/>
                        </a:cubicBezTo>
                        <a:cubicBezTo>
                          <a:pt x="17" y="76"/>
                          <a:pt x="19" y="79"/>
                          <a:pt x="21" y="80"/>
                        </a:cubicBezTo>
                        <a:cubicBezTo>
                          <a:pt x="23" y="82"/>
                          <a:pt x="28" y="80"/>
                          <a:pt x="31" y="80"/>
                        </a:cubicBezTo>
                        <a:cubicBezTo>
                          <a:pt x="35" y="81"/>
                          <a:pt x="40" y="79"/>
                          <a:pt x="40" y="79"/>
                        </a:cubicBezTo>
                        <a:cubicBezTo>
                          <a:pt x="40" y="79"/>
                          <a:pt x="42" y="79"/>
                          <a:pt x="44" y="79"/>
                        </a:cubicBezTo>
                        <a:cubicBezTo>
                          <a:pt x="46" y="79"/>
                          <a:pt x="46" y="79"/>
                          <a:pt x="47" y="83"/>
                        </a:cubicBezTo>
                        <a:cubicBezTo>
                          <a:pt x="48" y="87"/>
                          <a:pt x="48" y="88"/>
                          <a:pt x="53" y="92"/>
                        </a:cubicBezTo>
                        <a:cubicBezTo>
                          <a:pt x="58" y="96"/>
                          <a:pt x="59" y="95"/>
                          <a:pt x="61" y="97"/>
                        </a:cubicBezTo>
                        <a:cubicBezTo>
                          <a:pt x="62" y="98"/>
                          <a:pt x="63" y="101"/>
                          <a:pt x="63" y="10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3" name="Freeform 18">
                    <a:extLst>
                      <a:ext uri="{FF2B5EF4-FFF2-40B4-BE49-F238E27FC236}">
                        <a16:creationId xmlns:a16="http://schemas.microsoft.com/office/drawing/2014/main" id="{6E7EED53-18CD-4AC4-AEDF-DF3AD90BCE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81207" y="3046453"/>
                    <a:ext cx="486382" cy="518670"/>
                  </a:xfrm>
                  <a:custGeom>
                    <a:avLst/>
                    <a:gdLst>
                      <a:gd name="T0" fmla="*/ 257 w 100"/>
                      <a:gd name="T1" fmla="*/ 251 h 103"/>
                      <a:gd name="T2" fmla="*/ 268 w 100"/>
                      <a:gd name="T3" fmla="*/ 203 h 103"/>
                      <a:gd name="T4" fmla="*/ 255 w 100"/>
                      <a:gd name="T5" fmla="*/ 179 h 103"/>
                      <a:gd name="T6" fmla="*/ 247 w 100"/>
                      <a:gd name="T7" fmla="*/ 163 h 103"/>
                      <a:gd name="T8" fmla="*/ 249 w 100"/>
                      <a:gd name="T9" fmla="*/ 131 h 103"/>
                      <a:gd name="T10" fmla="*/ 255 w 100"/>
                      <a:gd name="T11" fmla="*/ 107 h 103"/>
                      <a:gd name="T12" fmla="*/ 241 w 100"/>
                      <a:gd name="T13" fmla="*/ 101 h 103"/>
                      <a:gd name="T14" fmla="*/ 247 w 100"/>
                      <a:gd name="T15" fmla="*/ 72 h 103"/>
                      <a:gd name="T16" fmla="*/ 217 w 100"/>
                      <a:gd name="T17" fmla="*/ 51 h 103"/>
                      <a:gd name="T18" fmla="*/ 190 w 100"/>
                      <a:gd name="T19" fmla="*/ 40 h 103"/>
                      <a:gd name="T20" fmla="*/ 193 w 100"/>
                      <a:gd name="T21" fmla="*/ 16 h 103"/>
                      <a:gd name="T22" fmla="*/ 196 w 100"/>
                      <a:gd name="T23" fmla="*/ 13 h 103"/>
                      <a:gd name="T24" fmla="*/ 185 w 100"/>
                      <a:gd name="T25" fmla="*/ 13 h 103"/>
                      <a:gd name="T26" fmla="*/ 166 w 100"/>
                      <a:gd name="T27" fmla="*/ 8 h 103"/>
                      <a:gd name="T28" fmla="*/ 147 w 100"/>
                      <a:gd name="T29" fmla="*/ 5 h 103"/>
                      <a:gd name="T30" fmla="*/ 129 w 100"/>
                      <a:gd name="T31" fmla="*/ 16 h 103"/>
                      <a:gd name="T32" fmla="*/ 113 w 100"/>
                      <a:gd name="T33" fmla="*/ 24 h 103"/>
                      <a:gd name="T34" fmla="*/ 96 w 100"/>
                      <a:gd name="T35" fmla="*/ 32 h 103"/>
                      <a:gd name="T36" fmla="*/ 94 w 100"/>
                      <a:gd name="T37" fmla="*/ 37 h 103"/>
                      <a:gd name="T38" fmla="*/ 91 w 100"/>
                      <a:gd name="T39" fmla="*/ 40 h 103"/>
                      <a:gd name="T40" fmla="*/ 88 w 100"/>
                      <a:gd name="T41" fmla="*/ 56 h 103"/>
                      <a:gd name="T42" fmla="*/ 80 w 100"/>
                      <a:gd name="T43" fmla="*/ 80 h 103"/>
                      <a:gd name="T44" fmla="*/ 67 w 100"/>
                      <a:gd name="T45" fmla="*/ 80 h 103"/>
                      <a:gd name="T46" fmla="*/ 56 w 100"/>
                      <a:gd name="T47" fmla="*/ 72 h 103"/>
                      <a:gd name="T48" fmla="*/ 43 w 100"/>
                      <a:gd name="T49" fmla="*/ 72 h 103"/>
                      <a:gd name="T50" fmla="*/ 40 w 100"/>
                      <a:gd name="T51" fmla="*/ 112 h 103"/>
                      <a:gd name="T52" fmla="*/ 35 w 100"/>
                      <a:gd name="T53" fmla="*/ 136 h 103"/>
                      <a:gd name="T54" fmla="*/ 19 w 100"/>
                      <a:gd name="T55" fmla="*/ 152 h 103"/>
                      <a:gd name="T56" fmla="*/ 5 w 100"/>
                      <a:gd name="T57" fmla="*/ 155 h 103"/>
                      <a:gd name="T58" fmla="*/ 5 w 100"/>
                      <a:gd name="T59" fmla="*/ 160 h 103"/>
                      <a:gd name="T60" fmla="*/ 3 w 100"/>
                      <a:gd name="T61" fmla="*/ 187 h 103"/>
                      <a:gd name="T62" fmla="*/ 46 w 100"/>
                      <a:gd name="T63" fmla="*/ 219 h 103"/>
                      <a:gd name="T64" fmla="*/ 64 w 100"/>
                      <a:gd name="T65" fmla="*/ 235 h 103"/>
                      <a:gd name="T66" fmla="*/ 62 w 100"/>
                      <a:gd name="T67" fmla="*/ 254 h 103"/>
                      <a:gd name="T68" fmla="*/ 94 w 100"/>
                      <a:gd name="T69" fmla="*/ 262 h 103"/>
                      <a:gd name="T70" fmla="*/ 110 w 100"/>
                      <a:gd name="T71" fmla="*/ 267 h 103"/>
                      <a:gd name="T72" fmla="*/ 121 w 100"/>
                      <a:gd name="T73" fmla="*/ 275 h 103"/>
                      <a:gd name="T74" fmla="*/ 142 w 100"/>
                      <a:gd name="T75" fmla="*/ 262 h 103"/>
                      <a:gd name="T76" fmla="*/ 161 w 100"/>
                      <a:gd name="T77" fmla="*/ 262 h 103"/>
                      <a:gd name="T78" fmla="*/ 182 w 100"/>
                      <a:gd name="T79" fmla="*/ 243 h 103"/>
                      <a:gd name="T80" fmla="*/ 236 w 100"/>
                      <a:gd name="T81" fmla="*/ 248 h 103"/>
                      <a:gd name="T82" fmla="*/ 257 w 100"/>
                      <a:gd name="T83" fmla="*/ 251 h 103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00" h="103">
                        <a:moveTo>
                          <a:pt x="96" y="94"/>
                        </a:moveTo>
                        <a:cubicBezTo>
                          <a:pt x="100" y="87"/>
                          <a:pt x="100" y="80"/>
                          <a:pt x="100" y="76"/>
                        </a:cubicBezTo>
                        <a:cubicBezTo>
                          <a:pt x="100" y="71"/>
                          <a:pt x="96" y="71"/>
                          <a:pt x="95" y="67"/>
                        </a:cubicBezTo>
                        <a:cubicBezTo>
                          <a:pt x="93" y="63"/>
                          <a:pt x="94" y="63"/>
                          <a:pt x="92" y="61"/>
                        </a:cubicBezTo>
                        <a:cubicBezTo>
                          <a:pt x="91" y="58"/>
                          <a:pt x="92" y="52"/>
                          <a:pt x="93" y="49"/>
                        </a:cubicBezTo>
                        <a:cubicBezTo>
                          <a:pt x="94" y="45"/>
                          <a:pt x="96" y="43"/>
                          <a:pt x="95" y="40"/>
                        </a:cubicBezTo>
                        <a:cubicBezTo>
                          <a:pt x="94" y="38"/>
                          <a:pt x="91" y="38"/>
                          <a:pt x="90" y="38"/>
                        </a:cubicBezTo>
                        <a:cubicBezTo>
                          <a:pt x="89" y="37"/>
                          <a:pt x="92" y="30"/>
                          <a:pt x="92" y="27"/>
                        </a:cubicBezTo>
                        <a:cubicBezTo>
                          <a:pt x="92" y="24"/>
                          <a:pt x="85" y="19"/>
                          <a:pt x="81" y="19"/>
                        </a:cubicBezTo>
                        <a:cubicBezTo>
                          <a:pt x="78" y="19"/>
                          <a:pt x="74" y="17"/>
                          <a:pt x="71" y="15"/>
                        </a:cubicBezTo>
                        <a:cubicBezTo>
                          <a:pt x="70" y="14"/>
                          <a:pt x="71" y="10"/>
                          <a:pt x="72" y="6"/>
                        </a:cubicBezTo>
                        <a:cubicBezTo>
                          <a:pt x="73" y="5"/>
                          <a:pt x="73" y="5"/>
                          <a:pt x="73" y="5"/>
                        </a:cubicBezTo>
                        <a:cubicBezTo>
                          <a:pt x="72" y="4"/>
                          <a:pt x="71" y="4"/>
                          <a:pt x="69" y="5"/>
                        </a:cubicBezTo>
                        <a:cubicBezTo>
                          <a:pt x="66" y="6"/>
                          <a:pt x="65" y="3"/>
                          <a:pt x="62" y="3"/>
                        </a:cubicBezTo>
                        <a:cubicBezTo>
                          <a:pt x="60" y="4"/>
                          <a:pt x="58" y="0"/>
                          <a:pt x="55" y="2"/>
                        </a:cubicBezTo>
                        <a:cubicBezTo>
                          <a:pt x="52" y="4"/>
                          <a:pt x="50" y="4"/>
                          <a:pt x="48" y="6"/>
                        </a:cubicBezTo>
                        <a:cubicBezTo>
                          <a:pt x="46" y="9"/>
                          <a:pt x="44" y="7"/>
                          <a:pt x="42" y="9"/>
                        </a:cubicBezTo>
                        <a:cubicBezTo>
                          <a:pt x="40" y="11"/>
                          <a:pt x="36" y="12"/>
                          <a:pt x="36" y="12"/>
                        </a:cubicBezTo>
                        <a:cubicBezTo>
                          <a:pt x="35" y="14"/>
                          <a:pt x="35" y="14"/>
                          <a:pt x="35" y="14"/>
                        </a:cubicBezTo>
                        <a:cubicBezTo>
                          <a:pt x="35" y="14"/>
                          <a:pt x="34" y="15"/>
                          <a:pt x="34" y="15"/>
                        </a:cubicBezTo>
                        <a:cubicBezTo>
                          <a:pt x="28" y="20"/>
                          <a:pt x="35" y="19"/>
                          <a:pt x="33" y="21"/>
                        </a:cubicBezTo>
                        <a:cubicBezTo>
                          <a:pt x="31" y="24"/>
                          <a:pt x="31" y="27"/>
                          <a:pt x="30" y="30"/>
                        </a:cubicBezTo>
                        <a:cubicBezTo>
                          <a:pt x="30" y="32"/>
                          <a:pt x="26" y="31"/>
                          <a:pt x="25" y="30"/>
                        </a:cubicBezTo>
                        <a:cubicBezTo>
                          <a:pt x="24" y="30"/>
                          <a:pt x="22" y="26"/>
                          <a:pt x="21" y="27"/>
                        </a:cubicBezTo>
                        <a:cubicBezTo>
                          <a:pt x="19" y="27"/>
                          <a:pt x="18" y="22"/>
                          <a:pt x="16" y="27"/>
                        </a:cubicBezTo>
                        <a:cubicBezTo>
                          <a:pt x="15" y="32"/>
                          <a:pt x="15" y="38"/>
                          <a:pt x="15" y="42"/>
                        </a:cubicBezTo>
                        <a:cubicBezTo>
                          <a:pt x="14" y="45"/>
                          <a:pt x="15" y="48"/>
                          <a:pt x="13" y="51"/>
                        </a:cubicBezTo>
                        <a:cubicBezTo>
                          <a:pt x="11" y="53"/>
                          <a:pt x="9" y="54"/>
                          <a:pt x="7" y="57"/>
                        </a:cubicBezTo>
                        <a:cubicBezTo>
                          <a:pt x="6" y="57"/>
                          <a:pt x="4" y="58"/>
                          <a:pt x="2" y="58"/>
                        </a:cubicBezTo>
                        <a:cubicBezTo>
                          <a:pt x="2" y="60"/>
                          <a:pt x="2" y="60"/>
                          <a:pt x="2" y="60"/>
                        </a:cubicBezTo>
                        <a:cubicBezTo>
                          <a:pt x="2" y="60"/>
                          <a:pt x="1" y="64"/>
                          <a:pt x="1" y="70"/>
                        </a:cubicBezTo>
                        <a:cubicBezTo>
                          <a:pt x="0" y="75"/>
                          <a:pt x="13" y="79"/>
                          <a:pt x="17" y="82"/>
                        </a:cubicBezTo>
                        <a:cubicBezTo>
                          <a:pt x="22" y="85"/>
                          <a:pt x="21" y="85"/>
                          <a:pt x="24" y="88"/>
                        </a:cubicBezTo>
                        <a:cubicBezTo>
                          <a:pt x="26" y="91"/>
                          <a:pt x="23" y="95"/>
                          <a:pt x="23" y="95"/>
                        </a:cubicBezTo>
                        <a:cubicBezTo>
                          <a:pt x="23" y="95"/>
                          <a:pt x="32" y="98"/>
                          <a:pt x="35" y="98"/>
                        </a:cubicBezTo>
                        <a:cubicBezTo>
                          <a:pt x="39" y="98"/>
                          <a:pt x="39" y="99"/>
                          <a:pt x="41" y="100"/>
                        </a:cubicBezTo>
                        <a:cubicBezTo>
                          <a:pt x="42" y="102"/>
                          <a:pt x="45" y="103"/>
                          <a:pt x="45" y="103"/>
                        </a:cubicBezTo>
                        <a:cubicBezTo>
                          <a:pt x="45" y="103"/>
                          <a:pt x="49" y="100"/>
                          <a:pt x="53" y="98"/>
                        </a:cubicBezTo>
                        <a:cubicBezTo>
                          <a:pt x="56" y="95"/>
                          <a:pt x="56" y="97"/>
                          <a:pt x="60" y="98"/>
                        </a:cubicBezTo>
                        <a:cubicBezTo>
                          <a:pt x="64" y="99"/>
                          <a:pt x="66" y="94"/>
                          <a:pt x="68" y="91"/>
                        </a:cubicBezTo>
                        <a:cubicBezTo>
                          <a:pt x="70" y="88"/>
                          <a:pt x="85" y="92"/>
                          <a:pt x="88" y="93"/>
                        </a:cubicBezTo>
                        <a:cubicBezTo>
                          <a:pt x="91" y="94"/>
                          <a:pt x="93" y="94"/>
                          <a:pt x="96" y="94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4" name="Freeform 19">
                    <a:extLst>
                      <a:ext uri="{FF2B5EF4-FFF2-40B4-BE49-F238E27FC236}">
                        <a16:creationId xmlns:a16="http://schemas.microsoft.com/office/drawing/2014/main" id="{4A59DE22-377D-4BEF-AD85-C7BF81BC0F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33473" y="1030243"/>
                    <a:ext cx="549903" cy="545075"/>
                  </a:xfrm>
                  <a:custGeom>
                    <a:avLst/>
                    <a:gdLst>
                      <a:gd name="T0" fmla="*/ 83 w 113"/>
                      <a:gd name="T1" fmla="*/ 13 h 108"/>
                      <a:gd name="T2" fmla="*/ 46 w 113"/>
                      <a:gd name="T3" fmla="*/ 21 h 108"/>
                      <a:gd name="T4" fmla="*/ 32 w 113"/>
                      <a:gd name="T5" fmla="*/ 29 h 108"/>
                      <a:gd name="T6" fmla="*/ 11 w 113"/>
                      <a:gd name="T7" fmla="*/ 48 h 108"/>
                      <a:gd name="T8" fmla="*/ 19 w 113"/>
                      <a:gd name="T9" fmla="*/ 96 h 108"/>
                      <a:gd name="T10" fmla="*/ 19 w 113"/>
                      <a:gd name="T11" fmla="*/ 126 h 108"/>
                      <a:gd name="T12" fmla="*/ 16 w 113"/>
                      <a:gd name="T13" fmla="*/ 155 h 108"/>
                      <a:gd name="T14" fmla="*/ 5 w 113"/>
                      <a:gd name="T15" fmla="*/ 166 h 108"/>
                      <a:gd name="T16" fmla="*/ 11 w 113"/>
                      <a:gd name="T17" fmla="*/ 182 h 108"/>
                      <a:gd name="T18" fmla="*/ 21 w 113"/>
                      <a:gd name="T19" fmla="*/ 201 h 108"/>
                      <a:gd name="T20" fmla="*/ 54 w 113"/>
                      <a:gd name="T21" fmla="*/ 190 h 108"/>
                      <a:gd name="T22" fmla="*/ 97 w 113"/>
                      <a:gd name="T23" fmla="*/ 219 h 108"/>
                      <a:gd name="T24" fmla="*/ 115 w 113"/>
                      <a:gd name="T25" fmla="*/ 227 h 108"/>
                      <a:gd name="T26" fmla="*/ 150 w 113"/>
                      <a:gd name="T27" fmla="*/ 225 h 108"/>
                      <a:gd name="T28" fmla="*/ 177 w 113"/>
                      <a:gd name="T29" fmla="*/ 225 h 108"/>
                      <a:gd name="T30" fmla="*/ 180 w 113"/>
                      <a:gd name="T31" fmla="*/ 241 h 108"/>
                      <a:gd name="T32" fmla="*/ 169 w 113"/>
                      <a:gd name="T33" fmla="*/ 262 h 108"/>
                      <a:gd name="T34" fmla="*/ 193 w 113"/>
                      <a:gd name="T35" fmla="*/ 257 h 108"/>
                      <a:gd name="T36" fmla="*/ 220 w 113"/>
                      <a:gd name="T37" fmla="*/ 254 h 108"/>
                      <a:gd name="T38" fmla="*/ 231 w 113"/>
                      <a:gd name="T39" fmla="*/ 281 h 108"/>
                      <a:gd name="T40" fmla="*/ 287 w 113"/>
                      <a:gd name="T41" fmla="*/ 278 h 108"/>
                      <a:gd name="T42" fmla="*/ 300 w 113"/>
                      <a:gd name="T43" fmla="*/ 249 h 108"/>
                      <a:gd name="T44" fmla="*/ 303 w 113"/>
                      <a:gd name="T45" fmla="*/ 227 h 108"/>
                      <a:gd name="T46" fmla="*/ 284 w 113"/>
                      <a:gd name="T47" fmla="*/ 211 h 108"/>
                      <a:gd name="T48" fmla="*/ 282 w 113"/>
                      <a:gd name="T49" fmla="*/ 190 h 108"/>
                      <a:gd name="T50" fmla="*/ 287 w 113"/>
                      <a:gd name="T51" fmla="*/ 158 h 108"/>
                      <a:gd name="T52" fmla="*/ 271 w 113"/>
                      <a:gd name="T53" fmla="*/ 142 h 108"/>
                      <a:gd name="T54" fmla="*/ 241 w 113"/>
                      <a:gd name="T55" fmla="*/ 136 h 108"/>
                      <a:gd name="T56" fmla="*/ 252 w 113"/>
                      <a:gd name="T57" fmla="*/ 110 h 108"/>
                      <a:gd name="T58" fmla="*/ 233 w 113"/>
                      <a:gd name="T59" fmla="*/ 99 h 108"/>
                      <a:gd name="T60" fmla="*/ 190 w 113"/>
                      <a:gd name="T61" fmla="*/ 99 h 108"/>
                      <a:gd name="T62" fmla="*/ 161 w 113"/>
                      <a:gd name="T63" fmla="*/ 86 h 108"/>
                      <a:gd name="T64" fmla="*/ 169 w 113"/>
                      <a:gd name="T65" fmla="*/ 62 h 108"/>
                      <a:gd name="T66" fmla="*/ 145 w 113"/>
                      <a:gd name="T67" fmla="*/ 48 h 108"/>
                      <a:gd name="T68" fmla="*/ 123 w 113"/>
                      <a:gd name="T69" fmla="*/ 32 h 108"/>
                      <a:gd name="T70" fmla="*/ 113 w 113"/>
                      <a:gd name="T71" fmla="*/ 8 h 108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113" h="108">
                        <a:moveTo>
                          <a:pt x="40" y="0"/>
                        </a:moveTo>
                        <a:cubicBezTo>
                          <a:pt x="37" y="2"/>
                          <a:pt x="33" y="4"/>
                          <a:pt x="31" y="5"/>
                        </a:cubicBezTo>
                        <a:cubicBezTo>
                          <a:pt x="29" y="6"/>
                          <a:pt x="28" y="6"/>
                          <a:pt x="25" y="7"/>
                        </a:cubicBezTo>
                        <a:cubicBezTo>
                          <a:pt x="22" y="9"/>
                          <a:pt x="18" y="9"/>
                          <a:pt x="17" y="8"/>
                        </a:cubicBezTo>
                        <a:cubicBezTo>
                          <a:pt x="16" y="8"/>
                          <a:pt x="15" y="6"/>
                          <a:pt x="14" y="8"/>
                        </a:cubicBezTo>
                        <a:cubicBezTo>
                          <a:pt x="13" y="10"/>
                          <a:pt x="13" y="10"/>
                          <a:pt x="12" y="11"/>
                        </a:cubicBezTo>
                        <a:cubicBezTo>
                          <a:pt x="10" y="12"/>
                          <a:pt x="9" y="11"/>
                          <a:pt x="9" y="12"/>
                        </a:cubicBezTo>
                        <a:cubicBezTo>
                          <a:pt x="8" y="13"/>
                          <a:pt x="5" y="14"/>
                          <a:pt x="4" y="18"/>
                        </a:cubicBezTo>
                        <a:cubicBezTo>
                          <a:pt x="3" y="23"/>
                          <a:pt x="4" y="27"/>
                          <a:pt x="5" y="29"/>
                        </a:cubicBezTo>
                        <a:cubicBezTo>
                          <a:pt x="6" y="31"/>
                          <a:pt x="8" y="34"/>
                          <a:pt x="7" y="36"/>
                        </a:cubicBezTo>
                        <a:cubicBezTo>
                          <a:pt x="6" y="38"/>
                          <a:pt x="5" y="41"/>
                          <a:pt x="6" y="42"/>
                        </a:cubicBezTo>
                        <a:cubicBezTo>
                          <a:pt x="7" y="43"/>
                          <a:pt x="7" y="45"/>
                          <a:pt x="7" y="47"/>
                        </a:cubicBezTo>
                        <a:cubicBezTo>
                          <a:pt x="7" y="48"/>
                          <a:pt x="8" y="52"/>
                          <a:pt x="9" y="54"/>
                        </a:cubicBezTo>
                        <a:cubicBezTo>
                          <a:pt x="10" y="56"/>
                          <a:pt x="8" y="60"/>
                          <a:pt x="6" y="58"/>
                        </a:cubicBezTo>
                        <a:cubicBezTo>
                          <a:pt x="5" y="57"/>
                          <a:pt x="4" y="57"/>
                          <a:pt x="3" y="58"/>
                        </a:cubicBezTo>
                        <a:cubicBezTo>
                          <a:pt x="2" y="59"/>
                          <a:pt x="0" y="61"/>
                          <a:pt x="2" y="62"/>
                        </a:cubicBezTo>
                        <a:cubicBezTo>
                          <a:pt x="3" y="63"/>
                          <a:pt x="3" y="64"/>
                          <a:pt x="4" y="66"/>
                        </a:cubicBezTo>
                        <a:cubicBezTo>
                          <a:pt x="4" y="67"/>
                          <a:pt x="4" y="67"/>
                          <a:pt x="4" y="68"/>
                        </a:cubicBezTo>
                        <a:cubicBezTo>
                          <a:pt x="4" y="69"/>
                          <a:pt x="4" y="69"/>
                          <a:pt x="4" y="70"/>
                        </a:cubicBezTo>
                        <a:cubicBezTo>
                          <a:pt x="4" y="70"/>
                          <a:pt x="8" y="74"/>
                          <a:pt x="8" y="75"/>
                        </a:cubicBezTo>
                        <a:cubicBezTo>
                          <a:pt x="9" y="76"/>
                          <a:pt x="15" y="75"/>
                          <a:pt x="16" y="73"/>
                        </a:cubicBezTo>
                        <a:cubicBezTo>
                          <a:pt x="17" y="71"/>
                          <a:pt x="18" y="71"/>
                          <a:pt x="20" y="71"/>
                        </a:cubicBezTo>
                        <a:cubicBezTo>
                          <a:pt x="22" y="72"/>
                          <a:pt x="24" y="71"/>
                          <a:pt x="26" y="72"/>
                        </a:cubicBezTo>
                        <a:cubicBezTo>
                          <a:pt x="28" y="73"/>
                          <a:pt x="34" y="81"/>
                          <a:pt x="36" y="82"/>
                        </a:cubicBezTo>
                        <a:cubicBezTo>
                          <a:pt x="37" y="83"/>
                          <a:pt x="37" y="85"/>
                          <a:pt x="39" y="87"/>
                        </a:cubicBezTo>
                        <a:cubicBezTo>
                          <a:pt x="41" y="89"/>
                          <a:pt x="42" y="88"/>
                          <a:pt x="43" y="85"/>
                        </a:cubicBezTo>
                        <a:cubicBezTo>
                          <a:pt x="44" y="82"/>
                          <a:pt x="45" y="85"/>
                          <a:pt x="47" y="86"/>
                        </a:cubicBezTo>
                        <a:cubicBezTo>
                          <a:pt x="49" y="86"/>
                          <a:pt x="53" y="86"/>
                          <a:pt x="56" y="84"/>
                        </a:cubicBezTo>
                        <a:cubicBezTo>
                          <a:pt x="59" y="82"/>
                          <a:pt x="58" y="84"/>
                          <a:pt x="60" y="84"/>
                        </a:cubicBezTo>
                        <a:cubicBezTo>
                          <a:pt x="62" y="83"/>
                          <a:pt x="64" y="84"/>
                          <a:pt x="66" y="84"/>
                        </a:cubicBezTo>
                        <a:cubicBezTo>
                          <a:pt x="68" y="83"/>
                          <a:pt x="67" y="85"/>
                          <a:pt x="69" y="86"/>
                        </a:cubicBezTo>
                        <a:cubicBezTo>
                          <a:pt x="71" y="87"/>
                          <a:pt x="69" y="90"/>
                          <a:pt x="67" y="90"/>
                        </a:cubicBezTo>
                        <a:cubicBezTo>
                          <a:pt x="65" y="91"/>
                          <a:pt x="65" y="92"/>
                          <a:pt x="63" y="93"/>
                        </a:cubicBezTo>
                        <a:cubicBezTo>
                          <a:pt x="62" y="94"/>
                          <a:pt x="62" y="97"/>
                          <a:pt x="63" y="98"/>
                        </a:cubicBezTo>
                        <a:cubicBezTo>
                          <a:pt x="63" y="100"/>
                          <a:pt x="65" y="98"/>
                          <a:pt x="67" y="96"/>
                        </a:cubicBezTo>
                        <a:cubicBezTo>
                          <a:pt x="69" y="94"/>
                          <a:pt x="70" y="96"/>
                          <a:pt x="72" y="96"/>
                        </a:cubicBezTo>
                        <a:cubicBezTo>
                          <a:pt x="74" y="96"/>
                          <a:pt x="77" y="97"/>
                          <a:pt x="81" y="96"/>
                        </a:cubicBezTo>
                        <a:cubicBezTo>
                          <a:pt x="84" y="95"/>
                          <a:pt x="82" y="96"/>
                          <a:pt x="82" y="95"/>
                        </a:cubicBezTo>
                        <a:cubicBezTo>
                          <a:pt x="83" y="94"/>
                          <a:pt x="85" y="97"/>
                          <a:pt x="86" y="98"/>
                        </a:cubicBezTo>
                        <a:cubicBezTo>
                          <a:pt x="87" y="99"/>
                          <a:pt x="86" y="101"/>
                          <a:pt x="86" y="105"/>
                        </a:cubicBezTo>
                        <a:cubicBezTo>
                          <a:pt x="87" y="108"/>
                          <a:pt x="100" y="104"/>
                          <a:pt x="103" y="104"/>
                        </a:cubicBezTo>
                        <a:cubicBezTo>
                          <a:pt x="105" y="104"/>
                          <a:pt x="107" y="103"/>
                          <a:pt x="107" y="104"/>
                        </a:cubicBezTo>
                        <a:cubicBezTo>
                          <a:pt x="107" y="104"/>
                          <a:pt x="108" y="99"/>
                          <a:pt x="109" y="99"/>
                        </a:cubicBezTo>
                        <a:cubicBezTo>
                          <a:pt x="110" y="98"/>
                          <a:pt x="112" y="94"/>
                          <a:pt x="112" y="93"/>
                        </a:cubicBezTo>
                        <a:cubicBezTo>
                          <a:pt x="112" y="91"/>
                          <a:pt x="112" y="90"/>
                          <a:pt x="113" y="89"/>
                        </a:cubicBezTo>
                        <a:cubicBezTo>
                          <a:pt x="113" y="88"/>
                          <a:pt x="113" y="85"/>
                          <a:pt x="113" y="85"/>
                        </a:cubicBezTo>
                        <a:cubicBezTo>
                          <a:pt x="113" y="85"/>
                          <a:pt x="109" y="83"/>
                          <a:pt x="109" y="82"/>
                        </a:cubicBezTo>
                        <a:cubicBezTo>
                          <a:pt x="108" y="81"/>
                          <a:pt x="106" y="81"/>
                          <a:pt x="106" y="79"/>
                        </a:cubicBezTo>
                        <a:cubicBezTo>
                          <a:pt x="106" y="77"/>
                          <a:pt x="108" y="75"/>
                          <a:pt x="108" y="74"/>
                        </a:cubicBezTo>
                        <a:cubicBezTo>
                          <a:pt x="108" y="74"/>
                          <a:pt x="106" y="73"/>
                          <a:pt x="105" y="71"/>
                        </a:cubicBezTo>
                        <a:cubicBezTo>
                          <a:pt x="104" y="70"/>
                          <a:pt x="103" y="69"/>
                          <a:pt x="105" y="67"/>
                        </a:cubicBezTo>
                        <a:cubicBezTo>
                          <a:pt x="107" y="66"/>
                          <a:pt x="108" y="58"/>
                          <a:pt x="107" y="59"/>
                        </a:cubicBezTo>
                        <a:cubicBezTo>
                          <a:pt x="106" y="59"/>
                          <a:pt x="106" y="58"/>
                          <a:pt x="104" y="57"/>
                        </a:cubicBezTo>
                        <a:cubicBezTo>
                          <a:pt x="103" y="57"/>
                          <a:pt x="103" y="53"/>
                          <a:pt x="101" y="53"/>
                        </a:cubicBezTo>
                        <a:cubicBezTo>
                          <a:pt x="99" y="53"/>
                          <a:pt x="97" y="52"/>
                          <a:pt x="95" y="53"/>
                        </a:cubicBezTo>
                        <a:cubicBezTo>
                          <a:pt x="94" y="54"/>
                          <a:pt x="90" y="53"/>
                          <a:pt x="90" y="51"/>
                        </a:cubicBezTo>
                        <a:cubicBezTo>
                          <a:pt x="89" y="48"/>
                          <a:pt x="90" y="46"/>
                          <a:pt x="92" y="45"/>
                        </a:cubicBezTo>
                        <a:cubicBezTo>
                          <a:pt x="93" y="45"/>
                          <a:pt x="95" y="42"/>
                          <a:pt x="94" y="41"/>
                        </a:cubicBezTo>
                        <a:cubicBezTo>
                          <a:pt x="94" y="39"/>
                          <a:pt x="94" y="38"/>
                          <a:pt x="91" y="37"/>
                        </a:cubicBezTo>
                        <a:cubicBezTo>
                          <a:pt x="89" y="36"/>
                          <a:pt x="87" y="35"/>
                          <a:pt x="87" y="37"/>
                        </a:cubicBezTo>
                        <a:cubicBezTo>
                          <a:pt x="86" y="39"/>
                          <a:pt x="80" y="43"/>
                          <a:pt x="79" y="41"/>
                        </a:cubicBezTo>
                        <a:cubicBezTo>
                          <a:pt x="77" y="39"/>
                          <a:pt x="72" y="37"/>
                          <a:pt x="71" y="37"/>
                        </a:cubicBezTo>
                        <a:cubicBezTo>
                          <a:pt x="69" y="36"/>
                          <a:pt x="64" y="35"/>
                          <a:pt x="63" y="34"/>
                        </a:cubicBezTo>
                        <a:cubicBezTo>
                          <a:pt x="62" y="34"/>
                          <a:pt x="60" y="35"/>
                          <a:pt x="60" y="32"/>
                        </a:cubicBezTo>
                        <a:cubicBezTo>
                          <a:pt x="59" y="29"/>
                          <a:pt x="59" y="26"/>
                          <a:pt x="60" y="25"/>
                        </a:cubicBezTo>
                        <a:cubicBezTo>
                          <a:pt x="62" y="24"/>
                          <a:pt x="63" y="24"/>
                          <a:pt x="63" y="23"/>
                        </a:cubicBezTo>
                        <a:cubicBezTo>
                          <a:pt x="63" y="22"/>
                          <a:pt x="59" y="21"/>
                          <a:pt x="58" y="21"/>
                        </a:cubicBezTo>
                        <a:cubicBezTo>
                          <a:pt x="56" y="20"/>
                          <a:pt x="56" y="19"/>
                          <a:pt x="54" y="18"/>
                        </a:cubicBezTo>
                        <a:cubicBezTo>
                          <a:pt x="52" y="17"/>
                          <a:pt x="53" y="15"/>
                          <a:pt x="50" y="16"/>
                        </a:cubicBezTo>
                        <a:cubicBezTo>
                          <a:pt x="47" y="17"/>
                          <a:pt x="44" y="14"/>
                          <a:pt x="46" y="12"/>
                        </a:cubicBezTo>
                        <a:cubicBezTo>
                          <a:pt x="47" y="9"/>
                          <a:pt x="49" y="7"/>
                          <a:pt x="46" y="7"/>
                        </a:cubicBezTo>
                        <a:cubicBezTo>
                          <a:pt x="43" y="6"/>
                          <a:pt x="42" y="4"/>
                          <a:pt x="42" y="3"/>
                        </a:cubicBezTo>
                        <a:cubicBezTo>
                          <a:pt x="42" y="2"/>
                          <a:pt x="40" y="0"/>
                          <a:pt x="40" y="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5" name="Freeform 20">
                    <a:extLst>
                      <a:ext uri="{FF2B5EF4-FFF2-40B4-BE49-F238E27FC236}">
                        <a16:creationId xmlns:a16="http://schemas.microsoft.com/office/drawing/2014/main" id="{77997F15-B9F6-41E2-A631-6AC5AA4244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7663" y="981205"/>
                    <a:ext cx="729574" cy="603543"/>
                  </a:xfrm>
                  <a:custGeom>
                    <a:avLst/>
                    <a:gdLst>
                      <a:gd name="T0" fmla="*/ 185 w 150"/>
                      <a:gd name="T1" fmla="*/ 291 h 120"/>
                      <a:gd name="T2" fmla="*/ 196 w 150"/>
                      <a:gd name="T3" fmla="*/ 264 h 120"/>
                      <a:gd name="T4" fmla="*/ 185 w 150"/>
                      <a:gd name="T5" fmla="*/ 245 h 120"/>
                      <a:gd name="T6" fmla="*/ 182 w 150"/>
                      <a:gd name="T7" fmla="*/ 224 h 120"/>
                      <a:gd name="T8" fmla="*/ 174 w 150"/>
                      <a:gd name="T9" fmla="*/ 205 h 120"/>
                      <a:gd name="T10" fmla="*/ 172 w 150"/>
                      <a:gd name="T11" fmla="*/ 179 h 120"/>
                      <a:gd name="T12" fmla="*/ 147 w 150"/>
                      <a:gd name="T13" fmla="*/ 168 h 120"/>
                      <a:gd name="T14" fmla="*/ 139 w 150"/>
                      <a:gd name="T15" fmla="*/ 147 h 120"/>
                      <a:gd name="T16" fmla="*/ 137 w 150"/>
                      <a:gd name="T17" fmla="*/ 125 h 120"/>
                      <a:gd name="T18" fmla="*/ 105 w 150"/>
                      <a:gd name="T19" fmla="*/ 136 h 120"/>
                      <a:gd name="T20" fmla="*/ 62 w 150"/>
                      <a:gd name="T21" fmla="*/ 117 h 120"/>
                      <a:gd name="T22" fmla="*/ 54 w 150"/>
                      <a:gd name="T23" fmla="*/ 93 h 120"/>
                      <a:gd name="T24" fmla="*/ 48 w 150"/>
                      <a:gd name="T25" fmla="*/ 83 h 120"/>
                      <a:gd name="T26" fmla="*/ 27 w 150"/>
                      <a:gd name="T27" fmla="*/ 69 h 120"/>
                      <a:gd name="T28" fmla="*/ 16 w 150"/>
                      <a:gd name="T29" fmla="*/ 45 h 120"/>
                      <a:gd name="T30" fmla="*/ 0 w 150"/>
                      <a:gd name="T31" fmla="*/ 27 h 120"/>
                      <a:gd name="T32" fmla="*/ 32 w 150"/>
                      <a:gd name="T33" fmla="*/ 13 h 120"/>
                      <a:gd name="T34" fmla="*/ 59 w 150"/>
                      <a:gd name="T35" fmla="*/ 5 h 120"/>
                      <a:gd name="T36" fmla="*/ 96 w 150"/>
                      <a:gd name="T37" fmla="*/ 19 h 120"/>
                      <a:gd name="T38" fmla="*/ 96 w 150"/>
                      <a:gd name="T39" fmla="*/ 59 h 120"/>
                      <a:gd name="T40" fmla="*/ 142 w 150"/>
                      <a:gd name="T41" fmla="*/ 99 h 120"/>
                      <a:gd name="T42" fmla="*/ 201 w 150"/>
                      <a:gd name="T43" fmla="*/ 104 h 120"/>
                      <a:gd name="T44" fmla="*/ 214 w 150"/>
                      <a:gd name="T45" fmla="*/ 149 h 120"/>
                      <a:gd name="T46" fmla="*/ 244 w 150"/>
                      <a:gd name="T47" fmla="*/ 165 h 120"/>
                      <a:gd name="T48" fmla="*/ 276 w 150"/>
                      <a:gd name="T49" fmla="*/ 173 h 120"/>
                      <a:gd name="T50" fmla="*/ 292 w 150"/>
                      <a:gd name="T51" fmla="*/ 205 h 120"/>
                      <a:gd name="T52" fmla="*/ 324 w 150"/>
                      <a:gd name="T53" fmla="*/ 213 h 120"/>
                      <a:gd name="T54" fmla="*/ 354 w 150"/>
                      <a:gd name="T55" fmla="*/ 211 h 120"/>
                      <a:gd name="T56" fmla="*/ 378 w 150"/>
                      <a:gd name="T57" fmla="*/ 221 h 120"/>
                      <a:gd name="T58" fmla="*/ 378 w 150"/>
                      <a:gd name="T59" fmla="*/ 256 h 120"/>
                      <a:gd name="T60" fmla="*/ 394 w 150"/>
                      <a:gd name="T61" fmla="*/ 291 h 120"/>
                      <a:gd name="T62" fmla="*/ 397 w 150"/>
                      <a:gd name="T63" fmla="*/ 304 h 120"/>
                      <a:gd name="T64" fmla="*/ 378 w 150"/>
                      <a:gd name="T65" fmla="*/ 315 h 120"/>
                      <a:gd name="T66" fmla="*/ 351 w 150"/>
                      <a:gd name="T67" fmla="*/ 301 h 120"/>
                      <a:gd name="T68" fmla="*/ 324 w 150"/>
                      <a:gd name="T69" fmla="*/ 307 h 120"/>
                      <a:gd name="T70" fmla="*/ 289 w 150"/>
                      <a:gd name="T71" fmla="*/ 299 h 120"/>
                      <a:gd name="T72" fmla="*/ 263 w 150"/>
                      <a:gd name="T73" fmla="*/ 309 h 120"/>
                      <a:gd name="T74" fmla="*/ 241 w 150"/>
                      <a:gd name="T75" fmla="*/ 315 h 120"/>
                      <a:gd name="T76" fmla="*/ 222 w 150"/>
                      <a:gd name="T77" fmla="*/ 312 h 120"/>
                      <a:gd name="T78" fmla="*/ 204 w 150"/>
                      <a:gd name="T79" fmla="*/ 317 h 120"/>
                      <a:gd name="T80" fmla="*/ 180 w 150"/>
                      <a:gd name="T81" fmla="*/ 304 h 120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50" h="120">
                        <a:moveTo>
                          <a:pt x="67" y="114"/>
                        </a:moveTo>
                        <a:cubicBezTo>
                          <a:pt x="67" y="114"/>
                          <a:pt x="68" y="109"/>
                          <a:pt x="69" y="109"/>
                        </a:cubicBezTo>
                        <a:cubicBezTo>
                          <a:pt x="70" y="108"/>
                          <a:pt x="72" y="104"/>
                          <a:pt x="72" y="103"/>
                        </a:cubicBezTo>
                        <a:cubicBezTo>
                          <a:pt x="72" y="101"/>
                          <a:pt x="72" y="100"/>
                          <a:pt x="73" y="99"/>
                        </a:cubicBezTo>
                        <a:cubicBezTo>
                          <a:pt x="73" y="98"/>
                          <a:pt x="73" y="95"/>
                          <a:pt x="73" y="95"/>
                        </a:cubicBezTo>
                        <a:cubicBezTo>
                          <a:pt x="73" y="95"/>
                          <a:pt x="69" y="93"/>
                          <a:pt x="69" y="92"/>
                        </a:cubicBezTo>
                        <a:cubicBezTo>
                          <a:pt x="68" y="91"/>
                          <a:pt x="66" y="91"/>
                          <a:pt x="66" y="89"/>
                        </a:cubicBezTo>
                        <a:cubicBezTo>
                          <a:pt x="66" y="87"/>
                          <a:pt x="68" y="85"/>
                          <a:pt x="68" y="84"/>
                        </a:cubicBezTo>
                        <a:cubicBezTo>
                          <a:pt x="68" y="84"/>
                          <a:pt x="66" y="83"/>
                          <a:pt x="65" y="81"/>
                        </a:cubicBezTo>
                        <a:cubicBezTo>
                          <a:pt x="64" y="80"/>
                          <a:pt x="63" y="79"/>
                          <a:pt x="65" y="77"/>
                        </a:cubicBezTo>
                        <a:cubicBezTo>
                          <a:pt x="67" y="76"/>
                          <a:pt x="68" y="68"/>
                          <a:pt x="67" y="69"/>
                        </a:cubicBezTo>
                        <a:cubicBezTo>
                          <a:pt x="66" y="69"/>
                          <a:pt x="66" y="68"/>
                          <a:pt x="64" y="67"/>
                        </a:cubicBezTo>
                        <a:cubicBezTo>
                          <a:pt x="63" y="67"/>
                          <a:pt x="63" y="63"/>
                          <a:pt x="61" y="63"/>
                        </a:cubicBezTo>
                        <a:cubicBezTo>
                          <a:pt x="59" y="63"/>
                          <a:pt x="57" y="62"/>
                          <a:pt x="55" y="63"/>
                        </a:cubicBezTo>
                        <a:cubicBezTo>
                          <a:pt x="54" y="64"/>
                          <a:pt x="50" y="63"/>
                          <a:pt x="50" y="61"/>
                        </a:cubicBezTo>
                        <a:cubicBezTo>
                          <a:pt x="49" y="58"/>
                          <a:pt x="50" y="56"/>
                          <a:pt x="52" y="55"/>
                        </a:cubicBezTo>
                        <a:cubicBezTo>
                          <a:pt x="53" y="55"/>
                          <a:pt x="55" y="52"/>
                          <a:pt x="54" y="51"/>
                        </a:cubicBezTo>
                        <a:cubicBezTo>
                          <a:pt x="54" y="49"/>
                          <a:pt x="54" y="48"/>
                          <a:pt x="51" y="47"/>
                        </a:cubicBezTo>
                        <a:cubicBezTo>
                          <a:pt x="49" y="46"/>
                          <a:pt x="47" y="45"/>
                          <a:pt x="47" y="47"/>
                        </a:cubicBezTo>
                        <a:cubicBezTo>
                          <a:pt x="46" y="49"/>
                          <a:pt x="40" y="53"/>
                          <a:pt x="39" y="51"/>
                        </a:cubicBezTo>
                        <a:cubicBezTo>
                          <a:pt x="37" y="49"/>
                          <a:pt x="32" y="47"/>
                          <a:pt x="31" y="47"/>
                        </a:cubicBezTo>
                        <a:cubicBezTo>
                          <a:pt x="29" y="46"/>
                          <a:pt x="24" y="45"/>
                          <a:pt x="23" y="44"/>
                        </a:cubicBezTo>
                        <a:cubicBezTo>
                          <a:pt x="22" y="44"/>
                          <a:pt x="20" y="45"/>
                          <a:pt x="20" y="42"/>
                        </a:cubicBezTo>
                        <a:cubicBezTo>
                          <a:pt x="19" y="39"/>
                          <a:pt x="19" y="36"/>
                          <a:pt x="20" y="35"/>
                        </a:cubicBezTo>
                        <a:cubicBezTo>
                          <a:pt x="22" y="34"/>
                          <a:pt x="23" y="34"/>
                          <a:pt x="23" y="33"/>
                        </a:cubicBezTo>
                        <a:cubicBezTo>
                          <a:pt x="23" y="32"/>
                          <a:pt x="19" y="31"/>
                          <a:pt x="18" y="31"/>
                        </a:cubicBezTo>
                        <a:cubicBezTo>
                          <a:pt x="16" y="30"/>
                          <a:pt x="16" y="29"/>
                          <a:pt x="14" y="28"/>
                        </a:cubicBezTo>
                        <a:cubicBezTo>
                          <a:pt x="12" y="27"/>
                          <a:pt x="13" y="25"/>
                          <a:pt x="10" y="26"/>
                        </a:cubicBezTo>
                        <a:cubicBezTo>
                          <a:pt x="7" y="27"/>
                          <a:pt x="4" y="24"/>
                          <a:pt x="6" y="22"/>
                        </a:cubicBezTo>
                        <a:cubicBezTo>
                          <a:pt x="7" y="19"/>
                          <a:pt x="9" y="17"/>
                          <a:pt x="6" y="17"/>
                        </a:cubicBezTo>
                        <a:cubicBezTo>
                          <a:pt x="3" y="16"/>
                          <a:pt x="2" y="14"/>
                          <a:pt x="2" y="13"/>
                        </a:cubicBezTo>
                        <a:cubicBezTo>
                          <a:pt x="2" y="12"/>
                          <a:pt x="0" y="10"/>
                          <a:pt x="0" y="10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6" y="7"/>
                          <a:pt x="11" y="6"/>
                          <a:pt x="12" y="5"/>
                        </a:cubicBezTo>
                        <a:cubicBezTo>
                          <a:pt x="13" y="4"/>
                          <a:pt x="14" y="5"/>
                          <a:pt x="15" y="5"/>
                        </a:cubicBezTo>
                        <a:cubicBezTo>
                          <a:pt x="17" y="6"/>
                          <a:pt x="21" y="4"/>
                          <a:pt x="22" y="2"/>
                        </a:cubicBezTo>
                        <a:cubicBezTo>
                          <a:pt x="24" y="0"/>
                          <a:pt x="31" y="0"/>
                          <a:pt x="31" y="0"/>
                        </a:cubicBezTo>
                        <a:cubicBezTo>
                          <a:pt x="33" y="0"/>
                          <a:pt x="35" y="5"/>
                          <a:pt x="36" y="7"/>
                        </a:cubicBezTo>
                        <a:cubicBezTo>
                          <a:pt x="37" y="10"/>
                          <a:pt x="36" y="13"/>
                          <a:pt x="35" y="16"/>
                        </a:cubicBezTo>
                        <a:cubicBezTo>
                          <a:pt x="35" y="18"/>
                          <a:pt x="35" y="21"/>
                          <a:pt x="36" y="22"/>
                        </a:cubicBezTo>
                        <a:cubicBezTo>
                          <a:pt x="37" y="24"/>
                          <a:pt x="42" y="29"/>
                          <a:pt x="44" y="30"/>
                        </a:cubicBezTo>
                        <a:cubicBezTo>
                          <a:pt x="47" y="32"/>
                          <a:pt x="49" y="35"/>
                          <a:pt x="53" y="37"/>
                        </a:cubicBezTo>
                        <a:cubicBezTo>
                          <a:pt x="57" y="40"/>
                          <a:pt x="59" y="37"/>
                          <a:pt x="62" y="36"/>
                        </a:cubicBezTo>
                        <a:cubicBezTo>
                          <a:pt x="65" y="35"/>
                          <a:pt x="70" y="37"/>
                          <a:pt x="75" y="39"/>
                        </a:cubicBezTo>
                        <a:cubicBezTo>
                          <a:pt x="80" y="40"/>
                          <a:pt x="79" y="46"/>
                          <a:pt x="79" y="46"/>
                        </a:cubicBezTo>
                        <a:cubicBezTo>
                          <a:pt x="79" y="46"/>
                          <a:pt x="80" y="55"/>
                          <a:pt x="80" y="56"/>
                        </a:cubicBezTo>
                        <a:cubicBezTo>
                          <a:pt x="81" y="57"/>
                          <a:pt x="85" y="63"/>
                          <a:pt x="85" y="63"/>
                        </a:cubicBezTo>
                        <a:cubicBezTo>
                          <a:pt x="85" y="63"/>
                          <a:pt x="89" y="63"/>
                          <a:pt x="91" y="62"/>
                        </a:cubicBezTo>
                        <a:cubicBezTo>
                          <a:pt x="93" y="61"/>
                          <a:pt x="95" y="63"/>
                          <a:pt x="96" y="63"/>
                        </a:cubicBezTo>
                        <a:cubicBezTo>
                          <a:pt x="97" y="63"/>
                          <a:pt x="101" y="66"/>
                          <a:pt x="103" y="65"/>
                        </a:cubicBezTo>
                        <a:cubicBezTo>
                          <a:pt x="106" y="65"/>
                          <a:pt x="106" y="68"/>
                          <a:pt x="107" y="71"/>
                        </a:cubicBezTo>
                        <a:cubicBezTo>
                          <a:pt x="108" y="73"/>
                          <a:pt x="108" y="74"/>
                          <a:pt x="109" y="77"/>
                        </a:cubicBezTo>
                        <a:cubicBezTo>
                          <a:pt x="109" y="79"/>
                          <a:pt x="110" y="80"/>
                          <a:pt x="114" y="83"/>
                        </a:cubicBezTo>
                        <a:cubicBezTo>
                          <a:pt x="118" y="85"/>
                          <a:pt x="119" y="81"/>
                          <a:pt x="121" y="80"/>
                        </a:cubicBezTo>
                        <a:cubicBezTo>
                          <a:pt x="123" y="79"/>
                          <a:pt x="127" y="79"/>
                          <a:pt x="127" y="79"/>
                        </a:cubicBezTo>
                        <a:cubicBezTo>
                          <a:pt x="132" y="79"/>
                          <a:pt x="132" y="79"/>
                          <a:pt x="132" y="79"/>
                        </a:cubicBezTo>
                        <a:cubicBezTo>
                          <a:pt x="136" y="83"/>
                          <a:pt x="136" y="83"/>
                          <a:pt x="136" y="83"/>
                        </a:cubicBezTo>
                        <a:cubicBezTo>
                          <a:pt x="136" y="83"/>
                          <a:pt x="139" y="82"/>
                          <a:pt x="141" y="83"/>
                        </a:cubicBezTo>
                        <a:cubicBezTo>
                          <a:pt x="144" y="84"/>
                          <a:pt x="144" y="87"/>
                          <a:pt x="144" y="87"/>
                        </a:cubicBezTo>
                        <a:cubicBezTo>
                          <a:pt x="144" y="87"/>
                          <a:pt x="143" y="91"/>
                          <a:pt x="141" y="96"/>
                        </a:cubicBezTo>
                        <a:cubicBezTo>
                          <a:pt x="139" y="100"/>
                          <a:pt x="144" y="100"/>
                          <a:pt x="145" y="104"/>
                        </a:cubicBezTo>
                        <a:cubicBezTo>
                          <a:pt x="146" y="107"/>
                          <a:pt x="147" y="109"/>
                          <a:pt x="147" y="109"/>
                        </a:cubicBezTo>
                        <a:cubicBezTo>
                          <a:pt x="148" y="111"/>
                          <a:pt x="148" y="111"/>
                          <a:pt x="148" y="111"/>
                        </a:cubicBezTo>
                        <a:cubicBezTo>
                          <a:pt x="148" y="111"/>
                          <a:pt x="150" y="114"/>
                          <a:pt x="148" y="114"/>
                        </a:cubicBezTo>
                        <a:cubicBezTo>
                          <a:pt x="147" y="114"/>
                          <a:pt x="145" y="112"/>
                          <a:pt x="144" y="115"/>
                        </a:cubicBezTo>
                        <a:cubicBezTo>
                          <a:pt x="144" y="117"/>
                          <a:pt x="142" y="118"/>
                          <a:pt x="141" y="118"/>
                        </a:cubicBezTo>
                        <a:cubicBezTo>
                          <a:pt x="140" y="118"/>
                          <a:pt x="139" y="115"/>
                          <a:pt x="138" y="117"/>
                        </a:cubicBezTo>
                        <a:cubicBezTo>
                          <a:pt x="137" y="118"/>
                          <a:pt x="131" y="113"/>
                          <a:pt x="131" y="113"/>
                        </a:cubicBezTo>
                        <a:cubicBezTo>
                          <a:pt x="130" y="113"/>
                          <a:pt x="128" y="112"/>
                          <a:pt x="126" y="115"/>
                        </a:cubicBezTo>
                        <a:cubicBezTo>
                          <a:pt x="124" y="117"/>
                          <a:pt x="121" y="116"/>
                          <a:pt x="121" y="115"/>
                        </a:cubicBezTo>
                        <a:cubicBezTo>
                          <a:pt x="120" y="114"/>
                          <a:pt x="114" y="109"/>
                          <a:pt x="112" y="109"/>
                        </a:cubicBezTo>
                        <a:cubicBezTo>
                          <a:pt x="111" y="110"/>
                          <a:pt x="109" y="110"/>
                          <a:pt x="108" y="112"/>
                        </a:cubicBezTo>
                        <a:cubicBezTo>
                          <a:pt x="108" y="115"/>
                          <a:pt x="105" y="115"/>
                          <a:pt x="103" y="115"/>
                        </a:cubicBezTo>
                        <a:cubicBezTo>
                          <a:pt x="101" y="115"/>
                          <a:pt x="99" y="116"/>
                          <a:pt x="98" y="116"/>
                        </a:cubicBezTo>
                        <a:cubicBezTo>
                          <a:pt x="96" y="116"/>
                          <a:pt x="95" y="116"/>
                          <a:pt x="94" y="117"/>
                        </a:cubicBezTo>
                        <a:cubicBezTo>
                          <a:pt x="92" y="118"/>
                          <a:pt x="90" y="117"/>
                          <a:pt x="90" y="118"/>
                        </a:cubicBezTo>
                        <a:cubicBezTo>
                          <a:pt x="89" y="118"/>
                          <a:pt x="88" y="120"/>
                          <a:pt x="87" y="119"/>
                        </a:cubicBezTo>
                        <a:cubicBezTo>
                          <a:pt x="86" y="119"/>
                          <a:pt x="84" y="115"/>
                          <a:pt x="83" y="117"/>
                        </a:cubicBezTo>
                        <a:cubicBezTo>
                          <a:pt x="82" y="118"/>
                          <a:pt x="80" y="119"/>
                          <a:pt x="79" y="119"/>
                        </a:cubicBezTo>
                        <a:cubicBezTo>
                          <a:pt x="78" y="119"/>
                          <a:pt x="76" y="119"/>
                          <a:pt x="76" y="119"/>
                        </a:cubicBezTo>
                        <a:cubicBezTo>
                          <a:pt x="76" y="119"/>
                          <a:pt x="75" y="114"/>
                          <a:pt x="73" y="114"/>
                        </a:cubicBezTo>
                        <a:cubicBezTo>
                          <a:pt x="71" y="114"/>
                          <a:pt x="68" y="115"/>
                          <a:pt x="67" y="114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6" name="Freeform 21">
                    <a:extLst>
                      <a:ext uri="{FF2B5EF4-FFF2-40B4-BE49-F238E27FC236}">
                        <a16:creationId xmlns:a16="http://schemas.microsoft.com/office/drawing/2014/main" id="{5F535DD9-503E-4CE8-B2AB-2E786ABCC8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9916" y="1382938"/>
                    <a:ext cx="611609" cy="428139"/>
                  </a:xfrm>
                  <a:custGeom>
                    <a:avLst/>
                    <a:gdLst>
                      <a:gd name="T0" fmla="*/ 334 w 126"/>
                      <a:gd name="T1" fmla="*/ 104 h 85"/>
                      <a:gd name="T2" fmla="*/ 334 w 126"/>
                      <a:gd name="T3" fmla="*/ 104 h 85"/>
                      <a:gd name="T4" fmla="*/ 326 w 126"/>
                      <a:gd name="T5" fmla="*/ 91 h 85"/>
                      <a:gd name="T6" fmla="*/ 310 w 126"/>
                      <a:gd name="T7" fmla="*/ 91 h 85"/>
                      <a:gd name="T8" fmla="*/ 300 w 126"/>
                      <a:gd name="T9" fmla="*/ 91 h 85"/>
                      <a:gd name="T10" fmla="*/ 254 w 126"/>
                      <a:gd name="T11" fmla="*/ 93 h 85"/>
                      <a:gd name="T12" fmla="*/ 254 w 126"/>
                      <a:gd name="T13" fmla="*/ 75 h 85"/>
                      <a:gd name="T14" fmla="*/ 243 w 126"/>
                      <a:gd name="T15" fmla="*/ 67 h 85"/>
                      <a:gd name="T16" fmla="*/ 241 w 126"/>
                      <a:gd name="T17" fmla="*/ 69 h 85"/>
                      <a:gd name="T18" fmla="*/ 217 w 126"/>
                      <a:gd name="T19" fmla="*/ 69 h 85"/>
                      <a:gd name="T20" fmla="*/ 203 w 126"/>
                      <a:gd name="T21" fmla="*/ 69 h 85"/>
                      <a:gd name="T22" fmla="*/ 193 w 126"/>
                      <a:gd name="T23" fmla="*/ 75 h 85"/>
                      <a:gd name="T24" fmla="*/ 193 w 126"/>
                      <a:gd name="T25" fmla="*/ 61 h 85"/>
                      <a:gd name="T26" fmla="*/ 203 w 126"/>
                      <a:gd name="T27" fmla="*/ 53 h 85"/>
                      <a:gd name="T28" fmla="*/ 209 w 126"/>
                      <a:gd name="T29" fmla="*/ 43 h 85"/>
                      <a:gd name="T30" fmla="*/ 201 w 126"/>
                      <a:gd name="T31" fmla="*/ 37 h 85"/>
                      <a:gd name="T32" fmla="*/ 185 w 126"/>
                      <a:gd name="T33" fmla="*/ 37 h 85"/>
                      <a:gd name="T34" fmla="*/ 174 w 126"/>
                      <a:gd name="T35" fmla="*/ 37 h 85"/>
                      <a:gd name="T36" fmla="*/ 150 w 126"/>
                      <a:gd name="T37" fmla="*/ 43 h 85"/>
                      <a:gd name="T38" fmla="*/ 139 w 126"/>
                      <a:gd name="T39" fmla="*/ 40 h 85"/>
                      <a:gd name="T40" fmla="*/ 128 w 126"/>
                      <a:gd name="T41" fmla="*/ 45 h 85"/>
                      <a:gd name="T42" fmla="*/ 120 w 126"/>
                      <a:gd name="T43" fmla="*/ 32 h 85"/>
                      <a:gd name="T44" fmla="*/ 94 w 126"/>
                      <a:gd name="T45" fmla="*/ 5 h 85"/>
                      <a:gd name="T46" fmla="*/ 78 w 126"/>
                      <a:gd name="T47" fmla="*/ 3 h 85"/>
                      <a:gd name="T48" fmla="*/ 67 w 126"/>
                      <a:gd name="T49" fmla="*/ 8 h 85"/>
                      <a:gd name="T50" fmla="*/ 45 w 126"/>
                      <a:gd name="T51" fmla="*/ 13 h 85"/>
                      <a:gd name="T52" fmla="*/ 35 w 126"/>
                      <a:gd name="T53" fmla="*/ 0 h 85"/>
                      <a:gd name="T54" fmla="*/ 35 w 126"/>
                      <a:gd name="T55" fmla="*/ 0 h 85"/>
                      <a:gd name="T56" fmla="*/ 32 w 126"/>
                      <a:gd name="T57" fmla="*/ 5 h 85"/>
                      <a:gd name="T58" fmla="*/ 32 w 126"/>
                      <a:gd name="T59" fmla="*/ 13 h 85"/>
                      <a:gd name="T60" fmla="*/ 37 w 126"/>
                      <a:gd name="T61" fmla="*/ 29 h 85"/>
                      <a:gd name="T62" fmla="*/ 53 w 126"/>
                      <a:gd name="T63" fmla="*/ 40 h 85"/>
                      <a:gd name="T64" fmla="*/ 67 w 126"/>
                      <a:gd name="T65" fmla="*/ 51 h 85"/>
                      <a:gd name="T66" fmla="*/ 51 w 126"/>
                      <a:gd name="T67" fmla="*/ 53 h 85"/>
                      <a:gd name="T68" fmla="*/ 35 w 126"/>
                      <a:gd name="T69" fmla="*/ 51 h 85"/>
                      <a:gd name="T70" fmla="*/ 29 w 126"/>
                      <a:gd name="T71" fmla="*/ 43 h 85"/>
                      <a:gd name="T72" fmla="*/ 21 w 126"/>
                      <a:gd name="T73" fmla="*/ 56 h 85"/>
                      <a:gd name="T74" fmla="*/ 11 w 126"/>
                      <a:gd name="T75" fmla="*/ 59 h 85"/>
                      <a:gd name="T76" fmla="*/ 0 w 126"/>
                      <a:gd name="T77" fmla="*/ 72 h 85"/>
                      <a:gd name="T78" fmla="*/ 70 w 126"/>
                      <a:gd name="T79" fmla="*/ 147 h 85"/>
                      <a:gd name="T80" fmla="*/ 70 w 126"/>
                      <a:gd name="T81" fmla="*/ 176 h 85"/>
                      <a:gd name="T82" fmla="*/ 80 w 126"/>
                      <a:gd name="T83" fmla="*/ 176 h 85"/>
                      <a:gd name="T84" fmla="*/ 94 w 126"/>
                      <a:gd name="T85" fmla="*/ 190 h 85"/>
                      <a:gd name="T86" fmla="*/ 104 w 126"/>
                      <a:gd name="T87" fmla="*/ 184 h 85"/>
                      <a:gd name="T88" fmla="*/ 123 w 126"/>
                      <a:gd name="T89" fmla="*/ 198 h 85"/>
                      <a:gd name="T90" fmla="*/ 171 w 126"/>
                      <a:gd name="T91" fmla="*/ 195 h 85"/>
                      <a:gd name="T92" fmla="*/ 206 w 126"/>
                      <a:gd name="T93" fmla="*/ 214 h 85"/>
                      <a:gd name="T94" fmla="*/ 227 w 126"/>
                      <a:gd name="T95" fmla="*/ 222 h 85"/>
                      <a:gd name="T96" fmla="*/ 243 w 126"/>
                      <a:gd name="T97" fmla="*/ 224 h 85"/>
                      <a:gd name="T98" fmla="*/ 267 w 126"/>
                      <a:gd name="T99" fmla="*/ 200 h 85"/>
                      <a:gd name="T100" fmla="*/ 278 w 126"/>
                      <a:gd name="T101" fmla="*/ 179 h 85"/>
                      <a:gd name="T102" fmla="*/ 300 w 126"/>
                      <a:gd name="T103" fmla="*/ 187 h 85"/>
                      <a:gd name="T104" fmla="*/ 316 w 126"/>
                      <a:gd name="T105" fmla="*/ 187 h 85"/>
                      <a:gd name="T106" fmla="*/ 316 w 126"/>
                      <a:gd name="T107" fmla="*/ 142 h 85"/>
                      <a:gd name="T108" fmla="*/ 334 w 126"/>
                      <a:gd name="T109" fmla="*/ 104 h 85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0" t="0" r="r" b="b"/>
                    <a:pathLst>
                      <a:path w="126" h="85">
                        <a:moveTo>
                          <a:pt x="125" y="39"/>
                        </a:moveTo>
                        <a:cubicBezTo>
                          <a:pt x="125" y="38"/>
                          <a:pt x="125" y="39"/>
                          <a:pt x="125" y="39"/>
                        </a:cubicBezTo>
                        <a:cubicBezTo>
                          <a:pt x="125" y="39"/>
                          <a:pt x="124" y="34"/>
                          <a:pt x="122" y="34"/>
                        </a:cubicBezTo>
                        <a:cubicBezTo>
                          <a:pt x="120" y="34"/>
                          <a:pt x="117" y="35"/>
                          <a:pt x="116" y="34"/>
                        </a:cubicBezTo>
                        <a:cubicBezTo>
                          <a:pt x="116" y="33"/>
                          <a:pt x="114" y="34"/>
                          <a:pt x="112" y="34"/>
                        </a:cubicBezTo>
                        <a:cubicBezTo>
                          <a:pt x="109" y="34"/>
                          <a:pt x="96" y="38"/>
                          <a:pt x="95" y="35"/>
                        </a:cubicBezTo>
                        <a:cubicBezTo>
                          <a:pt x="95" y="31"/>
                          <a:pt x="96" y="29"/>
                          <a:pt x="95" y="28"/>
                        </a:cubicBezTo>
                        <a:cubicBezTo>
                          <a:pt x="94" y="27"/>
                          <a:pt x="92" y="24"/>
                          <a:pt x="91" y="25"/>
                        </a:cubicBezTo>
                        <a:cubicBezTo>
                          <a:pt x="91" y="26"/>
                          <a:pt x="93" y="25"/>
                          <a:pt x="90" y="26"/>
                        </a:cubicBezTo>
                        <a:cubicBezTo>
                          <a:pt x="86" y="27"/>
                          <a:pt x="83" y="26"/>
                          <a:pt x="81" y="26"/>
                        </a:cubicBezTo>
                        <a:cubicBezTo>
                          <a:pt x="79" y="26"/>
                          <a:pt x="78" y="24"/>
                          <a:pt x="76" y="26"/>
                        </a:cubicBezTo>
                        <a:cubicBezTo>
                          <a:pt x="74" y="28"/>
                          <a:pt x="72" y="30"/>
                          <a:pt x="72" y="28"/>
                        </a:cubicBezTo>
                        <a:cubicBezTo>
                          <a:pt x="71" y="27"/>
                          <a:pt x="71" y="24"/>
                          <a:pt x="72" y="23"/>
                        </a:cubicBezTo>
                        <a:cubicBezTo>
                          <a:pt x="74" y="22"/>
                          <a:pt x="74" y="21"/>
                          <a:pt x="76" y="20"/>
                        </a:cubicBezTo>
                        <a:cubicBezTo>
                          <a:pt x="78" y="20"/>
                          <a:pt x="80" y="17"/>
                          <a:pt x="78" y="16"/>
                        </a:cubicBezTo>
                        <a:cubicBezTo>
                          <a:pt x="76" y="15"/>
                          <a:pt x="77" y="13"/>
                          <a:pt x="75" y="14"/>
                        </a:cubicBezTo>
                        <a:cubicBezTo>
                          <a:pt x="73" y="14"/>
                          <a:pt x="71" y="13"/>
                          <a:pt x="69" y="14"/>
                        </a:cubicBezTo>
                        <a:cubicBezTo>
                          <a:pt x="67" y="14"/>
                          <a:pt x="68" y="12"/>
                          <a:pt x="65" y="14"/>
                        </a:cubicBezTo>
                        <a:cubicBezTo>
                          <a:pt x="62" y="16"/>
                          <a:pt x="58" y="16"/>
                          <a:pt x="56" y="16"/>
                        </a:cubicBezTo>
                        <a:cubicBezTo>
                          <a:pt x="54" y="15"/>
                          <a:pt x="53" y="12"/>
                          <a:pt x="52" y="15"/>
                        </a:cubicBezTo>
                        <a:cubicBezTo>
                          <a:pt x="51" y="18"/>
                          <a:pt x="50" y="19"/>
                          <a:pt x="48" y="17"/>
                        </a:cubicBezTo>
                        <a:cubicBezTo>
                          <a:pt x="46" y="15"/>
                          <a:pt x="46" y="13"/>
                          <a:pt x="45" y="12"/>
                        </a:cubicBezTo>
                        <a:cubicBezTo>
                          <a:pt x="43" y="11"/>
                          <a:pt x="37" y="3"/>
                          <a:pt x="35" y="2"/>
                        </a:cubicBezTo>
                        <a:cubicBezTo>
                          <a:pt x="33" y="1"/>
                          <a:pt x="31" y="2"/>
                          <a:pt x="29" y="1"/>
                        </a:cubicBezTo>
                        <a:cubicBezTo>
                          <a:pt x="27" y="1"/>
                          <a:pt x="26" y="1"/>
                          <a:pt x="25" y="3"/>
                        </a:cubicBezTo>
                        <a:cubicBezTo>
                          <a:pt x="24" y="5"/>
                          <a:pt x="18" y="6"/>
                          <a:pt x="17" y="5"/>
                        </a:cubicBezTo>
                        <a:cubicBezTo>
                          <a:pt x="17" y="4"/>
                          <a:pt x="13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1"/>
                          <a:pt x="12" y="1"/>
                          <a:pt x="12" y="2"/>
                        </a:cubicBezTo>
                        <a:cubicBezTo>
                          <a:pt x="12" y="3"/>
                          <a:pt x="12" y="3"/>
                          <a:pt x="12" y="5"/>
                        </a:cubicBezTo>
                        <a:cubicBezTo>
                          <a:pt x="13" y="6"/>
                          <a:pt x="12" y="10"/>
                          <a:pt x="14" y="11"/>
                        </a:cubicBezTo>
                        <a:cubicBezTo>
                          <a:pt x="17" y="12"/>
                          <a:pt x="19" y="13"/>
                          <a:pt x="20" y="15"/>
                        </a:cubicBezTo>
                        <a:cubicBezTo>
                          <a:pt x="20" y="17"/>
                          <a:pt x="22" y="19"/>
                          <a:pt x="25" y="19"/>
                        </a:cubicBezTo>
                        <a:cubicBezTo>
                          <a:pt x="25" y="19"/>
                          <a:pt x="23" y="21"/>
                          <a:pt x="19" y="20"/>
                        </a:cubicBezTo>
                        <a:cubicBezTo>
                          <a:pt x="15" y="18"/>
                          <a:pt x="14" y="20"/>
                          <a:pt x="13" y="19"/>
                        </a:cubicBezTo>
                        <a:cubicBezTo>
                          <a:pt x="13" y="17"/>
                          <a:pt x="12" y="15"/>
                          <a:pt x="11" y="16"/>
                        </a:cubicBezTo>
                        <a:cubicBezTo>
                          <a:pt x="10" y="17"/>
                          <a:pt x="9" y="19"/>
                          <a:pt x="8" y="21"/>
                        </a:cubicBezTo>
                        <a:cubicBezTo>
                          <a:pt x="6" y="22"/>
                          <a:pt x="4" y="19"/>
                          <a:pt x="4" y="22"/>
                        </a:cubicBezTo>
                        <a:cubicBezTo>
                          <a:pt x="3" y="25"/>
                          <a:pt x="1" y="26"/>
                          <a:pt x="0" y="27"/>
                        </a:cubicBezTo>
                        <a:cubicBezTo>
                          <a:pt x="0" y="27"/>
                          <a:pt x="26" y="52"/>
                          <a:pt x="26" y="55"/>
                        </a:cubicBezTo>
                        <a:cubicBezTo>
                          <a:pt x="27" y="58"/>
                          <a:pt x="27" y="65"/>
                          <a:pt x="26" y="66"/>
                        </a:cubicBezTo>
                        <a:cubicBezTo>
                          <a:pt x="26" y="66"/>
                          <a:pt x="28" y="65"/>
                          <a:pt x="30" y="66"/>
                        </a:cubicBezTo>
                        <a:cubicBezTo>
                          <a:pt x="31" y="68"/>
                          <a:pt x="33" y="72"/>
                          <a:pt x="35" y="71"/>
                        </a:cubicBezTo>
                        <a:cubicBezTo>
                          <a:pt x="36" y="70"/>
                          <a:pt x="37" y="66"/>
                          <a:pt x="39" y="69"/>
                        </a:cubicBezTo>
                        <a:cubicBezTo>
                          <a:pt x="42" y="71"/>
                          <a:pt x="43" y="75"/>
                          <a:pt x="46" y="74"/>
                        </a:cubicBezTo>
                        <a:cubicBezTo>
                          <a:pt x="48" y="73"/>
                          <a:pt x="64" y="73"/>
                          <a:pt x="64" y="73"/>
                        </a:cubicBezTo>
                        <a:cubicBezTo>
                          <a:pt x="64" y="73"/>
                          <a:pt x="73" y="81"/>
                          <a:pt x="77" y="80"/>
                        </a:cubicBezTo>
                        <a:cubicBezTo>
                          <a:pt x="80" y="80"/>
                          <a:pt x="84" y="82"/>
                          <a:pt x="85" y="83"/>
                        </a:cubicBezTo>
                        <a:cubicBezTo>
                          <a:pt x="87" y="84"/>
                          <a:pt x="87" y="85"/>
                          <a:pt x="91" y="84"/>
                        </a:cubicBezTo>
                        <a:cubicBezTo>
                          <a:pt x="94" y="82"/>
                          <a:pt x="99" y="78"/>
                          <a:pt x="100" y="75"/>
                        </a:cubicBezTo>
                        <a:cubicBezTo>
                          <a:pt x="101" y="72"/>
                          <a:pt x="102" y="68"/>
                          <a:pt x="104" y="67"/>
                        </a:cubicBezTo>
                        <a:cubicBezTo>
                          <a:pt x="107" y="66"/>
                          <a:pt x="108" y="70"/>
                          <a:pt x="112" y="70"/>
                        </a:cubicBezTo>
                        <a:cubicBezTo>
                          <a:pt x="115" y="70"/>
                          <a:pt x="118" y="70"/>
                          <a:pt x="118" y="70"/>
                        </a:cubicBezTo>
                        <a:cubicBezTo>
                          <a:pt x="118" y="53"/>
                          <a:pt x="118" y="53"/>
                          <a:pt x="118" y="53"/>
                        </a:cubicBezTo>
                        <a:cubicBezTo>
                          <a:pt x="118" y="53"/>
                          <a:pt x="126" y="45"/>
                          <a:pt x="125" y="3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7" name="Freeform 23">
                    <a:extLst>
                      <a:ext uri="{FF2B5EF4-FFF2-40B4-BE49-F238E27FC236}">
                        <a16:creationId xmlns:a16="http://schemas.microsoft.com/office/drawing/2014/main" id="{153FBF99-4D8E-4507-B7B3-83774B1E62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09880" y="1978937"/>
                    <a:ext cx="417418" cy="522442"/>
                  </a:xfrm>
                  <a:custGeom>
                    <a:avLst/>
                    <a:gdLst>
                      <a:gd name="T0" fmla="*/ 222 w 86"/>
                      <a:gd name="T1" fmla="*/ 51 h 104"/>
                      <a:gd name="T2" fmla="*/ 211 w 86"/>
                      <a:gd name="T3" fmla="*/ 45 h 104"/>
                      <a:gd name="T4" fmla="*/ 193 w 86"/>
                      <a:gd name="T5" fmla="*/ 32 h 104"/>
                      <a:gd name="T6" fmla="*/ 171 w 86"/>
                      <a:gd name="T7" fmla="*/ 24 h 104"/>
                      <a:gd name="T8" fmla="*/ 147 w 86"/>
                      <a:gd name="T9" fmla="*/ 24 h 104"/>
                      <a:gd name="T10" fmla="*/ 128 w 86"/>
                      <a:gd name="T11" fmla="*/ 21 h 104"/>
                      <a:gd name="T12" fmla="*/ 118 w 86"/>
                      <a:gd name="T13" fmla="*/ 16 h 104"/>
                      <a:gd name="T14" fmla="*/ 96 w 86"/>
                      <a:gd name="T15" fmla="*/ 21 h 104"/>
                      <a:gd name="T16" fmla="*/ 56 w 86"/>
                      <a:gd name="T17" fmla="*/ 0 h 104"/>
                      <a:gd name="T18" fmla="*/ 45 w 86"/>
                      <a:gd name="T19" fmla="*/ 0 h 104"/>
                      <a:gd name="T20" fmla="*/ 40 w 86"/>
                      <a:gd name="T21" fmla="*/ 24 h 104"/>
                      <a:gd name="T22" fmla="*/ 21 w 86"/>
                      <a:gd name="T23" fmla="*/ 37 h 104"/>
                      <a:gd name="T24" fmla="*/ 11 w 86"/>
                      <a:gd name="T25" fmla="*/ 59 h 104"/>
                      <a:gd name="T26" fmla="*/ 0 w 86"/>
                      <a:gd name="T27" fmla="*/ 91 h 104"/>
                      <a:gd name="T28" fmla="*/ 8 w 86"/>
                      <a:gd name="T29" fmla="*/ 107 h 104"/>
                      <a:gd name="T30" fmla="*/ 16 w 86"/>
                      <a:gd name="T31" fmla="*/ 123 h 104"/>
                      <a:gd name="T32" fmla="*/ 19 w 86"/>
                      <a:gd name="T33" fmla="*/ 139 h 104"/>
                      <a:gd name="T34" fmla="*/ 16 w 86"/>
                      <a:gd name="T35" fmla="*/ 157 h 104"/>
                      <a:gd name="T36" fmla="*/ 24 w 86"/>
                      <a:gd name="T37" fmla="*/ 176 h 104"/>
                      <a:gd name="T38" fmla="*/ 27 w 86"/>
                      <a:gd name="T39" fmla="*/ 186 h 104"/>
                      <a:gd name="T40" fmla="*/ 40 w 86"/>
                      <a:gd name="T41" fmla="*/ 194 h 104"/>
                      <a:gd name="T42" fmla="*/ 51 w 86"/>
                      <a:gd name="T43" fmla="*/ 200 h 104"/>
                      <a:gd name="T44" fmla="*/ 59 w 86"/>
                      <a:gd name="T45" fmla="*/ 218 h 104"/>
                      <a:gd name="T46" fmla="*/ 56 w 86"/>
                      <a:gd name="T47" fmla="*/ 224 h 104"/>
                      <a:gd name="T48" fmla="*/ 78 w 86"/>
                      <a:gd name="T49" fmla="*/ 229 h 104"/>
                      <a:gd name="T50" fmla="*/ 83 w 86"/>
                      <a:gd name="T51" fmla="*/ 250 h 104"/>
                      <a:gd name="T52" fmla="*/ 83 w 86"/>
                      <a:gd name="T53" fmla="*/ 272 h 104"/>
                      <a:gd name="T54" fmla="*/ 104 w 86"/>
                      <a:gd name="T55" fmla="*/ 274 h 104"/>
                      <a:gd name="T56" fmla="*/ 126 w 86"/>
                      <a:gd name="T57" fmla="*/ 269 h 104"/>
                      <a:gd name="T58" fmla="*/ 152 w 86"/>
                      <a:gd name="T59" fmla="*/ 272 h 104"/>
                      <a:gd name="T60" fmla="*/ 168 w 86"/>
                      <a:gd name="T61" fmla="*/ 266 h 104"/>
                      <a:gd name="T62" fmla="*/ 182 w 86"/>
                      <a:gd name="T63" fmla="*/ 274 h 104"/>
                      <a:gd name="T64" fmla="*/ 203 w 86"/>
                      <a:gd name="T65" fmla="*/ 250 h 104"/>
                      <a:gd name="T66" fmla="*/ 206 w 86"/>
                      <a:gd name="T67" fmla="*/ 229 h 104"/>
                      <a:gd name="T68" fmla="*/ 206 w 86"/>
                      <a:gd name="T69" fmla="*/ 189 h 104"/>
                      <a:gd name="T70" fmla="*/ 225 w 86"/>
                      <a:gd name="T71" fmla="*/ 160 h 104"/>
                      <a:gd name="T72" fmla="*/ 227 w 86"/>
                      <a:gd name="T73" fmla="*/ 120 h 104"/>
                      <a:gd name="T74" fmla="*/ 227 w 86"/>
                      <a:gd name="T75" fmla="*/ 77 h 104"/>
                      <a:gd name="T76" fmla="*/ 222 w 86"/>
                      <a:gd name="T77" fmla="*/ 51 h 10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86" h="104">
                        <a:moveTo>
                          <a:pt x="83" y="19"/>
                        </a:moveTo>
                        <a:cubicBezTo>
                          <a:pt x="81" y="18"/>
                          <a:pt x="80" y="17"/>
                          <a:pt x="79" y="17"/>
                        </a:cubicBezTo>
                        <a:cubicBezTo>
                          <a:pt x="78" y="16"/>
                          <a:pt x="74" y="14"/>
                          <a:pt x="72" y="12"/>
                        </a:cubicBezTo>
                        <a:cubicBezTo>
                          <a:pt x="69" y="11"/>
                          <a:pt x="68" y="8"/>
                          <a:pt x="64" y="9"/>
                        </a:cubicBezTo>
                        <a:cubicBezTo>
                          <a:pt x="60" y="9"/>
                          <a:pt x="58" y="9"/>
                          <a:pt x="55" y="9"/>
                        </a:cubicBezTo>
                        <a:cubicBezTo>
                          <a:pt x="53" y="10"/>
                          <a:pt x="49" y="9"/>
                          <a:pt x="48" y="8"/>
                        </a:cubicBezTo>
                        <a:cubicBezTo>
                          <a:pt x="47" y="6"/>
                          <a:pt x="46" y="4"/>
                          <a:pt x="44" y="6"/>
                        </a:cubicBezTo>
                        <a:cubicBezTo>
                          <a:pt x="42" y="8"/>
                          <a:pt x="38" y="7"/>
                          <a:pt x="36" y="8"/>
                        </a:cubicBezTo>
                        <a:cubicBezTo>
                          <a:pt x="35" y="9"/>
                          <a:pt x="24" y="7"/>
                          <a:pt x="21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5" y="9"/>
                          <a:pt x="15" y="9"/>
                          <a:pt x="15" y="9"/>
                        </a:cubicBezTo>
                        <a:cubicBezTo>
                          <a:pt x="15" y="9"/>
                          <a:pt x="10" y="12"/>
                          <a:pt x="8" y="14"/>
                        </a:cubicBezTo>
                        <a:cubicBezTo>
                          <a:pt x="6" y="15"/>
                          <a:pt x="5" y="19"/>
                          <a:pt x="4" y="22"/>
                        </a:cubicBezTo>
                        <a:cubicBezTo>
                          <a:pt x="3" y="25"/>
                          <a:pt x="2" y="32"/>
                          <a:pt x="0" y="34"/>
                        </a:cubicBezTo>
                        <a:cubicBezTo>
                          <a:pt x="0" y="34"/>
                          <a:pt x="2" y="38"/>
                          <a:pt x="3" y="40"/>
                        </a:cubicBezTo>
                        <a:cubicBezTo>
                          <a:pt x="3" y="42"/>
                          <a:pt x="5" y="45"/>
                          <a:pt x="6" y="46"/>
                        </a:cubicBezTo>
                        <a:cubicBezTo>
                          <a:pt x="7" y="48"/>
                          <a:pt x="7" y="49"/>
                          <a:pt x="7" y="52"/>
                        </a:cubicBezTo>
                        <a:cubicBezTo>
                          <a:pt x="6" y="55"/>
                          <a:pt x="5" y="58"/>
                          <a:pt x="6" y="59"/>
                        </a:cubicBezTo>
                        <a:cubicBezTo>
                          <a:pt x="7" y="60"/>
                          <a:pt x="9" y="64"/>
                          <a:pt x="9" y="66"/>
                        </a:cubicBezTo>
                        <a:cubicBezTo>
                          <a:pt x="9" y="67"/>
                          <a:pt x="10" y="68"/>
                          <a:pt x="10" y="70"/>
                        </a:cubicBezTo>
                        <a:cubicBezTo>
                          <a:pt x="11" y="72"/>
                          <a:pt x="12" y="72"/>
                          <a:pt x="15" y="73"/>
                        </a:cubicBezTo>
                        <a:cubicBezTo>
                          <a:pt x="17" y="74"/>
                          <a:pt x="19" y="71"/>
                          <a:pt x="19" y="75"/>
                        </a:cubicBezTo>
                        <a:cubicBezTo>
                          <a:pt x="20" y="78"/>
                          <a:pt x="22" y="82"/>
                          <a:pt x="22" y="82"/>
                        </a:cubicBezTo>
                        <a:cubicBezTo>
                          <a:pt x="22" y="82"/>
                          <a:pt x="19" y="83"/>
                          <a:pt x="21" y="84"/>
                        </a:cubicBezTo>
                        <a:cubicBezTo>
                          <a:pt x="23" y="84"/>
                          <a:pt x="28" y="85"/>
                          <a:pt x="29" y="86"/>
                        </a:cubicBezTo>
                        <a:cubicBezTo>
                          <a:pt x="30" y="87"/>
                          <a:pt x="31" y="90"/>
                          <a:pt x="31" y="94"/>
                        </a:cubicBezTo>
                        <a:cubicBezTo>
                          <a:pt x="31" y="97"/>
                          <a:pt x="29" y="102"/>
                          <a:pt x="31" y="102"/>
                        </a:cubicBezTo>
                        <a:cubicBezTo>
                          <a:pt x="33" y="102"/>
                          <a:pt x="37" y="103"/>
                          <a:pt x="39" y="103"/>
                        </a:cubicBezTo>
                        <a:cubicBezTo>
                          <a:pt x="41" y="103"/>
                          <a:pt x="45" y="101"/>
                          <a:pt x="47" y="101"/>
                        </a:cubicBezTo>
                        <a:cubicBezTo>
                          <a:pt x="50" y="102"/>
                          <a:pt x="55" y="103"/>
                          <a:pt x="57" y="102"/>
                        </a:cubicBezTo>
                        <a:cubicBezTo>
                          <a:pt x="59" y="102"/>
                          <a:pt x="59" y="98"/>
                          <a:pt x="63" y="100"/>
                        </a:cubicBezTo>
                        <a:cubicBezTo>
                          <a:pt x="66" y="103"/>
                          <a:pt x="66" y="104"/>
                          <a:pt x="68" y="103"/>
                        </a:cubicBezTo>
                        <a:cubicBezTo>
                          <a:pt x="71" y="102"/>
                          <a:pt x="75" y="96"/>
                          <a:pt x="76" y="94"/>
                        </a:cubicBezTo>
                        <a:cubicBezTo>
                          <a:pt x="77" y="93"/>
                          <a:pt x="78" y="91"/>
                          <a:pt x="77" y="86"/>
                        </a:cubicBezTo>
                        <a:cubicBezTo>
                          <a:pt x="76" y="82"/>
                          <a:pt x="75" y="75"/>
                          <a:pt x="77" y="71"/>
                        </a:cubicBezTo>
                        <a:cubicBezTo>
                          <a:pt x="80" y="66"/>
                          <a:pt x="83" y="63"/>
                          <a:pt x="84" y="60"/>
                        </a:cubicBezTo>
                        <a:cubicBezTo>
                          <a:pt x="85" y="58"/>
                          <a:pt x="86" y="53"/>
                          <a:pt x="85" y="45"/>
                        </a:cubicBezTo>
                        <a:cubicBezTo>
                          <a:pt x="85" y="38"/>
                          <a:pt x="86" y="31"/>
                          <a:pt x="85" y="29"/>
                        </a:cubicBezTo>
                        <a:cubicBezTo>
                          <a:pt x="83" y="27"/>
                          <a:pt x="83" y="19"/>
                          <a:pt x="83" y="1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8" name="Freeform 25">
                    <a:extLst>
                      <a:ext uri="{FF2B5EF4-FFF2-40B4-BE49-F238E27FC236}">
                        <a16:creationId xmlns:a16="http://schemas.microsoft.com/office/drawing/2014/main" id="{E3BE17F3-3435-46CF-B6BE-3E2680C326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58857" y="5036259"/>
                    <a:ext cx="413789" cy="920403"/>
                  </a:xfrm>
                  <a:custGeom>
                    <a:avLst/>
                    <a:gdLst>
                      <a:gd name="T0" fmla="*/ 177 w 85"/>
                      <a:gd name="T1" fmla="*/ 16 h 183"/>
                      <a:gd name="T2" fmla="*/ 174 w 85"/>
                      <a:gd name="T3" fmla="*/ 69 h 183"/>
                      <a:gd name="T4" fmla="*/ 161 w 85"/>
                      <a:gd name="T5" fmla="*/ 93 h 183"/>
                      <a:gd name="T6" fmla="*/ 121 w 85"/>
                      <a:gd name="T7" fmla="*/ 91 h 183"/>
                      <a:gd name="T8" fmla="*/ 99 w 85"/>
                      <a:gd name="T9" fmla="*/ 109 h 183"/>
                      <a:gd name="T10" fmla="*/ 67 w 85"/>
                      <a:gd name="T11" fmla="*/ 115 h 183"/>
                      <a:gd name="T12" fmla="*/ 40 w 85"/>
                      <a:gd name="T13" fmla="*/ 144 h 183"/>
                      <a:gd name="T14" fmla="*/ 5 w 85"/>
                      <a:gd name="T15" fmla="*/ 184 h 183"/>
                      <a:gd name="T16" fmla="*/ 40 w 85"/>
                      <a:gd name="T17" fmla="*/ 208 h 183"/>
                      <a:gd name="T18" fmla="*/ 30 w 85"/>
                      <a:gd name="T19" fmla="*/ 221 h 183"/>
                      <a:gd name="T20" fmla="*/ 5 w 85"/>
                      <a:gd name="T21" fmla="*/ 240 h 183"/>
                      <a:gd name="T22" fmla="*/ 32 w 85"/>
                      <a:gd name="T23" fmla="*/ 264 h 183"/>
                      <a:gd name="T24" fmla="*/ 21 w 85"/>
                      <a:gd name="T25" fmla="*/ 307 h 183"/>
                      <a:gd name="T26" fmla="*/ 40 w 85"/>
                      <a:gd name="T27" fmla="*/ 312 h 183"/>
                      <a:gd name="T28" fmla="*/ 54 w 85"/>
                      <a:gd name="T29" fmla="*/ 333 h 183"/>
                      <a:gd name="T30" fmla="*/ 56 w 85"/>
                      <a:gd name="T31" fmla="*/ 368 h 183"/>
                      <a:gd name="T32" fmla="*/ 78 w 85"/>
                      <a:gd name="T33" fmla="*/ 376 h 183"/>
                      <a:gd name="T34" fmla="*/ 78 w 85"/>
                      <a:gd name="T35" fmla="*/ 392 h 183"/>
                      <a:gd name="T36" fmla="*/ 54 w 85"/>
                      <a:gd name="T37" fmla="*/ 413 h 183"/>
                      <a:gd name="T38" fmla="*/ 80 w 85"/>
                      <a:gd name="T39" fmla="*/ 424 h 183"/>
                      <a:gd name="T40" fmla="*/ 107 w 85"/>
                      <a:gd name="T41" fmla="*/ 432 h 183"/>
                      <a:gd name="T42" fmla="*/ 129 w 85"/>
                      <a:gd name="T43" fmla="*/ 451 h 183"/>
                      <a:gd name="T44" fmla="*/ 145 w 85"/>
                      <a:gd name="T45" fmla="*/ 483 h 183"/>
                      <a:gd name="T46" fmla="*/ 150 w 85"/>
                      <a:gd name="T47" fmla="*/ 459 h 183"/>
                      <a:gd name="T48" fmla="*/ 166 w 85"/>
                      <a:gd name="T49" fmla="*/ 443 h 183"/>
                      <a:gd name="T50" fmla="*/ 180 w 85"/>
                      <a:gd name="T51" fmla="*/ 413 h 183"/>
                      <a:gd name="T52" fmla="*/ 166 w 85"/>
                      <a:gd name="T53" fmla="*/ 400 h 183"/>
                      <a:gd name="T54" fmla="*/ 188 w 85"/>
                      <a:gd name="T55" fmla="*/ 381 h 183"/>
                      <a:gd name="T56" fmla="*/ 190 w 85"/>
                      <a:gd name="T57" fmla="*/ 347 h 183"/>
                      <a:gd name="T58" fmla="*/ 193 w 85"/>
                      <a:gd name="T59" fmla="*/ 315 h 183"/>
                      <a:gd name="T60" fmla="*/ 225 w 85"/>
                      <a:gd name="T61" fmla="*/ 221 h 183"/>
                      <a:gd name="T62" fmla="*/ 212 w 85"/>
                      <a:gd name="T63" fmla="*/ 141 h 183"/>
                      <a:gd name="T64" fmla="*/ 207 w 85"/>
                      <a:gd name="T65" fmla="*/ 123 h 183"/>
                      <a:gd name="T66" fmla="*/ 193 w 85"/>
                      <a:gd name="T67" fmla="*/ 112 h 183"/>
                      <a:gd name="T68" fmla="*/ 190 w 85"/>
                      <a:gd name="T69" fmla="*/ 69 h 183"/>
                      <a:gd name="T70" fmla="*/ 196 w 85"/>
                      <a:gd name="T71" fmla="*/ 43 h 183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85" h="183">
                        <a:moveTo>
                          <a:pt x="70" y="0"/>
                        </a:moveTo>
                        <a:cubicBezTo>
                          <a:pt x="68" y="0"/>
                          <a:pt x="68" y="4"/>
                          <a:pt x="66" y="6"/>
                        </a:cubicBezTo>
                        <a:cubicBezTo>
                          <a:pt x="65" y="8"/>
                          <a:pt x="64" y="10"/>
                          <a:pt x="64" y="14"/>
                        </a:cubicBezTo>
                        <a:cubicBezTo>
                          <a:pt x="65" y="18"/>
                          <a:pt x="65" y="24"/>
                          <a:pt x="65" y="26"/>
                        </a:cubicBezTo>
                        <a:cubicBezTo>
                          <a:pt x="66" y="29"/>
                          <a:pt x="70" y="31"/>
                          <a:pt x="66" y="33"/>
                        </a:cubicBezTo>
                        <a:cubicBezTo>
                          <a:pt x="63" y="35"/>
                          <a:pt x="61" y="36"/>
                          <a:pt x="60" y="35"/>
                        </a:cubicBezTo>
                        <a:cubicBezTo>
                          <a:pt x="58" y="33"/>
                          <a:pt x="55" y="31"/>
                          <a:pt x="53" y="32"/>
                        </a:cubicBezTo>
                        <a:cubicBezTo>
                          <a:pt x="50" y="33"/>
                          <a:pt x="47" y="32"/>
                          <a:pt x="45" y="34"/>
                        </a:cubicBezTo>
                        <a:cubicBezTo>
                          <a:pt x="44" y="36"/>
                          <a:pt x="41" y="37"/>
                          <a:pt x="41" y="38"/>
                        </a:cubicBezTo>
                        <a:cubicBezTo>
                          <a:pt x="41" y="40"/>
                          <a:pt x="41" y="42"/>
                          <a:pt x="37" y="41"/>
                        </a:cubicBezTo>
                        <a:cubicBezTo>
                          <a:pt x="34" y="40"/>
                          <a:pt x="34" y="42"/>
                          <a:pt x="31" y="42"/>
                        </a:cubicBezTo>
                        <a:cubicBezTo>
                          <a:pt x="29" y="41"/>
                          <a:pt x="25" y="40"/>
                          <a:pt x="25" y="43"/>
                        </a:cubicBezTo>
                        <a:cubicBezTo>
                          <a:pt x="24" y="47"/>
                          <a:pt x="24" y="47"/>
                          <a:pt x="21" y="48"/>
                        </a:cubicBezTo>
                        <a:cubicBezTo>
                          <a:pt x="18" y="50"/>
                          <a:pt x="18" y="50"/>
                          <a:pt x="15" y="54"/>
                        </a:cubicBezTo>
                        <a:cubicBezTo>
                          <a:pt x="11" y="59"/>
                          <a:pt x="9" y="63"/>
                          <a:pt x="7" y="64"/>
                        </a:cubicBezTo>
                        <a:cubicBezTo>
                          <a:pt x="5" y="65"/>
                          <a:pt x="0" y="66"/>
                          <a:pt x="2" y="69"/>
                        </a:cubicBezTo>
                        <a:cubicBezTo>
                          <a:pt x="4" y="72"/>
                          <a:pt x="6" y="72"/>
                          <a:pt x="8" y="73"/>
                        </a:cubicBezTo>
                        <a:cubicBezTo>
                          <a:pt x="11" y="73"/>
                          <a:pt x="13" y="78"/>
                          <a:pt x="15" y="78"/>
                        </a:cubicBezTo>
                        <a:cubicBezTo>
                          <a:pt x="17" y="78"/>
                          <a:pt x="18" y="78"/>
                          <a:pt x="16" y="81"/>
                        </a:cubicBezTo>
                        <a:cubicBezTo>
                          <a:pt x="13" y="84"/>
                          <a:pt x="13" y="82"/>
                          <a:pt x="11" y="83"/>
                        </a:cubicBezTo>
                        <a:cubicBezTo>
                          <a:pt x="8" y="83"/>
                          <a:pt x="6" y="81"/>
                          <a:pt x="4" y="83"/>
                        </a:cubicBezTo>
                        <a:cubicBezTo>
                          <a:pt x="2" y="84"/>
                          <a:pt x="2" y="86"/>
                          <a:pt x="2" y="90"/>
                        </a:cubicBezTo>
                        <a:cubicBezTo>
                          <a:pt x="2" y="93"/>
                          <a:pt x="3" y="96"/>
                          <a:pt x="6" y="96"/>
                        </a:cubicBezTo>
                        <a:cubicBezTo>
                          <a:pt x="8" y="97"/>
                          <a:pt x="11" y="97"/>
                          <a:pt x="12" y="99"/>
                        </a:cubicBezTo>
                        <a:cubicBezTo>
                          <a:pt x="12" y="101"/>
                          <a:pt x="12" y="104"/>
                          <a:pt x="11" y="107"/>
                        </a:cubicBezTo>
                        <a:cubicBezTo>
                          <a:pt x="11" y="110"/>
                          <a:pt x="8" y="113"/>
                          <a:pt x="8" y="115"/>
                        </a:cubicBezTo>
                        <a:cubicBezTo>
                          <a:pt x="7" y="117"/>
                          <a:pt x="7" y="119"/>
                          <a:pt x="8" y="120"/>
                        </a:cubicBezTo>
                        <a:cubicBezTo>
                          <a:pt x="10" y="121"/>
                          <a:pt x="10" y="119"/>
                          <a:pt x="15" y="117"/>
                        </a:cubicBezTo>
                        <a:cubicBezTo>
                          <a:pt x="19" y="115"/>
                          <a:pt x="22" y="116"/>
                          <a:pt x="22" y="119"/>
                        </a:cubicBezTo>
                        <a:cubicBezTo>
                          <a:pt x="22" y="122"/>
                          <a:pt x="22" y="122"/>
                          <a:pt x="20" y="125"/>
                        </a:cubicBezTo>
                        <a:cubicBezTo>
                          <a:pt x="18" y="128"/>
                          <a:pt x="17" y="130"/>
                          <a:pt x="18" y="133"/>
                        </a:cubicBezTo>
                        <a:cubicBezTo>
                          <a:pt x="19" y="135"/>
                          <a:pt x="19" y="139"/>
                          <a:pt x="21" y="138"/>
                        </a:cubicBezTo>
                        <a:cubicBezTo>
                          <a:pt x="23" y="138"/>
                          <a:pt x="25" y="138"/>
                          <a:pt x="25" y="140"/>
                        </a:cubicBezTo>
                        <a:cubicBezTo>
                          <a:pt x="26" y="142"/>
                          <a:pt x="27" y="141"/>
                          <a:pt x="29" y="141"/>
                        </a:cubicBezTo>
                        <a:cubicBezTo>
                          <a:pt x="31" y="141"/>
                          <a:pt x="33" y="140"/>
                          <a:pt x="33" y="142"/>
                        </a:cubicBezTo>
                        <a:cubicBezTo>
                          <a:pt x="32" y="145"/>
                          <a:pt x="32" y="146"/>
                          <a:pt x="29" y="147"/>
                        </a:cubicBezTo>
                        <a:cubicBezTo>
                          <a:pt x="26" y="148"/>
                          <a:pt x="23" y="149"/>
                          <a:pt x="22" y="150"/>
                        </a:cubicBezTo>
                        <a:cubicBezTo>
                          <a:pt x="20" y="151"/>
                          <a:pt x="19" y="151"/>
                          <a:pt x="20" y="155"/>
                        </a:cubicBezTo>
                        <a:cubicBezTo>
                          <a:pt x="22" y="160"/>
                          <a:pt x="23" y="163"/>
                          <a:pt x="25" y="162"/>
                        </a:cubicBezTo>
                        <a:cubicBezTo>
                          <a:pt x="27" y="160"/>
                          <a:pt x="30" y="158"/>
                          <a:pt x="30" y="159"/>
                        </a:cubicBezTo>
                        <a:cubicBezTo>
                          <a:pt x="30" y="161"/>
                          <a:pt x="32" y="163"/>
                          <a:pt x="34" y="163"/>
                        </a:cubicBezTo>
                        <a:cubicBezTo>
                          <a:pt x="36" y="163"/>
                          <a:pt x="38" y="163"/>
                          <a:pt x="40" y="162"/>
                        </a:cubicBezTo>
                        <a:cubicBezTo>
                          <a:pt x="42" y="161"/>
                          <a:pt x="42" y="158"/>
                          <a:pt x="45" y="160"/>
                        </a:cubicBezTo>
                        <a:cubicBezTo>
                          <a:pt x="47" y="163"/>
                          <a:pt x="49" y="165"/>
                          <a:pt x="48" y="169"/>
                        </a:cubicBezTo>
                        <a:cubicBezTo>
                          <a:pt x="47" y="172"/>
                          <a:pt x="47" y="176"/>
                          <a:pt x="48" y="177"/>
                        </a:cubicBezTo>
                        <a:cubicBezTo>
                          <a:pt x="50" y="179"/>
                          <a:pt x="51" y="183"/>
                          <a:pt x="54" y="181"/>
                        </a:cubicBezTo>
                        <a:cubicBezTo>
                          <a:pt x="57" y="179"/>
                          <a:pt x="60" y="174"/>
                          <a:pt x="61" y="174"/>
                        </a:cubicBezTo>
                        <a:cubicBezTo>
                          <a:pt x="56" y="172"/>
                          <a:pt x="56" y="172"/>
                          <a:pt x="56" y="172"/>
                        </a:cubicBezTo>
                        <a:cubicBezTo>
                          <a:pt x="56" y="172"/>
                          <a:pt x="57" y="171"/>
                          <a:pt x="58" y="170"/>
                        </a:cubicBezTo>
                        <a:cubicBezTo>
                          <a:pt x="59" y="169"/>
                          <a:pt x="62" y="169"/>
                          <a:pt x="62" y="166"/>
                        </a:cubicBezTo>
                        <a:cubicBezTo>
                          <a:pt x="62" y="164"/>
                          <a:pt x="61" y="161"/>
                          <a:pt x="62" y="160"/>
                        </a:cubicBezTo>
                        <a:cubicBezTo>
                          <a:pt x="64" y="159"/>
                          <a:pt x="66" y="158"/>
                          <a:pt x="67" y="155"/>
                        </a:cubicBezTo>
                        <a:cubicBezTo>
                          <a:pt x="67" y="155"/>
                          <a:pt x="66" y="154"/>
                          <a:pt x="64" y="154"/>
                        </a:cubicBezTo>
                        <a:cubicBezTo>
                          <a:pt x="62" y="154"/>
                          <a:pt x="61" y="151"/>
                          <a:pt x="62" y="150"/>
                        </a:cubicBezTo>
                        <a:cubicBezTo>
                          <a:pt x="63" y="148"/>
                          <a:pt x="64" y="148"/>
                          <a:pt x="66" y="147"/>
                        </a:cubicBezTo>
                        <a:cubicBezTo>
                          <a:pt x="68" y="146"/>
                          <a:pt x="70" y="147"/>
                          <a:pt x="70" y="143"/>
                        </a:cubicBezTo>
                        <a:cubicBezTo>
                          <a:pt x="70" y="138"/>
                          <a:pt x="70" y="136"/>
                          <a:pt x="71" y="134"/>
                        </a:cubicBezTo>
                        <a:cubicBezTo>
                          <a:pt x="72" y="133"/>
                          <a:pt x="71" y="130"/>
                          <a:pt x="71" y="130"/>
                        </a:cubicBezTo>
                        <a:cubicBezTo>
                          <a:pt x="71" y="130"/>
                          <a:pt x="70" y="130"/>
                          <a:pt x="69" y="126"/>
                        </a:cubicBezTo>
                        <a:cubicBezTo>
                          <a:pt x="69" y="123"/>
                          <a:pt x="69" y="122"/>
                          <a:pt x="72" y="118"/>
                        </a:cubicBezTo>
                        <a:cubicBezTo>
                          <a:pt x="74" y="115"/>
                          <a:pt x="80" y="100"/>
                          <a:pt x="82" y="95"/>
                        </a:cubicBezTo>
                        <a:cubicBezTo>
                          <a:pt x="83" y="91"/>
                          <a:pt x="85" y="89"/>
                          <a:pt x="84" y="83"/>
                        </a:cubicBezTo>
                        <a:cubicBezTo>
                          <a:pt x="82" y="76"/>
                          <a:pt x="80" y="79"/>
                          <a:pt x="79" y="73"/>
                        </a:cubicBezTo>
                        <a:cubicBezTo>
                          <a:pt x="78" y="67"/>
                          <a:pt x="79" y="59"/>
                          <a:pt x="79" y="53"/>
                        </a:cubicBezTo>
                        <a:cubicBezTo>
                          <a:pt x="78" y="47"/>
                          <a:pt x="79" y="43"/>
                          <a:pt x="77" y="42"/>
                        </a:cubicBezTo>
                        <a:cubicBezTo>
                          <a:pt x="76" y="40"/>
                          <a:pt x="77" y="43"/>
                          <a:pt x="77" y="46"/>
                        </a:cubicBezTo>
                        <a:cubicBezTo>
                          <a:pt x="77" y="49"/>
                          <a:pt x="77" y="52"/>
                          <a:pt x="75" y="50"/>
                        </a:cubicBezTo>
                        <a:cubicBezTo>
                          <a:pt x="73" y="48"/>
                          <a:pt x="72" y="47"/>
                          <a:pt x="72" y="42"/>
                        </a:cubicBezTo>
                        <a:cubicBezTo>
                          <a:pt x="72" y="38"/>
                          <a:pt x="73" y="35"/>
                          <a:pt x="73" y="32"/>
                        </a:cubicBezTo>
                        <a:cubicBezTo>
                          <a:pt x="73" y="30"/>
                          <a:pt x="72" y="28"/>
                          <a:pt x="71" y="26"/>
                        </a:cubicBezTo>
                        <a:cubicBezTo>
                          <a:pt x="70" y="25"/>
                          <a:pt x="71" y="24"/>
                          <a:pt x="73" y="23"/>
                        </a:cubicBezTo>
                        <a:cubicBezTo>
                          <a:pt x="74" y="22"/>
                          <a:pt x="74" y="20"/>
                          <a:pt x="73" y="16"/>
                        </a:cubicBezTo>
                        <a:cubicBezTo>
                          <a:pt x="73" y="12"/>
                          <a:pt x="73" y="1"/>
                          <a:pt x="70" y="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9" name="Freeform 26">
                    <a:extLst>
                      <a:ext uri="{FF2B5EF4-FFF2-40B4-BE49-F238E27FC236}">
                        <a16:creationId xmlns:a16="http://schemas.microsoft.com/office/drawing/2014/main" id="{148DBB7F-E09F-4F9D-ADFF-88CCCCB535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97370" y="3559465"/>
                    <a:ext cx="92557" cy="69785"/>
                  </a:xfrm>
                  <a:custGeom>
                    <a:avLst/>
                    <a:gdLst>
                      <a:gd name="T0" fmla="*/ 40 w 19"/>
                      <a:gd name="T1" fmla="*/ 16 h 14"/>
                      <a:gd name="T2" fmla="*/ 30 w 19"/>
                      <a:gd name="T3" fmla="*/ 11 h 14"/>
                      <a:gd name="T4" fmla="*/ 19 w 19"/>
                      <a:gd name="T5" fmla="*/ 8 h 14"/>
                      <a:gd name="T6" fmla="*/ 5 w 19"/>
                      <a:gd name="T7" fmla="*/ 5 h 14"/>
                      <a:gd name="T8" fmla="*/ 8 w 19"/>
                      <a:gd name="T9" fmla="*/ 24 h 14"/>
                      <a:gd name="T10" fmla="*/ 32 w 19"/>
                      <a:gd name="T11" fmla="*/ 26 h 14"/>
                      <a:gd name="T12" fmla="*/ 48 w 19"/>
                      <a:gd name="T13" fmla="*/ 34 h 14"/>
                      <a:gd name="T14" fmla="*/ 48 w 19"/>
                      <a:gd name="T15" fmla="*/ 24 h 14"/>
                      <a:gd name="T16" fmla="*/ 40 w 19"/>
                      <a:gd name="T17" fmla="*/ 16 h 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9" h="14">
                        <a:moveTo>
                          <a:pt x="15" y="6"/>
                        </a:moveTo>
                        <a:cubicBezTo>
                          <a:pt x="13" y="6"/>
                          <a:pt x="12" y="6"/>
                          <a:pt x="11" y="4"/>
                        </a:cubicBezTo>
                        <a:cubicBezTo>
                          <a:pt x="10" y="3"/>
                          <a:pt x="9" y="3"/>
                          <a:pt x="7" y="3"/>
                        </a:cubicBezTo>
                        <a:cubicBezTo>
                          <a:pt x="5" y="3"/>
                          <a:pt x="3" y="0"/>
                          <a:pt x="2" y="2"/>
                        </a:cubicBezTo>
                        <a:cubicBezTo>
                          <a:pt x="1" y="5"/>
                          <a:pt x="0" y="8"/>
                          <a:pt x="3" y="9"/>
                        </a:cubicBezTo>
                        <a:cubicBezTo>
                          <a:pt x="7" y="10"/>
                          <a:pt x="9" y="9"/>
                          <a:pt x="12" y="10"/>
                        </a:cubicBezTo>
                        <a:cubicBezTo>
                          <a:pt x="14" y="11"/>
                          <a:pt x="16" y="14"/>
                          <a:pt x="18" y="13"/>
                        </a:cubicBezTo>
                        <a:cubicBezTo>
                          <a:pt x="19" y="13"/>
                          <a:pt x="19" y="11"/>
                          <a:pt x="18" y="9"/>
                        </a:cubicBezTo>
                        <a:cubicBezTo>
                          <a:pt x="18" y="7"/>
                          <a:pt x="15" y="6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0" name="Freeform 27">
                    <a:extLst>
                      <a:ext uri="{FF2B5EF4-FFF2-40B4-BE49-F238E27FC236}">
                        <a16:creationId xmlns:a16="http://schemas.microsoft.com/office/drawing/2014/main" id="{551E0B14-288A-4659-AE2E-D79A73474E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40927" y="3680173"/>
                    <a:ext cx="67150" cy="105620"/>
                  </a:xfrm>
                  <a:custGeom>
                    <a:avLst/>
                    <a:gdLst>
                      <a:gd name="T0" fmla="*/ 13 w 14"/>
                      <a:gd name="T1" fmla="*/ 3 h 21"/>
                      <a:gd name="T2" fmla="*/ 8 w 14"/>
                      <a:gd name="T3" fmla="*/ 13 h 21"/>
                      <a:gd name="T4" fmla="*/ 24 w 14"/>
                      <a:gd name="T5" fmla="*/ 29 h 21"/>
                      <a:gd name="T6" fmla="*/ 24 w 14"/>
                      <a:gd name="T7" fmla="*/ 48 h 21"/>
                      <a:gd name="T8" fmla="*/ 34 w 14"/>
                      <a:gd name="T9" fmla="*/ 51 h 21"/>
                      <a:gd name="T10" fmla="*/ 37 w 14"/>
                      <a:gd name="T11" fmla="*/ 37 h 21"/>
                      <a:gd name="T12" fmla="*/ 29 w 14"/>
                      <a:gd name="T13" fmla="*/ 19 h 21"/>
                      <a:gd name="T14" fmla="*/ 13 w 14"/>
                      <a:gd name="T15" fmla="*/ 3 h 2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4" h="21">
                        <a:moveTo>
                          <a:pt x="5" y="1"/>
                        </a:moveTo>
                        <a:cubicBezTo>
                          <a:pt x="3" y="2"/>
                          <a:pt x="0" y="2"/>
                          <a:pt x="3" y="5"/>
                        </a:cubicBezTo>
                        <a:cubicBezTo>
                          <a:pt x="5" y="7"/>
                          <a:pt x="8" y="8"/>
                          <a:pt x="9" y="11"/>
                        </a:cubicBezTo>
                        <a:cubicBezTo>
                          <a:pt x="9" y="13"/>
                          <a:pt x="10" y="17"/>
                          <a:pt x="9" y="18"/>
                        </a:cubicBezTo>
                        <a:cubicBezTo>
                          <a:pt x="9" y="20"/>
                          <a:pt x="12" y="21"/>
                          <a:pt x="13" y="19"/>
                        </a:cubicBezTo>
                        <a:cubicBezTo>
                          <a:pt x="14" y="18"/>
                          <a:pt x="14" y="16"/>
                          <a:pt x="14" y="14"/>
                        </a:cubicBezTo>
                        <a:cubicBezTo>
                          <a:pt x="14" y="12"/>
                          <a:pt x="13" y="10"/>
                          <a:pt x="11" y="7"/>
                        </a:cubicBezTo>
                        <a:cubicBezTo>
                          <a:pt x="9" y="5"/>
                          <a:pt x="8" y="0"/>
                          <a:pt x="5" y="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1" name="Freeform 28">
                    <a:extLst>
                      <a:ext uri="{FF2B5EF4-FFF2-40B4-BE49-F238E27FC236}">
                        <a16:creationId xmlns:a16="http://schemas.microsoft.com/office/drawing/2014/main" id="{38EF9F10-4718-4425-8683-24915AE390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6104" y="3272782"/>
                    <a:ext cx="43557" cy="39607"/>
                  </a:xfrm>
                  <a:custGeom>
                    <a:avLst/>
                    <a:gdLst>
                      <a:gd name="T0" fmla="*/ 5 w 9"/>
                      <a:gd name="T1" fmla="*/ 3 h 8"/>
                      <a:gd name="T2" fmla="*/ 3 w 9"/>
                      <a:gd name="T3" fmla="*/ 16 h 8"/>
                      <a:gd name="T4" fmla="*/ 16 w 9"/>
                      <a:gd name="T5" fmla="*/ 21 h 8"/>
                      <a:gd name="T6" fmla="*/ 21 w 9"/>
                      <a:gd name="T7" fmla="*/ 13 h 8"/>
                      <a:gd name="T8" fmla="*/ 5 w 9"/>
                      <a:gd name="T9" fmla="*/ 3 h 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" h="8">
                        <a:moveTo>
                          <a:pt x="2" y="1"/>
                        </a:moveTo>
                        <a:cubicBezTo>
                          <a:pt x="1" y="2"/>
                          <a:pt x="0" y="4"/>
                          <a:pt x="1" y="6"/>
                        </a:cubicBezTo>
                        <a:cubicBezTo>
                          <a:pt x="3" y="7"/>
                          <a:pt x="4" y="8"/>
                          <a:pt x="6" y="8"/>
                        </a:cubicBezTo>
                        <a:cubicBezTo>
                          <a:pt x="8" y="8"/>
                          <a:pt x="9" y="6"/>
                          <a:pt x="8" y="5"/>
                        </a:cubicBezTo>
                        <a:cubicBezTo>
                          <a:pt x="8" y="4"/>
                          <a:pt x="4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2" name="Freeform 29">
                    <a:extLst>
                      <a:ext uri="{FF2B5EF4-FFF2-40B4-BE49-F238E27FC236}">
                        <a16:creationId xmlns:a16="http://schemas.microsoft.com/office/drawing/2014/main" id="{58D04928-2063-46A9-BB33-FDF4477567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39661" y="3116238"/>
                    <a:ext cx="49001" cy="69785"/>
                  </a:xfrm>
                  <a:custGeom>
                    <a:avLst/>
                    <a:gdLst>
                      <a:gd name="T0" fmla="*/ 16 w 10"/>
                      <a:gd name="T1" fmla="*/ 8 h 14"/>
                      <a:gd name="T2" fmla="*/ 8 w 10"/>
                      <a:gd name="T3" fmla="*/ 3 h 14"/>
                      <a:gd name="T4" fmla="*/ 0 w 10"/>
                      <a:gd name="T5" fmla="*/ 5 h 14"/>
                      <a:gd name="T6" fmla="*/ 11 w 10"/>
                      <a:gd name="T7" fmla="*/ 21 h 14"/>
                      <a:gd name="T8" fmla="*/ 22 w 10"/>
                      <a:gd name="T9" fmla="*/ 37 h 14"/>
                      <a:gd name="T10" fmla="*/ 24 w 10"/>
                      <a:gd name="T11" fmla="*/ 19 h 14"/>
                      <a:gd name="T12" fmla="*/ 27 w 10"/>
                      <a:gd name="T13" fmla="*/ 11 h 14"/>
                      <a:gd name="T14" fmla="*/ 16 w 10"/>
                      <a:gd name="T15" fmla="*/ 8 h 1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0" h="14">
                        <a:moveTo>
                          <a:pt x="6" y="3"/>
                        </a:moveTo>
                        <a:cubicBezTo>
                          <a:pt x="5" y="3"/>
                          <a:pt x="5" y="1"/>
                          <a:pt x="3" y="1"/>
                        </a:cubicBezTo>
                        <a:cubicBezTo>
                          <a:pt x="2" y="1"/>
                          <a:pt x="0" y="0"/>
                          <a:pt x="0" y="2"/>
                        </a:cubicBezTo>
                        <a:cubicBezTo>
                          <a:pt x="1" y="4"/>
                          <a:pt x="3" y="7"/>
                          <a:pt x="4" y="8"/>
                        </a:cubicBezTo>
                        <a:cubicBezTo>
                          <a:pt x="5" y="9"/>
                          <a:pt x="8" y="14"/>
                          <a:pt x="8" y="14"/>
                        </a:cubicBezTo>
                        <a:cubicBezTo>
                          <a:pt x="8" y="14"/>
                          <a:pt x="8" y="9"/>
                          <a:pt x="9" y="7"/>
                        </a:cubicBezTo>
                        <a:cubicBezTo>
                          <a:pt x="9" y="6"/>
                          <a:pt x="10" y="4"/>
                          <a:pt x="10" y="4"/>
                        </a:cubicBezTo>
                        <a:cubicBezTo>
                          <a:pt x="9" y="3"/>
                          <a:pt x="6" y="3"/>
                          <a:pt x="6" y="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3" name="Freeform 30">
                    <a:extLst>
                      <a:ext uri="{FF2B5EF4-FFF2-40B4-BE49-F238E27FC236}">
                        <a16:creationId xmlns:a16="http://schemas.microsoft.com/office/drawing/2014/main" id="{44DB1A97-AD07-4D59-9BB8-0522142AE5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94836" y="2899340"/>
                    <a:ext cx="87113" cy="86760"/>
                  </a:xfrm>
                  <a:custGeom>
                    <a:avLst/>
                    <a:gdLst>
                      <a:gd name="T0" fmla="*/ 27 w 18"/>
                      <a:gd name="T1" fmla="*/ 16 h 17"/>
                      <a:gd name="T2" fmla="*/ 21 w 18"/>
                      <a:gd name="T3" fmla="*/ 8 h 17"/>
                      <a:gd name="T4" fmla="*/ 16 w 18"/>
                      <a:gd name="T5" fmla="*/ 3 h 17"/>
                      <a:gd name="T6" fmla="*/ 11 w 18"/>
                      <a:gd name="T7" fmla="*/ 14 h 17"/>
                      <a:gd name="T8" fmla="*/ 5 w 18"/>
                      <a:gd name="T9" fmla="*/ 27 h 17"/>
                      <a:gd name="T10" fmla="*/ 19 w 18"/>
                      <a:gd name="T11" fmla="*/ 41 h 17"/>
                      <a:gd name="T12" fmla="*/ 29 w 18"/>
                      <a:gd name="T13" fmla="*/ 43 h 17"/>
                      <a:gd name="T14" fmla="*/ 43 w 18"/>
                      <a:gd name="T15" fmla="*/ 41 h 17"/>
                      <a:gd name="T16" fmla="*/ 48 w 18"/>
                      <a:gd name="T17" fmla="*/ 32 h 17"/>
                      <a:gd name="T18" fmla="*/ 37 w 18"/>
                      <a:gd name="T19" fmla="*/ 19 h 17"/>
                      <a:gd name="T20" fmla="*/ 27 w 18"/>
                      <a:gd name="T21" fmla="*/ 16 h 1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18" h="17">
                        <a:moveTo>
                          <a:pt x="10" y="6"/>
                        </a:moveTo>
                        <a:cubicBezTo>
                          <a:pt x="10" y="5"/>
                          <a:pt x="8" y="3"/>
                          <a:pt x="8" y="3"/>
                        </a:cubicBezTo>
                        <a:cubicBezTo>
                          <a:pt x="7" y="3"/>
                          <a:pt x="6" y="2"/>
                          <a:pt x="6" y="1"/>
                        </a:cubicBezTo>
                        <a:cubicBezTo>
                          <a:pt x="5" y="0"/>
                          <a:pt x="5" y="3"/>
                          <a:pt x="4" y="5"/>
                        </a:cubicBezTo>
                        <a:cubicBezTo>
                          <a:pt x="3" y="6"/>
                          <a:pt x="0" y="7"/>
                          <a:pt x="2" y="10"/>
                        </a:cubicBezTo>
                        <a:cubicBezTo>
                          <a:pt x="4" y="12"/>
                          <a:pt x="5" y="14"/>
                          <a:pt x="7" y="15"/>
                        </a:cubicBezTo>
                        <a:cubicBezTo>
                          <a:pt x="8" y="16"/>
                          <a:pt x="8" y="17"/>
                          <a:pt x="11" y="16"/>
                        </a:cubicBezTo>
                        <a:cubicBezTo>
                          <a:pt x="14" y="15"/>
                          <a:pt x="16" y="13"/>
                          <a:pt x="16" y="15"/>
                        </a:cubicBezTo>
                        <a:cubicBezTo>
                          <a:pt x="17" y="17"/>
                          <a:pt x="18" y="15"/>
                          <a:pt x="18" y="12"/>
                        </a:cubicBezTo>
                        <a:cubicBezTo>
                          <a:pt x="17" y="10"/>
                          <a:pt x="16" y="7"/>
                          <a:pt x="14" y="7"/>
                        </a:cubicBezTo>
                        <a:cubicBezTo>
                          <a:pt x="13" y="7"/>
                          <a:pt x="10" y="7"/>
                          <a:pt x="10" y="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4" name="Freeform 31">
                    <a:extLst>
                      <a:ext uri="{FF2B5EF4-FFF2-40B4-BE49-F238E27FC236}">
                        <a16:creationId xmlns:a16="http://schemas.microsoft.com/office/drawing/2014/main" id="{B5EAABE3-DDC1-445E-9E57-17FA522622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16798" y="2757885"/>
                    <a:ext cx="49001" cy="35836"/>
                  </a:xfrm>
                  <a:custGeom>
                    <a:avLst/>
                    <a:gdLst>
                      <a:gd name="T0" fmla="*/ 16 w 10"/>
                      <a:gd name="T1" fmla="*/ 8 h 7"/>
                      <a:gd name="T2" fmla="*/ 8 w 10"/>
                      <a:gd name="T3" fmla="*/ 3 h 7"/>
                      <a:gd name="T4" fmla="*/ 3 w 10"/>
                      <a:gd name="T5" fmla="*/ 8 h 7"/>
                      <a:gd name="T6" fmla="*/ 16 w 10"/>
                      <a:gd name="T7" fmla="*/ 19 h 7"/>
                      <a:gd name="T8" fmla="*/ 27 w 10"/>
                      <a:gd name="T9" fmla="*/ 14 h 7"/>
                      <a:gd name="T10" fmla="*/ 16 w 10"/>
                      <a:gd name="T11" fmla="*/ 8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10" h="7">
                        <a:moveTo>
                          <a:pt x="6" y="3"/>
                        </a:moveTo>
                        <a:cubicBezTo>
                          <a:pt x="5" y="3"/>
                          <a:pt x="3" y="2"/>
                          <a:pt x="3" y="1"/>
                        </a:cubicBezTo>
                        <a:cubicBezTo>
                          <a:pt x="2" y="1"/>
                          <a:pt x="0" y="0"/>
                          <a:pt x="1" y="3"/>
                        </a:cubicBezTo>
                        <a:cubicBezTo>
                          <a:pt x="3" y="6"/>
                          <a:pt x="5" y="7"/>
                          <a:pt x="6" y="7"/>
                        </a:cubicBezTo>
                        <a:cubicBezTo>
                          <a:pt x="8" y="6"/>
                          <a:pt x="9" y="6"/>
                          <a:pt x="10" y="5"/>
                        </a:cubicBezTo>
                        <a:cubicBezTo>
                          <a:pt x="10" y="4"/>
                          <a:pt x="6" y="3"/>
                          <a:pt x="6" y="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5" name="Freeform 32">
                    <a:extLst>
                      <a:ext uri="{FF2B5EF4-FFF2-40B4-BE49-F238E27FC236}">
                        <a16:creationId xmlns:a16="http://schemas.microsoft.com/office/drawing/2014/main" id="{CC8C8AAA-86AA-4150-A9EB-AE0D7ACEE3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21329" y="1937444"/>
                    <a:ext cx="98003" cy="50924"/>
                  </a:xfrm>
                  <a:custGeom>
                    <a:avLst/>
                    <a:gdLst>
                      <a:gd name="T0" fmla="*/ 27 w 20"/>
                      <a:gd name="T1" fmla="*/ 3 h 10"/>
                      <a:gd name="T2" fmla="*/ 11 w 20"/>
                      <a:gd name="T3" fmla="*/ 3 h 10"/>
                      <a:gd name="T4" fmla="*/ 5 w 20"/>
                      <a:gd name="T5" fmla="*/ 11 h 10"/>
                      <a:gd name="T6" fmla="*/ 27 w 20"/>
                      <a:gd name="T7" fmla="*/ 19 h 10"/>
                      <a:gd name="T8" fmla="*/ 32 w 20"/>
                      <a:gd name="T9" fmla="*/ 27 h 10"/>
                      <a:gd name="T10" fmla="*/ 43 w 20"/>
                      <a:gd name="T11" fmla="*/ 24 h 10"/>
                      <a:gd name="T12" fmla="*/ 54 w 20"/>
                      <a:gd name="T13" fmla="*/ 27 h 10"/>
                      <a:gd name="T14" fmla="*/ 43 w 20"/>
                      <a:gd name="T15" fmla="*/ 16 h 10"/>
                      <a:gd name="T16" fmla="*/ 27 w 20"/>
                      <a:gd name="T17" fmla="*/ 3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0" h="10">
                        <a:moveTo>
                          <a:pt x="10" y="1"/>
                        </a:moveTo>
                        <a:cubicBezTo>
                          <a:pt x="8" y="0"/>
                          <a:pt x="5" y="0"/>
                          <a:pt x="4" y="1"/>
                        </a:cubicBezTo>
                        <a:cubicBezTo>
                          <a:pt x="2" y="1"/>
                          <a:pt x="0" y="2"/>
                          <a:pt x="2" y="4"/>
                        </a:cubicBezTo>
                        <a:cubicBezTo>
                          <a:pt x="5" y="6"/>
                          <a:pt x="8" y="7"/>
                          <a:pt x="10" y="7"/>
                        </a:cubicBezTo>
                        <a:cubicBezTo>
                          <a:pt x="11" y="7"/>
                          <a:pt x="11" y="9"/>
                          <a:pt x="12" y="10"/>
                        </a:cubicBezTo>
                        <a:cubicBezTo>
                          <a:pt x="13" y="10"/>
                          <a:pt x="15" y="9"/>
                          <a:pt x="16" y="9"/>
                        </a:cubicBezTo>
                        <a:cubicBezTo>
                          <a:pt x="18" y="9"/>
                          <a:pt x="20" y="10"/>
                          <a:pt x="20" y="10"/>
                        </a:cubicBezTo>
                        <a:cubicBezTo>
                          <a:pt x="20" y="10"/>
                          <a:pt x="18" y="7"/>
                          <a:pt x="16" y="6"/>
                        </a:cubicBezTo>
                        <a:cubicBezTo>
                          <a:pt x="14" y="5"/>
                          <a:pt x="12" y="1"/>
                          <a:pt x="10" y="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6" name="Freeform 33">
                    <a:extLst>
                      <a:ext uri="{FF2B5EF4-FFF2-40B4-BE49-F238E27FC236}">
                        <a16:creationId xmlns:a16="http://schemas.microsoft.com/office/drawing/2014/main" id="{CD1FCFC4-CD9D-47D1-9853-AB86898162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99150" y="5281449"/>
                    <a:ext cx="34482" cy="45266"/>
                  </a:xfrm>
                  <a:custGeom>
                    <a:avLst/>
                    <a:gdLst>
                      <a:gd name="T0" fmla="*/ 19 w 7"/>
                      <a:gd name="T1" fmla="*/ 5 h 9"/>
                      <a:gd name="T2" fmla="*/ 8 w 7"/>
                      <a:gd name="T3" fmla="*/ 3 h 9"/>
                      <a:gd name="T4" fmla="*/ 0 w 7"/>
                      <a:gd name="T5" fmla="*/ 13 h 9"/>
                      <a:gd name="T6" fmla="*/ 0 w 7"/>
                      <a:gd name="T7" fmla="*/ 21 h 9"/>
                      <a:gd name="T8" fmla="*/ 8 w 7"/>
                      <a:gd name="T9" fmla="*/ 21 h 9"/>
                      <a:gd name="T10" fmla="*/ 16 w 7"/>
                      <a:gd name="T11" fmla="*/ 13 h 9"/>
                      <a:gd name="T12" fmla="*/ 19 w 7"/>
                      <a:gd name="T13" fmla="*/ 5 h 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" h="9">
                        <a:moveTo>
                          <a:pt x="7" y="2"/>
                        </a:moveTo>
                        <a:cubicBezTo>
                          <a:pt x="6" y="1"/>
                          <a:pt x="5" y="0"/>
                          <a:pt x="3" y="1"/>
                        </a:cubicBezTo>
                        <a:cubicBezTo>
                          <a:pt x="2" y="2"/>
                          <a:pt x="0" y="4"/>
                          <a:pt x="0" y="5"/>
                        </a:cubicBezTo>
                        <a:cubicBezTo>
                          <a:pt x="1" y="6"/>
                          <a:pt x="0" y="8"/>
                          <a:pt x="0" y="8"/>
                        </a:cubicBezTo>
                        <a:cubicBezTo>
                          <a:pt x="0" y="8"/>
                          <a:pt x="3" y="9"/>
                          <a:pt x="3" y="8"/>
                        </a:cubicBezTo>
                        <a:cubicBezTo>
                          <a:pt x="4" y="7"/>
                          <a:pt x="5" y="6"/>
                          <a:pt x="6" y="5"/>
                        </a:cubicBezTo>
                        <a:cubicBezTo>
                          <a:pt x="7" y="4"/>
                          <a:pt x="7" y="2"/>
                          <a:pt x="7" y="2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7" name="Freeform 34">
                    <a:extLst>
                      <a:ext uri="{FF2B5EF4-FFF2-40B4-BE49-F238E27FC236}">
                        <a16:creationId xmlns:a16="http://schemas.microsoft.com/office/drawing/2014/main" id="{23AA5F8B-D87C-4E97-A081-9D3FBAF45D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97518" y="5311625"/>
                    <a:ext cx="47186" cy="30177"/>
                  </a:xfrm>
                  <a:custGeom>
                    <a:avLst/>
                    <a:gdLst>
                      <a:gd name="T0" fmla="*/ 13 w 10"/>
                      <a:gd name="T1" fmla="*/ 0 h 6"/>
                      <a:gd name="T2" fmla="*/ 0 w 10"/>
                      <a:gd name="T3" fmla="*/ 3 h 6"/>
                      <a:gd name="T4" fmla="*/ 3 w 10"/>
                      <a:gd name="T5" fmla="*/ 13 h 6"/>
                      <a:gd name="T6" fmla="*/ 16 w 10"/>
                      <a:gd name="T7" fmla="*/ 8 h 6"/>
                      <a:gd name="T8" fmla="*/ 21 w 10"/>
                      <a:gd name="T9" fmla="*/ 5 h 6"/>
                      <a:gd name="T10" fmla="*/ 26 w 10"/>
                      <a:gd name="T11" fmla="*/ 3 h 6"/>
                      <a:gd name="T12" fmla="*/ 13 w 10"/>
                      <a:gd name="T13" fmla="*/ 0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0" h="6">
                        <a:moveTo>
                          <a:pt x="5" y="0"/>
                        </a:moveTo>
                        <a:cubicBezTo>
                          <a:pt x="4" y="0"/>
                          <a:pt x="1" y="0"/>
                          <a:pt x="0" y="1"/>
                        </a:cubicBezTo>
                        <a:cubicBezTo>
                          <a:pt x="0" y="2"/>
                          <a:pt x="0" y="5"/>
                          <a:pt x="1" y="5"/>
                        </a:cubicBezTo>
                        <a:cubicBezTo>
                          <a:pt x="2" y="6"/>
                          <a:pt x="5" y="4"/>
                          <a:pt x="6" y="3"/>
                        </a:cubicBezTo>
                        <a:cubicBezTo>
                          <a:pt x="7" y="2"/>
                          <a:pt x="7" y="1"/>
                          <a:pt x="8" y="2"/>
                        </a:cubicBezTo>
                        <a:cubicBezTo>
                          <a:pt x="9" y="4"/>
                          <a:pt x="10" y="2"/>
                          <a:pt x="10" y="1"/>
                        </a:cubicBezTo>
                        <a:cubicBezTo>
                          <a:pt x="10" y="1"/>
                          <a:pt x="7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78" name="Freeform 35">
                    <a:extLst>
                      <a:ext uri="{FF2B5EF4-FFF2-40B4-BE49-F238E27FC236}">
                        <a16:creationId xmlns:a16="http://schemas.microsoft.com/office/drawing/2014/main" id="{A01C95AF-CBED-4964-9E33-6FA5093DDE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86104" y="1711115"/>
                    <a:ext cx="526310" cy="388531"/>
                  </a:xfrm>
                  <a:custGeom>
                    <a:avLst/>
                    <a:gdLst>
                      <a:gd name="T0" fmla="*/ 269 w 108"/>
                      <a:gd name="T1" fmla="*/ 185 h 77"/>
                      <a:gd name="T2" fmla="*/ 269 w 108"/>
                      <a:gd name="T3" fmla="*/ 174 h 77"/>
                      <a:gd name="T4" fmla="*/ 271 w 108"/>
                      <a:gd name="T5" fmla="*/ 161 h 77"/>
                      <a:gd name="T6" fmla="*/ 263 w 108"/>
                      <a:gd name="T7" fmla="*/ 161 h 77"/>
                      <a:gd name="T8" fmla="*/ 244 w 108"/>
                      <a:gd name="T9" fmla="*/ 166 h 77"/>
                      <a:gd name="T10" fmla="*/ 239 w 108"/>
                      <a:gd name="T11" fmla="*/ 147 h 77"/>
                      <a:gd name="T12" fmla="*/ 247 w 108"/>
                      <a:gd name="T13" fmla="*/ 136 h 77"/>
                      <a:gd name="T14" fmla="*/ 258 w 108"/>
                      <a:gd name="T15" fmla="*/ 110 h 77"/>
                      <a:gd name="T16" fmla="*/ 271 w 108"/>
                      <a:gd name="T17" fmla="*/ 94 h 77"/>
                      <a:gd name="T18" fmla="*/ 279 w 108"/>
                      <a:gd name="T19" fmla="*/ 43 h 77"/>
                      <a:gd name="T20" fmla="*/ 263 w 108"/>
                      <a:gd name="T21" fmla="*/ 13 h 77"/>
                      <a:gd name="T22" fmla="*/ 263 w 108"/>
                      <a:gd name="T23" fmla="*/ 13 h 77"/>
                      <a:gd name="T24" fmla="*/ 244 w 108"/>
                      <a:gd name="T25" fmla="*/ 13 h 77"/>
                      <a:gd name="T26" fmla="*/ 226 w 108"/>
                      <a:gd name="T27" fmla="*/ 5 h 77"/>
                      <a:gd name="T28" fmla="*/ 215 w 108"/>
                      <a:gd name="T29" fmla="*/ 27 h 77"/>
                      <a:gd name="T30" fmla="*/ 188 w 108"/>
                      <a:gd name="T31" fmla="*/ 51 h 77"/>
                      <a:gd name="T32" fmla="*/ 175 w 108"/>
                      <a:gd name="T33" fmla="*/ 48 h 77"/>
                      <a:gd name="T34" fmla="*/ 150 w 108"/>
                      <a:gd name="T35" fmla="*/ 43 h 77"/>
                      <a:gd name="T36" fmla="*/ 118 w 108"/>
                      <a:gd name="T37" fmla="*/ 21 h 77"/>
                      <a:gd name="T38" fmla="*/ 67 w 108"/>
                      <a:gd name="T39" fmla="*/ 24 h 77"/>
                      <a:gd name="T40" fmla="*/ 51 w 108"/>
                      <a:gd name="T41" fmla="*/ 11 h 77"/>
                      <a:gd name="T42" fmla="*/ 38 w 108"/>
                      <a:gd name="T43" fmla="*/ 16 h 77"/>
                      <a:gd name="T44" fmla="*/ 24 w 108"/>
                      <a:gd name="T45" fmla="*/ 5 h 77"/>
                      <a:gd name="T46" fmla="*/ 16 w 108"/>
                      <a:gd name="T47" fmla="*/ 3 h 77"/>
                      <a:gd name="T48" fmla="*/ 16 w 108"/>
                      <a:gd name="T49" fmla="*/ 3 h 77"/>
                      <a:gd name="T50" fmla="*/ 0 w 108"/>
                      <a:gd name="T51" fmla="*/ 27 h 77"/>
                      <a:gd name="T52" fmla="*/ 5 w 108"/>
                      <a:gd name="T53" fmla="*/ 54 h 77"/>
                      <a:gd name="T54" fmla="*/ 19 w 108"/>
                      <a:gd name="T55" fmla="*/ 70 h 77"/>
                      <a:gd name="T56" fmla="*/ 19 w 108"/>
                      <a:gd name="T57" fmla="*/ 86 h 77"/>
                      <a:gd name="T58" fmla="*/ 13 w 108"/>
                      <a:gd name="T59" fmla="*/ 102 h 77"/>
                      <a:gd name="T60" fmla="*/ 30 w 108"/>
                      <a:gd name="T61" fmla="*/ 142 h 77"/>
                      <a:gd name="T62" fmla="*/ 13 w 108"/>
                      <a:gd name="T63" fmla="*/ 142 h 77"/>
                      <a:gd name="T64" fmla="*/ 54 w 108"/>
                      <a:gd name="T65" fmla="*/ 163 h 77"/>
                      <a:gd name="T66" fmla="*/ 75 w 108"/>
                      <a:gd name="T67" fmla="*/ 158 h 77"/>
                      <a:gd name="T68" fmla="*/ 86 w 108"/>
                      <a:gd name="T69" fmla="*/ 163 h 77"/>
                      <a:gd name="T70" fmla="*/ 105 w 108"/>
                      <a:gd name="T71" fmla="*/ 166 h 77"/>
                      <a:gd name="T72" fmla="*/ 129 w 108"/>
                      <a:gd name="T73" fmla="*/ 166 h 77"/>
                      <a:gd name="T74" fmla="*/ 150 w 108"/>
                      <a:gd name="T75" fmla="*/ 174 h 77"/>
                      <a:gd name="T76" fmla="*/ 169 w 108"/>
                      <a:gd name="T77" fmla="*/ 187 h 77"/>
                      <a:gd name="T78" fmla="*/ 188 w 108"/>
                      <a:gd name="T79" fmla="*/ 198 h 77"/>
                      <a:gd name="T80" fmla="*/ 207 w 108"/>
                      <a:gd name="T81" fmla="*/ 203 h 77"/>
                      <a:gd name="T82" fmla="*/ 226 w 108"/>
                      <a:gd name="T83" fmla="*/ 198 h 77"/>
                      <a:gd name="T84" fmla="*/ 250 w 108"/>
                      <a:gd name="T85" fmla="*/ 195 h 77"/>
                      <a:gd name="T86" fmla="*/ 269 w 108"/>
                      <a:gd name="T87" fmla="*/ 185 h 77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08" h="77">
                        <a:moveTo>
                          <a:pt x="100" y="69"/>
                        </a:moveTo>
                        <a:cubicBezTo>
                          <a:pt x="100" y="69"/>
                          <a:pt x="99" y="66"/>
                          <a:pt x="100" y="65"/>
                        </a:cubicBezTo>
                        <a:cubicBezTo>
                          <a:pt x="100" y="64"/>
                          <a:pt x="102" y="62"/>
                          <a:pt x="101" y="60"/>
                        </a:cubicBezTo>
                        <a:cubicBezTo>
                          <a:pt x="101" y="59"/>
                          <a:pt x="100" y="58"/>
                          <a:pt x="98" y="60"/>
                        </a:cubicBezTo>
                        <a:cubicBezTo>
                          <a:pt x="96" y="62"/>
                          <a:pt x="92" y="64"/>
                          <a:pt x="91" y="62"/>
                        </a:cubicBezTo>
                        <a:cubicBezTo>
                          <a:pt x="90" y="60"/>
                          <a:pt x="89" y="57"/>
                          <a:pt x="89" y="55"/>
                        </a:cubicBezTo>
                        <a:cubicBezTo>
                          <a:pt x="90" y="54"/>
                          <a:pt x="92" y="53"/>
                          <a:pt x="92" y="51"/>
                        </a:cubicBezTo>
                        <a:cubicBezTo>
                          <a:pt x="93" y="49"/>
                          <a:pt x="93" y="41"/>
                          <a:pt x="96" y="41"/>
                        </a:cubicBezTo>
                        <a:cubicBezTo>
                          <a:pt x="98" y="40"/>
                          <a:pt x="99" y="39"/>
                          <a:pt x="101" y="35"/>
                        </a:cubicBezTo>
                        <a:cubicBezTo>
                          <a:pt x="102" y="31"/>
                          <a:pt x="108" y="23"/>
                          <a:pt x="104" y="16"/>
                        </a:cubicBezTo>
                        <a:cubicBezTo>
                          <a:pt x="102" y="13"/>
                          <a:pt x="100" y="8"/>
                          <a:pt x="98" y="5"/>
                        </a:cubicBezTo>
                        <a:cubicBezTo>
                          <a:pt x="98" y="5"/>
                          <a:pt x="98" y="5"/>
                          <a:pt x="98" y="5"/>
                        </a:cubicBezTo>
                        <a:cubicBezTo>
                          <a:pt x="98" y="5"/>
                          <a:pt x="95" y="5"/>
                          <a:pt x="91" y="5"/>
                        </a:cubicBezTo>
                        <a:cubicBezTo>
                          <a:pt x="88" y="5"/>
                          <a:pt x="87" y="2"/>
                          <a:pt x="84" y="2"/>
                        </a:cubicBezTo>
                        <a:cubicBezTo>
                          <a:pt x="81" y="3"/>
                          <a:pt x="81" y="7"/>
                          <a:pt x="80" y="10"/>
                        </a:cubicBezTo>
                        <a:cubicBezTo>
                          <a:pt x="78" y="13"/>
                          <a:pt x="74" y="17"/>
                          <a:pt x="70" y="19"/>
                        </a:cubicBezTo>
                        <a:cubicBezTo>
                          <a:pt x="67" y="20"/>
                          <a:pt x="67" y="20"/>
                          <a:pt x="65" y="18"/>
                        </a:cubicBezTo>
                        <a:cubicBezTo>
                          <a:pt x="64" y="17"/>
                          <a:pt x="60" y="15"/>
                          <a:pt x="56" y="16"/>
                        </a:cubicBezTo>
                        <a:cubicBezTo>
                          <a:pt x="53" y="16"/>
                          <a:pt x="44" y="8"/>
                          <a:pt x="44" y="8"/>
                        </a:cubicBezTo>
                        <a:cubicBezTo>
                          <a:pt x="44" y="8"/>
                          <a:pt x="28" y="8"/>
                          <a:pt x="25" y="9"/>
                        </a:cubicBezTo>
                        <a:cubicBezTo>
                          <a:pt x="22" y="10"/>
                          <a:pt x="22" y="6"/>
                          <a:pt x="19" y="4"/>
                        </a:cubicBezTo>
                        <a:cubicBezTo>
                          <a:pt x="17" y="2"/>
                          <a:pt x="16" y="5"/>
                          <a:pt x="14" y="6"/>
                        </a:cubicBezTo>
                        <a:cubicBezTo>
                          <a:pt x="13" y="7"/>
                          <a:pt x="11" y="3"/>
                          <a:pt x="9" y="2"/>
                        </a:cubicBezTo>
                        <a:cubicBezTo>
                          <a:pt x="7" y="0"/>
                          <a:pt x="6" y="1"/>
                          <a:pt x="6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4" y="3"/>
                          <a:pt x="1" y="7"/>
                          <a:pt x="0" y="10"/>
                        </a:cubicBezTo>
                        <a:cubicBezTo>
                          <a:pt x="0" y="13"/>
                          <a:pt x="1" y="17"/>
                          <a:pt x="2" y="20"/>
                        </a:cubicBezTo>
                        <a:cubicBezTo>
                          <a:pt x="3" y="22"/>
                          <a:pt x="7" y="24"/>
                          <a:pt x="7" y="26"/>
                        </a:cubicBezTo>
                        <a:cubicBezTo>
                          <a:pt x="7" y="27"/>
                          <a:pt x="7" y="29"/>
                          <a:pt x="7" y="32"/>
                        </a:cubicBezTo>
                        <a:cubicBezTo>
                          <a:pt x="7" y="34"/>
                          <a:pt x="5" y="38"/>
                          <a:pt x="5" y="38"/>
                        </a:cubicBezTo>
                        <a:cubicBezTo>
                          <a:pt x="11" y="53"/>
                          <a:pt x="11" y="53"/>
                          <a:pt x="11" y="53"/>
                        </a:cubicBezTo>
                        <a:cubicBezTo>
                          <a:pt x="5" y="53"/>
                          <a:pt x="5" y="53"/>
                          <a:pt x="5" y="53"/>
                        </a:cubicBezTo>
                        <a:cubicBezTo>
                          <a:pt x="8" y="60"/>
                          <a:pt x="19" y="62"/>
                          <a:pt x="20" y="61"/>
                        </a:cubicBezTo>
                        <a:cubicBezTo>
                          <a:pt x="22" y="60"/>
                          <a:pt x="26" y="61"/>
                          <a:pt x="28" y="59"/>
                        </a:cubicBezTo>
                        <a:cubicBezTo>
                          <a:pt x="30" y="57"/>
                          <a:pt x="31" y="59"/>
                          <a:pt x="32" y="61"/>
                        </a:cubicBezTo>
                        <a:cubicBezTo>
                          <a:pt x="33" y="62"/>
                          <a:pt x="37" y="63"/>
                          <a:pt x="39" y="62"/>
                        </a:cubicBezTo>
                        <a:cubicBezTo>
                          <a:pt x="42" y="62"/>
                          <a:pt x="44" y="62"/>
                          <a:pt x="48" y="62"/>
                        </a:cubicBezTo>
                        <a:cubicBezTo>
                          <a:pt x="52" y="61"/>
                          <a:pt x="53" y="64"/>
                          <a:pt x="56" y="65"/>
                        </a:cubicBezTo>
                        <a:cubicBezTo>
                          <a:pt x="58" y="67"/>
                          <a:pt x="62" y="69"/>
                          <a:pt x="63" y="70"/>
                        </a:cubicBezTo>
                        <a:cubicBezTo>
                          <a:pt x="64" y="70"/>
                          <a:pt x="66" y="71"/>
                          <a:pt x="70" y="74"/>
                        </a:cubicBezTo>
                        <a:cubicBezTo>
                          <a:pt x="74" y="76"/>
                          <a:pt x="74" y="75"/>
                          <a:pt x="77" y="76"/>
                        </a:cubicBezTo>
                        <a:cubicBezTo>
                          <a:pt x="80" y="77"/>
                          <a:pt x="82" y="75"/>
                          <a:pt x="84" y="74"/>
                        </a:cubicBezTo>
                        <a:cubicBezTo>
                          <a:pt x="86" y="72"/>
                          <a:pt x="89" y="74"/>
                          <a:pt x="93" y="73"/>
                        </a:cubicBezTo>
                        <a:cubicBezTo>
                          <a:pt x="97" y="72"/>
                          <a:pt x="98" y="70"/>
                          <a:pt x="100" y="6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279" name="Freeform 36">
                    <a:extLst>
                      <a:ext uri="{FF2B5EF4-FFF2-40B4-BE49-F238E27FC236}">
                        <a16:creationId xmlns:a16="http://schemas.microsoft.com/office/drawing/2014/main" id="{7920CA5E-AEB9-4891-8069-BD5DCCCA00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18052" y="1514963"/>
                    <a:ext cx="602534" cy="473404"/>
                  </a:xfrm>
                  <a:custGeom>
                    <a:avLst/>
                    <a:gdLst>
                      <a:gd name="T0" fmla="*/ 327 w 124"/>
                      <a:gd name="T1" fmla="*/ 206 h 94"/>
                      <a:gd name="T2" fmla="*/ 332 w 124"/>
                      <a:gd name="T3" fmla="*/ 190 h 94"/>
                      <a:gd name="T4" fmla="*/ 332 w 124"/>
                      <a:gd name="T5" fmla="*/ 174 h 94"/>
                      <a:gd name="T6" fmla="*/ 319 w 124"/>
                      <a:gd name="T7" fmla="*/ 158 h 94"/>
                      <a:gd name="T8" fmla="*/ 313 w 124"/>
                      <a:gd name="T9" fmla="*/ 131 h 94"/>
                      <a:gd name="T10" fmla="*/ 329 w 124"/>
                      <a:gd name="T11" fmla="*/ 107 h 94"/>
                      <a:gd name="T12" fmla="*/ 329 w 124"/>
                      <a:gd name="T13" fmla="*/ 77 h 94"/>
                      <a:gd name="T14" fmla="*/ 260 w 124"/>
                      <a:gd name="T15" fmla="*/ 3 h 94"/>
                      <a:gd name="T16" fmla="*/ 257 w 124"/>
                      <a:gd name="T17" fmla="*/ 8 h 94"/>
                      <a:gd name="T18" fmla="*/ 252 w 124"/>
                      <a:gd name="T19" fmla="*/ 11 h 94"/>
                      <a:gd name="T20" fmla="*/ 244 w 124"/>
                      <a:gd name="T21" fmla="*/ 21 h 94"/>
                      <a:gd name="T22" fmla="*/ 230 w 124"/>
                      <a:gd name="T23" fmla="*/ 35 h 94"/>
                      <a:gd name="T24" fmla="*/ 203 w 124"/>
                      <a:gd name="T25" fmla="*/ 48 h 94"/>
                      <a:gd name="T26" fmla="*/ 185 w 124"/>
                      <a:gd name="T27" fmla="*/ 59 h 94"/>
                      <a:gd name="T28" fmla="*/ 161 w 124"/>
                      <a:gd name="T29" fmla="*/ 59 h 94"/>
                      <a:gd name="T30" fmla="*/ 142 w 124"/>
                      <a:gd name="T31" fmla="*/ 69 h 94"/>
                      <a:gd name="T32" fmla="*/ 120 w 124"/>
                      <a:gd name="T33" fmla="*/ 72 h 94"/>
                      <a:gd name="T34" fmla="*/ 112 w 124"/>
                      <a:gd name="T35" fmla="*/ 72 h 94"/>
                      <a:gd name="T36" fmla="*/ 104 w 124"/>
                      <a:gd name="T37" fmla="*/ 75 h 94"/>
                      <a:gd name="T38" fmla="*/ 88 w 124"/>
                      <a:gd name="T39" fmla="*/ 83 h 94"/>
                      <a:gd name="T40" fmla="*/ 80 w 124"/>
                      <a:gd name="T41" fmla="*/ 88 h 94"/>
                      <a:gd name="T42" fmla="*/ 56 w 124"/>
                      <a:gd name="T43" fmla="*/ 107 h 94"/>
                      <a:gd name="T44" fmla="*/ 40 w 124"/>
                      <a:gd name="T45" fmla="*/ 109 h 94"/>
                      <a:gd name="T46" fmla="*/ 16 w 124"/>
                      <a:gd name="T47" fmla="*/ 123 h 94"/>
                      <a:gd name="T48" fmla="*/ 11 w 124"/>
                      <a:gd name="T49" fmla="*/ 147 h 94"/>
                      <a:gd name="T50" fmla="*/ 8 w 124"/>
                      <a:gd name="T51" fmla="*/ 166 h 94"/>
                      <a:gd name="T52" fmla="*/ 24 w 124"/>
                      <a:gd name="T53" fmla="*/ 182 h 94"/>
                      <a:gd name="T54" fmla="*/ 29 w 124"/>
                      <a:gd name="T55" fmla="*/ 190 h 94"/>
                      <a:gd name="T56" fmla="*/ 46 w 124"/>
                      <a:gd name="T57" fmla="*/ 190 h 94"/>
                      <a:gd name="T58" fmla="*/ 88 w 124"/>
                      <a:gd name="T59" fmla="*/ 184 h 94"/>
                      <a:gd name="T60" fmla="*/ 169 w 124"/>
                      <a:gd name="T61" fmla="*/ 222 h 94"/>
                      <a:gd name="T62" fmla="*/ 147 w 124"/>
                      <a:gd name="T63" fmla="*/ 227 h 94"/>
                      <a:gd name="T64" fmla="*/ 161 w 124"/>
                      <a:gd name="T65" fmla="*/ 240 h 94"/>
                      <a:gd name="T66" fmla="*/ 217 w 124"/>
                      <a:gd name="T67" fmla="*/ 235 h 94"/>
                      <a:gd name="T68" fmla="*/ 257 w 124"/>
                      <a:gd name="T69" fmla="*/ 200 h 94"/>
                      <a:gd name="T70" fmla="*/ 295 w 124"/>
                      <a:gd name="T71" fmla="*/ 198 h 94"/>
                      <a:gd name="T72" fmla="*/ 305 w 124"/>
                      <a:gd name="T73" fmla="*/ 206 h 94"/>
                      <a:gd name="T74" fmla="*/ 327 w 124"/>
                      <a:gd name="T75" fmla="*/ 206 h 94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124" h="94">
                        <a:moveTo>
                          <a:pt x="122" y="77"/>
                        </a:moveTo>
                        <a:cubicBezTo>
                          <a:pt x="122" y="77"/>
                          <a:pt x="124" y="73"/>
                          <a:pt x="124" y="71"/>
                        </a:cubicBezTo>
                        <a:cubicBezTo>
                          <a:pt x="124" y="68"/>
                          <a:pt x="124" y="66"/>
                          <a:pt x="124" y="65"/>
                        </a:cubicBezTo>
                        <a:cubicBezTo>
                          <a:pt x="124" y="63"/>
                          <a:pt x="120" y="61"/>
                          <a:pt x="119" y="59"/>
                        </a:cubicBezTo>
                        <a:cubicBezTo>
                          <a:pt x="118" y="56"/>
                          <a:pt x="117" y="52"/>
                          <a:pt x="117" y="49"/>
                        </a:cubicBezTo>
                        <a:cubicBezTo>
                          <a:pt x="118" y="46"/>
                          <a:pt x="122" y="41"/>
                          <a:pt x="123" y="40"/>
                        </a:cubicBezTo>
                        <a:cubicBezTo>
                          <a:pt x="124" y="39"/>
                          <a:pt x="124" y="32"/>
                          <a:pt x="123" y="29"/>
                        </a:cubicBezTo>
                        <a:cubicBezTo>
                          <a:pt x="123" y="26"/>
                          <a:pt x="97" y="1"/>
                          <a:pt x="97" y="1"/>
                        </a:cubicBezTo>
                        <a:cubicBezTo>
                          <a:pt x="96" y="2"/>
                          <a:pt x="96" y="2"/>
                          <a:pt x="96" y="3"/>
                        </a:cubicBezTo>
                        <a:cubicBezTo>
                          <a:pt x="95" y="5"/>
                          <a:pt x="94" y="0"/>
                          <a:pt x="94" y="4"/>
                        </a:cubicBezTo>
                        <a:cubicBezTo>
                          <a:pt x="93" y="8"/>
                          <a:pt x="92" y="7"/>
                          <a:pt x="91" y="8"/>
                        </a:cubicBezTo>
                        <a:cubicBezTo>
                          <a:pt x="90" y="9"/>
                          <a:pt x="87" y="13"/>
                          <a:pt x="86" y="13"/>
                        </a:cubicBezTo>
                        <a:cubicBezTo>
                          <a:pt x="84" y="14"/>
                          <a:pt x="77" y="16"/>
                          <a:pt x="76" y="18"/>
                        </a:cubicBezTo>
                        <a:cubicBezTo>
                          <a:pt x="74" y="20"/>
                          <a:pt x="71" y="22"/>
                          <a:pt x="69" y="22"/>
                        </a:cubicBezTo>
                        <a:cubicBezTo>
                          <a:pt x="67" y="22"/>
                          <a:pt x="62" y="20"/>
                          <a:pt x="60" y="22"/>
                        </a:cubicBezTo>
                        <a:cubicBezTo>
                          <a:pt x="58" y="24"/>
                          <a:pt x="56" y="26"/>
                          <a:pt x="53" y="26"/>
                        </a:cubicBezTo>
                        <a:cubicBezTo>
                          <a:pt x="50" y="26"/>
                          <a:pt x="46" y="27"/>
                          <a:pt x="45" y="27"/>
                        </a:cubicBezTo>
                        <a:cubicBezTo>
                          <a:pt x="44" y="28"/>
                          <a:pt x="43" y="27"/>
                          <a:pt x="42" y="27"/>
                        </a:cubicBezTo>
                        <a:cubicBezTo>
                          <a:pt x="41" y="27"/>
                          <a:pt x="40" y="26"/>
                          <a:pt x="39" y="28"/>
                        </a:cubicBezTo>
                        <a:cubicBezTo>
                          <a:pt x="38" y="31"/>
                          <a:pt x="34" y="30"/>
                          <a:pt x="33" y="31"/>
                        </a:cubicBezTo>
                        <a:cubicBezTo>
                          <a:pt x="32" y="31"/>
                          <a:pt x="31" y="32"/>
                          <a:pt x="30" y="33"/>
                        </a:cubicBezTo>
                        <a:cubicBezTo>
                          <a:pt x="29" y="34"/>
                          <a:pt x="24" y="41"/>
                          <a:pt x="21" y="40"/>
                        </a:cubicBezTo>
                        <a:cubicBezTo>
                          <a:pt x="18" y="38"/>
                          <a:pt x="17" y="40"/>
                          <a:pt x="15" y="41"/>
                        </a:cubicBezTo>
                        <a:cubicBezTo>
                          <a:pt x="12" y="43"/>
                          <a:pt x="7" y="43"/>
                          <a:pt x="6" y="46"/>
                        </a:cubicBezTo>
                        <a:cubicBezTo>
                          <a:pt x="6" y="48"/>
                          <a:pt x="4" y="53"/>
                          <a:pt x="4" y="55"/>
                        </a:cubicBezTo>
                        <a:cubicBezTo>
                          <a:pt x="3" y="57"/>
                          <a:pt x="0" y="62"/>
                          <a:pt x="3" y="62"/>
                        </a:cubicBezTo>
                        <a:cubicBezTo>
                          <a:pt x="6" y="63"/>
                          <a:pt x="10" y="66"/>
                          <a:pt x="9" y="68"/>
                        </a:cubicBezTo>
                        <a:cubicBezTo>
                          <a:pt x="8" y="70"/>
                          <a:pt x="10" y="70"/>
                          <a:pt x="11" y="71"/>
                        </a:cubicBezTo>
                        <a:cubicBezTo>
                          <a:pt x="12" y="72"/>
                          <a:pt x="17" y="71"/>
                          <a:pt x="17" y="71"/>
                        </a:cubicBezTo>
                        <a:cubicBezTo>
                          <a:pt x="17" y="71"/>
                          <a:pt x="30" y="68"/>
                          <a:pt x="33" y="69"/>
                        </a:cubicBezTo>
                        <a:cubicBezTo>
                          <a:pt x="37" y="70"/>
                          <a:pt x="63" y="83"/>
                          <a:pt x="63" y="83"/>
                        </a:cubicBezTo>
                        <a:cubicBezTo>
                          <a:pt x="55" y="85"/>
                          <a:pt x="55" y="85"/>
                          <a:pt x="55" y="85"/>
                        </a:cubicBezTo>
                        <a:cubicBezTo>
                          <a:pt x="55" y="85"/>
                          <a:pt x="56" y="88"/>
                          <a:pt x="60" y="90"/>
                        </a:cubicBezTo>
                        <a:cubicBezTo>
                          <a:pt x="63" y="91"/>
                          <a:pt x="74" y="94"/>
                          <a:pt x="81" y="88"/>
                        </a:cubicBezTo>
                        <a:cubicBezTo>
                          <a:pt x="88" y="81"/>
                          <a:pt x="91" y="77"/>
                          <a:pt x="96" y="75"/>
                        </a:cubicBezTo>
                        <a:cubicBezTo>
                          <a:pt x="100" y="74"/>
                          <a:pt x="107" y="72"/>
                          <a:pt x="110" y="74"/>
                        </a:cubicBezTo>
                        <a:cubicBezTo>
                          <a:pt x="113" y="76"/>
                          <a:pt x="114" y="77"/>
                          <a:pt x="114" y="77"/>
                        </a:cubicBezTo>
                        <a:lnTo>
                          <a:pt x="122" y="77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280" name="Freeform 37">
                    <a:extLst>
                      <a:ext uri="{FF2B5EF4-FFF2-40B4-BE49-F238E27FC236}">
                        <a16:creationId xmlns:a16="http://schemas.microsoft.com/office/drawing/2014/main" id="{2CEBEC81-D6B3-45CD-A361-BB5A01528F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96092" y="1856342"/>
                    <a:ext cx="544458" cy="428139"/>
                  </a:xfrm>
                  <a:custGeom>
                    <a:avLst/>
                    <a:gdLst>
                      <a:gd name="T0" fmla="*/ 284 w 112"/>
                      <a:gd name="T1" fmla="*/ 24 h 85"/>
                      <a:gd name="T2" fmla="*/ 300 w 112"/>
                      <a:gd name="T3" fmla="*/ 64 h 85"/>
                      <a:gd name="T4" fmla="*/ 287 w 112"/>
                      <a:gd name="T5" fmla="*/ 64 h 85"/>
                      <a:gd name="T6" fmla="*/ 273 w 112"/>
                      <a:gd name="T7" fmla="*/ 64 h 85"/>
                      <a:gd name="T8" fmla="*/ 268 w 112"/>
                      <a:gd name="T9" fmla="*/ 88 h 85"/>
                      <a:gd name="T10" fmla="*/ 249 w 112"/>
                      <a:gd name="T11" fmla="*/ 99 h 85"/>
                      <a:gd name="T12" fmla="*/ 238 w 112"/>
                      <a:gd name="T13" fmla="*/ 123 h 85"/>
                      <a:gd name="T14" fmla="*/ 225 w 112"/>
                      <a:gd name="T15" fmla="*/ 155 h 85"/>
                      <a:gd name="T16" fmla="*/ 214 w 112"/>
                      <a:gd name="T17" fmla="*/ 158 h 85"/>
                      <a:gd name="T18" fmla="*/ 209 w 112"/>
                      <a:gd name="T19" fmla="*/ 174 h 85"/>
                      <a:gd name="T20" fmla="*/ 196 w 112"/>
                      <a:gd name="T21" fmla="*/ 198 h 85"/>
                      <a:gd name="T22" fmla="*/ 171 w 112"/>
                      <a:gd name="T23" fmla="*/ 208 h 85"/>
                      <a:gd name="T24" fmla="*/ 142 w 112"/>
                      <a:gd name="T25" fmla="*/ 208 h 85"/>
                      <a:gd name="T26" fmla="*/ 112 w 112"/>
                      <a:gd name="T27" fmla="*/ 219 h 85"/>
                      <a:gd name="T28" fmla="*/ 91 w 112"/>
                      <a:gd name="T29" fmla="*/ 227 h 85"/>
                      <a:gd name="T30" fmla="*/ 86 w 112"/>
                      <a:gd name="T31" fmla="*/ 211 h 85"/>
                      <a:gd name="T32" fmla="*/ 91 w 112"/>
                      <a:gd name="T33" fmla="*/ 203 h 85"/>
                      <a:gd name="T34" fmla="*/ 83 w 112"/>
                      <a:gd name="T35" fmla="*/ 190 h 85"/>
                      <a:gd name="T36" fmla="*/ 59 w 112"/>
                      <a:gd name="T37" fmla="*/ 174 h 85"/>
                      <a:gd name="T38" fmla="*/ 46 w 112"/>
                      <a:gd name="T39" fmla="*/ 166 h 85"/>
                      <a:gd name="T40" fmla="*/ 29 w 112"/>
                      <a:gd name="T41" fmla="*/ 160 h 85"/>
                      <a:gd name="T42" fmla="*/ 27 w 112"/>
                      <a:gd name="T43" fmla="*/ 147 h 85"/>
                      <a:gd name="T44" fmla="*/ 38 w 112"/>
                      <a:gd name="T45" fmla="*/ 131 h 85"/>
                      <a:gd name="T46" fmla="*/ 32 w 112"/>
                      <a:gd name="T47" fmla="*/ 123 h 85"/>
                      <a:gd name="T48" fmla="*/ 24 w 112"/>
                      <a:gd name="T49" fmla="*/ 109 h 85"/>
                      <a:gd name="T50" fmla="*/ 24 w 112"/>
                      <a:gd name="T51" fmla="*/ 99 h 85"/>
                      <a:gd name="T52" fmla="*/ 19 w 112"/>
                      <a:gd name="T53" fmla="*/ 88 h 85"/>
                      <a:gd name="T54" fmla="*/ 19 w 112"/>
                      <a:gd name="T55" fmla="*/ 77 h 85"/>
                      <a:gd name="T56" fmla="*/ 13 w 112"/>
                      <a:gd name="T57" fmla="*/ 64 h 85"/>
                      <a:gd name="T58" fmla="*/ 21 w 112"/>
                      <a:gd name="T59" fmla="*/ 53 h 85"/>
                      <a:gd name="T60" fmla="*/ 5 w 112"/>
                      <a:gd name="T61" fmla="*/ 43 h 85"/>
                      <a:gd name="T62" fmla="*/ 3 w 112"/>
                      <a:gd name="T63" fmla="*/ 29 h 85"/>
                      <a:gd name="T64" fmla="*/ 5 w 112"/>
                      <a:gd name="T65" fmla="*/ 8 h 85"/>
                      <a:gd name="T66" fmla="*/ 5 w 112"/>
                      <a:gd name="T67" fmla="*/ 8 h 85"/>
                      <a:gd name="T68" fmla="*/ 46 w 112"/>
                      <a:gd name="T69" fmla="*/ 3 h 85"/>
                      <a:gd name="T70" fmla="*/ 126 w 112"/>
                      <a:gd name="T71" fmla="*/ 40 h 85"/>
                      <a:gd name="T72" fmla="*/ 104 w 112"/>
                      <a:gd name="T73" fmla="*/ 45 h 85"/>
                      <a:gd name="T74" fmla="*/ 118 w 112"/>
                      <a:gd name="T75" fmla="*/ 59 h 85"/>
                      <a:gd name="T76" fmla="*/ 174 w 112"/>
                      <a:gd name="T77" fmla="*/ 53 h 85"/>
                      <a:gd name="T78" fmla="*/ 214 w 112"/>
                      <a:gd name="T79" fmla="*/ 19 h 85"/>
                      <a:gd name="T80" fmla="*/ 252 w 112"/>
                      <a:gd name="T81" fmla="*/ 16 h 85"/>
                      <a:gd name="T82" fmla="*/ 263 w 112"/>
                      <a:gd name="T83" fmla="*/ 24 h 85"/>
                      <a:gd name="T84" fmla="*/ 284 w 112"/>
                      <a:gd name="T85" fmla="*/ 24 h 85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12" h="85">
                        <a:moveTo>
                          <a:pt x="106" y="9"/>
                        </a:moveTo>
                        <a:cubicBezTo>
                          <a:pt x="112" y="24"/>
                          <a:pt x="112" y="24"/>
                          <a:pt x="112" y="24"/>
                        </a:cubicBezTo>
                        <a:cubicBezTo>
                          <a:pt x="107" y="24"/>
                          <a:pt x="107" y="24"/>
                          <a:pt x="107" y="24"/>
                        </a:cubicBezTo>
                        <a:cubicBezTo>
                          <a:pt x="102" y="24"/>
                          <a:pt x="102" y="24"/>
                          <a:pt x="102" y="24"/>
                        </a:cubicBezTo>
                        <a:cubicBezTo>
                          <a:pt x="100" y="33"/>
                          <a:pt x="100" y="33"/>
                          <a:pt x="100" y="33"/>
                        </a:cubicBezTo>
                        <a:cubicBezTo>
                          <a:pt x="100" y="33"/>
                          <a:pt x="95" y="36"/>
                          <a:pt x="93" y="37"/>
                        </a:cubicBezTo>
                        <a:cubicBezTo>
                          <a:pt x="92" y="39"/>
                          <a:pt x="90" y="43"/>
                          <a:pt x="89" y="46"/>
                        </a:cubicBezTo>
                        <a:cubicBezTo>
                          <a:pt x="89" y="49"/>
                          <a:pt x="86" y="60"/>
                          <a:pt x="84" y="58"/>
                        </a:cubicBezTo>
                        <a:cubicBezTo>
                          <a:pt x="82" y="56"/>
                          <a:pt x="82" y="57"/>
                          <a:pt x="80" y="59"/>
                        </a:cubicBezTo>
                        <a:cubicBezTo>
                          <a:pt x="78" y="60"/>
                          <a:pt x="78" y="62"/>
                          <a:pt x="78" y="65"/>
                        </a:cubicBezTo>
                        <a:cubicBezTo>
                          <a:pt x="77" y="69"/>
                          <a:pt x="76" y="72"/>
                          <a:pt x="73" y="74"/>
                        </a:cubicBezTo>
                        <a:cubicBezTo>
                          <a:pt x="71" y="76"/>
                          <a:pt x="69" y="78"/>
                          <a:pt x="64" y="78"/>
                        </a:cubicBezTo>
                        <a:cubicBezTo>
                          <a:pt x="60" y="78"/>
                          <a:pt x="57" y="76"/>
                          <a:pt x="53" y="78"/>
                        </a:cubicBezTo>
                        <a:cubicBezTo>
                          <a:pt x="48" y="80"/>
                          <a:pt x="45" y="80"/>
                          <a:pt x="42" y="82"/>
                        </a:cubicBezTo>
                        <a:cubicBezTo>
                          <a:pt x="39" y="83"/>
                          <a:pt x="34" y="85"/>
                          <a:pt x="34" y="85"/>
                        </a:cubicBezTo>
                        <a:cubicBezTo>
                          <a:pt x="34" y="85"/>
                          <a:pt x="32" y="80"/>
                          <a:pt x="32" y="79"/>
                        </a:cubicBezTo>
                        <a:cubicBezTo>
                          <a:pt x="32" y="78"/>
                          <a:pt x="34" y="77"/>
                          <a:pt x="34" y="76"/>
                        </a:cubicBezTo>
                        <a:cubicBezTo>
                          <a:pt x="35" y="74"/>
                          <a:pt x="36" y="73"/>
                          <a:pt x="31" y="71"/>
                        </a:cubicBezTo>
                        <a:cubicBezTo>
                          <a:pt x="27" y="68"/>
                          <a:pt x="25" y="67"/>
                          <a:pt x="22" y="65"/>
                        </a:cubicBezTo>
                        <a:cubicBezTo>
                          <a:pt x="20" y="64"/>
                          <a:pt x="19" y="61"/>
                          <a:pt x="17" y="62"/>
                        </a:cubicBezTo>
                        <a:cubicBezTo>
                          <a:pt x="14" y="62"/>
                          <a:pt x="12" y="61"/>
                          <a:pt x="11" y="60"/>
                        </a:cubicBezTo>
                        <a:cubicBezTo>
                          <a:pt x="10" y="58"/>
                          <a:pt x="9" y="57"/>
                          <a:pt x="10" y="55"/>
                        </a:cubicBezTo>
                        <a:cubicBezTo>
                          <a:pt x="12" y="52"/>
                          <a:pt x="14" y="50"/>
                          <a:pt x="14" y="49"/>
                        </a:cubicBezTo>
                        <a:cubicBezTo>
                          <a:pt x="14" y="48"/>
                          <a:pt x="14" y="46"/>
                          <a:pt x="12" y="46"/>
                        </a:cubicBezTo>
                        <a:cubicBezTo>
                          <a:pt x="10" y="46"/>
                          <a:pt x="9" y="44"/>
                          <a:pt x="9" y="41"/>
                        </a:cubicBezTo>
                        <a:cubicBezTo>
                          <a:pt x="10" y="39"/>
                          <a:pt x="10" y="39"/>
                          <a:pt x="9" y="37"/>
                        </a:cubicBezTo>
                        <a:cubicBezTo>
                          <a:pt x="7" y="35"/>
                          <a:pt x="7" y="34"/>
                          <a:pt x="7" y="33"/>
                        </a:cubicBezTo>
                        <a:cubicBezTo>
                          <a:pt x="8" y="31"/>
                          <a:pt x="9" y="31"/>
                          <a:pt x="7" y="29"/>
                        </a:cubicBezTo>
                        <a:cubicBezTo>
                          <a:pt x="5" y="27"/>
                          <a:pt x="4" y="26"/>
                          <a:pt x="5" y="24"/>
                        </a:cubicBezTo>
                        <a:cubicBezTo>
                          <a:pt x="7" y="23"/>
                          <a:pt x="8" y="21"/>
                          <a:pt x="8" y="20"/>
                        </a:cubicBezTo>
                        <a:cubicBezTo>
                          <a:pt x="8" y="18"/>
                          <a:pt x="4" y="18"/>
                          <a:pt x="2" y="16"/>
                        </a:cubicBezTo>
                        <a:cubicBezTo>
                          <a:pt x="0" y="15"/>
                          <a:pt x="1" y="16"/>
                          <a:pt x="1" y="11"/>
                        </a:cubicBezTo>
                        <a:cubicBezTo>
                          <a:pt x="1" y="6"/>
                          <a:pt x="2" y="4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4" y="3"/>
                          <a:pt x="14" y="0"/>
                          <a:pt x="17" y="1"/>
                        </a:cubicBezTo>
                        <a:cubicBezTo>
                          <a:pt x="21" y="2"/>
                          <a:pt x="47" y="15"/>
                          <a:pt x="47" y="15"/>
                        </a:cubicBezTo>
                        <a:cubicBezTo>
                          <a:pt x="39" y="17"/>
                          <a:pt x="39" y="17"/>
                          <a:pt x="39" y="17"/>
                        </a:cubicBezTo>
                        <a:cubicBezTo>
                          <a:pt x="39" y="17"/>
                          <a:pt x="40" y="20"/>
                          <a:pt x="44" y="22"/>
                        </a:cubicBezTo>
                        <a:cubicBezTo>
                          <a:pt x="47" y="23"/>
                          <a:pt x="58" y="26"/>
                          <a:pt x="65" y="20"/>
                        </a:cubicBezTo>
                        <a:cubicBezTo>
                          <a:pt x="72" y="13"/>
                          <a:pt x="75" y="9"/>
                          <a:pt x="80" y="7"/>
                        </a:cubicBezTo>
                        <a:cubicBezTo>
                          <a:pt x="84" y="6"/>
                          <a:pt x="91" y="4"/>
                          <a:pt x="94" y="6"/>
                        </a:cubicBezTo>
                        <a:cubicBezTo>
                          <a:pt x="97" y="8"/>
                          <a:pt x="98" y="9"/>
                          <a:pt x="98" y="9"/>
                        </a:cubicBezTo>
                        <a:cubicBezTo>
                          <a:pt x="106" y="9"/>
                          <a:pt x="106" y="9"/>
                          <a:pt x="106" y="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1" name="Freeform 38">
                    <a:extLst>
                      <a:ext uri="{FF2B5EF4-FFF2-40B4-BE49-F238E27FC236}">
                        <a16:creationId xmlns:a16="http://schemas.microsoft.com/office/drawing/2014/main" id="{DC9E2E79-C924-4C43-AE0F-617E1CE0C9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11500" y="2275050"/>
                    <a:ext cx="451900" cy="609201"/>
                  </a:xfrm>
                  <a:custGeom>
                    <a:avLst/>
                    <a:gdLst>
                      <a:gd name="T0" fmla="*/ 16 w 93"/>
                      <a:gd name="T1" fmla="*/ 187 h 121"/>
                      <a:gd name="T2" fmla="*/ 16 w 93"/>
                      <a:gd name="T3" fmla="*/ 179 h 121"/>
                      <a:gd name="T4" fmla="*/ 29 w 93"/>
                      <a:gd name="T5" fmla="*/ 168 h 121"/>
                      <a:gd name="T6" fmla="*/ 43 w 93"/>
                      <a:gd name="T7" fmla="*/ 157 h 121"/>
                      <a:gd name="T8" fmla="*/ 40 w 93"/>
                      <a:gd name="T9" fmla="*/ 115 h 121"/>
                      <a:gd name="T10" fmla="*/ 35 w 93"/>
                      <a:gd name="T11" fmla="*/ 101 h 121"/>
                      <a:gd name="T12" fmla="*/ 8 w 93"/>
                      <a:gd name="T13" fmla="*/ 77 h 121"/>
                      <a:gd name="T14" fmla="*/ 3 w 93"/>
                      <a:gd name="T15" fmla="*/ 51 h 121"/>
                      <a:gd name="T16" fmla="*/ 5 w 93"/>
                      <a:gd name="T17" fmla="*/ 51 h 121"/>
                      <a:gd name="T18" fmla="*/ 27 w 93"/>
                      <a:gd name="T19" fmla="*/ 48 h 121"/>
                      <a:gd name="T20" fmla="*/ 35 w 93"/>
                      <a:gd name="T21" fmla="*/ 16 h 121"/>
                      <a:gd name="T22" fmla="*/ 64 w 93"/>
                      <a:gd name="T23" fmla="*/ 0 h 121"/>
                      <a:gd name="T24" fmla="*/ 64 w 93"/>
                      <a:gd name="T25" fmla="*/ 0 h 121"/>
                      <a:gd name="T26" fmla="*/ 83 w 93"/>
                      <a:gd name="T27" fmla="*/ 21 h 121"/>
                      <a:gd name="T28" fmla="*/ 94 w 93"/>
                      <a:gd name="T29" fmla="*/ 27 h 121"/>
                      <a:gd name="T30" fmla="*/ 99 w 93"/>
                      <a:gd name="T31" fmla="*/ 37 h 121"/>
                      <a:gd name="T32" fmla="*/ 107 w 93"/>
                      <a:gd name="T33" fmla="*/ 43 h 121"/>
                      <a:gd name="T34" fmla="*/ 123 w 93"/>
                      <a:gd name="T35" fmla="*/ 43 h 121"/>
                      <a:gd name="T36" fmla="*/ 137 w 93"/>
                      <a:gd name="T37" fmla="*/ 51 h 121"/>
                      <a:gd name="T38" fmla="*/ 147 w 93"/>
                      <a:gd name="T39" fmla="*/ 64 h 121"/>
                      <a:gd name="T40" fmla="*/ 158 w 93"/>
                      <a:gd name="T41" fmla="*/ 67 h 121"/>
                      <a:gd name="T42" fmla="*/ 163 w 93"/>
                      <a:gd name="T43" fmla="*/ 77 h 121"/>
                      <a:gd name="T44" fmla="*/ 163 w 93"/>
                      <a:gd name="T45" fmla="*/ 93 h 121"/>
                      <a:gd name="T46" fmla="*/ 187 w 93"/>
                      <a:gd name="T47" fmla="*/ 99 h 121"/>
                      <a:gd name="T48" fmla="*/ 201 w 93"/>
                      <a:gd name="T49" fmla="*/ 112 h 121"/>
                      <a:gd name="T50" fmla="*/ 214 w 93"/>
                      <a:gd name="T51" fmla="*/ 131 h 121"/>
                      <a:gd name="T52" fmla="*/ 217 w 93"/>
                      <a:gd name="T53" fmla="*/ 144 h 121"/>
                      <a:gd name="T54" fmla="*/ 206 w 93"/>
                      <a:gd name="T55" fmla="*/ 163 h 121"/>
                      <a:gd name="T56" fmla="*/ 217 w 93"/>
                      <a:gd name="T57" fmla="*/ 179 h 121"/>
                      <a:gd name="T58" fmla="*/ 228 w 93"/>
                      <a:gd name="T59" fmla="*/ 195 h 121"/>
                      <a:gd name="T60" fmla="*/ 244 w 93"/>
                      <a:gd name="T61" fmla="*/ 206 h 121"/>
                      <a:gd name="T62" fmla="*/ 238 w 93"/>
                      <a:gd name="T63" fmla="*/ 219 h 121"/>
                      <a:gd name="T64" fmla="*/ 220 w 93"/>
                      <a:gd name="T65" fmla="*/ 235 h 121"/>
                      <a:gd name="T66" fmla="*/ 212 w 93"/>
                      <a:gd name="T67" fmla="*/ 259 h 121"/>
                      <a:gd name="T68" fmla="*/ 217 w 93"/>
                      <a:gd name="T69" fmla="*/ 278 h 121"/>
                      <a:gd name="T70" fmla="*/ 203 w 93"/>
                      <a:gd name="T71" fmla="*/ 288 h 121"/>
                      <a:gd name="T72" fmla="*/ 179 w 93"/>
                      <a:gd name="T73" fmla="*/ 288 h 121"/>
                      <a:gd name="T74" fmla="*/ 150 w 93"/>
                      <a:gd name="T75" fmla="*/ 315 h 121"/>
                      <a:gd name="T76" fmla="*/ 129 w 93"/>
                      <a:gd name="T77" fmla="*/ 320 h 121"/>
                      <a:gd name="T78" fmla="*/ 123 w 93"/>
                      <a:gd name="T79" fmla="*/ 304 h 121"/>
                      <a:gd name="T80" fmla="*/ 107 w 93"/>
                      <a:gd name="T81" fmla="*/ 288 h 121"/>
                      <a:gd name="T82" fmla="*/ 83 w 93"/>
                      <a:gd name="T83" fmla="*/ 291 h 121"/>
                      <a:gd name="T84" fmla="*/ 64 w 93"/>
                      <a:gd name="T85" fmla="*/ 288 h 121"/>
                      <a:gd name="T86" fmla="*/ 70 w 93"/>
                      <a:gd name="T87" fmla="*/ 272 h 121"/>
                      <a:gd name="T88" fmla="*/ 78 w 93"/>
                      <a:gd name="T89" fmla="*/ 259 h 121"/>
                      <a:gd name="T90" fmla="*/ 62 w 93"/>
                      <a:gd name="T91" fmla="*/ 240 h 121"/>
                      <a:gd name="T92" fmla="*/ 51 w 93"/>
                      <a:gd name="T93" fmla="*/ 230 h 121"/>
                      <a:gd name="T94" fmla="*/ 43 w 93"/>
                      <a:gd name="T95" fmla="*/ 214 h 121"/>
                      <a:gd name="T96" fmla="*/ 29 w 93"/>
                      <a:gd name="T97" fmla="*/ 200 h 121"/>
                      <a:gd name="T98" fmla="*/ 16 w 93"/>
                      <a:gd name="T99" fmla="*/ 190 h 121"/>
                      <a:gd name="T100" fmla="*/ 16 w 93"/>
                      <a:gd name="T101" fmla="*/ 187 h 121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93" h="121">
                        <a:moveTo>
                          <a:pt x="6" y="70"/>
                        </a:moveTo>
                        <a:cubicBezTo>
                          <a:pt x="6" y="69"/>
                          <a:pt x="6" y="68"/>
                          <a:pt x="6" y="67"/>
                        </a:cubicBezTo>
                        <a:cubicBezTo>
                          <a:pt x="5" y="65"/>
                          <a:pt x="8" y="64"/>
                          <a:pt x="11" y="63"/>
                        </a:cubicBezTo>
                        <a:cubicBezTo>
                          <a:pt x="14" y="63"/>
                          <a:pt x="16" y="59"/>
                          <a:pt x="16" y="59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3" y="38"/>
                          <a:pt x="13" y="38"/>
                          <a:pt x="13" y="38"/>
                        </a:cubicBezTo>
                        <a:cubicBezTo>
                          <a:pt x="13" y="38"/>
                          <a:pt x="9" y="33"/>
                          <a:pt x="3" y="29"/>
                        </a:cubicBezTo>
                        <a:cubicBezTo>
                          <a:pt x="1" y="27"/>
                          <a:pt x="0" y="23"/>
                          <a:pt x="1" y="19"/>
                        </a:cubicBezTo>
                        <a:cubicBezTo>
                          <a:pt x="2" y="19"/>
                          <a:pt x="2" y="19"/>
                          <a:pt x="2" y="19"/>
                        </a:cubicBezTo>
                        <a:cubicBezTo>
                          <a:pt x="6" y="20"/>
                          <a:pt x="9" y="19"/>
                          <a:pt x="10" y="18"/>
                        </a:cubicBezTo>
                        <a:cubicBezTo>
                          <a:pt x="12" y="16"/>
                          <a:pt x="9" y="10"/>
                          <a:pt x="13" y="6"/>
                        </a:cubicBezTo>
                        <a:cubicBezTo>
                          <a:pt x="15" y="3"/>
                          <a:pt x="19" y="1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5" y="0"/>
                          <a:pt x="29" y="8"/>
                          <a:pt x="31" y="8"/>
                        </a:cubicBezTo>
                        <a:cubicBezTo>
                          <a:pt x="32" y="9"/>
                          <a:pt x="34" y="9"/>
                          <a:pt x="35" y="10"/>
                        </a:cubicBezTo>
                        <a:cubicBezTo>
                          <a:pt x="35" y="10"/>
                          <a:pt x="36" y="13"/>
                          <a:pt x="37" y="14"/>
                        </a:cubicBezTo>
                        <a:cubicBezTo>
                          <a:pt x="37" y="15"/>
                          <a:pt x="39" y="15"/>
                          <a:pt x="40" y="16"/>
                        </a:cubicBezTo>
                        <a:cubicBezTo>
                          <a:pt x="41" y="17"/>
                          <a:pt x="43" y="17"/>
                          <a:pt x="46" y="16"/>
                        </a:cubicBezTo>
                        <a:cubicBezTo>
                          <a:pt x="49" y="15"/>
                          <a:pt x="49" y="17"/>
                          <a:pt x="51" y="19"/>
                        </a:cubicBezTo>
                        <a:cubicBezTo>
                          <a:pt x="53" y="22"/>
                          <a:pt x="53" y="25"/>
                          <a:pt x="55" y="24"/>
                        </a:cubicBezTo>
                        <a:cubicBezTo>
                          <a:pt x="57" y="24"/>
                          <a:pt x="58" y="24"/>
                          <a:pt x="59" y="25"/>
                        </a:cubicBezTo>
                        <a:cubicBezTo>
                          <a:pt x="60" y="26"/>
                          <a:pt x="61" y="29"/>
                          <a:pt x="61" y="29"/>
                        </a:cubicBezTo>
                        <a:cubicBezTo>
                          <a:pt x="60" y="30"/>
                          <a:pt x="60" y="31"/>
                          <a:pt x="61" y="35"/>
                        </a:cubicBezTo>
                        <a:cubicBezTo>
                          <a:pt x="62" y="39"/>
                          <a:pt x="67" y="36"/>
                          <a:pt x="70" y="37"/>
                        </a:cubicBezTo>
                        <a:cubicBezTo>
                          <a:pt x="73" y="37"/>
                          <a:pt x="74" y="40"/>
                          <a:pt x="75" y="42"/>
                        </a:cubicBezTo>
                        <a:cubicBezTo>
                          <a:pt x="77" y="44"/>
                          <a:pt x="78" y="48"/>
                          <a:pt x="80" y="49"/>
                        </a:cubicBezTo>
                        <a:cubicBezTo>
                          <a:pt x="83" y="50"/>
                          <a:pt x="81" y="54"/>
                          <a:pt x="81" y="54"/>
                        </a:cubicBezTo>
                        <a:cubicBezTo>
                          <a:pt x="81" y="54"/>
                          <a:pt x="77" y="58"/>
                          <a:pt x="77" y="61"/>
                        </a:cubicBezTo>
                        <a:cubicBezTo>
                          <a:pt x="77" y="64"/>
                          <a:pt x="80" y="65"/>
                          <a:pt x="81" y="67"/>
                        </a:cubicBezTo>
                        <a:cubicBezTo>
                          <a:pt x="82" y="69"/>
                          <a:pt x="83" y="72"/>
                          <a:pt x="85" y="73"/>
                        </a:cubicBezTo>
                        <a:cubicBezTo>
                          <a:pt x="86" y="74"/>
                          <a:pt x="89" y="75"/>
                          <a:pt x="91" y="77"/>
                        </a:cubicBezTo>
                        <a:cubicBezTo>
                          <a:pt x="93" y="78"/>
                          <a:pt x="92" y="80"/>
                          <a:pt x="89" y="82"/>
                        </a:cubicBezTo>
                        <a:cubicBezTo>
                          <a:pt x="87" y="84"/>
                          <a:pt x="85" y="86"/>
                          <a:pt x="82" y="88"/>
                        </a:cubicBezTo>
                        <a:cubicBezTo>
                          <a:pt x="80" y="90"/>
                          <a:pt x="77" y="92"/>
                          <a:pt x="79" y="97"/>
                        </a:cubicBezTo>
                        <a:cubicBezTo>
                          <a:pt x="81" y="101"/>
                          <a:pt x="82" y="103"/>
                          <a:pt x="81" y="104"/>
                        </a:cubicBezTo>
                        <a:cubicBezTo>
                          <a:pt x="80" y="105"/>
                          <a:pt x="80" y="106"/>
                          <a:pt x="76" y="108"/>
                        </a:cubicBezTo>
                        <a:cubicBezTo>
                          <a:pt x="73" y="109"/>
                          <a:pt x="71" y="108"/>
                          <a:pt x="67" y="108"/>
                        </a:cubicBezTo>
                        <a:cubicBezTo>
                          <a:pt x="64" y="109"/>
                          <a:pt x="58" y="115"/>
                          <a:pt x="56" y="118"/>
                        </a:cubicBezTo>
                        <a:cubicBezTo>
                          <a:pt x="55" y="120"/>
                          <a:pt x="50" y="120"/>
                          <a:pt x="48" y="120"/>
                        </a:cubicBezTo>
                        <a:cubicBezTo>
                          <a:pt x="45" y="121"/>
                          <a:pt x="47" y="116"/>
                          <a:pt x="46" y="114"/>
                        </a:cubicBezTo>
                        <a:cubicBezTo>
                          <a:pt x="46" y="112"/>
                          <a:pt x="42" y="108"/>
                          <a:pt x="40" y="108"/>
                        </a:cubicBezTo>
                        <a:cubicBezTo>
                          <a:pt x="38" y="108"/>
                          <a:pt x="33" y="109"/>
                          <a:pt x="31" y="109"/>
                        </a:cubicBezTo>
                        <a:cubicBezTo>
                          <a:pt x="29" y="109"/>
                          <a:pt x="24" y="108"/>
                          <a:pt x="24" y="108"/>
                        </a:cubicBezTo>
                        <a:cubicBezTo>
                          <a:pt x="24" y="108"/>
                          <a:pt x="23" y="102"/>
                          <a:pt x="26" y="102"/>
                        </a:cubicBezTo>
                        <a:cubicBezTo>
                          <a:pt x="28" y="102"/>
                          <a:pt x="28" y="99"/>
                          <a:pt x="29" y="97"/>
                        </a:cubicBezTo>
                        <a:cubicBezTo>
                          <a:pt x="29" y="96"/>
                          <a:pt x="26" y="91"/>
                          <a:pt x="23" y="90"/>
                        </a:cubicBezTo>
                        <a:cubicBezTo>
                          <a:pt x="21" y="89"/>
                          <a:pt x="19" y="86"/>
                          <a:pt x="19" y="86"/>
                        </a:cubicBezTo>
                        <a:cubicBezTo>
                          <a:pt x="19" y="86"/>
                          <a:pt x="17" y="81"/>
                          <a:pt x="16" y="80"/>
                        </a:cubicBezTo>
                        <a:cubicBezTo>
                          <a:pt x="15" y="79"/>
                          <a:pt x="13" y="77"/>
                          <a:pt x="11" y="75"/>
                        </a:cubicBezTo>
                        <a:cubicBezTo>
                          <a:pt x="9" y="73"/>
                          <a:pt x="8" y="72"/>
                          <a:pt x="6" y="71"/>
                        </a:cubicBezTo>
                        <a:lnTo>
                          <a:pt x="6" y="70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2" name="Freeform 39">
                    <a:extLst>
                      <a:ext uri="{FF2B5EF4-FFF2-40B4-BE49-F238E27FC236}">
                        <a16:creationId xmlns:a16="http://schemas.microsoft.com/office/drawing/2014/main" id="{C88FC4CD-CBC1-4B92-9655-5A463DABD6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00800" y="2455607"/>
                    <a:ext cx="558977" cy="560163"/>
                  </a:xfrm>
                  <a:custGeom>
                    <a:avLst/>
                    <a:gdLst>
                      <a:gd name="T0" fmla="*/ 287 w 115"/>
                      <a:gd name="T1" fmla="*/ 118 h 111"/>
                      <a:gd name="T2" fmla="*/ 279 w 115"/>
                      <a:gd name="T3" fmla="*/ 142 h 111"/>
                      <a:gd name="T4" fmla="*/ 297 w 115"/>
                      <a:gd name="T5" fmla="*/ 171 h 111"/>
                      <a:gd name="T6" fmla="*/ 273 w 115"/>
                      <a:gd name="T7" fmla="*/ 185 h 111"/>
                      <a:gd name="T8" fmla="*/ 276 w 115"/>
                      <a:gd name="T9" fmla="*/ 206 h 111"/>
                      <a:gd name="T10" fmla="*/ 268 w 115"/>
                      <a:gd name="T11" fmla="*/ 227 h 111"/>
                      <a:gd name="T12" fmla="*/ 249 w 115"/>
                      <a:gd name="T13" fmla="*/ 243 h 111"/>
                      <a:gd name="T14" fmla="*/ 236 w 115"/>
                      <a:gd name="T15" fmla="*/ 270 h 111"/>
                      <a:gd name="T16" fmla="*/ 238 w 115"/>
                      <a:gd name="T17" fmla="*/ 297 h 111"/>
                      <a:gd name="T18" fmla="*/ 238 w 115"/>
                      <a:gd name="T19" fmla="*/ 297 h 111"/>
                      <a:gd name="T20" fmla="*/ 209 w 115"/>
                      <a:gd name="T21" fmla="*/ 297 h 111"/>
                      <a:gd name="T22" fmla="*/ 209 w 115"/>
                      <a:gd name="T23" fmla="*/ 276 h 111"/>
                      <a:gd name="T24" fmla="*/ 177 w 115"/>
                      <a:gd name="T25" fmla="*/ 294 h 111"/>
                      <a:gd name="T26" fmla="*/ 131 w 115"/>
                      <a:gd name="T27" fmla="*/ 235 h 111"/>
                      <a:gd name="T28" fmla="*/ 123 w 115"/>
                      <a:gd name="T29" fmla="*/ 249 h 111"/>
                      <a:gd name="T30" fmla="*/ 91 w 115"/>
                      <a:gd name="T31" fmla="*/ 260 h 111"/>
                      <a:gd name="T32" fmla="*/ 51 w 115"/>
                      <a:gd name="T33" fmla="*/ 233 h 111"/>
                      <a:gd name="T34" fmla="*/ 13 w 115"/>
                      <a:gd name="T35" fmla="*/ 230 h 111"/>
                      <a:gd name="T36" fmla="*/ 11 w 115"/>
                      <a:gd name="T37" fmla="*/ 225 h 111"/>
                      <a:gd name="T38" fmla="*/ 5 w 115"/>
                      <a:gd name="T39" fmla="*/ 203 h 111"/>
                      <a:gd name="T40" fmla="*/ 3 w 115"/>
                      <a:gd name="T41" fmla="*/ 182 h 111"/>
                      <a:gd name="T42" fmla="*/ 11 w 115"/>
                      <a:gd name="T43" fmla="*/ 174 h 111"/>
                      <a:gd name="T44" fmla="*/ 32 w 115"/>
                      <a:gd name="T45" fmla="*/ 166 h 111"/>
                      <a:gd name="T46" fmla="*/ 24 w 115"/>
                      <a:gd name="T47" fmla="*/ 153 h 111"/>
                      <a:gd name="T48" fmla="*/ 32 w 115"/>
                      <a:gd name="T49" fmla="*/ 139 h 111"/>
                      <a:gd name="T50" fmla="*/ 43 w 115"/>
                      <a:gd name="T51" fmla="*/ 128 h 111"/>
                      <a:gd name="T52" fmla="*/ 54 w 115"/>
                      <a:gd name="T53" fmla="*/ 112 h 111"/>
                      <a:gd name="T54" fmla="*/ 46 w 115"/>
                      <a:gd name="T55" fmla="*/ 96 h 111"/>
                      <a:gd name="T56" fmla="*/ 35 w 115"/>
                      <a:gd name="T57" fmla="*/ 70 h 111"/>
                      <a:gd name="T58" fmla="*/ 32 w 115"/>
                      <a:gd name="T59" fmla="*/ 62 h 111"/>
                      <a:gd name="T60" fmla="*/ 32 w 115"/>
                      <a:gd name="T61" fmla="*/ 62 h 111"/>
                      <a:gd name="T62" fmla="*/ 35 w 115"/>
                      <a:gd name="T63" fmla="*/ 48 h 111"/>
                      <a:gd name="T64" fmla="*/ 35 w 115"/>
                      <a:gd name="T65" fmla="*/ 27 h 111"/>
                      <a:gd name="T66" fmla="*/ 37 w 115"/>
                      <a:gd name="T67" fmla="*/ 16 h 111"/>
                      <a:gd name="T68" fmla="*/ 48 w 115"/>
                      <a:gd name="T69" fmla="*/ 5 h 111"/>
                      <a:gd name="T70" fmla="*/ 62 w 115"/>
                      <a:gd name="T71" fmla="*/ 0 h 111"/>
                      <a:gd name="T72" fmla="*/ 67 w 115"/>
                      <a:gd name="T73" fmla="*/ 5 h 111"/>
                      <a:gd name="T74" fmla="*/ 75 w 115"/>
                      <a:gd name="T75" fmla="*/ 8 h 111"/>
                      <a:gd name="T76" fmla="*/ 88 w 115"/>
                      <a:gd name="T77" fmla="*/ 5 h 111"/>
                      <a:gd name="T78" fmla="*/ 96 w 115"/>
                      <a:gd name="T79" fmla="*/ 3 h 111"/>
                      <a:gd name="T80" fmla="*/ 104 w 115"/>
                      <a:gd name="T81" fmla="*/ 3 h 111"/>
                      <a:gd name="T82" fmla="*/ 112 w 115"/>
                      <a:gd name="T83" fmla="*/ 0 h 111"/>
                      <a:gd name="T84" fmla="*/ 115 w 115"/>
                      <a:gd name="T85" fmla="*/ 3 h 111"/>
                      <a:gd name="T86" fmla="*/ 131 w 115"/>
                      <a:gd name="T87" fmla="*/ 16 h 111"/>
                      <a:gd name="T88" fmla="*/ 145 w 115"/>
                      <a:gd name="T89" fmla="*/ 35 h 111"/>
                      <a:gd name="T90" fmla="*/ 147 w 115"/>
                      <a:gd name="T91" fmla="*/ 48 h 111"/>
                      <a:gd name="T92" fmla="*/ 142 w 115"/>
                      <a:gd name="T93" fmla="*/ 62 h 111"/>
                      <a:gd name="T94" fmla="*/ 153 w 115"/>
                      <a:gd name="T95" fmla="*/ 64 h 111"/>
                      <a:gd name="T96" fmla="*/ 169 w 115"/>
                      <a:gd name="T97" fmla="*/ 67 h 111"/>
                      <a:gd name="T98" fmla="*/ 182 w 115"/>
                      <a:gd name="T99" fmla="*/ 75 h 111"/>
                      <a:gd name="T100" fmla="*/ 193 w 115"/>
                      <a:gd name="T101" fmla="*/ 88 h 111"/>
                      <a:gd name="T102" fmla="*/ 198 w 115"/>
                      <a:gd name="T103" fmla="*/ 99 h 111"/>
                      <a:gd name="T104" fmla="*/ 198 w 115"/>
                      <a:gd name="T105" fmla="*/ 112 h 111"/>
                      <a:gd name="T106" fmla="*/ 209 w 115"/>
                      <a:gd name="T107" fmla="*/ 123 h 111"/>
                      <a:gd name="T108" fmla="*/ 214 w 115"/>
                      <a:gd name="T109" fmla="*/ 131 h 111"/>
                      <a:gd name="T110" fmla="*/ 230 w 115"/>
                      <a:gd name="T111" fmla="*/ 123 h 111"/>
                      <a:gd name="T112" fmla="*/ 262 w 115"/>
                      <a:gd name="T113" fmla="*/ 110 h 111"/>
                      <a:gd name="T114" fmla="*/ 273 w 115"/>
                      <a:gd name="T115" fmla="*/ 118 h 111"/>
                      <a:gd name="T116" fmla="*/ 281 w 115"/>
                      <a:gd name="T117" fmla="*/ 126 h 111"/>
                      <a:gd name="T118" fmla="*/ 289 w 115"/>
                      <a:gd name="T119" fmla="*/ 115 h 111"/>
                      <a:gd name="T120" fmla="*/ 287 w 115"/>
                      <a:gd name="T121" fmla="*/ 118 h 111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0" t="0" r="r" b="b"/>
                    <a:pathLst>
                      <a:path w="115" h="111">
                        <a:moveTo>
                          <a:pt x="107" y="44"/>
                        </a:moveTo>
                        <a:cubicBezTo>
                          <a:pt x="104" y="53"/>
                          <a:pt x="104" y="53"/>
                          <a:pt x="104" y="53"/>
                        </a:cubicBezTo>
                        <a:cubicBezTo>
                          <a:pt x="104" y="53"/>
                          <a:pt x="115" y="63"/>
                          <a:pt x="111" y="64"/>
                        </a:cubicBezTo>
                        <a:cubicBezTo>
                          <a:pt x="106" y="65"/>
                          <a:pt x="102" y="69"/>
                          <a:pt x="102" y="69"/>
                        </a:cubicBezTo>
                        <a:cubicBezTo>
                          <a:pt x="102" y="69"/>
                          <a:pt x="104" y="75"/>
                          <a:pt x="103" y="77"/>
                        </a:cubicBezTo>
                        <a:cubicBezTo>
                          <a:pt x="102" y="80"/>
                          <a:pt x="102" y="80"/>
                          <a:pt x="100" y="85"/>
                        </a:cubicBezTo>
                        <a:cubicBezTo>
                          <a:pt x="97" y="90"/>
                          <a:pt x="95" y="86"/>
                          <a:pt x="93" y="91"/>
                        </a:cubicBezTo>
                        <a:cubicBezTo>
                          <a:pt x="90" y="96"/>
                          <a:pt x="87" y="98"/>
                          <a:pt x="88" y="101"/>
                        </a:cubicBezTo>
                        <a:cubicBezTo>
                          <a:pt x="90" y="104"/>
                          <a:pt x="89" y="108"/>
                          <a:pt x="89" y="111"/>
                        </a:cubicBezTo>
                        <a:cubicBezTo>
                          <a:pt x="89" y="111"/>
                          <a:pt x="89" y="111"/>
                          <a:pt x="89" y="111"/>
                        </a:cubicBezTo>
                        <a:cubicBezTo>
                          <a:pt x="78" y="111"/>
                          <a:pt x="78" y="111"/>
                          <a:pt x="78" y="111"/>
                        </a:cubicBezTo>
                        <a:cubicBezTo>
                          <a:pt x="78" y="103"/>
                          <a:pt x="78" y="103"/>
                          <a:pt x="78" y="103"/>
                        </a:cubicBezTo>
                        <a:cubicBezTo>
                          <a:pt x="66" y="110"/>
                          <a:pt x="66" y="110"/>
                          <a:pt x="66" y="110"/>
                        </a:cubicBezTo>
                        <a:cubicBezTo>
                          <a:pt x="49" y="88"/>
                          <a:pt x="49" y="88"/>
                          <a:pt x="49" y="88"/>
                        </a:cubicBezTo>
                        <a:cubicBezTo>
                          <a:pt x="49" y="88"/>
                          <a:pt x="46" y="90"/>
                          <a:pt x="46" y="93"/>
                        </a:cubicBezTo>
                        <a:cubicBezTo>
                          <a:pt x="45" y="95"/>
                          <a:pt x="36" y="98"/>
                          <a:pt x="34" y="97"/>
                        </a:cubicBezTo>
                        <a:cubicBezTo>
                          <a:pt x="32" y="96"/>
                          <a:pt x="19" y="87"/>
                          <a:pt x="19" y="87"/>
                        </a:cubicBezTo>
                        <a:cubicBezTo>
                          <a:pt x="5" y="86"/>
                          <a:pt x="5" y="86"/>
                          <a:pt x="5" y="86"/>
                        </a:cubicBezTo>
                        <a:cubicBezTo>
                          <a:pt x="4" y="84"/>
                          <a:pt x="4" y="84"/>
                          <a:pt x="4" y="84"/>
                        </a:cubicBezTo>
                        <a:cubicBezTo>
                          <a:pt x="4" y="82"/>
                          <a:pt x="3" y="78"/>
                          <a:pt x="2" y="76"/>
                        </a:cubicBezTo>
                        <a:cubicBezTo>
                          <a:pt x="0" y="72"/>
                          <a:pt x="1" y="71"/>
                          <a:pt x="1" y="68"/>
                        </a:cubicBezTo>
                        <a:cubicBezTo>
                          <a:pt x="2" y="66"/>
                          <a:pt x="3" y="66"/>
                          <a:pt x="4" y="65"/>
                        </a:cubicBezTo>
                        <a:cubicBezTo>
                          <a:pt x="6" y="64"/>
                          <a:pt x="12" y="62"/>
                          <a:pt x="12" y="62"/>
                        </a:cubicBezTo>
                        <a:cubicBezTo>
                          <a:pt x="12" y="62"/>
                          <a:pt x="11" y="60"/>
                          <a:pt x="9" y="57"/>
                        </a:cubicBezTo>
                        <a:cubicBezTo>
                          <a:pt x="7" y="55"/>
                          <a:pt x="10" y="54"/>
                          <a:pt x="12" y="52"/>
                        </a:cubicBezTo>
                        <a:cubicBezTo>
                          <a:pt x="13" y="50"/>
                          <a:pt x="15" y="49"/>
                          <a:pt x="16" y="48"/>
                        </a:cubicBezTo>
                        <a:cubicBezTo>
                          <a:pt x="17" y="47"/>
                          <a:pt x="20" y="42"/>
                          <a:pt x="20" y="42"/>
                        </a:cubicBezTo>
                        <a:cubicBezTo>
                          <a:pt x="20" y="42"/>
                          <a:pt x="19" y="38"/>
                          <a:pt x="17" y="36"/>
                        </a:cubicBezTo>
                        <a:cubicBezTo>
                          <a:pt x="14" y="33"/>
                          <a:pt x="13" y="29"/>
                          <a:pt x="13" y="26"/>
                        </a:cubicBezTo>
                        <a:cubicBezTo>
                          <a:pt x="14" y="22"/>
                          <a:pt x="12" y="23"/>
                          <a:pt x="12" y="23"/>
                        </a:cubicBezTo>
                        <a:cubicBezTo>
                          <a:pt x="12" y="23"/>
                          <a:pt x="12" y="23"/>
                          <a:pt x="12" y="23"/>
                        </a:cubicBezTo>
                        <a:cubicBezTo>
                          <a:pt x="13" y="22"/>
                          <a:pt x="13" y="20"/>
                          <a:pt x="13" y="18"/>
                        </a:cubicBezTo>
                        <a:cubicBezTo>
                          <a:pt x="13" y="16"/>
                          <a:pt x="14" y="12"/>
                          <a:pt x="13" y="10"/>
                        </a:cubicBezTo>
                        <a:cubicBezTo>
                          <a:pt x="13" y="7"/>
                          <a:pt x="13" y="7"/>
                          <a:pt x="14" y="6"/>
                        </a:cubicBezTo>
                        <a:cubicBezTo>
                          <a:pt x="15" y="4"/>
                          <a:pt x="17" y="2"/>
                          <a:pt x="18" y="2"/>
                        </a:cubicBezTo>
                        <a:cubicBezTo>
                          <a:pt x="19" y="2"/>
                          <a:pt x="21" y="1"/>
                          <a:pt x="23" y="0"/>
                        </a:cubicBezTo>
                        <a:cubicBezTo>
                          <a:pt x="24" y="0"/>
                          <a:pt x="24" y="1"/>
                          <a:pt x="25" y="2"/>
                        </a:cubicBezTo>
                        <a:cubicBezTo>
                          <a:pt x="25" y="3"/>
                          <a:pt x="27" y="3"/>
                          <a:pt x="28" y="3"/>
                        </a:cubicBezTo>
                        <a:cubicBezTo>
                          <a:pt x="28" y="3"/>
                          <a:pt x="32" y="2"/>
                          <a:pt x="33" y="2"/>
                        </a:cubicBezTo>
                        <a:cubicBezTo>
                          <a:pt x="34" y="2"/>
                          <a:pt x="35" y="2"/>
                          <a:pt x="36" y="1"/>
                        </a:cubicBezTo>
                        <a:cubicBezTo>
                          <a:pt x="36" y="0"/>
                          <a:pt x="38" y="0"/>
                          <a:pt x="39" y="1"/>
                        </a:cubicBezTo>
                        <a:cubicBezTo>
                          <a:pt x="40" y="1"/>
                          <a:pt x="42" y="0"/>
                          <a:pt x="42" y="0"/>
                        </a:cubicBezTo>
                        <a:cubicBezTo>
                          <a:pt x="43" y="1"/>
                          <a:pt x="43" y="1"/>
                          <a:pt x="43" y="1"/>
                        </a:cubicBezTo>
                        <a:cubicBezTo>
                          <a:pt x="46" y="2"/>
                          <a:pt x="46" y="4"/>
                          <a:pt x="49" y="6"/>
                        </a:cubicBezTo>
                        <a:cubicBezTo>
                          <a:pt x="51" y="8"/>
                          <a:pt x="53" y="12"/>
                          <a:pt x="54" y="13"/>
                        </a:cubicBezTo>
                        <a:cubicBezTo>
                          <a:pt x="55" y="15"/>
                          <a:pt x="57" y="16"/>
                          <a:pt x="55" y="18"/>
                        </a:cubicBezTo>
                        <a:cubicBezTo>
                          <a:pt x="53" y="19"/>
                          <a:pt x="53" y="22"/>
                          <a:pt x="53" y="23"/>
                        </a:cubicBezTo>
                        <a:cubicBezTo>
                          <a:pt x="54" y="24"/>
                          <a:pt x="54" y="25"/>
                          <a:pt x="57" y="24"/>
                        </a:cubicBezTo>
                        <a:cubicBezTo>
                          <a:pt x="60" y="23"/>
                          <a:pt x="60" y="23"/>
                          <a:pt x="63" y="25"/>
                        </a:cubicBezTo>
                        <a:cubicBezTo>
                          <a:pt x="65" y="27"/>
                          <a:pt x="66" y="25"/>
                          <a:pt x="68" y="28"/>
                        </a:cubicBezTo>
                        <a:cubicBezTo>
                          <a:pt x="71" y="31"/>
                          <a:pt x="70" y="32"/>
                          <a:pt x="72" y="33"/>
                        </a:cubicBezTo>
                        <a:cubicBezTo>
                          <a:pt x="73" y="35"/>
                          <a:pt x="74" y="34"/>
                          <a:pt x="74" y="37"/>
                        </a:cubicBezTo>
                        <a:cubicBezTo>
                          <a:pt x="74" y="40"/>
                          <a:pt x="72" y="40"/>
                          <a:pt x="74" y="42"/>
                        </a:cubicBezTo>
                        <a:cubicBezTo>
                          <a:pt x="75" y="44"/>
                          <a:pt x="78" y="45"/>
                          <a:pt x="78" y="46"/>
                        </a:cubicBezTo>
                        <a:cubicBezTo>
                          <a:pt x="79" y="48"/>
                          <a:pt x="78" y="50"/>
                          <a:pt x="80" y="49"/>
                        </a:cubicBezTo>
                        <a:cubicBezTo>
                          <a:pt x="83" y="48"/>
                          <a:pt x="85" y="47"/>
                          <a:pt x="86" y="46"/>
                        </a:cubicBezTo>
                        <a:cubicBezTo>
                          <a:pt x="88" y="45"/>
                          <a:pt x="97" y="41"/>
                          <a:pt x="98" y="41"/>
                        </a:cubicBezTo>
                        <a:cubicBezTo>
                          <a:pt x="99" y="41"/>
                          <a:pt x="100" y="43"/>
                          <a:pt x="102" y="44"/>
                        </a:cubicBezTo>
                        <a:cubicBezTo>
                          <a:pt x="103" y="46"/>
                          <a:pt x="105" y="47"/>
                          <a:pt x="105" y="47"/>
                        </a:cubicBezTo>
                        <a:cubicBezTo>
                          <a:pt x="105" y="47"/>
                          <a:pt x="105" y="44"/>
                          <a:pt x="108" y="43"/>
                        </a:cubicBezTo>
                        <a:lnTo>
                          <a:pt x="107" y="44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3" name="Freeform 40">
                    <a:extLst>
                      <a:ext uri="{FF2B5EF4-FFF2-40B4-BE49-F238E27FC236}">
                        <a16:creationId xmlns:a16="http://schemas.microsoft.com/office/drawing/2014/main" id="{DD08499D-0B78-4C5A-9AA5-9B965F4BF2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22755" y="2627745"/>
                    <a:ext cx="539014" cy="629948"/>
                  </a:xfrm>
                  <a:custGeom>
                    <a:avLst/>
                    <a:gdLst>
                      <a:gd name="T0" fmla="*/ 243 w 111"/>
                      <a:gd name="T1" fmla="*/ 299 h 125"/>
                      <a:gd name="T2" fmla="*/ 233 w 111"/>
                      <a:gd name="T3" fmla="*/ 297 h 125"/>
                      <a:gd name="T4" fmla="*/ 206 w 111"/>
                      <a:gd name="T5" fmla="*/ 307 h 125"/>
                      <a:gd name="T6" fmla="*/ 139 w 111"/>
                      <a:gd name="T7" fmla="*/ 329 h 125"/>
                      <a:gd name="T8" fmla="*/ 110 w 111"/>
                      <a:gd name="T9" fmla="*/ 326 h 125"/>
                      <a:gd name="T10" fmla="*/ 91 w 111"/>
                      <a:gd name="T11" fmla="*/ 294 h 125"/>
                      <a:gd name="T12" fmla="*/ 70 w 111"/>
                      <a:gd name="T13" fmla="*/ 273 h 125"/>
                      <a:gd name="T14" fmla="*/ 8 w 111"/>
                      <a:gd name="T15" fmla="*/ 211 h 125"/>
                      <a:gd name="T16" fmla="*/ 3 w 111"/>
                      <a:gd name="T17" fmla="*/ 179 h 125"/>
                      <a:gd name="T18" fmla="*/ 16 w 111"/>
                      <a:gd name="T19" fmla="*/ 152 h 125"/>
                      <a:gd name="T20" fmla="*/ 35 w 111"/>
                      <a:gd name="T21" fmla="*/ 136 h 125"/>
                      <a:gd name="T22" fmla="*/ 43 w 111"/>
                      <a:gd name="T23" fmla="*/ 115 h 125"/>
                      <a:gd name="T24" fmla="*/ 40 w 111"/>
                      <a:gd name="T25" fmla="*/ 94 h 125"/>
                      <a:gd name="T26" fmla="*/ 64 w 111"/>
                      <a:gd name="T27" fmla="*/ 80 h 125"/>
                      <a:gd name="T28" fmla="*/ 45 w 111"/>
                      <a:gd name="T29" fmla="*/ 51 h 125"/>
                      <a:gd name="T30" fmla="*/ 54 w 111"/>
                      <a:gd name="T31" fmla="*/ 29 h 125"/>
                      <a:gd name="T32" fmla="*/ 56 w 111"/>
                      <a:gd name="T33" fmla="*/ 24 h 125"/>
                      <a:gd name="T34" fmla="*/ 59 w 111"/>
                      <a:gd name="T35" fmla="*/ 24 h 125"/>
                      <a:gd name="T36" fmla="*/ 80 w 111"/>
                      <a:gd name="T37" fmla="*/ 21 h 125"/>
                      <a:gd name="T38" fmla="*/ 104 w 111"/>
                      <a:gd name="T39" fmla="*/ 21 h 125"/>
                      <a:gd name="T40" fmla="*/ 104 w 111"/>
                      <a:gd name="T41" fmla="*/ 0 h 125"/>
                      <a:gd name="T42" fmla="*/ 118 w 111"/>
                      <a:gd name="T43" fmla="*/ 3 h 125"/>
                      <a:gd name="T44" fmla="*/ 134 w 111"/>
                      <a:gd name="T45" fmla="*/ 13 h 125"/>
                      <a:gd name="T46" fmla="*/ 147 w 111"/>
                      <a:gd name="T47" fmla="*/ 27 h 125"/>
                      <a:gd name="T48" fmla="*/ 155 w 111"/>
                      <a:gd name="T49" fmla="*/ 43 h 125"/>
                      <a:gd name="T50" fmla="*/ 166 w 111"/>
                      <a:gd name="T51" fmla="*/ 53 h 125"/>
                      <a:gd name="T52" fmla="*/ 182 w 111"/>
                      <a:gd name="T53" fmla="*/ 72 h 125"/>
                      <a:gd name="T54" fmla="*/ 174 w 111"/>
                      <a:gd name="T55" fmla="*/ 86 h 125"/>
                      <a:gd name="T56" fmla="*/ 169 w 111"/>
                      <a:gd name="T57" fmla="*/ 102 h 125"/>
                      <a:gd name="T58" fmla="*/ 187 w 111"/>
                      <a:gd name="T59" fmla="*/ 104 h 125"/>
                      <a:gd name="T60" fmla="*/ 211 w 111"/>
                      <a:gd name="T61" fmla="*/ 102 h 125"/>
                      <a:gd name="T62" fmla="*/ 227 w 111"/>
                      <a:gd name="T63" fmla="*/ 118 h 125"/>
                      <a:gd name="T64" fmla="*/ 233 w 111"/>
                      <a:gd name="T65" fmla="*/ 134 h 125"/>
                      <a:gd name="T66" fmla="*/ 254 w 111"/>
                      <a:gd name="T67" fmla="*/ 128 h 125"/>
                      <a:gd name="T68" fmla="*/ 260 w 111"/>
                      <a:gd name="T69" fmla="*/ 123 h 125"/>
                      <a:gd name="T70" fmla="*/ 270 w 111"/>
                      <a:gd name="T71" fmla="*/ 123 h 125"/>
                      <a:gd name="T72" fmla="*/ 281 w 111"/>
                      <a:gd name="T73" fmla="*/ 134 h 125"/>
                      <a:gd name="T74" fmla="*/ 270 w 111"/>
                      <a:gd name="T75" fmla="*/ 147 h 125"/>
                      <a:gd name="T76" fmla="*/ 265 w 111"/>
                      <a:gd name="T77" fmla="*/ 155 h 125"/>
                      <a:gd name="T78" fmla="*/ 270 w 111"/>
                      <a:gd name="T79" fmla="*/ 166 h 125"/>
                      <a:gd name="T80" fmla="*/ 276 w 111"/>
                      <a:gd name="T81" fmla="*/ 176 h 125"/>
                      <a:gd name="T82" fmla="*/ 286 w 111"/>
                      <a:gd name="T83" fmla="*/ 190 h 125"/>
                      <a:gd name="T84" fmla="*/ 292 w 111"/>
                      <a:gd name="T85" fmla="*/ 200 h 125"/>
                      <a:gd name="T86" fmla="*/ 289 w 111"/>
                      <a:gd name="T87" fmla="*/ 211 h 125"/>
                      <a:gd name="T88" fmla="*/ 278 w 111"/>
                      <a:gd name="T89" fmla="*/ 222 h 125"/>
                      <a:gd name="T90" fmla="*/ 270 w 111"/>
                      <a:gd name="T91" fmla="*/ 240 h 125"/>
                      <a:gd name="T92" fmla="*/ 268 w 111"/>
                      <a:gd name="T93" fmla="*/ 254 h 125"/>
                      <a:gd name="T94" fmla="*/ 254 w 111"/>
                      <a:gd name="T95" fmla="*/ 267 h 125"/>
                      <a:gd name="T96" fmla="*/ 241 w 111"/>
                      <a:gd name="T97" fmla="*/ 291 h 125"/>
                      <a:gd name="T98" fmla="*/ 243 w 111"/>
                      <a:gd name="T99" fmla="*/ 299 h 125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111" h="125">
                        <a:moveTo>
                          <a:pt x="91" y="112"/>
                        </a:moveTo>
                        <a:cubicBezTo>
                          <a:pt x="89" y="112"/>
                          <a:pt x="88" y="112"/>
                          <a:pt x="87" y="111"/>
                        </a:cubicBezTo>
                        <a:cubicBezTo>
                          <a:pt x="82" y="108"/>
                          <a:pt x="80" y="117"/>
                          <a:pt x="77" y="115"/>
                        </a:cubicBezTo>
                        <a:cubicBezTo>
                          <a:pt x="73" y="114"/>
                          <a:pt x="58" y="124"/>
                          <a:pt x="52" y="123"/>
                        </a:cubicBezTo>
                        <a:cubicBezTo>
                          <a:pt x="47" y="122"/>
                          <a:pt x="44" y="125"/>
                          <a:pt x="41" y="122"/>
                        </a:cubicBezTo>
                        <a:cubicBezTo>
                          <a:pt x="39" y="119"/>
                          <a:pt x="37" y="112"/>
                          <a:pt x="34" y="110"/>
                        </a:cubicBezTo>
                        <a:cubicBezTo>
                          <a:pt x="31" y="107"/>
                          <a:pt x="29" y="103"/>
                          <a:pt x="26" y="102"/>
                        </a:cubicBezTo>
                        <a:cubicBezTo>
                          <a:pt x="24" y="101"/>
                          <a:pt x="4" y="81"/>
                          <a:pt x="3" y="79"/>
                        </a:cubicBezTo>
                        <a:cubicBezTo>
                          <a:pt x="1" y="76"/>
                          <a:pt x="3" y="71"/>
                          <a:pt x="1" y="67"/>
                        </a:cubicBezTo>
                        <a:cubicBezTo>
                          <a:pt x="0" y="64"/>
                          <a:pt x="3" y="62"/>
                          <a:pt x="6" y="57"/>
                        </a:cubicBezTo>
                        <a:cubicBezTo>
                          <a:pt x="8" y="52"/>
                          <a:pt x="10" y="56"/>
                          <a:pt x="13" y="51"/>
                        </a:cubicBezTo>
                        <a:cubicBezTo>
                          <a:pt x="15" y="46"/>
                          <a:pt x="15" y="46"/>
                          <a:pt x="16" y="43"/>
                        </a:cubicBezTo>
                        <a:cubicBezTo>
                          <a:pt x="17" y="41"/>
                          <a:pt x="15" y="35"/>
                          <a:pt x="15" y="35"/>
                        </a:cubicBezTo>
                        <a:cubicBezTo>
                          <a:pt x="15" y="35"/>
                          <a:pt x="19" y="31"/>
                          <a:pt x="24" y="30"/>
                        </a:cubicBezTo>
                        <a:cubicBezTo>
                          <a:pt x="28" y="29"/>
                          <a:pt x="17" y="19"/>
                          <a:pt x="17" y="19"/>
                        </a:cubicBezTo>
                        <a:cubicBezTo>
                          <a:pt x="20" y="11"/>
                          <a:pt x="20" y="11"/>
                          <a:pt x="20" y="11"/>
                        </a:cubicBezTo>
                        <a:cubicBezTo>
                          <a:pt x="21" y="9"/>
                          <a:pt x="21" y="9"/>
                          <a:pt x="21" y="9"/>
                        </a:cubicBezTo>
                        <a:cubicBezTo>
                          <a:pt x="21" y="9"/>
                          <a:pt x="22" y="9"/>
                          <a:pt x="22" y="9"/>
                        </a:cubicBezTo>
                        <a:cubicBezTo>
                          <a:pt x="26" y="8"/>
                          <a:pt x="28" y="7"/>
                          <a:pt x="30" y="8"/>
                        </a:cubicBezTo>
                        <a:cubicBezTo>
                          <a:pt x="32" y="9"/>
                          <a:pt x="38" y="9"/>
                          <a:pt x="39" y="8"/>
                        </a:cubicBezTo>
                        <a:cubicBezTo>
                          <a:pt x="40" y="8"/>
                          <a:pt x="39" y="0"/>
                          <a:pt x="39" y="0"/>
                        </a:cubicBezTo>
                        <a:cubicBezTo>
                          <a:pt x="39" y="0"/>
                          <a:pt x="43" y="0"/>
                          <a:pt x="44" y="1"/>
                        </a:cubicBezTo>
                        <a:cubicBezTo>
                          <a:pt x="46" y="2"/>
                          <a:pt x="48" y="3"/>
                          <a:pt x="50" y="5"/>
                        </a:cubicBezTo>
                        <a:cubicBezTo>
                          <a:pt x="52" y="7"/>
                          <a:pt x="54" y="9"/>
                          <a:pt x="55" y="10"/>
                        </a:cubicBezTo>
                        <a:cubicBezTo>
                          <a:pt x="56" y="11"/>
                          <a:pt x="58" y="16"/>
                          <a:pt x="58" y="16"/>
                        </a:cubicBezTo>
                        <a:cubicBezTo>
                          <a:pt x="58" y="16"/>
                          <a:pt x="60" y="19"/>
                          <a:pt x="62" y="20"/>
                        </a:cubicBezTo>
                        <a:cubicBezTo>
                          <a:pt x="65" y="21"/>
                          <a:pt x="68" y="26"/>
                          <a:pt x="68" y="27"/>
                        </a:cubicBezTo>
                        <a:cubicBezTo>
                          <a:pt x="67" y="29"/>
                          <a:pt x="67" y="32"/>
                          <a:pt x="65" y="32"/>
                        </a:cubicBezTo>
                        <a:cubicBezTo>
                          <a:pt x="62" y="32"/>
                          <a:pt x="63" y="38"/>
                          <a:pt x="63" y="38"/>
                        </a:cubicBezTo>
                        <a:cubicBezTo>
                          <a:pt x="63" y="38"/>
                          <a:pt x="68" y="39"/>
                          <a:pt x="70" y="39"/>
                        </a:cubicBezTo>
                        <a:cubicBezTo>
                          <a:pt x="72" y="39"/>
                          <a:pt x="77" y="38"/>
                          <a:pt x="79" y="38"/>
                        </a:cubicBezTo>
                        <a:cubicBezTo>
                          <a:pt x="81" y="38"/>
                          <a:pt x="85" y="42"/>
                          <a:pt x="85" y="44"/>
                        </a:cubicBezTo>
                        <a:cubicBezTo>
                          <a:pt x="86" y="46"/>
                          <a:pt x="84" y="51"/>
                          <a:pt x="87" y="50"/>
                        </a:cubicBezTo>
                        <a:cubicBezTo>
                          <a:pt x="89" y="50"/>
                          <a:pt x="94" y="50"/>
                          <a:pt x="95" y="48"/>
                        </a:cubicBezTo>
                        <a:cubicBezTo>
                          <a:pt x="97" y="46"/>
                          <a:pt x="97" y="46"/>
                          <a:pt x="97" y="46"/>
                        </a:cubicBezTo>
                        <a:cubicBezTo>
                          <a:pt x="97" y="46"/>
                          <a:pt x="99" y="47"/>
                          <a:pt x="101" y="46"/>
                        </a:cubicBezTo>
                        <a:cubicBezTo>
                          <a:pt x="103" y="46"/>
                          <a:pt x="104" y="49"/>
                          <a:pt x="105" y="50"/>
                        </a:cubicBezTo>
                        <a:cubicBezTo>
                          <a:pt x="105" y="51"/>
                          <a:pt x="104" y="54"/>
                          <a:pt x="101" y="55"/>
                        </a:cubicBezTo>
                        <a:cubicBezTo>
                          <a:pt x="99" y="56"/>
                          <a:pt x="99" y="56"/>
                          <a:pt x="99" y="58"/>
                        </a:cubicBezTo>
                        <a:cubicBezTo>
                          <a:pt x="99" y="59"/>
                          <a:pt x="99" y="63"/>
                          <a:pt x="101" y="62"/>
                        </a:cubicBezTo>
                        <a:cubicBezTo>
                          <a:pt x="102" y="62"/>
                          <a:pt x="102" y="64"/>
                          <a:pt x="103" y="66"/>
                        </a:cubicBezTo>
                        <a:cubicBezTo>
                          <a:pt x="103" y="68"/>
                          <a:pt x="105" y="70"/>
                          <a:pt x="107" y="71"/>
                        </a:cubicBezTo>
                        <a:cubicBezTo>
                          <a:pt x="109" y="72"/>
                          <a:pt x="111" y="73"/>
                          <a:pt x="109" y="75"/>
                        </a:cubicBezTo>
                        <a:cubicBezTo>
                          <a:pt x="108" y="77"/>
                          <a:pt x="108" y="78"/>
                          <a:pt x="108" y="79"/>
                        </a:cubicBezTo>
                        <a:cubicBezTo>
                          <a:pt x="107" y="80"/>
                          <a:pt x="104" y="81"/>
                          <a:pt x="104" y="83"/>
                        </a:cubicBezTo>
                        <a:cubicBezTo>
                          <a:pt x="103" y="84"/>
                          <a:pt x="101" y="89"/>
                          <a:pt x="101" y="90"/>
                        </a:cubicBezTo>
                        <a:cubicBezTo>
                          <a:pt x="100" y="92"/>
                          <a:pt x="100" y="93"/>
                          <a:pt x="100" y="95"/>
                        </a:cubicBezTo>
                        <a:cubicBezTo>
                          <a:pt x="99" y="97"/>
                          <a:pt x="97" y="99"/>
                          <a:pt x="95" y="100"/>
                        </a:cubicBezTo>
                        <a:cubicBezTo>
                          <a:pt x="93" y="102"/>
                          <a:pt x="90" y="104"/>
                          <a:pt x="90" y="109"/>
                        </a:cubicBezTo>
                        <a:cubicBezTo>
                          <a:pt x="91" y="110"/>
                          <a:pt x="91" y="111"/>
                          <a:pt x="91" y="112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4" name="Freeform 41">
                    <a:extLst>
                      <a:ext uri="{FF2B5EF4-FFF2-40B4-BE49-F238E27FC236}">
                        <a16:creationId xmlns:a16="http://schemas.microsoft.com/office/drawing/2014/main" id="{744CF78D-2D27-453A-8CCB-3D45721DB8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08966" y="2889910"/>
                    <a:ext cx="515421" cy="497922"/>
                  </a:xfrm>
                  <a:custGeom>
                    <a:avLst/>
                    <a:gdLst>
                      <a:gd name="T0" fmla="*/ 150 w 106"/>
                      <a:gd name="T1" fmla="*/ 243 h 99"/>
                      <a:gd name="T2" fmla="*/ 147 w 106"/>
                      <a:gd name="T3" fmla="*/ 243 h 99"/>
                      <a:gd name="T4" fmla="*/ 131 w 106"/>
                      <a:gd name="T5" fmla="*/ 264 h 99"/>
                      <a:gd name="T6" fmla="*/ 113 w 106"/>
                      <a:gd name="T7" fmla="*/ 253 h 99"/>
                      <a:gd name="T8" fmla="*/ 102 w 106"/>
                      <a:gd name="T9" fmla="*/ 248 h 99"/>
                      <a:gd name="T10" fmla="*/ 59 w 106"/>
                      <a:gd name="T11" fmla="*/ 248 h 99"/>
                      <a:gd name="T12" fmla="*/ 29 w 106"/>
                      <a:gd name="T13" fmla="*/ 221 h 99"/>
                      <a:gd name="T14" fmla="*/ 32 w 106"/>
                      <a:gd name="T15" fmla="*/ 203 h 99"/>
                      <a:gd name="T16" fmla="*/ 29 w 106"/>
                      <a:gd name="T17" fmla="*/ 173 h 99"/>
                      <a:gd name="T18" fmla="*/ 27 w 106"/>
                      <a:gd name="T19" fmla="*/ 139 h 99"/>
                      <a:gd name="T20" fmla="*/ 19 w 106"/>
                      <a:gd name="T21" fmla="*/ 104 h 99"/>
                      <a:gd name="T22" fmla="*/ 5 w 106"/>
                      <a:gd name="T23" fmla="*/ 77 h 99"/>
                      <a:gd name="T24" fmla="*/ 5 w 106"/>
                      <a:gd name="T25" fmla="*/ 56 h 99"/>
                      <a:gd name="T26" fmla="*/ 5 w 106"/>
                      <a:gd name="T27" fmla="*/ 24 h 99"/>
                      <a:gd name="T28" fmla="*/ 8 w 106"/>
                      <a:gd name="T29" fmla="*/ 5 h 99"/>
                      <a:gd name="T30" fmla="*/ 8 w 106"/>
                      <a:gd name="T31" fmla="*/ 0 h 99"/>
                      <a:gd name="T32" fmla="*/ 11 w 106"/>
                      <a:gd name="T33" fmla="*/ 0 h 99"/>
                      <a:gd name="T34" fmla="*/ 46 w 106"/>
                      <a:gd name="T35" fmla="*/ 3 h 99"/>
                      <a:gd name="T36" fmla="*/ 86 w 106"/>
                      <a:gd name="T37" fmla="*/ 29 h 99"/>
                      <a:gd name="T38" fmla="*/ 118 w 106"/>
                      <a:gd name="T39" fmla="*/ 19 h 99"/>
                      <a:gd name="T40" fmla="*/ 126 w 106"/>
                      <a:gd name="T41" fmla="*/ 5 h 99"/>
                      <a:gd name="T42" fmla="*/ 171 w 106"/>
                      <a:gd name="T43" fmla="*/ 64 h 99"/>
                      <a:gd name="T44" fmla="*/ 204 w 106"/>
                      <a:gd name="T45" fmla="*/ 45 h 99"/>
                      <a:gd name="T46" fmla="*/ 204 w 106"/>
                      <a:gd name="T47" fmla="*/ 67 h 99"/>
                      <a:gd name="T48" fmla="*/ 230 w 106"/>
                      <a:gd name="T49" fmla="*/ 67 h 99"/>
                      <a:gd name="T50" fmla="*/ 233 w 106"/>
                      <a:gd name="T51" fmla="*/ 67 h 99"/>
                      <a:gd name="T52" fmla="*/ 236 w 106"/>
                      <a:gd name="T53" fmla="*/ 72 h 99"/>
                      <a:gd name="T54" fmla="*/ 284 w 106"/>
                      <a:gd name="T55" fmla="*/ 123 h 99"/>
                      <a:gd name="T56" fmla="*/ 281 w 106"/>
                      <a:gd name="T57" fmla="*/ 123 h 99"/>
                      <a:gd name="T58" fmla="*/ 236 w 106"/>
                      <a:gd name="T59" fmla="*/ 125 h 99"/>
                      <a:gd name="T60" fmla="*/ 236 w 106"/>
                      <a:gd name="T61" fmla="*/ 157 h 99"/>
                      <a:gd name="T62" fmla="*/ 236 w 106"/>
                      <a:gd name="T63" fmla="*/ 179 h 99"/>
                      <a:gd name="T64" fmla="*/ 241 w 106"/>
                      <a:gd name="T65" fmla="*/ 200 h 99"/>
                      <a:gd name="T66" fmla="*/ 222 w 106"/>
                      <a:gd name="T67" fmla="*/ 229 h 99"/>
                      <a:gd name="T68" fmla="*/ 196 w 106"/>
                      <a:gd name="T69" fmla="*/ 243 h 99"/>
                      <a:gd name="T70" fmla="*/ 166 w 106"/>
                      <a:gd name="T71" fmla="*/ 232 h 99"/>
                      <a:gd name="T72" fmla="*/ 150 w 106"/>
                      <a:gd name="T73" fmla="*/ 243 h 99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106" h="99">
                        <a:moveTo>
                          <a:pt x="56" y="91"/>
                        </a:moveTo>
                        <a:cubicBezTo>
                          <a:pt x="56" y="91"/>
                          <a:pt x="56" y="91"/>
                          <a:pt x="55" y="91"/>
                        </a:cubicBezTo>
                        <a:cubicBezTo>
                          <a:pt x="52" y="93"/>
                          <a:pt x="48" y="95"/>
                          <a:pt x="49" y="99"/>
                        </a:cubicBezTo>
                        <a:cubicBezTo>
                          <a:pt x="49" y="99"/>
                          <a:pt x="44" y="96"/>
                          <a:pt x="42" y="95"/>
                        </a:cubicBezTo>
                        <a:cubicBezTo>
                          <a:pt x="41" y="94"/>
                          <a:pt x="42" y="92"/>
                          <a:pt x="38" y="93"/>
                        </a:cubicBezTo>
                        <a:cubicBezTo>
                          <a:pt x="34" y="94"/>
                          <a:pt x="27" y="96"/>
                          <a:pt x="22" y="93"/>
                        </a:cubicBezTo>
                        <a:cubicBezTo>
                          <a:pt x="18" y="91"/>
                          <a:pt x="12" y="87"/>
                          <a:pt x="11" y="83"/>
                        </a:cubicBezTo>
                        <a:cubicBezTo>
                          <a:pt x="11" y="83"/>
                          <a:pt x="11" y="79"/>
                          <a:pt x="12" y="76"/>
                        </a:cubicBezTo>
                        <a:cubicBezTo>
                          <a:pt x="13" y="73"/>
                          <a:pt x="11" y="69"/>
                          <a:pt x="11" y="65"/>
                        </a:cubicBezTo>
                        <a:cubicBezTo>
                          <a:pt x="10" y="62"/>
                          <a:pt x="11" y="58"/>
                          <a:pt x="10" y="52"/>
                        </a:cubicBezTo>
                        <a:cubicBezTo>
                          <a:pt x="10" y="45"/>
                          <a:pt x="9" y="44"/>
                          <a:pt x="7" y="39"/>
                        </a:cubicBezTo>
                        <a:cubicBezTo>
                          <a:pt x="5" y="34"/>
                          <a:pt x="5" y="33"/>
                          <a:pt x="2" y="29"/>
                        </a:cubicBezTo>
                        <a:cubicBezTo>
                          <a:pt x="0" y="26"/>
                          <a:pt x="1" y="24"/>
                          <a:pt x="2" y="21"/>
                        </a:cubicBezTo>
                        <a:cubicBezTo>
                          <a:pt x="3" y="18"/>
                          <a:pt x="2" y="12"/>
                          <a:pt x="2" y="9"/>
                        </a:cubicBezTo>
                        <a:cubicBezTo>
                          <a:pt x="2" y="5"/>
                          <a:pt x="4" y="4"/>
                          <a:pt x="3" y="2"/>
                        </a:cubicBezTo>
                        <a:cubicBezTo>
                          <a:pt x="3" y="1"/>
                          <a:pt x="3" y="1"/>
                          <a:pt x="3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30" y="10"/>
                          <a:pt x="32" y="11"/>
                        </a:cubicBezTo>
                        <a:cubicBezTo>
                          <a:pt x="34" y="12"/>
                          <a:pt x="43" y="9"/>
                          <a:pt x="44" y="7"/>
                        </a:cubicBezTo>
                        <a:cubicBezTo>
                          <a:pt x="44" y="4"/>
                          <a:pt x="47" y="2"/>
                          <a:pt x="47" y="2"/>
                        </a:cubicBezTo>
                        <a:cubicBezTo>
                          <a:pt x="64" y="24"/>
                          <a:pt x="64" y="24"/>
                          <a:pt x="64" y="24"/>
                        </a:cubicBezTo>
                        <a:cubicBezTo>
                          <a:pt x="76" y="17"/>
                          <a:pt x="76" y="17"/>
                          <a:pt x="76" y="17"/>
                        </a:cubicBezTo>
                        <a:cubicBezTo>
                          <a:pt x="76" y="25"/>
                          <a:pt x="76" y="25"/>
                          <a:pt x="76" y="25"/>
                        </a:cubicBezTo>
                        <a:cubicBezTo>
                          <a:pt x="86" y="25"/>
                          <a:pt x="86" y="25"/>
                          <a:pt x="86" y="25"/>
                        </a:cubicBezTo>
                        <a:cubicBezTo>
                          <a:pt x="87" y="25"/>
                          <a:pt x="87" y="25"/>
                          <a:pt x="87" y="25"/>
                        </a:cubicBezTo>
                        <a:cubicBezTo>
                          <a:pt x="87" y="26"/>
                          <a:pt x="87" y="26"/>
                          <a:pt x="88" y="27"/>
                        </a:cubicBezTo>
                        <a:cubicBezTo>
                          <a:pt x="88" y="29"/>
                          <a:pt x="99" y="40"/>
                          <a:pt x="106" y="46"/>
                        </a:cubicBezTo>
                        <a:cubicBezTo>
                          <a:pt x="105" y="46"/>
                          <a:pt x="105" y="46"/>
                          <a:pt x="105" y="46"/>
                        </a:cubicBezTo>
                        <a:cubicBezTo>
                          <a:pt x="88" y="47"/>
                          <a:pt x="88" y="47"/>
                          <a:pt x="88" y="47"/>
                        </a:cubicBezTo>
                        <a:cubicBezTo>
                          <a:pt x="88" y="47"/>
                          <a:pt x="89" y="57"/>
                          <a:pt x="88" y="59"/>
                        </a:cubicBezTo>
                        <a:cubicBezTo>
                          <a:pt x="87" y="61"/>
                          <a:pt x="86" y="65"/>
                          <a:pt x="88" y="67"/>
                        </a:cubicBezTo>
                        <a:cubicBezTo>
                          <a:pt x="89" y="69"/>
                          <a:pt x="91" y="74"/>
                          <a:pt x="90" y="75"/>
                        </a:cubicBezTo>
                        <a:cubicBezTo>
                          <a:pt x="89" y="76"/>
                          <a:pt x="85" y="85"/>
                          <a:pt x="83" y="86"/>
                        </a:cubicBezTo>
                        <a:cubicBezTo>
                          <a:pt x="81" y="88"/>
                          <a:pt x="76" y="93"/>
                          <a:pt x="73" y="91"/>
                        </a:cubicBezTo>
                        <a:cubicBezTo>
                          <a:pt x="70" y="90"/>
                          <a:pt x="64" y="87"/>
                          <a:pt x="62" y="87"/>
                        </a:cubicBezTo>
                        <a:cubicBezTo>
                          <a:pt x="61" y="87"/>
                          <a:pt x="58" y="87"/>
                          <a:pt x="56" y="9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5" name="Freeform 42">
                    <a:extLst>
                      <a:ext uri="{FF2B5EF4-FFF2-40B4-BE49-F238E27FC236}">
                        <a16:creationId xmlns:a16="http://schemas.microsoft.com/office/drawing/2014/main" id="{4515990E-4FF2-48C8-988A-80F30D09AA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81196" y="3121896"/>
                    <a:ext cx="671498" cy="513012"/>
                  </a:xfrm>
                  <a:custGeom>
                    <a:avLst/>
                    <a:gdLst>
                      <a:gd name="T0" fmla="*/ 134 w 138"/>
                      <a:gd name="T1" fmla="*/ 0 h 102"/>
                      <a:gd name="T2" fmla="*/ 86 w 138"/>
                      <a:gd name="T3" fmla="*/ 3 h 102"/>
                      <a:gd name="T4" fmla="*/ 86 w 138"/>
                      <a:gd name="T5" fmla="*/ 35 h 102"/>
                      <a:gd name="T6" fmla="*/ 86 w 138"/>
                      <a:gd name="T7" fmla="*/ 56 h 102"/>
                      <a:gd name="T8" fmla="*/ 91 w 138"/>
                      <a:gd name="T9" fmla="*/ 77 h 102"/>
                      <a:gd name="T10" fmla="*/ 72 w 138"/>
                      <a:gd name="T11" fmla="*/ 107 h 102"/>
                      <a:gd name="T12" fmla="*/ 46 w 138"/>
                      <a:gd name="T13" fmla="*/ 120 h 102"/>
                      <a:gd name="T14" fmla="*/ 16 w 138"/>
                      <a:gd name="T15" fmla="*/ 109 h 102"/>
                      <a:gd name="T16" fmla="*/ 0 w 138"/>
                      <a:gd name="T17" fmla="*/ 120 h 102"/>
                      <a:gd name="T18" fmla="*/ 0 w 138"/>
                      <a:gd name="T19" fmla="*/ 120 h 102"/>
                      <a:gd name="T20" fmla="*/ 13 w 138"/>
                      <a:gd name="T21" fmla="*/ 139 h 102"/>
                      <a:gd name="T22" fmla="*/ 21 w 138"/>
                      <a:gd name="T23" fmla="*/ 165 h 102"/>
                      <a:gd name="T24" fmla="*/ 40 w 138"/>
                      <a:gd name="T25" fmla="*/ 184 h 102"/>
                      <a:gd name="T26" fmla="*/ 54 w 138"/>
                      <a:gd name="T27" fmla="*/ 197 h 102"/>
                      <a:gd name="T28" fmla="*/ 62 w 138"/>
                      <a:gd name="T29" fmla="*/ 211 h 102"/>
                      <a:gd name="T30" fmla="*/ 67 w 138"/>
                      <a:gd name="T31" fmla="*/ 269 h 102"/>
                      <a:gd name="T32" fmla="*/ 107 w 138"/>
                      <a:gd name="T33" fmla="*/ 272 h 102"/>
                      <a:gd name="T34" fmla="*/ 129 w 138"/>
                      <a:gd name="T35" fmla="*/ 269 h 102"/>
                      <a:gd name="T36" fmla="*/ 142 w 138"/>
                      <a:gd name="T37" fmla="*/ 267 h 102"/>
                      <a:gd name="T38" fmla="*/ 166 w 138"/>
                      <a:gd name="T39" fmla="*/ 261 h 102"/>
                      <a:gd name="T40" fmla="*/ 166 w 138"/>
                      <a:gd name="T41" fmla="*/ 243 h 102"/>
                      <a:gd name="T42" fmla="*/ 177 w 138"/>
                      <a:gd name="T43" fmla="*/ 237 h 102"/>
                      <a:gd name="T44" fmla="*/ 231 w 138"/>
                      <a:gd name="T45" fmla="*/ 237 h 102"/>
                      <a:gd name="T46" fmla="*/ 228 w 138"/>
                      <a:gd name="T47" fmla="*/ 248 h 102"/>
                      <a:gd name="T48" fmla="*/ 223 w 138"/>
                      <a:gd name="T49" fmla="*/ 272 h 102"/>
                      <a:gd name="T50" fmla="*/ 247 w 138"/>
                      <a:gd name="T51" fmla="*/ 264 h 102"/>
                      <a:gd name="T52" fmla="*/ 247 w 138"/>
                      <a:gd name="T53" fmla="*/ 253 h 102"/>
                      <a:gd name="T54" fmla="*/ 247 w 138"/>
                      <a:gd name="T55" fmla="*/ 237 h 102"/>
                      <a:gd name="T56" fmla="*/ 268 w 138"/>
                      <a:gd name="T57" fmla="*/ 179 h 102"/>
                      <a:gd name="T58" fmla="*/ 279 w 138"/>
                      <a:gd name="T59" fmla="*/ 181 h 102"/>
                      <a:gd name="T60" fmla="*/ 292 w 138"/>
                      <a:gd name="T61" fmla="*/ 181 h 102"/>
                      <a:gd name="T62" fmla="*/ 298 w 138"/>
                      <a:gd name="T63" fmla="*/ 179 h 102"/>
                      <a:gd name="T64" fmla="*/ 319 w 138"/>
                      <a:gd name="T65" fmla="*/ 176 h 102"/>
                      <a:gd name="T66" fmla="*/ 335 w 138"/>
                      <a:gd name="T67" fmla="*/ 187 h 102"/>
                      <a:gd name="T68" fmla="*/ 351 w 138"/>
                      <a:gd name="T69" fmla="*/ 189 h 102"/>
                      <a:gd name="T70" fmla="*/ 349 w 138"/>
                      <a:gd name="T71" fmla="*/ 168 h 102"/>
                      <a:gd name="T72" fmla="*/ 357 w 138"/>
                      <a:gd name="T73" fmla="*/ 144 h 102"/>
                      <a:gd name="T74" fmla="*/ 349 w 138"/>
                      <a:gd name="T75" fmla="*/ 136 h 102"/>
                      <a:gd name="T76" fmla="*/ 346 w 138"/>
                      <a:gd name="T77" fmla="*/ 112 h 102"/>
                      <a:gd name="T78" fmla="*/ 338 w 138"/>
                      <a:gd name="T79" fmla="*/ 107 h 102"/>
                      <a:gd name="T80" fmla="*/ 343 w 138"/>
                      <a:gd name="T81" fmla="*/ 91 h 102"/>
                      <a:gd name="T82" fmla="*/ 357 w 138"/>
                      <a:gd name="T83" fmla="*/ 83 h 102"/>
                      <a:gd name="T84" fmla="*/ 346 w 138"/>
                      <a:gd name="T85" fmla="*/ 72 h 102"/>
                      <a:gd name="T86" fmla="*/ 327 w 138"/>
                      <a:gd name="T87" fmla="*/ 59 h 102"/>
                      <a:gd name="T88" fmla="*/ 322 w 138"/>
                      <a:gd name="T89" fmla="*/ 40 h 102"/>
                      <a:gd name="T90" fmla="*/ 322 w 138"/>
                      <a:gd name="T91" fmla="*/ 37 h 102"/>
                      <a:gd name="T92" fmla="*/ 311 w 138"/>
                      <a:gd name="T93" fmla="*/ 35 h 102"/>
                      <a:gd name="T94" fmla="*/ 284 w 138"/>
                      <a:gd name="T95" fmla="*/ 45 h 102"/>
                      <a:gd name="T96" fmla="*/ 217 w 138"/>
                      <a:gd name="T97" fmla="*/ 67 h 102"/>
                      <a:gd name="T98" fmla="*/ 188 w 138"/>
                      <a:gd name="T99" fmla="*/ 64 h 102"/>
                      <a:gd name="T100" fmla="*/ 169 w 138"/>
                      <a:gd name="T101" fmla="*/ 32 h 102"/>
                      <a:gd name="T102" fmla="*/ 147 w 138"/>
                      <a:gd name="T103" fmla="*/ 11 h 102"/>
                      <a:gd name="T104" fmla="*/ 134 w 138"/>
                      <a:gd name="T105" fmla="*/ 0 h 10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138" h="102">
                        <a:moveTo>
                          <a:pt x="50" y="0"/>
                        </a:moveTo>
                        <a:cubicBezTo>
                          <a:pt x="32" y="1"/>
                          <a:pt x="32" y="1"/>
                          <a:pt x="32" y="1"/>
                        </a:cubicBezTo>
                        <a:cubicBezTo>
                          <a:pt x="32" y="1"/>
                          <a:pt x="33" y="11"/>
                          <a:pt x="32" y="13"/>
                        </a:cubicBezTo>
                        <a:cubicBezTo>
                          <a:pt x="31" y="15"/>
                          <a:pt x="30" y="19"/>
                          <a:pt x="32" y="21"/>
                        </a:cubicBezTo>
                        <a:cubicBezTo>
                          <a:pt x="33" y="23"/>
                          <a:pt x="35" y="28"/>
                          <a:pt x="34" y="29"/>
                        </a:cubicBezTo>
                        <a:cubicBezTo>
                          <a:pt x="33" y="30"/>
                          <a:pt x="29" y="39"/>
                          <a:pt x="27" y="40"/>
                        </a:cubicBezTo>
                        <a:cubicBezTo>
                          <a:pt x="25" y="42"/>
                          <a:pt x="20" y="47"/>
                          <a:pt x="17" y="45"/>
                        </a:cubicBezTo>
                        <a:cubicBezTo>
                          <a:pt x="14" y="44"/>
                          <a:pt x="8" y="41"/>
                          <a:pt x="6" y="41"/>
                        </a:cubicBezTo>
                        <a:cubicBezTo>
                          <a:pt x="5" y="41"/>
                          <a:pt x="2" y="41"/>
                          <a:pt x="0" y="45"/>
                        </a:cubicBez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3" y="45"/>
                          <a:pt x="3" y="50"/>
                          <a:pt x="5" y="52"/>
                        </a:cubicBezTo>
                        <a:cubicBezTo>
                          <a:pt x="7" y="53"/>
                          <a:pt x="8" y="58"/>
                          <a:pt x="8" y="62"/>
                        </a:cubicBezTo>
                        <a:cubicBezTo>
                          <a:pt x="8" y="65"/>
                          <a:pt x="13" y="69"/>
                          <a:pt x="15" y="69"/>
                        </a:cubicBezTo>
                        <a:cubicBezTo>
                          <a:pt x="17" y="70"/>
                          <a:pt x="20" y="72"/>
                          <a:pt x="20" y="74"/>
                        </a:cubicBezTo>
                        <a:cubicBezTo>
                          <a:pt x="20" y="76"/>
                          <a:pt x="23" y="79"/>
                          <a:pt x="23" y="79"/>
                        </a:cubicBezTo>
                        <a:cubicBezTo>
                          <a:pt x="25" y="101"/>
                          <a:pt x="25" y="101"/>
                          <a:pt x="25" y="101"/>
                        </a:cubicBezTo>
                        <a:cubicBezTo>
                          <a:pt x="25" y="101"/>
                          <a:pt x="36" y="102"/>
                          <a:pt x="40" y="102"/>
                        </a:cubicBezTo>
                        <a:cubicBezTo>
                          <a:pt x="45" y="101"/>
                          <a:pt x="47" y="102"/>
                          <a:pt x="48" y="101"/>
                        </a:cubicBezTo>
                        <a:cubicBezTo>
                          <a:pt x="50" y="101"/>
                          <a:pt x="52" y="100"/>
                          <a:pt x="53" y="100"/>
                        </a:cubicBezTo>
                        <a:cubicBezTo>
                          <a:pt x="55" y="100"/>
                          <a:pt x="62" y="98"/>
                          <a:pt x="62" y="98"/>
                        </a:cubicBezTo>
                        <a:cubicBezTo>
                          <a:pt x="62" y="98"/>
                          <a:pt x="61" y="93"/>
                          <a:pt x="62" y="91"/>
                        </a:cubicBezTo>
                        <a:cubicBezTo>
                          <a:pt x="63" y="89"/>
                          <a:pt x="66" y="89"/>
                          <a:pt x="66" y="89"/>
                        </a:cubicBezTo>
                        <a:cubicBezTo>
                          <a:pt x="86" y="89"/>
                          <a:pt x="86" y="89"/>
                          <a:pt x="86" y="89"/>
                        </a:cubicBezTo>
                        <a:cubicBezTo>
                          <a:pt x="86" y="89"/>
                          <a:pt x="86" y="92"/>
                          <a:pt x="85" y="93"/>
                        </a:cubicBezTo>
                        <a:cubicBezTo>
                          <a:pt x="84" y="94"/>
                          <a:pt x="83" y="102"/>
                          <a:pt x="83" y="102"/>
                        </a:cubicBezTo>
                        <a:cubicBezTo>
                          <a:pt x="92" y="99"/>
                          <a:pt x="92" y="99"/>
                          <a:pt x="92" y="99"/>
                        </a:cubicBezTo>
                        <a:cubicBezTo>
                          <a:pt x="92" y="99"/>
                          <a:pt x="92" y="97"/>
                          <a:pt x="92" y="95"/>
                        </a:cubicBezTo>
                        <a:cubicBezTo>
                          <a:pt x="92" y="92"/>
                          <a:pt x="92" y="91"/>
                          <a:pt x="92" y="89"/>
                        </a:cubicBezTo>
                        <a:cubicBezTo>
                          <a:pt x="93" y="88"/>
                          <a:pt x="99" y="70"/>
                          <a:pt x="100" y="67"/>
                        </a:cubicBezTo>
                        <a:cubicBezTo>
                          <a:pt x="100" y="65"/>
                          <a:pt x="104" y="68"/>
                          <a:pt x="104" y="68"/>
                        </a:cubicBezTo>
                        <a:cubicBezTo>
                          <a:pt x="105" y="68"/>
                          <a:pt x="108" y="69"/>
                          <a:pt x="109" y="68"/>
                        </a:cubicBezTo>
                        <a:cubicBezTo>
                          <a:pt x="110" y="68"/>
                          <a:pt x="111" y="67"/>
                          <a:pt x="111" y="67"/>
                        </a:cubicBezTo>
                        <a:cubicBezTo>
                          <a:pt x="112" y="66"/>
                          <a:pt x="117" y="66"/>
                          <a:pt x="119" y="66"/>
                        </a:cubicBezTo>
                        <a:cubicBezTo>
                          <a:pt x="121" y="66"/>
                          <a:pt x="125" y="70"/>
                          <a:pt x="125" y="70"/>
                        </a:cubicBezTo>
                        <a:cubicBezTo>
                          <a:pt x="126" y="70"/>
                          <a:pt x="128" y="70"/>
                          <a:pt x="131" y="71"/>
                        </a:cubicBezTo>
                        <a:cubicBezTo>
                          <a:pt x="134" y="72"/>
                          <a:pt x="131" y="67"/>
                          <a:pt x="130" y="63"/>
                        </a:cubicBezTo>
                        <a:cubicBezTo>
                          <a:pt x="129" y="60"/>
                          <a:pt x="130" y="58"/>
                          <a:pt x="133" y="54"/>
                        </a:cubicBezTo>
                        <a:cubicBezTo>
                          <a:pt x="135" y="50"/>
                          <a:pt x="132" y="52"/>
                          <a:pt x="130" y="51"/>
                        </a:cubicBezTo>
                        <a:cubicBezTo>
                          <a:pt x="128" y="51"/>
                          <a:pt x="129" y="44"/>
                          <a:pt x="129" y="42"/>
                        </a:cubicBezTo>
                        <a:cubicBezTo>
                          <a:pt x="129" y="39"/>
                          <a:pt x="128" y="40"/>
                          <a:pt x="126" y="40"/>
                        </a:cubicBezTo>
                        <a:cubicBezTo>
                          <a:pt x="124" y="40"/>
                          <a:pt x="127" y="37"/>
                          <a:pt x="128" y="34"/>
                        </a:cubicBezTo>
                        <a:cubicBezTo>
                          <a:pt x="129" y="31"/>
                          <a:pt x="128" y="34"/>
                          <a:pt x="133" y="31"/>
                        </a:cubicBezTo>
                        <a:cubicBezTo>
                          <a:pt x="138" y="28"/>
                          <a:pt x="132" y="29"/>
                          <a:pt x="129" y="27"/>
                        </a:cubicBezTo>
                        <a:cubicBezTo>
                          <a:pt x="125" y="26"/>
                          <a:pt x="123" y="24"/>
                          <a:pt x="122" y="22"/>
                        </a:cubicBezTo>
                        <a:cubicBezTo>
                          <a:pt x="122" y="20"/>
                          <a:pt x="121" y="18"/>
                          <a:pt x="120" y="15"/>
                        </a:cubicBezTo>
                        <a:cubicBezTo>
                          <a:pt x="120" y="14"/>
                          <a:pt x="120" y="14"/>
                          <a:pt x="120" y="14"/>
                        </a:cubicBezTo>
                        <a:cubicBezTo>
                          <a:pt x="118" y="14"/>
                          <a:pt x="117" y="14"/>
                          <a:pt x="116" y="13"/>
                        </a:cubicBezTo>
                        <a:cubicBezTo>
                          <a:pt x="111" y="10"/>
                          <a:pt x="109" y="19"/>
                          <a:pt x="106" y="17"/>
                        </a:cubicBezTo>
                        <a:cubicBezTo>
                          <a:pt x="102" y="16"/>
                          <a:pt x="87" y="26"/>
                          <a:pt x="81" y="25"/>
                        </a:cubicBezTo>
                        <a:cubicBezTo>
                          <a:pt x="76" y="24"/>
                          <a:pt x="73" y="27"/>
                          <a:pt x="70" y="24"/>
                        </a:cubicBezTo>
                        <a:cubicBezTo>
                          <a:pt x="68" y="21"/>
                          <a:pt x="66" y="14"/>
                          <a:pt x="63" y="12"/>
                        </a:cubicBezTo>
                        <a:cubicBezTo>
                          <a:pt x="60" y="9"/>
                          <a:pt x="58" y="5"/>
                          <a:pt x="55" y="4"/>
                        </a:cubicBezTo>
                        <a:cubicBezTo>
                          <a:pt x="55" y="4"/>
                          <a:pt x="53" y="2"/>
                          <a:pt x="50" y="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6" name="Freeform 43">
                    <a:extLst>
                      <a:ext uri="{FF2B5EF4-FFF2-40B4-BE49-F238E27FC236}">
                        <a16:creationId xmlns:a16="http://schemas.microsoft.com/office/drawing/2014/main" id="{F95E042B-5FAA-4ED6-9D53-D88BA0220A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24776" y="1650761"/>
                    <a:ext cx="402900" cy="720480"/>
                  </a:xfrm>
                  <a:custGeom>
                    <a:avLst/>
                    <a:gdLst>
                      <a:gd name="T0" fmla="*/ 214 w 83"/>
                      <a:gd name="T1" fmla="*/ 374 h 143"/>
                      <a:gd name="T2" fmla="*/ 211 w 83"/>
                      <a:gd name="T3" fmla="*/ 307 h 143"/>
                      <a:gd name="T4" fmla="*/ 158 w 83"/>
                      <a:gd name="T5" fmla="*/ 275 h 143"/>
                      <a:gd name="T6" fmla="*/ 203 w 83"/>
                      <a:gd name="T7" fmla="*/ 206 h 143"/>
                      <a:gd name="T8" fmla="*/ 206 w 83"/>
                      <a:gd name="T9" fmla="*/ 171 h 143"/>
                      <a:gd name="T10" fmla="*/ 179 w 83"/>
                      <a:gd name="T11" fmla="*/ 176 h 143"/>
                      <a:gd name="T12" fmla="*/ 160 w 83"/>
                      <a:gd name="T13" fmla="*/ 147 h 143"/>
                      <a:gd name="T14" fmla="*/ 142 w 83"/>
                      <a:gd name="T15" fmla="*/ 142 h 143"/>
                      <a:gd name="T16" fmla="*/ 134 w 83"/>
                      <a:gd name="T17" fmla="*/ 112 h 143"/>
                      <a:gd name="T18" fmla="*/ 126 w 83"/>
                      <a:gd name="T19" fmla="*/ 77 h 143"/>
                      <a:gd name="T20" fmla="*/ 150 w 83"/>
                      <a:gd name="T21" fmla="*/ 56 h 143"/>
                      <a:gd name="T22" fmla="*/ 120 w 83"/>
                      <a:gd name="T23" fmla="*/ 29 h 143"/>
                      <a:gd name="T24" fmla="*/ 91 w 83"/>
                      <a:gd name="T25" fmla="*/ 40 h 143"/>
                      <a:gd name="T26" fmla="*/ 45 w 83"/>
                      <a:gd name="T27" fmla="*/ 35 h 143"/>
                      <a:gd name="T28" fmla="*/ 5 w 83"/>
                      <a:gd name="T29" fmla="*/ 13 h 143"/>
                      <a:gd name="T30" fmla="*/ 24 w 83"/>
                      <a:gd name="T31" fmla="*/ 59 h 143"/>
                      <a:gd name="T32" fmla="*/ 19 w 83"/>
                      <a:gd name="T33" fmla="*/ 80 h 143"/>
                      <a:gd name="T34" fmla="*/ 51 w 83"/>
                      <a:gd name="T35" fmla="*/ 139 h 143"/>
                      <a:gd name="T36" fmla="*/ 75 w 83"/>
                      <a:gd name="T37" fmla="*/ 176 h 143"/>
                      <a:gd name="T38" fmla="*/ 70 w 83"/>
                      <a:gd name="T39" fmla="*/ 206 h 143"/>
                      <a:gd name="T40" fmla="*/ 75 w 83"/>
                      <a:gd name="T41" fmla="*/ 230 h 143"/>
                      <a:gd name="T42" fmla="*/ 86 w 83"/>
                      <a:gd name="T43" fmla="*/ 232 h 143"/>
                      <a:gd name="T44" fmla="*/ 70 w 83"/>
                      <a:gd name="T45" fmla="*/ 259 h 143"/>
                      <a:gd name="T46" fmla="*/ 72 w 83"/>
                      <a:gd name="T47" fmla="*/ 305 h 143"/>
                      <a:gd name="T48" fmla="*/ 96 w 83"/>
                      <a:gd name="T49" fmla="*/ 318 h 143"/>
                      <a:gd name="T50" fmla="*/ 107 w 83"/>
                      <a:gd name="T51" fmla="*/ 334 h 143"/>
                      <a:gd name="T52" fmla="*/ 80 w 83"/>
                      <a:gd name="T53" fmla="*/ 337 h 143"/>
                      <a:gd name="T54" fmla="*/ 62 w 83"/>
                      <a:gd name="T55" fmla="*/ 339 h 143"/>
                      <a:gd name="T56" fmla="*/ 70 w 83"/>
                      <a:gd name="T57" fmla="*/ 371 h 143"/>
                      <a:gd name="T58" fmla="*/ 88 w 83"/>
                      <a:gd name="T59" fmla="*/ 382 h 143"/>
                      <a:gd name="T60" fmla="*/ 128 w 83"/>
                      <a:gd name="T61" fmla="*/ 361 h 143"/>
                      <a:gd name="T62" fmla="*/ 158 w 83"/>
                      <a:gd name="T63" fmla="*/ 371 h 143"/>
                      <a:gd name="T64" fmla="*/ 206 w 83"/>
                      <a:gd name="T65" fmla="*/ 377 h 1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83" h="143">
                        <a:moveTo>
                          <a:pt x="79" y="143"/>
                        </a:moveTo>
                        <a:cubicBezTo>
                          <a:pt x="80" y="142"/>
                          <a:pt x="80" y="141"/>
                          <a:pt x="80" y="140"/>
                        </a:cubicBezTo>
                        <a:cubicBezTo>
                          <a:pt x="82" y="137"/>
                          <a:pt x="82" y="135"/>
                          <a:pt x="82" y="128"/>
                        </a:cubicBezTo>
                        <a:cubicBezTo>
                          <a:pt x="82" y="122"/>
                          <a:pt x="83" y="119"/>
                          <a:pt x="79" y="115"/>
                        </a:cubicBezTo>
                        <a:cubicBezTo>
                          <a:pt x="74" y="112"/>
                          <a:pt x="73" y="115"/>
                          <a:pt x="62" y="112"/>
                        </a:cubicBezTo>
                        <a:cubicBezTo>
                          <a:pt x="52" y="109"/>
                          <a:pt x="58" y="108"/>
                          <a:pt x="59" y="103"/>
                        </a:cubicBezTo>
                        <a:cubicBezTo>
                          <a:pt x="60" y="98"/>
                          <a:pt x="67" y="93"/>
                          <a:pt x="71" y="90"/>
                        </a:cubicBezTo>
                        <a:cubicBezTo>
                          <a:pt x="75" y="86"/>
                          <a:pt x="75" y="83"/>
                          <a:pt x="76" y="77"/>
                        </a:cubicBezTo>
                        <a:cubicBezTo>
                          <a:pt x="78" y="71"/>
                          <a:pt x="72" y="71"/>
                          <a:pt x="75" y="70"/>
                        </a:cubicBezTo>
                        <a:cubicBezTo>
                          <a:pt x="77" y="69"/>
                          <a:pt x="79" y="65"/>
                          <a:pt x="77" y="64"/>
                        </a:cubicBezTo>
                        <a:cubicBezTo>
                          <a:pt x="76" y="63"/>
                          <a:pt x="72" y="61"/>
                          <a:pt x="72" y="61"/>
                        </a:cubicBezTo>
                        <a:cubicBezTo>
                          <a:pt x="67" y="66"/>
                          <a:pt x="67" y="66"/>
                          <a:pt x="67" y="66"/>
                        </a:cubicBezTo>
                        <a:cubicBezTo>
                          <a:pt x="61" y="56"/>
                          <a:pt x="61" y="56"/>
                          <a:pt x="61" y="56"/>
                        </a:cubicBezTo>
                        <a:cubicBezTo>
                          <a:pt x="60" y="55"/>
                          <a:pt x="60" y="55"/>
                          <a:pt x="60" y="55"/>
                        </a:cubicBezTo>
                        <a:cubicBezTo>
                          <a:pt x="60" y="56"/>
                          <a:pt x="59" y="56"/>
                          <a:pt x="58" y="56"/>
                        </a:cubicBezTo>
                        <a:cubicBezTo>
                          <a:pt x="57" y="56"/>
                          <a:pt x="53" y="55"/>
                          <a:pt x="53" y="53"/>
                        </a:cubicBezTo>
                        <a:cubicBezTo>
                          <a:pt x="53" y="51"/>
                          <a:pt x="54" y="49"/>
                          <a:pt x="53" y="46"/>
                        </a:cubicBezTo>
                        <a:cubicBezTo>
                          <a:pt x="52" y="44"/>
                          <a:pt x="51" y="45"/>
                          <a:pt x="50" y="42"/>
                        </a:cubicBezTo>
                        <a:cubicBezTo>
                          <a:pt x="50" y="38"/>
                          <a:pt x="51" y="38"/>
                          <a:pt x="50" y="36"/>
                        </a:cubicBezTo>
                        <a:cubicBezTo>
                          <a:pt x="48" y="34"/>
                          <a:pt x="47" y="30"/>
                          <a:pt x="47" y="29"/>
                        </a:cubicBezTo>
                        <a:cubicBezTo>
                          <a:pt x="48" y="28"/>
                          <a:pt x="50" y="28"/>
                          <a:pt x="53" y="27"/>
                        </a:cubicBezTo>
                        <a:cubicBezTo>
                          <a:pt x="56" y="27"/>
                          <a:pt x="56" y="25"/>
                          <a:pt x="56" y="21"/>
                        </a:cubicBezTo>
                        <a:cubicBezTo>
                          <a:pt x="55" y="17"/>
                          <a:pt x="54" y="12"/>
                          <a:pt x="51" y="12"/>
                        </a:cubicBezTo>
                        <a:cubicBezTo>
                          <a:pt x="49" y="12"/>
                          <a:pt x="47" y="11"/>
                          <a:pt x="45" y="11"/>
                        </a:cubicBezTo>
                        <a:cubicBezTo>
                          <a:pt x="42" y="11"/>
                          <a:pt x="40" y="8"/>
                          <a:pt x="39" y="11"/>
                        </a:cubicBezTo>
                        <a:cubicBezTo>
                          <a:pt x="37" y="13"/>
                          <a:pt x="36" y="14"/>
                          <a:pt x="34" y="15"/>
                        </a:cubicBezTo>
                        <a:cubicBezTo>
                          <a:pt x="32" y="16"/>
                          <a:pt x="26" y="18"/>
                          <a:pt x="24" y="16"/>
                        </a:cubicBezTo>
                        <a:cubicBezTo>
                          <a:pt x="22" y="15"/>
                          <a:pt x="19" y="13"/>
                          <a:pt x="17" y="13"/>
                        </a:cubicBezTo>
                        <a:cubicBezTo>
                          <a:pt x="14" y="14"/>
                          <a:pt x="14" y="12"/>
                          <a:pt x="11" y="9"/>
                        </a:cubicBezTo>
                        <a:cubicBezTo>
                          <a:pt x="7" y="7"/>
                          <a:pt x="0" y="0"/>
                          <a:pt x="2" y="5"/>
                        </a:cubicBezTo>
                        <a:cubicBezTo>
                          <a:pt x="4" y="11"/>
                          <a:pt x="7" y="13"/>
                          <a:pt x="7" y="15"/>
                        </a:cubicBezTo>
                        <a:cubicBezTo>
                          <a:pt x="8" y="18"/>
                          <a:pt x="8" y="22"/>
                          <a:pt x="9" y="22"/>
                        </a:cubicBezTo>
                        <a:cubicBezTo>
                          <a:pt x="10" y="22"/>
                          <a:pt x="8" y="26"/>
                          <a:pt x="8" y="27"/>
                        </a:cubicBezTo>
                        <a:cubicBezTo>
                          <a:pt x="8" y="28"/>
                          <a:pt x="6" y="27"/>
                          <a:pt x="7" y="30"/>
                        </a:cubicBezTo>
                        <a:cubicBezTo>
                          <a:pt x="8" y="33"/>
                          <a:pt x="12" y="41"/>
                          <a:pt x="14" y="44"/>
                        </a:cubicBezTo>
                        <a:cubicBezTo>
                          <a:pt x="17" y="46"/>
                          <a:pt x="16" y="50"/>
                          <a:pt x="19" y="52"/>
                        </a:cubicBezTo>
                        <a:cubicBezTo>
                          <a:pt x="23" y="54"/>
                          <a:pt x="24" y="55"/>
                          <a:pt x="24" y="58"/>
                        </a:cubicBezTo>
                        <a:cubicBezTo>
                          <a:pt x="24" y="61"/>
                          <a:pt x="27" y="63"/>
                          <a:pt x="28" y="66"/>
                        </a:cubicBezTo>
                        <a:cubicBezTo>
                          <a:pt x="28" y="69"/>
                          <a:pt x="26" y="70"/>
                          <a:pt x="27" y="72"/>
                        </a:cubicBezTo>
                        <a:cubicBezTo>
                          <a:pt x="28" y="75"/>
                          <a:pt x="29" y="73"/>
                          <a:pt x="26" y="77"/>
                        </a:cubicBezTo>
                        <a:cubicBezTo>
                          <a:pt x="22" y="81"/>
                          <a:pt x="21" y="80"/>
                          <a:pt x="23" y="83"/>
                        </a:cubicBezTo>
                        <a:cubicBezTo>
                          <a:pt x="26" y="85"/>
                          <a:pt x="27" y="87"/>
                          <a:pt x="28" y="86"/>
                        </a:cubicBezTo>
                        <a:cubicBezTo>
                          <a:pt x="28" y="84"/>
                          <a:pt x="26" y="82"/>
                          <a:pt x="29" y="83"/>
                        </a:cubicBezTo>
                        <a:cubicBezTo>
                          <a:pt x="32" y="83"/>
                          <a:pt x="33" y="84"/>
                          <a:pt x="32" y="87"/>
                        </a:cubicBezTo>
                        <a:cubicBezTo>
                          <a:pt x="32" y="90"/>
                          <a:pt x="31" y="89"/>
                          <a:pt x="29" y="92"/>
                        </a:cubicBezTo>
                        <a:cubicBezTo>
                          <a:pt x="27" y="94"/>
                          <a:pt x="27" y="93"/>
                          <a:pt x="26" y="97"/>
                        </a:cubicBezTo>
                        <a:cubicBezTo>
                          <a:pt x="24" y="100"/>
                          <a:pt x="23" y="102"/>
                          <a:pt x="24" y="106"/>
                        </a:cubicBezTo>
                        <a:cubicBezTo>
                          <a:pt x="24" y="110"/>
                          <a:pt x="25" y="113"/>
                          <a:pt x="27" y="114"/>
                        </a:cubicBezTo>
                        <a:cubicBezTo>
                          <a:pt x="29" y="114"/>
                          <a:pt x="30" y="116"/>
                          <a:pt x="31" y="117"/>
                        </a:cubicBezTo>
                        <a:cubicBezTo>
                          <a:pt x="31" y="118"/>
                          <a:pt x="34" y="117"/>
                          <a:pt x="36" y="119"/>
                        </a:cubicBezTo>
                        <a:cubicBezTo>
                          <a:pt x="38" y="121"/>
                          <a:pt x="40" y="119"/>
                          <a:pt x="40" y="121"/>
                        </a:cubicBezTo>
                        <a:cubicBezTo>
                          <a:pt x="40" y="123"/>
                          <a:pt x="41" y="123"/>
                          <a:pt x="40" y="125"/>
                        </a:cubicBezTo>
                        <a:cubicBezTo>
                          <a:pt x="40" y="126"/>
                          <a:pt x="35" y="126"/>
                          <a:pt x="34" y="126"/>
                        </a:cubicBezTo>
                        <a:cubicBezTo>
                          <a:pt x="33" y="127"/>
                          <a:pt x="33" y="124"/>
                          <a:pt x="30" y="126"/>
                        </a:cubicBezTo>
                        <a:cubicBezTo>
                          <a:pt x="28" y="129"/>
                          <a:pt x="27" y="128"/>
                          <a:pt x="26" y="128"/>
                        </a:cubicBezTo>
                        <a:cubicBezTo>
                          <a:pt x="25" y="129"/>
                          <a:pt x="24" y="127"/>
                          <a:pt x="23" y="127"/>
                        </a:cubicBezTo>
                        <a:cubicBezTo>
                          <a:pt x="24" y="133"/>
                          <a:pt x="24" y="133"/>
                          <a:pt x="24" y="133"/>
                        </a:cubicBezTo>
                        <a:cubicBezTo>
                          <a:pt x="24" y="133"/>
                          <a:pt x="25" y="138"/>
                          <a:pt x="26" y="139"/>
                        </a:cubicBezTo>
                        <a:cubicBezTo>
                          <a:pt x="27" y="140"/>
                          <a:pt x="26" y="142"/>
                          <a:pt x="28" y="142"/>
                        </a:cubicBezTo>
                        <a:cubicBezTo>
                          <a:pt x="29" y="143"/>
                          <a:pt x="31" y="143"/>
                          <a:pt x="33" y="143"/>
                        </a:cubicBezTo>
                        <a:cubicBezTo>
                          <a:pt x="35" y="143"/>
                          <a:pt x="39" y="141"/>
                          <a:pt x="40" y="140"/>
                        </a:cubicBezTo>
                        <a:cubicBezTo>
                          <a:pt x="40" y="138"/>
                          <a:pt x="45" y="135"/>
                          <a:pt x="48" y="135"/>
                        </a:cubicBezTo>
                        <a:cubicBezTo>
                          <a:pt x="50" y="135"/>
                          <a:pt x="52" y="137"/>
                          <a:pt x="54" y="138"/>
                        </a:cubicBezTo>
                        <a:cubicBezTo>
                          <a:pt x="57" y="138"/>
                          <a:pt x="57" y="138"/>
                          <a:pt x="59" y="139"/>
                        </a:cubicBezTo>
                        <a:cubicBezTo>
                          <a:pt x="60" y="141"/>
                          <a:pt x="61" y="142"/>
                          <a:pt x="61" y="142"/>
                        </a:cubicBezTo>
                        <a:cubicBezTo>
                          <a:pt x="77" y="141"/>
                          <a:pt x="77" y="141"/>
                          <a:pt x="77" y="141"/>
                        </a:cubicBezTo>
                        <a:cubicBezTo>
                          <a:pt x="77" y="141"/>
                          <a:pt x="78" y="143"/>
                          <a:pt x="79" y="14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7" name="Freeform 44">
                    <a:extLst>
                      <a:ext uri="{FF2B5EF4-FFF2-40B4-BE49-F238E27FC236}">
                        <a16:creationId xmlns:a16="http://schemas.microsoft.com/office/drawing/2014/main" id="{DE7C3EEB-D2EB-425B-9D67-BCC4A829B6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77041" y="1871431"/>
                    <a:ext cx="588014" cy="364011"/>
                  </a:xfrm>
                  <a:custGeom>
                    <a:avLst/>
                    <a:gdLst>
                      <a:gd name="T0" fmla="*/ 313 w 121"/>
                      <a:gd name="T1" fmla="*/ 139 h 72"/>
                      <a:gd name="T2" fmla="*/ 313 w 121"/>
                      <a:gd name="T3" fmla="*/ 139 h 72"/>
                      <a:gd name="T4" fmla="*/ 324 w 121"/>
                      <a:gd name="T5" fmla="*/ 123 h 72"/>
                      <a:gd name="T6" fmla="*/ 319 w 121"/>
                      <a:gd name="T7" fmla="*/ 115 h 72"/>
                      <a:gd name="T8" fmla="*/ 311 w 121"/>
                      <a:gd name="T9" fmla="*/ 102 h 72"/>
                      <a:gd name="T10" fmla="*/ 311 w 121"/>
                      <a:gd name="T11" fmla="*/ 91 h 72"/>
                      <a:gd name="T12" fmla="*/ 305 w 121"/>
                      <a:gd name="T13" fmla="*/ 80 h 72"/>
                      <a:gd name="T14" fmla="*/ 305 w 121"/>
                      <a:gd name="T15" fmla="*/ 70 h 72"/>
                      <a:gd name="T16" fmla="*/ 300 w 121"/>
                      <a:gd name="T17" fmla="*/ 56 h 72"/>
                      <a:gd name="T18" fmla="*/ 308 w 121"/>
                      <a:gd name="T19" fmla="*/ 46 h 72"/>
                      <a:gd name="T20" fmla="*/ 292 w 121"/>
                      <a:gd name="T21" fmla="*/ 35 h 72"/>
                      <a:gd name="T22" fmla="*/ 289 w 121"/>
                      <a:gd name="T23" fmla="*/ 21 h 72"/>
                      <a:gd name="T24" fmla="*/ 292 w 121"/>
                      <a:gd name="T25" fmla="*/ 0 h 72"/>
                      <a:gd name="T26" fmla="*/ 276 w 121"/>
                      <a:gd name="T27" fmla="*/ 0 h 72"/>
                      <a:gd name="T28" fmla="*/ 276 w 121"/>
                      <a:gd name="T29" fmla="*/ 0 h 72"/>
                      <a:gd name="T30" fmla="*/ 268 w 121"/>
                      <a:gd name="T31" fmla="*/ 8 h 72"/>
                      <a:gd name="T32" fmla="*/ 246 w 121"/>
                      <a:gd name="T33" fmla="*/ 19 h 72"/>
                      <a:gd name="T34" fmla="*/ 233 w 121"/>
                      <a:gd name="T35" fmla="*/ 32 h 72"/>
                      <a:gd name="T36" fmla="*/ 222 w 121"/>
                      <a:gd name="T37" fmla="*/ 40 h 72"/>
                      <a:gd name="T38" fmla="*/ 212 w 121"/>
                      <a:gd name="T39" fmla="*/ 43 h 72"/>
                      <a:gd name="T40" fmla="*/ 190 w 121"/>
                      <a:gd name="T41" fmla="*/ 56 h 72"/>
                      <a:gd name="T42" fmla="*/ 185 w 121"/>
                      <a:gd name="T43" fmla="*/ 40 h 72"/>
                      <a:gd name="T44" fmla="*/ 166 w 121"/>
                      <a:gd name="T45" fmla="*/ 40 h 72"/>
                      <a:gd name="T46" fmla="*/ 147 w 121"/>
                      <a:gd name="T47" fmla="*/ 35 h 72"/>
                      <a:gd name="T48" fmla="*/ 139 w 121"/>
                      <a:gd name="T49" fmla="*/ 35 h 72"/>
                      <a:gd name="T50" fmla="*/ 131 w 121"/>
                      <a:gd name="T51" fmla="*/ 32 h 72"/>
                      <a:gd name="T52" fmla="*/ 120 w 121"/>
                      <a:gd name="T53" fmla="*/ 27 h 72"/>
                      <a:gd name="T54" fmla="*/ 110 w 121"/>
                      <a:gd name="T55" fmla="*/ 24 h 72"/>
                      <a:gd name="T56" fmla="*/ 99 w 121"/>
                      <a:gd name="T57" fmla="*/ 16 h 72"/>
                      <a:gd name="T58" fmla="*/ 75 w 121"/>
                      <a:gd name="T59" fmla="*/ 11 h 72"/>
                      <a:gd name="T60" fmla="*/ 70 w 121"/>
                      <a:gd name="T61" fmla="*/ 5 h 72"/>
                      <a:gd name="T62" fmla="*/ 64 w 121"/>
                      <a:gd name="T63" fmla="*/ 3 h 72"/>
                      <a:gd name="T64" fmla="*/ 40 w 121"/>
                      <a:gd name="T65" fmla="*/ 3 h 72"/>
                      <a:gd name="T66" fmla="*/ 27 w 121"/>
                      <a:gd name="T67" fmla="*/ 21 h 72"/>
                      <a:gd name="T68" fmla="*/ 21 w 121"/>
                      <a:gd name="T69" fmla="*/ 29 h 72"/>
                      <a:gd name="T70" fmla="*/ 24 w 121"/>
                      <a:gd name="T71" fmla="*/ 32 h 72"/>
                      <a:gd name="T72" fmla="*/ 40 w 121"/>
                      <a:gd name="T73" fmla="*/ 59 h 72"/>
                      <a:gd name="T74" fmla="*/ 54 w 121"/>
                      <a:gd name="T75" fmla="*/ 46 h 72"/>
                      <a:gd name="T76" fmla="*/ 67 w 121"/>
                      <a:gd name="T77" fmla="*/ 54 h 72"/>
                      <a:gd name="T78" fmla="*/ 62 w 121"/>
                      <a:gd name="T79" fmla="*/ 70 h 72"/>
                      <a:gd name="T80" fmla="*/ 64 w 121"/>
                      <a:gd name="T81" fmla="*/ 88 h 72"/>
                      <a:gd name="T82" fmla="*/ 51 w 121"/>
                      <a:gd name="T83" fmla="*/ 123 h 72"/>
                      <a:gd name="T84" fmla="*/ 19 w 121"/>
                      <a:gd name="T85" fmla="*/ 158 h 72"/>
                      <a:gd name="T86" fmla="*/ 27 w 121"/>
                      <a:gd name="T87" fmla="*/ 182 h 72"/>
                      <a:gd name="T88" fmla="*/ 72 w 121"/>
                      <a:gd name="T89" fmla="*/ 190 h 72"/>
                      <a:gd name="T90" fmla="*/ 72 w 121"/>
                      <a:gd name="T91" fmla="*/ 193 h 72"/>
                      <a:gd name="T92" fmla="*/ 72 w 121"/>
                      <a:gd name="T93" fmla="*/ 193 h 72"/>
                      <a:gd name="T94" fmla="*/ 99 w 121"/>
                      <a:gd name="T95" fmla="*/ 174 h 72"/>
                      <a:gd name="T96" fmla="*/ 134 w 121"/>
                      <a:gd name="T97" fmla="*/ 166 h 72"/>
                      <a:gd name="T98" fmla="*/ 187 w 121"/>
                      <a:gd name="T99" fmla="*/ 172 h 72"/>
                      <a:gd name="T100" fmla="*/ 233 w 121"/>
                      <a:gd name="T101" fmla="*/ 155 h 72"/>
                      <a:gd name="T102" fmla="*/ 254 w 121"/>
                      <a:gd name="T103" fmla="*/ 139 h 72"/>
                      <a:gd name="T104" fmla="*/ 311 w 121"/>
                      <a:gd name="T105" fmla="*/ 139 h 72"/>
                      <a:gd name="T106" fmla="*/ 313 w 121"/>
                      <a:gd name="T107" fmla="*/ 139 h 72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0" t="0" r="r" b="b"/>
                    <a:pathLst>
                      <a:path w="121" h="72">
                        <a:moveTo>
                          <a:pt x="117" y="52"/>
                        </a:moveTo>
                        <a:cubicBezTo>
                          <a:pt x="117" y="52"/>
                          <a:pt x="117" y="52"/>
                          <a:pt x="117" y="52"/>
                        </a:cubicBezTo>
                        <a:cubicBezTo>
                          <a:pt x="119" y="49"/>
                          <a:pt x="121" y="47"/>
                          <a:pt x="121" y="46"/>
                        </a:cubicBezTo>
                        <a:cubicBezTo>
                          <a:pt x="121" y="45"/>
                          <a:pt x="121" y="43"/>
                          <a:pt x="119" y="43"/>
                        </a:cubicBezTo>
                        <a:cubicBezTo>
                          <a:pt x="117" y="43"/>
                          <a:pt x="116" y="41"/>
                          <a:pt x="116" y="38"/>
                        </a:cubicBezTo>
                        <a:cubicBezTo>
                          <a:pt x="117" y="36"/>
                          <a:pt x="117" y="36"/>
                          <a:pt x="116" y="34"/>
                        </a:cubicBezTo>
                        <a:cubicBezTo>
                          <a:pt x="114" y="32"/>
                          <a:pt x="114" y="31"/>
                          <a:pt x="114" y="30"/>
                        </a:cubicBezTo>
                        <a:cubicBezTo>
                          <a:pt x="115" y="28"/>
                          <a:pt x="116" y="28"/>
                          <a:pt x="114" y="26"/>
                        </a:cubicBezTo>
                        <a:cubicBezTo>
                          <a:pt x="112" y="24"/>
                          <a:pt x="111" y="23"/>
                          <a:pt x="112" y="21"/>
                        </a:cubicBezTo>
                        <a:cubicBezTo>
                          <a:pt x="114" y="20"/>
                          <a:pt x="115" y="18"/>
                          <a:pt x="115" y="17"/>
                        </a:cubicBezTo>
                        <a:cubicBezTo>
                          <a:pt x="115" y="15"/>
                          <a:pt x="111" y="15"/>
                          <a:pt x="109" y="13"/>
                        </a:cubicBezTo>
                        <a:cubicBezTo>
                          <a:pt x="107" y="12"/>
                          <a:pt x="108" y="13"/>
                          <a:pt x="108" y="8"/>
                        </a:cubicBezTo>
                        <a:cubicBezTo>
                          <a:pt x="108" y="2"/>
                          <a:pt x="109" y="0"/>
                          <a:pt x="109" y="0"/>
                        </a:cubicBezTo>
                        <a:cubicBezTo>
                          <a:pt x="109" y="0"/>
                          <a:pt x="105" y="1"/>
                          <a:pt x="103" y="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103" y="1"/>
                          <a:pt x="102" y="3"/>
                          <a:pt x="100" y="3"/>
                        </a:cubicBezTo>
                        <a:cubicBezTo>
                          <a:pt x="98" y="4"/>
                          <a:pt x="93" y="5"/>
                          <a:pt x="92" y="7"/>
                        </a:cubicBezTo>
                        <a:cubicBezTo>
                          <a:pt x="90" y="8"/>
                          <a:pt x="88" y="9"/>
                          <a:pt x="87" y="12"/>
                        </a:cubicBezTo>
                        <a:cubicBezTo>
                          <a:pt x="86" y="15"/>
                          <a:pt x="84" y="15"/>
                          <a:pt x="83" y="15"/>
                        </a:cubicBezTo>
                        <a:cubicBezTo>
                          <a:pt x="82" y="16"/>
                          <a:pt x="80" y="15"/>
                          <a:pt x="79" y="16"/>
                        </a:cubicBezTo>
                        <a:cubicBezTo>
                          <a:pt x="78" y="17"/>
                          <a:pt x="73" y="18"/>
                          <a:pt x="71" y="21"/>
                        </a:cubicBezTo>
                        <a:cubicBezTo>
                          <a:pt x="71" y="21"/>
                          <a:pt x="72" y="16"/>
                          <a:pt x="69" y="15"/>
                        </a:cubicBezTo>
                        <a:cubicBezTo>
                          <a:pt x="67" y="15"/>
                          <a:pt x="63" y="15"/>
                          <a:pt x="62" y="15"/>
                        </a:cubicBezTo>
                        <a:cubicBezTo>
                          <a:pt x="60" y="15"/>
                          <a:pt x="56" y="13"/>
                          <a:pt x="55" y="13"/>
                        </a:cubicBezTo>
                        <a:cubicBezTo>
                          <a:pt x="54" y="12"/>
                          <a:pt x="53" y="12"/>
                          <a:pt x="52" y="13"/>
                        </a:cubicBezTo>
                        <a:cubicBezTo>
                          <a:pt x="51" y="14"/>
                          <a:pt x="50" y="12"/>
                          <a:pt x="49" y="12"/>
                        </a:cubicBezTo>
                        <a:cubicBezTo>
                          <a:pt x="48" y="11"/>
                          <a:pt x="46" y="10"/>
                          <a:pt x="45" y="10"/>
                        </a:cubicBezTo>
                        <a:cubicBezTo>
                          <a:pt x="44" y="10"/>
                          <a:pt x="41" y="9"/>
                          <a:pt x="41" y="9"/>
                        </a:cubicBezTo>
                        <a:cubicBezTo>
                          <a:pt x="41" y="9"/>
                          <a:pt x="44" y="7"/>
                          <a:pt x="37" y="6"/>
                        </a:cubicBezTo>
                        <a:cubicBezTo>
                          <a:pt x="31" y="6"/>
                          <a:pt x="29" y="5"/>
                          <a:pt x="28" y="4"/>
                        </a:cubicBezTo>
                        <a:cubicBezTo>
                          <a:pt x="27" y="4"/>
                          <a:pt x="27" y="2"/>
                          <a:pt x="26" y="2"/>
                        </a:cubicBezTo>
                        <a:cubicBezTo>
                          <a:pt x="25" y="2"/>
                          <a:pt x="25" y="0"/>
                          <a:pt x="24" y="1"/>
                        </a:cubicBezTo>
                        <a:cubicBezTo>
                          <a:pt x="22" y="1"/>
                          <a:pt x="19" y="0"/>
                          <a:pt x="15" y="1"/>
                        </a:cubicBezTo>
                        <a:cubicBezTo>
                          <a:pt x="11" y="3"/>
                          <a:pt x="10" y="5"/>
                          <a:pt x="10" y="8"/>
                        </a:cubicBezTo>
                        <a:cubicBezTo>
                          <a:pt x="10" y="10"/>
                          <a:pt x="9" y="11"/>
                          <a:pt x="8" y="11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15" y="22"/>
                          <a:pt x="15" y="22"/>
                          <a:pt x="15" y="22"/>
                        </a:cubicBezTo>
                        <a:cubicBezTo>
                          <a:pt x="20" y="17"/>
                          <a:pt x="20" y="17"/>
                          <a:pt x="20" y="17"/>
                        </a:cubicBezTo>
                        <a:cubicBezTo>
                          <a:pt x="20" y="17"/>
                          <a:pt x="24" y="19"/>
                          <a:pt x="25" y="20"/>
                        </a:cubicBezTo>
                        <a:cubicBezTo>
                          <a:pt x="27" y="21"/>
                          <a:pt x="25" y="25"/>
                          <a:pt x="23" y="26"/>
                        </a:cubicBezTo>
                        <a:cubicBezTo>
                          <a:pt x="20" y="27"/>
                          <a:pt x="26" y="27"/>
                          <a:pt x="24" y="33"/>
                        </a:cubicBezTo>
                        <a:cubicBezTo>
                          <a:pt x="23" y="39"/>
                          <a:pt x="23" y="42"/>
                          <a:pt x="19" y="46"/>
                        </a:cubicBezTo>
                        <a:cubicBezTo>
                          <a:pt x="15" y="49"/>
                          <a:pt x="8" y="54"/>
                          <a:pt x="7" y="59"/>
                        </a:cubicBezTo>
                        <a:cubicBezTo>
                          <a:pt x="6" y="64"/>
                          <a:pt x="0" y="65"/>
                          <a:pt x="10" y="68"/>
                        </a:cubicBezTo>
                        <a:cubicBezTo>
                          <a:pt x="21" y="71"/>
                          <a:pt x="22" y="68"/>
                          <a:pt x="27" y="71"/>
                        </a:cubicBezTo>
                        <a:cubicBezTo>
                          <a:pt x="27" y="71"/>
                          <a:pt x="27" y="72"/>
                          <a:pt x="27" y="72"/>
                        </a:cubicBezTo>
                        <a:cubicBezTo>
                          <a:pt x="27" y="72"/>
                          <a:pt x="27" y="72"/>
                          <a:pt x="27" y="72"/>
                        </a:cubicBezTo>
                        <a:cubicBezTo>
                          <a:pt x="31" y="69"/>
                          <a:pt x="35" y="66"/>
                          <a:pt x="37" y="65"/>
                        </a:cubicBezTo>
                        <a:cubicBezTo>
                          <a:pt x="40" y="62"/>
                          <a:pt x="42" y="59"/>
                          <a:pt x="50" y="62"/>
                        </a:cubicBezTo>
                        <a:cubicBezTo>
                          <a:pt x="59" y="64"/>
                          <a:pt x="67" y="65"/>
                          <a:pt x="70" y="64"/>
                        </a:cubicBezTo>
                        <a:cubicBezTo>
                          <a:pt x="74" y="63"/>
                          <a:pt x="85" y="61"/>
                          <a:pt x="87" y="58"/>
                        </a:cubicBezTo>
                        <a:cubicBezTo>
                          <a:pt x="90" y="55"/>
                          <a:pt x="95" y="52"/>
                          <a:pt x="95" y="52"/>
                        </a:cubicBezTo>
                        <a:cubicBezTo>
                          <a:pt x="116" y="52"/>
                          <a:pt x="116" y="52"/>
                          <a:pt x="116" y="52"/>
                        </a:cubicBezTo>
                        <a:lnTo>
                          <a:pt x="117" y="52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8" name="Freeform 45">
                    <a:extLst>
                      <a:ext uri="{FF2B5EF4-FFF2-40B4-BE49-F238E27FC236}">
                        <a16:creationId xmlns:a16="http://schemas.microsoft.com/office/drawing/2014/main" id="{CA1A0AED-8B28-4FB0-B316-A653728DA2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7711" y="2133595"/>
                    <a:ext cx="631571" cy="388531"/>
                  </a:xfrm>
                  <a:custGeom>
                    <a:avLst/>
                    <a:gdLst>
                      <a:gd name="T0" fmla="*/ 0 w 130"/>
                      <a:gd name="T1" fmla="*/ 128 h 77"/>
                      <a:gd name="T2" fmla="*/ 3 w 130"/>
                      <a:gd name="T3" fmla="*/ 128 h 77"/>
                      <a:gd name="T4" fmla="*/ 8 w 130"/>
                      <a:gd name="T5" fmla="*/ 139 h 77"/>
                      <a:gd name="T6" fmla="*/ 21 w 130"/>
                      <a:gd name="T7" fmla="*/ 139 h 77"/>
                      <a:gd name="T8" fmla="*/ 19 w 130"/>
                      <a:gd name="T9" fmla="*/ 126 h 77"/>
                      <a:gd name="T10" fmla="*/ 27 w 130"/>
                      <a:gd name="T11" fmla="*/ 118 h 77"/>
                      <a:gd name="T12" fmla="*/ 46 w 130"/>
                      <a:gd name="T13" fmla="*/ 123 h 77"/>
                      <a:gd name="T14" fmla="*/ 62 w 130"/>
                      <a:gd name="T15" fmla="*/ 118 h 77"/>
                      <a:gd name="T16" fmla="*/ 75 w 130"/>
                      <a:gd name="T17" fmla="*/ 115 h 77"/>
                      <a:gd name="T18" fmla="*/ 88 w 130"/>
                      <a:gd name="T19" fmla="*/ 120 h 77"/>
                      <a:gd name="T20" fmla="*/ 107 w 130"/>
                      <a:gd name="T21" fmla="*/ 104 h 77"/>
                      <a:gd name="T22" fmla="*/ 126 w 130"/>
                      <a:gd name="T23" fmla="*/ 112 h 77"/>
                      <a:gd name="T24" fmla="*/ 131 w 130"/>
                      <a:gd name="T25" fmla="*/ 128 h 77"/>
                      <a:gd name="T26" fmla="*/ 131 w 130"/>
                      <a:gd name="T27" fmla="*/ 139 h 77"/>
                      <a:gd name="T28" fmla="*/ 150 w 130"/>
                      <a:gd name="T29" fmla="*/ 147 h 77"/>
                      <a:gd name="T30" fmla="*/ 158 w 130"/>
                      <a:gd name="T31" fmla="*/ 155 h 77"/>
                      <a:gd name="T32" fmla="*/ 166 w 130"/>
                      <a:gd name="T33" fmla="*/ 163 h 77"/>
                      <a:gd name="T34" fmla="*/ 179 w 130"/>
                      <a:gd name="T35" fmla="*/ 144 h 77"/>
                      <a:gd name="T36" fmla="*/ 206 w 130"/>
                      <a:gd name="T37" fmla="*/ 139 h 77"/>
                      <a:gd name="T38" fmla="*/ 225 w 130"/>
                      <a:gd name="T39" fmla="*/ 152 h 77"/>
                      <a:gd name="T40" fmla="*/ 225 w 130"/>
                      <a:gd name="T41" fmla="*/ 174 h 77"/>
                      <a:gd name="T42" fmla="*/ 244 w 130"/>
                      <a:gd name="T43" fmla="*/ 187 h 77"/>
                      <a:gd name="T44" fmla="*/ 262 w 130"/>
                      <a:gd name="T45" fmla="*/ 203 h 77"/>
                      <a:gd name="T46" fmla="*/ 276 w 130"/>
                      <a:gd name="T47" fmla="*/ 195 h 77"/>
                      <a:gd name="T48" fmla="*/ 286 w 130"/>
                      <a:gd name="T49" fmla="*/ 193 h 77"/>
                      <a:gd name="T50" fmla="*/ 297 w 130"/>
                      <a:gd name="T51" fmla="*/ 203 h 77"/>
                      <a:gd name="T52" fmla="*/ 308 w 130"/>
                      <a:gd name="T53" fmla="*/ 201 h 77"/>
                      <a:gd name="T54" fmla="*/ 308 w 130"/>
                      <a:gd name="T55" fmla="*/ 185 h 77"/>
                      <a:gd name="T56" fmla="*/ 316 w 130"/>
                      <a:gd name="T57" fmla="*/ 169 h 77"/>
                      <a:gd name="T58" fmla="*/ 340 w 130"/>
                      <a:gd name="T59" fmla="*/ 150 h 77"/>
                      <a:gd name="T60" fmla="*/ 345 w 130"/>
                      <a:gd name="T61" fmla="*/ 134 h 77"/>
                      <a:gd name="T62" fmla="*/ 335 w 130"/>
                      <a:gd name="T63" fmla="*/ 118 h 77"/>
                      <a:gd name="T64" fmla="*/ 305 w 130"/>
                      <a:gd name="T65" fmla="*/ 80 h 77"/>
                      <a:gd name="T66" fmla="*/ 300 w 130"/>
                      <a:gd name="T67" fmla="*/ 64 h 77"/>
                      <a:gd name="T68" fmla="*/ 305 w 130"/>
                      <a:gd name="T69" fmla="*/ 56 h 77"/>
                      <a:gd name="T70" fmla="*/ 297 w 130"/>
                      <a:gd name="T71" fmla="*/ 43 h 77"/>
                      <a:gd name="T72" fmla="*/ 273 w 130"/>
                      <a:gd name="T73" fmla="*/ 27 h 77"/>
                      <a:gd name="T74" fmla="*/ 260 w 130"/>
                      <a:gd name="T75" fmla="*/ 19 h 77"/>
                      <a:gd name="T76" fmla="*/ 244 w 130"/>
                      <a:gd name="T77" fmla="*/ 13 h 77"/>
                      <a:gd name="T78" fmla="*/ 241 w 130"/>
                      <a:gd name="T79" fmla="*/ 0 h 77"/>
                      <a:gd name="T80" fmla="*/ 238 w 130"/>
                      <a:gd name="T81" fmla="*/ 0 h 77"/>
                      <a:gd name="T82" fmla="*/ 182 w 130"/>
                      <a:gd name="T83" fmla="*/ 0 h 77"/>
                      <a:gd name="T84" fmla="*/ 161 w 130"/>
                      <a:gd name="T85" fmla="*/ 16 h 77"/>
                      <a:gd name="T86" fmla="*/ 115 w 130"/>
                      <a:gd name="T87" fmla="*/ 32 h 77"/>
                      <a:gd name="T88" fmla="*/ 62 w 130"/>
                      <a:gd name="T89" fmla="*/ 27 h 77"/>
                      <a:gd name="T90" fmla="*/ 27 w 130"/>
                      <a:gd name="T91" fmla="*/ 35 h 77"/>
                      <a:gd name="T92" fmla="*/ 3 w 130"/>
                      <a:gd name="T93" fmla="*/ 51 h 77"/>
                      <a:gd name="T94" fmla="*/ 0 w 130"/>
                      <a:gd name="T95" fmla="*/ 54 h 77"/>
                      <a:gd name="T96" fmla="*/ 8 w 130"/>
                      <a:gd name="T97" fmla="*/ 86 h 77"/>
                      <a:gd name="T98" fmla="*/ 3 w 130"/>
                      <a:gd name="T99" fmla="*/ 118 h 77"/>
                      <a:gd name="T100" fmla="*/ 0 w 130"/>
                      <a:gd name="T101" fmla="*/ 126 h 77"/>
                      <a:gd name="T102" fmla="*/ 0 w 130"/>
                      <a:gd name="T103" fmla="*/ 128 h 77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0" t="0" r="r" b="b"/>
                    <a:pathLst>
                      <a:path w="130" h="77">
                        <a:moveTo>
                          <a:pt x="0" y="48"/>
                        </a:moveTo>
                        <a:cubicBezTo>
                          <a:pt x="0" y="48"/>
                          <a:pt x="1" y="48"/>
                          <a:pt x="1" y="48"/>
                        </a:cubicBezTo>
                        <a:cubicBezTo>
                          <a:pt x="1" y="49"/>
                          <a:pt x="1" y="53"/>
                          <a:pt x="3" y="52"/>
                        </a:cubicBezTo>
                        <a:cubicBezTo>
                          <a:pt x="5" y="52"/>
                          <a:pt x="8" y="54"/>
                          <a:pt x="8" y="52"/>
                        </a:cubicBezTo>
                        <a:cubicBezTo>
                          <a:pt x="8" y="50"/>
                          <a:pt x="7" y="48"/>
                          <a:pt x="7" y="47"/>
                        </a:cubicBezTo>
                        <a:cubicBezTo>
                          <a:pt x="7" y="46"/>
                          <a:pt x="8" y="44"/>
                          <a:pt x="10" y="44"/>
                        </a:cubicBezTo>
                        <a:cubicBezTo>
                          <a:pt x="12" y="45"/>
                          <a:pt x="15" y="47"/>
                          <a:pt x="17" y="46"/>
                        </a:cubicBezTo>
                        <a:cubicBezTo>
                          <a:pt x="19" y="46"/>
                          <a:pt x="22" y="45"/>
                          <a:pt x="23" y="44"/>
                        </a:cubicBezTo>
                        <a:cubicBezTo>
                          <a:pt x="25" y="43"/>
                          <a:pt x="26" y="42"/>
                          <a:pt x="28" y="43"/>
                        </a:cubicBezTo>
                        <a:cubicBezTo>
                          <a:pt x="30" y="44"/>
                          <a:pt x="33" y="45"/>
                          <a:pt x="33" y="45"/>
                        </a:cubicBezTo>
                        <a:cubicBezTo>
                          <a:pt x="34" y="45"/>
                          <a:pt x="38" y="40"/>
                          <a:pt x="40" y="39"/>
                        </a:cubicBezTo>
                        <a:cubicBezTo>
                          <a:pt x="42" y="39"/>
                          <a:pt x="45" y="40"/>
                          <a:pt x="47" y="42"/>
                        </a:cubicBezTo>
                        <a:cubicBezTo>
                          <a:pt x="49" y="44"/>
                          <a:pt x="47" y="46"/>
                          <a:pt x="49" y="48"/>
                        </a:cubicBezTo>
                        <a:cubicBezTo>
                          <a:pt x="51" y="50"/>
                          <a:pt x="47" y="50"/>
                          <a:pt x="49" y="52"/>
                        </a:cubicBezTo>
                        <a:cubicBezTo>
                          <a:pt x="51" y="54"/>
                          <a:pt x="55" y="53"/>
                          <a:pt x="56" y="55"/>
                        </a:cubicBezTo>
                        <a:cubicBezTo>
                          <a:pt x="58" y="57"/>
                          <a:pt x="58" y="58"/>
                          <a:pt x="59" y="58"/>
                        </a:cubicBezTo>
                        <a:cubicBezTo>
                          <a:pt x="60" y="59"/>
                          <a:pt x="59" y="63"/>
                          <a:pt x="62" y="61"/>
                        </a:cubicBezTo>
                        <a:cubicBezTo>
                          <a:pt x="64" y="58"/>
                          <a:pt x="64" y="55"/>
                          <a:pt x="67" y="54"/>
                        </a:cubicBezTo>
                        <a:cubicBezTo>
                          <a:pt x="70" y="53"/>
                          <a:pt x="74" y="52"/>
                          <a:pt x="77" y="52"/>
                        </a:cubicBezTo>
                        <a:cubicBezTo>
                          <a:pt x="80" y="53"/>
                          <a:pt x="84" y="54"/>
                          <a:pt x="84" y="57"/>
                        </a:cubicBezTo>
                        <a:cubicBezTo>
                          <a:pt x="83" y="60"/>
                          <a:pt x="83" y="64"/>
                          <a:pt x="84" y="65"/>
                        </a:cubicBezTo>
                        <a:cubicBezTo>
                          <a:pt x="86" y="66"/>
                          <a:pt x="90" y="68"/>
                          <a:pt x="91" y="70"/>
                        </a:cubicBezTo>
                        <a:cubicBezTo>
                          <a:pt x="92" y="71"/>
                          <a:pt x="96" y="77"/>
                          <a:pt x="98" y="76"/>
                        </a:cubicBezTo>
                        <a:cubicBezTo>
                          <a:pt x="99" y="76"/>
                          <a:pt x="102" y="74"/>
                          <a:pt x="103" y="73"/>
                        </a:cubicBezTo>
                        <a:cubicBezTo>
                          <a:pt x="104" y="72"/>
                          <a:pt x="106" y="72"/>
                          <a:pt x="107" y="72"/>
                        </a:cubicBezTo>
                        <a:cubicBezTo>
                          <a:pt x="108" y="73"/>
                          <a:pt x="108" y="77"/>
                          <a:pt x="111" y="76"/>
                        </a:cubicBezTo>
                        <a:cubicBezTo>
                          <a:pt x="114" y="76"/>
                          <a:pt x="115" y="75"/>
                          <a:pt x="115" y="75"/>
                        </a:cubicBezTo>
                        <a:cubicBezTo>
                          <a:pt x="115" y="75"/>
                          <a:pt x="115" y="70"/>
                          <a:pt x="115" y="69"/>
                        </a:cubicBezTo>
                        <a:cubicBezTo>
                          <a:pt x="114" y="68"/>
                          <a:pt x="116" y="64"/>
                          <a:pt x="118" y="63"/>
                        </a:cubicBezTo>
                        <a:cubicBezTo>
                          <a:pt x="120" y="62"/>
                          <a:pt x="126" y="57"/>
                          <a:pt x="127" y="56"/>
                        </a:cubicBezTo>
                        <a:cubicBezTo>
                          <a:pt x="128" y="55"/>
                          <a:pt x="130" y="53"/>
                          <a:pt x="129" y="50"/>
                        </a:cubicBezTo>
                        <a:cubicBezTo>
                          <a:pt x="128" y="47"/>
                          <a:pt x="126" y="45"/>
                          <a:pt x="125" y="44"/>
                        </a:cubicBezTo>
                        <a:cubicBezTo>
                          <a:pt x="123" y="43"/>
                          <a:pt x="117" y="39"/>
                          <a:pt x="114" y="30"/>
                        </a:cubicBezTo>
                        <a:cubicBezTo>
                          <a:pt x="114" y="30"/>
                          <a:pt x="112" y="25"/>
                          <a:pt x="112" y="24"/>
                        </a:cubicBezTo>
                        <a:cubicBezTo>
                          <a:pt x="112" y="23"/>
                          <a:pt x="114" y="22"/>
                          <a:pt x="114" y="21"/>
                        </a:cubicBezTo>
                        <a:cubicBezTo>
                          <a:pt x="115" y="19"/>
                          <a:pt x="116" y="18"/>
                          <a:pt x="111" y="16"/>
                        </a:cubicBezTo>
                        <a:cubicBezTo>
                          <a:pt x="107" y="13"/>
                          <a:pt x="105" y="12"/>
                          <a:pt x="102" y="10"/>
                        </a:cubicBezTo>
                        <a:cubicBezTo>
                          <a:pt x="100" y="9"/>
                          <a:pt x="99" y="6"/>
                          <a:pt x="97" y="7"/>
                        </a:cubicBezTo>
                        <a:cubicBezTo>
                          <a:pt x="94" y="7"/>
                          <a:pt x="92" y="6"/>
                          <a:pt x="91" y="5"/>
                        </a:cubicBezTo>
                        <a:cubicBezTo>
                          <a:pt x="90" y="3"/>
                          <a:pt x="89" y="2"/>
                          <a:pt x="90" y="0"/>
                        </a:cubicBezTo>
                        <a:cubicBezTo>
                          <a:pt x="89" y="0"/>
                          <a:pt x="89" y="0"/>
                          <a:pt x="89" y="0"/>
                        </a:cubicBezTo>
                        <a:cubicBezTo>
                          <a:pt x="68" y="0"/>
                          <a:pt x="68" y="0"/>
                          <a:pt x="68" y="0"/>
                        </a:cubicBezTo>
                        <a:cubicBezTo>
                          <a:pt x="68" y="0"/>
                          <a:pt x="63" y="3"/>
                          <a:pt x="60" y="6"/>
                        </a:cubicBezTo>
                        <a:cubicBezTo>
                          <a:pt x="58" y="9"/>
                          <a:pt x="47" y="11"/>
                          <a:pt x="43" y="12"/>
                        </a:cubicBezTo>
                        <a:cubicBezTo>
                          <a:pt x="40" y="13"/>
                          <a:pt x="32" y="12"/>
                          <a:pt x="23" y="10"/>
                        </a:cubicBezTo>
                        <a:cubicBezTo>
                          <a:pt x="15" y="7"/>
                          <a:pt x="13" y="10"/>
                          <a:pt x="10" y="13"/>
                        </a:cubicBezTo>
                        <a:cubicBezTo>
                          <a:pt x="8" y="14"/>
                          <a:pt x="4" y="17"/>
                          <a:pt x="1" y="19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4" y="23"/>
                          <a:pt x="3" y="26"/>
                          <a:pt x="3" y="32"/>
                        </a:cubicBezTo>
                        <a:cubicBezTo>
                          <a:pt x="3" y="39"/>
                          <a:pt x="3" y="41"/>
                          <a:pt x="1" y="44"/>
                        </a:cubicBezTo>
                        <a:cubicBezTo>
                          <a:pt x="1" y="45"/>
                          <a:pt x="1" y="46"/>
                          <a:pt x="0" y="47"/>
                        </a:cubicBezTo>
                        <a:lnTo>
                          <a:pt x="0" y="48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89" name="Freeform 46">
                    <a:extLst>
                      <a:ext uri="{FF2B5EF4-FFF2-40B4-BE49-F238E27FC236}">
                        <a16:creationId xmlns:a16="http://schemas.microsoft.com/office/drawing/2014/main" id="{A71741E8-3DB8-4469-9751-C9FECC51A4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42559" y="2329747"/>
                    <a:ext cx="446456" cy="443227"/>
                  </a:xfrm>
                  <a:custGeom>
                    <a:avLst/>
                    <a:gdLst>
                      <a:gd name="T0" fmla="*/ 246 w 92"/>
                      <a:gd name="T1" fmla="*/ 51 h 88"/>
                      <a:gd name="T2" fmla="*/ 230 w 92"/>
                      <a:gd name="T3" fmla="*/ 59 h 88"/>
                      <a:gd name="T4" fmla="*/ 219 w 92"/>
                      <a:gd name="T5" fmla="*/ 77 h 88"/>
                      <a:gd name="T6" fmla="*/ 222 w 92"/>
                      <a:gd name="T7" fmla="*/ 104 h 88"/>
                      <a:gd name="T8" fmla="*/ 201 w 92"/>
                      <a:gd name="T9" fmla="*/ 112 h 88"/>
                      <a:gd name="T10" fmla="*/ 187 w 92"/>
                      <a:gd name="T11" fmla="*/ 118 h 88"/>
                      <a:gd name="T12" fmla="*/ 190 w 92"/>
                      <a:gd name="T13" fmla="*/ 147 h 88"/>
                      <a:gd name="T14" fmla="*/ 174 w 92"/>
                      <a:gd name="T15" fmla="*/ 158 h 88"/>
                      <a:gd name="T16" fmla="*/ 182 w 92"/>
                      <a:gd name="T17" fmla="*/ 168 h 88"/>
                      <a:gd name="T18" fmla="*/ 171 w 92"/>
                      <a:gd name="T19" fmla="*/ 179 h 88"/>
                      <a:gd name="T20" fmla="*/ 160 w 92"/>
                      <a:gd name="T21" fmla="*/ 187 h 88"/>
                      <a:gd name="T22" fmla="*/ 163 w 92"/>
                      <a:gd name="T23" fmla="*/ 200 h 88"/>
                      <a:gd name="T24" fmla="*/ 166 w 92"/>
                      <a:gd name="T25" fmla="*/ 219 h 88"/>
                      <a:gd name="T26" fmla="*/ 158 w 92"/>
                      <a:gd name="T27" fmla="*/ 232 h 88"/>
                      <a:gd name="T28" fmla="*/ 158 w 92"/>
                      <a:gd name="T29" fmla="*/ 235 h 88"/>
                      <a:gd name="T30" fmla="*/ 158 w 92"/>
                      <a:gd name="T31" fmla="*/ 232 h 88"/>
                      <a:gd name="T32" fmla="*/ 128 w 92"/>
                      <a:gd name="T33" fmla="*/ 222 h 88"/>
                      <a:gd name="T34" fmla="*/ 80 w 92"/>
                      <a:gd name="T35" fmla="*/ 227 h 88"/>
                      <a:gd name="T36" fmla="*/ 56 w 92"/>
                      <a:gd name="T37" fmla="*/ 219 h 88"/>
                      <a:gd name="T38" fmla="*/ 0 w 92"/>
                      <a:gd name="T39" fmla="*/ 203 h 88"/>
                      <a:gd name="T40" fmla="*/ 3 w 92"/>
                      <a:gd name="T41" fmla="*/ 200 h 88"/>
                      <a:gd name="T42" fmla="*/ 24 w 92"/>
                      <a:gd name="T43" fmla="*/ 158 h 88"/>
                      <a:gd name="T44" fmla="*/ 51 w 92"/>
                      <a:gd name="T45" fmla="*/ 160 h 88"/>
                      <a:gd name="T46" fmla="*/ 45 w 92"/>
                      <a:gd name="T47" fmla="*/ 128 h 88"/>
                      <a:gd name="T48" fmla="*/ 43 w 92"/>
                      <a:gd name="T49" fmla="*/ 109 h 88"/>
                      <a:gd name="T50" fmla="*/ 35 w 92"/>
                      <a:gd name="T51" fmla="*/ 88 h 88"/>
                      <a:gd name="T52" fmla="*/ 40 w 92"/>
                      <a:gd name="T53" fmla="*/ 75 h 88"/>
                      <a:gd name="T54" fmla="*/ 43 w 92"/>
                      <a:gd name="T55" fmla="*/ 56 h 88"/>
                      <a:gd name="T56" fmla="*/ 45 w 92"/>
                      <a:gd name="T57" fmla="*/ 29 h 88"/>
                      <a:gd name="T58" fmla="*/ 43 w 92"/>
                      <a:gd name="T59" fmla="*/ 19 h 88"/>
                      <a:gd name="T60" fmla="*/ 43 w 92"/>
                      <a:gd name="T61" fmla="*/ 19 h 88"/>
                      <a:gd name="T62" fmla="*/ 86 w 92"/>
                      <a:gd name="T63" fmla="*/ 16 h 88"/>
                      <a:gd name="T64" fmla="*/ 94 w 92"/>
                      <a:gd name="T65" fmla="*/ 24 h 88"/>
                      <a:gd name="T66" fmla="*/ 99 w 92"/>
                      <a:gd name="T67" fmla="*/ 35 h 88"/>
                      <a:gd name="T68" fmla="*/ 112 w 92"/>
                      <a:gd name="T69" fmla="*/ 35 h 88"/>
                      <a:gd name="T70" fmla="*/ 110 w 92"/>
                      <a:gd name="T71" fmla="*/ 21 h 88"/>
                      <a:gd name="T72" fmla="*/ 118 w 92"/>
                      <a:gd name="T73" fmla="*/ 13 h 88"/>
                      <a:gd name="T74" fmla="*/ 136 w 92"/>
                      <a:gd name="T75" fmla="*/ 19 h 88"/>
                      <a:gd name="T76" fmla="*/ 152 w 92"/>
                      <a:gd name="T77" fmla="*/ 13 h 88"/>
                      <a:gd name="T78" fmla="*/ 166 w 92"/>
                      <a:gd name="T79" fmla="*/ 11 h 88"/>
                      <a:gd name="T80" fmla="*/ 179 w 92"/>
                      <a:gd name="T81" fmla="*/ 16 h 88"/>
                      <a:gd name="T82" fmla="*/ 198 w 92"/>
                      <a:gd name="T83" fmla="*/ 0 h 88"/>
                      <a:gd name="T84" fmla="*/ 217 w 92"/>
                      <a:gd name="T85" fmla="*/ 8 h 88"/>
                      <a:gd name="T86" fmla="*/ 222 w 92"/>
                      <a:gd name="T87" fmla="*/ 24 h 88"/>
                      <a:gd name="T88" fmla="*/ 222 w 92"/>
                      <a:gd name="T89" fmla="*/ 35 h 88"/>
                      <a:gd name="T90" fmla="*/ 241 w 92"/>
                      <a:gd name="T91" fmla="*/ 43 h 88"/>
                      <a:gd name="T92" fmla="*/ 246 w 92"/>
                      <a:gd name="T93" fmla="*/ 48 h 88"/>
                      <a:gd name="T94" fmla="*/ 246 w 92"/>
                      <a:gd name="T95" fmla="*/ 51 h 88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92" h="88">
                        <a:moveTo>
                          <a:pt x="92" y="19"/>
                        </a:moveTo>
                        <a:cubicBezTo>
                          <a:pt x="90" y="20"/>
                          <a:pt x="88" y="21"/>
                          <a:pt x="86" y="22"/>
                        </a:cubicBezTo>
                        <a:cubicBezTo>
                          <a:pt x="83" y="23"/>
                          <a:pt x="81" y="24"/>
                          <a:pt x="82" y="29"/>
                        </a:cubicBezTo>
                        <a:cubicBezTo>
                          <a:pt x="83" y="35"/>
                          <a:pt x="86" y="36"/>
                          <a:pt x="83" y="39"/>
                        </a:cubicBezTo>
                        <a:cubicBezTo>
                          <a:pt x="79" y="41"/>
                          <a:pt x="76" y="40"/>
                          <a:pt x="75" y="42"/>
                        </a:cubicBezTo>
                        <a:cubicBezTo>
                          <a:pt x="74" y="44"/>
                          <a:pt x="68" y="38"/>
                          <a:pt x="70" y="44"/>
                        </a:cubicBezTo>
                        <a:cubicBezTo>
                          <a:pt x="72" y="49"/>
                          <a:pt x="73" y="53"/>
                          <a:pt x="71" y="55"/>
                        </a:cubicBezTo>
                        <a:cubicBezTo>
                          <a:pt x="68" y="58"/>
                          <a:pt x="63" y="56"/>
                          <a:pt x="65" y="59"/>
                        </a:cubicBezTo>
                        <a:cubicBezTo>
                          <a:pt x="68" y="62"/>
                          <a:pt x="69" y="62"/>
                          <a:pt x="68" y="63"/>
                        </a:cubicBezTo>
                        <a:cubicBezTo>
                          <a:pt x="67" y="65"/>
                          <a:pt x="67" y="65"/>
                          <a:pt x="64" y="67"/>
                        </a:cubicBezTo>
                        <a:cubicBezTo>
                          <a:pt x="62" y="70"/>
                          <a:pt x="61" y="68"/>
                          <a:pt x="60" y="70"/>
                        </a:cubicBezTo>
                        <a:cubicBezTo>
                          <a:pt x="60" y="72"/>
                          <a:pt x="59" y="72"/>
                          <a:pt x="61" y="75"/>
                        </a:cubicBezTo>
                        <a:cubicBezTo>
                          <a:pt x="62" y="78"/>
                          <a:pt x="63" y="79"/>
                          <a:pt x="62" y="82"/>
                        </a:cubicBezTo>
                        <a:cubicBezTo>
                          <a:pt x="62" y="85"/>
                          <a:pt x="59" y="83"/>
                          <a:pt x="59" y="87"/>
                        </a:cubicBezTo>
                        <a:cubicBezTo>
                          <a:pt x="59" y="87"/>
                          <a:pt x="59" y="87"/>
                          <a:pt x="59" y="88"/>
                        </a:cubicBezTo>
                        <a:cubicBezTo>
                          <a:pt x="59" y="87"/>
                          <a:pt x="59" y="87"/>
                          <a:pt x="59" y="87"/>
                        </a:cubicBezTo>
                        <a:cubicBezTo>
                          <a:pt x="55" y="85"/>
                          <a:pt x="51" y="83"/>
                          <a:pt x="48" y="83"/>
                        </a:cubicBezTo>
                        <a:cubicBezTo>
                          <a:pt x="41" y="83"/>
                          <a:pt x="34" y="88"/>
                          <a:pt x="30" y="85"/>
                        </a:cubicBezTo>
                        <a:cubicBezTo>
                          <a:pt x="25" y="82"/>
                          <a:pt x="28" y="81"/>
                          <a:pt x="21" y="82"/>
                        </a:cubicBezTo>
                        <a:cubicBezTo>
                          <a:pt x="14" y="83"/>
                          <a:pt x="7" y="84"/>
                          <a:pt x="0" y="76"/>
                        </a:cubicBezTo>
                        <a:cubicBezTo>
                          <a:pt x="1" y="75"/>
                          <a:pt x="1" y="75"/>
                          <a:pt x="1" y="75"/>
                        </a:cubicBezTo>
                        <a:cubicBezTo>
                          <a:pt x="9" y="59"/>
                          <a:pt x="9" y="59"/>
                          <a:pt x="9" y="59"/>
                        </a:cubicBezTo>
                        <a:cubicBezTo>
                          <a:pt x="19" y="60"/>
                          <a:pt x="19" y="60"/>
                          <a:pt x="19" y="60"/>
                        </a:cubicBezTo>
                        <a:cubicBezTo>
                          <a:pt x="19" y="60"/>
                          <a:pt x="19" y="50"/>
                          <a:pt x="17" y="48"/>
                        </a:cubicBezTo>
                        <a:cubicBezTo>
                          <a:pt x="15" y="45"/>
                          <a:pt x="17" y="43"/>
                          <a:pt x="16" y="41"/>
                        </a:cubicBezTo>
                        <a:cubicBezTo>
                          <a:pt x="16" y="38"/>
                          <a:pt x="14" y="36"/>
                          <a:pt x="13" y="33"/>
                        </a:cubicBezTo>
                        <a:cubicBezTo>
                          <a:pt x="13" y="31"/>
                          <a:pt x="14" y="31"/>
                          <a:pt x="15" y="28"/>
                        </a:cubicBezTo>
                        <a:cubicBezTo>
                          <a:pt x="15" y="26"/>
                          <a:pt x="16" y="22"/>
                          <a:pt x="16" y="21"/>
                        </a:cubicBezTo>
                        <a:cubicBezTo>
                          <a:pt x="16" y="20"/>
                          <a:pt x="18" y="12"/>
                          <a:pt x="17" y="11"/>
                        </a:cubicBezTo>
                        <a:cubicBezTo>
                          <a:pt x="17" y="10"/>
                          <a:pt x="16" y="7"/>
                          <a:pt x="16" y="7"/>
                        </a:cubicBezTo>
                        <a:cubicBezTo>
                          <a:pt x="16" y="7"/>
                          <a:pt x="16" y="7"/>
                          <a:pt x="16" y="7"/>
                        </a:cubicBezTo>
                        <a:cubicBezTo>
                          <a:pt x="32" y="6"/>
                          <a:pt x="32" y="6"/>
                          <a:pt x="32" y="6"/>
                        </a:cubicBezTo>
                        <a:cubicBezTo>
                          <a:pt x="32" y="6"/>
                          <a:pt x="34" y="8"/>
                          <a:pt x="35" y="9"/>
                        </a:cubicBezTo>
                        <a:cubicBezTo>
                          <a:pt x="35" y="10"/>
                          <a:pt x="35" y="14"/>
                          <a:pt x="37" y="13"/>
                        </a:cubicBezTo>
                        <a:cubicBezTo>
                          <a:pt x="39" y="13"/>
                          <a:pt x="42" y="15"/>
                          <a:pt x="42" y="13"/>
                        </a:cubicBezTo>
                        <a:cubicBezTo>
                          <a:pt x="42" y="11"/>
                          <a:pt x="41" y="9"/>
                          <a:pt x="41" y="8"/>
                        </a:cubicBezTo>
                        <a:cubicBezTo>
                          <a:pt x="41" y="7"/>
                          <a:pt x="42" y="5"/>
                          <a:pt x="44" y="5"/>
                        </a:cubicBezTo>
                        <a:cubicBezTo>
                          <a:pt x="46" y="6"/>
                          <a:pt x="49" y="8"/>
                          <a:pt x="51" y="7"/>
                        </a:cubicBezTo>
                        <a:cubicBezTo>
                          <a:pt x="53" y="7"/>
                          <a:pt x="56" y="6"/>
                          <a:pt x="57" y="5"/>
                        </a:cubicBezTo>
                        <a:cubicBezTo>
                          <a:pt x="59" y="4"/>
                          <a:pt x="60" y="3"/>
                          <a:pt x="62" y="4"/>
                        </a:cubicBezTo>
                        <a:cubicBezTo>
                          <a:pt x="64" y="5"/>
                          <a:pt x="67" y="6"/>
                          <a:pt x="67" y="6"/>
                        </a:cubicBezTo>
                        <a:cubicBezTo>
                          <a:pt x="68" y="6"/>
                          <a:pt x="72" y="1"/>
                          <a:pt x="74" y="0"/>
                        </a:cubicBezTo>
                        <a:cubicBezTo>
                          <a:pt x="76" y="0"/>
                          <a:pt x="79" y="1"/>
                          <a:pt x="81" y="3"/>
                        </a:cubicBezTo>
                        <a:cubicBezTo>
                          <a:pt x="83" y="5"/>
                          <a:pt x="81" y="7"/>
                          <a:pt x="83" y="9"/>
                        </a:cubicBezTo>
                        <a:cubicBezTo>
                          <a:pt x="85" y="11"/>
                          <a:pt x="81" y="11"/>
                          <a:pt x="83" y="13"/>
                        </a:cubicBezTo>
                        <a:cubicBezTo>
                          <a:pt x="85" y="15"/>
                          <a:pt x="89" y="14"/>
                          <a:pt x="90" y="16"/>
                        </a:cubicBezTo>
                        <a:cubicBezTo>
                          <a:pt x="91" y="17"/>
                          <a:pt x="91" y="18"/>
                          <a:pt x="92" y="18"/>
                        </a:cubicBezTo>
                        <a:lnTo>
                          <a:pt x="92" y="19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0" name="Freeform 47">
                    <a:extLst>
                      <a:ext uri="{FF2B5EF4-FFF2-40B4-BE49-F238E27FC236}">
                        <a16:creationId xmlns:a16="http://schemas.microsoft.com/office/drawing/2014/main" id="{3AECEEDC-5C4B-4505-92C2-798BBF009D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29307" y="2395759"/>
                    <a:ext cx="486382" cy="473404"/>
                  </a:xfrm>
                  <a:custGeom>
                    <a:avLst/>
                    <a:gdLst>
                      <a:gd name="T0" fmla="*/ 126 w 100"/>
                      <a:gd name="T1" fmla="*/ 248 h 94"/>
                      <a:gd name="T2" fmla="*/ 121 w 100"/>
                      <a:gd name="T3" fmla="*/ 246 h 94"/>
                      <a:gd name="T4" fmla="*/ 88 w 100"/>
                      <a:gd name="T5" fmla="*/ 246 h 94"/>
                      <a:gd name="T6" fmla="*/ 72 w 100"/>
                      <a:gd name="T7" fmla="*/ 248 h 94"/>
                      <a:gd name="T8" fmla="*/ 46 w 100"/>
                      <a:gd name="T9" fmla="*/ 240 h 94"/>
                      <a:gd name="T10" fmla="*/ 48 w 100"/>
                      <a:gd name="T11" fmla="*/ 216 h 94"/>
                      <a:gd name="T12" fmla="*/ 19 w 100"/>
                      <a:gd name="T13" fmla="*/ 214 h 94"/>
                      <a:gd name="T14" fmla="*/ 0 w 100"/>
                      <a:gd name="T15" fmla="*/ 200 h 94"/>
                      <a:gd name="T16" fmla="*/ 0 w 100"/>
                      <a:gd name="T17" fmla="*/ 200 h 94"/>
                      <a:gd name="T18" fmla="*/ 0 w 100"/>
                      <a:gd name="T19" fmla="*/ 198 h 94"/>
                      <a:gd name="T20" fmla="*/ 8 w 100"/>
                      <a:gd name="T21" fmla="*/ 184 h 94"/>
                      <a:gd name="T22" fmla="*/ 5 w 100"/>
                      <a:gd name="T23" fmla="*/ 166 h 94"/>
                      <a:gd name="T24" fmla="*/ 3 w 100"/>
                      <a:gd name="T25" fmla="*/ 152 h 94"/>
                      <a:gd name="T26" fmla="*/ 13 w 100"/>
                      <a:gd name="T27" fmla="*/ 144 h 94"/>
                      <a:gd name="T28" fmla="*/ 24 w 100"/>
                      <a:gd name="T29" fmla="*/ 134 h 94"/>
                      <a:gd name="T30" fmla="*/ 16 w 100"/>
                      <a:gd name="T31" fmla="*/ 123 h 94"/>
                      <a:gd name="T32" fmla="*/ 32 w 100"/>
                      <a:gd name="T33" fmla="*/ 112 h 94"/>
                      <a:gd name="T34" fmla="*/ 29 w 100"/>
                      <a:gd name="T35" fmla="*/ 83 h 94"/>
                      <a:gd name="T36" fmla="*/ 43 w 100"/>
                      <a:gd name="T37" fmla="*/ 77 h 94"/>
                      <a:gd name="T38" fmla="*/ 64 w 100"/>
                      <a:gd name="T39" fmla="*/ 69 h 94"/>
                      <a:gd name="T40" fmla="*/ 62 w 100"/>
                      <a:gd name="T41" fmla="*/ 43 h 94"/>
                      <a:gd name="T42" fmla="*/ 72 w 100"/>
                      <a:gd name="T43" fmla="*/ 24 h 94"/>
                      <a:gd name="T44" fmla="*/ 88 w 100"/>
                      <a:gd name="T45" fmla="*/ 13 h 94"/>
                      <a:gd name="T46" fmla="*/ 88 w 100"/>
                      <a:gd name="T47" fmla="*/ 13 h 94"/>
                      <a:gd name="T48" fmla="*/ 91 w 100"/>
                      <a:gd name="T49" fmla="*/ 16 h 94"/>
                      <a:gd name="T50" fmla="*/ 99 w 100"/>
                      <a:gd name="T51" fmla="*/ 24 h 94"/>
                      <a:gd name="T52" fmla="*/ 113 w 100"/>
                      <a:gd name="T53" fmla="*/ 5 h 94"/>
                      <a:gd name="T54" fmla="*/ 139 w 100"/>
                      <a:gd name="T55" fmla="*/ 0 h 94"/>
                      <a:gd name="T56" fmla="*/ 158 w 100"/>
                      <a:gd name="T57" fmla="*/ 13 h 94"/>
                      <a:gd name="T58" fmla="*/ 158 w 100"/>
                      <a:gd name="T59" fmla="*/ 35 h 94"/>
                      <a:gd name="T60" fmla="*/ 177 w 100"/>
                      <a:gd name="T61" fmla="*/ 48 h 94"/>
                      <a:gd name="T62" fmla="*/ 196 w 100"/>
                      <a:gd name="T63" fmla="*/ 64 h 94"/>
                      <a:gd name="T64" fmla="*/ 209 w 100"/>
                      <a:gd name="T65" fmla="*/ 56 h 94"/>
                      <a:gd name="T66" fmla="*/ 220 w 100"/>
                      <a:gd name="T67" fmla="*/ 53 h 94"/>
                      <a:gd name="T68" fmla="*/ 230 w 100"/>
                      <a:gd name="T69" fmla="*/ 64 h 94"/>
                      <a:gd name="T70" fmla="*/ 241 w 100"/>
                      <a:gd name="T71" fmla="*/ 61 h 94"/>
                      <a:gd name="T72" fmla="*/ 252 w 100"/>
                      <a:gd name="T73" fmla="*/ 75 h 94"/>
                      <a:gd name="T74" fmla="*/ 263 w 100"/>
                      <a:gd name="T75" fmla="*/ 93 h 94"/>
                      <a:gd name="T76" fmla="*/ 260 w 100"/>
                      <a:gd name="T77" fmla="*/ 104 h 94"/>
                      <a:gd name="T78" fmla="*/ 244 w 100"/>
                      <a:gd name="T79" fmla="*/ 107 h 94"/>
                      <a:gd name="T80" fmla="*/ 244 w 100"/>
                      <a:gd name="T81" fmla="*/ 128 h 94"/>
                      <a:gd name="T82" fmla="*/ 244 w 100"/>
                      <a:gd name="T83" fmla="*/ 136 h 94"/>
                      <a:gd name="T84" fmla="*/ 255 w 100"/>
                      <a:gd name="T85" fmla="*/ 152 h 94"/>
                      <a:gd name="T86" fmla="*/ 247 w 100"/>
                      <a:gd name="T87" fmla="*/ 160 h 94"/>
                      <a:gd name="T88" fmla="*/ 230 w 100"/>
                      <a:gd name="T89" fmla="*/ 163 h 94"/>
                      <a:gd name="T90" fmla="*/ 222 w 100"/>
                      <a:gd name="T91" fmla="*/ 187 h 94"/>
                      <a:gd name="T92" fmla="*/ 214 w 100"/>
                      <a:gd name="T93" fmla="*/ 198 h 94"/>
                      <a:gd name="T94" fmla="*/ 204 w 100"/>
                      <a:gd name="T95" fmla="*/ 211 h 94"/>
                      <a:gd name="T96" fmla="*/ 196 w 100"/>
                      <a:gd name="T97" fmla="*/ 214 h 94"/>
                      <a:gd name="T98" fmla="*/ 177 w 100"/>
                      <a:gd name="T99" fmla="*/ 230 h 94"/>
                      <a:gd name="T100" fmla="*/ 145 w 100"/>
                      <a:gd name="T101" fmla="*/ 248 h 94"/>
                      <a:gd name="T102" fmla="*/ 129 w 100"/>
                      <a:gd name="T103" fmla="*/ 246 h 94"/>
                      <a:gd name="T104" fmla="*/ 129 w 100"/>
                      <a:gd name="T105" fmla="*/ 248 h 94"/>
                      <a:gd name="T106" fmla="*/ 126 w 100"/>
                      <a:gd name="T107" fmla="*/ 248 h 94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0" t="0" r="r" b="b"/>
                    <a:pathLst>
                      <a:path w="100" h="94">
                        <a:moveTo>
                          <a:pt x="47" y="93"/>
                        </a:moveTo>
                        <a:cubicBezTo>
                          <a:pt x="45" y="92"/>
                          <a:pt x="45" y="92"/>
                          <a:pt x="45" y="92"/>
                        </a:cubicBezTo>
                        <a:cubicBezTo>
                          <a:pt x="33" y="92"/>
                          <a:pt x="33" y="92"/>
                          <a:pt x="33" y="92"/>
                        </a:cubicBezTo>
                        <a:cubicBezTo>
                          <a:pt x="27" y="93"/>
                          <a:pt x="27" y="93"/>
                          <a:pt x="27" y="93"/>
                        </a:cubicBezTo>
                        <a:cubicBezTo>
                          <a:pt x="22" y="91"/>
                          <a:pt x="17" y="90"/>
                          <a:pt x="17" y="90"/>
                        </a:cubicBezTo>
                        <a:cubicBezTo>
                          <a:pt x="18" y="81"/>
                          <a:pt x="18" y="81"/>
                          <a:pt x="18" y="81"/>
                        </a:cubicBezTo>
                        <a:cubicBezTo>
                          <a:pt x="7" y="80"/>
                          <a:pt x="7" y="80"/>
                          <a:pt x="7" y="80"/>
                        </a:cubicBezTo>
                        <a:cubicBezTo>
                          <a:pt x="7" y="80"/>
                          <a:pt x="4" y="77"/>
                          <a:pt x="0" y="75"/>
                        </a:cubicBezTo>
                        <a:cubicBezTo>
                          <a:pt x="0" y="75"/>
                          <a:pt x="0" y="75"/>
                          <a:pt x="0" y="75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0"/>
                          <a:pt x="3" y="72"/>
                          <a:pt x="3" y="69"/>
                        </a:cubicBezTo>
                        <a:cubicBezTo>
                          <a:pt x="4" y="66"/>
                          <a:pt x="3" y="65"/>
                          <a:pt x="2" y="62"/>
                        </a:cubicBezTo>
                        <a:cubicBezTo>
                          <a:pt x="0" y="59"/>
                          <a:pt x="1" y="59"/>
                          <a:pt x="1" y="57"/>
                        </a:cubicBezTo>
                        <a:cubicBezTo>
                          <a:pt x="2" y="55"/>
                          <a:pt x="3" y="57"/>
                          <a:pt x="5" y="54"/>
                        </a:cubicBezTo>
                        <a:cubicBezTo>
                          <a:pt x="8" y="52"/>
                          <a:pt x="8" y="52"/>
                          <a:pt x="9" y="50"/>
                        </a:cubicBezTo>
                        <a:cubicBezTo>
                          <a:pt x="10" y="49"/>
                          <a:pt x="9" y="49"/>
                          <a:pt x="6" y="46"/>
                        </a:cubicBezTo>
                        <a:cubicBezTo>
                          <a:pt x="4" y="43"/>
                          <a:pt x="9" y="45"/>
                          <a:pt x="12" y="42"/>
                        </a:cubicBezTo>
                        <a:cubicBezTo>
                          <a:pt x="14" y="40"/>
                          <a:pt x="13" y="36"/>
                          <a:pt x="11" y="31"/>
                        </a:cubicBezTo>
                        <a:cubicBezTo>
                          <a:pt x="9" y="25"/>
                          <a:pt x="15" y="31"/>
                          <a:pt x="16" y="29"/>
                        </a:cubicBezTo>
                        <a:cubicBezTo>
                          <a:pt x="17" y="27"/>
                          <a:pt x="20" y="28"/>
                          <a:pt x="24" y="26"/>
                        </a:cubicBezTo>
                        <a:cubicBezTo>
                          <a:pt x="27" y="23"/>
                          <a:pt x="24" y="22"/>
                          <a:pt x="23" y="16"/>
                        </a:cubicBezTo>
                        <a:cubicBezTo>
                          <a:pt x="22" y="11"/>
                          <a:pt x="24" y="10"/>
                          <a:pt x="27" y="9"/>
                        </a:cubicBezTo>
                        <a:cubicBezTo>
                          <a:pt x="29" y="8"/>
                          <a:pt x="31" y="7"/>
                          <a:pt x="33" y="5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33" y="6"/>
                          <a:pt x="34" y="6"/>
                          <a:pt x="34" y="6"/>
                        </a:cubicBezTo>
                        <a:cubicBezTo>
                          <a:pt x="35" y="7"/>
                          <a:pt x="34" y="11"/>
                          <a:pt x="37" y="9"/>
                        </a:cubicBezTo>
                        <a:cubicBezTo>
                          <a:pt x="39" y="6"/>
                          <a:pt x="39" y="3"/>
                          <a:pt x="42" y="2"/>
                        </a:cubicBezTo>
                        <a:cubicBezTo>
                          <a:pt x="45" y="1"/>
                          <a:pt x="49" y="0"/>
                          <a:pt x="52" y="0"/>
                        </a:cubicBezTo>
                        <a:cubicBezTo>
                          <a:pt x="55" y="1"/>
                          <a:pt x="59" y="2"/>
                          <a:pt x="59" y="5"/>
                        </a:cubicBezTo>
                        <a:cubicBezTo>
                          <a:pt x="58" y="8"/>
                          <a:pt x="58" y="12"/>
                          <a:pt x="59" y="13"/>
                        </a:cubicBezTo>
                        <a:cubicBezTo>
                          <a:pt x="61" y="14"/>
                          <a:pt x="65" y="16"/>
                          <a:pt x="66" y="18"/>
                        </a:cubicBezTo>
                        <a:cubicBezTo>
                          <a:pt x="67" y="19"/>
                          <a:pt x="71" y="25"/>
                          <a:pt x="73" y="24"/>
                        </a:cubicBezTo>
                        <a:cubicBezTo>
                          <a:pt x="74" y="24"/>
                          <a:pt x="77" y="22"/>
                          <a:pt x="78" y="21"/>
                        </a:cubicBezTo>
                        <a:cubicBezTo>
                          <a:pt x="79" y="20"/>
                          <a:pt x="81" y="20"/>
                          <a:pt x="82" y="20"/>
                        </a:cubicBezTo>
                        <a:cubicBezTo>
                          <a:pt x="83" y="21"/>
                          <a:pt x="83" y="25"/>
                          <a:pt x="86" y="24"/>
                        </a:cubicBezTo>
                        <a:cubicBezTo>
                          <a:pt x="89" y="24"/>
                          <a:pt x="90" y="23"/>
                          <a:pt x="90" y="23"/>
                        </a:cubicBezTo>
                        <a:cubicBezTo>
                          <a:pt x="90" y="23"/>
                          <a:pt x="93" y="27"/>
                          <a:pt x="94" y="28"/>
                        </a:cubicBezTo>
                        <a:cubicBezTo>
                          <a:pt x="96" y="30"/>
                          <a:pt x="98" y="34"/>
                          <a:pt x="98" y="35"/>
                        </a:cubicBezTo>
                        <a:cubicBezTo>
                          <a:pt x="98" y="36"/>
                          <a:pt x="100" y="39"/>
                          <a:pt x="97" y="39"/>
                        </a:cubicBezTo>
                        <a:cubicBezTo>
                          <a:pt x="95" y="40"/>
                          <a:pt x="92" y="38"/>
                          <a:pt x="91" y="40"/>
                        </a:cubicBezTo>
                        <a:cubicBezTo>
                          <a:pt x="89" y="42"/>
                          <a:pt x="91" y="46"/>
                          <a:pt x="91" y="48"/>
                        </a:cubicBezTo>
                        <a:cubicBezTo>
                          <a:pt x="91" y="51"/>
                          <a:pt x="89" y="49"/>
                          <a:pt x="91" y="51"/>
                        </a:cubicBezTo>
                        <a:cubicBezTo>
                          <a:pt x="93" y="54"/>
                          <a:pt x="94" y="55"/>
                          <a:pt x="95" y="57"/>
                        </a:cubicBezTo>
                        <a:cubicBezTo>
                          <a:pt x="96" y="59"/>
                          <a:pt x="94" y="60"/>
                          <a:pt x="92" y="60"/>
                        </a:cubicBezTo>
                        <a:cubicBezTo>
                          <a:pt x="90" y="60"/>
                          <a:pt x="87" y="58"/>
                          <a:pt x="86" y="61"/>
                        </a:cubicBezTo>
                        <a:cubicBezTo>
                          <a:pt x="85" y="65"/>
                          <a:pt x="84" y="68"/>
                          <a:pt x="83" y="70"/>
                        </a:cubicBezTo>
                        <a:cubicBezTo>
                          <a:pt x="82" y="71"/>
                          <a:pt x="80" y="72"/>
                          <a:pt x="80" y="74"/>
                        </a:cubicBezTo>
                        <a:cubicBezTo>
                          <a:pt x="79" y="77"/>
                          <a:pt x="79" y="80"/>
                          <a:pt x="76" y="79"/>
                        </a:cubicBezTo>
                        <a:cubicBezTo>
                          <a:pt x="74" y="78"/>
                          <a:pt x="75" y="77"/>
                          <a:pt x="73" y="80"/>
                        </a:cubicBezTo>
                        <a:cubicBezTo>
                          <a:pt x="71" y="82"/>
                          <a:pt x="70" y="83"/>
                          <a:pt x="66" y="86"/>
                        </a:cubicBezTo>
                        <a:cubicBezTo>
                          <a:pt x="62" y="89"/>
                          <a:pt x="59" y="94"/>
                          <a:pt x="54" y="93"/>
                        </a:cubicBezTo>
                        <a:cubicBezTo>
                          <a:pt x="49" y="92"/>
                          <a:pt x="48" y="92"/>
                          <a:pt x="48" y="92"/>
                        </a:cubicBezTo>
                        <a:cubicBezTo>
                          <a:pt x="48" y="92"/>
                          <a:pt x="48" y="92"/>
                          <a:pt x="48" y="93"/>
                        </a:cubicBezTo>
                        <a:lnTo>
                          <a:pt x="47" y="93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1" name="Freeform 48">
                    <a:extLst>
                      <a:ext uri="{FF2B5EF4-FFF2-40B4-BE49-F238E27FC236}">
                        <a16:creationId xmlns:a16="http://schemas.microsoft.com/office/drawing/2014/main" id="{0C0B5E87-EFDD-4304-B455-49CDCB31FE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3595" y="2712619"/>
                    <a:ext cx="588014" cy="454544"/>
                  </a:xfrm>
                  <a:custGeom>
                    <a:avLst/>
                    <a:gdLst>
                      <a:gd name="T0" fmla="*/ 321 w 121"/>
                      <a:gd name="T1" fmla="*/ 80 h 90"/>
                      <a:gd name="T2" fmla="*/ 316 w 121"/>
                      <a:gd name="T3" fmla="*/ 78 h 90"/>
                      <a:gd name="T4" fmla="*/ 284 w 121"/>
                      <a:gd name="T5" fmla="*/ 78 h 90"/>
                      <a:gd name="T6" fmla="*/ 268 w 121"/>
                      <a:gd name="T7" fmla="*/ 80 h 90"/>
                      <a:gd name="T8" fmla="*/ 241 w 121"/>
                      <a:gd name="T9" fmla="*/ 72 h 90"/>
                      <a:gd name="T10" fmla="*/ 244 w 121"/>
                      <a:gd name="T11" fmla="*/ 48 h 90"/>
                      <a:gd name="T12" fmla="*/ 214 w 121"/>
                      <a:gd name="T13" fmla="*/ 46 h 90"/>
                      <a:gd name="T14" fmla="*/ 166 w 121"/>
                      <a:gd name="T15" fmla="*/ 19 h 90"/>
                      <a:gd name="T16" fmla="*/ 118 w 121"/>
                      <a:gd name="T17" fmla="*/ 24 h 90"/>
                      <a:gd name="T18" fmla="*/ 94 w 121"/>
                      <a:gd name="T19" fmla="*/ 16 h 90"/>
                      <a:gd name="T20" fmla="*/ 37 w 121"/>
                      <a:gd name="T21" fmla="*/ 0 h 90"/>
                      <a:gd name="T22" fmla="*/ 37 w 121"/>
                      <a:gd name="T23" fmla="*/ 0 h 90"/>
                      <a:gd name="T24" fmla="*/ 46 w 121"/>
                      <a:gd name="T25" fmla="*/ 32 h 90"/>
                      <a:gd name="T26" fmla="*/ 64 w 121"/>
                      <a:gd name="T27" fmla="*/ 59 h 90"/>
                      <a:gd name="T28" fmla="*/ 83 w 121"/>
                      <a:gd name="T29" fmla="*/ 70 h 90"/>
                      <a:gd name="T30" fmla="*/ 67 w 121"/>
                      <a:gd name="T31" fmla="*/ 78 h 90"/>
                      <a:gd name="T32" fmla="*/ 59 w 121"/>
                      <a:gd name="T33" fmla="*/ 78 h 90"/>
                      <a:gd name="T34" fmla="*/ 75 w 121"/>
                      <a:gd name="T35" fmla="*/ 96 h 90"/>
                      <a:gd name="T36" fmla="*/ 96 w 121"/>
                      <a:gd name="T37" fmla="*/ 112 h 90"/>
                      <a:gd name="T38" fmla="*/ 75 w 121"/>
                      <a:gd name="T39" fmla="*/ 115 h 90"/>
                      <a:gd name="T40" fmla="*/ 27 w 121"/>
                      <a:gd name="T41" fmla="*/ 129 h 90"/>
                      <a:gd name="T42" fmla="*/ 0 w 121"/>
                      <a:gd name="T43" fmla="*/ 139 h 90"/>
                      <a:gd name="T44" fmla="*/ 27 w 121"/>
                      <a:gd name="T45" fmla="*/ 169 h 90"/>
                      <a:gd name="T46" fmla="*/ 48 w 121"/>
                      <a:gd name="T47" fmla="*/ 179 h 90"/>
                      <a:gd name="T48" fmla="*/ 37 w 121"/>
                      <a:gd name="T49" fmla="*/ 204 h 90"/>
                      <a:gd name="T50" fmla="*/ 54 w 121"/>
                      <a:gd name="T51" fmla="*/ 222 h 90"/>
                      <a:gd name="T52" fmla="*/ 51 w 121"/>
                      <a:gd name="T53" fmla="*/ 230 h 90"/>
                      <a:gd name="T54" fmla="*/ 54 w 121"/>
                      <a:gd name="T55" fmla="*/ 230 h 90"/>
                      <a:gd name="T56" fmla="*/ 70 w 121"/>
                      <a:gd name="T57" fmla="*/ 233 h 90"/>
                      <a:gd name="T58" fmla="*/ 88 w 121"/>
                      <a:gd name="T59" fmla="*/ 236 h 90"/>
                      <a:gd name="T60" fmla="*/ 99 w 121"/>
                      <a:gd name="T61" fmla="*/ 238 h 90"/>
                      <a:gd name="T62" fmla="*/ 99 w 121"/>
                      <a:gd name="T63" fmla="*/ 238 h 90"/>
                      <a:gd name="T64" fmla="*/ 99 w 121"/>
                      <a:gd name="T65" fmla="*/ 238 h 90"/>
                      <a:gd name="T66" fmla="*/ 158 w 121"/>
                      <a:gd name="T67" fmla="*/ 241 h 90"/>
                      <a:gd name="T68" fmla="*/ 166 w 121"/>
                      <a:gd name="T69" fmla="*/ 230 h 90"/>
                      <a:gd name="T70" fmla="*/ 171 w 121"/>
                      <a:gd name="T71" fmla="*/ 220 h 90"/>
                      <a:gd name="T72" fmla="*/ 182 w 121"/>
                      <a:gd name="T73" fmla="*/ 212 h 90"/>
                      <a:gd name="T74" fmla="*/ 230 w 121"/>
                      <a:gd name="T75" fmla="*/ 220 h 90"/>
                      <a:gd name="T76" fmla="*/ 246 w 121"/>
                      <a:gd name="T77" fmla="*/ 225 h 90"/>
                      <a:gd name="T78" fmla="*/ 260 w 121"/>
                      <a:gd name="T79" fmla="*/ 238 h 90"/>
                      <a:gd name="T80" fmla="*/ 287 w 121"/>
                      <a:gd name="T81" fmla="*/ 206 h 90"/>
                      <a:gd name="T82" fmla="*/ 284 w 121"/>
                      <a:gd name="T83" fmla="*/ 185 h 90"/>
                      <a:gd name="T84" fmla="*/ 292 w 121"/>
                      <a:gd name="T85" fmla="*/ 171 h 90"/>
                      <a:gd name="T86" fmla="*/ 297 w 121"/>
                      <a:gd name="T87" fmla="*/ 155 h 90"/>
                      <a:gd name="T88" fmla="*/ 303 w 121"/>
                      <a:gd name="T89" fmla="*/ 131 h 90"/>
                      <a:gd name="T90" fmla="*/ 311 w 121"/>
                      <a:gd name="T91" fmla="*/ 115 h 90"/>
                      <a:gd name="T92" fmla="*/ 321 w 121"/>
                      <a:gd name="T93" fmla="*/ 94 h 90"/>
                      <a:gd name="T94" fmla="*/ 324 w 121"/>
                      <a:gd name="T95" fmla="*/ 80 h 90"/>
                      <a:gd name="T96" fmla="*/ 321 w 121"/>
                      <a:gd name="T97" fmla="*/ 80 h 90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121" h="90">
                        <a:moveTo>
                          <a:pt x="120" y="30"/>
                        </a:moveTo>
                        <a:cubicBezTo>
                          <a:pt x="118" y="29"/>
                          <a:pt x="118" y="29"/>
                          <a:pt x="118" y="29"/>
                        </a:cubicBezTo>
                        <a:cubicBezTo>
                          <a:pt x="106" y="29"/>
                          <a:pt x="106" y="29"/>
                          <a:pt x="106" y="29"/>
                        </a:cubicBezTo>
                        <a:cubicBezTo>
                          <a:pt x="100" y="30"/>
                          <a:pt x="100" y="30"/>
                          <a:pt x="100" y="30"/>
                        </a:cubicBezTo>
                        <a:cubicBezTo>
                          <a:pt x="95" y="28"/>
                          <a:pt x="90" y="27"/>
                          <a:pt x="90" y="27"/>
                        </a:cubicBezTo>
                        <a:cubicBezTo>
                          <a:pt x="91" y="18"/>
                          <a:pt x="91" y="18"/>
                          <a:pt x="91" y="18"/>
                        </a:cubicBezTo>
                        <a:cubicBezTo>
                          <a:pt x="80" y="17"/>
                          <a:pt x="80" y="17"/>
                          <a:pt x="80" y="17"/>
                        </a:cubicBezTo>
                        <a:cubicBezTo>
                          <a:pt x="80" y="17"/>
                          <a:pt x="70" y="7"/>
                          <a:pt x="62" y="7"/>
                        </a:cubicBezTo>
                        <a:cubicBezTo>
                          <a:pt x="55" y="7"/>
                          <a:pt x="48" y="12"/>
                          <a:pt x="44" y="9"/>
                        </a:cubicBezTo>
                        <a:cubicBezTo>
                          <a:pt x="39" y="6"/>
                          <a:pt x="42" y="5"/>
                          <a:pt x="35" y="6"/>
                        </a:cubicBezTo>
                        <a:cubicBezTo>
                          <a:pt x="28" y="7"/>
                          <a:pt x="21" y="8"/>
                          <a:pt x="14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14" y="4"/>
                          <a:pt x="15" y="9"/>
                          <a:pt x="17" y="12"/>
                        </a:cubicBezTo>
                        <a:cubicBezTo>
                          <a:pt x="22" y="18"/>
                          <a:pt x="20" y="21"/>
                          <a:pt x="24" y="22"/>
                        </a:cubicBezTo>
                        <a:cubicBezTo>
                          <a:pt x="29" y="22"/>
                          <a:pt x="32" y="23"/>
                          <a:pt x="31" y="26"/>
                        </a:cubicBezTo>
                        <a:cubicBezTo>
                          <a:pt x="30" y="29"/>
                          <a:pt x="28" y="29"/>
                          <a:pt x="25" y="29"/>
                        </a:cubicBezTo>
                        <a:cubicBezTo>
                          <a:pt x="22" y="29"/>
                          <a:pt x="24" y="25"/>
                          <a:pt x="22" y="29"/>
                        </a:cubicBezTo>
                        <a:cubicBezTo>
                          <a:pt x="21" y="33"/>
                          <a:pt x="22" y="35"/>
                          <a:pt x="28" y="36"/>
                        </a:cubicBezTo>
                        <a:cubicBezTo>
                          <a:pt x="33" y="36"/>
                          <a:pt x="36" y="42"/>
                          <a:pt x="36" y="42"/>
                        </a:cubicBezTo>
                        <a:cubicBezTo>
                          <a:pt x="36" y="42"/>
                          <a:pt x="35" y="40"/>
                          <a:pt x="28" y="43"/>
                        </a:cubicBezTo>
                        <a:cubicBezTo>
                          <a:pt x="21" y="46"/>
                          <a:pt x="15" y="46"/>
                          <a:pt x="10" y="48"/>
                        </a:cubicBezTo>
                        <a:cubicBezTo>
                          <a:pt x="5" y="50"/>
                          <a:pt x="0" y="52"/>
                          <a:pt x="0" y="52"/>
                        </a:cubicBezTo>
                        <a:cubicBezTo>
                          <a:pt x="10" y="63"/>
                          <a:pt x="10" y="63"/>
                          <a:pt x="10" y="63"/>
                        </a:cubicBezTo>
                        <a:cubicBezTo>
                          <a:pt x="10" y="63"/>
                          <a:pt x="21" y="65"/>
                          <a:pt x="18" y="67"/>
                        </a:cubicBezTo>
                        <a:cubicBezTo>
                          <a:pt x="16" y="69"/>
                          <a:pt x="11" y="73"/>
                          <a:pt x="14" y="76"/>
                        </a:cubicBezTo>
                        <a:cubicBezTo>
                          <a:pt x="17" y="79"/>
                          <a:pt x="19" y="80"/>
                          <a:pt x="20" y="83"/>
                        </a:cubicBezTo>
                        <a:cubicBezTo>
                          <a:pt x="20" y="84"/>
                          <a:pt x="20" y="85"/>
                          <a:pt x="19" y="86"/>
                        </a:cubicBezTo>
                        <a:cubicBezTo>
                          <a:pt x="20" y="86"/>
                          <a:pt x="20" y="86"/>
                          <a:pt x="20" y="86"/>
                        </a:cubicBezTo>
                        <a:cubicBezTo>
                          <a:pt x="22" y="87"/>
                          <a:pt x="25" y="87"/>
                          <a:pt x="26" y="87"/>
                        </a:cubicBezTo>
                        <a:cubicBezTo>
                          <a:pt x="28" y="88"/>
                          <a:pt x="33" y="88"/>
                          <a:pt x="33" y="88"/>
                        </a:cubicBezTo>
                        <a:cubicBezTo>
                          <a:pt x="37" y="89"/>
                          <a:pt x="37" y="89"/>
                          <a:pt x="37" y="89"/>
                        </a:cubicBezTo>
                        <a:cubicBezTo>
                          <a:pt x="37" y="89"/>
                          <a:pt x="37" y="89"/>
                          <a:pt x="37" y="89"/>
                        </a:cubicBezTo>
                        <a:cubicBezTo>
                          <a:pt x="37" y="89"/>
                          <a:pt x="37" y="89"/>
                          <a:pt x="37" y="89"/>
                        </a:cubicBezTo>
                        <a:cubicBezTo>
                          <a:pt x="37" y="89"/>
                          <a:pt x="55" y="90"/>
                          <a:pt x="59" y="90"/>
                        </a:cubicBezTo>
                        <a:cubicBezTo>
                          <a:pt x="64" y="90"/>
                          <a:pt x="62" y="88"/>
                          <a:pt x="62" y="86"/>
                        </a:cubicBezTo>
                        <a:cubicBezTo>
                          <a:pt x="62" y="84"/>
                          <a:pt x="63" y="83"/>
                          <a:pt x="64" y="82"/>
                        </a:cubicBezTo>
                        <a:cubicBezTo>
                          <a:pt x="65" y="82"/>
                          <a:pt x="68" y="79"/>
                          <a:pt x="68" y="79"/>
                        </a:cubicBezTo>
                        <a:cubicBezTo>
                          <a:pt x="69" y="87"/>
                          <a:pt x="82" y="83"/>
                          <a:pt x="86" y="82"/>
                        </a:cubicBezTo>
                        <a:cubicBezTo>
                          <a:pt x="90" y="82"/>
                          <a:pt x="89" y="83"/>
                          <a:pt x="92" y="84"/>
                        </a:cubicBezTo>
                        <a:cubicBezTo>
                          <a:pt x="94" y="86"/>
                          <a:pt x="97" y="89"/>
                          <a:pt x="97" y="89"/>
                        </a:cubicBezTo>
                        <a:cubicBezTo>
                          <a:pt x="107" y="77"/>
                          <a:pt x="107" y="77"/>
                          <a:pt x="107" y="77"/>
                        </a:cubicBezTo>
                        <a:cubicBezTo>
                          <a:pt x="107" y="77"/>
                          <a:pt x="106" y="71"/>
                          <a:pt x="106" y="69"/>
                        </a:cubicBezTo>
                        <a:cubicBezTo>
                          <a:pt x="106" y="66"/>
                          <a:pt x="107" y="68"/>
                          <a:pt x="109" y="64"/>
                        </a:cubicBezTo>
                        <a:cubicBezTo>
                          <a:pt x="111" y="60"/>
                          <a:pt x="110" y="61"/>
                          <a:pt x="111" y="58"/>
                        </a:cubicBezTo>
                        <a:cubicBezTo>
                          <a:pt x="112" y="54"/>
                          <a:pt x="111" y="54"/>
                          <a:pt x="113" y="49"/>
                        </a:cubicBezTo>
                        <a:cubicBezTo>
                          <a:pt x="114" y="44"/>
                          <a:pt x="115" y="45"/>
                          <a:pt x="116" y="43"/>
                        </a:cubicBezTo>
                        <a:cubicBezTo>
                          <a:pt x="118" y="40"/>
                          <a:pt x="119" y="37"/>
                          <a:pt x="120" y="35"/>
                        </a:cubicBezTo>
                        <a:cubicBezTo>
                          <a:pt x="120" y="33"/>
                          <a:pt x="120" y="31"/>
                          <a:pt x="121" y="30"/>
                        </a:cubicBezTo>
                        <a:lnTo>
                          <a:pt x="120" y="30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2" name="Freeform 49">
                    <a:extLst>
                      <a:ext uri="{FF2B5EF4-FFF2-40B4-BE49-F238E27FC236}">
                        <a16:creationId xmlns:a16="http://schemas.microsoft.com/office/drawing/2014/main" id="{63DFD48E-D2E2-4503-A9D1-0BBA523237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56177" y="2697530"/>
                    <a:ext cx="593460" cy="529987"/>
                  </a:xfrm>
                  <a:custGeom>
                    <a:avLst/>
                    <a:gdLst>
                      <a:gd name="T0" fmla="*/ 118 w 122"/>
                      <a:gd name="T1" fmla="*/ 238 h 105"/>
                      <a:gd name="T2" fmla="*/ 134 w 122"/>
                      <a:gd name="T3" fmla="*/ 249 h 105"/>
                      <a:gd name="T4" fmla="*/ 169 w 122"/>
                      <a:gd name="T5" fmla="*/ 276 h 105"/>
                      <a:gd name="T6" fmla="*/ 198 w 122"/>
                      <a:gd name="T7" fmla="*/ 262 h 105"/>
                      <a:gd name="T8" fmla="*/ 204 w 122"/>
                      <a:gd name="T9" fmla="*/ 244 h 105"/>
                      <a:gd name="T10" fmla="*/ 236 w 122"/>
                      <a:gd name="T11" fmla="*/ 246 h 105"/>
                      <a:gd name="T12" fmla="*/ 257 w 122"/>
                      <a:gd name="T13" fmla="*/ 225 h 105"/>
                      <a:gd name="T14" fmla="*/ 281 w 122"/>
                      <a:gd name="T15" fmla="*/ 238 h 105"/>
                      <a:gd name="T16" fmla="*/ 284 w 122"/>
                      <a:gd name="T17" fmla="*/ 230 h 105"/>
                      <a:gd name="T18" fmla="*/ 279 w 122"/>
                      <a:gd name="T19" fmla="*/ 187 h 105"/>
                      <a:gd name="T20" fmla="*/ 228 w 122"/>
                      <a:gd name="T21" fmla="*/ 147 h 105"/>
                      <a:gd name="T22" fmla="*/ 306 w 122"/>
                      <a:gd name="T23" fmla="*/ 123 h 105"/>
                      <a:gd name="T24" fmla="*/ 306 w 122"/>
                      <a:gd name="T25" fmla="*/ 104 h 105"/>
                      <a:gd name="T26" fmla="*/ 298 w 122"/>
                      <a:gd name="T27" fmla="*/ 86 h 105"/>
                      <a:gd name="T28" fmla="*/ 295 w 122"/>
                      <a:gd name="T29" fmla="*/ 67 h 105"/>
                      <a:gd name="T30" fmla="*/ 268 w 122"/>
                      <a:gd name="T31" fmla="*/ 8 h 105"/>
                      <a:gd name="T32" fmla="*/ 268 w 122"/>
                      <a:gd name="T33" fmla="*/ 8 h 105"/>
                      <a:gd name="T34" fmla="*/ 217 w 122"/>
                      <a:gd name="T35" fmla="*/ 8 h 105"/>
                      <a:gd name="T36" fmla="*/ 193 w 122"/>
                      <a:gd name="T37" fmla="*/ 29 h 105"/>
                      <a:gd name="T38" fmla="*/ 142 w 122"/>
                      <a:gd name="T39" fmla="*/ 43 h 105"/>
                      <a:gd name="T40" fmla="*/ 72 w 122"/>
                      <a:gd name="T41" fmla="*/ 88 h 105"/>
                      <a:gd name="T42" fmla="*/ 56 w 122"/>
                      <a:gd name="T43" fmla="*/ 104 h 105"/>
                      <a:gd name="T44" fmla="*/ 19 w 122"/>
                      <a:gd name="T45" fmla="*/ 104 h 105"/>
                      <a:gd name="T46" fmla="*/ 24 w 122"/>
                      <a:gd name="T47" fmla="*/ 120 h 105"/>
                      <a:gd name="T48" fmla="*/ 8 w 122"/>
                      <a:gd name="T49" fmla="*/ 126 h 105"/>
                      <a:gd name="T50" fmla="*/ 19 w 122"/>
                      <a:gd name="T51" fmla="*/ 150 h 105"/>
                      <a:gd name="T52" fmla="*/ 8 w 122"/>
                      <a:gd name="T53" fmla="*/ 166 h 105"/>
                      <a:gd name="T54" fmla="*/ 46 w 122"/>
                      <a:gd name="T55" fmla="*/ 161 h 105"/>
                      <a:gd name="T56" fmla="*/ 99 w 122"/>
                      <a:gd name="T57" fmla="*/ 145 h 105"/>
                      <a:gd name="T58" fmla="*/ 145 w 122"/>
                      <a:gd name="T59" fmla="*/ 163 h 105"/>
                      <a:gd name="T60" fmla="*/ 164 w 122"/>
                      <a:gd name="T61" fmla="*/ 187 h 105"/>
                      <a:gd name="T62" fmla="*/ 155 w 122"/>
                      <a:gd name="T63" fmla="*/ 195 h 105"/>
                      <a:gd name="T64" fmla="*/ 105 w 122"/>
                      <a:gd name="T65" fmla="*/ 169 h 105"/>
                      <a:gd name="T66" fmla="*/ 70 w 122"/>
                      <a:gd name="T67" fmla="*/ 195 h 105"/>
                      <a:gd name="T68" fmla="*/ 105 w 122"/>
                      <a:gd name="T69" fmla="*/ 225 h 105"/>
                      <a:gd name="T70" fmla="*/ 115 w 122"/>
                      <a:gd name="T71" fmla="*/ 238 h 10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122" h="105">
                        <a:moveTo>
                          <a:pt x="43" y="89"/>
                        </a:moveTo>
                        <a:cubicBezTo>
                          <a:pt x="43" y="89"/>
                          <a:pt x="44" y="89"/>
                          <a:pt x="44" y="89"/>
                        </a:cubicBezTo>
                        <a:cubicBezTo>
                          <a:pt x="46" y="89"/>
                          <a:pt x="45" y="89"/>
                          <a:pt x="46" y="91"/>
                        </a:cubicBezTo>
                        <a:cubicBezTo>
                          <a:pt x="48" y="92"/>
                          <a:pt x="50" y="93"/>
                          <a:pt x="50" y="93"/>
                        </a:cubicBezTo>
                        <a:cubicBezTo>
                          <a:pt x="51" y="94"/>
                          <a:pt x="56" y="96"/>
                          <a:pt x="57" y="98"/>
                        </a:cubicBezTo>
                        <a:cubicBezTo>
                          <a:pt x="59" y="100"/>
                          <a:pt x="63" y="103"/>
                          <a:pt x="63" y="103"/>
                        </a:cubicBezTo>
                        <a:cubicBezTo>
                          <a:pt x="74" y="105"/>
                          <a:pt x="74" y="105"/>
                          <a:pt x="74" y="105"/>
                        </a:cubicBezTo>
                        <a:cubicBezTo>
                          <a:pt x="74" y="105"/>
                          <a:pt x="73" y="102"/>
                          <a:pt x="74" y="98"/>
                        </a:cubicBezTo>
                        <a:cubicBezTo>
                          <a:pt x="75" y="94"/>
                          <a:pt x="72" y="93"/>
                          <a:pt x="72" y="91"/>
                        </a:cubicBezTo>
                        <a:cubicBezTo>
                          <a:pt x="72" y="89"/>
                          <a:pt x="75" y="92"/>
                          <a:pt x="76" y="91"/>
                        </a:cubicBezTo>
                        <a:cubicBezTo>
                          <a:pt x="78" y="90"/>
                          <a:pt x="79" y="91"/>
                          <a:pt x="81" y="92"/>
                        </a:cubicBezTo>
                        <a:cubicBezTo>
                          <a:pt x="83" y="93"/>
                          <a:pt x="86" y="93"/>
                          <a:pt x="88" y="92"/>
                        </a:cubicBezTo>
                        <a:cubicBezTo>
                          <a:pt x="90" y="90"/>
                          <a:pt x="90" y="88"/>
                          <a:pt x="91" y="85"/>
                        </a:cubicBezTo>
                        <a:cubicBezTo>
                          <a:pt x="91" y="82"/>
                          <a:pt x="94" y="85"/>
                          <a:pt x="96" y="84"/>
                        </a:cubicBezTo>
                        <a:cubicBezTo>
                          <a:pt x="99" y="84"/>
                          <a:pt x="101" y="88"/>
                          <a:pt x="102" y="88"/>
                        </a:cubicBezTo>
                        <a:cubicBezTo>
                          <a:pt x="103" y="89"/>
                          <a:pt x="104" y="89"/>
                          <a:pt x="105" y="89"/>
                        </a:cubicBezTo>
                        <a:cubicBezTo>
                          <a:pt x="105" y="89"/>
                          <a:pt x="105" y="89"/>
                          <a:pt x="105" y="89"/>
                        </a:cubicBezTo>
                        <a:cubicBezTo>
                          <a:pt x="106" y="88"/>
                          <a:pt x="106" y="87"/>
                          <a:pt x="106" y="86"/>
                        </a:cubicBezTo>
                        <a:cubicBezTo>
                          <a:pt x="105" y="83"/>
                          <a:pt x="103" y="82"/>
                          <a:pt x="100" y="79"/>
                        </a:cubicBezTo>
                        <a:cubicBezTo>
                          <a:pt x="97" y="76"/>
                          <a:pt x="102" y="72"/>
                          <a:pt x="104" y="70"/>
                        </a:cubicBezTo>
                        <a:cubicBezTo>
                          <a:pt x="107" y="68"/>
                          <a:pt x="96" y="66"/>
                          <a:pt x="96" y="66"/>
                        </a:cubicBezTo>
                        <a:cubicBezTo>
                          <a:pt x="85" y="55"/>
                          <a:pt x="85" y="55"/>
                          <a:pt x="85" y="55"/>
                        </a:cubicBezTo>
                        <a:cubicBezTo>
                          <a:pt x="85" y="55"/>
                          <a:pt x="91" y="53"/>
                          <a:pt x="96" y="51"/>
                        </a:cubicBezTo>
                        <a:cubicBezTo>
                          <a:pt x="101" y="49"/>
                          <a:pt x="107" y="49"/>
                          <a:pt x="114" y="46"/>
                        </a:cubicBezTo>
                        <a:cubicBezTo>
                          <a:pt x="121" y="43"/>
                          <a:pt x="122" y="45"/>
                          <a:pt x="122" y="45"/>
                        </a:cubicBezTo>
                        <a:cubicBezTo>
                          <a:pt x="122" y="45"/>
                          <a:pt x="119" y="39"/>
                          <a:pt x="114" y="39"/>
                        </a:cubicBezTo>
                        <a:cubicBezTo>
                          <a:pt x="108" y="38"/>
                          <a:pt x="107" y="36"/>
                          <a:pt x="108" y="32"/>
                        </a:cubicBezTo>
                        <a:cubicBezTo>
                          <a:pt x="110" y="28"/>
                          <a:pt x="108" y="32"/>
                          <a:pt x="111" y="32"/>
                        </a:cubicBezTo>
                        <a:cubicBezTo>
                          <a:pt x="114" y="32"/>
                          <a:pt x="116" y="32"/>
                          <a:pt x="117" y="29"/>
                        </a:cubicBezTo>
                        <a:cubicBezTo>
                          <a:pt x="118" y="26"/>
                          <a:pt x="115" y="25"/>
                          <a:pt x="110" y="25"/>
                        </a:cubicBezTo>
                        <a:cubicBezTo>
                          <a:pt x="106" y="24"/>
                          <a:pt x="108" y="21"/>
                          <a:pt x="103" y="15"/>
                        </a:cubicBezTo>
                        <a:cubicBezTo>
                          <a:pt x="101" y="12"/>
                          <a:pt x="100" y="7"/>
                          <a:pt x="100" y="3"/>
                        </a:cubicBezTo>
                        <a:cubicBezTo>
                          <a:pt x="100" y="3"/>
                          <a:pt x="100" y="3"/>
                          <a:pt x="100" y="3"/>
                        </a:cubicBezTo>
                        <a:cubicBezTo>
                          <a:pt x="100" y="3"/>
                          <a:pt x="100" y="3"/>
                          <a:pt x="100" y="3"/>
                        </a:cubicBezTo>
                        <a:cubicBezTo>
                          <a:pt x="100" y="3"/>
                          <a:pt x="91" y="1"/>
                          <a:pt x="89" y="1"/>
                        </a:cubicBezTo>
                        <a:cubicBezTo>
                          <a:pt x="87" y="0"/>
                          <a:pt x="82" y="1"/>
                          <a:pt x="81" y="3"/>
                        </a:cubicBezTo>
                        <a:cubicBezTo>
                          <a:pt x="80" y="4"/>
                          <a:pt x="78" y="7"/>
                          <a:pt x="77" y="7"/>
                        </a:cubicBezTo>
                        <a:cubicBezTo>
                          <a:pt x="76" y="6"/>
                          <a:pt x="72" y="11"/>
                          <a:pt x="72" y="11"/>
                        </a:cubicBezTo>
                        <a:cubicBezTo>
                          <a:pt x="69" y="17"/>
                          <a:pt x="69" y="17"/>
                          <a:pt x="69" y="17"/>
                        </a:cubicBezTo>
                        <a:cubicBezTo>
                          <a:pt x="69" y="17"/>
                          <a:pt x="60" y="17"/>
                          <a:pt x="53" y="16"/>
                        </a:cubicBezTo>
                        <a:cubicBezTo>
                          <a:pt x="46" y="15"/>
                          <a:pt x="35" y="29"/>
                          <a:pt x="34" y="31"/>
                        </a:cubicBezTo>
                        <a:cubicBezTo>
                          <a:pt x="32" y="33"/>
                          <a:pt x="30" y="34"/>
                          <a:pt x="27" y="33"/>
                        </a:cubicBezTo>
                        <a:cubicBezTo>
                          <a:pt x="24" y="33"/>
                          <a:pt x="24" y="34"/>
                          <a:pt x="23" y="35"/>
                        </a:cubicBezTo>
                        <a:cubicBezTo>
                          <a:pt x="23" y="36"/>
                          <a:pt x="21" y="39"/>
                          <a:pt x="21" y="39"/>
                        </a:cubicBezTo>
                        <a:cubicBezTo>
                          <a:pt x="7" y="39"/>
                          <a:pt x="7" y="39"/>
                          <a:pt x="7" y="39"/>
                        </a:cubicBezTo>
                        <a:cubicBezTo>
                          <a:pt x="7" y="39"/>
                          <a:pt x="7" y="39"/>
                          <a:pt x="7" y="39"/>
                        </a:cubicBezTo>
                        <a:cubicBezTo>
                          <a:pt x="7" y="40"/>
                          <a:pt x="8" y="40"/>
                          <a:pt x="8" y="40"/>
                        </a:cubicBezTo>
                        <a:cubicBezTo>
                          <a:pt x="10" y="41"/>
                          <a:pt x="9" y="44"/>
                          <a:pt x="9" y="45"/>
                        </a:cubicBezTo>
                        <a:cubicBezTo>
                          <a:pt x="9" y="47"/>
                          <a:pt x="9" y="47"/>
                          <a:pt x="7" y="47"/>
                        </a:cubicBezTo>
                        <a:cubicBezTo>
                          <a:pt x="5" y="47"/>
                          <a:pt x="3" y="45"/>
                          <a:pt x="3" y="47"/>
                        </a:cubicBezTo>
                        <a:cubicBezTo>
                          <a:pt x="3" y="48"/>
                          <a:pt x="3" y="51"/>
                          <a:pt x="5" y="52"/>
                        </a:cubicBezTo>
                        <a:cubicBezTo>
                          <a:pt x="6" y="53"/>
                          <a:pt x="8" y="55"/>
                          <a:pt x="7" y="56"/>
                        </a:cubicBezTo>
                        <a:cubicBezTo>
                          <a:pt x="6" y="57"/>
                          <a:pt x="0" y="55"/>
                          <a:pt x="0" y="57"/>
                        </a:cubicBezTo>
                        <a:cubicBezTo>
                          <a:pt x="0" y="59"/>
                          <a:pt x="1" y="61"/>
                          <a:pt x="3" y="62"/>
                        </a:cubicBezTo>
                        <a:cubicBezTo>
                          <a:pt x="5" y="62"/>
                          <a:pt x="5" y="59"/>
                          <a:pt x="8" y="60"/>
                        </a:cubicBezTo>
                        <a:cubicBezTo>
                          <a:pt x="12" y="62"/>
                          <a:pt x="13" y="59"/>
                          <a:pt x="17" y="60"/>
                        </a:cubicBezTo>
                        <a:cubicBezTo>
                          <a:pt x="20" y="61"/>
                          <a:pt x="27" y="62"/>
                          <a:pt x="29" y="60"/>
                        </a:cubicBezTo>
                        <a:cubicBezTo>
                          <a:pt x="31" y="57"/>
                          <a:pt x="33" y="52"/>
                          <a:pt x="37" y="54"/>
                        </a:cubicBezTo>
                        <a:cubicBezTo>
                          <a:pt x="41" y="56"/>
                          <a:pt x="43" y="55"/>
                          <a:pt x="46" y="58"/>
                        </a:cubicBezTo>
                        <a:cubicBezTo>
                          <a:pt x="50" y="61"/>
                          <a:pt x="52" y="57"/>
                          <a:pt x="54" y="61"/>
                        </a:cubicBezTo>
                        <a:cubicBezTo>
                          <a:pt x="56" y="65"/>
                          <a:pt x="55" y="64"/>
                          <a:pt x="57" y="65"/>
                        </a:cubicBezTo>
                        <a:cubicBezTo>
                          <a:pt x="60" y="67"/>
                          <a:pt x="60" y="69"/>
                          <a:pt x="61" y="70"/>
                        </a:cubicBezTo>
                        <a:cubicBezTo>
                          <a:pt x="62" y="71"/>
                          <a:pt x="62" y="72"/>
                          <a:pt x="62" y="73"/>
                        </a:cubicBezTo>
                        <a:cubicBezTo>
                          <a:pt x="62" y="74"/>
                          <a:pt x="62" y="75"/>
                          <a:pt x="58" y="73"/>
                        </a:cubicBezTo>
                        <a:cubicBezTo>
                          <a:pt x="54" y="71"/>
                          <a:pt x="54" y="66"/>
                          <a:pt x="49" y="67"/>
                        </a:cubicBezTo>
                        <a:cubicBezTo>
                          <a:pt x="44" y="68"/>
                          <a:pt x="41" y="64"/>
                          <a:pt x="39" y="63"/>
                        </a:cubicBezTo>
                        <a:cubicBezTo>
                          <a:pt x="37" y="62"/>
                          <a:pt x="36" y="59"/>
                          <a:pt x="34" y="64"/>
                        </a:cubicBezTo>
                        <a:cubicBezTo>
                          <a:pt x="32" y="68"/>
                          <a:pt x="22" y="71"/>
                          <a:pt x="26" y="73"/>
                        </a:cubicBezTo>
                        <a:cubicBezTo>
                          <a:pt x="31" y="75"/>
                          <a:pt x="37" y="73"/>
                          <a:pt x="38" y="77"/>
                        </a:cubicBezTo>
                        <a:cubicBezTo>
                          <a:pt x="39" y="81"/>
                          <a:pt x="38" y="82"/>
                          <a:pt x="39" y="84"/>
                        </a:cubicBezTo>
                        <a:cubicBezTo>
                          <a:pt x="41" y="87"/>
                          <a:pt x="44" y="86"/>
                          <a:pt x="44" y="88"/>
                        </a:cubicBezTo>
                        <a:cubicBezTo>
                          <a:pt x="44" y="88"/>
                          <a:pt x="43" y="88"/>
                          <a:pt x="43" y="8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3" name="Freeform 50">
                    <a:extLst>
                      <a:ext uri="{FF2B5EF4-FFF2-40B4-BE49-F238E27FC236}">
                        <a16:creationId xmlns:a16="http://schemas.microsoft.com/office/drawing/2014/main" id="{D6833224-E9A4-4C63-8DA4-8E732F17B4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3180" y="3110579"/>
                    <a:ext cx="577125" cy="448885"/>
                  </a:xfrm>
                  <a:custGeom>
                    <a:avLst/>
                    <a:gdLst>
                      <a:gd name="T0" fmla="*/ 35 w 119"/>
                      <a:gd name="T1" fmla="*/ 19 h 89"/>
                      <a:gd name="T2" fmla="*/ 21 w 119"/>
                      <a:gd name="T3" fmla="*/ 27 h 89"/>
                      <a:gd name="T4" fmla="*/ 5 w 119"/>
                      <a:gd name="T5" fmla="*/ 48 h 89"/>
                      <a:gd name="T6" fmla="*/ 16 w 119"/>
                      <a:gd name="T7" fmla="*/ 75 h 89"/>
                      <a:gd name="T8" fmla="*/ 37 w 119"/>
                      <a:gd name="T9" fmla="*/ 99 h 89"/>
                      <a:gd name="T10" fmla="*/ 45 w 119"/>
                      <a:gd name="T11" fmla="*/ 112 h 89"/>
                      <a:gd name="T12" fmla="*/ 61 w 119"/>
                      <a:gd name="T13" fmla="*/ 166 h 89"/>
                      <a:gd name="T14" fmla="*/ 110 w 119"/>
                      <a:gd name="T15" fmla="*/ 198 h 89"/>
                      <a:gd name="T16" fmla="*/ 144 w 119"/>
                      <a:gd name="T17" fmla="*/ 222 h 89"/>
                      <a:gd name="T18" fmla="*/ 155 w 119"/>
                      <a:gd name="T19" fmla="*/ 201 h 89"/>
                      <a:gd name="T20" fmla="*/ 163 w 119"/>
                      <a:gd name="T21" fmla="*/ 214 h 89"/>
                      <a:gd name="T22" fmla="*/ 174 w 119"/>
                      <a:gd name="T23" fmla="*/ 233 h 89"/>
                      <a:gd name="T24" fmla="*/ 187 w 119"/>
                      <a:gd name="T25" fmla="*/ 225 h 89"/>
                      <a:gd name="T26" fmla="*/ 192 w 119"/>
                      <a:gd name="T27" fmla="*/ 227 h 89"/>
                      <a:gd name="T28" fmla="*/ 195 w 119"/>
                      <a:gd name="T29" fmla="*/ 227 h 89"/>
                      <a:gd name="T30" fmla="*/ 198 w 119"/>
                      <a:gd name="T31" fmla="*/ 222 h 89"/>
                      <a:gd name="T32" fmla="*/ 216 w 119"/>
                      <a:gd name="T33" fmla="*/ 209 h 89"/>
                      <a:gd name="T34" fmla="*/ 227 w 119"/>
                      <a:gd name="T35" fmla="*/ 206 h 89"/>
                      <a:gd name="T36" fmla="*/ 224 w 119"/>
                      <a:gd name="T37" fmla="*/ 222 h 89"/>
                      <a:gd name="T38" fmla="*/ 238 w 119"/>
                      <a:gd name="T39" fmla="*/ 233 h 89"/>
                      <a:gd name="T40" fmla="*/ 246 w 119"/>
                      <a:gd name="T41" fmla="*/ 219 h 89"/>
                      <a:gd name="T42" fmla="*/ 257 w 119"/>
                      <a:gd name="T43" fmla="*/ 214 h 89"/>
                      <a:gd name="T44" fmla="*/ 275 w 119"/>
                      <a:gd name="T45" fmla="*/ 225 h 89"/>
                      <a:gd name="T46" fmla="*/ 299 w 119"/>
                      <a:gd name="T47" fmla="*/ 233 h 89"/>
                      <a:gd name="T48" fmla="*/ 313 w 119"/>
                      <a:gd name="T49" fmla="*/ 217 h 89"/>
                      <a:gd name="T50" fmla="*/ 313 w 119"/>
                      <a:gd name="T51" fmla="*/ 206 h 89"/>
                      <a:gd name="T52" fmla="*/ 302 w 119"/>
                      <a:gd name="T53" fmla="*/ 195 h 89"/>
                      <a:gd name="T54" fmla="*/ 302 w 119"/>
                      <a:gd name="T55" fmla="*/ 155 h 89"/>
                      <a:gd name="T56" fmla="*/ 294 w 119"/>
                      <a:gd name="T57" fmla="*/ 136 h 89"/>
                      <a:gd name="T58" fmla="*/ 281 w 119"/>
                      <a:gd name="T59" fmla="*/ 112 h 89"/>
                      <a:gd name="T60" fmla="*/ 273 w 119"/>
                      <a:gd name="T61" fmla="*/ 83 h 89"/>
                      <a:gd name="T62" fmla="*/ 265 w 119"/>
                      <a:gd name="T63" fmla="*/ 67 h 89"/>
                      <a:gd name="T64" fmla="*/ 257 w 119"/>
                      <a:gd name="T65" fmla="*/ 45 h 89"/>
                      <a:gd name="T66" fmla="*/ 249 w 119"/>
                      <a:gd name="T67" fmla="*/ 27 h 89"/>
                      <a:gd name="T68" fmla="*/ 246 w 119"/>
                      <a:gd name="T69" fmla="*/ 27 h 89"/>
                      <a:gd name="T70" fmla="*/ 238 w 119"/>
                      <a:gd name="T71" fmla="*/ 24 h 89"/>
                      <a:gd name="T72" fmla="*/ 219 w 119"/>
                      <a:gd name="T73" fmla="*/ 21 h 89"/>
                      <a:gd name="T74" fmla="*/ 192 w 119"/>
                      <a:gd name="T75" fmla="*/ 16 h 89"/>
                      <a:gd name="T76" fmla="*/ 176 w 119"/>
                      <a:gd name="T77" fmla="*/ 5 h 89"/>
                      <a:gd name="T78" fmla="*/ 163 w 119"/>
                      <a:gd name="T79" fmla="*/ 8 h 89"/>
                      <a:gd name="T80" fmla="*/ 155 w 119"/>
                      <a:gd name="T81" fmla="*/ 27 h 89"/>
                      <a:gd name="T82" fmla="*/ 136 w 119"/>
                      <a:gd name="T83" fmla="*/ 27 h 89"/>
                      <a:gd name="T84" fmla="*/ 123 w 119"/>
                      <a:gd name="T85" fmla="*/ 24 h 89"/>
                      <a:gd name="T86" fmla="*/ 112 w 119"/>
                      <a:gd name="T87" fmla="*/ 24 h 89"/>
                      <a:gd name="T88" fmla="*/ 118 w 119"/>
                      <a:gd name="T89" fmla="*/ 43 h 89"/>
                      <a:gd name="T90" fmla="*/ 118 w 119"/>
                      <a:gd name="T91" fmla="*/ 62 h 89"/>
                      <a:gd name="T92" fmla="*/ 88 w 119"/>
                      <a:gd name="T93" fmla="*/ 56 h 89"/>
                      <a:gd name="T94" fmla="*/ 72 w 119"/>
                      <a:gd name="T95" fmla="*/ 43 h 89"/>
                      <a:gd name="T96" fmla="*/ 53 w 119"/>
                      <a:gd name="T97" fmla="*/ 29 h 89"/>
                      <a:gd name="T98" fmla="*/ 45 w 119"/>
                      <a:gd name="T99" fmla="*/ 24 h 89"/>
                      <a:gd name="T100" fmla="*/ 37 w 119"/>
                      <a:gd name="T101" fmla="*/ 19 h 89"/>
                      <a:gd name="T102" fmla="*/ 35 w 119"/>
                      <a:gd name="T103" fmla="*/ 19 h 89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0" t="0" r="r" b="b"/>
                    <a:pathLst>
                      <a:path w="119" h="89">
                        <a:moveTo>
                          <a:pt x="13" y="7"/>
                        </a:moveTo>
                        <a:cubicBezTo>
                          <a:pt x="12" y="8"/>
                          <a:pt x="10" y="8"/>
                          <a:pt x="8" y="10"/>
                        </a:cubicBezTo>
                        <a:cubicBezTo>
                          <a:pt x="5" y="12"/>
                          <a:pt x="2" y="13"/>
                          <a:pt x="2" y="18"/>
                        </a:cubicBezTo>
                        <a:cubicBezTo>
                          <a:pt x="1" y="23"/>
                          <a:pt x="0" y="22"/>
                          <a:pt x="6" y="28"/>
                        </a:cubicBezTo>
                        <a:cubicBezTo>
                          <a:pt x="11" y="33"/>
                          <a:pt x="13" y="33"/>
                          <a:pt x="14" y="37"/>
                        </a:cubicBezTo>
                        <a:cubicBezTo>
                          <a:pt x="15" y="40"/>
                          <a:pt x="16" y="38"/>
                          <a:pt x="17" y="42"/>
                        </a:cubicBezTo>
                        <a:cubicBezTo>
                          <a:pt x="19" y="47"/>
                          <a:pt x="15" y="55"/>
                          <a:pt x="23" y="62"/>
                        </a:cubicBezTo>
                        <a:cubicBezTo>
                          <a:pt x="31" y="68"/>
                          <a:pt x="36" y="68"/>
                          <a:pt x="41" y="74"/>
                        </a:cubicBezTo>
                        <a:cubicBezTo>
                          <a:pt x="46" y="79"/>
                          <a:pt x="51" y="83"/>
                          <a:pt x="54" y="83"/>
                        </a:cubicBezTo>
                        <a:cubicBezTo>
                          <a:pt x="57" y="83"/>
                          <a:pt x="59" y="81"/>
                          <a:pt x="58" y="75"/>
                        </a:cubicBezTo>
                        <a:cubicBezTo>
                          <a:pt x="58" y="75"/>
                          <a:pt x="60" y="77"/>
                          <a:pt x="61" y="80"/>
                        </a:cubicBezTo>
                        <a:cubicBezTo>
                          <a:pt x="62" y="83"/>
                          <a:pt x="61" y="85"/>
                          <a:pt x="65" y="87"/>
                        </a:cubicBezTo>
                        <a:cubicBezTo>
                          <a:pt x="69" y="89"/>
                          <a:pt x="68" y="82"/>
                          <a:pt x="70" y="84"/>
                        </a:cubicBezTo>
                        <a:cubicBezTo>
                          <a:pt x="71" y="84"/>
                          <a:pt x="71" y="84"/>
                          <a:pt x="72" y="85"/>
                        </a:cubicBezTo>
                        <a:cubicBezTo>
                          <a:pt x="73" y="85"/>
                          <a:pt x="73" y="85"/>
                          <a:pt x="73" y="85"/>
                        </a:cubicBezTo>
                        <a:cubicBezTo>
                          <a:pt x="74" y="83"/>
                          <a:pt x="74" y="83"/>
                          <a:pt x="74" y="83"/>
                        </a:cubicBezTo>
                        <a:cubicBezTo>
                          <a:pt x="81" y="78"/>
                          <a:pt x="81" y="78"/>
                          <a:pt x="81" y="78"/>
                        </a:cubicBezTo>
                        <a:cubicBezTo>
                          <a:pt x="85" y="77"/>
                          <a:pt x="85" y="77"/>
                          <a:pt x="85" y="77"/>
                        </a:cubicBezTo>
                        <a:cubicBezTo>
                          <a:pt x="85" y="77"/>
                          <a:pt x="84" y="80"/>
                          <a:pt x="84" y="83"/>
                        </a:cubicBezTo>
                        <a:cubicBezTo>
                          <a:pt x="83" y="85"/>
                          <a:pt x="87" y="87"/>
                          <a:pt x="89" y="87"/>
                        </a:cubicBezTo>
                        <a:cubicBezTo>
                          <a:pt x="91" y="87"/>
                          <a:pt x="92" y="85"/>
                          <a:pt x="92" y="82"/>
                        </a:cubicBezTo>
                        <a:cubicBezTo>
                          <a:pt x="93" y="80"/>
                          <a:pt x="94" y="80"/>
                          <a:pt x="96" y="80"/>
                        </a:cubicBezTo>
                        <a:cubicBezTo>
                          <a:pt x="98" y="80"/>
                          <a:pt x="101" y="83"/>
                          <a:pt x="103" y="84"/>
                        </a:cubicBezTo>
                        <a:cubicBezTo>
                          <a:pt x="105" y="86"/>
                          <a:pt x="109" y="87"/>
                          <a:pt x="112" y="87"/>
                        </a:cubicBezTo>
                        <a:cubicBezTo>
                          <a:pt x="115" y="86"/>
                          <a:pt x="116" y="84"/>
                          <a:pt x="117" y="81"/>
                        </a:cubicBezTo>
                        <a:cubicBezTo>
                          <a:pt x="119" y="79"/>
                          <a:pt x="118" y="79"/>
                          <a:pt x="117" y="77"/>
                        </a:cubicBezTo>
                        <a:cubicBezTo>
                          <a:pt x="116" y="76"/>
                          <a:pt x="113" y="73"/>
                          <a:pt x="113" y="73"/>
                        </a:cubicBezTo>
                        <a:cubicBezTo>
                          <a:pt x="113" y="73"/>
                          <a:pt x="113" y="61"/>
                          <a:pt x="113" y="58"/>
                        </a:cubicBezTo>
                        <a:cubicBezTo>
                          <a:pt x="113" y="56"/>
                          <a:pt x="113" y="54"/>
                          <a:pt x="110" y="51"/>
                        </a:cubicBezTo>
                        <a:cubicBezTo>
                          <a:pt x="106" y="48"/>
                          <a:pt x="105" y="47"/>
                          <a:pt x="105" y="42"/>
                        </a:cubicBezTo>
                        <a:cubicBezTo>
                          <a:pt x="105" y="38"/>
                          <a:pt x="105" y="34"/>
                          <a:pt x="102" y="31"/>
                        </a:cubicBezTo>
                        <a:cubicBezTo>
                          <a:pt x="99" y="28"/>
                          <a:pt x="99" y="27"/>
                          <a:pt x="99" y="25"/>
                        </a:cubicBezTo>
                        <a:cubicBezTo>
                          <a:pt x="99" y="23"/>
                          <a:pt x="97" y="19"/>
                          <a:pt x="96" y="17"/>
                        </a:cubicBezTo>
                        <a:cubicBezTo>
                          <a:pt x="95" y="15"/>
                          <a:pt x="93" y="11"/>
                          <a:pt x="93" y="10"/>
                        </a:cubicBezTo>
                        <a:cubicBezTo>
                          <a:pt x="92" y="10"/>
                          <a:pt x="92" y="10"/>
                          <a:pt x="92" y="10"/>
                        </a:cubicBezTo>
                        <a:cubicBezTo>
                          <a:pt x="89" y="9"/>
                          <a:pt x="89" y="9"/>
                          <a:pt x="89" y="9"/>
                        </a:cubicBezTo>
                        <a:cubicBezTo>
                          <a:pt x="89" y="9"/>
                          <a:pt x="84" y="9"/>
                          <a:pt x="82" y="8"/>
                        </a:cubicBezTo>
                        <a:cubicBezTo>
                          <a:pt x="81" y="8"/>
                          <a:pt x="73" y="7"/>
                          <a:pt x="72" y="6"/>
                        </a:cubicBezTo>
                        <a:cubicBezTo>
                          <a:pt x="71" y="5"/>
                          <a:pt x="69" y="2"/>
                          <a:pt x="66" y="2"/>
                        </a:cubicBezTo>
                        <a:cubicBezTo>
                          <a:pt x="64" y="3"/>
                          <a:pt x="61" y="0"/>
                          <a:pt x="61" y="3"/>
                        </a:cubicBezTo>
                        <a:cubicBezTo>
                          <a:pt x="60" y="6"/>
                          <a:pt x="60" y="8"/>
                          <a:pt x="58" y="10"/>
                        </a:cubicBezTo>
                        <a:cubicBezTo>
                          <a:pt x="56" y="11"/>
                          <a:pt x="53" y="11"/>
                          <a:pt x="51" y="10"/>
                        </a:cubicBezTo>
                        <a:cubicBezTo>
                          <a:pt x="49" y="9"/>
                          <a:pt x="48" y="8"/>
                          <a:pt x="46" y="9"/>
                        </a:cubicBezTo>
                        <a:cubicBezTo>
                          <a:pt x="45" y="10"/>
                          <a:pt x="42" y="7"/>
                          <a:pt x="42" y="9"/>
                        </a:cubicBezTo>
                        <a:cubicBezTo>
                          <a:pt x="42" y="11"/>
                          <a:pt x="45" y="12"/>
                          <a:pt x="44" y="16"/>
                        </a:cubicBezTo>
                        <a:cubicBezTo>
                          <a:pt x="43" y="20"/>
                          <a:pt x="44" y="23"/>
                          <a:pt x="44" y="23"/>
                        </a:cubicBezTo>
                        <a:cubicBezTo>
                          <a:pt x="33" y="21"/>
                          <a:pt x="33" y="21"/>
                          <a:pt x="33" y="21"/>
                        </a:cubicBezTo>
                        <a:cubicBezTo>
                          <a:pt x="33" y="21"/>
                          <a:pt x="29" y="18"/>
                          <a:pt x="27" y="16"/>
                        </a:cubicBezTo>
                        <a:cubicBezTo>
                          <a:pt x="26" y="14"/>
                          <a:pt x="21" y="12"/>
                          <a:pt x="20" y="11"/>
                        </a:cubicBezTo>
                        <a:cubicBezTo>
                          <a:pt x="20" y="11"/>
                          <a:pt x="18" y="10"/>
                          <a:pt x="17" y="9"/>
                        </a:cubicBezTo>
                        <a:cubicBezTo>
                          <a:pt x="15" y="7"/>
                          <a:pt x="16" y="7"/>
                          <a:pt x="14" y="7"/>
                        </a:cubicBezTo>
                        <a:cubicBezTo>
                          <a:pt x="14" y="7"/>
                          <a:pt x="13" y="7"/>
                          <a:pt x="13" y="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4" name="Freeform 51">
                    <a:extLst>
                      <a:ext uri="{FF2B5EF4-FFF2-40B4-BE49-F238E27FC236}">
                        <a16:creationId xmlns:a16="http://schemas.microsoft.com/office/drawing/2014/main" id="{2C04AFCB-2F00-4F56-99C6-DBC071B1B6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04059" y="1750722"/>
                    <a:ext cx="330305" cy="675213"/>
                  </a:xfrm>
                  <a:custGeom>
                    <a:avLst/>
                    <a:gdLst>
                      <a:gd name="T0" fmla="*/ 182 w 68"/>
                      <a:gd name="T1" fmla="*/ 326 h 134"/>
                      <a:gd name="T2" fmla="*/ 137 w 68"/>
                      <a:gd name="T3" fmla="*/ 342 h 134"/>
                      <a:gd name="T4" fmla="*/ 120 w 68"/>
                      <a:gd name="T5" fmla="*/ 353 h 134"/>
                      <a:gd name="T6" fmla="*/ 110 w 68"/>
                      <a:gd name="T7" fmla="*/ 358 h 134"/>
                      <a:gd name="T8" fmla="*/ 110 w 68"/>
                      <a:gd name="T9" fmla="*/ 358 h 134"/>
                      <a:gd name="T10" fmla="*/ 112 w 68"/>
                      <a:gd name="T11" fmla="*/ 355 h 134"/>
                      <a:gd name="T12" fmla="*/ 107 w 68"/>
                      <a:gd name="T13" fmla="*/ 345 h 134"/>
                      <a:gd name="T14" fmla="*/ 96 w 68"/>
                      <a:gd name="T15" fmla="*/ 342 h 134"/>
                      <a:gd name="T16" fmla="*/ 86 w 68"/>
                      <a:gd name="T17" fmla="*/ 329 h 134"/>
                      <a:gd name="T18" fmla="*/ 72 w 68"/>
                      <a:gd name="T19" fmla="*/ 321 h 134"/>
                      <a:gd name="T20" fmla="*/ 56 w 68"/>
                      <a:gd name="T21" fmla="*/ 321 h 134"/>
                      <a:gd name="T22" fmla="*/ 48 w 68"/>
                      <a:gd name="T23" fmla="*/ 315 h 134"/>
                      <a:gd name="T24" fmla="*/ 43 w 68"/>
                      <a:gd name="T25" fmla="*/ 305 h 134"/>
                      <a:gd name="T26" fmla="*/ 32 w 68"/>
                      <a:gd name="T27" fmla="*/ 299 h 134"/>
                      <a:gd name="T28" fmla="*/ 13 w 68"/>
                      <a:gd name="T29" fmla="*/ 278 h 134"/>
                      <a:gd name="T30" fmla="*/ 13 w 68"/>
                      <a:gd name="T31" fmla="*/ 259 h 134"/>
                      <a:gd name="T32" fmla="*/ 8 w 68"/>
                      <a:gd name="T33" fmla="*/ 238 h 134"/>
                      <a:gd name="T34" fmla="*/ 3 w 68"/>
                      <a:gd name="T35" fmla="*/ 219 h 134"/>
                      <a:gd name="T36" fmla="*/ 16 w 68"/>
                      <a:gd name="T37" fmla="*/ 203 h 134"/>
                      <a:gd name="T38" fmla="*/ 21 w 68"/>
                      <a:gd name="T39" fmla="*/ 176 h 134"/>
                      <a:gd name="T40" fmla="*/ 11 w 68"/>
                      <a:gd name="T41" fmla="*/ 139 h 134"/>
                      <a:gd name="T42" fmla="*/ 13 w 68"/>
                      <a:gd name="T43" fmla="*/ 112 h 134"/>
                      <a:gd name="T44" fmla="*/ 27 w 68"/>
                      <a:gd name="T45" fmla="*/ 83 h 134"/>
                      <a:gd name="T46" fmla="*/ 35 w 68"/>
                      <a:gd name="T47" fmla="*/ 69 h 134"/>
                      <a:gd name="T48" fmla="*/ 21 w 68"/>
                      <a:gd name="T49" fmla="*/ 56 h 134"/>
                      <a:gd name="T50" fmla="*/ 21 w 68"/>
                      <a:gd name="T51" fmla="*/ 19 h 134"/>
                      <a:gd name="T52" fmla="*/ 48 w 68"/>
                      <a:gd name="T53" fmla="*/ 19 h 134"/>
                      <a:gd name="T54" fmla="*/ 62 w 68"/>
                      <a:gd name="T55" fmla="*/ 29 h 134"/>
                      <a:gd name="T56" fmla="*/ 72 w 68"/>
                      <a:gd name="T57" fmla="*/ 19 h 134"/>
                      <a:gd name="T58" fmla="*/ 70 w 68"/>
                      <a:gd name="T59" fmla="*/ 0 h 134"/>
                      <a:gd name="T60" fmla="*/ 83 w 68"/>
                      <a:gd name="T61" fmla="*/ 13 h 134"/>
                      <a:gd name="T62" fmla="*/ 110 w 68"/>
                      <a:gd name="T63" fmla="*/ 27 h 134"/>
                      <a:gd name="T64" fmla="*/ 110 w 68"/>
                      <a:gd name="T65" fmla="*/ 27 h 134"/>
                      <a:gd name="T66" fmla="*/ 102 w 68"/>
                      <a:gd name="T67" fmla="*/ 61 h 134"/>
                      <a:gd name="T68" fmla="*/ 126 w 68"/>
                      <a:gd name="T69" fmla="*/ 72 h 134"/>
                      <a:gd name="T70" fmla="*/ 155 w 68"/>
                      <a:gd name="T71" fmla="*/ 80 h 134"/>
                      <a:gd name="T72" fmla="*/ 161 w 68"/>
                      <a:gd name="T73" fmla="*/ 134 h 134"/>
                      <a:gd name="T74" fmla="*/ 174 w 68"/>
                      <a:gd name="T75" fmla="*/ 195 h 134"/>
                      <a:gd name="T76" fmla="*/ 169 w 68"/>
                      <a:gd name="T77" fmla="*/ 264 h 134"/>
                      <a:gd name="T78" fmla="*/ 174 w 68"/>
                      <a:gd name="T79" fmla="*/ 291 h 134"/>
                      <a:gd name="T80" fmla="*/ 182 w 68"/>
                      <a:gd name="T81" fmla="*/ 326 h 13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68" h="134">
                        <a:moveTo>
                          <a:pt x="68" y="122"/>
                        </a:moveTo>
                        <a:cubicBezTo>
                          <a:pt x="64" y="125"/>
                          <a:pt x="54" y="130"/>
                          <a:pt x="51" y="128"/>
                        </a:cubicBezTo>
                        <a:cubicBezTo>
                          <a:pt x="48" y="127"/>
                          <a:pt x="46" y="130"/>
                          <a:pt x="45" y="132"/>
                        </a:cubicBezTo>
                        <a:cubicBezTo>
                          <a:pt x="44" y="134"/>
                          <a:pt x="43" y="134"/>
                          <a:pt x="41" y="134"/>
                        </a:cubicBezTo>
                        <a:cubicBezTo>
                          <a:pt x="41" y="134"/>
                          <a:pt x="41" y="134"/>
                          <a:pt x="41" y="134"/>
                        </a:cubicBezTo>
                        <a:cubicBezTo>
                          <a:pt x="41" y="133"/>
                          <a:pt x="41" y="133"/>
                          <a:pt x="42" y="133"/>
                        </a:cubicBezTo>
                        <a:cubicBezTo>
                          <a:pt x="42" y="133"/>
                          <a:pt x="41" y="130"/>
                          <a:pt x="40" y="129"/>
                        </a:cubicBezTo>
                        <a:cubicBezTo>
                          <a:pt x="39" y="128"/>
                          <a:pt x="38" y="128"/>
                          <a:pt x="36" y="128"/>
                        </a:cubicBezTo>
                        <a:cubicBezTo>
                          <a:pt x="34" y="129"/>
                          <a:pt x="34" y="126"/>
                          <a:pt x="32" y="123"/>
                        </a:cubicBezTo>
                        <a:cubicBezTo>
                          <a:pt x="30" y="121"/>
                          <a:pt x="30" y="119"/>
                          <a:pt x="27" y="120"/>
                        </a:cubicBezTo>
                        <a:cubicBezTo>
                          <a:pt x="24" y="121"/>
                          <a:pt x="22" y="121"/>
                          <a:pt x="21" y="120"/>
                        </a:cubicBezTo>
                        <a:cubicBezTo>
                          <a:pt x="20" y="119"/>
                          <a:pt x="18" y="119"/>
                          <a:pt x="18" y="118"/>
                        </a:cubicBezTo>
                        <a:cubicBezTo>
                          <a:pt x="17" y="117"/>
                          <a:pt x="16" y="114"/>
                          <a:pt x="16" y="114"/>
                        </a:cubicBezTo>
                        <a:cubicBezTo>
                          <a:pt x="15" y="113"/>
                          <a:pt x="13" y="113"/>
                          <a:pt x="12" y="112"/>
                        </a:cubicBezTo>
                        <a:cubicBezTo>
                          <a:pt x="10" y="112"/>
                          <a:pt x="6" y="104"/>
                          <a:pt x="5" y="104"/>
                        </a:cubicBezTo>
                        <a:cubicBezTo>
                          <a:pt x="5" y="104"/>
                          <a:pt x="5" y="100"/>
                          <a:pt x="5" y="97"/>
                        </a:cubicBezTo>
                        <a:cubicBezTo>
                          <a:pt x="4" y="94"/>
                          <a:pt x="5" y="93"/>
                          <a:pt x="3" y="89"/>
                        </a:cubicBezTo>
                        <a:cubicBezTo>
                          <a:pt x="0" y="85"/>
                          <a:pt x="1" y="82"/>
                          <a:pt x="1" y="82"/>
                        </a:cubicBezTo>
                        <a:cubicBezTo>
                          <a:pt x="1" y="82"/>
                          <a:pt x="5" y="80"/>
                          <a:pt x="6" y="76"/>
                        </a:cubicBezTo>
                        <a:cubicBezTo>
                          <a:pt x="8" y="72"/>
                          <a:pt x="10" y="72"/>
                          <a:pt x="8" y="66"/>
                        </a:cubicBezTo>
                        <a:cubicBezTo>
                          <a:pt x="5" y="61"/>
                          <a:pt x="4" y="57"/>
                          <a:pt x="4" y="52"/>
                        </a:cubicBezTo>
                        <a:cubicBezTo>
                          <a:pt x="4" y="48"/>
                          <a:pt x="4" y="45"/>
                          <a:pt x="5" y="42"/>
                        </a:cubicBezTo>
                        <a:cubicBezTo>
                          <a:pt x="5" y="40"/>
                          <a:pt x="8" y="34"/>
                          <a:pt x="10" y="31"/>
                        </a:cubicBezTo>
                        <a:cubicBezTo>
                          <a:pt x="12" y="29"/>
                          <a:pt x="14" y="28"/>
                          <a:pt x="13" y="26"/>
                        </a:cubicBezTo>
                        <a:cubicBezTo>
                          <a:pt x="12" y="23"/>
                          <a:pt x="7" y="24"/>
                          <a:pt x="8" y="21"/>
                        </a:cubicBezTo>
                        <a:cubicBezTo>
                          <a:pt x="8" y="17"/>
                          <a:pt x="8" y="7"/>
                          <a:pt x="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21" y="11"/>
                          <a:pt x="23" y="11"/>
                        </a:cubicBezTo>
                        <a:cubicBezTo>
                          <a:pt x="25" y="11"/>
                          <a:pt x="27" y="7"/>
                          <a:pt x="27" y="7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7" y="2"/>
                          <a:pt x="29" y="2"/>
                          <a:pt x="31" y="5"/>
                        </a:cubicBezTo>
                        <a:cubicBezTo>
                          <a:pt x="32" y="7"/>
                          <a:pt x="37" y="9"/>
                          <a:pt x="41" y="10"/>
                        </a:cubicBezTo>
                        <a:cubicBezTo>
                          <a:pt x="41" y="10"/>
                          <a:pt x="41" y="10"/>
                          <a:pt x="41" y="10"/>
                        </a:cubicBezTo>
                        <a:cubicBezTo>
                          <a:pt x="38" y="23"/>
                          <a:pt x="38" y="23"/>
                          <a:pt x="38" y="23"/>
                        </a:cubicBezTo>
                        <a:cubicBezTo>
                          <a:pt x="38" y="23"/>
                          <a:pt x="41" y="25"/>
                          <a:pt x="47" y="27"/>
                        </a:cubicBezTo>
                        <a:cubicBezTo>
                          <a:pt x="52" y="28"/>
                          <a:pt x="58" y="23"/>
                          <a:pt x="58" y="30"/>
                        </a:cubicBezTo>
                        <a:cubicBezTo>
                          <a:pt x="59" y="37"/>
                          <a:pt x="58" y="46"/>
                          <a:pt x="60" y="50"/>
                        </a:cubicBezTo>
                        <a:cubicBezTo>
                          <a:pt x="63" y="55"/>
                          <a:pt x="66" y="60"/>
                          <a:pt x="65" y="73"/>
                        </a:cubicBezTo>
                        <a:cubicBezTo>
                          <a:pt x="64" y="86"/>
                          <a:pt x="60" y="93"/>
                          <a:pt x="63" y="99"/>
                        </a:cubicBezTo>
                        <a:cubicBezTo>
                          <a:pt x="66" y="105"/>
                          <a:pt x="67" y="105"/>
                          <a:pt x="65" y="109"/>
                        </a:cubicBezTo>
                        <a:cubicBezTo>
                          <a:pt x="64" y="111"/>
                          <a:pt x="66" y="117"/>
                          <a:pt x="68" y="122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5" name="Freeform 52">
                    <a:extLst>
                      <a:ext uri="{FF2B5EF4-FFF2-40B4-BE49-F238E27FC236}">
                        <a16:creationId xmlns:a16="http://schemas.microsoft.com/office/drawing/2014/main" id="{E90FC72F-3592-4A9E-ADD7-042EA11427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89175" y="1777127"/>
                    <a:ext cx="591645" cy="660125"/>
                  </a:xfrm>
                  <a:custGeom>
                    <a:avLst/>
                    <a:gdLst>
                      <a:gd name="T0" fmla="*/ 326 w 122"/>
                      <a:gd name="T1" fmla="*/ 313 h 131"/>
                      <a:gd name="T2" fmla="*/ 294 w 122"/>
                      <a:gd name="T3" fmla="*/ 313 h 131"/>
                      <a:gd name="T4" fmla="*/ 281 w 122"/>
                      <a:gd name="T5" fmla="*/ 326 h 131"/>
                      <a:gd name="T6" fmla="*/ 270 w 122"/>
                      <a:gd name="T7" fmla="*/ 331 h 131"/>
                      <a:gd name="T8" fmla="*/ 251 w 122"/>
                      <a:gd name="T9" fmla="*/ 331 h 131"/>
                      <a:gd name="T10" fmla="*/ 235 w 122"/>
                      <a:gd name="T11" fmla="*/ 313 h 131"/>
                      <a:gd name="T12" fmla="*/ 222 w 122"/>
                      <a:gd name="T13" fmla="*/ 321 h 131"/>
                      <a:gd name="T14" fmla="*/ 163 w 122"/>
                      <a:gd name="T15" fmla="*/ 334 h 131"/>
                      <a:gd name="T16" fmla="*/ 136 w 122"/>
                      <a:gd name="T17" fmla="*/ 342 h 131"/>
                      <a:gd name="T18" fmla="*/ 104 w 122"/>
                      <a:gd name="T19" fmla="*/ 337 h 131"/>
                      <a:gd name="T20" fmla="*/ 99 w 122"/>
                      <a:gd name="T21" fmla="*/ 313 h 131"/>
                      <a:gd name="T22" fmla="*/ 88 w 122"/>
                      <a:gd name="T23" fmla="*/ 307 h 131"/>
                      <a:gd name="T24" fmla="*/ 80 w 122"/>
                      <a:gd name="T25" fmla="*/ 313 h 131"/>
                      <a:gd name="T26" fmla="*/ 80 w 122"/>
                      <a:gd name="T27" fmla="*/ 313 h 131"/>
                      <a:gd name="T28" fmla="*/ 72 w 122"/>
                      <a:gd name="T29" fmla="*/ 278 h 131"/>
                      <a:gd name="T30" fmla="*/ 67 w 122"/>
                      <a:gd name="T31" fmla="*/ 251 h 131"/>
                      <a:gd name="T32" fmla="*/ 72 w 122"/>
                      <a:gd name="T33" fmla="*/ 182 h 131"/>
                      <a:gd name="T34" fmla="*/ 59 w 122"/>
                      <a:gd name="T35" fmla="*/ 120 h 131"/>
                      <a:gd name="T36" fmla="*/ 53 w 122"/>
                      <a:gd name="T37" fmla="*/ 67 h 131"/>
                      <a:gd name="T38" fmla="*/ 24 w 122"/>
                      <a:gd name="T39" fmla="*/ 59 h 131"/>
                      <a:gd name="T40" fmla="*/ 0 w 122"/>
                      <a:gd name="T41" fmla="*/ 48 h 131"/>
                      <a:gd name="T42" fmla="*/ 8 w 122"/>
                      <a:gd name="T43" fmla="*/ 13 h 131"/>
                      <a:gd name="T44" fmla="*/ 8 w 122"/>
                      <a:gd name="T45" fmla="*/ 13 h 131"/>
                      <a:gd name="T46" fmla="*/ 16 w 122"/>
                      <a:gd name="T47" fmla="*/ 13 h 131"/>
                      <a:gd name="T48" fmla="*/ 32 w 122"/>
                      <a:gd name="T49" fmla="*/ 5 h 131"/>
                      <a:gd name="T50" fmla="*/ 43 w 122"/>
                      <a:gd name="T51" fmla="*/ 5 h 131"/>
                      <a:gd name="T52" fmla="*/ 56 w 122"/>
                      <a:gd name="T53" fmla="*/ 13 h 131"/>
                      <a:gd name="T54" fmla="*/ 67 w 122"/>
                      <a:gd name="T55" fmla="*/ 19 h 131"/>
                      <a:gd name="T56" fmla="*/ 72 w 122"/>
                      <a:gd name="T57" fmla="*/ 19 h 131"/>
                      <a:gd name="T58" fmla="*/ 75 w 122"/>
                      <a:gd name="T59" fmla="*/ 19 h 131"/>
                      <a:gd name="T60" fmla="*/ 77 w 122"/>
                      <a:gd name="T61" fmla="*/ 35 h 131"/>
                      <a:gd name="T62" fmla="*/ 83 w 122"/>
                      <a:gd name="T63" fmla="*/ 48 h 131"/>
                      <a:gd name="T64" fmla="*/ 118 w 122"/>
                      <a:gd name="T65" fmla="*/ 126 h 131"/>
                      <a:gd name="T66" fmla="*/ 96 w 122"/>
                      <a:gd name="T67" fmla="*/ 139 h 131"/>
                      <a:gd name="T68" fmla="*/ 118 w 122"/>
                      <a:gd name="T69" fmla="*/ 166 h 131"/>
                      <a:gd name="T70" fmla="*/ 174 w 122"/>
                      <a:gd name="T71" fmla="*/ 200 h 131"/>
                      <a:gd name="T72" fmla="*/ 198 w 122"/>
                      <a:gd name="T73" fmla="*/ 232 h 131"/>
                      <a:gd name="T74" fmla="*/ 275 w 122"/>
                      <a:gd name="T75" fmla="*/ 262 h 131"/>
                      <a:gd name="T76" fmla="*/ 297 w 122"/>
                      <a:gd name="T77" fmla="*/ 270 h 131"/>
                      <a:gd name="T78" fmla="*/ 318 w 122"/>
                      <a:gd name="T79" fmla="*/ 281 h 131"/>
                      <a:gd name="T80" fmla="*/ 321 w 122"/>
                      <a:gd name="T81" fmla="*/ 283 h 131"/>
                      <a:gd name="T82" fmla="*/ 318 w 122"/>
                      <a:gd name="T83" fmla="*/ 286 h 131"/>
                      <a:gd name="T84" fmla="*/ 318 w 122"/>
                      <a:gd name="T85" fmla="*/ 305 h 131"/>
                      <a:gd name="T86" fmla="*/ 326 w 122"/>
                      <a:gd name="T87" fmla="*/ 313 h 131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122" h="131">
                        <a:moveTo>
                          <a:pt x="122" y="117"/>
                        </a:moveTo>
                        <a:cubicBezTo>
                          <a:pt x="116" y="117"/>
                          <a:pt x="111" y="117"/>
                          <a:pt x="110" y="117"/>
                        </a:cubicBezTo>
                        <a:cubicBezTo>
                          <a:pt x="107" y="118"/>
                          <a:pt x="106" y="119"/>
                          <a:pt x="105" y="122"/>
                        </a:cubicBezTo>
                        <a:cubicBezTo>
                          <a:pt x="104" y="124"/>
                          <a:pt x="103" y="126"/>
                          <a:pt x="101" y="124"/>
                        </a:cubicBezTo>
                        <a:cubicBezTo>
                          <a:pt x="100" y="122"/>
                          <a:pt x="99" y="125"/>
                          <a:pt x="94" y="124"/>
                        </a:cubicBezTo>
                        <a:cubicBezTo>
                          <a:pt x="88" y="123"/>
                          <a:pt x="88" y="123"/>
                          <a:pt x="88" y="117"/>
                        </a:cubicBezTo>
                        <a:cubicBezTo>
                          <a:pt x="88" y="111"/>
                          <a:pt x="85" y="113"/>
                          <a:pt x="83" y="120"/>
                        </a:cubicBezTo>
                        <a:cubicBezTo>
                          <a:pt x="81" y="127"/>
                          <a:pt x="66" y="126"/>
                          <a:pt x="61" y="125"/>
                        </a:cubicBezTo>
                        <a:cubicBezTo>
                          <a:pt x="56" y="124"/>
                          <a:pt x="53" y="124"/>
                          <a:pt x="51" y="128"/>
                        </a:cubicBezTo>
                        <a:cubicBezTo>
                          <a:pt x="50" y="131"/>
                          <a:pt x="43" y="129"/>
                          <a:pt x="39" y="126"/>
                        </a:cubicBezTo>
                        <a:cubicBezTo>
                          <a:pt x="34" y="124"/>
                          <a:pt x="36" y="122"/>
                          <a:pt x="37" y="117"/>
                        </a:cubicBezTo>
                        <a:cubicBezTo>
                          <a:pt x="39" y="113"/>
                          <a:pt x="34" y="113"/>
                          <a:pt x="33" y="115"/>
                        </a:cubicBezTo>
                        <a:cubicBezTo>
                          <a:pt x="32" y="115"/>
                          <a:pt x="31" y="116"/>
                          <a:pt x="30" y="117"/>
                        </a:cubicBezTo>
                        <a:cubicBezTo>
                          <a:pt x="30" y="117"/>
                          <a:pt x="30" y="117"/>
                          <a:pt x="30" y="117"/>
                        </a:cubicBezTo>
                        <a:cubicBezTo>
                          <a:pt x="28" y="112"/>
                          <a:pt x="26" y="106"/>
                          <a:pt x="27" y="104"/>
                        </a:cubicBezTo>
                        <a:cubicBezTo>
                          <a:pt x="29" y="100"/>
                          <a:pt x="28" y="100"/>
                          <a:pt x="25" y="94"/>
                        </a:cubicBezTo>
                        <a:cubicBezTo>
                          <a:pt x="22" y="88"/>
                          <a:pt x="26" y="81"/>
                          <a:pt x="27" y="68"/>
                        </a:cubicBezTo>
                        <a:cubicBezTo>
                          <a:pt x="28" y="55"/>
                          <a:pt x="25" y="50"/>
                          <a:pt x="22" y="45"/>
                        </a:cubicBezTo>
                        <a:cubicBezTo>
                          <a:pt x="20" y="41"/>
                          <a:pt x="21" y="32"/>
                          <a:pt x="20" y="25"/>
                        </a:cubicBezTo>
                        <a:cubicBezTo>
                          <a:pt x="20" y="18"/>
                          <a:pt x="14" y="23"/>
                          <a:pt x="9" y="22"/>
                        </a:cubicBezTo>
                        <a:cubicBezTo>
                          <a:pt x="3" y="20"/>
                          <a:pt x="0" y="18"/>
                          <a:pt x="0" y="18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4" y="5"/>
                          <a:pt x="5" y="5"/>
                          <a:pt x="6" y="5"/>
                        </a:cubicBezTo>
                        <a:cubicBezTo>
                          <a:pt x="9" y="5"/>
                          <a:pt x="9" y="5"/>
                          <a:pt x="12" y="2"/>
                        </a:cubicBezTo>
                        <a:cubicBezTo>
                          <a:pt x="15" y="0"/>
                          <a:pt x="14" y="2"/>
                          <a:pt x="16" y="2"/>
                        </a:cubicBezTo>
                        <a:cubicBezTo>
                          <a:pt x="17" y="3"/>
                          <a:pt x="18" y="5"/>
                          <a:pt x="21" y="5"/>
                        </a:cubicBezTo>
                        <a:cubicBezTo>
                          <a:pt x="23" y="4"/>
                          <a:pt x="25" y="7"/>
                          <a:pt x="25" y="7"/>
                        </a:cubicBezTo>
                        <a:cubicBezTo>
                          <a:pt x="25" y="7"/>
                          <a:pt x="26" y="7"/>
                          <a:pt x="27" y="7"/>
                        </a:cubicBezTo>
                        <a:cubicBezTo>
                          <a:pt x="28" y="7"/>
                          <a:pt x="28" y="7"/>
                          <a:pt x="28" y="7"/>
                        </a:cubicBezTo>
                        <a:cubicBezTo>
                          <a:pt x="28" y="9"/>
                          <a:pt x="28" y="12"/>
                          <a:pt x="29" y="13"/>
                        </a:cubicBezTo>
                        <a:cubicBezTo>
                          <a:pt x="30" y="15"/>
                          <a:pt x="32" y="17"/>
                          <a:pt x="31" y="18"/>
                        </a:cubicBezTo>
                        <a:cubicBezTo>
                          <a:pt x="30" y="20"/>
                          <a:pt x="44" y="47"/>
                          <a:pt x="44" y="47"/>
                        </a:cubicBezTo>
                        <a:cubicBezTo>
                          <a:pt x="44" y="47"/>
                          <a:pt x="33" y="47"/>
                          <a:pt x="36" y="52"/>
                        </a:cubicBezTo>
                        <a:cubicBezTo>
                          <a:pt x="39" y="56"/>
                          <a:pt x="40" y="59"/>
                          <a:pt x="44" y="62"/>
                        </a:cubicBezTo>
                        <a:cubicBezTo>
                          <a:pt x="48" y="65"/>
                          <a:pt x="64" y="70"/>
                          <a:pt x="65" y="75"/>
                        </a:cubicBezTo>
                        <a:cubicBezTo>
                          <a:pt x="66" y="81"/>
                          <a:pt x="66" y="85"/>
                          <a:pt x="74" y="87"/>
                        </a:cubicBezTo>
                        <a:cubicBezTo>
                          <a:pt x="83" y="89"/>
                          <a:pt x="98" y="95"/>
                          <a:pt x="103" y="98"/>
                        </a:cubicBezTo>
                        <a:cubicBezTo>
                          <a:pt x="107" y="101"/>
                          <a:pt x="109" y="101"/>
                          <a:pt x="111" y="101"/>
                        </a:cubicBezTo>
                        <a:cubicBezTo>
                          <a:pt x="112" y="101"/>
                          <a:pt x="116" y="103"/>
                          <a:pt x="119" y="105"/>
                        </a:cubicBezTo>
                        <a:cubicBezTo>
                          <a:pt x="120" y="106"/>
                          <a:pt x="120" y="106"/>
                          <a:pt x="120" y="106"/>
                        </a:cubicBezTo>
                        <a:cubicBezTo>
                          <a:pt x="119" y="106"/>
                          <a:pt x="119" y="106"/>
                          <a:pt x="119" y="107"/>
                        </a:cubicBezTo>
                        <a:cubicBezTo>
                          <a:pt x="117" y="111"/>
                          <a:pt x="118" y="112"/>
                          <a:pt x="119" y="114"/>
                        </a:cubicBezTo>
                        <a:cubicBezTo>
                          <a:pt x="120" y="115"/>
                          <a:pt x="121" y="116"/>
                          <a:pt x="122" y="11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6" name="Freeform 53">
                    <a:extLst>
                      <a:ext uri="{FF2B5EF4-FFF2-40B4-BE49-F238E27FC236}">
                        <a16:creationId xmlns:a16="http://schemas.microsoft.com/office/drawing/2014/main" id="{8A2183B4-F4DE-4B27-8A4D-C11CB9F634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5289" y="1801646"/>
                    <a:ext cx="620682" cy="509239"/>
                  </a:xfrm>
                  <a:custGeom>
                    <a:avLst/>
                    <a:gdLst>
                      <a:gd name="T0" fmla="*/ 246 w 128"/>
                      <a:gd name="T1" fmla="*/ 270 h 101"/>
                      <a:gd name="T2" fmla="*/ 222 w 128"/>
                      <a:gd name="T3" fmla="*/ 257 h 101"/>
                      <a:gd name="T4" fmla="*/ 200 w 128"/>
                      <a:gd name="T5" fmla="*/ 249 h 101"/>
                      <a:gd name="T6" fmla="*/ 123 w 128"/>
                      <a:gd name="T7" fmla="*/ 219 h 101"/>
                      <a:gd name="T8" fmla="*/ 99 w 128"/>
                      <a:gd name="T9" fmla="*/ 187 h 101"/>
                      <a:gd name="T10" fmla="*/ 43 w 128"/>
                      <a:gd name="T11" fmla="*/ 152 h 101"/>
                      <a:gd name="T12" fmla="*/ 21 w 128"/>
                      <a:gd name="T13" fmla="*/ 126 h 101"/>
                      <a:gd name="T14" fmla="*/ 43 w 128"/>
                      <a:gd name="T15" fmla="*/ 112 h 101"/>
                      <a:gd name="T16" fmla="*/ 8 w 128"/>
                      <a:gd name="T17" fmla="*/ 35 h 101"/>
                      <a:gd name="T18" fmla="*/ 3 w 128"/>
                      <a:gd name="T19" fmla="*/ 21 h 101"/>
                      <a:gd name="T20" fmla="*/ 0 w 128"/>
                      <a:gd name="T21" fmla="*/ 5 h 101"/>
                      <a:gd name="T22" fmla="*/ 0 w 128"/>
                      <a:gd name="T23" fmla="*/ 5 h 101"/>
                      <a:gd name="T24" fmla="*/ 13 w 128"/>
                      <a:gd name="T25" fmla="*/ 3 h 101"/>
                      <a:gd name="T26" fmla="*/ 29 w 128"/>
                      <a:gd name="T27" fmla="*/ 8 h 101"/>
                      <a:gd name="T28" fmla="*/ 48 w 128"/>
                      <a:gd name="T29" fmla="*/ 11 h 101"/>
                      <a:gd name="T30" fmla="*/ 67 w 128"/>
                      <a:gd name="T31" fmla="*/ 0 h 101"/>
                      <a:gd name="T32" fmla="*/ 80 w 128"/>
                      <a:gd name="T33" fmla="*/ 3 h 101"/>
                      <a:gd name="T34" fmla="*/ 91 w 128"/>
                      <a:gd name="T35" fmla="*/ 5 h 101"/>
                      <a:gd name="T36" fmla="*/ 104 w 128"/>
                      <a:gd name="T37" fmla="*/ 13 h 101"/>
                      <a:gd name="T38" fmla="*/ 126 w 128"/>
                      <a:gd name="T39" fmla="*/ 13 h 101"/>
                      <a:gd name="T40" fmla="*/ 134 w 128"/>
                      <a:gd name="T41" fmla="*/ 21 h 101"/>
                      <a:gd name="T42" fmla="*/ 147 w 128"/>
                      <a:gd name="T43" fmla="*/ 40 h 101"/>
                      <a:gd name="T44" fmla="*/ 160 w 128"/>
                      <a:gd name="T45" fmla="*/ 59 h 101"/>
                      <a:gd name="T46" fmla="*/ 187 w 128"/>
                      <a:gd name="T47" fmla="*/ 88 h 101"/>
                      <a:gd name="T48" fmla="*/ 206 w 128"/>
                      <a:gd name="T49" fmla="*/ 91 h 101"/>
                      <a:gd name="T50" fmla="*/ 219 w 128"/>
                      <a:gd name="T51" fmla="*/ 94 h 101"/>
                      <a:gd name="T52" fmla="*/ 227 w 128"/>
                      <a:gd name="T53" fmla="*/ 107 h 101"/>
                      <a:gd name="T54" fmla="*/ 240 w 128"/>
                      <a:gd name="T55" fmla="*/ 107 h 101"/>
                      <a:gd name="T56" fmla="*/ 265 w 128"/>
                      <a:gd name="T57" fmla="*/ 102 h 101"/>
                      <a:gd name="T58" fmla="*/ 273 w 128"/>
                      <a:gd name="T59" fmla="*/ 99 h 101"/>
                      <a:gd name="T60" fmla="*/ 286 w 128"/>
                      <a:gd name="T61" fmla="*/ 86 h 101"/>
                      <a:gd name="T62" fmla="*/ 299 w 128"/>
                      <a:gd name="T63" fmla="*/ 80 h 101"/>
                      <a:gd name="T64" fmla="*/ 302 w 128"/>
                      <a:gd name="T65" fmla="*/ 88 h 101"/>
                      <a:gd name="T66" fmla="*/ 315 w 128"/>
                      <a:gd name="T67" fmla="*/ 96 h 101"/>
                      <a:gd name="T68" fmla="*/ 326 w 128"/>
                      <a:gd name="T69" fmla="*/ 107 h 101"/>
                      <a:gd name="T70" fmla="*/ 342 w 128"/>
                      <a:gd name="T71" fmla="*/ 118 h 101"/>
                      <a:gd name="T72" fmla="*/ 342 w 128"/>
                      <a:gd name="T73" fmla="*/ 131 h 101"/>
                      <a:gd name="T74" fmla="*/ 326 w 128"/>
                      <a:gd name="T75" fmla="*/ 142 h 101"/>
                      <a:gd name="T76" fmla="*/ 313 w 128"/>
                      <a:gd name="T77" fmla="*/ 147 h 101"/>
                      <a:gd name="T78" fmla="*/ 299 w 128"/>
                      <a:gd name="T79" fmla="*/ 150 h 101"/>
                      <a:gd name="T80" fmla="*/ 286 w 128"/>
                      <a:gd name="T81" fmla="*/ 152 h 101"/>
                      <a:gd name="T82" fmla="*/ 267 w 128"/>
                      <a:gd name="T83" fmla="*/ 139 h 101"/>
                      <a:gd name="T84" fmla="*/ 243 w 128"/>
                      <a:gd name="T85" fmla="*/ 126 h 101"/>
                      <a:gd name="T86" fmla="*/ 235 w 128"/>
                      <a:gd name="T87" fmla="*/ 120 h 101"/>
                      <a:gd name="T88" fmla="*/ 203 w 128"/>
                      <a:gd name="T89" fmla="*/ 158 h 101"/>
                      <a:gd name="T90" fmla="*/ 227 w 128"/>
                      <a:gd name="T91" fmla="*/ 166 h 101"/>
                      <a:gd name="T92" fmla="*/ 243 w 128"/>
                      <a:gd name="T93" fmla="*/ 182 h 101"/>
                      <a:gd name="T94" fmla="*/ 232 w 128"/>
                      <a:gd name="T95" fmla="*/ 200 h 101"/>
                      <a:gd name="T96" fmla="*/ 265 w 128"/>
                      <a:gd name="T97" fmla="*/ 200 h 101"/>
                      <a:gd name="T98" fmla="*/ 278 w 128"/>
                      <a:gd name="T99" fmla="*/ 195 h 101"/>
                      <a:gd name="T100" fmla="*/ 283 w 128"/>
                      <a:gd name="T101" fmla="*/ 206 h 101"/>
                      <a:gd name="T102" fmla="*/ 278 w 128"/>
                      <a:gd name="T103" fmla="*/ 219 h 101"/>
                      <a:gd name="T104" fmla="*/ 286 w 128"/>
                      <a:gd name="T105" fmla="*/ 241 h 101"/>
                      <a:gd name="T106" fmla="*/ 281 w 128"/>
                      <a:gd name="T107" fmla="*/ 259 h 101"/>
                      <a:gd name="T108" fmla="*/ 259 w 128"/>
                      <a:gd name="T109" fmla="*/ 262 h 101"/>
                      <a:gd name="T110" fmla="*/ 246 w 128"/>
                      <a:gd name="T111" fmla="*/ 267 h 101"/>
                      <a:gd name="T112" fmla="*/ 246 w 128"/>
                      <a:gd name="T113" fmla="*/ 270 h 101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0" t="0" r="r" b="b"/>
                    <a:pathLst>
                      <a:path w="128" h="101">
                        <a:moveTo>
                          <a:pt x="92" y="101"/>
                        </a:moveTo>
                        <a:cubicBezTo>
                          <a:pt x="88" y="98"/>
                          <a:pt x="84" y="96"/>
                          <a:pt x="83" y="96"/>
                        </a:cubicBezTo>
                        <a:cubicBezTo>
                          <a:pt x="81" y="96"/>
                          <a:pt x="79" y="96"/>
                          <a:pt x="75" y="93"/>
                        </a:cubicBezTo>
                        <a:cubicBezTo>
                          <a:pt x="70" y="90"/>
                          <a:pt x="55" y="84"/>
                          <a:pt x="46" y="82"/>
                        </a:cubicBezTo>
                        <a:cubicBezTo>
                          <a:pt x="38" y="80"/>
                          <a:pt x="38" y="76"/>
                          <a:pt x="37" y="70"/>
                        </a:cubicBezTo>
                        <a:cubicBezTo>
                          <a:pt x="36" y="65"/>
                          <a:pt x="20" y="60"/>
                          <a:pt x="16" y="57"/>
                        </a:cubicBezTo>
                        <a:cubicBezTo>
                          <a:pt x="12" y="54"/>
                          <a:pt x="11" y="51"/>
                          <a:pt x="8" y="47"/>
                        </a:cubicBezTo>
                        <a:cubicBezTo>
                          <a:pt x="5" y="42"/>
                          <a:pt x="16" y="42"/>
                          <a:pt x="16" y="42"/>
                        </a:cubicBezTo>
                        <a:cubicBezTo>
                          <a:pt x="16" y="42"/>
                          <a:pt x="2" y="15"/>
                          <a:pt x="3" y="13"/>
                        </a:cubicBezTo>
                        <a:cubicBezTo>
                          <a:pt x="4" y="12"/>
                          <a:pt x="2" y="10"/>
                          <a:pt x="1" y="8"/>
                        </a:cubicBezTo>
                        <a:cubicBezTo>
                          <a:pt x="0" y="7"/>
                          <a:pt x="0" y="4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3" y="1"/>
                          <a:pt x="5" y="1"/>
                        </a:cubicBezTo>
                        <a:cubicBezTo>
                          <a:pt x="9" y="0"/>
                          <a:pt x="8" y="3"/>
                          <a:pt x="11" y="3"/>
                        </a:cubicBezTo>
                        <a:cubicBezTo>
                          <a:pt x="13" y="4"/>
                          <a:pt x="15" y="4"/>
                          <a:pt x="18" y="4"/>
                        </a:cubicBezTo>
                        <a:cubicBezTo>
                          <a:pt x="20" y="3"/>
                          <a:pt x="23" y="1"/>
                          <a:pt x="25" y="0"/>
                        </a:cubicBezTo>
                        <a:cubicBezTo>
                          <a:pt x="27" y="0"/>
                          <a:pt x="30" y="0"/>
                          <a:pt x="30" y="1"/>
                        </a:cubicBezTo>
                        <a:cubicBezTo>
                          <a:pt x="31" y="1"/>
                          <a:pt x="31" y="1"/>
                          <a:pt x="34" y="2"/>
                        </a:cubicBezTo>
                        <a:cubicBezTo>
                          <a:pt x="37" y="2"/>
                          <a:pt x="36" y="4"/>
                          <a:pt x="39" y="5"/>
                        </a:cubicBezTo>
                        <a:cubicBezTo>
                          <a:pt x="41" y="6"/>
                          <a:pt x="47" y="5"/>
                          <a:pt x="47" y="5"/>
                        </a:cubicBezTo>
                        <a:cubicBezTo>
                          <a:pt x="47" y="5"/>
                          <a:pt x="48" y="7"/>
                          <a:pt x="50" y="8"/>
                        </a:cubicBezTo>
                        <a:cubicBezTo>
                          <a:pt x="51" y="10"/>
                          <a:pt x="53" y="13"/>
                          <a:pt x="55" y="15"/>
                        </a:cubicBezTo>
                        <a:cubicBezTo>
                          <a:pt x="57" y="17"/>
                          <a:pt x="59" y="20"/>
                          <a:pt x="60" y="22"/>
                        </a:cubicBezTo>
                        <a:cubicBezTo>
                          <a:pt x="62" y="25"/>
                          <a:pt x="68" y="31"/>
                          <a:pt x="70" y="33"/>
                        </a:cubicBezTo>
                        <a:cubicBezTo>
                          <a:pt x="73" y="34"/>
                          <a:pt x="73" y="34"/>
                          <a:pt x="77" y="34"/>
                        </a:cubicBezTo>
                        <a:cubicBezTo>
                          <a:pt x="80" y="34"/>
                          <a:pt x="80" y="35"/>
                          <a:pt x="82" y="35"/>
                        </a:cubicBezTo>
                        <a:cubicBezTo>
                          <a:pt x="83" y="36"/>
                          <a:pt x="84" y="39"/>
                          <a:pt x="85" y="40"/>
                        </a:cubicBezTo>
                        <a:cubicBezTo>
                          <a:pt x="86" y="41"/>
                          <a:pt x="88" y="40"/>
                          <a:pt x="90" y="40"/>
                        </a:cubicBezTo>
                        <a:cubicBezTo>
                          <a:pt x="92" y="39"/>
                          <a:pt x="97" y="39"/>
                          <a:pt x="99" y="38"/>
                        </a:cubicBezTo>
                        <a:cubicBezTo>
                          <a:pt x="101" y="37"/>
                          <a:pt x="102" y="38"/>
                          <a:pt x="102" y="37"/>
                        </a:cubicBezTo>
                        <a:cubicBezTo>
                          <a:pt x="103" y="37"/>
                          <a:pt x="105" y="34"/>
                          <a:pt x="107" y="32"/>
                        </a:cubicBezTo>
                        <a:cubicBezTo>
                          <a:pt x="108" y="29"/>
                          <a:pt x="109" y="31"/>
                          <a:pt x="112" y="30"/>
                        </a:cubicBezTo>
                        <a:cubicBezTo>
                          <a:pt x="115" y="28"/>
                          <a:pt x="112" y="31"/>
                          <a:pt x="113" y="33"/>
                        </a:cubicBezTo>
                        <a:cubicBezTo>
                          <a:pt x="115" y="34"/>
                          <a:pt x="116" y="34"/>
                          <a:pt x="118" y="36"/>
                        </a:cubicBezTo>
                        <a:cubicBezTo>
                          <a:pt x="120" y="37"/>
                          <a:pt x="122" y="38"/>
                          <a:pt x="122" y="40"/>
                        </a:cubicBezTo>
                        <a:cubicBezTo>
                          <a:pt x="123" y="41"/>
                          <a:pt x="126" y="42"/>
                          <a:pt x="128" y="44"/>
                        </a:cubicBezTo>
                        <a:cubicBezTo>
                          <a:pt x="128" y="44"/>
                          <a:pt x="128" y="46"/>
                          <a:pt x="128" y="49"/>
                        </a:cubicBezTo>
                        <a:cubicBezTo>
                          <a:pt x="127" y="51"/>
                          <a:pt x="125" y="53"/>
                          <a:pt x="122" y="53"/>
                        </a:cubicBezTo>
                        <a:cubicBezTo>
                          <a:pt x="120" y="54"/>
                          <a:pt x="119" y="53"/>
                          <a:pt x="117" y="55"/>
                        </a:cubicBezTo>
                        <a:cubicBezTo>
                          <a:pt x="115" y="56"/>
                          <a:pt x="113" y="55"/>
                          <a:pt x="112" y="56"/>
                        </a:cubicBezTo>
                        <a:cubicBezTo>
                          <a:pt x="111" y="57"/>
                          <a:pt x="110" y="60"/>
                          <a:pt x="107" y="57"/>
                        </a:cubicBezTo>
                        <a:cubicBezTo>
                          <a:pt x="104" y="54"/>
                          <a:pt x="102" y="53"/>
                          <a:pt x="100" y="52"/>
                        </a:cubicBezTo>
                        <a:cubicBezTo>
                          <a:pt x="98" y="51"/>
                          <a:pt x="93" y="49"/>
                          <a:pt x="91" y="47"/>
                        </a:cubicBezTo>
                        <a:cubicBezTo>
                          <a:pt x="90" y="46"/>
                          <a:pt x="89" y="44"/>
                          <a:pt x="88" y="45"/>
                        </a:cubicBezTo>
                        <a:cubicBezTo>
                          <a:pt x="86" y="47"/>
                          <a:pt x="76" y="59"/>
                          <a:pt x="76" y="59"/>
                        </a:cubicBezTo>
                        <a:cubicBezTo>
                          <a:pt x="76" y="59"/>
                          <a:pt x="83" y="62"/>
                          <a:pt x="85" y="62"/>
                        </a:cubicBezTo>
                        <a:cubicBezTo>
                          <a:pt x="86" y="63"/>
                          <a:pt x="94" y="66"/>
                          <a:pt x="91" y="68"/>
                        </a:cubicBezTo>
                        <a:cubicBezTo>
                          <a:pt x="89" y="70"/>
                          <a:pt x="81" y="75"/>
                          <a:pt x="87" y="75"/>
                        </a:cubicBezTo>
                        <a:cubicBezTo>
                          <a:pt x="92" y="75"/>
                          <a:pt x="96" y="75"/>
                          <a:pt x="99" y="75"/>
                        </a:cubicBezTo>
                        <a:cubicBezTo>
                          <a:pt x="101" y="75"/>
                          <a:pt x="103" y="71"/>
                          <a:pt x="104" y="73"/>
                        </a:cubicBezTo>
                        <a:cubicBezTo>
                          <a:pt x="106" y="75"/>
                          <a:pt x="107" y="75"/>
                          <a:pt x="106" y="77"/>
                        </a:cubicBezTo>
                        <a:cubicBezTo>
                          <a:pt x="106" y="80"/>
                          <a:pt x="102" y="79"/>
                          <a:pt x="104" y="82"/>
                        </a:cubicBezTo>
                        <a:cubicBezTo>
                          <a:pt x="105" y="85"/>
                          <a:pt x="104" y="84"/>
                          <a:pt x="107" y="90"/>
                        </a:cubicBezTo>
                        <a:cubicBezTo>
                          <a:pt x="109" y="96"/>
                          <a:pt x="109" y="97"/>
                          <a:pt x="105" y="97"/>
                        </a:cubicBezTo>
                        <a:cubicBezTo>
                          <a:pt x="101" y="97"/>
                          <a:pt x="100" y="95"/>
                          <a:pt x="97" y="98"/>
                        </a:cubicBezTo>
                        <a:cubicBezTo>
                          <a:pt x="95" y="100"/>
                          <a:pt x="93" y="98"/>
                          <a:pt x="92" y="100"/>
                        </a:cubicBezTo>
                        <a:lnTo>
                          <a:pt x="92" y="101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7" name="Freeform 54">
                    <a:extLst>
                      <a:ext uri="{FF2B5EF4-FFF2-40B4-BE49-F238E27FC236}">
                        <a16:creationId xmlns:a16="http://schemas.microsoft.com/office/drawing/2014/main" id="{5B2029F7-6D37-4EE8-B111-AA869F8C52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03693" y="2335404"/>
                    <a:ext cx="626127" cy="377214"/>
                  </a:xfrm>
                  <a:custGeom>
                    <a:avLst/>
                    <a:gdLst>
                      <a:gd name="T0" fmla="*/ 318 w 129"/>
                      <a:gd name="T1" fmla="*/ 16 h 75"/>
                      <a:gd name="T2" fmla="*/ 324 w 129"/>
                      <a:gd name="T3" fmla="*/ 27 h 75"/>
                      <a:gd name="T4" fmla="*/ 326 w 129"/>
                      <a:gd name="T5" fmla="*/ 35 h 75"/>
                      <a:gd name="T6" fmla="*/ 337 w 129"/>
                      <a:gd name="T7" fmla="*/ 45 h 75"/>
                      <a:gd name="T8" fmla="*/ 342 w 129"/>
                      <a:gd name="T9" fmla="*/ 53 h 75"/>
                      <a:gd name="T10" fmla="*/ 318 w 129"/>
                      <a:gd name="T11" fmla="*/ 112 h 75"/>
                      <a:gd name="T12" fmla="*/ 308 w 129"/>
                      <a:gd name="T13" fmla="*/ 147 h 75"/>
                      <a:gd name="T14" fmla="*/ 300 w 129"/>
                      <a:gd name="T15" fmla="*/ 163 h 75"/>
                      <a:gd name="T16" fmla="*/ 289 w 129"/>
                      <a:gd name="T17" fmla="*/ 195 h 75"/>
                      <a:gd name="T18" fmla="*/ 273 w 129"/>
                      <a:gd name="T19" fmla="*/ 197 h 75"/>
                      <a:gd name="T20" fmla="*/ 259 w 129"/>
                      <a:gd name="T21" fmla="*/ 189 h 75"/>
                      <a:gd name="T22" fmla="*/ 243 w 129"/>
                      <a:gd name="T23" fmla="*/ 171 h 75"/>
                      <a:gd name="T24" fmla="*/ 230 w 129"/>
                      <a:gd name="T25" fmla="*/ 163 h 75"/>
                      <a:gd name="T26" fmla="*/ 214 w 129"/>
                      <a:gd name="T27" fmla="*/ 165 h 75"/>
                      <a:gd name="T28" fmla="*/ 201 w 129"/>
                      <a:gd name="T29" fmla="*/ 171 h 75"/>
                      <a:gd name="T30" fmla="*/ 190 w 129"/>
                      <a:gd name="T31" fmla="*/ 165 h 75"/>
                      <a:gd name="T32" fmla="*/ 171 w 129"/>
                      <a:gd name="T33" fmla="*/ 160 h 75"/>
                      <a:gd name="T34" fmla="*/ 152 w 129"/>
                      <a:gd name="T35" fmla="*/ 163 h 75"/>
                      <a:gd name="T36" fmla="*/ 128 w 129"/>
                      <a:gd name="T37" fmla="*/ 155 h 75"/>
                      <a:gd name="T38" fmla="*/ 115 w 129"/>
                      <a:gd name="T39" fmla="*/ 157 h 75"/>
                      <a:gd name="T40" fmla="*/ 83 w 129"/>
                      <a:gd name="T41" fmla="*/ 173 h 75"/>
                      <a:gd name="T42" fmla="*/ 67 w 129"/>
                      <a:gd name="T43" fmla="*/ 163 h 75"/>
                      <a:gd name="T44" fmla="*/ 56 w 129"/>
                      <a:gd name="T45" fmla="*/ 147 h 75"/>
                      <a:gd name="T46" fmla="*/ 45 w 129"/>
                      <a:gd name="T47" fmla="*/ 131 h 75"/>
                      <a:gd name="T48" fmla="*/ 56 w 129"/>
                      <a:gd name="T49" fmla="*/ 112 h 75"/>
                      <a:gd name="T50" fmla="*/ 53 w 129"/>
                      <a:gd name="T51" fmla="*/ 99 h 75"/>
                      <a:gd name="T52" fmla="*/ 40 w 129"/>
                      <a:gd name="T53" fmla="*/ 80 h 75"/>
                      <a:gd name="T54" fmla="*/ 27 w 129"/>
                      <a:gd name="T55" fmla="*/ 67 h 75"/>
                      <a:gd name="T56" fmla="*/ 3 w 129"/>
                      <a:gd name="T57" fmla="*/ 61 h 75"/>
                      <a:gd name="T58" fmla="*/ 0 w 129"/>
                      <a:gd name="T59" fmla="*/ 48 h 75"/>
                      <a:gd name="T60" fmla="*/ 0 w 129"/>
                      <a:gd name="T61" fmla="*/ 48 h 75"/>
                      <a:gd name="T62" fmla="*/ 11 w 129"/>
                      <a:gd name="T63" fmla="*/ 43 h 75"/>
                      <a:gd name="T64" fmla="*/ 27 w 129"/>
                      <a:gd name="T65" fmla="*/ 32 h 75"/>
                      <a:gd name="T66" fmla="*/ 80 w 129"/>
                      <a:gd name="T67" fmla="*/ 11 h 75"/>
                      <a:gd name="T68" fmla="*/ 91 w 129"/>
                      <a:gd name="T69" fmla="*/ 16 h 75"/>
                      <a:gd name="T70" fmla="*/ 96 w 129"/>
                      <a:gd name="T71" fmla="*/ 40 h 75"/>
                      <a:gd name="T72" fmla="*/ 128 w 129"/>
                      <a:gd name="T73" fmla="*/ 45 h 75"/>
                      <a:gd name="T74" fmla="*/ 155 w 129"/>
                      <a:gd name="T75" fmla="*/ 37 h 75"/>
                      <a:gd name="T76" fmla="*/ 214 w 129"/>
                      <a:gd name="T77" fmla="*/ 24 h 75"/>
                      <a:gd name="T78" fmla="*/ 227 w 129"/>
                      <a:gd name="T79" fmla="*/ 16 h 75"/>
                      <a:gd name="T80" fmla="*/ 243 w 129"/>
                      <a:gd name="T81" fmla="*/ 35 h 75"/>
                      <a:gd name="T82" fmla="*/ 262 w 129"/>
                      <a:gd name="T83" fmla="*/ 35 h 75"/>
                      <a:gd name="T84" fmla="*/ 273 w 129"/>
                      <a:gd name="T85" fmla="*/ 29 h 75"/>
                      <a:gd name="T86" fmla="*/ 286 w 129"/>
                      <a:gd name="T87" fmla="*/ 16 h 75"/>
                      <a:gd name="T88" fmla="*/ 318 w 129"/>
                      <a:gd name="T89" fmla="*/ 16 h 75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129" h="75">
                        <a:moveTo>
                          <a:pt x="119" y="6"/>
                        </a:moveTo>
                        <a:cubicBezTo>
                          <a:pt x="120" y="7"/>
                          <a:pt x="121" y="9"/>
                          <a:pt x="121" y="10"/>
                        </a:cubicBezTo>
                        <a:cubicBezTo>
                          <a:pt x="120" y="11"/>
                          <a:pt x="120" y="11"/>
                          <a:pt x="122" y="13"/>
                        </a:cubicBezTo>
                        <a:cubicBezTo>
                          <a:pt x="124" y="15"/>
                          <a:pt x="124" y="16"/>
                          <a:pt x="126" y="17"/>
                        </a:cubicBezTo>
                        <a:cubicBezTo>
                          <a:pt x="127" y="18"/>
                          <a:pt x="129" y="17"/>
                          <a:pt x="128" y="20"/>
                        </a:cubicBezTo>
                        <a:cubicBezTo>
                          <a:pt x="126" y="24"/>
                          <a:pt x="121" y="37"/>
                          <a:pt x="119" y="42"/>
                        </a:cubicBezTo>
                        <a:cubicBezTo>
                          <a:pt x="118" y="47"/>
                          <a:pt x="114" y="53"/>
                          <a:pt x="115" y="55"/>
                        </a:cubicBezTo>
                        <a:cubicBezTo>
                          <a:pt x="115" y="58"/>
                          <a:pt x="115" y="56"/>
                          <a:pt x="112" y="61"/>
                        </a:cubicBezTo>
                        <a:cubicBezTo>
                          <a:pt x="108" y="65"/>
                          <a:pt x="105" y="68"/>
                          <a:pt x="108" y="73"/>
                        </a:cubicBezTo>
                        <a:cubicBezTo>
                          <a:pt x="108" y="73"/>
                          <a:pt x="105" y="73"/>
                          <a:pt x="102" y="74"/>
                        </a:cubicBezTo>
                        <a:cubicBezTo>
                          <a:pt x="100" y="75"/>
                          <a:pt x="98" y="74"/>
                          <a:pt x="97" y="71"/>
                        </a:cubicBezTo>
                        <a:cubicBezTo>
                          <a:pt x="95" y="68"/>
                          <a:pt x="93" y="66"/>
                          <a:pt x="91" y="64"/>
                        </a:cubicBezTo>
                        <a:cubicBezTo>
                          <a:pt x="89" y="62"/>
                          <a:pt x="89" y="59"/>
                          <a:pt x="86" y="61"/>
                        </a:cubicBezTo>
                        <a:cubicBezTo>
                          <a:pt x="84" y="62"/>
                          <a:pt x="81" y="62"/>
                          <a:pt x="80" y="62"/>
                        </a:cubicBezTo>
                        <a:cubicBezTo>
                          <a:pt x="78" y="62"/>
                          <a:pt x="76" y="64"/>
                          <a:pt x="75" y="64"/>
                        </a:cubicBezTo>
                        <a:cubicBezTo>
                          <a:pt x="74" y="63"/>
                          <a:pt x="72" y="64"/>
                          <a:pt x="71" y="62"/>
                        </a:cubicBezTo>
                        <a:cubicBezTo>
                          <a:pt x="69" y="60"/>
                          <a:pt x="67" y="60"/>
                          <a:pt x="64" y="60"/>
                        </a:cubicBezTo>
                        <a:cubicBezTo>
                          <a:pt x="61" y="60"/>
                          <a:pt x="59" y="62"/>
                          <a:pt x="57" y="61"/>
                        </a:cubicBezTo>
                        <a:cubicBezTo>
                          <a:pt x="54" y="60"/>
                          <a:pt x="51" y="58"/>
                          <a:pt x="48" y="58"/>
                        </a:cubicBezTo>
                        <a:cubicBezTo>
                          <a:pt x="45" y="57"/>
                          <a:pt x="45" y="57"/>
                          <a:pt x="43" y="59"/>
                        </a:cubicBezTo>
                        <a:cubicBezTo>
                          <a:pt x="40" y="62"/>
                          <a:pt x="36" y="68"/>
                          <a:pt x="31" y="65"/>
                        </a:cubicBezTo>
                        <a:cubicBezTo>
                          <a:pt x="29" y="63"/>
                          <a:pt x="26" y="62"/>
                          <a:pt x="25" y="61"/>
                        </a:cubicBezTo>
                        <a:cubicBezTo>
                          <a:pt x="23" y="60"/>
                          <a:pt x="22" y="57"/>
                          <a:pt x="21" y="55"/>
                        </a:cubicBezTo>
                        <a:cubicBezTo>
                          <a:pt x="20" y="53"/>
                          <a:pt x="17" y="52"/>
                          <a:pt x="17" y="49"/>
                        </a:cubicBezTo>
                        <a:cubicBezTo>
                          <a:pt x="17" y="46"/>
                          <a:pt x="21" y="42"/>
                          <a:pt x="21" y="42"/>
                        </a:cubicBezTo>
                        <a:cubicBezTo>
                          <a:pt x="21" y="42"/>
                          <a:pt x="23" y="38"/>
                          <a:pt x="20" y="37"/>
                        </a:cubicBezTo>
                        <a:cubicBezTo>
                          <a:pt x="18" y="36"/>
                          <a:pt x="17" y="32"/>
                          <a:pt x="15" y="30"/>
                        </a:cubicBezTo>
                        <a:cubicBezTo>
                          <a:pt x="14" y="28"/>
                          <a:pt x="13" y="25"/>
                          <a:pt x="10" y="25"/>
                        </a:cubicBezTo>
                        <a:cubicBezTo>
                          <a:pt x="7" y="24"/>
                          <a:pt x="2" y="27"/>
                          <a:pt x="1" y="23"/>
                        </a:cubicBezTo>
                        <a:cubicBezTo>
                          <a:pt x="1" y="21"/>
                          <a:pt x="0" y="19"/>
                          <a:pt x="0" y="18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2" y="18"/>
                          <a:pt x="3" y="18"/>
                          <a:pt x="4" y="16"/>
                        </a:cubicBezTo>
                        <a:cubicBezTo>
                          <a:pt x="5" y="14"/>
                          <a:pt x="7" y="11"/>
                          <a:pt x="10" y="12"/>
                        </a:cubicBezTo>
                        <a:cubicBezTo>
                          <a:pt x="14" y="14"/>
                          <a:pt x="28" y="6"/>
                          <a:pt x="30" y="4"/>
                        </a:cubicBezTo>
                        <a:cubicBezTo>
                          <a:pt x="31" y="2"/>
                          <a:pt x="36" y="2"/>
                          <a:pt x="34" y="6"/>
                        </a:cubicBezTo>
                        <a:cubicBezTo>
                          <a:pt x="33" y="11"/>
                          <a:pt x="31" y="13"/>
                          <a:pt x="36" y="15"/>
                        </a:cubicBezTo>
                        <a:cubicBezTo>
                          <a:pt x="40" y="18"/>
                          <a:pt x="47" y="20"/>
                          <a:pt x="48" y="17"/>
                        </a:cubicBezTo>
                        <a:cubicBezTo>
                          <a:pt x="50" y="13"/>
                          <a:pt x="53" y="13"/>
                          <a:pt x="58" y="14"/>
                        </a:cubicBezTo>
                        <a:cubicBezTo>
                          <a:pt x="63" y="15"/>
                          <a:pt x="78" y="16"/>
                          <a:pt x="80" y="9"/>
                        </a:cubicBezTo>
                        <a:cubicBezTo>
                          <a:pt x="82" y="2"/>
                          <a:pt x="85" y="0"/>
                          <a:pt x="85" y="6"/>
                        </a:cubicBezTo>
                        <a:cubicBezTo>
                          <a:pt x="85" y="12"/>
                          <a:pt x="85" y="12"/>
                          <a:pt x="91" y="13"/>
                        </a:cubicBezTo>
                        <a:cubicBezTo>
                          <a:pt x="96" y="14"/>
                          <a:pt x="97" y="11"/>
                          <a:pt x="98" y="13"/>
                        </a:cubicBezTo>
                        <a:cubicBezTo>
                          <a:pt x="100" y="15"/>
                          <a:pt x="101" y="13"/>
                          <a:pt x="102" y="11"/>
                        </a:cubicBezTo>
                        <a:cubicBezTo>
                          <a:pt x="103" y="8"/>
                          <a:pt x="104" y="7"/>
                          <a:pt x="107" y="6"/>
                        </a:cubicBezTo>
                        <a:cubicBezTo>
                          <a:pt x="108" y="6"/>
                          <a:pt x="113" y="6"/>
                          <a:pt x="119" y="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8" name="Freeform 55">
                    <a:extLst>
                      <a:ext uri="{FF2B5EF4-FFF2-40B4-BE49-F238E27FC236}">
                        <a16:creationId xmlns:a16="http://schemas.microsoft.com/office/drawing/2014/main" id="{EE08383C-742C-4DA8-9253-4FFD4279EF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93705" y="2012887"/>
                    <a:ext cx="448271" cy="529987"/>
                  </a:xfrm>
                  <a:custGeom>
                    <a:avLst/>
                    <a:gdLst>
                      <a:gd name="T0" fmla="*/ 158 w 92"/>
                      <a:gd name="T1" fmla="*/ 281 h 105"/>
                      <a:gd name="T2" fmla="*/ 158 w 92"/>
                      <a:gd name="T3" fmla="*/ 276 h 105"/>
                      <a:gd name="T4" fmla="*/ 166 w 92"/>
                      <a:gd name="T5" fmla="*/ 249 h 105"/>
                      <a:gd name="T6" fmla="*/ 172 w 92"/>
                      <a:gd name="T7" fmla="*/ 225 h 105"/>
                      <a:gd name="T8" fmla="*/ 169 w 92"/>
                      <a:gd name="T9" fmla="*/ 206 h 105"/>
                      <a:gd name="T10" fmla="*/ 191 w 92"/>
                      <a:gd name="T11" fmla="*/ 166 h 105"/>
                      <a:gd name="T12" fmla="*/ 199 w 92"/>
                      <a:gd name="T13" fmla="*/ 134 h 105"/>
                      <a:gd name="T14" fmla="*/ 207 w 92"/>
                      <a:gd name="T15" fmla="*/ 110 h 105"/>
                      <a:gd name="T16" fmla="*/ 220 w 92"/>
                      <a:gd name="T17" fmla="*/ 91 h 105"/>
                      <a:gd name="T18" fmla="*/ 228 w 92"/>
                      <a:gd name="T19" fmla="*/ 70 h 105"/>
                      <a:gd name="T20" fmla="*/ 239 w 92"/>
                      <a:gd name="T21" fmla="*/ 56 h 105"/>
                      <a:gd name="T22" fmla="*/ 244 w 92"/>
                      <a:gd name="T23" fmla="*/ 37 h 105"/>
                      <a:gd name="T24" fmla="*/ 244 w 92"/>
                      <a:gd name="T25" fmla="*/ 27 h 105"/>
                      <a:gd name="T26" fmla="*/ 217 w 92"/>
                      <a:gd name="T27" fmla="*/ 19 h 105"/>
                      <a:gd name="T28" fmla="*/ 185 w 92"/>
                      <a:gd name="T29" fmla="*/ 5 h 105"/>
                      <a:gd name="T30" fmla="*/ 172 w 92"/>
                      <a:gd name="T31" fmla="*/ 8 h 105"/>
                      <a:gd name="T32" fmla="*/ 140 w 92"/>
                      <a:gd name="T33" fmla="*/ 5 h 105"/>
                      <a:gd name="T34" fmla="*/ 140 w 92"/>
                      <a:gd name="T35" fmla="*/ 19 h 105"/>
                      <a:gd name="T36" fmla="*/ 124 w 92"/>
                      <a:gd name="T37" fmla="*/ 29 h 105"/>
                      <a:gd name="T38" fmla="*/ 110 w 92"/>
                      <a:gd name="T39" fmla="*/ 35 h 105"/>
                      <a:gd name="T40" fmla="*/ 97 w 92"/>
                      <a:gd name="T41" fmla="*/ 37 h 105"/>
                      <a:gd name="T42" fmla="*/ 83 w 92"/>
                      <a:gd name="T43" fmla="*/ 40 h 105"/>
                      <a:gd name="T44" fmla="*/ 64 w 92"/>
                      <a:gd name="T45" fmla="*/ 27 h 105"/>
                      <a:gd name="T46" fmla="*/ 40 w 92"/>
                      <a:gd name="T47" fmla="*/ 13 h 105"/>
                      <a:gd name="T48" fmla="*/ 32 w 92"/>
                      <a:gd name="T49" fmla="*/ 8 h 105"/>
                      <a:gd name="T50" fmla="*/ 0 w 92"/>
                      <a:gd name="T51" fmla="*/ 45 h 105"/>
                      <a:gd name="T52" fmla="*/ 24 w 92"/>
                      <a:gd name="T53" fmla="*/ 54 h 105"/>
                      <a:gd name="T54" fmla="*/ 40 w 92"/>
                      <a:gd name="T55" fmla="*/ 70 h 105"/>
                      <a:gd name="T56" fmla="*/ 30 w 92"/>
                      <a:gd name="T57" fmla="*/ 88 h 105"/>
                      <a:gd name="T58" fmla="*/ 62 w 92"/>
                      <a:gd name="T59" fmla="*/ 88 h 105"/>
                      <a:gd name="T60" fmla="*/ 75 w 92"/>
                      <a:gd name="T61" fmla="*/ 83 h 105"/>
                      <a:gd name="T62" fmla="*/ 81 w 92"/>
                      <a:gd name="T63" fmla="*/ 94 h 105"/>
                      <a:gd name="T64" fmla="*/ 75 w 92"/>
                      <a:gd name="T65" fmla="*/ 107 h 105"/>
                      <a:gd name="T66" fmla="*/ 83 w 92"/>
                      <a:gd name="T67" fmla="*/ 128 h 105"/>
                      <a:gd name="T68" fmla="*/ 78 w 92"/>
                      <a:gd name="T69" fmla="*/ 147 h 105"/>
                      <a:gd name="T70" fmla="*/ 56 w 92"/>
                      <a:gd name="T71" fmla="*/ 150 h 105"/>
                      <a:gd name="T72" fmla="*/ 40 w 92"/>
                      <a:gd name="T73" fmla="*/ 161 h 105"/>
                      <a:gd name="T74" fmla="*/ 40 w 92"/>
                      <a:gd name="T75" fmla="*/ 179 h 105"/>
                      <a:gd name="T76" fmla="*/ 54 w 92"/>
                      <a:gd name="T77" fmla="*/ 198 h 105"/>
                      <a:gd name="T78" fmla="*/ 56 w 92"/>
                      <a:gd name="T79" fmla="*/ 206 h 105"/>
                      <a:gd name="T80" fmla="*/ 62 w 92"/>
                      <a:gd name="T81" fmla="*/ 214 h 105"/>
                      <a:gd name="T82" fmla="*/ 64 w 92"/>
                      <a:gd name="T83" fmla="*/ 214 h 105"/>
                      <a:gd name="T84" fmla="*/ 97 w 92"/>
                      <a:gd name="T85" fmla="*/ 227 h 105"/>
                      <a:gd name="T86" fmla="*/ 113 w 92"/>
                      <a:gd name="T87" fmla="*/ 244 h 105"/>
                      <a:gd name="T88" fmla="*/ 158 w 92"/>
                      <a:gd name="T89" fmla="*/ 281 h 105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92" h="105">
                        <a:moveTo>
                          <a:pt x="59" y="105"/>
                        </a:moveTo>
                        <a:cubicBezTo>
                          <a:pt x="59" y="105"/>
                          <a:pt x="59" y="104"/>
                          <a:pt x="59" y="103"/>
                        </a:cubicBezTo>
                        <a:cubicBezTo>
                          <a:pt x="60" y="101"/>
                          <a:pt x="62" y="96"/>
                          <a:pt x="62" y="93"/>
                        </a:cubicBezTo>
                        <a:cubicBezTo>
                          <a:pt x="63" y="90"/>
                          <a:pt x="64" y="86"/>
                          <a:pt x="64" y="84"/>
                        </a:cubicBezTo>
                        <a:cubicBezTo>
                          <a:pt x="63" y="82"/>
                          <a:pt x="61" y="81"/>
                          <a:pt x="63" y="77"/>
                        </a:cubicBezTo>
                        <a:cubicBezTo>
                          <a:pt x="64" y="74"/>
                          <a:pt x="69" y="67"/>
                          <a:pt x="71" y="62"/>
                        </a:cubicBezTo>
                        <a:cubicBezTo>
                          <a:pt x="72" y="57"/>
                          <a:pt x="73" y="52"/>
                          <a:pt x="74" y="50"/>
                        </a:cubicBezTo>
                        <a:cubicBezTo>
                          <a:pt x="74" y="48"/>
                          <a:pt x="75" y="43"/>
                          <a:pt x="77" y="41"/>
                        </a:cubicBezTo>
                        <a:cubicBezTo>
                          <a:pt x="79" y="38"/>
                          <a:pt x="80" y="35"/>
                          <a:pt x="82" y="34"/>
                        </a:cubicBezTo>
                        <a:cubicBezTo>
                          <a:pt x="84" y="32"/>
                          <a:pt x="83" y="29"/>
                          <a:pt x="85" y="26"/>
                        </a:cubicBezTo>
                        <a:cubicBezTo>
                          <a:pt x="87" y="24"/>
                          <a:pt x="88" y="23"/>
                          <a:pt x="89" y="21"/>
                        </a:cubicBezTo>
                        <a:cubicBezTo>
                          <a:pt x="90" y="19"/>
                          <a:pt x="91" y="17"/>
                          <a:pt x="91" y="14"/>
                        </a:cubicBezTo>
                        <a:cubicBezTo>
                          <a:pt x="91" y="11"/>
                          <a:pt x="92" y="10"/>
                          <a:pt x="91" y="10"/>
                        </a:cubicBezTo>
                        <a:cubicBezTo>
                          <a:pt x="90" y="10"/>
                          <a:pt x="86" y="9"/>
                          <a:pt x="81" y="7"/>
                        </a:cubicBezTo>
                        <a:cubicBezTo>
                          <a:pt x="76" y="5"/>
                          <a:pt x="72" y="5"/>
                          <a:pt x="69" y="2"/>
                        </a:cubicBezTo>
                        <a:cubicBezTo>
                          <a:pt x="67" y="0"/>
                          <a:pt x="68" y="3"/>
                          <a:pt x="64" y="3"/>
                        </a:cubicBezTo>
                        <a:cubicBezTo>
                          <a:pt x="59" y="3"/>
                          <a:pt x="55" y="5"/>
                          <a:pt x="52" y="2"/>
                        </a:cubicBezTo>
                        <a:cubicBezTo>
                          <a:pt x="52" y="2"/>
                          <a:pt x="52" y="4"/>
                          <a:pt x="52" y="7"/>
                        </a:cubicBezTo>
                        <a:cubicBezTo>
                          <a:pt x="51" y="9"/>
                          <a:pt x="49" y="11"/>
                          <a:pt x="46" y="11"/>
                        </a:cubicBezTo>
                        <a:cubicBezTo>
                          <a:pt x="44" y="12"/>
                          <a:pt x="43" y="11"/>
                          <a:pt x="41" y="13"/>
                        </a:cubicBezTo>
                        <a:cubicBezTo>
                          <a:pt x="39" y="14"/>
                          <a:pt x="37" y="13"/>
                          <a:pt x="36" y="14"/>
                        </a:cubicBezTo>
                        <a:cubicBezTo>
                          <a:pt x="35" y="15"/>
                          <a:pt x="34" y="18"/>
                          <a:pt x="31" y="15"/>
                        </a:cubicBezTo>
                        <a:cubicBezTo>
                          <a:pt x="28" y="12"/>
                          <a:pt x="26" y="11"/>
                          <a:pt x="24" y="10"/>
                        </a:cubicBezTo>
                        <a:cubicBezTo>
                          <a:pt x="22" y="9"/>
                          <a:pt x="17" y="7"/>
                          <a:pt x="15" y="5"/>
                        </a:cubicBezTo>
                        <a:cubicBezTo>
                          <a:pt x="14" y="4"/>
                          <a:pt x="13" y="2"/>
                          <a:pt x="12" y="3"/>
                        </a:cubicBezTo>
                        <a:cubicBezTo>
                          <a:pt x="10" y="5"/>
                          <a:pt x="0" y="17"/>
                          <a:pt x="0" y="17"/>
                        </a:cubicBezTo>
                        <a:cubicBezTo>
                          <a:pt x="0" y="17"/>
                          <a:pt x="7" y="20"/>
                          <a:pt x="9" y="20"/>
                        </a:cubicBezTo>
                        <a:cubicBezTo>
                          <a:pt x="10" y="21"/>
                          <a:pt x="18" y="24"/>
                          <a:pt x="15" y="26"/>
                        </a:cubicBezTo>
                        <a:cubicBezTo>
                          <a:pt x="13" y="28"/>
                          <a:pt x="5" y="33"/>
                          <a:pt x="11" y="33"/>
                        </a:cubicBezTo>
                        <a:cubicBezTo>
                          <a:pt x="16" y="33"/>
                          <a:pt x="20" y="33"/>
                          <a:pt x="23" y="33"/>
                        </a:cubicBezTo>
                        <a:cubicBezTo>
                          <a:pt x="25" y="33"/>
                          <a:pt x="27" y="29"/>
                          <a:pt x="28" y="31"/>
                        </a:cubicBezTo>
                        <a:cubicBezTo>
                          <a:pt x="30" y="33"/>
                          <a:pt x="31" y="33"/>
                          <a:pt x="30" y="35"/>
                        </a:cubicBezTo>
                        <a:cubicBezTo>
                          <a:pt x="30" y="38"/>
                          <a:pt x="26" y="37"/>
                          <a:pt x="28" y="40"/>
                        </a:cubicBezTo>
                        <a:cubicBezTo>
                          <a:pt x="29" y="43"/>
                          <a:pt x="28" y="42"/>
                          <a:pt x="31" y="48"/>
                        </a:cubicBezTo>
                        <a:cubicBezTo>
                          <a:pt x="33" y="54"/>
                          <a:pt x="33" y="55"/>
                          <a:pt x="29" y="55"/>
                        </a:cubicBezTo>
                        <a:cubicBezTo>
                          <a:pt x="25" y="55"/>
                          <a:pt x="24" y="53"/>
                          <a:pt x="21" y="56"/>
                        </a:cubicBezTo>
                        <a:cubicBezTo>
                          <a:pt x="19" y="58"/>
                          <a:pt x="17" y="56"/>
                          <a:pt x="15" y="60"/>
                        </a:cubicBezTo>
                        <a:cubicBezTo>
                          <a:pt x="13" y="64"/>
                          <a:pt x="14" y="65"/>
                          <a:pt x="15" y="67"/>
                        </a:cubicBezTo>
                        <a:cubicBezTo>
                          <a:pt x="17" y="69"/>
                          <a:pt x="20" y="72"/>
                          <a:pt x="20" y="74"/>
                        </a:cubicBezTo>
                        <a:cubicBezTo>
                          <a:pt x="19" y="75"/>
                          <a:pt x="19" y="75"/>
                          <a:pt x="21" y="77"/>
                        </a:cubicBezTo>
                        <a:cubicBezTo>
                          <a:pt x="22" y="78"/>
                          <a:pt x="23" y="79"/>
                          <a:pt x="23" y="80"/>
                        </a:cubicBezTo>
                        <a:cubicBezTo>
                          <a:pt x="24" y="80"/>
                          <a:pt x="24" y="80"/>
                          <a:pt x="24" y="80"/>
                        </a:cubicBezTo>
                        <a:cubicBezTo>
                          <a:pt x="29" y="81"/>
                          <a:pt x="36" y="84"/>
                          <a:pt x="36" y="85"/>
                        </a:cubicBezTo>
                        <a:cubicBezTo>
                          <a:pt x="36" y="87"/>
                          <a:pt x="37" y="90"/>
                          <a:pt x="42" y="91"/>
                        </a:cubicBezTo>
                        <a:cubicBezTo>
                          <a:pt x="45" y="92"/>
                          <a:pt x="52" y="99"/>
                          <a:pt x="59" y="105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99" name="Freeform 56">
                    <a:extLst>
                      <a:ext uri="{FF2B5EF4-FFF2-40B4-BE49-F238E27FC236}">
                        <a16:creationId xmlns:a16="http://schemas.microsoft.com/office/drawing/2014/main" id="{4228CE53-4451-408C-B3EE-CC418FD611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13669" y="2416505"/>
                    <a:ext cx="272229" cy="488493"/>
                  </a:xfrm>
                  <a:custGeom>
                    <a:avLst/>
                    <a:gdLst>
                      <a:gd name="T0" fmla="*/ 147 w 56"/>
                      <a:gd name="T1" fmla="*/ 67 h 97"/>
                      <a:gd name="T2" fmla="*/ 102 w 56"/>
                      <a:gd name="T3" fmla="*/ 29 h 97"/>
                      <a:gd name="T4" fmla="*/ 86 w 56"/>
                      <a:gd name="T5" fmla="*/ 13 h 97"/>
                      <a:gd name="T6" fmla="*/ 54 w 56"/>
                      <a:gd name="T7" fmla="*/ 0 h 97"/>
                      <a:gd name="T8" fmla="*/ 51 w 56"/>
                      <a:gd name="T9" fmla="*/ 0 h 97"/>
                      <a:gd name="T10" fmla="*/ 56 w 56"/>
                      <a:gd name="T11" fmla="*/ 3 h 97"/>
                      <a:gd name="T12" fmla="*/ 62 w 56"/>
                      <a:gd name="T13" fmla="*/ 11 h 97"/>
                      <a:gd name="T14" fmla="*/ 38 w 56"/>
                      <a:gd name="T15" fmla="*/ 69 h 97"/>
                      <a:gd name="T16" fmla="*/ 27 w 56"/>
                      <a:gd name="T17" fmla="*/ 104 h 97"/>
                      <a:gd name="T18" fmla="*/ 19 w 56"/>
                      <a:gd name="T19" fmla="*/ 120 h 97"/>
                      <a:gd name="T20" fmla="*/ 8 w 56"/>
                      <a:gd name="T21" fmla="*/ 152 h 97"/>
                      <a:gd name="T22" fmla="*/ 16 w 56"/>
                      <a:gd name="T23" fmla="*/ 160 h 97"/>
                      <a:gd name="T24" fmla="*/ 32 w 56"/>
                      <a:gd name="T25" fmla="*/ 168 h 97"/>
                      <a:gd name="T26" fmla="*/ 40 w 56"/>
                      <a:gd name="T27" fmla="*/ 176 h 97"/>
                      <a:gd name="T28" fmla="*/ 54 w 56"/>
                      <a:gd name="T29" fmla="*/ 179 h 97"/>
                      <a:gd name="T30" fmla="*/ 51 w 56"/>
                      <a:gd name="T31" fmla="*/ 195 h 97"/>
                      <a:gd name="T32" fmla="*/ 43 w 56"/>
                      <a:gd name="T33" fmla="*/ 200 h 97"/>
                      <a:gd name="T34" fmla="*/ 32 w 56"/>
                      <a:gd name="T35" fmla="*/ 208 h 97"/>
                      <a:gd name="T36" fmla="*/ 43 w 56"/>
                      <a:gd name="T37" fmla="*/ 219 h 97"/>
                      <a:gd name="T38" fmla="*/ 59 w 56"/>
                      <a:gd name="T39" fmla="*/ 219 h 97"/>
                      <a:gd name="T40" fmla="*/ 64 w 56"/>
                      <a:gd name="T41" fmla="*/ 230 h 97"/>
                      <a:gd name="T42" fmla="*/ 64 w 56"/>
                      <a:gd name="T43" fmla="*/ 251 h 97"/>
                      <a:gd name="T44" fmla="*/ 64 w 56"/>
                      <a:gd name="T45" fmla="*/ 251 h 97"/>
                      <a:gd name="T46" fmla="*/ 86 w 56"/>
                      <a:gd name="T47" fmla="*/ 259 h 97"/>
                      <a:gd name="T48" fmla="*/ 110 w 56"/>
                      <a:gd name="T49" fmla="*/ 256 h 97"/>
                      <a:gd name="T50" fmla="*/ 131 w 56"/>
                      <a:gd name="T51" fmla="*/ 243 h 97"/>
                      <a:gd name="T52" fmla="*/ 139 w 56"/>
                      <a:gd name="T53" fmla="*/ 224 h 97"/>
                      <a:gd name="T54" fmla="*/ 150 w 56"/>
                      <a:gd name="T55" fmla="*/ 216 h 97"/>
                      <a:gd name="T56" fmla="*/ 145 w 56"/>
                      <a:gd name="T57" fmla="*/ 206 h 97"/>
                      <a:gd name="T58" fmla="*/ 134 w 56"/>
                      <a:gd name="T59" fmla="*/ 195 h 97"/>
                      <a:gd name="T60" fmla="*/ 129 w 56"/>
                      <a:gd name="T61" fmla="*/ 174 h 97"/>
                      <a:gd name="T62" fmla="*/ 137 w 56"/>
                      <a:gd name="T63" fmla="*/ 150 h 97"/>
                      <a:gd name="T64" fmla="*/ 142 w 56"/>
                      <a:gd name="T65" fmla="*/ 125 h 97"/>
                      <a:gd name="T66" fmla="*/ 145 w 56"/>
                      <a:gd name="T67" fmla="*/ 99 h 97"/>
                      <a:gd name="T68" fmla="*/ 142 w 56"/>
                      <a:gd name="T69" fmla="*/ 80 h 97"/>
                      <a:gd name="T70" fmla="*/ 147 w 56"/>
                      <a:gd name="T71" fmla="*/ 67 h 9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56" h="97">
                        <a:moveTo>
                          <a:pt x="55" y="25"/>
                        </a:moveTo>
                        <a:cubicBezTo>
                          <a:pt x="48" y="19"/>
                          <a:pt x="41" y="12"/>
                          <a:pt x="38" y="11"/>
                        </a:cubicBezTo>
                        <a:cubicBezTo>
                          <a:pt x="33" y="10"/>
                          <a:pt x="32" y="7"/>
                          <a:pt x="32" y="5"/>
                        </a:cubicBezTo>
                        <a:cubicBezTo>
                          <a:pt x="32" y="4"/>
                          <a:pt x="25" y="1"/>
                          <a:pt x="20" y="0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20" y="0"/>
                          <a:pt x="20" y="1"/>
                          <a:pt x="21" y="1"/>
                        </a:cubicBezTo>
                        <a:cubicBezTo>
                          <a:pt x="22" y="2"/>
                          <a:pt x="24" y="1"/>
                          <a:pt x="23" y="4"/>
                        </a:cubicBezTo>
                        <a:cubicBezTo>
                          <a:pt x="21" y="8"/>
                          <a:pt x="16" y="21"/>
                          <a:pt x="14" y="26"/>
                        </a:cubicBezTo>
                        <a:cubicBezTo>
                          <a:pt x="13" y="31"/>
                          <a:pt x="9" y="37"/>
                          <a:pt x="10" y="39"/>
                        </a:cubicBezTo>
                        <a:cubicBezTo>
                          <a:pt x="10" y="42"/>
                          <a:pt x="10" y="40"/>
                          <a:pt x="7" y="45"/>
                        </a:cubicBezTo>
                        <a:cubicBezTo>
                          <a:pt x="3" y="49"/>
                          <a:pt x="0" y="52"/>
                          <a:pt x="3" y="57"/>
                        </a:cubicBezTo>
                        <a:cubicBezTo>
                          <a:pt x="3" y="57"/>
                          <a:pt x="6" y="59"/>
                          <a:pt x="6" y="60"/>
                        </a:cubicBezTo>
                        <a:cubicBezTo>
                          <a:pt x="7" y="61"/>
                          <a:pt x="11" y="61"/>
                          <a:pt x="12" y="63"/>
                        </a:cubicBezTo>
                        <a:cubicBezTo>
                          <a:pt x="13" y="64"/>
                          <a:pt x="13" y="65"/>
                          <a:pt x="15" y="66"/>
                        </a:cubicBezTo>
                        <a:cubicBezTo>
                          <a:pt x="17" y="66"/>
                          <a:pt x="20" y="64"/>
                          <a:pt x="20" y="67"/>
                        </a:cubicBezTo>
                        <a:cubicBezTo>
                          <a:pt x="20" y="70"/>
                          <a:pt x="19" y="73"/>
                          <a:pt x="19" y="73"/>
                        </a:cubicBezTo>
                        <a:cubicBezTo>
                          <a:pt x="19" y="73"/>
                          <a:pt x="17" y="74"/>
                          <a:pt x="16" y="75"/>
                        </a:cubicBezTo>
                        <a:cubicBezTo>
                          <a:pt x="14" y="75"/>
                          <a:pt x="11" y="76"/>
                          <a:pt x="12" y="78"/>
                        </a:cubicBezTo>
                        <a:cubicBezTo>
                          <a:pt x="12" y="80"/>
                          <a:pt x="13" y="82"/>
                          <a:pt x="16" y="82"/>
                        </a:cubicBezTo>
                        <a:cubicBezTo>
                          <a:pt x="19" y="81"/>
                          <a:pt x="22" y="82"/>
                          <a:pt x="22" y="82"/>
                        </a:cubicBezTo>
                        <a:cubicBezTo>
                          <a:pt x="22" y="82"/>
                          <a:pt x="24" y="86"/>
                          <a:pt x="24" y="86"/>
                        </a:cubicBezTo>
                        <a:cubicBezTo>
                          <a:pt x="24" y="87"/>
                          <a:pt x="22" y="91"/>
                          <a:pt x="24" y="94"/>
                        </a:cubicBezTo>
                        <a:cubicBezTo>
                          <a:pt x="24" y="94"/>
                          <a:pt x="24" y="94"/>
                          <a:pt x="24" y="94"/>
                        </a:cubicBezTo>
                        <a:cubicBezTo>
                          <a:pt x="25" y="95"/>
                          <a:pt x="28" y="97"/>
                          <a:pt x="32" y="97"/>
                        </a:cubicBezTo>
                        <a:cubicBezTo>
                          <a:pt x="36" y="97"/>
                          <a:pt x="38" y="97"/>
                          <a:pt x="41" y="96"/>
                        </a:cubicBezTo>
                        <a:cubicBezTo>
                          <a:pt x="44" y="95"/>
                          <a:pt x="47" y="94"/>
                          <a:pt x="49" y="91"/>
                        </a:cubicBezTo>
                        <a:cubicBezTo>
                          <a:pt x="50" y="88"/>
                          <a:pt x="50" y="86"/>
                          <a:pt x="52" y="84"/>
                        </a:cubicBezTo>
                        <a:cubicBezTo>
                          <a:pt x="54" y="82"/>
                          <a:pt x="56" y="81"/>
                          <a:pt x="56" y="81"/>
                        </a:cubicBezTo>
                        <a:cubicBezTo>
                          <a:pt x="56" y="81"/>
                          <a:pt x="55" y="78"/>
                          <a:pt x="54" y="77"/>
                        </a:cubicBezTo>
                        <a:cubicBezTo>
                          <a:pt x="54" y="76"/>
                          <a:pt x="52" y="74"/>
                          <a:pt x="50" y="73"/>
                        </a:cubicBezTo>
                        <a:cubicBezTo>
                          <a:pt x="49" y="71"/>
                          <a:pt x="47" y="68"/>
                          <a:pt x="48" y="65"/>
                        </a:cubicBezTo>
                        <a:cubicBezTo>
                          <a:pt x="50" y="62"/>
                          <a:pt x="51" y="56"/>
                          <a:pt x="51" y="56"/>
                        </a:cubicBezTo>
                        <a:cubicBezTo>
                          <a:pt x="51" y="55"/>
                          <a:pt x="53" y="51"/>
                          <a:pt x="53" y="47"/>
                        </a:cubicBezTo>
                        <a:cubicBezTo>
                          <a:pt x="53" y="44"/>
                          <a:pt x="55" y="40"/>
                          <a:pt x="54" y="37"/>
                        </a:cubicBezTo>
                        <a:cubicBezTo>
                          <a:pt x="53" y="34"/>
                          <a:pt x="51" y="33"/>
                          <a:pt x="53" y="30"/>
                        </a:cubicBezTo>
                        <a:cubicBezTo>
                          <a:pt x="54" y="28"/>
                          <a:pt x="55" y="27"/>
                          <a:pt x="55" y="25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0" name="Freeform 57">
                    <a:extLst>
                      <a:ext uri="{FF2B5EF4-FFF2-40B4-BE49-F238E27FC236}">
                        <a16:creationId xmlns:a16="http://schemas.microsoft.com/office/drawing/2014/main" id="{331510E5-EC53-41D0-BC9B-9104F033F6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94619" y="2622088"/>
                    <a:ext cx="519050" cy="424366"/>
                  </a:xfrm>
                  <a:custGeom>
                    <a:avLst/>
                    <a:gdLst>
                      <a:gd name="T0" fmla="*/ 275 w 107"/>
                      <a:gd name="T1" fmla="*/ 46 h 84"/>
                      <a:gd name="T2" fmla="*/ 273 w 107"/>
                      <a:gd name="T3" fmla="*/ 64 h 84"/>
                      <a:gd name="T4" fmla="*/ 273 w 107"/>
                      <a:gd name="T5" fmla="*/ 88 h 84"/>
                      <a:gd name="T6" fmla="*/ 275 w 107"/>
                      <a:gd name="T7" fmla="*/ 104 h 84"/>
                      <a:gd name="T8" fmla="*/ 286 w 107"/>
                      <a:gd name="T9" fmla="*/ 118 h 84"/>
                      <a:gd name="T10" fmla="*/ 281 w 107"/>
                      <a:gd name="T11" fmla="*/ 129 h 84"/>
                      <a:gd name="T12" fmla="*/ 246 w 107"/>
                      <a:gd name="T13" fmla="*/ 142 h 84"/>
                      <a:gd name="T14" fmla="*/ 200 w 107"/>
                      <a:gd name="T15" fmla="*/ 147 h 84"/>
                      <a:gd name="T16" fmla="*/ 171 w 107"/>
                      <a:gd name="T17" fmla="*/ 161 h 84"/>
                      <a:gd name="T18" fmla="*/ 69 w 107"/>
                      <a:gd name="T19" fmla="*/ 225 h 84"/>
                      <a:gd name="T20" fmla="*/ 48 w 107"/>
                      <a:gd name="T21" fmla="*/ 225 h 84"/>
                      <a:gd name="T22" fmla="*/ 29 w 107"/>
                      <a:gd name="T23" fmla="*/ 214 h 84"/>
                      <a:gd name="T24" fmla="*/ 29 w 107"/>
                      <a:gd name="T25" fmla="*/ 212 h 84"/>
                      <a:gd name="T26" fmla="*/ 32 w 107"/>
                      <a:gd name="T27" fmla="*/ 204 h 84"/>
                      <a:gd name="T28" fmla="*/ 27 w 107"/>
                      <a:gd name="T29" fmla="*/ 193 h 84"/>
                      <a:gd name="T30" fmla="*/ 16 w 107"/>
                      <a:gd name="T31" fmla="*/ 179 h 84"/>
                      <a:gd name="T32" fmla="*/ 11 w 107"/>
                      <a:gd name="T33" fmla="*/ 169 h 84"/>
                      <a:gd name="T34" fmla="*/ 5 w 107"/>
                      <a:gd name="T35" fmla="*/ 158 h 84"/>
                      <a:gd name="T36" fmla="*/ 11 w 107"/>
                      <a:gd name="T37" fmla="*/ 150 h 84"/>
                      <a:gd name="T38" fmla="*/ 21 w 107"/>
                      <a:gd name="T39" fmla="*/ 137 h 84"/>
                      <a:gd name="T40" fmla="*/ 11 w 107"/>
                      <a:gd name="T41" fmla="*/ 126 h 84"/>
                      <a:gd name="T42" fmla="*/ 0 w 107"/>
                      <a:gd name="T43" fmla="*/ 126 h 84"/>
                      <a:gd name="T44" fmla="*/ 24 w 107"/>
                      <a:gd name="T45" fmla="*/ 104 h 84"/>
                      <a:gd name="T46" fmla="*/ 48 w 107"/>
                      <a:gd name="T47" fmla="*/ 104 h 84"/>
                      <a:gd name="T48" fmla="*/ 61 w 107"/>
                      <a:gd name="T49" fmla="*/ 94 h 84"/>
                      <a:gd name="T50" fmla="*/ 56 w 107"/>
                      <a:gd name="T51" fmla="*/ 75 h 84"/>
                      <a:gd name="T52" fmla="*/ 64 w 107"/>
                      <a:gd name="T53" fmla="*/ 51 h 84"/>
                      <a:gd name="T54" fmla="*/ 83 w 107"/>
                      <a:gd name="T55" fmla="*/ 35 h 84"/>
                      <a:gd name="T56" fmla="*/ 88 w 107"/>
                      <a:gd name="T57" fmla="*/ 21 h 84"/>
                      <a:gd name="T58" fmla="*/ 120 w 107"/>
                      <a:gd name="T59" fmla="*/ 5 h 84"/>
                      <a:gd name="T60" fmla="*/ 134 w 107"/>
                      <a:gd name="T61" fmla="*/ 3 h 84"/>
                      <a:gd name="T62" fmla="*/ 158 w 107"/>
                      <a:gd name="T63" fmla="*/ 11 h 84"/>
                      <a:gd name="T64" fmla="*/ 176 w 107"/>
                      <a:gd name="T65" fmla="*/ 8 h 84"/>
                      <a:gd name="T66" fmla="*/ 195 w 107"/>
                      <a:gd name="T67" fmla="*/ 13 h 84"/>
                      <a:gd name="T68" fmla="*/ 206 w 107"/>
                      <a:gd name="T69" fmla="*/ 19 h 84"/>
                      <a:gd name="T70" fmla="*/ 219 w 107"/>
                      <a:gd name="T71" fmla="*/ 13 h 84"/>
                      <a:gd name="T72" fmla="*/ 235 w 107"/>
                      <a:gd name="T73" fmla="*/ 11 h 84"/>
                      <a:gd name="T74" fmla="*/ 249 w 107"/>
                      <a:gd name="T75" fmla="*/ 19 h 84"/>
                      <a:gd name="T76" fmla="*/ 265 w 107"/>
                      <a:gd name="T77" fmla="*/ 38 h 84"/>
                      <a:gd name="T78" fmla="*/ 275 w 107"/>
                      <a:gd name="T79" fmla="*/ 46 h 8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107" h="84">
                        <a:moveTo>
                          <a:pt x="103" y="17"/>
                        </a:moveTo>
                        <a:cubicBezTo>
                          <a:pt x="103" y="20"/>
                          <a:pt x="102" y="23"/>
                          <a:pt x="102" y="24"/>
                        </a:cubicBezTo>
                        <a:cubicBezTo>
                          <a:pt x="101" y="27"/>
                          <a:pt x="102" y="33"/>
                          <a:pt x="102" y="33"/>
                        </a:cubicBezTo>
                        <a:cubicBezTo>
                          <a:pt x="102" y="33"/>
                          <a:pt x="101" y="38"/>
                          <a:pt x="103" y="39"/>
                        </a:cubicBezTo>
                        <a:cubicBezTo>
                          <a:pt x="105" y="39"/>
                          <a:pt x="107" y="44"/>
                          <a:pt x="107" y="44"/>
                        </a:cubicBezTo>
                        <a:cubicBezTo>
                          <a:pt x="105" y="48"/>
                          <a:pt x="105" y="48"/>
                          <a:pt x="105" y="48"/>
                        </a:cubicBezTo>
                        <a:cubicBezTo>
                          <a:pt x="92" y="53"/>
                          <a:pt x="92" y="53"/>
                          <a:pt x="92" y="53"/>
                        </a:cubicBezTo>
                        <a:cubicBezTo>
                          <a:pt x="92" y="53"/>
                          <a:pt x="80" y="53"/>
                          <a:pt x="75" y="55"/>
                        </a:cubicBezTo>
                        <a:cubicBezTo>
                          <a:pt x="71" y="56"/>
                          <a:pt x="69" y="56"/>
                          <a:pt x="64" y="60"/>
                        </a:cubicBezTo>
                        <a:cubicBezTo>
                          <a:pt x="60" y="64"/>
                          <a:pt x="26" y="84"/>
                          <a:pt x="26" y="84"/>
                        </a:cubicBezTo>
                        <a:cubicBezTo>
                          <a:pt x="18" y="84"/>
                          <a:pt x="18" y="84"/>
                          <a:pt x="18" y="84"/>
                        </a:cubicBezTo>
                        <a:cubicBezTo>
                          <a:pt x="11" y="80"/>
                          <a:pt x="11" y="80"/>
                          <a:pt x="11" y="80"/>
                        </a:cubicBezTo>
                        <a:cubicBezTo>
                          <a:pt x="11" y="79"/>
                          <a:pt x="11" y="79"/>
                          <a:pt x="11" y="79"/>
                        </a:cubicBezTo>
                        <a:cubicBezTo>
                          <a:pt x="11" y="78"/>
                          <a:pt x="11" y="77"/>
                          <a:pt x="12" y="76"/>
                        </a:cubicBezTo>
                        <a:cubicBezTo>
                          <a:pt x="14" y="74"/>
                          <a:pt x="12" y="73"/>
                          <a:pt x="10" y="72"/>
                        </a:cubicBezTo>
                        <a:cubicBezTo>
                          <a:pt x="8" y="71"/>
                          <a:pt x="6" y="69"/>
                          <a:pt x="6" y="67"/>
                        </a:cubicBezTo>
                        <a:cubicBezTo>
                          <a:pt x="5" y="65"/>
                          <a:pt x="5" y="63"/>
                          <a:pt x="4" y="63"/>
                        </a:cubicBezTo>
                        <a:cubicBezTo>
                          <a:pt x="2" y="64"/>
                          <a:pt x="2" y="60"/>
                          <a:pt x="2" y="59"/>
                        </a:cubicBezTo>
                        <a:cubicBezTo>
                          <a:pt x="2" y="57"/>
                          <a:pt x="2" y="57"/>
                          <a:pt x="4" y="56"/>
                        </a:cubicBezTo>
                        <a:cubicBezTo>
                          <a:pt x="7" y="55"/>
                          <a:pt x="8" y="52"/>
                          <a:pt x="8" y="51"/>
                        </a:cubicBezTo>
                        <a:cubicBezTo>
                          <a:pt x="7" y="50"/>
                          <a:pt x="6" y="47"/>
                          <a:pt x="4" y="47"/>
                        </a:cubicBezTo>
                        <a:cubicBezTo>
                          <a:pt x="2" y="48"/>
                          <a:pt x="0" y="47"/>
                          <a:pt x="0" y="47"/>
                        </a:cubicBezTo>
                        <a:cubicBezTo>
                          <a:pt x="2" y="44"/>
                          <a:pt x="7" y="40"/>
                          <a:pt x="9" y="39"/>
                        </a:cubicBezTo>
                        <a:cubicBezTo>
                          <a:pt x="13" y="39"/>
                          <a:pt x="15" y="40"/>
                          <a:pt x="18" y="39"/>
                        </a:cubicBezTo>
                        <a:cubicBezTo>
                          <a:pt x="22" y="37"/>
                          <a:pt x="22" y="36"/>
                          <a:pt x="23" y="35"/>
                        </a:cubicBezTo>
                        <a:cubicBezTo>
                          <a:pt x="24" y="34"/>
                          <a:pt x="23" y="32"/>
                          <a:pt x="21" y="28"/>
                        </a:cubicBezTo>
                        <a:cubicBezTo>
                          <a:pt x="19" y="23"/>
                          <a:pt x="22" y="21"/>
                          <a:pt x="24" y="19"/>
                        </a:cubicBezTo>
                        <a:cubicBezTo>
                          <a:pt x="27" y="17"/>
                          <a:pt x="29" y="15"/>
                          <a:pt x="31" y="13"/>
                        </a:cubicBezTo>
                        <a:cubicBezTo>
                          <a:pt x="34" y="11"/>
                          <a:pt x="35" y="9"/>
                          <a:pt x="33" y="8"/>
                        </a:cubicBezTo>
                        <a:cubicBezTo>
                          <a:pt x="38" y="11"/>
                          <a:pt x="42" y="5"/>
                          <a:pt x="45" y="2"/>
                        </a:cubicBezTo>
                        <a:cubicBezTo>
                          <a:pt x="47" y="0"/>
                          <a:pt x="47" y="0"/>
                          <a:pt x="50" y="1"/>
                        </a:cubicBezTo>
                        <a:cubicBezTo>
                          <a:pt x="53" y="1"/>
                          <a:pt x="56" y="3"/>
                          <a:pt x="59" y="4"/>
                        </a:cubicBezTo>
                        <a:cubicBezTo>
                          <a:pt x="61" y="5"/>
                          <a:pt x="63" y="3"/>
                          <a:pt x="66" y="3"/>
                        </a:cubicBezTo>
                        <a:cubicBezTo>
                          <a:pt x="69" y="3"/>
                          <a:pt x="71" y="3"/>
                          <a:pt x="73" y="5"/>
                        </a:cubicBezTo>
                        <a:cubicBezTo>
                          <a:pt x="74" y="7"/>
                          <a:pt x="76" y="6"/>
                          <a:pt x="77" y="7"/>
                        </a:cubicBezTo>
                        <a:cubicBezTo>
                          <a:pt x="78" y="7"/>
                          <a:pt x="80" y="5"/>
                          <a:pt x="82" y="5"/>
                        </a:cubicBezTo>
                        <a:cubicBezTo>
                          <a:pt x="83" y="5"/>
                          <a:pt x="86" y="5"/>
                          <a:pt x="88" y="4"/>
                        </a:cubicBezTo>
                        <a:cubicBezTo>
                          <a:pt x="91" y="2"/>
                          <a:pt x="91" y="5"/>
                          <a:pt x="93" y="7"/>
                        </a:cubicBezTo>
                        <a:cubicBezTo>
                          <a:pt x="95" y="9"/>
                          <a:pt x="97" y="11"/>
                          <a:pt x="99" y="14"/>
                        </a:cubicBezTo>
                        <a:cubicBezTo>
                          <a:pt x="100" y="17"/>
                          <a:pt x="102" y="18"/>
                          <a:pt x="103" y="1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1" name="Freeform 58">
                    <a:extLst>
                      <a:ext uri="{FF2B5EF4-FFF2-40B4-BE49-F238E27FC236}">
                        <a16:creationId xmlns:a16="http://schemas.microsoft.com/office/drawing/2014/main" id="{7219675B-7BC2-4430-A86A-7E3381856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14400" y="2703188"/>
                    <a:ext cx="515421" cy="699732"/>
                  </a:xfrm>
                  <a:custGeom>
                    <a:avLst/>
                    <a:gdLst>
                      <a:gd name="T0" fmla="*/ 88 w 106"/>
                      <a:gd name="T1" fmla="*/ 371 h 139"/>
                      <a:gd name="T2" fmla="*/ 104 w 106"/>
                      <a:gd name="T3" fmla="*/ 360 h 139"/>
                      <a:gd name="T4" fmla="*/ 121 w 106"/>
                      <a:gd name="T5" fmla="*/ 336 h 139"/>
                      <a:gd name="T6" fmla="*/ 142 w 106"/>
                      <a:gd name="T7" fmla="*/ 318 h 139"/>
                      <a:gd name="T8" fmla="*/ 150 w 106"/>
                      <a:gd name="T9" fmla="*/ 299 h 139"/>
                      <a:gd name="T10" fmla="*/ 163 w 106"/>
                      <a:gd name="T11" fmla="*/ 262 h 139"/>
                      <a:gd name="T12" fmla="*/ 196 w 106"/>
                      <a:gd name="T13" fmla="*/ 235 h 139"/>
                      <a:gd name="T14" fmla="*/ 209 w 106"/>
                      <a:gd name="T15" fmla="*/ 219 h 139"/>
                      <a:gd name="T16" fmla="*/ 225 w 106"/>
                      <a:gd name="T17" fmla="*/ 203 h 139"/>
                      <a:gd name="T18" fmla="*/ 241 w 106"/>
                      <a:gd name="T19" fmla="*/ 184 h 139"/>
                      <a:gd name="T20" fmla="*/ 263 w 106"/>
                      <a:gd name="T21" fmla="*/ 165 h 139"/>
                      <a:gd name="T22" fmla="*/ 263 w 106"/>
                      <a:gd name="T23" fmla="*/ 147 h 139"/>
                      <a:gd name="T24" fmla="*/ 246 w 106"/>
                      <a:gd name="T25" fmla="*/ 128 h 139"/>
                      <a:gd name="T26" fmla="*/ 241 w 106"/>
                      <a:gd name="T27" fmla="*/ 120 h 139"/>
                      <a:gd name="T28" fmla="*/ 249 w 106"/>
                      <a:gd name="T29" fmla="*/ 109 h 139"/>
                      <a:gd name="T30" fmla="*/ 257 w 106"/>
                      <a:gd name="T31" fmla="*/ 99 h 139"/>
                      <a:gd name="T32" fmla="*/ 273 w 106"/>
                      <a:gd name="T33" fmla="*/ 96 h 139"/>
                      <a:gd name="T34" fmla="*/ 284 w 106"/>
                      <a:gd name="T35" fmla="*/ 99 h 139"/>
                      <a:gd name="T36" fmla="*/ 284 w 106"/>
                      <a:gd name="T37" fmla="*/ 99 h 139"/>
                      <a:gd name="T38" fmla="*/ 284 w 106"/>
                      <a:gd name="T39" fmla="*/ 99 h 139"/>
                      <a:gd name="T40" fmla="*/ 284 w 106"/>
                      <a:gd name="T41" fmla="*/ 77 h 139"/>
                      <a:gd name="T42" fmla="*/ 279 w 106"/>
                      <a:gd name="T43" fmla="*/ 67 h 139"/>
                      <a:gd name="T44" fmla="*/ 263 w 106"/>
                      <a:gd name="T45" fmla="*/ 67 h 139"/>
                      <a:gd name="T46" fmla="*/ 252 w 106"/>
                      <a:gd name="T47" fmla="*/ 56 h 139"/>
                      <a:gd name="T48" fmla="*/ 263 w 106"/>
                      <a:gd name="T49" fmla="*/ 48 h 139"/>
                      <a:gd name="T50" fmla="*/ 271 w 106"/>
                      <a:gd name="T51" fmla="*/ 45 h 139"/>
                      <a:gd name="T52" fmla="*/ 273 w 106"/>
                      <a:gd name="T53" fmla="*/ 27 h 139"/>
                      <a:gd name="T54" fmla="*/ 260 w 106"/>
                      <a:gd name="T55" fmla="*/ 24 h 139"/>
                      <a:gd name="T56" fmla="*/ 252 w 106"/>
                      <a:gd name="T57" fmla="*/ 16 h 139"/>
                      <a:gd name="T58" fmla="*/ 236 w 106"/>
                      <a:gd name="T59" fmla="*/ 8 h 139"/>
                      <a:gd name="T60" fmla="*/ 228 w 106"/>
                      <a:gd name="T61" fmla="*/ 0 h 139"/>
                      <a:gd name="T62" fmla="*/ 212 w 106"/>
                      <a:gd name="T63" fmla="*/ 3 h 139"/>
                      <a:gd name="T64" fmla="*/ 209 w 106"/>
                      <a:gd name="T65" fmla="*/ 3 h 139"/>
                      <a:gd name="T66" fmla="*/ 209 w 106"/>
                      <a:gd name="T67" fmla="*/ 3 h 139"/>
                      <a:gd name="T68" fmla="*/ 206 w 106"/>
                      <a:gd name="T69" fmla="*/ 21 h 139"/>
                      <a:gd name="T70" fmla="*/ 206 w 106"/>
                      <a:gd name="T71" fmla="*/ 45 h 139"/>
                      <a:gd name="T72" fmla="*/ 209 w 106"/>
                      <a:gd name="T73" fmla="*/ 61 h 139"/>
                      <a:gd name="T74" fmla="*/ 220 w 106"/>
                      <a:gd name="T75" fmla="*/ 75 h 139"/>
                      <a:gd name="T76" fmla="*/ 214 w 106"/>
                      <a:gd name="T77" fmla="*/ 85 h 139"/>
                      <a:gd name="T78" fmla="*/ 180 w 106"/>
                      <a:gd name="T79" fmla="*/ 99 h 139"/>
                      <a:gd name="T80" fmla="*/ 134 w 106"/>
                      <a:gd name="T81" fmla="*/ 104 h 139"/>
                      <a:gd name="T82" fmla="*/ 104 w 106"/>
                      <a:gd name="T83" fmla="*/ 117 h 139"/>
                      <a:gd name="T84" fmla="*/ 3 w 106"/>
                      <a:gd name="T85" fmla="*/ 181 h 139"/>
                      <a:gd name="T86" fmla="*/ 3 w 106"/>
                      <a:gd name="T87" fmla="*/ 181 h 139"/>
                      <a:gd name="T88" fmla="*/ 11 w 106"/>
                      <a:gd name="T89" fmla="*/ 208 h 139"/>
                      <a:gd name="T90" fmla="*/ 11 w 106"/>
                      <a:gd name="T91" fmla="*/ 243 h 139"/>
                      <a:gd name="T92" fmla="*/ 43 w 106"/>
                      <a:gd name="T93" fmla="*/ 262 h 139"/>
                      <a:gd name="T94" fmla="*/ 56 w 106"/>
                      <a:gd name="T95" fmla="*/ 288 h 139"/>
                      <a:gd name="T96" fmla="*/ 102 w 106"/>
                      <a:gd name="T97" fmla="*/ 304 h 139"/>
                      <a:gd name="T98" fmla="*/ 94 w 106"/>
                      <a:gd name="T99" fmla="*/ 326 h 139"/>
                      <a:gd name="T100" fmla="*/ 78 w 106"/>
                      <a:gd name="T101" fmla="*/ 344 h 139"/>
                      <a:gd name="T102" fmla="*/ 88 w 106"/>
                      <a:gd name="T103" fmla="*/ 371 h 139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0" t="0" r="r" b="b"/>
                    <a:pathLst>
                      <a:path w="106" h="139">
                        <a:moveTo>
                          <a:pt x="33" y="139"/>
                        </a:moveTo>
                        <a:cubicBezTo>
                          <a:pt x="34" y="138"/>
                          <a:pt x="38" y="137"/>
                          <a:pt x="39" y="135"/>
                        </a:cubicBezTo>
                        <a:cubicBezTo>
                          <a:pt x="40" y="132"/>
                          <a:pt x="44" y="128"/>
                          <a:pt x="45" y="126"/>
                        </a:cubicBezTo>
                        <a:cubicBezTo>
                          <a:pt x="47" y="124"/>
                          <a:pt x="51" y="121"/>
                          <a:pt x="53" y="119"/>
                        </a:cubicBezTo>
                        <a:cubicBezTo>
                          <a:pt x="55" y="117"/>
                          <a:pt x="56" y="115"/>
                          <a:pt x="56" y="112"/>
                        </a:cubicBezTo>
                        <a:cubicBezTo>
                          <a:pt x="56" y="109"/>
                          <a:pt x="55" y="101"/>
                          <a:pt x="61" y="98"/>
                        </a:cubicBezTo>
                        <a:cubicBezTo>
                          <a:pt x="67" y="95"/>
                          <a:pt x="71" y="90"/>
                          <a:pt x="73" y="88"/>
                        </a:cubicBezTo>
                        <a:cubicBezTo>
                          <a:pt x="74" y="86"/>
                          <a:pt x="77" y="84"/>
                          <a:pt x="78" y="82"/>
                        </a:cubicBezTo>
                        <a:cubicBezTo>
                          <a:pt x="80" y="80"/>
                          <a:pt x="84" y="76"/>
                          <a:pt x="84" y="76"/>
                        </a:cubicBezTo>
                        <a:cubicBezTo>
                          <a:pt x="84" y="76"/>
                          <a:pt x="87" y="72"/>
                          <a:pt x="90" y="69"/>
                        </a:cubicBezTo>
                        <a:cubicBezTo>
                          <a:pt x="94" y="66"/>
                          <a:pt x="98" y="62"/>
                          <a:pt x="98" y="62"/>
                        </a:cubicBezTo>
                        <a:cubicBezTo>
                          <a:pt x="98" y="62"/>
                          <a:pt x="99" y="57"/>
                          <a:pt x="98" y="55"/>
                        </a:cubicBezTo>
                        <a:cubicBezTo>
                          <a:pt x="98" y="53"/>
                          <a:pt x="93" y="49"/>
                          <a:pt x="92" y="48"/>
                        </a:cubicBezTo>
                        <a:cubicBezTo>
                          <a:pt x="91" y="46"/>
                          <a:pt x="90" y="45"/>
                          <a:pt x="90" y="45"/>
                        </a:cubicBezTo>
                        <a:cubicBezTo>
                          <a:pt x="90" y="45"/>
                          <a:pt x="92" y="44"/>
                          <a:pt x="93" y="41"/>
                        </a:cubicBezTo>
                        <a:cubicBezTo>
                          <a:pt x="94" y="38"/>
                          <a:pt x="94" y="37"/>
                          <a:pt x="96" y="37"/>
                        </a:cubicBezTo>
                        <a:cubicBezTo>
                          <a:pt x="98" y="36"/>
                          <a:pt x="100" y="37"/>
                          <a:pt x="102" y="36"/>
                        </a:cubicBezTo>
                        <a:cubicBezTo>
                          <a:pt x="104" y="35"/>
                          <a:pt x="106" y="37"/>
                          <a:pt x="106" y="37"/>
                        </a:cubicBezTo>
                        <a:cubicBezTo>
                          <a:pt x="106" y="37"/>
                          <a:pt x="106" y="37"/>
                          <a:pt x="106" y="37"/>
                        </a:cubicBezTo>
                        <a:cubicBezTo>
                          <a:pt x="106" y="37"/>
                          <a:pt x="106" y="37"/>
                          <a:pt x="106" y="37"/>
                        </a:cubicBezTo>
                        <a:cubicBezTo>
                          <a:pt x="104" y="34"/>
                          <a:pt x="106" y="30"/>
                          <a:pt x="106" y="29"/>
                        </a:cubicBezTo>
                        <a:cubicBezTo>
                          <a:pt x="106" y="29"/>
                          <a:pt x="104" y="25"/>
                          <a:pt x="104" y="25"/>
                        </a:cubicBezTo>
                        <a:cubicBezTo>
                          <a:pt x="104" y="25"/>
                          <a:pt x="101" y="24"/>
                          <a:pt x="98" y="25"/>
                        </a:cubicBezTo>
                        <a:cubicBezTo>
                          <a:pt x="95" y="25"/>
                          <a:pt x="94" y="23"/>
                          <a:pt x="94" y="21"/>
                        </a:cubicBezTo>
                        <a:cubicBezTo>
                          <a:pt x="93" y="19"/>
                          <a:pt x="96" y="18"/>
                          <a:pt x="98" y="18"/>
                        </a:cubicBezTo>
                        <a:cubicBezTo>
                          <a:pt x="99" y="17"/>
                          <a:pt x="101" y="17"/>
                          <a:pt x="101" y="17"/>
                        </a:cubicBezTo>
                        <a:cubicBezTo>
                          <a:pt x="101" y="17"/>
                          <a:pt x="102" y="13"/>
                          <a:pt x="102" y="10"/>
                        </a:cubicBezTo>
                        <a:cubicBezTo>
                          <a:pt x="102" y="7"/>
                          <a:pt x="99" y="9"/>
                          <a:pt x="97" y="9"/>
                        </a:cubicBezTo>
                        <a:cubicBezTo>
                          <a:pt x="95" y="8"/>
                          <a:pt x="95" y="7"/>
                          <a:pt x="94" y="6"/>
                        </a:cubicBezTo>
                        <a:cubicBezTo>
                          <a:pt x="93" y="4"/>
                          <a:pt x="89" y="4"/>
                          <a:pt x="88" y="3"/>
                        </a:cubicBezTo>
                        <a:cubicBezTo>
                          <a:pt x="88" y="2"/>
                          <a:pt x="85" y="0"/>
                          <a:pt x="85" y="0"/>
                        </a:cubicBezTo>
                        <a:cubicBezTo>
                          <a:pt x="85" y="0"/>
                          <a:pt x="82" y="0"/>
                          <a:pt x="79" y="1"/>
                        </a:cubicBezTo>
                        <a:cubicBezTo>
                          <a:pt x="79" y="1"/>
                          <a:pt x="79" y="1"/>
                          <a:pt x="78" y="1"/>
                        </a:cubicBezTo>
                        <a:cubicBezTo>
                          <a:pt x="78" y="1"/>
                          <a:pt x="78" y="1"/>
                          <a:pt x="78" y="1"/>
                        </a:cubicBezTo>
                        <a:cubicBezTo>
                          <a:pt x="78" y="4"/>
                          <a:pt x="77" y="7"/>
                          <a:pt x="77" y="8"/>
                        </a:cubicBezTo>
                        <a:cubicBezTo>
                          <a:pt x="76" y="11"/>
                          <a:pt x="77" y="17"/>
                          <a:pt x="77" y="17"/>
                        </a:cubicBezTo>
                        <a:cubicBezTo>
                          <a:pt x="77" y="17"/>
                          <a:pt x="76" y="22"/>
                          <a:pt x="78" y="23"/>
                        </a:cubicBezTo>
                        <a:cubicBezTo>
                          <a:pt x="80" y="23"/>
                          <a:pt x="82" y="28"/>
                          <a:pt x="82" y="28"/>
                        </a:cubicBezTo>
                        <a:cubicBezTo>
                          <a:pt x="80" y="32"/>
                          <a:pt x="80" y="32"/>
                          <a:pt x="80" y="32"/>
                        </a:cubicBezTo>
                        <a:cubicBezTo>
                          <a:pt x="67" y="37"/>
                          <a:pt x="67" y="37"/>
                          <a:pt x="67" y="37"/>
                        </a:cubicBezTo>
                        <a:cubicBezTo>
                          <a:pt x="67" y="37"/>
                          <a:pt x="55" y="37"/>
                          <a:pt x="50" y="39"/>
                        </a:cubicBezTo>
                        <a:cubicBezTo>
                          <a:pt x="46" y="40"/>
                          <a:pt x="44" y="40"/>
                          <a:pt x="39" y="44"/>
                        </a:cubicBezTo>
                        <a:cubicBezTo>
                          <a:pt x="35" y="48"/>
                          <a:pt x="4" y="66"/>
                          <a:pt x="1" y="68"/>
                        </a:cubicBezTo>
                        <a:cubicBezTo>
                          <a:pt x="1" y="68"/>
                          <a:pt x="1" y="68"/>
                          <a:pt x="1" y="68"/>
                        </a:cubicBezTo>
                        <a:cubicBezTo>
                          <a:pt x="2" y="72"/>
                          <a:pt x="4" y="76"/>
                          <a:pt x="4" y="78"/>
                        </a:cubicBezTo>
                        <a:cubicBezTo>
                          <a:pt x="4" y="82"/>
                          <a:pt x="0" y="90"/>
                          <a:pt x="4" y="91"/>
                        </a:cubicBezTo>
                        <a:cubicBezTo>
                          <a:pt x="9" y="93"/>
                          <a:pt x="14" y="91"/>
                          <a:pt x="16" y="98"/>
                        </a:cubicBezTo>
                        <a:cubicBezTo>
                          <a:pt x="17" y="104"/>
                          <a:pt x="15" y="106"/>
                          <a:pt x="21" y="108"/>
                        </a:cubicBezTo>
                        <a:cubicBezTo>
                          <a:pt x="27" y="110"/>
                          <a:pt x="37" y="113"/>
                          <a:pt x="38" y="114"/>
                        </a:cubicBezTo>
                        <a:cubicBezTo>
                          <a:pt x="39" y="116"/>
                          <a:pt x="38" y="121"/>
                          <a:pt x="35" y="122"/>
                        </a:cubicBezTo>
                        <a:cubicBezTo>
                          <a:pt x="32" y="123"/>
                          <a:pt x="29" y="126"/>
                          <a:pt x="29" y="129"/>
                        </a:cubicBezTo>
                        <a:cubicBezTo>
                          <a:pt x="29" y="130"/>
                          <a:pt x="31" y="135"/>
                          <a:pt x="33" y="13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2" name="Freeform 59">
                    <a:extLst>
                      <a:ext uri="{FF2B5EF4-FFF2-40B4-BE49-F238E27FC236}">
                        <a16:creationId xmlns:a16="http://schemas.microsoft.com/office/drawing/2014/main" id="{AD971B30-7779-46F9-B8CB-FABAAB3D61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0137" y="3020048"/>
                    <a:ext cx="344823" cy="584682"/>
                  </a:xfrm>
                  <a:custGeom>
                    <a:avLst/>
                    <a:gdLst>
                      <a:gd name="T0" fmla="*/ 174 w 71"/>
                      <a:gd name="T1" fmla="*/ 203 h 116"/>
                      <a:gd name="T2" fmla="*/ 163 w 71"/>
                      <a:gd name="T3" fmla="*/ 176 h 116"/>
                      <a:gd name="T4" fmla="*/ 179 w 71"/>
                      <a:gd name="T5" fmla="*/ 158 h 116"/>
                      <a:gd name="T6" fmla="*/ 187 w 71"/>
                      <a:gd name="T7" fmla="*/ 136 h 116"/>
                      <a:gd name="T8" fmla="*/ 142 w 71"/>
                      <a:gd name="T9" fmla="*/ 120 h 116"/>
                      <a:gd name="T10" fmla="*/ 128 w 71"/>
                      <a:gd name="T11" fmla="*/ 94 h 116"/>
                      <a:gd name="T12" fmla="*/ 96 w 71"/>
                      <a:gd name="T13" fmla="*/ 75 h 116"/>
                      <a:gd name="T14" fmla="*/ 96 w 71"/>
                      <a:gd name="T15" fmla="*/ 40 h 116"/>
                      <a:gd name="T16" fmla="*/ 88 w 71"/>
                      <a:gd name="T17" fmla="*/ 13 h 116"/>
                      <a:gd name="T18" fmla="*/ 88 w 71"/>
                      <a:gd name="T19" fmla="*/ 13 h 116"/>
                      <a:gd name="T20" fmla="*/ 88 w 71"/>
                      <a:gd name="T21" fmla="*/ 13 h 116"/>
                      <a:gd name="T22" fmla="*/ 67 w 71"/>
                      <a:gd name="T23" fmla="*/ 13 h 116"/>
                      <a:gd name="T24" fmla="*/ 48 w 71"/>
                      <a:gd name="T25" fmla="*/ 3 h 116"/>
                      <a:gd name="T26" fmla="*/ 48 w 71"/>
                      <a:gd name="T27" fmla="*/ 0 h 116"/>
                      <a:gd name="T28" fmla="*/ 48 w 71"/>
                      <a:gd name="T29" fmla="*/ 3 h 116"/>
                      <a:gd name="T30" fmla="*/ 37 w 71"/>
                      <a:gd name="T31" fmla="*/ 13 h 116"/>
                      <a:gd name="T32" fmla="*/ 29 w 71"/>
                      <a:gd name="T33" fmla="*/ 32 h 116"/>
                      <a:gd name="T34" fmla="*/ 27 w 71"/>
                      <a:gd name="T35" fmla="*/ 45 h 116"/>
                      <a:gd name="T36" fmla="*/ 13 w 71"/>
                      <a:gd name="T37" fmla="*/ 59 h 116"/>
                      <a:gd name="T38" fmla="*/ 0 w 71"/>
                      <a:gd name="T39" fmla="*/ 83 h 116"/>
                      <a:gd name="T40" fmla="*/ 8 w 71"/>
                      <a:gd name="T41" fmla="*/ 112 h 116"/>
                      <a:gd name="T42" fmla="*/ 27 w 71"/>
                      <a:gd name="T43" fmla="*/ 126 h 116"/>
                      <a:gd name="T44" fmla="*/ 37 w 71"/>
                      <a:gd name="T45" fmla="*/ 136 h 116"/>
                      <a:gd name="T46" fmla="*/ 24 w 71"/>
                      <a:gd name="T47" fmla="*/ 144 h 116"/>
                      <a:gd name="T48" fmla="*/ 19 w 71"/>
                      <a:gd name="T49" fmla="*/ 160 h 116"/>
                      <a:gd name="T50" fmla="*/ 27 w 71"/>
                      <a:gd name="T51" fmla="*/ 166 h 116"/>
                      <a:gd name="T52" fmla="*/ 29 w 71"/>
                      <a:gd name="T53" fmla="*/ 190 h 116"/>
                      <a:gd name="T54" fmla="*/ 37 w 71"/>
                      <a:gd name="T55" fmla="*/ 198 h 116"/>
                      <a:gd name="T56" fmla="*/ 29 w 71"/>
                      <a:gd name="T57" fmla="*/ 222 h 116"/>
                      <a:gd name="T58" fmla="*/ 32 w 71"/>
                      <a:gd name="T59" fmla="*/ 243 h 116"/>
                      <a:gd name="T60" fmla="*/ 16 w 71"/>
                      <a:gd name="T61" fmla="*/ 241 h 116"/>
                      <a:gd name="T62" fmla="*/ 27 w 71"/>
                      <a:gd name="T63" fmla="*/ 262 h 116"/>
                      <a:gd name="T64" fmla="*/ 43 w 71"/>
                      <a:gd name="T65" fmla="*/ 286 h 116"/>
                      <a:gd name="T66" fmla="*/ 62 w 71"/>
                      <a:gd name="T67" fmla="*/ 297 h 116"/>
                      <a:gd name="T68" fmla="*/ 83 w 71"/>
                      <a:gd name="T69" fmla="*/ 275 h 116"/>
                      <a:gd name="T70" fmla="*/ 96 w 71"/>
                      <a:gd name="T71" fmla="*/ 281 h 116"/>
                      <a:gd name="T72" fmla="*/ 104 w 71"/>
                      <a:gd name="T73" fmla="*/ 302 h 116"/>
                      <a:gd name="T74" fmla="*/ 136 w 71"/>
                      <a:gd name="T75" fmla="*/ 278 h 116"/>
                      <a:gd name="T76" fmla="*/ 155 w 71"/>
                      <a:gd name="T77" fmla="*/ 259 h 116"/>
                      <a:gd name="T78" fmla="*/ 171 w 71"/>
                      <a:gd name="T79" fmla="*/ 254 h 116"/>
                      <a:gd name="T80" fmla="*/ 171 w 71"/>
                      <a:gd name="T81" fmla="*/ 206 h 116"/>
                      <a:gd name="T82" fmla="*/ 174 w 71"/>
                      <a:gd name="T83" fmla="*/ 203 h 11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71" h="116">
                        <a:moveTo>
                          <a:pt x="65" y="76"/>
                        </a:moveTo>
                        <a:cubicBezTo>
                          <a:pt x="63" y="72"/>
                          <a:pt x="61" y="67"/>
                          <a:pt x="61" y="66"/>
                        </a:cubicBezTo>
                        <a:cubicBezTo>
                          <a:pt x="61" y="63"/>
                          <a:pt x="64" y="60"/>
                          <a:pt x="67" y="59"/>
                        </a:cubicBezTo>
                        <a:cubicBezTo>
                          <a:pt x="70" y="58"/>
                          <a:pt x="71" y="53"/>
                          <a:pt x="70" y="51"/>
                        </a:cubicBezTo>
                        <a:cubicBezTo>
                          <a:pt x="69" y="50"/>
                          <a:pt x="59" y="47"/>
                          <a:pt x="53" y="45"/>
                        </a:cubicBezTo>
                        <a:cubicBezTo>
                          <a:pt x="47" y="43"/>
                          <a:pt x="49" y="41"/>
                          <a:pt x="48" y="35"/>
                        </a:cubicBezTo>
                        <a:cubicBezTo>
                          <a:pt x="46" y="28"/>
                          <a:pt x="41" y="30"/>
                          <a:pt x="36" y="28"/>
                        </a:cubicBezTo>
                        <a:cubicBezTo>
                          <a:pt x="32" y="27"/>
                          <a:pt x="36" y="19"/>
                          <a:pt x="36" y="15"/>
                        </a:cubicBezTo>
                        <a:cubicBezTo>
                          <a:pt x="36" y="13"/>
                          <a:pt x="34" y="9"/>
                          <a:pt x="33" y="5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25" y="5"/>
                          <a:pt x="25" y="5"/>
                          <a:pt x="25" y="5"/>
                        </a:cubicBezTo>
                        <a:cubicBezTo>
                          <a:pt x="18" y="1"/>
                          <a:pt x="18" y="1"/>
                          <a:pt x="18" y="1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8" y="1"/>
                          <a:pt x="18" y="1"/>
                          <a:pt x="18" y="1"/>
                        </a:cubicBezTo>
                        <a:cubicBezTo>
                          <a:pt x="17" y="2"/>
                          <a:pt x="14" y="3"/>
                          <a:pt x="14" y="5"/>
                        </a:cubicBezTo>
                        <a:cubicBezTo>
                          <a:pt x="13" y="6"/>
                          <a:pt x="11" y="11"/>
                          <a:pt x="11" y="12"/>
                        </a:cubicBezTo>
                        <a:cubicBezTo>
                          <a:pt x="10" y="14"/>
                          <a:pt x="10" y="15"/>
                          <a:pt x="10" y="17"/>
                        </a:cubicBezTo>
                        <a:cubicBezTo>
                          <a:pt x="9" y="19"/>
                          <a:pt x="7" y="21"/>
                          <a:pt x="5" y="22"/>
                        </a:cubicBezTo>
                        <a:cubicBezTo>
                          <a:pt x="3" y="24"/>
                          <a:pt x="0" y="26"/>
                          <a:pt x="0" y="31"/>
                        </a:cubicBezTo>
                        <a:cubicBezTo>
                          <a:pt x="1" y="36"/>
                          <a:pt x="2" y="40"/>
                          <a:pt x="3" y="42"/>
                        </a:cubicBezTo>
                        <a:cubicBezTo>
                          <a:pt x="4" y="44"/>
                          <a:pt x="6" y="46"/>
                          <a:pt x="10" y="47"/>
                        </a:cubicBezTo>
                        <a:cubicBezTo>
                          <a:pt x="13" y="49"/>
                          <a:pt x="19" y="48"/>
                          <a:pt x="14" y="51"/>
                        </a:cubicBezTo>
                        <a:cubicBezTo>
                          <a:pt x="9" y="54"/>
                          <a:pt x="10" y="51"/>
                          <a:pt x="9" y="54"/>
                        </a:cubicBezTo>
                        <a:cubicBezTo>
                          <a:pt x="8" y="57"/>
                          <a:pt x="5" y="60"/>
                          <a:pt x="7" y="60"/>
                        </a:cubicBezTo>
                        <a:cubicBezTo>
                          <a:pt x="9" y="60"/>
                          <a:pt x="10" y="59"/>
                          <a:pt x="10" y="62"/>
                        </a:cubicBezTo>
                        <a:cubicBezTo>
                          <a:pt x="10" y="64"/>
                          <a:pt x="9" y="71"/>
                          <a:pt x="11" y="71"/>
                        </a:cubicBezTo>
                        <a:cubicBezTo>
                          <a:pt x="13" y="72"/>
                          <a:pt x="16" y="70"/>
                          <a:pt x="14" y="74"/>
                        </a:cubicBezTo>
                        <a:cubicBezTo>
                          <a:pt x="11" y="78"/>
                          <a:pt x="10" y="80"/>
                          <a:pt x="11" y="83"/>
                        </a:cubicBezTo>
                        <a:cubicBezTo>
                          <a:pt x="12" y="87"/>
                          <a:pt x="15" y="92"/>
                          <a:pt x="12" y="91"/>
                        </a:cubicBezTo>
                        <a:cubicBezTo>
                          <a:pt x="9" y="90"/>
                          <a:pt x="7" y="90"/>
                          <a:pt x="6" y="90"/>
                        </a:cubicBezTo>
                        <a:cubicBezTo>
                          <a:pt x="5" y="90"/>
                          <a:pt x="9" y="96"/>
                          <a:pt x="10" y="98"/>
                        </a:cubicBezTo>
                        <a:cubicBezTo>
                          <a:pt x="11" y="101"/>
                          <a:pt x="14" y="105"/>
                          <a:pt x="16" y="107"/>
                        </a:cubicBezTo>
                        <a:cubicBezTo>
                          <a:pt x="18" y="109"/>
                          <a:pt x="22" y="115"/>
                          <a:pt x="23" y="111"/>
                        </a:cubicBezTo>
                        <a:cubicBezTo>
                          <a:pt x="25" y="107"/>
                          <a:pt x="28" y="103"/>
                          <a:pt x="31" y="103"/>
                        </a:cubicBezTo>
                        <a:cubicBezTo>
                          <a:pt x="33" y="102"/>
                          <a:pt x="35" y="102"/>
                          <a:pt x="36" y="105"/>
                        </a:cubicBezTo>
                        <a:cubicBezTo>
                          <a:pt x="36" y="108"/>
                          <a:pt x="35" y="116"/>
                          <a:pt x="39" y="113"/>
                        </a:cubicBezTo>
                        <a:cubicBezTo>
                          <a:pt x="43" y="111"/>
                          <a:pt x="51" y="107"/>
                          <a:pt x="51" y="104"/>
                        </a:cubicBezTo>
                        <a:cubicBezTo>
                          <a:pt x="52" y="101"/>
                          <a:pt x="55" y="97"/>
                          <a:pt x="58" y="97"/>
                        </a:cubicBezTo>
                        <a:cubicBezTo>
                          <a:pt x="61" y="96"/>
                          <a:pt x="64" y="95"/>
                          <a:pt x="64" y="95"/>
                        </a:cubicBezTo>
                        <a:cubicBezTo>
                          <a:pt x="64" y="95"/>
                          <a:pt x="62" y="79"/>
                          <a:pt x="64" y="77"/>
                        </a:cubicBezTo>
                        <a:cubicBezTo>
                          <a:pt x="64" y="77"/>
                          <a:pt x="64" y="77"/>
                          <a:pt x="65" y="7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3" name="Freeform 61">
                    <a:extLst>
                      <a:ext uri="{FF2B5EF4-FFF2-40B4-BE49-F238E27FC236}">
                        <a16:creationId xmlns:a16="http://schemas.microsoft.com/office/drawing/2014/main" id="{B11B10D7-AE25-4C3A-915C-77DAFADA7B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0542" y="3110181"/>
                    <a:ext cx="393825" cy="614859"/>
                  </a:xfrm>
                  <a:custGeom>
                    <a:avLst/>
                    <a:gdLst>
                      <a:gd name="T0" fmla="*/ 217 w 81"/>
                      <a:gd name="T1" fmla="*/ 302 h 122"/>
                      <a:gd name="T2" fmla="*/ 204 w 81"/>
                      <a:gd name="T3" fmla="*/ 297 h 122"/>
                      <a:gd name="T4" fmla="*/ 171 w 81"/>
                      <a:gd name="T5" fmla="*/ 299 h 122"/>
                      <a:gd name="T6" fmla="*/ 161 w 81"/>
                      <a:gd name="T7" fmla="*/ 321 h 122"/>
                      <a:gd name="T8" fmla="*/ 150 w 81"/>
                      <a:gd name="T9" fmla="*/ 326 h 122"/>
                      <a:gd name="T10" fmla="*/ 150 w 81"/>
                      <a:gd name="T11" fmla="*/ 326 h 122"/>
                      <a:gd name="T12" fmla="*/ 153 w 81"/>
                      <a:gd name="T13" fmla="*/ 318 h 122"/>
                      <a:gd name="T14" fmla="*/ 134 w 81"/>
                      <a:gd name="T15" fmla="*/ 313 h 122"/>
                      <a:gd name="T16" fmla="*/ 129 w 81"/>
                      <a:gd name="T17" fmla="*/ 305 h 122"/>
                      <a:gd name="T18" fmla="*/ 86 w 81"/>
                      <a:gd name="T19" fmla="*/ 305 h 122"/>
                      <a:gd name="T20" fmla="*/ 54 w 81"/>
                      <a:gd name="T21" fmla="*/ 283 h 122"/>
                      <a:gd name="T22" fmla="*/ 27 w 81"/>
                      <a:gd name="T23" fmla="*/ 254 h 122"/>
                      <a:gd name="T24" fmla="*/ 38 w 81"/>
                      <a:gd name="T25" fmla="*/ 230 h 122"/>
                      <a:gd name="T26" fmla="*/ 38 w 81"/>
                      <a:gd name="T27" fmla="*/ 230 h 122"/>
                      <a:gd name="T28" fmla="*/ 54 w 81"/>
                      <a:gd name="T29" fmla="*/ 232 h 122"/>
                      <a:gd name="T30" fmla="*/ 67 w 81"/>
                      <a:gd name="T31" fmla="*/ 216 h 122"/>
                      <a:gd name="T32" fmla="*/ 67 w 81"/>
                      <a:gd name="T33" fmla="*/ 206 h 122"/>
                      <a:gd name="T34" fmla="*/ 56 w 81"/>
                      <a:gd name="T35" fmla="*/ 195 h 122"/>
                      <a:gd name="T36" fmla="*/ 56 w 81"/>
                      <a:gd name="T37" fmla="*/ 155 h 122"/>
                      <a:gd name="T38" fmla="*/ 48 w 81"/>
                      <a:gd name="T39" fmla="*/ 136 h 122"/>
                      <a:gd name="T40" fmla="*/ 35 w 81"/>
                      <a:gd name="T41" fmla="*/ 112 h 122"/>
                      <a:gd name="T42" fmla="*/ 27 w 81"/>
                      <a:gd name="T43" fmla="*/ 83 h 122"/>
                      <a:gd name="T44" fmla="*/ 19 w 81"/>
                      <a:gd name="T45" fmla="*/ 67 h 122"/>
                      <a:gd name="T46" fmla="*/ 11 w 81"/>
                      <a:gd name="T47" fmla="*/ 45 h 122"/>
                      <a:gd name="T48" fmla="*/ 0 w 81"/>
                      <a:gd name="T49" fmla="*/ 27 h 122"/>
                      <a:gd name="T50" fmla="*/ 62 w 81"/>
                      <a:gd name="T51" fmla="*/ 29 h 122"/>
                      <a:gd name="T52" fmla="*/ 70 w 81"/>
                      <a:gd name="T53" fmla="*/ 19 h 122"/>
                      <a:gd name="T54" fmla="*/ 75 w 81"/>
                      <a:gd name="T55" fmla="*/ 8 h 122"/>
                      <a:gd name="T56" fmla="*/ 86 w 81"/>
                      <a:gd name="T57" fmla="*/ 0 h 122"/>
                      <a:gd name="T58" fmla="*/ 134 w 81"/>
                      <a:gd name="T59" fmla="*/ 8 h 122"/>
                      <a:gd name="T60" fmla="*/ 150 w 81"/>
                      <a:gd name="T61" fmla="*/ 13 h 122"/>
                      <a:gd name="T62" fmla="*/ 161 w 81"/>
                      <a:gd name="T63" fmla="*/ 27 h 122"/>
                      <a:gd name="T64" fmla="*/ 163 w 81"/>
                      <a:gd name="T65" fmla="*/ 24 h 122"/>
                      <a:gd name="T66" fmla="*/ 163 w 81"/>
                      <a:gd name="T67" fmla="*/ 27 h 122"/>
                      <a:gd name="T68" fmla="*/ 163 w 81"/>
                      <a:gd name="T69" fmla="*/ 35 h 122"/>
                      <a:gd name="T70" fmla="*/ 169 w 81"/>
                      <a:gd name="T71" fmla="*/ 64 h 122"/>
                      <a:gd name="T72" fmla="*/ 177 w 81"/>
                      <a:gd name="T73" fmla="*/ 99 h 122"/>
                      <a:gd name="T74" fmla="*/ 166 w 81"/>
                      <a:gd name="T75" fmla="*/ 128 h 122"/>
                      <a:gd name="T76" fmla="*/ 174 w 81"/>
                      <a:gd name="T77" fmla="*/ 147 h 122"/>
                      <a:gd name="T78" fmla="*/ 169 w 81"/>
                      <a:gd name="T79" fmla="*/ 184 h 122"/>
                      <a:gd name="T80" fmla="*/ 171 w 81"/>
                      <a:gd name="T81" fmla="*/ 206 h 122"/>
                      <a:gd name="T82" fmla="*/ 185 w 81"/>
                      <a:gd name="T83" fmla="*/ 227 h 122"/>
                      <a:gd name="T84" fmla="*/ 206 w 81"/>
                      <a:gd name="T85" fmla="*/ 227 h 122"/>
                      <a:gd name="T86" fmla="*/ 209 w 81"/>
                      <a:gd name="T87" fmla="*/ 267 h 122"/>
                      <a:gd name="T88" fmla="*/ 217 w 81"/>
                      <a:gd name="T89" fmla="*/ 294 h 122"/>
                      <a:gd name="T90" fmla="*/ 217 w 81"/>
                      <a:gd name="T91" fmla="*/ 302 h 122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81" h="122">
                        <a:moveTo>
                          <a:pt x="81" y="113"/>
                        </a:moveTo>
                        <a:cubicBezTo>
                          <a:pt x="80" y="112"/>
                          <a:pt x="78" y="111"/>
                          <a:pt x="76" y="111"/>
                        </a:cubicBezTo>
                        <a:cubicBezTo>
                          <a:pt x="72" y="110"/>
                          <a:pt x="64" y="112"/>
                          <a:pt x="64" y="112"/>
                        </a:cubicBezTo>
                        <a:cubicBezTo>
                          <a:pt x="64" y="112"/>
                          <a:pt x="62" y="118"/>
                          <a:pt x="60" y="120"/>
                        </a:cubicBezTo>
                        <a:cubicBezTo>
                          <a:pt x="60" y="120"/>
                          <a:pt x="58" y="121"/>
                          <a:pt x="56" y="122"/>
                        </a:cubicBezTo>
                        <a:cubicBezTo>
                          <a:pt x="56" y="122"/>
                          <a:pt x="56" y="122"/>
                          <a:pt x="56" y="122"/>
                        </a:cubicBezTo>
                        <a:cubicBezTo>
                          <a:pt x="57" y="120"/>
                          <a:pt x="57" y="119"/>
                          <a:pt x="57" y="119"/>
                        </a:cubicBezTo>
                        <a:cubicBezTo>
                          <a:pt x="56" y="117"/>
                          <a:pt x="55" y="118"/>
                          <a:pt x="50" y="117"/>
                        </a:cubicBezTo>
                        <a:cubicBezTo>
                          <a:pt x="46" y="117"/>
                          <a:pt x="49" y="116"/>
                          <a:pt x="48" y="114"/>
                        </a:cubicBezTo>
                        <a:cubicBezTo>
                          <a:pt x="46" y="112"/>
                          <a:pt x="36" y="114"/>
                          <a:pt x="32" y="114"/>
                        </a:cubicBezTo>
                        <a:cubicBezTo>
                          <a:pt x="28" y="114"/>
                          <a:pt x="24" y="109"/>
                          <a:pt x="20" y="106"/>
                        </a:cubicBezTo>
                        <a:cubicBezTo>
                          <a:pt x="16" y="104"/>
                          <a:pt x="13" y="98"/>
                          <a:pt x="10" y="95"/>
                        </a:cubicBezTo>
                        <a:cubicBezTo>
                          <a:pt x="7" y="92"/>
                          <a:pt x="11" y="88"/>
                          <a:pt x="14" y="86"/>
                        </a:cubicBezTo>
                        <a:cubicBezTo>
                          <a:pt x="14" y="86"/>
                          <a:pt x="14" y="86"/>
                          <a:pt x="14" y="86"/>
                        </a:cubicBezTo>
                        <a:cubicBezTo>
                          <a:pt x="16" y="87"/>
                          <a:pt x="18" y="87"/>
                          <a:pt x="20" y="87"/>
                        </a:cubicBezTo>
                        <a:cubicBezTo>
                          <a:pt x="23" y="86"/>
                          <a:pt x="24" y="84"/>
                          <a:pt x="25" y="81"/>
                        </a:cubicBezTo>
                        <a:cubicBezTo>
                          <a:pt x="26" y="79"/>
                          <a:pt x="26" y="79"/>
                          <a:pt x="25" y="77"/>
                        </a:cubicBezTo>
                        <a:cubicBezTo>
                          <a:pt x="24" y="76"/>
                          <a:pt x="21" y="73"/>
                          <a:pt x="21" y="73"/>
                        </a:cubicBezTo>
                        <a:cubicBezTo>
                          <a:pt x="21" y="73"/>
                          <a:pt x="21" y="61"/>
                          <a:pt x="21" y="58"/>
                        </a:cubicBezTo>
                        <a:cubicBezTo>
                          <a:pt x="21" y="56"/>
                          <a:pt x="21" y="54"/>
                          <a:pt x="18" y="51"/>
                        </a:cubicBezTo>
                        <a:cubicBezTo>
                          <a:pt x="14" y="48"/>
                          <a:pt x="13" y="47"/>
                          <a:pt x="13" y="42"/>
                        </a:cubicBezTo>
                        <a:cubicBezTo>
                          <a:pt x="13" y="38"/>
                          <a:pt x="13" y="34"/>
                          <a:pt x="10" y="31"/>
                        </a:cubicBezTo>
                        <a:cubicBezTo>
                          <a:pt x="7" y="28"/>
                          <a:pt x="7" y="27"/>
                          <a:pt x="7" y="25"/>
                        </a:cubicBezTo>
                        <a:cubicBezTo>
                          <a:pt x="7" y="23"/>
                          <a:pt x="5" y="19"/>
                          <a:pt x="4" y="17"/>
                        </a:cubicBezTo>
                        <a:cubicBezTo>
                          <a:pt x="3" y="15"/>
                          <a:pt x="0" y="10"/>
                          <a:pt x="0" y="10"/>
                        </a:cubicBezTo>
                        <a:cubicBezTo>
                          <a:pt x="0" y="10"/>
                          <a:pt x="19" y="11"/>
                          <a:pt x="23" y="11"/>
                        </a:cubicBezTo>
                        <a:cubicBezTo>
                          <a:pt x="28" y="11"/>
                          <a:pt x="26" y="9"/>
                          <a:pt x="26" y="7"/>
                        </a:cubicBezTo>
                        <a:cubicBezTo>
                          <a:pt x="26" y="5"/>
                          <a:pt x="27" y="4"/>
                          <a:pt x="28" y="3"/>
                        </a:cubicBezTo>
                        <a:cubicBezTo>
                          <a:pt x="29" y="2"/>
                          <a:pt x="32" y="0"/>
                          <a:pt x="32" y="0"/>
                        </a:cubicBezTo>
                        <a:cubicBezTo>
                          <a:pt x="33" y="8"/>
                          <a:pt x="46" y="4"/>
                          <a:pt x="50" y="3"/>
                        </a:cubicBezTo>
                        <a:cubicBezTo>
                          <a:pt x="54" y="3"/>
                          <a:pt x="53" y="4"/>
                          <a:pt x="56" y="5"/>
                        </a:cubicBezTo>
                        <a:cubicBezTo>
                          <a:pt x="58" y="7"/>
                          <a:pt x="60" y="10"/>
                          <a:pt x="60" y="10"/>
                        </a:cubicBezTo>
                        <a:cubicBezTo>
                          <a:pt x="61" y="9"/>
                          <a:pt x="61" y="9"/>
                          <a:pt x="61" y="9"/>
                        </a:cubicBezTo>
                        <a:cubicBezTo>
                          <a:pt x="61" y="10"/>
                          <a:pt x="61" y="10"/>
                          <a:pt x="61" y="10"/>
                        </a:cubicBezTo>
                        <a:cubicBezTo>
                          <a:pt x="61" y="13"/>
                          <a:pt x="61" y="13"/>
                          <a:pt x="61" y="13"/>
                        </a:cubicBezTo>
                        <a:cubicBezTo>
                          <a:pt x="61" y="13"/>
                          <a:pt x="60" y="22"/>
                          <a:pt x="63" y="24"/>
                        </a:cubicBezTo>
                        <a:cubicBezTo>
                          <a:pt x="66" y="25"/>
                          <a:pt x="66" y="32"/>
                          <a:pt x="66" y="37"/>
                        </a:cubicBezTo>
                        <a:cubicBezTo>
                          <a:pt x="66" y="42"/>
                          <a:pt x="63" y="47"/>
                          <a:pt x="62" y="48"/>
                        </a:cubicBezTo>
                        <a:cubicBezTo>
                          <a:pt x="61" y="50"/>
                          <a:pt x="65" y="52"/>
                          <a:pt x="65" y="55"/>
                        </a:cubicBezTo>
                        <a:cubicBezTo>
                          <a:pt x="66" y="59"/>
                          <a:pt x="63" y="66"/>
                          <a:pt x="63" y="69"/>
                        </a:cubicBezTo>
                        <a:cubicBezTo>
                          <a:pt x="63" y="72"/>
                          <a:pt x="62" y="74"/>
                          <a:pt x="64" y="77"/>
                        </a:cubicBezTo>
                        <a:cubicBezTo>
                          <a:pt x="66" y="81"/>
                          <a:pt x="68" y="85"/>
                          <a:pt x="69" y="85"/>
                        </a:cubicBezTo>
                        <a:cubicBezTo>
                          <a:pt x="70" y="85"/>
                          <a:pt x="77" y="85"/>
                          <a:pt x="77" y="85"/>
                        </a:cubicBezTo>
                        <a:cubicBezTo>
                          <a:pt x="77" y="85"/>
                          <a:pt x="78" y="99"/>
                          <a:pt x="78" y="100"/>
                        </a:cubicBezTo>
                        <a:cubicBezTo>
                          <a:pt x="79" y="102"/>
                          <a:pt x="81" y="110"/>
                          <a:pt x="81" y="110"/>
                        </a:cubicBezTo>
                        <a:cubicBezTo>
                          <a:pt x="81" y="110"/>
                          <a:pt x="81" y="111"/>
                          <a:pt x="81" y="11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4" name="Freeform 62">
                    <a:extLst>
                      <a:ext uri="{FF2B5EF4-FFF2-40B4-BE49-F238E27FC236}">
                        <a16:creationId xmlns:a16="http://schemas.microsoft.com/office/drawing/2014/main" id="{21DC4056-2850-4775-A16D-D797CF7428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3595" y="3499111"/>
                    <a:ext cx="462789" cy="705391"/>
                  </a:xfrm>
                  <a:custGeom>
                    <a:avLst/>
                    <a:gdLst>
                      <a:gd name="T0" fmla="*/ 255 w 95"/>
                      <a:gd name="T1" fmla="*/ 347 h 140"/>
                      <a:gd name="T2" fmla="*/ 247 w 95"/>
                      <a:gd name="T3" fmla="*/ 358 h 140"/>
                      <a:gd name="T4" fmla="*/ 244 w 95"/>
                      <a:gd name="T5" fmla="*/ 366 h 140"/>
                      <a:gd name="T6" fmla="*/ 228 w 95"/>
                      <a:gd name="T7" fmla="*/ 369 h 140"/>
                      <a:gd name="T8" fmla="*/ 215 w 95"/>
                      <a:gd name="T9" fmla="*/ 371 h 140"/>
                      <a:gd name="T10" fmla="*/ 204 w 95"/>
                      <a:gd name="T11" fmla="*/ 363 h 140"/>
                      <a:gd name="T12" fmla="*/ 199 w 95"/>
                      <a:gd name="T13" fmla="*/ 355 h 140"/>
                      <a:gd name="T14" fmla="*/ 185 w 95"/>
                      <a:gd name="T15" fmla="*/ 355 h 140"/>
                      <a:gd name="T16" fmla="*/ 177 w 95"/>
                      <a:gd name="T17" fmla="*/ 347 h 140"/>
                      <a:gd name="T18" fmla="*/ 172 w 95"/>
                      <a:gd name="T19" fmla="*/ 334 h 140"/>
                      <a:gd name="T20" fmla="*/ 156 w 95"/>
                      <a:gd name="T21" fmla="*/ 315 h 140"/>
                      <a:gd name="T22" fmla="*/ 142 w 95"/>
                      <a:gd name="T23" fmla="*/ 310 h 140"/>
                      <a:gd name="T24" fmla="*/ 115 w 95"/>
                      <a:gd name="T25" fmla="*/ 307 h 140"/>
                      <a:gd name="T26" fmla="*/ 99 w 95"/>
                      <a:gd name="T27" fmla="*/ 264 h 140"/>
                      <a:gd name="T28" fmla="*/ 72 w 95"/>
                      <a:gd name="T29" fmla="*/ 235 h 140"/>
                      <a:gd name="T30" fmla="*/ 27 w 95"/>
                      <a:gd name="T31" fmla="*/ 200 h 140"/>
                      <a:gd name="T32" fmla="*/ 30 w 95"/>
                      <a:gd name="T33" fmla="*/ 155 h 140"/>
                      <a:gd name="T34" fmla="*/ 40 w 95"/>
                      <a:gd name="T35" fmla="*/ 139 h 140"/>
                      <a:gd name="T36" fmla="*/ 62 w 95"/>
                      <a:gd name="T37" fmla="*/ 126 h 140"/>
                      <a:gd name="T38" fmla="*/ 43 w 95"/>
                      <a:gd name="T39" fmla="*/ 118 h 140"/>
                      <a:gd name="T40" fmla="*/ 54 w 95"/>
                      <a:gd name="T41" fmla="*/ 107 h 140"/>
                      <a:gd name="T42" fmla="*/ 46 w 95"/>
                      <a:gd name="T43" fmla="*/ 88 h 140"/>
                      <a:gd name="T44" fmla="*/ 30 w 95"/>
                      <a:gd name="T45" fmla="*/ 56 h 140"/>
                      <a:gd name="T46" fmla="*/ 46 w 95"/>
                      <a:gd name="T47" fmla="*/ 32 h 140"/>
                      <a:gd name="T48" fmla="*/ 43 w 95"/>
                      <a:gd name="T49" fmla="*/ 21 h 140"/>
                      <a:gd name="T50" fmla="*/ 43 w 95"/>
                      <a:gd name="T51" fmla="*/ 21 h 140"/>
                      <a:gd name="T52" fmla="*/ 67 w 95"/>
                      <a:gd name="T53" fmla="*/ 3 h 140"/>
                      <a:gd name="T54" fmla="*/ 78 w 95"/>
                      <a:gd name="T55" fmla="*/ 0 h 140"/>
                      <a:gd name="T56" fmla="*/ 75 w 95"/>
                      <a:gd name="T57" fmla="*/ 16 h 140"/>
                      <a:gd name="T58" fmla="*/ 89 w 95"/>
                      <a:gd name="T59" fmla="*/ 27 h 140"/>
                      <a:gd name="T60" fmla="*/ 97 w 95"/>
                      <a:gd name="T61" fmla="*/ 13 h 140"/>
                      <a:gd name="T62" fmla="*/ 107 w 95"/>
                      <a:gd name="T63" fmla="*/ 8 h 140"/>
                      <a:gd name="T64" fmla="*/ 126 w 95"/>
                      <a:gd name="T65" fmla="*/ 19 h 140"/>
                      <a:gd name="T66" fmla="*/ 134 w 95"/>
                      <a:gd name="T67" fmla="*/ 24 h 140"/>
                      <a:gd name="T68" fmla="*/ 134 w 95"/>
                      <a:gd name="T69" fmla="*/ 24 h 140"/>
                      <a:gd name="T70" fmla="*/ 123 w 95"/>
                      <a:gd name="T71" fmla="*/ 48 h 140"/>
                      <a:gd name="T72" fmla="*/ 150 w 95"/>
                      <a:gd name="T73" fmla="*/ 77 h 140"/>
                      <a:gd name="T74" fmla="*/ 183 w 95"/>
                      <a:gd name="T75" fmla="*/ 99 h 140"/>
                      <a:gd name="T76" fmla="*/ 225 w 95"/>
                      <a:gd name="T77" fmla="*/ 99 h 140"/>
                      <a:gd name="T78" fmla="*/ 231 w 95"/>
                      <a:gd name="T79" fmla="*/ 107 h 140"/>
                      <a:gd name="T80" fmla="*/ 250 w 95"/>
                      <a:gd name="T81" fmla="*/ 112 h 140"/>
                      <a:gd name="T82" fmla="*/ 242 w 95"/>
                      <a:gd name="T83" fmla="*/ 139 h 140"/>
                      <a:gd name="T84" fmla="*/ 244 w 95"/>
                      <a:gd name="T85" fmla="*/ 160 h 140"/>
                      <a:gd name="T86" fmla="*/ 225 w 95"/>
                      <a:gd name="T87" fmla="*/ 179 h 140"/>
                      <a:gd name="T88" fmla="*/ 185 w 95"/>
                      <a:gd name="T89" fmla="*/ 174 h 140"/>
                      <a:gd name="T90" fmla="*/ 172 w 95"/>
                      <a:gd name="T91" fmla="*/ 192 h 140"/>
                      <a:gd name="T92" fmla="*/ 183 w 95"/>
                      <a:gd name="T93" fmla="*/ 238 h 140"/>
                      <a:gd name="T94" fmla="*/ 201 w 95"/>
                      <a:gd name="T95" fmla="*/ 256 h 140"/>
                      <a:gd name="T96" fmla="*/ 207 w 95"/>
                      <a:gd name="T97" fmla="*/ 310 h 140"/>
                      <a:gd name="T98" fmla="*/ 215 w 95"/>
                      <a:gd name="T99" fmla="*/ 323 h 140"/>
                      <a:gd name="T100" fmla="*/ 239 w 95"/>
                      <a:gd name="T101" fmla="*/ 326 h 140"/>
                      <a:gd name="T102" fmla="*/ 252 w 95"/>
                      <a:gd name="T103" fmla="*/ 342 h 140"/>
                      <a:gd name="T104" fmla="*/ 255 w 95"/>
                      <a:gd name="T105" fmla="*/ 347 h 140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95" h="140">
                        <a:moveTo>
                          <a:pt x="95" y="130"/>
                        </a:moveTo>
                        <a:cubicBezTo>
                          <a:pt x="94" y="131"/>
                          <a:pt x="92" y="133"/>
                          <a:pt x="92" y="134"/>
                        </a:cubicBezTo>
                        <a:cubicBezTo>
                          <a:pt x="91" y="134"/>
                          <a:pt x="91" y="137"/>
                          <a:pt x="91" y="137"/>
                        </a:cubicBezTo>
                        <a:cubicBezTo>
                          <a:pt x="91" y="137"/>
                          <a:pt x="87" y="137"/>
                          <a:pt x="85" y="138"/>
                        </a:cubicBezTo>
                        <a:cubicBezTo>
                          <a:pt x="83" y="139"/>
                          <a:pt x="81" y="140"/>
                          <a:pt x="80" y="139"/>
                        </a:cubicBezTo>
                        <a:cubicBezTo>
                          <a:pt x="79" y="138"/>
                          <a:pt x="77" y="137"/>
                          <a:pt x="76" y="136"/>
                        </a:cubicBezTo>
                        <a:cubicBezTo>
                          <a:pt x="76" y="134"/>
                          <a:pt x="76" y="132"/>
                          <a:pt x="74" y="133"/>
                        </a:cubicBezTo>
                        <a:cubicBezTo>
                          <a:pt x="72" y="133"/>
                          <a:pt x="70" y="134"/>
                          <a:pt x="69" y="133"/>
                        </a:cubicBezTo>
                        <a:cubicBezTo>
                          <a:pt x="67" y="132"/>
                          <a:pt x="66" y="131"/>
                          <a:pt x="66" y="130"/>
                        </a:cubicBezTo>
                        <a:cubicBezTo>
                          <a:pt x="65" y="129"/>
                          <a:pt x="65" y="126"/>
                          <a:pt x="64" y="125"/>
                        </a:cubicBezTo>
                        <a:cubicBezTo>
                          <a:pt x="63" y="123"/>
                          <a:pt x="61" y="118"/>
                          <a:pt x="58" y="118"/>
                        </a:cubicBezTo>
                        <a:cubicBezTo>
                          <a:pt x="56" y="118"/>
                          <a:pt x="54" y="117"/>
                          <a:pt x="53" y="116"/>
                        </a:cubicBezTo>
                        <a:cubicBezTo>
                          <a:pt x="53" y="115"/>
                          <a:pt x="48" y="113"/>
                          <a:pt x="43" y="115"/>
                        </a:cubicBezTo>
                        <a:cubicBezTo>
                          <a:pt x="43" y="113"/>
                          <a:pt x="38" y="102"/>
                          <a:pt x="37" y="99"/>
                        </a:cubicBezTo>
                        <a:cubicBezTo>
                          <a:pt x="36" y="95"/>
                          <a:pt x="30" y="90"/>
                          <a:pt x="27" y="88"/>
                        </a:cubicBezTo>
                        <a:cubicBezTo>
                          <a:pt x="24" y="86"/>
                          <a:pt x="21" y="85"/>
                          <a:pt x="10" y="75"/>
                        </a:cubicBezTo>
                        <a:cubicBezTo>
                          <a:pt x="0" y="66"/>
                          <a:pt x="8" y="59"/>
                          <a:pt x="11" y="58"/>
                        </a:cubicBezTo>
                        <a:cubicBezTo>
                          <a:pt x="14" y="57"/>
                          <a:pt x="15" y="56"/>
                          <a:pt x="15" y="52"/>
                        </a:cubicBezTo>
                        <a:cubicBezTo>
                          <a:pt x="15" y="47"/>
                          <a:pt x="16" y="50"/>
                          <a:pt x="23" y="47"/>
                        </a:cubicBezTo>
                        <a:cubicBezTo>
                          <a:pt x="30" y="43"/>
                          <a:pt x="18" y="46"/>
                          <a:pt x="16" y="44"/>
                        </a:cubicBezTo>
                        <a:cubicBezTo>
                          <a:pt x="14" y="43"/>
                          <a:pt x="17" y="43"/>
                          <a:pt x="20" y="40"/>
                        </a:cubicBezTo>
                        <a:cubicBezTo>
                          <a:pt x="23" y="37"/>
                          <a:pt x="19" y="35"/>
                          <a:pt x="17" y="33"/>
                        </a:cubicBezTo>
                        <a:cubicBezTo>
                          <a:pt x="15" y="31"/>
                          <a:pt x="12" y="27"/>
                          <a:pt x="11" y="21"/>
                        </a:cubicBezTo>
                        <a:cubicBezTo>
                          <a:pt x="9" y="15"/>
                          <a:pt x="13" y="16"/>
                          <a:pt x="17" y="12"/>
                        </a:cubicBezTo>
                        <a:cubicBezTo>
                          <a:pt x="21" y="9"/>
                          <a:pt x="19" y="9"/>
                          <a:pt x="16" y="8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25" y="1"/>
                          <a:pt x="25" y="1"/>
                          <a:pt x="25" y="1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9" y="0"/>
                          <a:pt x="28" y="3"/>
                          <a:pt x="28" y="6"/>
                        </a:cubicBezTo>
                        <a:cubicBezTo>
                          <a:pt x="27" y="8"/>
                          <a:pt x="31" y="10"/>
                          <a:pt x="33" y="10"/>
                        </a:cubicBezTo>
                        <a:cubicBezTo>
                          <a:pt x="35" y="10"/>
                          <a:pt x="36" y="8"/>
                          <a:pt x="36" y="5"/>
                        </a:cubicBezTo>
                        <a:cubicBezTo>
                          <a:pt x="36" y="3"/>
                          <a:pt x="38" y="3"/>
                          <a:pt x="40" y="3"/>
                        </a:cubicBezTo>
                        <a:cubicBezTo>
                          <a:pt x="42" y="3"/>
                          <a:pt x="45" y="6"/>
                          <a:pt x="47" y="7"/>
                        </a:cubicBezTo>
                        <a:cubicBezTo>
                          <a:pt x="48" y="8"/>
                          <a:pt x="49" y="8"/>
                          <a:pt x="50" y="9"/>
                        </a:cubicBezTo>
                        <a:cubicBezTo>
                          <a:pt x="50" y="9"/>
                          <a:pt x="50" y="9"/>
                          <a:pt x="50" y="9"/>
                        </a:cubicBezTo>
                        <a:cubicBezTo>
                          <a:pt x="47" y="11"/>
                          <a:pt x="43" y="15"/>
                          <a:pt x="46" y="18"/>
                        </a:cubicBezTo>
                        <a:cubicBezTo>
                          <a:pt x="49" y="21"/>
                          <a:pt x="52" y="27"/>
                          <a:pt x="56" y="29"/>
                        </a:cubicBezTo>
                        <a:cubicBezTo>
                          <a:pt x="60" y="32"/>
                          <a:pt x="64" y="37"/>
                          <a:pt x="68" y="37"/>
                        </a:cubicBezTo>
                        <a:cubicBezTo>
                          <a:pt x="72" y="37"/>
                          <a:pt x="82" y="35"/>
                          <a:pt x="84" y="37"/>
                        </a:cubicBezTo>
                        <a:cubicBezTo>
                          <a:pt x="85" y="39"/>
                          <a:pt x="82" y="40"/>
                          <a:pt x="86" y="40"/>
                        </a:cubicBezTo>
                        <a:cubicBezTo>
                          <a:pt x="91" y="41"/>
                          <a:pt x="92" y="40"/>
                          <a:pt x="93" y="42"/>
                        </a:cubicBezTo>
                        <a:cubicBezTo>
                          <a:pt x="94" y="43"/>
                          <a:pt x="88" y="50"/>
                          <a:pt x="90" y="52"/>
                        </a:cubicBezTo>
                        <a:cubicBezTo>
                          <a:pt x="91" y="54"/>
                          <a:pt x="92" y="56"/>
                          <a:pt x="91" y="60"/>
                        </a:cubicBezTo>
                        <a:cubicBezTo>
                          <a:pt x="90" y="63"/>
                          <a:pt x="89" y="69"/>
                          <a:pt x="84" y="67"/>
                        </a:cubicBezTo>
                        <a:cubicBezTo>
                          <a:pt x="80" y="66"/>
                          <a:pt x="73" y="63"/>
                          <a:pt x="69" y="65"/>
                        </a:cubicBezTo>
                        <a:cubicBezTo>
                          <a:pt x="65" y="67"/>
                          <a:pt x="62" y="66"/>
                          <a:pt x="64" y="72"/>
                        </a:cubicBezTo>
                        <a:cubicBezTo>
                          <a:pt x="65" y="78"/>
                          <a:pt x="66" y="89"/>
                          <a:pt x="68" y="89"/>
                        </a:cubicBezTo>
                        <a:cubicBezTo>
                          <a:pt x="69" y="90"/>
                          <a:pt x="74" y="94"/>
                          <a:pt x="75" y="96"/>
                        </a:cubicBezTo>
                        <a:cubicBezTo>
                          <a:pt x="76" y="98"/>
                          <a:pt x="77" y="116"/>
                          <a:pt x="77" y="116"/>
                        </a:cubicBezTo>
                        <a:cubicBezTo>
                          <a:pt x="77" y="116"/>
                          <a:pt x="77" y="121"/>
                          <a:pt x="80" y="121"/>
                        </a:cubicBezTo>
                        <a:cubicBezTo>
                          <a:pt x="84" y="121"/>
                          <a:pt x="87" y="119"/>
                          <a:pt x="89" y="122"/>
                        </a:cubicBezTo>
                        <a:cubicBezTo>
                          <a:pt x="90" y="125"/>
                          <a:pt x="94" y="128"/>
                          <a:pt x="94" y="128"/>
                        </a:cubicBezTo>
                        <a:cubicBezTo>
                          <a:pt x="95" y="130"/>
                          <a:pt x="95" y="130"/>
                          <a:pt x="95" y="13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5" name="Freeform 63">
                    <a:extLst>
                      <a:ext uri="{FF2B5EF4-FFF2-40B4-BE49-F238E27FC236}">
                        <a16:creationId xmlns:a16="http://schemas.microsoft.com/office/drawing/2014/main" id="{F140BDF4-B783-4194-A755-8CBFF62FE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74861" y="3659427"/>
                    <a:ext cx="526310" cy="494151"/>
                  </a:xfrm>
                  <a:custGeom>
                    <a:avLst/>
                    <a:gdLst>
                      <a:gd name="T0" fmla="*/ 89 w 108"/>
                      <a:gd name="T1" fmla="*/ 262 h 98"/>
                      <a:gd name="T2" fmla="*/ 86 w 108"/>
                      <a:gd name="T3" fmla="*/ 257 h 98"/>
                      <a:gd name="T4" fmla="*/ 73 w 108"/>
                      <a:gd name="T5" fmla="*/ 241 h 98"/>
                      <a:gd name="T6" fmla="*/ 48 w 108"/>
                      <a:gd name="T7" fmla="*/ 238 h 98"/>
                      <a:gd name="T8" fmla="*/ 40 w 108"/>
                      <a:gd name="T9" fmla="*/ 225 h 98"/>
                      <a:gd name="T10" fmla="*/ 35 w 108"/>
                      <a:gd name="T11" fmla="*/ 171 h 98"/>
                      <a:gd name="T12" fmla="*/ 16 w 108"/>
                      <a:gd name="T13" fmla="*/ 152 h 98"/>
                      <a:gd name="T14" fmla="*/ 5 w 108"/>
                      <a:gd name="T15" fmla="*/ 107 h 98"/>
                      <a:gd name="T16" fmla="*/ 19 w 108"/>
                      <a:gd name="T17" fmla="*/ 88 h 98"/>
                      <a:gd name="T18" fmla="*/ 59 w 108"/>
                      <a:gd name="T19" fmla="*/ 94 h 98"/>
                      <a:gd name="T20" fmla="*/ 78 w 108"/>
                      <a:gd name="T21" fmla="*/ 75 h 98"/>
                      <a:gd name="T22" fmla="*/ 75 w 108"/>
                      <a:gd name="T23" fmla="*/ 53 h 98"/>
                      <a:gd name="T24" fmla="*/ 81 w 108"/>
                      <a:gd name="T25" fmla="*/ 35 h 98"/>
                      <a:gd name="T26" fmla="*/ 81 w 108"/>
                      <a:gd name="T27" fmla="*/ 35 h 98"/>
                      <a:gd name="T28" fmla="*/ 91 w 108"/>
                      <a:gd name="T29" fmla="*/ 29 h 98"/>
                      <a:gd name="T30" fmla="*/ 102 w 108"/>
                      <a:gd name="T31" fmla="*/ 8 h 98"/>
                      <a:gd name="T32" fmla="*/ 134 w 108"/>
                      <a:gd name="T33" fmla="*/ 5 h 98"/>
                      <a:gd name="T34" fmla="*/ 166 w 108"/>
                      <a:gd name="T35" fmla="*/ 27 h 98"/>
                      <a:gd name="T36" fmla="*/ 191 w 108"/>
                      <a:gd name="T37" fmla="*/ 19 h 98"/>
                      <a:gd name="T38" fmla="*/ 207 w 108"/>
                      <a:gd name="T39" fmla="*/ 8 h 98"/>
                      <a:gd name="T40" fmla="*/ 218 w 108"/>
                      <a:gd name="T41" fmla="*/ 16 h 98"/>
                      <a:gd name="T42" fmla="*/ 234 w 108"/>
                      <a:gd name="T43" fmla="*/ 13 h 98"/>
                      <a:gd name="T44" fmla="*/ 252 w 108"/>
                      <a:gd name="T45" fmla="*/ 0 h 98"/>
                      <a:gd name="T46" fmla="*/ 263 w 108"/>
                      <a:gd name="T47" fmla="*/ 0 h 98"/>
                      <a:gd name="T48" fmla="*/ 263 w 108"/>
                      <a:gd name="T49" fmla="*/ 0 h 98"/>
                      <a:gd name="T50" fmla="*/ 266 w 108"/>
                      <a:gd name="T51" fmla="*/ 19 h 98"/>
                      <a:gd name="T52" fmla="*/ 279 w 108"/>
                      <a:gd name="T53" fmla="*/ 27 h 98"/>
                      <a:gd name="T54" fmla="*/ 285 w 108"/>
                      <a:gd name="T55" fmla="*/ 40 h 98"/>
                      <a:gd name="T56" fmla="*/ 290 w 108"/>
                      <a:gd name="T57" fmla="*/ 56 h 98"/>
                      <a:gd name="T58" fmla="*/ 279 w 108"/>
                      <a:gd name="T59" fmla="*/ 72 h 98"/>
                      <a:gd name="T60" fmla="*/ 266 w 108"/>
                      <a:gd name="T61" fmla="*/ 83 h 98"/>
                      <a:gd name="T62" fmla="*/ 255 w 108"/>
                      <a:gd name="T63" fmla="*/ 91 h 98"/>
                      <a:gd name="T64" fmla="*/ 244 w 108"/>
                      <a:gd name="T65" fmla="*/ 107 h 98"/>
                      <a:gd name="T66" fmla="*/ 234 w 108"/>
                      <a:gd name="T67" fmla="*/ 118 h 98"/>
                      <a:gd name="T68" fmla="*/ 223 w 108"/>
                      <a:gd name="T69" fmla="*/ 123 h 98"/>
                      <a:gd name="T70" fmla="*/ 201 w 108"/>
                      <a:gd name="T71" fmla="*/ 150 h 98"/>
                      <a:gd name="T72" fmla="*/ 196 w 108"/>
                      <a:gd name="T73" fmla="*/ 168 h 98"/>
                      <a:gd name="T74" fmla="*/ 169 w 108"/>
                      <a:gd name="T75" fmla="*/ 184 h 98"/>
                      <a:gd name="T76" fmla="*/ 156 w 108"/>
                      <a:gd name="T77" fmla="*/ 198 h 98"/>
                      <a:gd name="T78" fmla="*/ 153 w 108"/>
                      <a:gd name="T79" fmla="*/ 209 h 98"/>
                      <a:gd name="T80" fmla="*/ 142 w 108"/>
                      <a:gd name="T81" fmla="*/ 206 h 98"/>
                      <a:gd name="T82" fmla="*/ 140 w 108"/>
                      <a:gd name="T83" fmla="*/ 243 h 98"/>
                      <a:gd name="T84" fmla="*/ 129 w 108"/>
                      <a:gd name="T85" fmla="*/ 246 h 98"/>
                      <a:gd name="T86" fmla="*/ 121 w 108"/>
                      <a:gd name="T87" fmla="*/ 262 h 98"/>
                      <a:gd name="T88" fmla="*/ 89 w 108"/>
                      <a:gd name="T89" fmla="*/ 259 h 98"/>
                      <a:gd name="T90" fmla="*/ 89 w 108"/>
                      <a:gd name="T91" fmla="*/ 262 h 98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108" h="98">
                        <a:moveTo>
                          <a:pt x="33" y="98"/>
                        </a:moveTo>
                        <a:cubicBezTo>
                          <a:pt x="32" y="96"/>
                          <a:pt x="32" y="96"/>
                          <a:pt x="32" y="96"/>
                        </a:cubicBezTo>
                        <a:cubicBezTo>
                          <a:pt x="32" y="96"/>
                          <a:pt x="28" y="93"/>
                          <a:pt x="27" y="90"/>
                        </a:cubicBezTo>
                        <a:cubicBezTo>
                          <a:pt x="25" y="87"/>
                          <a:pt x="22" y="89"/>
                          <a:pt x="18" y="89"/>
                        </a:cubicBezTo>
                        <a:cubicBezTo>
                          <a:pt x="15" y="89"/>
                          <a:pt x="15" y="84"/>
                          <a:pt x="15" y="84"/>
                        </a:cubicBezTo>
                        <a:cubicBezTo>
                          <a:pt x="15" y="84"/>
                          <a:pt x="14" y="66"/>
                          <a:pt x="13" y="64"/>
                        </a:cubicBezTo>
                        <a:cubicBezTo>
                          <a:pt x="12" y="62"/>
                          <a:pt x="7" y="58"/>
                          <a:pt x="6" y="57"/>
                        </a:cubicBezTo>
                        <a:cubicBezTo>
                          <a:pt x="4" y="57"/>
                          <a:pt x="3" y="46"/>
                          <a:pt x="2" y="40"/>
                        </a:cubicBezTo>
                        <a:cubicBezTo>
                          <a:pt x="0" y="34"/>
                          <a:pt x="3" y="35"/>
                          <a:pt x="7" y="33"/>
                        </a:cubicBezTo>
                        <a:cubicBezTo>
                          <a:pt x="11" y="31"/>
                          <a:pt x="18" y="34"/>
                          <a:pt x="22" y="35"/>
                        </a:cubicBezTo>
                        <a:cubicBezTo>
                          <a:pt x="27" y="37"/>
                          <a:pt x="28" y="31"/>
                          <a:pt x="29" y="28"/>
                        </a:cubicBezTo>
                        <a:cubicBezTo>
                          <a:pt x="30" y="24"/>
                          <a:pt x="29" y="22"/>
                          <a:pt x="28" y="20"/>
                        </a:cubicBezTo>
                        <a:cubicBezTo>
                          <a:pt x="27" y="19"/>
                          <a:pt x="29" y="15"/>
                          <a:pt x="30" y="13"/>
                        </a:cubicBezTo>
                        <a:cubicBezTo>
                          <a:pt x="30" y="13"/>
                          <a:pt x="30" y="13"/>
                          <a:pt x="30" y="13"/>
                        </a:cubicBezTo>
                        <a:cubicBezTo>
                          <a:pt x="32" y="12"/>
                          <a:pt x="34" y="11"/>
                          <a:pt x="34" y="11"/>
                        </a:cubicBezTo>
                        <a:cubicBezTo>
                          <a:pt x="36" y="9"/>
                          <a:pt x="38" y="3"/>
                          <a:pt x="38" y="3"/>
                        </a:cubicBezTo>
                        <a:cubicBezTo>
                          <a:pt x="38" y="3"/>
                          <a:pt x="46" y="1"/>
                          <a:pt x="50" y="2"/>
                        </a:cubicBezTo>
                        <a:cubicBezTo>
                          <a:pt x="54" y="2"/>
                          <a:pt x="60" y="7"/>
                          <a:pt x="62" y="10"/>
                        </a:cubicBezTo>
                        <a:cubicBezTo>
                          <a:pt x="65" y="12"/>
                          <a:pt x="70" y="8"/>
                          <a:pt x="71" y="7"/>
                        </a:cubicBezTo>
                        <a:cubicBezTo>
                          <a:pt x="72" y="5"/>
                          <a:pt x="77" y="3"/>
                          <a:pt x="77" y="3"/>
                        </a:cubicBezTo>
                        <a:cubicBezTo>
                          <a:pt x="77" y="3"/>
                          <a:pt x="78" y="4"/>
                          <a:pt x="81" y="6"/>
                        </a:cubicBezTo>
                        <a:cubicBezTo>
                          <a:pt x="83" y="8"/>
                          <a:pt x="86" y="6"/>
                          <a:pt x="87" y="5"/>
                        </a:cubicBezTo>
                        <a:cubicBezTo>
                          <a:pt x="88" y="3"/>
                          <a:pt x="91" y="1"/>
                          <a:pt x="94" y="0"/>
                        </a:cubicBezTo>
                        <a:cubicBezTo>
                          <a:pt x="95" y="0"/>
                          <a:pt x="96" y="0"/>
                          <a:pt x="98" y="0"/>
                        </a:cubicBezTo>
                        <a:cubicBezTo>
                          <a:pt x="98" y="0"/>
                          <a:pt x="98" y="0"/>
                          <a:pt x="98" y="0"/>
                        </a:cubicBezTo>
                        <a:cubicBezTo>
                          <a:pt x="98" y="2"/>
                          <a:pt x="97" y="5"/>
                          <a:pt x="99" y="7"/>
                        </a:cubicBezTo>
                        <a:cubicBezTo>
                          <a:pt x="101" y="9"/>
                          <a:pt x="104" y="9"/>
                          <a:pt x="104" y="10"/>
                        </a:cubicBezTo>
                        <a:cubicBezTo>
                          <a:pt x="105" y="12"/>
                          <a:pt x="105" y="14"/>
                          <a:pt x="106" y="15"/>
                        </a:cubicBezTo>
                        <a:cubicBezTo>
                          <a:pt x="107" y="16"/>
                          <a:pt x="108" y="20"/>
                          <a:pt x="108" y="21"/>
                        </a:cubicBezTo>
                        <a:cubicBezTo>
                          <a:pt x="107" y="23"/>
                          <a:pt x="105" y="26"/>
                          <a:pt x="104" y="27"/>
                        </a:cubicBezTo>
                        <a:cubicBezTo>
                          <a:pt x="103" y="28"/>
                          <a:pt x="100" y="30"/>
                          <a:pt x="99" y="31"/>
                        </a:cubicBezTo>
                        <a:cubicBezTo>
                          <a:pt x="98" y="32"/>
                          <a:pt x="95" y="33"/>
                          <a:pt x="95" y="34"/>
                        </a:cubicBezTo>
                        <a:cubicBezTo>
                          <a:pt x="94" y="36"/>
                          <a:pt x="92" y="38"/>
                          <a:pt x="91" y="40"/>
                        </a:cubicBezTo>
                        <a:cubicBezTo>
                          <a:pt x="90" y="41"/>
                          <a:pt x="87" y="44"/>
                          <a:pt x="87" y="44"/>
                        </a:cubicBezTo>
                        <a:cubicBezTo>
                          <a:pt x="87" y="44"/>
                          <a:pt x="85" y="44"/>
                          <a:pt x="83" y="46"/>
                        </a:cubicBezTo>
                        <a:cubicBezTo>
                          <a:pt x="81" y="48"/>
                          <a:pt x="75" y="53"/>
                          <a:pt x="75" y="56"/>
                        </a:cubicBezTo>
                        <a:cubicBezTo>
                          <a:pt x="75" y="59"/>
                          <a:pt x="76" y="61"/>
                          <a:pt x="73" y="63"/>
                        </a:cubicBezTo>
                        <a:cubicBezTo>
                          <a:pt x="71" y="65"/>
                          <a:pt x="64" y="68"/>
                          <a:pt x="63" y="69"/>
                        </a:cubicBezTo>
                        <a:cubicBezTo>
                          <a:pt x="62" y="70"/>
                          <a:pt x="59" y="73"/>
                          <a:pt x="58" y="74"/>
                        </a:cubicBezTo>
                        <a:cubicBezTo>
                          <a:pt x="57" y="75"/>
                          <a:pt x="57" y="78"/>
                          <a:pt x="57" y="78"/>
                        </a:cubicBezTo>
                        <a:cubicBezTo>
                          <a:pt x="53" y="77"/>
                          <a:pt x="53" y="77"/>
                          <a:pt x="53" y="77"/>
                        </a:cubicBezTo>
                        <a:cubicBezTo>
                          <a:pt x="52" y="91"/>
                          <a:pt x="52" y="91"/>
                          <a:pt x="52" y="91"/>
                        </a:cubicBezTo>
                        <a:cubicBezTo>
                          <a:pt x="52" y="91"/>
                          <a:pt x="49" y="91"/>
                          <a:pt x="48" y="92"/>
                        </a:cubicBezTo>
                        <a:cubicBezTo>
                          <a:pt x="47" y="93"/>
                          <a:pt x="45" y="98"/>
                          <a:pt x="45" y="98"/>
                        </a:cubicBezTo>
                        <a:cubicBezTo>
                          <a:pt x="33" y="97"/>
                          <a:pt x="33" y="97"/>
                          <a:pt x="33" y="97"/>
                        </a:cubicBezTo>
                        <a:cubicBezTo>
                          <a:pt x="33" y="97"/>
                          <a:pt x="33" y="98"/>
                          <a:pt x="33" y="98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6" name="Freeform 64">
                    <a:extLst>
                      <a:ext uri="{FF2B5EF4-FFF2-40B4-BE49-F238E27FC236}">
                        <a16:creationId xmlns:a16="http://schemas.microsoft.com/office/drawing/2014/main" id="{80E47761-2C9E-45E7-B7DE-2CF68BFE7B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60879" y="3489680"/>
                    <a:ext cx="457345" cy="431910"/>
                  </a:xfrm>
                  <a:custGeom>
                    <a:avLst/>
                    <a:gdLst>
                      <a:gd name="T0" fmla="*/ 231 w 94"/>
                      <a:gd name="T1" fmla="*/ 216 h 86"/>
                      <a:gd name="T2" fmla="*/ 225 w 94"/>
                      <a:gd name="T3" fmla="*/ 216 h 86"/>
                      <a:gd name="T4" fmla="*/ 193 w 94"/>
                      <a:gd name="T5" fmla="*/ 229 h 86"/>
                      <a:gd name="T6" fmla="*/ 145 w 94"/>
                      <a:gd name="T7" fmla="*/ 205 h 86"/>
                      <a:gd name="T8" fmla="*/ 126 w 94"/>
                      <a:gd name="T9" fmla="*/ 210 h 86"/>
                      <a:gd name="T10" fmla="*/ 118 w 94"/>
                      <a:gd name="T11" fmla="*/ 210 h 86"/>
                      <a:gd name="T12" fmla="*/ 118 w 94"/>
                      <a:gd name="T13" fmla="*/ 213 h 86"/>
                      <a:gd name="T14" fmla="*/ 110 w 94"/>
                      <a:gd name="T15" fmla="*/ 189 h 86"/>
                      <a:gd name="T16" fmla="*/ 99 w 94"/>
                      <a:gd name="T17" fmla="*/ 184 h 86"/>
                      <a:gd name="T18" fmla="*/ 83 w 94"/>
                      <a:gd name="T19" fmla="*/ 173 h 86"/>
                      <a:gd name="T20" fmla="*/ 64 w 94"/>
                      <a:gd name="T21" fmla="*/ 170 h 86"/>
                      <a:gd name="T22" fmla="*/ 62 w 94"/>
                      <a:gd name="T23" fmla="*/ 152 h 86"/>
                      <a:gd name="T24" fmla="*/ 54 w 94"/>
                      <a:gd name="T25" fmla="*/ 149 h 86"/>
                      <a:gd name="T26" fmla="*/ 29 w 94"/>
                      <a:gd name="T27" fmla="*/ 152 h 86"/>
                      <a:gd name="T28" fmla="*/ 32 w 94"/>
                      <a:gd name="T29" fmla="*/ 128 h 86"/>
                      <a:gd name="T30" fmla="*/ 32 w 94"/>
                      <a:gd name="T31" fmla="*/ 109 h 86"/>
                      <a:gd name="T32" fmla="*/ 13 w 94"/>
                      <a:gd name="T33" fmla="*/ 80 h 86"/>
                      <a:gd name="T34" fmla="*/ 16 w 94"/>
                      <a:gd name="T35" fmla="*/ 51 h 86"/>
                      <a:gd name="T36" fmla="*/ 21 w 94"/>
                      <a:gd name="T37" fmla="*/ 40 h 86"/>
                      <a:gd name="T38" fmla="*/ 21 w 94"/>
                      <a:gd name="T39" fmla="*/ 40 h 86"/>
                      <a:gd name="T40" fmla="*/ 21 w 94"/>
                      <a:gd name="T41" fmla="*/ 40 h 86"/>
                      <a:gd name="T42" fmla="*/ 40 w 94"/>
                      <a:gd name="T43" fmla="*/ 27 h 86"/>
                      <a:gd name="T44" fmla="*/ 62 w 94"/>
                      <a:gd name="T45" fmla="*/ 27 h 86"/>
                      <a:gd name="T46" fmla="*/ 83 w 94"/>
                      <a:gd name="T47" fmla="*/ 8 h 86"/>
                      <a:gd name="T48" fmla="*/ 137 w 94"/>
                      <a:gd name="T49" fmla="*/ 13 h 86"/>
                      <a:gd name="T50" fmla="*/ 164 w 94"/>
                      <a:gd name="T51" fmla="*/ 19 h 86"/>
                      <a:gd name="T52" fmla="*/ 185 w 94"/>
                      <a:gd name="T53" fmla="*/ 27 h 86"/>
                      <a:gd name="T54" fmla="*/ 190 w 94"/>
                      <a:gd name="T55" fmla="*/ 45 h 86"/>
                      <a:gd name="T56" fmla="*/ 239 w 94"/>
                      <a:gd name="T57" fmla="*/ 77 h 86"/>
                      <a:gd name="T58" fmla="*/ 241 w 94"/>
                      <a:gd name="T59" fmla="*/ 88 h 86"/>
                      <a:gd name="T60" fmla="*/ 236 w 94"/>
                      <a:gd name="T61" fmla="*/ 101 h 86"/>
                      <a:gd name="T62" fmla="*/ 249 w 94"/>
                      <a:gd name="T63" fmla="*/ 122 h 86"/>
                      <a:gd name="T64" fmla="*/ 249 w 94"/>
                      <a:gd name="T65" fmla="*/ 141 h 86"/>
                      <a:gd name="T66" fmla="*/ 231 w 94"/>
                      <a:gd name="T67" fmla="*/ 162 h 86"/>
                      <a:gd name="T68" fmla="*/ 209 w 94"/>
                      <a:gd name="T69" fmla="*/ 173 h 86"/>
                      <a:gd name="T70" fmla="*/ 214 w 94"/>
                      <a:gd name="T71" fmla="*/ 184 h 86"/>
                      <a:gd name="T72" fmla="*/ 212 w 94"/>
                      <a:gd name="T73" fmla="*/ 202 h 86"/>
                      <a:gd name="T74" fmla="*/ 225 w 94"/>
                      <a:gd name="T75" fmla="*/ 210 h 86"/>
                      <a:gd name="T76" fmla="*/ 231 w 94"/>
                      <a:gd name="T77" fmla="*/ 213 h 86"/>
                      <a:gd name="T78" fmla="*/ 231 w 94"/>
                      <a:gd name="T79" fmla="*/ 216 h 8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94" h="86">
                        <a:moveTo>
                          <a:pt x="86" y="81"/>
                        </a:moveTo>
                        <a:cubicBezTo>
                          <a:pt x="85" y="80"/>
                          <a:pt x="85" y="81"/>
                          <a:pt x="84" y="81"/>
                        </a:cubicBezTo>
                        <a:cubicBezTo>
                          <a:pt x="83" y="81"/>
                          <a:pt x="72" y="86"/>
                          <a:pt x="72" y="86"/>
                        </a:cubicBezTo>
                        <a:cubicBezTo>
                          <a:pt x="72" y="86"/>
                          <a:pt x="58" y="79"/>
                          <a:pt x="54" y="77"/>
                        </a:cubicBezTo>
                        <a:cubicBezTo>
                          <a:pt x="50" y="74"/>
                          <a:pt x="48" y="79"/>
                          <a:pt x="47" y="79"/>
                        </a:cubicBezTo>
                        <a:cubicBezTo>
                          <a:pt x="46" y="79"/>
                          <a:pt x="45" y="79"/>
                          <a:pt x="44" y="79"/>
                        </a:cubicBezTo>
                        <a:cubicBezTo>
                          <a:pt x="44" y="80"/>
                          <a:pt x="44" y="80"/>
                          <a:pt x="44" y="80"/>
                        </a:cubicBezTo>
                        <a:cubicBezTo>
                          <a:pt x="43" y="76"/>
                          <a:pt x="42" y="73"/>
                          <a:pt x="41" y="71"/>
                        </a:cubicBezTo>
                        <a:cubicBezTo>
                          <a:pt x="39" y="69"/>
                          <a:pt x="38" y="71"/>
                          <a:pt x="37" y="69"/>
                        </a:cubicBezTo>
                        <a:cubicBezTo>
                          <a:pt x="35" y="67"/>
                          <a:pt x="33" y="66"/>
                          <a:pt x="31" y="65"/>
                        </a:cubicBezTo>
                        <a:cubicBezTo>
                          <a:pt x="28" y="64"/>
                          <a:pt x="28" y="65"/>
                          <a:pt x="24" y="64"/>
                        </a:cubicBezTo>
                        <a:cubicBezTo>
                          <a:pt x="20" y="63"/>
                          <a:pt x="21" y="61"/>
                          <a:pt x="23" y="57"/>
                        </a:cubicBezTo>
                        <a:cubicBezTo>
                          <a:pt x="24" y="53"/>
                          <a:pt x="21" y="56"/>
                          <a:pt x="20" y="56"/>
                        </a:cubicBezTo>
                        <a:cubicBezTo>
                          <a:pt x="18" y="56"/>
                          <a:pt x="15" y="58"/>
                          <a:pt x="11" y="57"/>
                        </a:cubicBezTo>
                        <a:cubicBezTo>
                          <a:pt x="7" y="55"/>
                          <a:pt x="12" y="50"/>
                          <a:pt x="12" y="48"/>
                        </a:cubicBezTo>
                        <a:cubicBezTo>
                          <a:pt x="13" y="47"/>
                          <a:pt x="13" y="44"/>
                          <a:pt x="12" y="41"/>
                        </a:cubicBezTo>
                        <a:cubicBezTo>
                          <a:pt x="12" y="38"/>
                          <a:pt x="11" y="35"/>
                          <a:pt x="5" y="30"/>
                        </a:cubicBezTo>
                        <a:cubicBezTo>
                          <a:pt x="0" y="25"/>
                          <a:pt x="6" y="19"/>
                          <a:pt x="6" y="19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8" y="15"/>
                          <a:pt x="12" y="12"/>
                          <a:pt x="15" y="10"/>
                        </a:cubicBezTo>
                        <a:cubicBezTo>
                          <a:pt x="19" y="7"/>
                          <a:pt x="19" y="9"/>
                          <a:pt x="23" y="10"/>
                        </a:cubicBezTo>
                        <a:cubicBezTo>
                          <a:pt x="27" y="11"/>
                          <a:pt x="29" y="6"/>
                          <a:pt x="31" y="3"/>
                        </a:cubicBezTo>
                        <a:cubicBezTo>
                          <a:pt x="33" y="0"/>
                          <a:pt x="47" y="4"/>
                          <a:pt x="51" y="5"/>
                        </a:cubicBezTo>
                        <a:cubicBezTo>
                          <a:pt x="54" y="6"/>
                          <a:pt x="58" y="6"/>
                          <a:pt x="61" y="7"/>
                        </a:cubicBezTo>
                        <a:cubicBezTo>
                          <a:pt x="64" y="7"/>
                          <a:pt x="69" y="10"/>
                          <a:pt x="69" y="10"/>
                        </a:cubicBezTo>
                        <a:cubicBezTo>
                          <a:pt x="71" y="17"/>
                          <a:pt x="71" y="17"/>
                          <a:pt x="71" y="17"/>
                        </a:cubicBezTo>
                        <a:cubicBezTo>
                          <a:pt x="71" y="17"/>
                          <a:pt x="87" y="26"/>
                          <a:pt x="89" y="29"/>
                        </a:cubicBezTo>
                        <a:cubicBezTo>
                          <a:pt x="90" y="32"/>
                          <a:pt x="90" y="32"/>
                          <a:pt x="90" y="33"/>
                        </a:cubicBezTo>
                        <a:cubicBezTo>
                          <a:pt x="90" y="35"/>
                          <a:pt x="89" y="35"/>
                          <a:pt x="88" y="38"/>
                        </a:cubicBezTo>
                        <a:cubicBezTo>
                          <a:pt x="88" y="41"/>
                          <a:pt x="93" y="44"/>
                          <a:pt x="93" y="46"/>
                        </a:cubicBezTo>
                        <a:cubicBezTo>
                          <a:pt x="94" y="48"/>
                          <a:pt x="93" y="51"/>
                          <a:pt x="93" y="53"/>
                        </a:cubicBezTo>
                        <a:cubicBezTo>
                          <a:pt x="93" y="56"/>
                          <a:pt x="89" y="59"/>
                          <a:pt x="86" y="61"/>
                        </a:cubicBezTo>
                        <a:cubicBezTo>
                          <a:pt x="83" y="62"/>
                          <a:pt x="81" y="63"/>
                          <a:pt x="78" y="65"/>
                        </a:cubicBezTo>
                        <a:cubicBezTo>
                          <a:pt x="75" y="67"/>
                          <a:pt x="79" y="68"/>
                          <a:pt x="80" y="69"/>
                        </a:cubicBezTo>
                        <a:cubicBezTo>
                          <a:pt x="82" y="71"/>
                          <a:pt x="79" y="73"/>
                          <a:pt x="79" y="76"/>
                        </a:cubicBezTo>
                        <a:cubicBezTo>
                          <a:pt x="79" y="79"/>
                          <a:pt x="81" y="79"/>
                          <a:pt x="84" y="79"/>
                        </a:cubicBezTo>
                        <a:cubicBezTo>
                          <a:pt x="85" y="78"/>
                          <a:pt x="86" y="80"/>
                          <a:pt x="86" y="80"/>
                        </a:cubicBezTo>
                        <a:lnTo>
                          <a:pt x="86" y="81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7" name="Freeform 65">
                    <a:extLst>
                      <a:ext uri="{FF2B5EF4-FFF2-40B4-BE49-F238E27FC236}">
                        <a16:creationId xmlns:a16="http://schemas.microsoft.com/office/drawing/2014/main" id="{D88CC83E-A42F-4E5B-B4BA-FE3E4A2437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97724" y="3529287"/>
                    <a:ext cx="477308" cy="518670"/>
                  </a:xfrm>
                  <a:custGeom>
                    <a:avLst/>
                    <a:gdLst>
                      <a:gd name="T0" fmla="*/ 110 w 98"/>
                      <a:gd name="T1" fmla="*/ 275 h 103"/>
                      <a:gd name="T2" fmla="*/ 129 w 98"/>
                      <a:gd name="T3" fmla="*/ 264 h 103"/>
                      <a:gd name="T4" fmla="*/ 156 w 98"/>
                      <a:gd name="T5" fmla="*/ 251 h 103"/>
                      <a:gd name="T6" fmla="*/ 172 w 98"/>
                      <a:gd name="T7" fmla="*/ 243 h 103"/>
                      <a:gd name="T8" fmla="*/ 185 w 98"/>
                      <a:gd name="T9" fmla="*/ 230 h 103"/>
                      <a:gd name="T10" fmla="*/ 209 w 98"/>
                      <a:gd name="T11" fmla="*/ 224 h 103"/>
                      <a:gd name="T12" fmla="*/ 220 w 98"/>
                      <a:gd name="T13" fmla="*/ 211 h 103"/>
                      <a:gd name="T14" fmla="*/ 236 w 98"/>
                      <a:gd name="T15" fmla="*/ 206 h 103"/>
                      <a:gd name="T16" fmla="*/ 247 w 98"/>
                      <a:gd name="T17" fmla="*/ 198 h 103"/>
                      <a:gd name="T18" fmla="*/ 263 w 98"/>
                      <a:gd name="T19" fmla="*/ 192 h 103"/>
                      <a:gd name="T20" fmla="*/ 263 w 98"/>
                      <a:gd name="T21" fmla="*/ 190 h 103"/>
                      <a:gd name="T22" fmla="*/ 255 w 98"/>
                      <a:gd name="T23" fmla="*/ 171 h 103"/>
                      <a:gd name="T24" fmla="*/ 244 w 98"/>
                      <a:gd name="T25" fmla="*/ 163 h 103"/>
                      <a:gd name="T26" fmla="*/ 228 w 98"/>
                      <a:gd name="T27" fmla="*/ 152 h 103"/>
                      <a:gd name="T28" fmla="*/ 209 w 98"/>
                      <a:gd name="T29" fmla="*/ 150 h 103"/>
                      <a:gd name="T30" fmla="*/ 207 w 98"/>
                      <a:gd name="T31" fmla="*/ 131 h 103"/>
                      <a:gd name="T32" fmla="*/ 199 w 98"/>
                      <a:gd name="T33" fmla="*/ 128 h 103"/>
                      <a:gd name="T34" fmla="*/ 174 w 98"/>
                      <a:gd name="T35" fmla="*/ 131 h 103"/>
                      <a:gd name="T36" fmla="*/ 180 w 98"/>
                      <a:gd name="T37" fmla="*/ 109 h 103"/>
                      <a:gd name="T38" fmla="*/ 180 w 98"/>
                      <a:gd name="T39" fmla="*/ 88 h 103"/>
                      <a:gd name="T40" fmla="*/ 161 w 98"/>
                      <a:gd name="T41" fmla="*/ 59 h 103"/>
                      <a:gd name="T42" fmla="*/ 161 w 98"/>
                      <a:gd name="T43" fmla="*/ 29 h 103"/>
                      <a:gd name="T44" fmla="*/ 166 w 98"/>
                      <a:gd name="T45" fmla="*/ 21 h 103"/>
                      <a:gd name="T46" fmla="*/ 166 w 98"/>
                      <a:gd name="T47" fmla="*/ 19 h 103"/>
                      <a:gd name="T48" fmla="*/ 156 w 98"/>
                      <a:gd name="T49" fmla="*/ 13 h 103"/>
                      <a:gd name="T50" fmla="*/ 140 w 98"/>
                      <a:gd name="T51" fmla="*/ 5 h 103"/>
                      <a:gd name="T52" fmla="*/ 107 w 98"/>
                      <a:gd name="T53" fmla="*/ 0 h 103"/>
                      <a:gd name="T54" fmla="*/ 107 w 98"/>
                      <a:gd name="T55" fmla="*/ 0 h 103"/>
                      <a:gd name="T56" fmla="*/ 81 w 98"/>
                      <a:gd name="T57" fmla="*/ 29 h 103"/>
                      <a:gd name="T58" fmla="*/ 67 w 98"/>
                      <a:gd name="T59" fmla="*/ 32 h 103"/>
                      <a:gd name="T60" fmla="*/ 56 w 98"/>
                      <a:gd name="T61" fmla="*/ 32 h 103"/>
                      <a:gd name="T62" fmla="*/ 51 w 98"/>
                      <a:gd name="T63" fmla="*/ 43 h 103"/>
                      <a:gd name="T64" fmla="*/ 43 w 98"/>
                      <a:gd name="T65" fmla="*/ 45 h 103"/>
                      <a:gd name="T66" fmla="*/ 32 w 98"/>
                      <a:gd name="T67" fmla="*/ 45 h 103"/>
                      <a:gd name="T68" fmla="*/ 30 w 98"/>
                      <a:gd name="T69" fmla="*/ 69 h 103"/>
                      <a:gd name="T70" fmla="*/ 32 w 98"/>
                      <a:gd name="T71" fmla="*/ 88 h 103"/>
                      <a:gd name="T72" fmla="*/ 46 w 98"/>
                      <a:gd name="T73" fmla="*/ 96 h 103"/>
                      <a:gd name="T74" fmla="*/ 51 w 98"/>
                      <a:gd name="T75" fmla="*/ 109 h 103"/>
                      <a:gd name="T76" fmla="*/ 56 w 98"/>
                      <a:gd name="T77" fmla="*/ 125 h 103"/>
                      <a:gd name="T78" fmla="*/ 46 w 98"/>
                      <a:gd name="T79" fmla="*/ 142 h 103"/>
                      <a:gd name="T80" fmla="*/ 32 w 98"/>
                      <a:gd name="T81" fmla="*/ 152 h 103"/>
                      <a:gd name="T82" fmla="*/ 21 w 98"/>
                      <a:gd name="T83" fmla="*/ 160 h 103"/>
                      <a:gd name="T84" fmla="*/ 11 w 98"/>
                      <a:gd name="T85" fmla="*/ 176 h 103"/>
                      <a:gd name="T86" fmla="*/ 0 w 98"/>
                      <a:gd name="T87" fmla="*/ 187 h 103"/>
                      <a:gd name="T88" fmla="*/ 8 w 98"/>
                      <a:gd name="T89" fmla="*/ 195 h 103"/>
                      <a:gd name="T90" fmla="*/ 13 w 98"/>
                      <a:gd name="T91" fmla="*/ 206 h 103"/>
                      <a:gd name="T92" fmla="*/ 13 w 98"/>
                      <a:gd name="T93" fmla="*/ 224 h 103"/>
                      <a:gd name="T94" fmla="*/ 19 w 98"/>
                      <a:gd name="T95" fmla="*/ 230 h 103"/>
                      <a:gd name="T96" fmla="*/ 30 w 98"/>
                      <a:gd name="T97" fmla="*/ 238 h 103"/>
                      <a:gd name="T98" fmla="*/ 35 w 98"/>
                      <a:gd name="T99" fmla="*/ 232 h 103"/>
                      <a:gd name="T100" fmla="*/ 40 w 98"/>
                      <a:gd name="T101" fmla="*/ 214 h 103"/>
                      <a:gd name="T102" fmla="*/ 51 w 98"/>
                      <a:gd name="T103" fmla="*/ 219 h 103"/>
                      <a:gd name="T104" fmla="*/ 64 w 98"/>
                      <a:gd name="T105" fmla="*/ 230 h 103"/>
                      <a:gd name="T106" fmla="*/ 78 w 98"/>
                      <a:gd name="T107" fmla="*/ 232 h 103"/>
                      <a:gd name="T108" fmla="*/ 91 w 98"/>
                      <a:gd name="T109" fmla="*/ 238 h 103"/>
                      <a:gd name="T110" fmla="*/ 91 w 98"/>
                      <a:gd name="T111" fmla="*/ 256 h 103"/>
                      <a:gd name="T112" fmla="*/ 102 w 98"/>
                      <a:gd name="T113" fmla="*/ 262 h 103"/>
                      <a:gd name="T114" fmla="*/ 107 w 98"/>
                      <a:gd name="T115" fmla="*/ 272 h 103"/>
                      <a:gd name="T116" fmla="*/ 110 w 98"/>
                      <a:gd name="T117" fmla="*/ 275 h 103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98" h="103">
                        <a:moveTo>
                          <a:pt x="41" y="103"/>
                        </a:moveTo>
                        <a:cubicBezTo>
                          <a:pt x="43" y="101"/>
                          <a:pt x="46" y="99"/>
                          <a:pt x="48" y="99"/>
                        </a:cubicBezTo>
                        <a:cubicBezTo>
                          <a:pt x="50" y="98"/>
                          <a:pt x="55" y="95"/>
                          <a:pt x="58" y="94"/>
                        </a:cubicBezTo>
                        <a:cubicBezTo>
                          <a:pt x="61" y="94"/>
                          <a:pt x="61" y="93"/>
                          <a:pt x="64" y="91"/>
                        </a:cubicBezTo>
                        <a:cubicBezTo>
                          <a:pt x="67" y="88"/>
                          <a:pt x="66" y="86"/>
                          <a:pt x="69" y="86"/>
                        </a:cubicBezTo>
                        <a:cubicBezTo>
                          <a:pt x="72" y="86"/>
                          <a:pt x="77" y="86"/>
                          <a:pt x="78" y="84"/>
                        </a:cubicBezTo>
                        <a:cubicBezTo>
                          <a:pt x="78" y="82"/>
                          <a:pt x="78" y="77"/>
                          <a:pt x="82" y="79"/>
                        </a:cubicBezTo>
                        <a:cubicBezTo>
                          <a:pt x="85" y="80"/>
                          <a:pt x="86" y="78"/>
                          <a:pt x="88" y="77"/>
                        </a:cubicBezTo>
                        <a:cubicBezTo>
                          <a:pt x="90" y="76"/>
                          <a:pt x="89" y="74"/>
                          <a:pt x="92" y="74"/>
                        </a:cubicBezTo>
                        <a:cubicBezTo>
                          <a:pt x="94" y="74"/>
                          <a:pt x="96" y="72"/>
                          <a:pt x="98" y="72"/>
                        </a:cubicBezTo>
                        <a:cubicBezTo>
                          <a:pt x="98" y="71"/>
                          <a:pt x="98" y="71"/>
                          <a:pt x="98" y="71"/>
                        </a:cubicBezTo>
                        <a:cubicBezTo>
                          <a:pt x="97" y="68"/>
                          <a:pt x="96" y="65"/>
                          <a:pt x="95" y="64"/>
                        </a:cubicBezTo>
                        <a:cubicBezTo>
                          <a:pt x="94" y="61"/>
                          <a:pt x="93" y="63"/>
                          <a:pt x="91" y="61"/>
                        </a:cubicBezTo>
                        <a:cubicBezTo>
                          <a:pt x="89" y="59"/>
                          <a:pt x="88" y="58"/>
                          <a:pt x="85" y="57"/>
                        </a:cubicBezTo>
                        <a:cubicBezTo>
                          <a:pt x="83" y="56"/>
                          <a:pt x="82" y="57"/>
                          <a:pt x="78" y="56"/>
                        </a:cubicBezTo>
                        <a:cubicBezTo>
                          <a:pt x="74" y="55"/>
                          <a:pt x="76" y="54"/>
                          <a:pt x="77" y="49"/>
                        </a:cubicBezTo>
                        <a:cubicBezTo>
                          <a:pt x="78" y="45"/>
                          <a:pt x="75" y="48"/>
                          <a:pt x="74" y="48"/>
                        </a:cubicBezTo>
                        <a:cubicBezTo>
                          <a:pt x="72" y="48"/>
                          <a:pt x="69" y="50"/>
                          <a:pt x="65" y="49"/>
                        </a:cubicBezTo>
                        <a:cubicBezTo>
                          <a:pt x="62" y="47"/>
                          <a:pt x="66" y="42"/>
                          <a:pt x="67" y="41"/>
                        </a:cubicBezTo>
                        <a:cubicBezTo>
                          <a:pt x="68" y="39"/>
                          <a:pt x="67" y="36"/>
                          <a:pt x="67" y="33"/>
                        </a:cubicBezTo>
                        <a:cubicBezTo>
                          <a:pt x="66" y="30"/>
                          <a:pt x="65" y="28"/>
                          <a:pt x="60" y="22"/>
                        </a:cubicBezTo>
                        <a:cubicBezTo>
                          <a:pt x="54" y="17"/>
                          <a:pt x="60" y="11"/>
                          <a:pt x="60" y="11"/>
                        </a:cubicBezTo>
                        <a:cubicBezTo>
                          <a:pt x="62" y="8"/>
                          <a:pt x="62" y="8"/>
                          <a:pt x="62" y="8"/>
                        </a:cubicBezTo>
                        <a:cubicBezTo>
                          <a:pt x="62" y="7"/>
                          <a:pt x="62" y="7"/>
                          <a:pt x="62" y="7"/>
                        </a:cubicBezTo>
                        <a:cubicBezTo>
                          <a:pt x="62" y="7"/>
                          <a:pt x="59" y="6"/>
                          <a:pt x="58" y="5"/>
                        </a:cubicBezTo>
                        <a:cubicBezTo>
                          <a:pt x="56" y="3"/>
                          <a:pt x="56" y="2"/>
                          <a:pt x="52" y="2"/>
                        </a:cubicBezTo>
                        <a:cubicBezTo>
                          <a:pt x="49" y="2"/>
                          <a:pt x="40" y="0"/>
                          <a:pt x="40" y="0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30" y="11"/>
                          <a:pt x="30" y="11"/>
                          <a:pt x="30" y="11"/>
                        </a:cubicBezTo>
                        <a:cubicBezTo>
                          <a:pt x="30" y="11"/>
                          <a:pt x="26" y="12"/>
                          <a:pt x="25" y="12"/>
                        </a:cubicBezTo>
                        <a:cubicBezTo>
                          <a:pt x="24" y="12"/>
                          <a:pt x="21" y="11"/>
                          <a:pt x="21" y="12"/>
                        </a:cubicBezTo>
                        <a:cubicBezTo>
                          <a:pt x="21" y="13"/>
                          <a:pt x="20" y="15"/>
                          <a:pt x="19" y="16"/>
                        </a:cubicBezTo>
                        <a:cubicBezTo>
                          <a:pt x="19" y="17"/>
                          <a:pt x="17" y="16"/>
                          <a:pt x="16" y="17"/>
                        </a:cubicBezTo>
                        <a:cubicBezTo>
                          <a:pt x="15" y="17"/>
                          <a:pt x="13" y="16"/>
                          <a:pt x="12" y="17"/>
                        </a:cubicBezTo>
                        <a:cubicBezTo>
                          <a:pt x="12" y="18"/>
                          <a:pt x="10" y="24"/>
                          <a:pt x="11" y="26"/>
                        </a:cubicBezTo>
                        <a:cubicBezTo>
                          <a:pt x="11" y="28"/>
                          <a:pt x="10" y="31"/>
                          <a:pt x="12" y="33"/>
                        </a:cubicBezTo>
                        <a:cubicBezTo>
                          <a:pt x="14" y="35"/>
                          <a:pt x="17" y="35"/>
                          <a:pt x="17" y="36"/>
                        </a:cubicBezTo>
                        <a:cubicBezTo>
                          <a:pt x="18" y="38"/>
                          <a:pt x="18" y="40"/>
                          <a:pt x="19" y="41"/>
                        </a:cubicBezTo>
                        <a:cubicBezTo>
                          <a:pt x="20" y="42"/>
                          <a:pt x="21" y="46"/>
                          <a:pt x="21" y="47"/>
                        </a:cubicBezTo>
                        <a:cubicBezTo>
                          <a:pt x="20" y="49"/>
                          <a:pt x="18" y="52"/>
                          <a:pt x="17" y="53"/>
                        </a:cubicBezTo>
                        <a:cubicBezTo>
                          <a:pt x="16" y="54"/>
                          <a:pt x="13" y="56"/>
                          <a:pt x="12" y="57"/>
                        </a:cubicBezTo>
                        <a:cubicBezTo>
                          <a:pt x="11" y="58"/>
                          <a:pt x="8" y="59"/>
                          <a:pt x="8" y="60"/>
                        </a:cubicBezTo>
                        <a:cubicBezTo>
                          <a:pt x="7" y="62"/>
                          <a:pt x="5" y="64"/>
                          <a:pt x="4" y="66"/>
                        </a:cubicBezTo>
                        <a:cubicBezTo>
                          <a:pt x="3" y="67"/>
                          <a:pt x="0" y="70"/>
                          <a:pt x="0" y="70"/>
                        </a:cubicBezTo>
                        <a:cubicBezTo>
                          <a:pt x="0" y="70"/>
                          <a:pt x="3" y="72"/>
                          <a:pt x="3" y="73"/>
                        </a:cubicBezTo>
                        <a:cubicBezTo>
                          <a:pt x="3" y="75"/>
                          <a:pt x="3" y="75"/>
                          <a:pt x="5" y="77"/>
                        </a:cubicBezTo>
                        <a:cubicBezTo>
                          <a:pt x="8" y="79"/>
                          <a:pt x="5" y="81"/>
                          <a:pt x="5" y="84"/>
                        </a:cubicBezTo>
                        <a:cubicBezTo>
                          <a:pt x="5" y="87"/>
                          <a:pt x="5" y="86"/>
                          <a:pt x="7" y="86"/>
                        </a:cubicBezTo>
                        <a:cubicBezTo>
                          <a:pt x="9" y="86"/>
                          <a:pt x="10" y="86"/>
                          <a:pt x="11" y="89"/>
                        </a:cubicBezTo>
                        <a:cubicBezTo>
                          <a:pt x="12" y="91"/>
                          <a:pt x="13" y="87"/>
                          <a:pt x="13" y="87"/>
                        </a:cubicBezTo>
                        <a:cubicBezTo>
                          <a:pt x="13" y="87"/>
                          <a:pt x="14" y="81"/>
                          <a:pt x="15" y="80"/>
                        </a:cubicBezTo>
                        <a:cubicBezTo>
                          <a:pt x="15" y="80"/>
                          <a:pt x="17" y="82"/>
                          <a:pt x="19" y="82"/>
                        </a:cubicBezTo>
                        <a:cubicBezTo>
                          <a:pt x="21" y="83"/>
                          <a:pt x="24" y="86"/>
                          <a:pt x="24" y="86"/>
                        </a:cubicBezTo>
                        <a:cubicBezTo>
                          <a:pt x="29" y="87"/>
                          <a:pt x="29" y="87"/>
                          <a:pt x="29" y="87"/>
                        </a:cubicBezTo>
                        <a:cubicBezTo>
                          <a:pt x="29" y="87"/>
                          <a:pt x="32" y="88"/>
                          <a:pt x="34" y="89"/>
                        </a:cubicBezTo>
                        <a:cubicBezTo>
                          <a:pt x="35" y="90"/>
                          <a:pt x="34" y="94"/>
                          <a:pt x="34" y="96"/>
                        </a:cubicBezTo>
                        <a:cubicBezTo>
                          <a:pt x="34" y="98"/>
                          <a:pt x="36" y="99"/>
                          <a:pt x="38" y="98"/>
                        </a:cubicBezTo>
                        <a:cubicBezTo>
                          <a:pt x="40" y="98"/>
                          <a:pt x="40" y="101"/>
                          <a:pt x="40" y="102"/>
                        </a:cubicBezTo>
                        <a:cubicBezTo>
                          <a:pt x="40" y="103"/>
                          <a:pt x="40" y="103"/>
                          <a:pt x="41" y="10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8" name="Freeform 66">
                    <a:extLst>
                      <a:ext uri="{FF2B5EF4-FFF2-40B4-BE49-F238E27FC236}">
                        <a16:creationId xmlns:a16="http://schemas.microsoft.com/office/drawing/2014/main" id="{19E529E2-4C49-435C-9E1A-ED9012901E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91914" y="3861237"/>
                    <a:ext cx="509975" cy="454544"/>
                  </a:xfrm>
                  <a:custGeom>
                    <a:avLst/>
                    <a:gdLst>
                      <a:gd name="T0" fmla="*/ 3 w 105"/>
                      <a:gd name="T1" fmla="*/ 99 h 90"/>
                      <a:gd name="T2" fmla="*/ 19 w 105"/>
                      <a:gd name="T3" fmla="*/ 88 h 90"/>
                      <a:gd name="T4" fmla="*/ 48 w 105"/>
                      <a:gd name="T5" fmla="*/ 75 h 90"/>
                      <a:gd name="T6" fmla="*/ 64 w 105"/>
                      <a:gd name="T7" fmla="*/ 67 h 90"/>
                      <a:gd name="T8" fmla="*/ 78 w 105"/>
                      <a:gd name="T9" fmla="*/ 54 h 90"/>
                      <a:gd name="T10" fmla="*/ 99 w 105"/>
                      <a:gd name="T11" fmla="*/ 48 h 90"/>
                      <a:gd name="T12" fmla="*/ 110 w 105"/>
                      <a:gd name="T13" fmla="*/ 35 h 90"/>
                      <a:gd name="T14" fmla="*/ 126 w 105"/>
                      <a:gd name="T15" fmla="*/ 29 h 90"/>
                      <a:gd name="T16" fmla="*/ 139 w 105"/>
                      <a:gd name="T17" fmla="*/ 21 h 90"/>
                      <a:gd name="T18" fmla="*/ 163 w 105"/>
                      <a:gd name="T19" fmla="*/ 13 h 90"/>
                      <a:gd name="T20" fmla="*/ 182 w 105"/>
                      <a:gd name="T21" fmla="*/ 8 h 90"/>
                      <a:gd name="T22" fmla="*/ 230 w 105"/>
                      <a:gd name="T23" fmla="*/ 32 h 90"/>
                      <a:gd name="T24" fmla="*/ 262 w 105"/>
                      <a:gd name="T25" fmla="*/ 19 h 90"/>
                      <a:gd name="T26" fmla="*/ 268 w 105"/>
                      <a:gd name="T27" fmla="*/ 19 h 90"/>
                      <a:gd name="T28" fmla="*/ 268 w 105"/>
                      <a:gd name="T29" fmla="*/ 19 h 90"/>
                      <a:gd name="T30" fmla="*/ 268 w 105"/>
                      <a:gd name="T31" fmla="*/ 19 h 90"/>
                      <a:gd name="T32" fmla="*/ 268 w 105"/>
                      <a:gd name="T33" fmla="*/ 40 h 90"/>
                      <a:gd name="T34" fmla="*/ 268 w 105"/>
                      <a:gd name="T35" fmla="*/ 59 h 90"/>
                      <a:gd name="T36" fmla="*/ 273 w 105"/>
                      <a:gd name="T37" fmla="*/ 72 h 90"/>
                      <a:gd name="T38" fmla="*/ 281 w 105"/>
                      <a:gd name="T39" fmla="*/ 83 h 90"/>
                      <a:gd name="T40" fmla="*/ 273 w 105"/>
                      <a:gd name="T41" fmla="*/ 96 h 90"/>
                      <a:gd name="T42" fmla="*/ 268 w 105"/>
                      <a:gd name="T43" fmla="*/ 110 h 90"/>
                      <a:gd name="T44" fmla="*/ 254 w 105"/>
                      <a:gd name="T45" fmla="*/ 107 h 90"/>
                      <a:gd name="T46" fmla="*/ 233 w 105"/>
                      <a:gd name="T47" fmla="*/ 110 h 90"/>
                      <a:gd name="T48" fmla="*/ 227 w 105"/>
                      <a:gd name="T49" fmla="*/ 123 h 90"/>
                      <a:gd name="T50" fmla="*/ 217 w 105"/>
                      <a:gd name="T51" fmla="*/ 139 h 90"/>
                      <a:gd name="T52" fmla="*/ 206 w 105"/>
                      <a:gd name="T53" fmla="*/ 150 h 90"/>
                      <a:gd name="T54" fmla="*/ 201 w 105"/>
                      <a:gd name="T55" fmla="*/ 193 h 90"/>
                      <a:gd name="T56" fmla="*/ 187 w 105"/>
                      <a:gd name="T57" fmla="*/ 204 h 90"/>
                      <a:gd name="T58" fmla="*/ 182 w 105"/>
                      <a:gd name="T59" fmla="*/ 222 h 90"/>
                      <a:gd name="T60" fmla="*/ 182 w 105"/>
                      <a:gd name="T61" fmla="*/ 241 h 90"/>
                      <a:gd name="T62" fmla="*/ 104 w 105"/>
                      <a:gd name="T63" fmla="*/ 238 h 90"/>
                      <a:gd name="T64" fmla="*/ 104 w 105"/>
                      <a:gd name="T65" fmla="*/ 230 h 90"/>
                      <a:gd name="T66" fmla="*/ 96 w 105"/>
                      <a:gd name="T67" fmla="*/ 222 h 90"/>
                      <a:gd name="T68" fmla="*/ 80 w 105"/>
                      <a:gd name="T69" fmla="*/ 212 h 90"/>
                      <a:gd name="T70" fmla="*/ 72 w 105"/>
                      <a:gd name="T71" fmla="*/ 209 h 90"/>
                      <a:gd name="T72" fmla="*/ 48 w 105"/>
                      <a:gd name="T73" fmla="*/ 220 h 90"/>
                      <a:gd name="T74" fmla="*/ 37 w 105"/>
                      <a:gd name="T75" fmla="*/ 201 h 90"/>
                      <a:gd name="T76" fmla="*/ 35 w 105"/>
                      <a:gd name="T77" fmla="*/ 187 h 90"/>
                      <a:gd name="T78" fmla="*/ 3 w 105"/>
                      <a:gd name="T79" fmla="*/ 166 h 90"/>
                      <a:gd name="T80" fmla="*/ 5 w 105"/>
                      <a:gd name="T81" fmla="*/ 131 h 90"/>
                      <a:gd name="T82" fmla="*/ 19 w 105"/>
                      <a:gd name="T83" fmla="*/ 110 h 90"/>
                      <a:gd name="T84" fmla="*/ 16 w 105"/>
                      <a:gd name="T85" fmla="*/ 99 h 90"/>
                      <a:gd name="T86" fmla="*/ 0 w 105"/>
                      <a:gd name="T87" fmla="*/ 99 h 90"/>
                      <a:gd name="T88" fmla="*/ 3 w 105"/>
                      <a:gd name="T89" fmla="*/ 99 h 90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105" h="90">
                        <a:moveTo>
                          <a:pt x="1" y="37"/>
                        </a:moveTo>
                        <a:cubicBezTo>
                          <a:pt x="3" y="35"/>
                          <a:pt x="6" y="33"/>
                          <a:pt x="7" y="33"/>
                        </a:cubicBezTo>
                        <a:cubicBezTo>
                          <a:pt x="10" y="32"/>
                          <a:pt x="15" y="28"/>
                          <a:pt x="18" y="28"/>
                        </a:cubicBezTo>
                        <a:cubicBezTo>
                          <a:pt x="20" y="28"/>
                          <a:pt x="21" y="27"/>
                          <a:pt x="24" y="25"/>
                        </a:cubicBezTo>
                        <a:cubicBezTo>
                          <a:pt x="27" y="22"/>
                          <a:pt x="26" y="20"/>
                          <a:pt x="29" y="20"/>
                        </a:cubicBezTo>
                        <a:cubicBezTo>
                          <a:pt x="32" y="20"/>
                          <a:pt x="37" y="20"/>
                          <a:pt x="37" y="18"/>
                        </a:cubicBezTo>
                        <a:cubicBezTo>
                          <a:pt x="38" y="16"/>
                          <a:pt x="38" y="11"/>
                          <a:pt x="41" y="13"/>
                        </a:cubicBezTo>
                        <a:cubicBezTo>
                          <a:pt x="45" y="14"/>
                          <a:pt x="46" y="12"/>
                          <a:pt x="47" y="11"/>
                        </a:cubicBezTo>
                        <a:cubicBezTo>
                          <a:pt x="49" y="10"/>
                          <a:pt x="49" y="8"/>
                          <a:pt x="52" y="8"/>
                        </a:cubicBezTo>
                        <a:cubicBezTo>
                          <a:pt x="55" y="8"/>
                          <a:pt x="60" y="4"/>
                          <a:pt x="61" y="5"/>
                        </a:cubicBezTo>
                        <a:cubicBezTo>
                          <a:pt x="62" y="5"/>
                          <a:pt x="64" y="0"/>
                          <a:pt x="68" y="3"/>
                        </a:cubicBezTo>
                        <a:cubicBezTo>
                          <a:pt x="72" y="5"/>
                          <a:pt x="86" y="12"/>
                          <a:pt x="86" y="12"/>
                        </a:cubicBezTo>
                        <a:cubicBezTo>
                          <a:pt x="86" y="12"/>
                          <a:pt x="97" y="7"/>
                          <a:pt x="98" y="7"/>
                        </a:cubicBezTo>
                        <a:cubicBezTo>
                          <a:pt x="99" y="7"/>
                          <a:pt x="99" y="6"/>
                          <a:pt x="100" y="7"/>
                        </a:cubicBezTo>
                        <a:cubicBezTo>
                          <a:pt x="100" y="7"/>
                          <a:pt x="100" y="7"/>
                          <a:pt x="100" y="7"/>
                        </a:cubicBezTo>
                        <a:cubicBezTo>
                          <a:pt x="100" y="7"/>
                          <a:pt x="100" y="7"/>
                          <a:pt x="100" y="7"/>
                        </a:cubicBezTo>
                        <a:cubicBezTo>
                          <a:pt x="100" y="15"/>
                          <a:pt x="100" y="15"/>
                          <a:pt x="100" y="15"/>
                        </a:cubicBezTo>
                        <a:cubicBezTo>
                          <a:pt x="100" y="15"/>
                          <a:pt x="100" y="20"/>
                          <a:pt x="100" y="22"/>
                        </a:cubicBezTo>
                        <a:cubicBezTo>
                          <a:pt x="101" y="24"/>
                          <a:pt x="101" y="26"/>
                          <a:pt x="102" y="27"/>
                        </a:cubicBezTo>
                        <a:cubicBezTo>
                          <a:pt x="102" y="29"/>
                          <a:pt x="105" y="31"/>
                          <a:pt x="105" y="31"/>
                        </a:cubicBezTo>
                        <a:cubicBezTo>
                          <a:pt x="105" y="31"/>
                          <a:pt x="103" y="33"/>
                          <a:pt x="102" y="36"/>
                        </a:cubicBezTo>
                        <a:cubicBezTo>
                          <a:pt x="101" y="40"/>
                          <a:pt x="101" y="40"/>
                          <a:pt x="100" y="41"/>
                        </a:cubicBezTo>
                        <a:cubicBezTo>
                          <a:pt x="98" y="43"/>
                          <a:pt x="97" y="41"/>
                          <a:pt x="95" y="40"/>
                        </a:cubicBezTo>
                        <a:cubicBezTo>
                          <a:pt x="93" y="39"/>
                          <a:pt x="88" y="39"/>
                          <a:pt x="87" y="41"/>
                        </a:cubicBezTo>
                        <a:cubicBezTo>
                          <a:pt x="86" y="43"/>
                          <a:pt x="86" y="45"/>
                          <a:pt x="85" y="46"/>
                        </a:cubicBezTo>
                        <a:cubicBezTo>
                          <a:pt x="84" y="47"/>
                          <a:pt x="83" y="50"/>
                          <a:pt x="81" y="52"/>
                        </a:cubicBezTo>
                        <a:cubicBezTo>
                          <a:pt x="79" y="54"/>
                          <a:pt x="77" y="55"/>
                          <a:pt x="77" y="56"/>
                        </a:cubicBezTo>
                        <a:cubicBezTo>
                          <a:pt x="77" y="57"/>
                          <a:pt x="77" y="71"/>
                          <a:pt x="75" y="72"/>
                        </a:cubicBezTo>
                        <a:cubicBezTo>
                          <a:pt x="74" y="74"/>
                          <a:pt x="70" y="75"/>
                          <a:pt x="70" y="76"/>
                        </a:cubicBezTo>
                        <a:cubicBezTo>
                          <a:pt x="70" y="78"/>
                          <a:pt x="69" y="82"/>
                          <a:pt x="68" y="83"/>
                        </a:cubicBezTo>
                        <a:cubicBezTo>
                          <a:pt x="68" y="84"/>
                          <a:pt x="67" y="87"/>
                          <a:pt x="68" y="90"/>
                        </a:cubicBezTo>
                        <a:cubicBezTo>
                          <a:pt x="39" y="89"/>
                          <a:pt x="39" y="89"/>
                          <a:pt x="39" y="89"/>
                        </a:cubicBezTo>
                        <a:cubicBezTo>
                          <a:pt x="39" y="89"/>
                          <a:pt x="39" y="87"/>
                          <a:pt x="39" y="86"/>
                        </a:cubicBezTo>
                        <a:cubicBezTo>
                          <a:pt x="39" y="84"/>
                          <a:pt x="37" y="83"/>
                          <a:pt x="36" y="83"/>
                        </a:cubicBezTo>
                        <a:cubicBezTo>
                          <a:pt x="35" y="82"/>
                          <a:pt x="31" y="80"/>
                          <a:pt x="30" y="79"/>
                        </a:cubicBezTo>
                        <a:cubicBezTo>
                          <a:pt x="30" y="79"/>
                          <a:pt x="29" y="77"/>
                          <a:pt x="27" y="78"/>
                        </a:cubicBezTo>
                        <a:cubicBezTo>
                          <a:pt x="24" y="79"/>
                          <a:pt x="18" y="81"/>
                          <a:pt x="18" y="82"/>
                        </a:cubicBezTo>
                        <a:cubicBezTo>
                          <a:pt x="17" y="82"/>
                          <a:pt x="15" y="75"/>
                          <a:pt x="14" y="75"/>
                        </a:cubicBezTo>
                        <a:cubicBezTo>
                          <a:pt x="14" y="75"/>
                          <a:pt x="16" y="70"/>
                          <a:pt x="13" y="70"/>
                        </a:cubicBezTo>
                        <a:cubicBezTo>
                          <a:pt x="10" y="69"/>
                          <a:pt x="1" y="64"/>
                          <a:pt x="1" y="62"/>
                        </a:cubicBezTo>
                        <a:cubicBezTo>
                          <a:pt x="1" y="61"/>
                          <a:pt x="1" y="52"/>
                          <a:pt x="2" y="49"/>
                        </a:cubicBezTo>
                        <a:cubicBezTo>
                          <a:pt x="4" y="46"/>
                          <a:pt x="7" y="42"/>
                          <a:pt x="7" y="41"/>
                        </a:cubicBezTo>
                        <a:cubicBezTo>
                          <a:pt x="7" y="40"/>
                          <a:pt x="8" y="36"/>
                          <a:pt x="6" y="37"/>
                        </a:cubicBezTo>
                        <a:cubicBezTo>
                          <a:pt x="4" y="37"/>
                          <a:pt x="2" y="37"/>
                          <a:pt x="0" y="37"/>
                        </a:cubicBezTo>
                        <a:lnTo>
                          <a:pt x="1" y="37"/>
                        </a:ln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9" name="Freeform 67">
                    <a:extLst>
                      <a:ext uri="{FF2B5EF4-FFF2-40B4-BE49-F238E27FC236}">
                        <a16:creationId xmlns:a16="http://schemas.microsoft.com/office/drawing/2014/main" id="{9D690F21-CE49-48B2-BC8A-3446D5A711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96628" y="3308618"/>
                    <a:ext cx="602534" cy="431910"/>
                  </a:xfrm>
                  <a:custGeom>
                    <a:avLst/>
                    <a:gdLst>
                      <a:gd name="T0" fmla="*/ 284 w 124"/>
                      <a:gd name="T1" fmla="*/ 229 h 86"/>
                      <a:gd name="T2" fmla="*/ 276 w 124"/>
                      <a:gd name="T3" fmla="*/ 224 h 86"/>
                      <a:gd name="T4" fmla="*/ 246 w 124"/>
                      <a:gd name="T5" fmla="*/ 221 h 86"/>
                      <a:gd name="T6" fmla="*/ 222 w 124"/>
                      <a:gd name="T7" fmla="*/ 216 h 86"/>
                      <a:gd name="T8" fmla="*/ 203 w 124"/>
                      <a:gd name="T9" fmla="*/ 210 h 86"/>
                      <a:gd name="T10" fmla="*/ 174 w 124"/>
                      <a:gd name="T11" fmla="*/ 208 h 86"/>
                      <a:gd name="T12" fmla="*/ 142 w 124"/>
                      <a:gd name="T13" fmla="*/ 189 h 86"/>
                      <a:gd name="T14" fmla="*/ 129 w 124"/>
                      <a:gd name="T15" fmla="*/ 162 h 86"/>
                      <a:gd name="T16" fmla="*/ 96 w 124"/>
                      <a:gd name="T17" fmla="*/ 170 h 86"/>
                      <a:gd name="T18" fmla="*/ 75 w 124"/>
                      <a:gd name="T19" fmla="*/ 189 h 86"/>
                      <a:gd name="T20" fmla="*/ 64 w 124"/>
                      <a:gd name="T21" fmla="*/ 192 h 86"/>
                      <a:gd name="T22" fmla="*/ 56 w 124"/>
                      <a:gd name="T23" fmla="*/ 186 h 86"/>
                      <a:gd name="T24" fmla="*/ 56 w 124"/>
                      <a:gd name="T25" fmla="*/ 186 h 86"/>
                      <a:gd name="T26" fmla="*/ 56 w 124"/>
                      <a:gd name="T27" fmla="*/ 186 h 86"/>
                      <a:gd name="T28" fmla="*/ 54 w 124"/>
                      <a:gd name="T29" fmla="*/ 173 h 86"/>
                      <a:gd name="T30" fmla="*/ 5 w 124"/>
                      <a:gd name="T31" fmla="*/ 144 h 86"/>
                      <a:gd name="T32" fmla="*/ 0 w 124"/>
                      <a:gd name="T33" fmla="*/ 122 h 86"/>
                      <a:gd name="T34" fmla="*/ 19 w 124"/>
                      <a:gd name="T35" fmla="*/ 91 h 86"/>
                      <a:gd name="T36" fmla="*/ 48 w 124"/>
                      <a:gd name="T37" fmla="*/ 80 h 86"/>
                      <a:gd name="T38" fmla="*/ 64 w 124"/>
                      <a:gd name="T39" fmla="*/ 77 h 86"/>
                      <a:gd name="T40" fmla="*/ 64 w 124"/>
                      <a:gd name="T41" fmla="*/ 40 h 86"/>
                      <a:gd name="T42" fmla="*/ 83 w 124"/>
                      <a:gd name="T43" fmla="*/ 19 h 86"/>
                      <a:gd name="T44" fmla="*/ 94 w 124"/>
                      <a:gd name="T45" fmla="*/ 21 h 86"/>
                      <a:gd name="T46" fmla="*/ 118 w 124"/>
                      <a:gd name="T47" fmla="*/ 21 h 86"/>
                      <a:gd name="T48" fmla="*/ 147 w 124"/>
                      <a:gd name="T49" fmla="*/ 0 h 86"/>
                      <a:gd name="T50" fmla="*/ 177 w 124"/>
                      <a:gd name="T51" fmla="*/ 27 h 86"/>
                      <a:gd name="T52" fmla="*/ 220 w 124"/>
                      <a:gd name="T53" fmla="*/ 27 h 86"/>
                      <a:gd name="T54" fmla="*/ 230 w 124"/>
                      <a:gd name="T55" fmla="*/ 32 h 86"/>
                      <a:gd name="T56" fmla="*/ 249 w 124"/>
                      <a:gd name="T57" fmla="*/ 43 h 86"/>
                      <a:gd name="T58" fmla="*/ 265 w 124"/>
                      <a:gd name="T59" fmla="*/ 21 h 86"/>
                      <a:gd name="T60" fmla="*/ 281 w 124"/>
                      <a:gd name="T61" fmla="*/ 40 h 86"/>
                      <a:gd name="T62" fmla="*/ 289 w 124"/>
                      <a:gd name="T63" fmla="*/ 67 h 86"/>
                      <a:gd name="T64" fmla="*/ 308 w 124"/>
                      <a:gd name="T65" fmla="*/ 85 h 86"/>
                      <a:gd name="T66" fmla="*/ 321 w 124"/>
                      <a:gd name="T67" fmla="*/ 99 h 86"/>
                      <a:gd name="T68" fmla="*/ 329 w 124"/>
                      <a:gd name="T69" fmla="*/ 112 h 86"/>
                      <a:gd name="T70" fmla="*/ 332 w 124"/>
                      <a:gd name="T71" fmla="*/ 136 h 86"/>
                      <a:gd name="T72" fmla="*/ 308 w 124"/>
                      <a:gd name="T73" fmla="*/ 149 h 86"/>
                      <a:gd name="T74" fmla="*/ 300 w 124"/>
                      <a:gd name="T75" fmla="*/ 160 h 86"/>
                      <a:gd name="T76" fmla="*/ 303 w 124"/>
                      <a:gd name="T77" fmla="*/ 184 h 86"/>
                      <a:gd name="T78" fmla="*/ 305 w 124"/>
                      <a:gd name="T79" fmla="*/ 200 h 86"/>
                      <a:gd name="T80" fmla="*/ 305 w 124"/>
                      <a:gd name="T81" fmla="*/ 213 h 86"/>
                      <a:gd name="T82" fmla="*/ 295 w 124"/>
                      <a:gd name="T83" fmla="*/ 221 h 86"/>
                      <a:gd name="T84" fmla="*/ 284 w 124"/>
                      <a:gd name="T85" fmla="*/ 229 h 8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24" h="86">
                        <a:moveTo>
                          <a:pt x="106" y="86"/>
                        </a:moveTo>
                        <a:cubicBezTo>
                          <a:pt x="105" y="85"/>
                          <a:pt x="104" y="84"/>
                          <a:pt x="103" y="84"/>
                        </a:cubicBezTo>
                        <a:cubicBezTo>
                          <a:pt x="99" y="81"/>
                          <a:pt x="97" y="82"/>
                          <a:pt x="92" y="83"/>
                        </a:cubicBezTo>
                        <a:cubicBezTo>
                          <a:pt x="88" y="85"/>
                          <a:pt x="85" y="84"/>
                          <a:pt x="83" y="81"/>
                        </a:cubicBezTo>
                        <a:cubicBezTo>
                          <a:pt x="81" y="78"/>
                          <a:pt x="80" y="80"/>
                          <a:pt x="76" y="79"/>
                        </a:cubicBezTo>
                        <a:cubicBezTo>
                          <a:pt x="72" y="79"/>
                          <a:pt x="68" y="80"/>
                          <a:pt x="65" y="78"/>
                        </a:cubicBezTo>
                        <a:cubicBezTo>
                          <a:pt x="62" y="77"/>
                          <a:pt x="58" y="73"/>
                          <a:pt x="53" y="71"/>
                        </a:cubicBezTo>
                        <a:cubicBezTo>
                          <a:pt x="48" y="69"/>
                          <a:pt x="51" y="66"/>
                          <a:pt x="48" y="61"/>
                        </a:cubicBezTo>
                        <a:cubicBezTo>
                          <a:pt x="46" y="55"/>
                          <a:pt x="40" y="64"/>
                          <a:pt x="36" y="64"/>
                        </a:cubicBezTo>
                        <a:cubicBezTo>
                          <a:pt x="32" y="64"/>
                          <a:pt x="30" y="68"/>
                          <a:pt x="28" y="71"/>
                        </a:cubicBezTo>
                        <a:cubicBezTo>
                          <a:pt x="27" y="73"/>
                          <a:pt x="25" y="74"/>
                          <a:pt x="24" y="72"/>
                        </a:cubicBezTo>
                        <a:cubicBezTo>
                          <a:pt x="23" y="72"/>
                          <a:pt x="22" y="71"/>
                          <a:pt x="21" y="70"/>
                        </a:cubicBezTo>
                        <a:cubicBezTo>
                          <a:pt x="21" y="70"/>
                          <a:pt x="21" y="70"/>
                          <a:pt x="21" y="70"/>
                        </a:cubicBezTo>
                        <a:cubicBezTo>
                          <a:pt x="21" y="70"/>
                          <a:pt x="21" y="70"/>
                          <a:pt x="21" y="70"/>
                        </a:cubicBezTo>
                        <a:cubicBezTo>
                          <a:pt x="21" y="68"/>
                          <a:pt x="21" y="68"/>
                          <a:pt x="20" y="65"/>
                        </a:cubicBezTo>
                        <a:cubicBezTo>
                          <a:pt x="18" y="62"/>
                          <a:pt x="2" y="54"/>
                          <a:pt x="2" y="54"/>
                        </a:cubicBez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0" y="46"/>
                          <a:pt x="4" y="37"/>
                          <a:pt x="7" y="34"/>
                        </a:cubicBezTo>
                        <a:cubicBezTo>
                          <a:pt x="9" y="30"/>
                          <a:pt x="14" y="31"/>
                          <a:pt x="18" y="30"/>
                        </a:cubicBezTo>
                        <a:cubicBezTo>
                          <a:pt x="21" y="29"/>
                          <a:pt x="24" y="29"/>
                          <a:pt x="24" y="29"/>
                        </a:cubicBezTo>
                        <a:cubicBezTo>
                          <a:pt x="24" y="29"/>
                          <a:pt x="25" y="17"/>
                          <a:pt x="24" y="15"/>
                        </a:cubicBezTo>
                        <a:cubicBezTo>
                          <a:pt x="24" y="12"/>
                          <a:pt x="30" y="8"/>
                          <a:pt x="31" y="7"/>
                        </a:cubicBezTo>
                        <a:cubicBezTo>
                          <a:pt x="33" y="5"/>
                          <a:pt x="35" y="8"/>
                          <a:pt x="35" y="8"/>
                        </a:cubicBezTo>
                        <a:cubicBezTo>
                          <a:pt x="44" y="8"/>
                          <a:pt x="44" y="8"/>
                          <a:pt x="44" y="8"/>
                        </a:cubicBezTo>
                        <a:cubicBezTo>
                          <a:pt x="45" y="5"/>
                          <a:pt x="55" y="0"/>
                          <a:pt x="55" y="0"/>
                        </a:cubicBezTo>
                        <a:cubicBezTo>
                          <a:pt x="56" y="4"/>
                          <a:pt x="62" y="8"/>
                          <a:pt x="66" y="10"/>
                        </a:cubicBezTo>
                        <a:cubicBezTo>
                          <a:pt x="71" y="13"/>
                          <a:pt x="78" y="11"/>
                          <a:pt x="82" y="10"/>
                        </a:cubicBezTo>
                        <a:cubicBezTo>
                          <a:pt x="86" y="9"/>
                          <a:pt x="85" y="11"/>
                          <a:pt x="86" y="12"/>
                        </a:cubicBezTo>
                        <a:cubicBezTo>
                          <a:pt x="88" y="13"/>
                          <a:pt x="93" y="16"/>
                          <a:pt x="93" y="16"/>
                        </a:cubicBezTo>
                        <a:cubicBezTo>
                          <a:pt x="92" y="12"/>
                          <a:pt x="96" y="10"/>
                          <a:pt x="99" y="8"/>
                        </a:cubicBezTo>
                        <a:cubicBezTo>
                          <a:pt x="103" y="7"/>
                          <a:pt x="103" y="13"/>
                          <a:pt x="105" y="15"/>
                        </a:cubicBezTo>
                        <a:cubicBezTo>
                          <a:pt x="107" y="16"/>
                          <a:pt x="108" y="21"/>
                          <a:pt x="108" y="25"/>
                        </a:cubicBezTo>
                        <a:cubicBezTo>
                          <a:pt x="108" y="28"/>
                          <a:pt x="113" y="32"/>
                          <a:pt x="115" y="32"/>
                        </a:cubicBezTo>
                        <a:cubicBezTo>
                          <a:pt x="117" y="33"/>
                          <a:pt x="120" y="35"/>
                          <a:pt x="120" y="37"/>
                        </a:cubicBezTo>
                        <a:cubicBezTo>
                          <a:pt x="120" y="39"/>
                          <a:pt x="123" y="42"/>
                          <a:pt x="123" y="42"/>
                        </a:cubicBezTo>
                        <a:cubicBezTo>
                          <a:pt x="124" y="51"/>
                          <a:pt x="124" y="51"/>
                          <a:pt x="124" y="51"/>
                        </a:cubicBezTo>
                        <a:cubicBezTo>
                          <a:pt x="124" y="51"/>
                          <a:pt x="118" y="55"/>
                          <a:pt x="115" y="56"/>
                        </a:cubicBezTo>
                        <a:cubicBezTo>
                          <a:pt x="112" y="58"/>
                          <a:pt x="112" y="57"/>
                          <a:pt x="112" y="60"/>
                        </a:cubicBezTo>
                        <a:cubicBezTo>
                          <a:pt x="112" y="62"/>
                          <a:pt x="112" y="66"/>
                          <a:pt x="113" y="69"/>
                        </a:cubicBezTo>
                        <a:cubicBezTo>
                          <a:pt x="114" y="71"/>
                          <a:pt x="115" y="74"/>
                          <a:pt x="114" y="75"/>
                        </a:cubicBezTo>
                        <a:cubicBezTo>
                          <a:pt x="113" y="76"/>
                          <a:pt x="114" y="78"/>
                          <a:pt x="114" y="80"/>
                        </a:cubicBezTo>
                        <a:cubicBezTo>
                          <a:pt x="114" y="82"/>
                          <a:pt x="112" y="83"/>
                          <a:pt x="110" y="83"/>
                        </a:cubicBezTo>
                        <a:cubicBezTo>
                          <a:pt x="109" y="84"/>
                          <a:pt x="107" y="85"/>
                          <a:pt x="106" y="8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10" name="Freeform 68">
                    <a:extLst>
                      <a:ext uri="{FF2B5EF4-FFF2-40B4-BE49-F238E27FC236}">
                        <a16:creationId xmlns:a16="http://schemas.microsoft.com/office/drawing/2014/main" id="{555B42AA-456B-49E4-BEE0-04773B0F86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5666" y="3583984"/>
                    <a:ext cx="602534" cy="539416"/>
                  </a:xfrm>
                  <a:custGeom>
                    <a:avLst/>
                    <a:gdLst>
                      <a:gd name="T0" fmla="*/ 40 w 124"/>
                      <a:gd name="T1" fmla="*/ 233 h 107"/>
                      <a:gd name="T2" fmla="*/ 56 w 124"/>
                      <a:gd name="T3" fmla="*/ 243 h 107"/>
                      <a:gd name="T4" fmla="*/ 83 w 124"/>
                      <a:gd name="T5" fmla="*/ 265 h 107"/>
                      <a:gd name="T6" fmla="*/ 107 w 124"/>
                      <a:gd name="T7" fmla="*/ 270 h 107"/>
                      <a:gd name="T8" fmla="*/ 126 w 124"/>
                      <a:gd name="T9" fmla="*/ 278 h 107"/>
                      <a:gd name="T10" fmla="*/ 150 w 124"/>
                      <a:gd name="T11" fmla="*/ 286 h 107"/>
                      <a:gd name="T12" fmla="*/ 150 w 124"/>
                      <a:gd name="T13" fmla="*/ 286 h 107"/>
                      <a:gd name="T14" fmla="*/ 163 w 124"/>
                      <a:gd name="T15" fmla="*/ 275 h 107"/>
                      <a:gd name="T16" fmla="*/ 193 w 124"/>
                      <a:gd name="T17" fmla="*/ 262 h 107"/>
                      <a:gd name="T18" fmla="*/ 214 w 124"/>
                      <a:gd name="T19" fmla="*/ 254 h 107"/>
                      <a:gd name="T20" fmla="*/ 233 w 124"/>
                      <a:gd name="T21" fmla="*/ 249 h 107"/>
                      <a:gd name="T22" fmla="*/ 252 w 124"/>
                      <a:gd name="T23" fmla="*/ 254 h 107"/>
                      <a:gd name="T24" fmla="*/ 278 w 124"/>
                      <a:gd name="T25" fmla="*/ 262 h 107"/>
                      <a:gd name="T26" fmla="*/ 313 w 124"/>
                      <a:gd name="T27" fmla="*/ 259 h 107"/>
                      <a:gd name="T28" fmla="*/ 316 w 124"/>
                      <a:gd name="T29" fmla="*/ 259 h 107"/>
                      <a:gd name="T30" fmla="*/ 321 w 124"/>
                      <a:gd name="T31" fmla="*/ 233 h 107"/>
                      <a:gd name="T32" fmla="*/ 332 w 124"/>
                      <a:gd name="T33" fmla="*/ 219 h 107"/>
                      <a:gd name="T34" fmla="*/ 324 w 124"/>
                      <a:gd name="T35" fmla="*/ 200 h 107"/>
                      <a:gd name="T36" fmla="*/ 303 w 124"/>
                      <a:gd name="T37" fmla="*/ 179 h 107"/>
                      <a:gd name="T38" fmla="*/ 286 w 124"/>
                      <a:gd name="T39" fmla="*/ 163 h 107"/>
                      <a:gd name="T40" fmla="*/ 273 w 124"/>
                      <a:gd name="T41" fmla="*/ 144 h 107"/>
                      <a:gd name="T42" fmla="*/ 273 w 124"/>
                      <a:gd name="T43" fmla="*/ 118 h 107"/>
                      <a:gd name="T44" fmla="*/ 268 w 124"/>
                      <a:gd name="T45" fmla="*/ 83 h 107"/>
                      <a:gd name="T46" fmla="*/ 268 w 124"/>
                      <a:gd name="T47" fmla="*/ 83 h 107"/>
                      <a:gd name="T48" fmla="*/ 268 w 124"/>
                      <a:gd name="T49" fmla="*/ 83 h 107"/>
                      <a:gd name="T50" fmla="*/ 260 w 124"/>
                      <a:gd name="T51" fmla="*/ 78 h 107"/>
                      <a:gd name="T52" fmla="*/ 230 w 124"/>
                      <a:gd name="T53" fmla="*/ 75 h 107"/>
                      <a:gd name="T54" fmla="*/ 206 w 124"/>
                      <a:gd name="T55" fmla="*/ 69 h 107"/>
                      <a:gd name="T56" fmla="*/ 187 w 124"/>
                      <a:gd name="T57" fmla="*/ 64 h 107"/>
                      <a:gd name="T58" fmla="*/ 158 w 124"/>
                      <a:gd name="T59" fmla="*/ 61 h 107"/>
                      <a:gd name="T60" fmla="*/ 126 w 124"/>
                      <a:gd name="T61" fmla="*/ 43 h 107"/>
                      <a:gd name="T62" fmla="*/ 112 w 124"/>
                      <a:gd name="T63" fmla="*/ 13 h 107"/>
                      <a:gd name="T64" fmla="*/ 80 w 124"/>
                      <a:gd name="T65" fmla="*/ 24 h 107"/>
                      <a:gd name="T66" fmla="*/ 59 w 124"/>
                      <a:gd name="T67" fmla="*/ 40 h 107"/>
                      <a:gd name="T68" fmla="*/ 48 w 124"/>
                      <a:gd name="T69" fmla="*/ 45 h 107"/>
                      <a:gd name="T70" fmla="*/ 40 w 124"/>
                      <a:gd name="T71" fmla="*/ 40 h 107"/>
                      <a:gd name="T72" fmla="*/ 40 w 124"/>
                      <a:gd name="T73" fmla="*/ 40 h 107"/>
                      <a:gd name="T74" fmla="*/ 35 w 124"/>
                      <a:gd name="T75" fmla="*/ 51 h 107"/>
                      <a:gd name="T76" fmla="*/ 48 w 124"/>
                      <a:gd name="T77" fmla="*/ 72 h 107"/>
                      <a:gd name="T78" fmla="*/ 48 w 124"/>
                      <a:gd name="T79" fmla="*/ 91 h 107"/>
                      <a:gd name="T80" fmla="*/ 29 w 124"/>
                      <a:gd name="T81" fmla="*/ 112 h 107"/>
                      <a:gd name="T82" fmla="*/ 8 w 124"/>
                      <a:gd name="T83" fmla="*/ 123 h 107"/>
                      <a:gd name="T84" fmla="*/ 13 w 124"/>
                      <a:gd name="T85" fmla="*/ 134 h 107"/>
                      <a:gd name="T86" fmla="*/ 11 w 124"/>
                      <a:gd name="T87" fmla="*/ 152 h 107"/>
                      <a:gd name="T88" fmla="*/ 24 w 124"/>
                      <a:gd name="T89" fmla="*/ 160 h 107"/>
                      <a:gd name="T90" fmla="*/ 29 w 124"/>
                      <a:gd name="T91" fmla="*/ 166 h 107"/>
                      <a:gd name="T92" fmla="*/ 29 w 124"/>
                      <a:gd name="T93" fmla="*/ 187 h 107"/>
                      <a:gd name="T94" fmla="*/ 29 w 124"/>
                      <a:gd name="T95" fmla="*/ 206 h 107"/>
                      <a:gd name="T96" fmla="*/ 35 w 124"/>
                      <a:gd name="T97" fmla="*/ 219 h 107"/>
                      <a:gd name="T98" fmla="*/ 43 w 124"/>
                      <a:gd name="T99" fmla="*/ 230 h 107"/>
                      <a:gd name="T100" fmla="*/ 40 w 124"/>
                      <a:gd name="T101" fmla="*/ 233 h 107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124" h="107">
                        <a:moveTo>
                          <a:pt x="15" y="87"/>
                        </a:moveTo>
                        <a:cubicBezTo>
                          <a:pt x="18" y="88"/>
                          <a:pt x="20" y="90"/>
                          <a:pt x="21" y="91"/>
                        </a:cubicBezTo>
                        <a:cubicBezTo>
                          <a:pt x="23" y="93"/>
                          <a:pt x="29" y="97"/>
                          <a:pt x="31" y="99"/>
                        </a:cubicBezTo>
                        <a:cubicBezTo>
                          <a:pt x="33" y="101"/>
                          <a:pt x="36" y="101"/>
                          <a:pt x="40" y="101"/>
                        </a:cubicBezTo>
                        <a:cubicBezTo>
                          <a:pt x="43" y="101"/>
                          <a:pt x="41" y="101"/>
                          <a:pt x="47" y="104"/>
                        </a:cubicBezTo>
                        <a:cubicBezTo>
                          <a:pt x="52" y="107"/>
                          <a:pt x="53" y="106"/>
                          <a:pt x="56" y="107"/>
                        </a:cubicBezTo>
                        <a:cubicBezTo>
                          <a:pt x="56" y="107"/>
                          <a:pt x="56" y="107"/>
                          <a:pt x="56" y="107"/>
                        </a:cubicBezTo>
                        <a:cubicBezTo>
                          <a:pt x="58" y="105"/>
                          <a:pt x="60" y="104"/>
                          <a:pt x="61" y="103"/>
                        </a:cubicBezTo>
                        <a:cubicBezTo>
                          <a:pt x="65" y="101"/>
                          <a:pt x="69" y="99"/>
                          <a:pt x="72" y="98"/>
                        </a:cubicBezTo>
                        <a:cubicBezTo>
                          <a:pt x="75" y="97"/>
                          <a:pt x="76" y="96"/>
                          <a:pt x="80" y="95"/>
                        </a:cubicBezTo>
                        <a:cubicBezTo>
                          <a:pt x="83" y="93"/>
                          <a:pt x="82" y="92"/>
                          <a:pt x="87" y="93"/>
                        </a:cubicBezTo>
                        <a:cubicBezTo>
                          <a:pt x="92" y="94"/>
                          <a:pt x="92" y="92"/>
                          <a:pt x="94" y="95"/>
                        </a:cubicBezTo>
                        <a:cubicBezTo>
                          <a:pt x="96" y="98"/>
                          <a:pt x="97" y="99"/>
                          <a:pt x="104" y="98"/>
                        </a:cubicBezTo>
                        <a:cubicBezTo>
                          <a:pt x="109" y="98"/>
                          <a:pt x="110" y="99"/>
                          <a:pt x="117" y="97"/>
                        </a:cubicBezTo>
                        <a:cubicBezTo>
                          <a:pt x="118" y="97"/>
                          <a:pt x="118" y="97"/>
                          <a:pt x="118" y="97"/>
                        </a:cubicBezTo>
                        <a:cubicBezTo>
                          <a:pt x="118" y="97"/>
                          <a:pt x="118" y="88"/>
                          <a:pt x="120" y="87"/>
                        </a:cubicBezTo>
                        <a:cubicBezTo>
                          <a:pt x="121" y="86"/>
                          <a:pt x="124" y="84"/>
                          <a:pt x="124" y="82"/>
                        </a:cubicBezTo>
                        <a:cubicBezTo>
                          <a:pt x="124" y="80"/>
                          <a:pt x="124" y="76"/>
                          <a:pt x="121" y="75"/>
                        </a:cubicBezTo>
                        <a:cubicBezTo>
                          <a:pt x="118" y="74"/>
                          <a:pt x="114" y="68"/>
                          <a:pt x="113" y="67"/>
                        </a:cubicBezTo>
                        <a:cubicBezTo>
                          <a:pt x="112" y="66"/>
                          <a:pt x="109" y="62"/>
                          <a:pt x="107" y="61"/>
                        </a:cubicBezTo>
                        <a:cubicBezTo>
                          <a:pt x="106" y="60"/>
                          <a:pt x="102" y="56"/>
                          <a:pt x="102" y="54"/>
                        </a:cubicBezTo>
                        <a:cubicBezTo>
                          <a:pt x="102" y="52"/>
                          <a:pt x="101" y="46"/>
                          <a:pt x="102" y="44"/>
                        </a:cubicBezTo>
                        <a:cubicBezTo>
                          <a:pt x="102" y="42"/>
                          <a:pt x="103" y="33"/>
                          <a:pt x="100" y="31"/>
                        </a:cubicBezTo>
                        <a:cubicBezTo>
                          <a:pt x="100" y="31"/>
                          <a:pt x="100" y="31"/>
                          <a:pt x="100" y="31"/>
                        </a:cubicBezTo>
                        <a:cubicBezTo>
                          <a:pt x="100" y="31"/>
                          <a:pt x="100" y="31"/>
                          <a:pt x="100" y="31"/>
                        </a:cubicBezTo>
                        <a:cubicBezTo>
                          <a:pt x="99" y="30"/>
                          <a:pt x="98" y="29"/>
                          <a:pt x="97" y="29"/>
                        </a:cubicBezTo>
                        <a:cubicBezTo>
                          <a:pt x="93" y="26"/>
                          <a:pt x="91" y="27"/>
                          <a:pt x="86" y="28"/>
                        </a:cubicBezTo>
                        <a:cubicBezTo>
                          <a:pt x="82" y="29"/>
                          <a:pt x="79" y="29"/>
                          <a:pt x="77" y="26"/>
                        </a:cubicBezTo>
                        <a:cubicBezTo>
                          <a:pt x="75" y="23"/>
                          <a:pt x="74" y="24"/>
                          <a:pt x="70" y="24"/>
                        </a:cubicBezTo>
                        <a:cubicBezTo>
                          <a:pt x="66" y="24"/>
                          <a:pt x="62" y="24"/>
                          <a:pt x="59" y="23"/>
                        </a:cubicBezTo>
                        <a:cubicBezTo>
                          <a:pt x="56" y="22"/>
                          <a:pt x="52" y="18"/>
                          <a:pt x="47" y="16"/>
                        </a:cubicBezTo>
                        <a:cubicBezTo>
                          <a:pt x="42" y="14"/>
                          <a:pt x="45" y="10"/>
                          <a:pt x="42" y="5"/>
                        </a:cubicBezTo>
                        <a:cubicBezTo>
                          <a:pt x="40" y="0"/>
                          <a:pt x="34" y="9"/>
                          <a:pt x="30" y="9"/>
                        </a:cubicBezTo>
                        <a:cubicBezTo>
                          <a:pt x="26" y="9"/>
                          <a:pt x="24" y="13"/>
                          <a:pt x="22" y="15"/>
                        </a:cubicBezTo>
                        <a:cubicBezTo>
                          <a:pt x="21" y="18"/>
                          <a:pt x="19" y="19"/>
                          <a:pt x="18" y="17"/>
                        </a:cubicBezTo>
                        <a:cubicBezTo>
                          <a:pt x="17" y="17"/>
                          <a:pt x="16" y="16"/>
                          <a:pt x="15" y="15"/>
                        </a:cubicBezTo>
                        <a:cubicBezTo>
                          <a:pt x="15" y="15"/>
                          <a:pt x="15" y="15"/>
                          <a:pt x="15" y="15"/>
                        </a:cubicBezTo>
                        <a:cubicBezTo>
                          <a:pt x="15" y="16"/>
                          <a:pt x="14" y="17"/>
                          <a:pt x="13" y="19"/>
                        </a:cubicBezTo>
                        <a:cubicBezTo>
                          <a:pt x="13" y="22"/>
                          <a:pt x="18" y="25"/>
                          <a:pt x="18" y="27"/>
                        </a:cubicBezTo>
                        <a:cubicBezTo>
                          <a:pt x="19" y="29"/>
                          <a:pt x="18" y="32"/>
                          <a:pt x="18" y="34"/>
                        </a:cubicBezTo>
                        <a:cubicBezTo>
                          <a:pt x="18" y="37"/>
                          <a:pt x="14" y="40"/>
                          <a:pt x="11" y="42"/>
                        </a:cubicBezTo>
                        <a:cubicBezTo>
                          <a:pt x="8" y="43"/>
                          <a:pt x="6" y="44"/>
                          <a:pt x="3" y="46"/>
                        </a:cubicBezTo>
                        <a:cubicBezTo>
                          <a:pt x="0" y="48"/>
                          <a:pt x="4" y="49"/>
                          <a:pt x="5" y="50"/>
                        </a:cubicBezTo>
                        <a:cubicBezTo>
                          <a:pt x="7" y="52"/>
                          <a:pt x="4" y="54"/>
                          <a:pt x="4" y="57"/>
                        </a:cubicBezTo>
                        <a:cubicBezTo>
                          <a:pt x="4" y="60"/>
                          <a:pt x="6" y="60"/>
                          <a:pt x="9" y="60"/>
                        </a:cubicBezTo>
                        <a:cubicBezTo>
                          <a:pt x="11" y="59"/>
                          <a:pt x="11" y="62"/>
                          <a:pt x="11" y="62"/>
                        </a:cubicBezTo>
                        <a:cubicBezTo>
                          <a:pt x="11" y="70"/>
                          <a:pt x="11" y="70"/>
                          <a:pt x="11" y="70"/>
                        </a:cubicBezTo>
                        <a:cubicBezTo>
                          <a:pt x="11" y="70"/>
                          <a:pt x="11" y="75"/>
                          <a:pt x="11" y="77"/>
                        </a:cubicBezTo>
                        <a:cubicBezTo>
                          <a:pt x="12" y="79"/>
                          <a:pt x="12" y="81"/>
                          <a:pt x="13" y="82"/>
                        </a:cubicBezTo>
                        <a:cubicBezTo>
                          <a:pt x="13" y="84"/>
                          <a:pt x="16" y="86"/>
                          <a:pt x="16" y="86"/>
                        </a:cubicBezTo>
                        <a:cubicBezTo>
                          <a:pt x="16" y="86"/>
                          <a:pt x="16" y="86"/>
                          <a:pt x="15" y="8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11" name="Freeform 69">
                    <a:extLst>
                      <a:ext uri="{FF2B5EF4-FFF2-40B4-BE49-F238E27FC236}">
                        <a16:creationId xmlns:a16="http://schemas.microsoft.com/office/drawing/2014/main" id="{F1AC8C11-0094-4F35-B2A9-808B9FB2D6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8589" y="4023438"/>
                    <a:ext cx="480938" cy="477176"/>
                  </a:xfrm>
                  <a:custGeom>
                    <a:avLst/>
                    <a:gdLst>
                      <a:gd name="T0" fmla="*/ 265 w 99"/>
                      <a:gd name="T1" fmla="*/ 154 h 95"/>
                      <a:gd name="T2" fmla="*/ 244 w 99"/>
                      <a:gd name="T3" fmla="*/ 170 h 95"/>
                      <a:gd name="T4" fmla="*/ 228 w 99"/>
                      <a:gd name="T5" fmla="*/ 170 h 95"/>
                      <a:gd name="T6" fmla="*/ 209 w 99"/>
                      <a:gd name="T7" fmla="*/ 170 h 95"/>
                      <a:gd name="T8" fmla="*/ 206 w 99"/>
                      <a:gd name="T9" fmla="*/ 189 h 95"/>
                      <a:gd name="T10" fmla="*/ 177 w 99"/>
                      <a:gd name="T11" fmla="*/ 224 h 95"/>
                      <a:gd name="T12" fmla="*/ 171 w 99"/>
                      <a:gd name="T13" fmla="*/ 208 h 95"/>
                      <a:gd name="T14" fmla="*/ 169 w 99"/>
                      <a:gd name="T15" fmla="*/ 192 h 95"/>
                      <a:gd name="T16" fmla="*/ 161 w 99"/>
                      <a:gd name="T17" fmla="*/ 184 h 95"/>
                      <a:gd name="T18" fmla="*/ 147 w 99"/>
                      <a:gd name="T19" fmla="*/ 176 h 95"/>
                      <a:gd name="T20" fmla="*/ 139 w 99"/>
                      <a:gd name="T21" fmla="*/ 157 h 95"/>
                      <a:gd name="T22" fmla="*/ 131 w 99"/>
                      <a:gd name="T23" fmla="*/ 152 h 95"/>
                      <a:gd name="T24" fmla="*/ 112 w 99"/>
                      <a:gd name="T25" fmla="*/ 165 h 95"/>
                      <a:gd name="T26" fmla="*/ 107 w 99"/>
                      <a:gd name="T27" fmla="*/ 192 h 95"/>
                      <a:gd name="T28" fmla="*/ 102 w 99"/>
                      <a:gd name="T29" fmla="*/ 208 h 95"/>
                      <a:gd name="T30" fmla="*/ 86 w 99"/>
                      <a:gd name="T31" fmla="*/ 216 h 95"/>
                      <a:gd name="T32" fmla="*/ 83 w 99"/>
                      <a:gd name="T33" fmla="*/ 226 h 95"/>
                      <a:gd name="T34" fmla="*/ 48 w 99"/>
                      <a:gd name="T35" fmla="*/ 226 h 95"/>
                      <a:gd name="T36" fmla="*/ 35 w 99"/>
                      <a:gd name="T37" fmla="*/ 234 h 95"/>
                      <a:gd name="T38" fmla="*/ 27 w 99"/>
                      <a:gd name="T39" fmla="*/ 240 h 95"/>
                      <a:gd name="T40" fmla="*/ 19 w 99"/>
                      <a:gd name="T41" fmla="*/ 253 h 95"/>
                      <a:gd name="T42" fmla="*/ 13 w 99"/>
                      <a:gd name="T43" fmla="*/ 245 h 95"/>
                      <a:gd name="T44" fmla="*/ 11 w 99"/>
                      <a:gd name="T45" fmla="*/ 234 h 95"/>
                      <a:gd name="T46" fmla="*/ 19 w 99"/>
                      <a:gd name="T47" fmla="*/ 221 h 95"/>
                      <a:gd name="T48" fmla="*/ 13 w 99"/>
                      <a:gd name="T49" fmla="*/ 202 h 95"/>
                      <a:gd name="T50" fmla="*/ 3 w 99"/>
                      <a:gd name="T51" fmla="*/ 178 h 95"/>
                      <a:gd name="T52" fmla="*/ 3 w 99"/>
                      <a:gd name="T53" fmla="*/ 157 h 95"/>
                      <a:gd name="T54" fmla="*/ 3 w 99"/>
                      <a:gd name="T55" fmla="*/ 136 h 95"/>
                      <a:gd name="T56" fmla="*/ 8 w 99"/>
                      <a:gd name="T57" fmla="*/ 117 h 95"/>
                      <a:gd name="T58" fmla="*/ 21 w 99"/>
                      <a:gd name="T59" fmla="*/ 107 h 95"/>
                      <a:gd name="T60" fmla="*/ 27 w 99"/>
                      <a:gd name="T61" fmla="*/ 64 h 95"/>
                      <a:gd name="T62" fmla="*/ 37 w 99"/>
                      <a:gd name="T63" fmla="*/ 53 h 95"/>
                      <a:gd name="T64" fmla="*/ 48 w 99"/>
                      <a:gd name="T65" fmla="*/ 37 h 95"/>
                      <a:gd name="T66" fmla="*/ 54 w 99"/>
                      <a:gd name="T67" fmla="*/ 24 h 95"/>
                      <a:gd name="T68" fmla="*/ 75 w 99"/>
                      <a:gd name="T69" fmla="*/ 21 h 95"/>
                      <a:gd name="T70" fmla="*/ 88 w 99"/>
                      <a:gd name="T71" fmla="*/ 24 h 95"/>
                      <a:gd name="T72" fmla="*/ 94 w 99"/>
                      <a:gd name="T73" fmla="*/ 11 h 95"/>
                      <a:gd name="T74" fmla="*/ 99 w 99"/>
                      <a:gd name="T75" fmla="*/ 0 h 95"/>
                      <a:gd name="T76" fmla="*/ 99 w 99"/>
                      <a:gd name="T77" fmla="*/ 0 h 95"/>
                      <a:gd name="T78" fmla="*/ 115 w 99"/>
                      <a:gd name="T79" fmla="*/ 11 h 95"/>
                      <a:gd name="T80" fmla="*/ 142 w 99"/>
                      <a:gd name="T81" fmla="*/ 32 h 95"/>
                      <a:gd name="T82" fmla="*/ 166 w 99"/>
                      <a:gd name="T83" fmla="*/ 37 h 95"/>
                      <a:gd name="T84" fmla="*/ 185 w 99"/>
                      <a:gd name="T85" fmla="*/ 45 h 95"/>
                      <a:gd name="T86" fmla="*/ 217 w 99"/>
                      <a:gd name="T87" fmla="*/ 53 h 95"/>
                      <a:gd name="T88" fmla="*/ 238 w 99"/>
                      <a:gd name="T89" fmla="*/ 69 h 95"/>
                      <a:gd name="T90" fmla="*/ 249 w 99"/>
                      <a:gd name="T91" fmla="*/ 101 h 95"/>
                      <a:gd name="T92" fmla="*/ 265 w 99"/>
                      <a:gd name="T93" fmla="*/ 133 h 95"/>
                      <a:gd name="T94" fmla="*/ 265 w 99"/>
                      <a:gd name="T95" fmla="*/ 154 h 95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99" h="95">
                        <a:moveTo>
                          <a:pt x="99" y="58"/>
                        </a:moveTo>
                        <a:cubicBezTo>
                          <a:pt x="91" y="64"/>
                          <a:pt x="91" y="64"/>
                          <a:pt x="91" y="64"/>
                        </a:cubicBezTo>
                        <a:cubicBezTo>
                          <a:pt x="91" y="64"/>
                          <a:pt x="86" y="64"/>
                          <a:pt x="85" y="64"/>
                        </a:cubicBezTo>
                        <a:cubicBezTo>
                          <a:pt x="83" y="64"/>
                          <a:pt x="79" y="62"/>
                          <a:pt x="78" y="64"/>
                        </a:cubicBezTo>
                        <a:cubicBezTo>
                          <a:pt x="78" y="66"/>
                          <a:pt x="77" y="71"/>
                          <a:pt x="77" y="71"/>
                        </a:cubicBezTo>
                        <a:cubicBezTo>
                          <a:pt x="77" y="72"/>
                          <a:pt x="69" y="83"/>
                          <a:pt x="66" y="84"/>
                        </a:cubicBezTo>
                        <a:cubicBezTo>
                          <a:pt x="66" y="84"/>
                          <a:pt x="65" y="80"/>
                          <a:pt x="64" y="78"/>
                        </a:cubicBezTo>
                        <a:cubicBezTo>
                          <a:pt x="63" y="76"/>
                          <a:pt x="62" y="74"/>
                          <a:pt x="63" y="72"/>
                        </a:cubicBezTo>
                        <a:cubicBezTo>
                          <a:pt x="63" y="71"/>
                          <a:pt x="62" y="69"/>
                          <a:pt x="60" y="69"/>
                        </a:cubicBezTo>
                        <a:cubicBezTo>
                          <a:pt x="59" y="68"/>
                          <a:pt x="56" y="67"/>
                          <a:pt x="55" y="66"/>
                        </a:cubicBezTo>
                        <a:cubicBezTo>
                          <a:pt x="54" y="65"/>
                          <a:pt x="52" y="60"/>
                          <a:pt x="52" y="59"/>
                        </a:cubicBezTo>
                        <a:cubicBezTo>
                          <a:pt x="52" y="58"/>
                          <a:pt x="51" y="56"/>
                          <a:pt x="49" y="57"/>
                        </a:cubicBezTo>
                        <a:cubicBezTo>
                          <a:pt x="47" y="57"/>
                          <a:pt x="43" y="61"/>
                          <a:pt x="42" y="62"/>
                        </a:cubicBezTo>
                        <a:cubicBezTo>
                          <a:pt x="42" y="63"/>
                          <a:pt x="40" y="70"/>
                          <a:pt x="40" y="72"/>
                        </a:cubicBezTo>
                        <a:cubicBezTo>
                          <a:pt x="41" y="73"/>
                          <a:pt x="40" y="76"/>
                          <a:pt x="38" y="78"/>
                        </a:cubicBezTo>
                        <a:cubicBezTo>
                          <a:pt x="37" y="79"/>
                          <a:pt x="33" y="79"/>
                          <a:pt x="32" y="81"/>
                        </a:cubicBezTo>
                        <a:cubicBezTo>
                          <a:pt x="31" y="84"/>
                          <a:pt x="31" y="85"/>
                          <a:pt x="31" y="85"/>
                        </a:cubicBezTo>
                        <a:cubicBezTo>
                          <a:pt x="31" y="85"/>
                          <a:pt x="20" y="83"/>
                          <a:pt x="18" y="85"/>
                        </a:cubicBezTo>
                        <a:cubicBezTo>
                          <a:pt x="16" y="87"/>
                          <a:pt x="14" y="87"/>
                          <a:pt x="13" y="88"/>
                        </a:cubicBezTo>
                        <a:cubicBezTo>
                          <a:pt x="12" y="88"/>
                          <a:pt x="10" y="88"/>
                          <a:pt x="10" y="90"/>
                        </a:cubicBezTo>
                        <a:cubicBezTo>
                          <a:pt x="10" y="92"/>
                          <a:pt x="10" y="95"/>
                          <a:pt x="7" y="95"/>
                        </a:cubicBezTo>
                        <a:cubicBezTo>
                          <a:pt x="5" y="94"/>
                          <a:pt x="5" y="93"/>
                          <a:pt x="5" y="92"/>
                        </a:cubicBezTo>
                        <a:cubicBezTo>
                          <a:pt x="5" y="90"/>
                          <a:pt x="3" y="90"/>
                          <a:pt x="4" y="88"/>
                        </a:cubicBezTo>
                        <a:cubicBezTo>
                          <a:pt x="6" y="86"/>
                          <a:pt x="7" y="86"/>
                          <a:pt x="7" y="83"/>
                        </a:cubicBezTo>
                        <a:cubicBezTo>
                          <a:pt x="7" y="80"/>
                          <a:pt x="6" y="77"/>
                          <a:pt x="5" y="76"/>
                        </a:cubicBezTo>
                        <a:cubicBezTo>
                          <a:pt x="4" y="74"/>
                          <a:pt x="0" y="70"/>
                          <a:pt x="1" y="67"/>
                        </a:cubicBezTo>
                        <a:cubicBezTo>
                          <a:pt x="2" y="65"/>
                          <a:pt x="2" y="63"/>
                          <a:pt x="1" y="59"/>
                        </a:cubicBezTo>
                        <a:cubicBezTo>
                          <a:pt x="0" y="56"/>
                          <a:pt x="1" y="52"/>
                          <a:pt x="1" y="51"/>
                        </a:cubicBezTo>
                        <a:cubicBezTo>
                          <a:pt x="2" y="50"/>
                          <a:pt x="3" y="46"/>
                          <a:pt x="3" y="44"/>
                        </a:cubicBezTo>
                        <a:cubicBezTo>
                          <a:pt x="3" y="43"/>
                          <a:pt x="7" y="42"/>
                          <a:pt x="8" y="40"/>
                        </a:cubicBezTo>
                        <a:cubicBezTo>
                          <a:pt x="10" y="39"/>
                          <a:pt x="10" y="25"/>
                          <a:pt x="10" y="24"/>
                        </a:cubicBezTo>
                        <a:cubicBezTo>
                          <a:pt x="10" y="23"/>
                          <a:pt x="12" y="22"/>
                          <a:pt x="14" y="20"/>
                        </a:cubicBezTo>
                        <a:cubicBezTo>
                          <a:pt x="16" y="18"/>
                          <a:pt x="17" y="15"/>
                          <a:pt x="18" y="14"/>
                        </a:cubicBezTo>
                        <a:cubicBezTo>
                          <a:pt x="19" y="13"/>
                          <a:pt x="19" y="11"/>
                          <a:pt x="20" y="9"/>
                        </a:cubicBezTo>
                        <a:cubicBezTo>
                          <a:pt x="21" y="7"/>
                          <a:pt x="26" y="7"/>
                          <a:pt x="28" y="8"/>
                        </a:cubicBezTo>
                        <a:cubicBezTo>
                          <a:pt x="30" y="9"/>
                          <a:pt x="31" y="11"/>
                          <a:pt x="33" y="9"/>
                        </a:cubicBezTo>
                        <a:cubicBezTo>
                          <a:pt x="34" y="8"/>
                          <a:pt x="34" y="8"/>
                          <a:pt x="35" y="4"/>
                        </a:cubicBezTo>
                        <a:cubicBezTo>
                          <a:pt x="36" y="3"/>
                          <a:pt x="37" y="1"/>
                          <a:pt x="37" y="0"/>
                        </a:cubicBezTo>
                        <a:cubicBezTo>
                          <a:pt x="37" y="0"/>
                          <a:pt x="37" y="0"/>
                          <a:pt x="37" y="0"/>
                        </a:cubicBezTo>
                        <a:cubicBezTo>
                          <a:pt x="40" y="1"/>
                          <a:pt x="42" y="3"/>
                          <a:pt x="43" y="4"/>
                        </a:cubicBezTo>
                        <a:cubicBezTo>
                          <a:pt x="45" y="6"/>
                          <a:pt x="51" y="10"/>
                          <a:pt x="53" y="12"/>
                        </a:cubicBezTo>
                        <a:cubicBezTo>
                          <a:pt x="55" y="14"/>
                          <a:pt x="58" y="14"/>
                          <a:pt x="62" y="14"/>
                        </a:cubicBezTo>
                        <a:cubicBezTo>
                          <a:pt x="65" y="14"/>
                          <a:pt x="63" y="14"/>
                          <a:pt x="69" y="17"/>
                        </a:cubicBezTo>
                        <a:cubicBezTo>
                          <a:pt x="75" y="20"/>
                          <a:pt x="75" y="19"/>
                          <a:pt x="81" y="20"/>
                        </a:cubicBezTo>
                        <a:cubicBezTo>
                          <a:pt x="87" y="22"/>
                          <a:pt x="86" y="22"/>
                          <a:pt x="89" y="26"/>
                        </a:cubicBezTo>
                        <a:cubicBezTo>
                          <a:pt x="93" y="31"/>
                          <a:pt x="92" y="34"/>
                          <a:pt x="93" y="38"/>
                        </a:cubicBezTo>
                        <a:cubicBezTo>
                          <a:pt x="93" y="42"/>
                          <a:pt x="93" y="48"/>
                          <a:pt x="99" y="50"/>
                        </a:cubicBezTo>
                        <a:cubicBezTo>
                          <a:pt x="99" y="58"/>
                          <a:pt x="99" y="58"/>
                          <a:pt x="99" y="58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2" name="Freeform 70">
                    <a:extLst>
                      <a:ext uri="{FF2B5EF4-FFF2-40B4-BE49-F238E27FC236}">
                        <a16:creationId xmlns:a16="http://schemas.microsoft.com/office/drawing/2014/main" id="{960EC30F-79CC-4494-AF44-E15842D536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7895" y="4047957"/>
                    <a:ext cx="519050" cy="367784"/>
                  </a:xfrm>
                  <a:custGeom>
                    <a:avLst/>
                    <a:gdLst>
                      <a:gd name="T0" fmla="*/ 281 w 107"/>
                      <a:gd name="T1" fmla="*/ 43 h 73"/>
                      <a:gd name="T2" fmla="*/ 273 w 107"/>
                      <a:gd name="T3" fmla="*/ 45 h 73"/>
                      <a:gd name="T4" fmla="*/ 257 w 107"/>
                      <a:gd name="T5" fmla="*/ 51 h 73"/>
                      <a:gd name="T6" fmla="*/ 249 w 107"/>
                      <a:gd name="T7" fmla="*/ 40 h 73"/>
                      <a:gd name="T8" fmla="*/ 254 w 107"/>
                      <a:gd name="T9" fmla="*/ 27 h 73"/>
                      <a:gd name="T10" fmla="*/ 262 w 107"/>
                      <a:gd name="T11" fmla="*/ 19 h 73"/>
                      <a:gd name="T12" fmla="*/ 254 w 107"/>
                      <a:gd name="T13" fmla="*/ 13 h 73"/>
                      <a:gd name="T14" fmla="*/ 246 w 107"/>
                      <a:gd name="T15" fmla="*/ 11 h 73"/>
                      <a:gd name="T16" fmla="*/ 233 w 107"/>
                      <a:gd name="T17" fmla="*/ 19 h 73"/>
                      <a:gd name="T18" fmla="*/ 227 w 107"/>
                      <a:gd name="T19" fmla="*/ 5 h 73"/>
                      <a:gd name="T20" fmla="*/ 206 w 107"/>
                      <a:gd name="T21" fmla="*/ 8 h 73"/>
                      <a:gd name="T22" fmla="*/ 195 w 107"/>
                      <a:gd name="T23" fmla="*/ 19 h 73"/>
                      <a:gd name="T24" fmla="*/ 166 w 107"/>
                      <a:gd name="T25" fmla="*/ 13 h 73"/>
                      <a:gd name="T26" fmla="*/ 166 w 107"/>
                      <a:gd name="T27" fmla="*/ 13 h 73"/>
                      <a:gd name="T28" fmla="*/ 166 w 107"/>
                      <a:gd name="T29" fmla="*/ 13 h 73"/>
                      <a:gd name="T30" fmla="*/ 128 w 107"/>
                      <a:gd name="T31" fmla="*/ 19 h 73"/>
                      <a:gd name="T32" fmla="*/ 102 w 107"/>
                      <a:gd name="T33" fmla="*/ 8 h 73"/>
                      <a:gd name="T34" fmla="*/ 83 w 107"/>
                      <a:gd name="T35" fmla="*/ 3 h 73"/>
                      <a:gd name="T36" fmla="*/ 64 w 107"/>
                      <a:gd name="T37" fmla="*/ 8 h 73"/>
                      <a:gd name="T38" fmla="*/ 43 w 107"/>
                      <a:gd name="T39" fmla="*/ 16 h 73"/>
                      <a:gd name="T40" fmla="*/ 13 w 107"/>
                      <a:gd name="T41" fmla="*/ 32 h 73"/>
                      <a:gd name="T42" fmla="*/ 0 w 107"/>
                      <a:gd name="T43" fmla="*/ 40 h 73"/>
                      <a:gd name="T44" fmla="*/ 8 w 107"/>
                      <a:gd name="T45" fmla="*/ 43 h 73"/>
                      <a:gd name="T46" fmla="*/ 29 w 107"/>
                      <a:gd name="T47" fmla="*/ 59 h 73"/>
                      <a:gd name="T48" fmla="*/ 40 w 107"/>
                      <a:gd name="T49" fmla="*/ 91 h 73"/>
                      <a:gd name="T50" fmla="*/ 56 w 107"/>
                      <a:gd name="T51" fmla="*/ 120 h 73"/>
                      <a:gd name="T52" fmla="*/ 56 w 107"/>
                      <a:gd name="T53" fmla="*/ 142 h 73"/>
                      <a:gd name="T54" fmla="*/ 59 w 107"/>
                      <a:gd name="T55" fmla="*/ 142 h 73"/>
                      <a:gd name="T56" fmla="*/ 75 w 107"/>
                      <a:gd name="T57" fmla="*/ 168 h 73"/>
                      <a:gd name="T58" fmla="*/ 104 w 107"/>
                      <a:gd name="T59" fmla="*/ 171 h 73"/>
                      <a:gd name="T60" fmla="*/ 104 w 107"/>
                      <a:gd name="T61" fmla="*/ 158 h 73"/>
                      <a:gd name="T62" fmla="*/ 123 w 107"/>
                      <a:gd name="T63" fmla="*/ 160 h 73"/>
                      <a:gd name="T64" fmla="*/ 123 w 107"/>
                      <a:gd name="T65" fmla="*/ 171 h 73"/>
                      <a:gd name="T66" fmla="*/ 126 w 107"/>
                      <a:gd name="T67" fmla="*/ 179 h 73"/>
                      <a:gd name="T68" fmla="*/ 144 w 107"/>
                      <a:gd name="T69" fmla="*/ 187 h 73"/>
                      <a:gd name="T70" fmla="*/ 152 w 107"/>
                      <a:gd name="T71" fmla="*/ 195 h 73"/>
                      <a:gd name="T72" fmla="*/ 182 w 107"/>
                      <a:gd name="T73" fmla="*/ 176 h 73"/>
                      <a:gd name="T74" fmla="*/ 190 w 107"/>
                      <a:gd name="T75" fmla="*/ 163 h 73"/>
                      <a:gd name="T76" fmla="*/ 211 w 107"/>
                      <a:gd name="T77" fmla="*/ 158 h 73"/>
                      <a:gd name="T78" fmla="*/ 241 w 107"/>
                      <a:gd name="T79" fmla="*/ 142 h 73"/>
                      <a:gd name="T80" fmla="*/ 246 w 107"/>
                      <a:gd name="T81" fmla="*/ 134 h 73"/>
                      <a:gd name="T82" fmla="*/ 238 w 107"/>
                      <a:gd name="T83" fmla="*/ 118 h 73"/>
                      <a:gd name="T84" fmla="*/ 251 w 107"/>
                      <a:gd name="T85" fmla="*/ 96 h 73"/>
                      <a:gd name="T86" fmla="*/ 262 w 107"/>
                      <a:gd name="T87" fmla="*/ 93 h 73"/>
                      <a:gd name="T88" fmla="*/ 270 w 107"/>
                      <a:gd name="T89" fmla="*/ 75 h 73"/>
                      <a:gd name="T90" fmla="*/ 286 w 107"/>
                      <a:gd name="T91" fmla="*/ 59 h 73"/>
                      <a:gd name="T92" fmla="*/ 286 w 107"/>
                      <a:gd name="T93" fmla="*/ 51 h 73"/>
                      <a:gd name="T94" fmla="*/ 281 w 107"/>
                      <a:gd name="T95" fmla="*/ 43 h 7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107" h="73">
                        <a:moveTo>
                          <a:pt x="105" y="16"/>
                        </a:moveTo>
                        <a:cubicBezTo>
                          <a:pt x="104" y="15"/>
                          <a:pt x="104" y="16"/>
                          <a:pt x="102" y="17"/>
                        </a:cubicBezTo>
                        <a:cubicBezTo>
                          <a:pt x="100" y="18"/>
                          <a:pt x="97" y="20"/>
                          <a:pt x="96" y="19"/>
                        </a:cubicBezTo>
                        <a:cubicBezTo>
                          <a:pt x="95" y="18"/>
                          <a:pt x="93" y="16"/>
                          <a:pt x="93" y="15"/>
                        </a:cubicBezTo>
                        <a:cubicBezTo>
                          <a:pt x="93" y="13"/>
                          <a:pt x="93" y="11"/>
                          <a:pt x="95" y="10"/>
                        </a:cubicBezTo>
                        <a:cubicBezTo>
                          <a:pt x="97" y="9"/>
                          <a:pt x="98" y="7"/>
                          <a:pt x="98" y="7"/>
                        </a:cubicBezTo>
                        <a:cubicBezTo>
                          <a:pt x="98" y="7"/>
                          <a:pt x="96" y="5"/>
                          <a:pt x="95" y="5"/>
                        </a:cubicBezTo>
                        <a:cubicBezTo>
                          <a:pt x="93" y="4"/>
                          <a:pt x="92" y="4"/>
                          <a:pt x="92" y="4"/>
                        </a:cubicBezTo>
                        <a:cubicBezTo>
                          <a:pt x="87" y="7"/>
                          <a:pt x="87" y="7"/>
                          <a:pt x="87" y="7"/>
                        </a:cubicBezTo>
                        <a:cubicBezTo>
                          <a:pt x="87" y="7"/>
                          <a:pt x="86" y="3"/>
                          <a:pt x="85" y="2"/>
                        </a:cubicBezTo>
                        <a:cubicBezTo>
                          <a:pt x="83" y="1"/>
                          <a:pt x="79" y="1"/>
                          <a:pt x="77" y="3"/>
                        </a:cubicBezTo>
                        <a:cubicBezTo>
                          <a:pt x="75" y="5"/>
                          <a:pt x="74" y="7"/>
                          <a:pt x="73" y="7"/>
                        </a:cubicBezTo>
                        <a:cubicBezTo>
                          <a:pt x="72" y="7"/>
                          <a:pt x="62" y="5"/>
                          <a:pt x="62" y="5"/>
                        </a:cubicBezTo>
                        <a:cubicBezTo>
                          <a:pt x="62" y="5"/>
                          <a:pt x="62" y="5"/>
                          <a:pt x="62" y="5"/>
                        </a:cubicBezTo>
                        <a:cubicBezTo>
                          <a:pt x="62" y="5"/>
                          <a:pt x="62" y="5"/>
                          <a:pt x="62" y="5"/>
                        </a:cubicBezTo>
                        <a:cubicBezTo>
                          <a:pt x="54" y="8"/>
                          <a:pt x="53" y="6"/>
                          <a:pt x="48" y="7"/>
                        </a:cubicBezTo>
                        <a:cubicBezTo>
                          <a:pt x="41" y="8"/>
                          <a:pt x="40" y="6"/>
                          <a:pt x="38" y="3"/>
                        </a:cubicBezTo>
                        <a:cubicBezTo>
                          <a:pt x="36" y="1"/>
                          <a:pt x="36" y="2"/>
                          <a:pt x="31" y="1"/>
                        </a:cubicBezTo>
                        <a:cubicBezTo>
                          <a:pt x="26" y="0"/>
                          <a:pt x="27" y="2"/>
                          <a:pt x="24" y="3"/>
                        </a:cubicBezTo>
                        <a:cubicBezTo>
                          <a:pt x="20" y="4"/>
                          <a:pt x="19" y="5"/>
                          <a:pt x="16" y="6"/>
                        </a:cubicBezTo>
                        <a:cubicBezTo>
                          <a:pt x="13" y="7"/>
                          <a:pt x="9" y="9"/>
                          <a:pt x="5" y="12"/>
                        </a:cubicBezTo>
                        <a:cubicBezTo>
                          <a:pt x="4" y="12"/>
                          <a:pt x="2" y="14"/>
                          <a:pt x="0" y="15"/>
                        </a:cubicBezTo>
                        <a:cubicBezTo>
                          <a:pt x="1" y="15"/>
                          <a:pt x="2" y="15"/>
                          <a:pt x="3" y="16"/>
                        </a:cubicBezTo>
                        <a:cubicBezTo>
                          <a:pt x="9" y="18"/>
                          <a:pt x="8" y="17"/>
                          <a:pt x="11" y="22"/>
                        </a:cubicBezTo>
                        <a:cubicBezTo>
                          <a:pt x="15" y="26"/>
                          <a:pt x="14" y="29"/>
                          <a:pt x="15" y="34"/>
                        </a:cubicBezTo>
                        <a:cubicBezTo>
                          <a:pt x="15" y="38"/>
                          <a:pt x="15" y="43"/>
                          <a:pt x="21" y="45"/>
                        </a:cubicBezTo>
                        <a:cubicBezTo>
                          <a:pt x="21" y="53"/>
                          <a:pt x="21" y="53"/>
                          <a:pt x="21" y="53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23" y="53"/>
                          <a:pt x="26" y="61"/>
                          <a:pt x="28" y="63"/>
                        </a:cubicBezTo>
                        <a:cubicBezTo>
                          <a:pt x="29" y="66"/>
                          <a:pt x="38" y="64"/>
                          <a:pt x="39" y="64"/>
                        </a:cubicBezTo>
                        <a:cubicBezTo>
                          <a:pt x="39" y="63"/>
                          <a:pt x="38" y="61"/>
                          <a:pt x="39" y="59"/>
                        </a:cubicBezTo>
                        <a:cubicBezTo>
                          <a:pt x="41" y="57"/>
                          <a:pt x="46" y="60"/>
                          <a:pt x="46" y="60"/>
                        </a:cubicBezTo>
                        <a:cubicBezTo>
                          <a:pt x="46" y="60"/>
                          <a:pt x="46" y="62"/>
                          <a:pt x="46" y="64"/>
                        </a:cubicBezTo>
                        <a:cubicBezTo>
                          <a:pt x="46" y="65"/>
                          <a:pt x="46" y="67"/>
                          <a:pt x="47" y="67"/>
                        </a:cubicBezTo>
                        <a:cubicBezTo>
                          <a:pt x="49" y="67"/>
                          <a:pt x="53" y="69"/>
                          <a:pt x="54" y="70"/>
                        </a:cubicBezTo>
                        <a:cubicBezTo>
                          <a:pt x="55" y="70"/>
                          <a:pt x="57" y="73"/>
                          <a:pt x="57" y="73"/>
                        </a:cubicBezTo>
                        <a:cubicBezTo>
                          <a:pt x="68" y="66"/>
                          <a:pt x="68" y="66"/>
                          <a:pt x="68" y="66"/>
                        </a:cubicBezTo>
                        <a:cubicBezTo>
                          <a:pt x="68" y="66"/>
                          <a:pt x="68" y="61"/>
                          <a:pt x="71" y="61"/>
                        </a:cubicBezTo>
                        <a:cubicBezTo>
                          <a:pt x="73" y="61"/>
                          <a:pt x="77" y="61"/>
                          <a:pt x="79" y="59"/>
                        </a:cubicBezTo>
                        <a:cubicBezTo>
                          <a:pt x="81" y="58"/>
                          <a:pt x="88" y="55"/>
                          <a:pt x="90" y="53"/>
                        </a:cubicBezTo>
                        <a:cubicBezTo>
                          <a:pt x="91" y="52"/>
                          <a:pt x="92" y="51"/>
                          <a:pt x="92" y="50"/>
                        </a:cubicBezTo>
                        <a:cubicBezTo>
                          <a:pt x="93" y="49"/>
                          <a:pt x="88" y="49"/>
                          <a:pt x="89" y="44"/>
                        </a:cubicBezTo>
                        <a:cubicBezTo>
                          <a:pt x="91" y="40"/>
                          <a:pt x="93" y="36"/>
                          <a:pt x="94" y="36"/>
                        </a:cubicBezTo>
                        <a:cubicBezTo>
                          <a:pt x="96" y="36"/>
                          <a:pt x="98" y="38"/>
                          <a:pt x="98" y="35"/>
                        </a:cubicBezTo>
                        <a:cubicBezTo>
                          <a:pt x="98" y="32"/>
                          <a:pt x="98" y="30"/>
                          <a:pt x="101" y="28"/>
                        </a:cubicBezTo>
                        <a:cubicBezTo>
                          <a:pt x="104" y="26"/>
                          <a:pt x="106" y="24"/>
                          <a:pt x="107" y="22"/>
                        </a:cubicBezTo>
                        <a:cubicBezTo>
                          <a:pt x="107" y="21"/>
                          <a:pt x="107" y="20"/>
                          <a:pt x="107" y="19"/>
                        </a:cubicBezTo>
                        <a:cubicBezTo>
                          <a:pt x="107" y="19"/>
                          <a:pt x="106" y="16"/>
                          <a:pt x="105" y="1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3" name="Freeform 71">
                    <a:extLst>
                      <a:ext uri="{FF2B5EF4-FFF2-40B4-BE49-F238E27FC236}">
                        <a16:creationId xmlns:a16="http://schemas.microsoft.com/office/drawing/2014/main" id="{BCC03A92-17B6-464E-9A0A-63D94BD699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10234" y="3565123"/>
                    <a:ext cx="413789" cy="584682"/>
                  </a:xfrm>
                  <a:custGeom>
                    <a:avLst/>
                    <a:gdLst>
                      <a:gd name="T0" fmla="*/ 166 w 85"/>
                      <a:gd name="T1" fmla="*/ 302 h 116"/>
                      <a:gd name="T2" fmla="*/ 180 w 85"/>
                      <a:gd name="T3" fmla="*/ 291 h 116"/>
                      <a:gd name="T4" fmla="*/ 188 w 85"/>
                      <a:gd name="T5" fmla="*/ 286 h 116"/>
                      <a:gd name="T6" fmla="*/ 207 w 85"/>
                      <a:gd name="T7" fmla="*/ 275 h 116"/>
                      <a:gd name="T8" fmla="*/ 220 w 85"/>
                      <a:gd name="T9" fmla="*/ 262 h 116"/>
                      <a:gd name="T10" fmla="*/ 225 w 85"/>
                      <a:gd name="T11" fmla="*/ 243 h 116"/>
                      <a:gd name="T12" fmla="*/ 225 w 85"/>
                      <a:gd name="T13" fmla="*/ 219 h 116"/>
                      <a:gd name="T14" fmla="*/ 207 w 85"/>
                      <a:gd name="T15" fmla="*/ 208 h 116"/>
                      <a:gd name="T16" fmla="*/ 188 w 85"/>
                      <a:gd name="T17" fmla="*/ 206 h 116"/>
                      <a:gd name="T18" fmla="*/ 161 w 85"/>
                      <a:gd name="T19" fmla="*/ 198 h 116"/>
                      <a:gd name="T20" fmla="*/ 158 w 85"/>
                      <a:gd name="T21" fmla="*/ 182 h 116"/>
                      <a:gd name="T22" fmla="*/ 150 w 85"/>
                      <a:gd name="T23" fmla="*/ 168 h 116"/>
                      <a:gd name="T24" fmla="*/ 150 w 85"/>
                      <a:gd name="T25" fmla="*/ 150 h 116"/>
                      <a:gd name="T26" fmla="*/ 148 w 85"/>
                      <a:gd name="T27" fmla="*/ 128 h 116"/>
                      <a:gd name="T28" fmla="*/ 139 w 85"/>
                      <a:gd name="T29" fmla="*/ 110 h 116"/>
                      <a:gd name="T30" fmla="*/ 139 w 85"/>
                      <a:gd name="T31" fmla="*/ 80 h 116"/>
                      <a:gd name="T32" fmla="*/ 153 w 85"/>
                      <a:gd name="T33" fmla="*/ 40 h 116"/>
                      <a:gd name="T34" fmla="*/ 150 w 85"/>
                      <a:gd name="T35" fmla="*/ 21 h 116"/>
                      <a:gd name="T36" fmla="*/ 150 w 85"/>
                      <a:gd name="T37" fmla="*/ 21 h 116"/>
                      <a:gd name="T38" fmla="*/ 150 w 85"/>
                      <a:gd name="T39" fmla="*/ 27 h 116"/>
                      <a:gd name="T40" fmla="*/ 126 w 85"/>
                      <a:gd name="T41" fmla="*/ 32 h 116"/>
                      <a:gd name="T42" fmla="*/ 113 w 85"/>
                      <a:gd name="T43" fmla="*/ 35 h 116"/>
                      <a:gd name="T44" fmla="*/ 91 w 85"/>
                      <a:gd name="T45" fmla="*/ 37 h 116"/>
                      <a:gd name="T46" fmla="*/ 51 w 85"/>
                      <a:gd name="T47" fmla="*/ 35 h 116"/>
                      <a:gd name="T48" fmla="*/ 48 w 85"/>
                      <a:gd name="T49" fmla="*/ 0 h 116"/>
                      <a:gd name="T50" fmla="*/ 24 w 85"/>
                      <a:gd name="T51" fmla="*/ 13 h 116"/>
                      <a:gd name="T52" fmla="*/ 16 w 85"/>
                      <a:gd name="T53" fmla="*/ 24 h 116"/>
                      <a:gd name="T54" fmla="*/ 19 w 85"/>
                      <a:gd name="T55" fmla="*/ 48 h 116"/>
                      <a:gd name="T56" fmla="*/ 21 w 85"/>
                      <a:gd name="T57" fmla="*/ 64 h 116"/>
                      <a:gd name="T58" fmla="*/ 21 w 85"/>
                      <a:gd name="T59" fmla="*/ 78 h 116"/>
                      <a:gd name="T60" fmla="*/ 11 w 85"/>
                      <a:gd name="T61" fmla="*/ 86 h 116"/>
                      <a:gd name="T62" fmla="*/ 0 w 85"/>
                      <a:gd name="T63" fmla="*/ 94 h 116"/>
                      <a:gd name="T64" fmla="*/ 5 w 85"/>
                      <a:gd name="T65" fmla="*/ 128 h 116"/>
                      <a:gd name="T66" fmla="*/ 5 w 85"/>
                      <a:gd name="T67" fmla="*/ 158 h 116"/>
                      <a:gd name="T68" fmla="*/ 19 w 85"/>
                      <a:gd name="T69" fmla="*/ 174 h 116"/>
                      <a:gd name="T70" fmla="*/ 35 w 85"/>
                      <a:gd name="T71" fmla="*/ 190 h 116"/>
                      <a:gd name="T72" fmla="*/ 56 w 85"/>
                      <a:gd name="T73" fmla="*/ 211 h 116"/>
                      <a:gd name="T74" fmla="*/ 64 w 85"/>
                      <a:gd name="T75" fmla="*/ 233 h 116"/>
                      <a:gd name="T76" fmla="*/ 54 w 85"/>
                      <a:gd name="T77" fmla="*/ 243 h 116"/>
                      <a:gd name="T78" fmla="*/ 48 w 85"/>
                      <a:gd name="T79" fmla="*/ 270 h 116"/>
                      <a:gd name="T80" fmla="*/ 78 w 85"/>
                      <a:gd name="T81" fmla="*/ 275 h 116"/>
                      <a:gd name="T82" fmla="*/ 89 w 85"/>
                      <a:gd name="T83" fmla="*/ 265 h 116"/>
                      <a:gd name="T84" fmla="*/ 110 w 85"/>
                      <a:gd name="T85" fmla="*/ 262 h 116"/>
                      <a:gd name="T86" fmla="*/ 115 w 85"/>
                      <a:gd name="T87" fmla="*/ 275 h 116"/>
                      <a:gd name="T88" fmla="*/ 129 w 85"/>
                      <a:gd name="T89" fmla="*/ 267 h 116"/>
                      <a:gd name="T90" fmla="*/ 137 w 85"/>
                      <a:gd name="T91" fmla="*/ 270 h 116"/>
                      <a:gd name="T92" fmla="*/ 145 w 85"/>
                      <a:gd name="T93" fmla="*/ 275 h 116"/>
                      <a:gd name="T94" fmla="*/ 137 w 85"/>
                      <a:gd name="T95" fmla="*/ 283 h 116"/>
                      <a:gd name="T96" fmla="*/ 131 w 85"/>
                      <a:gd name="T97" fmla="*/ 297 h 116"/>
                      <a:gd name="T98" fmla="*/ 139 w 85"/>
                      <a:gd name="T99" fmla="*/ 307 h 116"/>
                      <a:gd name="T100" fmla="*/ 156 w 85"/>
                      <a:gd name="T101" fmla="*/ 302 h 116"/>
                      <a:gd name="T102" fmla="*/ 164 w 85"/>
                      <a:gd name="T103" fmla="*/ 299 h 116"/>
                      <a:gd name="T104" fmla="*/ 166 w 85"/>
                      <a:gd name="T105" fmla="*/ 302 h 11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0" t="0" r="r" b="b"/>
                    <a:pathLst>
                      <a:path w="85" h="116">
                        <a:moveTo>
                          <a:pt x="62" y="113"/>
                        </a:moveTo>
                        <a:cubicBezTo>
                          <a:pt x="63" y="112"/>
                          <a:pt x="65" y="111"/>
                          <a:pt x="67" y="109"/>
                        </a:cubicBezTo>
                        <a:cubicBezTo>
                          <a:pt x="69" y="107"/>
                          <a:pt x="69" y="109"/>
                          <a:pt x="70" y="107"/>
                        </a:cubicBezTo>
                        <a:cubicBezTo>
                          <a:pt x="72" y="105"/>
                          <a:pt x="74" y="106"/>
                          <a:pt x="77" y="103"/>
                        </a:cubicBezTo>
                        <a:cubicBezTo>
                          <a:pt x="79" y="101"/>
                          <a:pt x="82" y="101"/>
                          <a:pt x="82" y="98"/>
                        </a:cubicBezTo>
                        <a:cubicBezTo>
                          <a:pt x="82" y="96"/>
                          <a:pt x="84" y="94"/>
                          <a:pt x="84" y="91"/>
                        </a:cubicBezTo>
                        <a:cubicBezTo>
                          <a:pt x="84" y="88"/>
                          <a:pt x="85" y="86"/>
                          <a:pt x="84" y="82"/>
                        </a:cubicBezTo>
                        <a:cubicBezTo>
                          <a:pt x="83" y="79"/>
                          <a:pt x="80" y="81"/>
                          <a:pt x="77" y="78"/>
                        </a:cubicBezTo>
                        <a:cubicBezTo>
                          <a:pt x="74" y="76"/>
                          <a:pt x="73" y="79"/>
                          <a:pt x="70" y="77"/>
                        </a:cubicBezTo>
                        <a:cubicBezTo>
                          <a:pt x="67" y="76"/>
                          <a:pt x="62" y="77"/>
                          <a:pt x="60" y="74"/>
                        </a:cubicBezTo>
                        <a:cubicBezTo>
                          <a:pt x="57" y="71"/>
                          <a:pt x="59" y="71"/>
                          <a:pt x="59" y="68"/>
                        </a:cubicBezTo>
                        <a:cubicBezTo>
                          <a:pt x="59" y="64"/>
                          <a:pt x="56" y="65"/>
                          <a:pt x="56" y="63"/>
                        </a:cubicBezTo>
                        <a:cubicBezTo>
                          <a:pt x="55" y="61"/>
                          <a:pt x="56" y="59"/>
                          <a:pt x="56" y="56"/>
                        </a:cubicBezTo>
                        <a:cubicBezTo>
                          <a:pt x="56" y="54"/>
                          <a:pt x="55" y="53"/>
                          <a:pt x="55" y="48"/>
                        </a:cubicBezTo>
                        <a:cubicBezTo>
                          <a:pt x="55" y="44"/>
                          <a:pt x="55" y="44"/>
                          <a:pt x="52" y="41"/>
                        </a:cubicBezTo>
                        <a:cubicBezTo>
                          <a:pt x="48" y="37"/>
                          <a:pt x="49" y="33"/>
                          <a:pt x="52" y="30"/>
                        </a:cubicBezTo>
                        <a:cubicBezTo>
                          <a:pt x="55" y="26"/>
                          <a:pt x="56" y="21"/>
                          <a:pt x="57" y="15"/>
                        </a:cubicBezTo>
                        <a:cubicBezTo>
                          <a:pt x="58" y="12"/>
                          <a:pt x="57" y="9"/>
                          <a:pt x="56" y="8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56" y="9"/>
                          <a:pt x="56" y="10"/>
                          <a:pt x="56" y="10"/>
                        </a:cubicBezTo>
                        <a:cubicBezTo>
                          <a:pt x="56" y="10"/>
                          <a:pt x="49" y="12"/>
                          <a:pt x="47" y="12"/>
                        </a:cubicBezTo>
                        <a:cubicBezTo>
                          <a:pt x="46" y="12"/>
                          <a:pt x="44" y="13"/>
                          <a:pt x="42" y="13"/>
                        </a:cubicBezTo>
                        <a:cubicBezTo>
                          <a:pt x="41" y="14"/>
                          <a:pt x="39" y="13"/>
                          <a:pt x="34" y="14"/>
                        </a:cubicBezTo>
                        <a:cubicBezTo>
                          <a:pt x="30" y="14"/>
                          <a:pt x="19" y="13"/>
                          <a:pt x="19" y="13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8" y="0"/>
                          <a:pt x="12" y="4"/>
                          <a:pt x="9" y="5"/>
                        </a:cubicBezTo>
                        <a:cubicBezTo>
                          <a:pt x="6" y="7"/>
                          <a:pt x="6" y="6"/>
                          <a:pt x="6" y="9"/>
                        </a:cubicBezTo>
                        <a:cubicBezTo>
                          <a:pt x="6" y="11"/>
                          <a:pt x="6" y="15"/>
                          <a:pt x="7" y="18"/>
                        </a:cubicBezTo>
                        <a:cubicBezTo>
                          <a:pt x="8" y="20"/>
                          <a:pt x="9" y="23"/>
                          <a:pt x="8" y="24"/>
                        </a:cubicBezTo>
                        <a:cubicBezTo>
                          <a:pt x="7" y="25"/>
                          <a:pt x="8" y="27"/>
                          <a:pt x="8" y="29"/>
                        </a:cubicBezTo>
                        <a:cubicBezTo>
                          <a:pt x="8" y="31"/>
                          <a:pt x="6" y="32"/>
                          <a:pt x="4" y="32"/>
                        </a:cubicBezTo>
                        <a:cubicBezTo>
                          <a:pt x="3" y="33"/>
                          <a:pt x="0" y="35"/>
                          <a:pt x="0" y="35"/>
                        </a:cubicBezTo>
                        <a:cubicBezTo>
                          <a:pt x="3" y="37"/>
                          <a:pt x="2" y="46"/>
                          <a:pt x="2" y="48"/>
                        </a:cubicBezTo>
                        <a:cubicBezTo>
                          <a:pt x="1" y="50"/>
                          <a:pt x="2" y="57"/>
                          <a:pt x="2" y="59"/>
                        </a:cubicBezTo>
                        <a:cubicBezTo>
                          <a:pt x="2" y="61"/>
                          <a:pt x="6" y="64"/>
                          <a:pt x="7" y="65"/>
                        </a:cubicBezTo>
                        <a:cubicBezTo>
                          <a:pt x="9" y="66"/>
                          <a:pt x="12" y="70"/>
                          <a:pt x="13" y="71"/>
                        </a:cubicBezTo>
                        <a:cubicBezTo>
                          <a:pt x="14" y="72"/>
                          <a:pt x="18" y="78"/>
                          <a:pt x="21" y="79"/>
                        </a:cubicBezTo>
                        <a:cubicBezTo>
                          <a:pt x="24" y="81"/>
                          <a:pt x="24" y="85"/>
                          <a:pt x="24" y="87"/>
                        </a:cubicBezTo>
                        <a:cubicBezTo>
                          <a:pt x="24" y="89"/>
                          <a:pt x="21" y="90"/>
                          <a:pt x="20" y="91"/>
                        </a:cubicBezTo>
                        <a:cubicBezTo>
                          <a:pt x="18" y="92"/>
                          <a:pt x="18" y="101"/>
                          <a:pt x="18" y="101"/>
                        </a:cubicBezTo>
                        <a:cubicBezTo>
                          <a:pt x="18" y="101"/>
                          <a:pt x="28" y="103"/>
                          <a:pt x="29" y="103"/>
                        </a:cubicBezTo>
                        <a:cubicBezTo>
                          <a:pt x="30" y="103"/>
                          <a:pt x="31" y="101"/>
                          <a:pt x="33" y="99"/>
                        </a:cubicBezTo>
                        <a:cubicBezTo>
                          <a:pt x="35" y="97"/>
                          <a:pt x="39" y="97"/>
                          <a:pt x="41" y="98"/>
                        </a:cubicBezTo>
                        <a:cubicBezTo>
                          <a:pt x="42" y="99"/>
                          <a:pt x="43" y="103"/>
                          <a:pt x="43" y="103"/>
                        </a:cubicBezTo>
                        <a:cubicBezTo>
                          <a:pt x="48" y="100"/>
                          <a:pt x="48" y="100"/>
                          <a:pt x="48" y="100"/>
                        </a:cubicBezTo>
                        <a:cubicBezTo>
                          <a:pt x="48" y="100"/>
                          <a:pt x="49" y="100"/>
                          <a:pt x="51" y="101"/>
                        </a:cubicBezTo>
                        <a:cubicBezTo>
                          <a:pt x="52" y="101"/>
                          <a:pt x="54" y="103"/>
                          <a:pt x="54" y="103"/>
                        </a:cubicBezTo>
                        <a:cubicBezTo>
                          <a:pt x="54" y="103"/>
                          <a:pt x="53" y="105"/>
                          <a:pt x="51" y="106"/>
                        </a:cubicBezTo>
                        <a:cubicBezTo>
                          <a:pt x="49" y="107"/>
                          <a:pt x="49" y="109"/>
                          <a:pt x="49" y="111"/>
                        </a:cubicBezTo>
                        <a:cubicBezTo>
                          <a:pt x="49" y="112"/>
                          <a:pt x="51" y="114"/>
                          <a:pt x="52" y="115"/>
                        </a:cubicBezTo>
                        <a:cubicBezTo>
                          <a:pt x="53" y="116"/>
                          <a:pt x="56" y="114"/>
                          <a:pt x="58" y="113"/>
                        </a:cubicBezTo>
                        <a:cubicBezTo>
                          <a:pt x="60" y="112"/>
                          <a:pt x="60" y="111"/>
                          <a:pt x="61" y="112"/>
                        </a:cubicBezTo>
                        <a:cubicBezTo>
                          <a:pt x="61" y="112"/>
                          <a:pt x="62" y="112"/>
                          <a:pt x="62" y="11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4" name="Freeform 72">
                    <a:extLst>
                      <a:ext uri="{FF2B5EF4-FFF2-40B4-BE49-F238E27FC236}">
                        <a16:creationId xmlns:a16="http://schemas.microsoft.com/office/drawing/2014/main" id="{13049646-E96F-4B13-887B-17AA0769C6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4350" y="3568896"/>
                    <a:ext cx="232302" cy="397961"/>
                  </a:xfrm>
                  <a:custGeom>
                    <a:avLst/>
                    <a:gdLst>
                      <a:gd name="T0" fmla="*/ 91 w 48"/>
                      <a:gd name="T1" fmla="*/ 211 h 79"/>
                      <a:gd name="T2" fmla="*/ 77 w 48"/>
                      <a:gd name="T3" fmla="*/ 206 h 79"/>
                      <a:gd name="T4" fmla="*/ 59 w 48"/>
                      <a:gd name="T5" fmla="*/ 203 h 79"/>
                      <a:gd name="T6" fmla="*/ 32 w 48"/>
                      <a:gd name="T7" fmla="*/ 195 h 79"/>
                      <a:gd name="T8" fmla="*/ 29 w 48"/>
                      <a:gd name="T9" fmla="*/ 179 h 79"/>
                      <a:gd name="T10" fmla="*/ 21 w 48"/>
                      <a:gd name="T11" fmla="*/ 166 h 79"/>
                      <a:gd name="T12" fmla="*/ 21 w 48"/>
                      <a:gd name="T13" fmla="*/ 147 h 79"/>
                      <a:gd name="T14" fmla="*/ 19 w 48"/>
                      <a:gd name="T15" fmla="*/ 126 h 79"/>
                      <a:gd name="T16" fmla="*/ 11 w 48"/>
                      <a:gd name="T17" fmla="*/ 107 h 79"/>
                      <a:gd name="T18" fmla="*/ 11 w 48"/>
                      <a:gd name="T19" fmla="*/ 77 h 79"/>
                      <a:gd name="T20" fmla="*/ 24 w 48"/>
                      <a:gd name="T21" fmla="*/ 37 h 79"/>
                      <a:gd name="T22" fmla="*/ 21 w 48"/>
                      <a:gd name="T23" fmla="*/ 19 h 79"/>
                      <a:gd name="T24" fmla="*/ 21 w 48"/>
                      <a:gd name="T25" fmla="*/ 16 h 79"/>
                      <a:gd name="T26" fmla="*/ 21 w 48"/>
                      <a:gd name="T27" fmla="*/ 5 h 79"/>
                      <a:gd name="T28" fmla="*/ 32 w 48"/>
                      <a:gd name="T29" fmla="*/ 0 h 79"/>
                      <a:gd name="T30" fmla="*/ 85 w 48"/>
                      <a:gd name="T31" fmla="*/ 0 h 79"/>
                      <a:gd name="T32" fmla="*/ 83 w 48"/>
                      <a:gd name="T33" fmla="*/ 11 h 79"/>
                      <a:gd name="T34" fmla="*/ 77 w 48"/>
                      <a:gd name="T35" fmla="*/ 35 h 79"/>
                      <a:gd name="T36" fmla="*/ 80 w 48"/>
                      <a:gd name="T37" fmla="*/ 35 h 79"/>
                      <a:gd name="T38" fmla="*/ 80 w 48"/>
                      <a:gd name="T39" fmla="*/ 35 h 79"/>
                      <a:gd name="T40" fmla="*/ 77 w 48"/>
                      <a:gd name="T41" fmla="*/ 53 h 79"/>
                      <a:gd name="T42" fmla="*/ 93 w 48"/>
                      <a:gd name="T43" fmla="*/ 110 h 79"/>
                      <a:gd name="T44" fmla="*/ 115 w 48"/>
                      <a:gd name="T45" fmla="*/ 120 h 79"/>
                      <a:gd name="T46" fmla="*/ 120 w 48"/>
                      <a:gd name="T47" fmla="*/ 139 h 79"/>
                      <a:gd name="T48" fmla="*/ 125 w 48"/>
                      <a:gd name="T49" fmla="*/ 152 h 79"/>
                      <a:gd name="T50" fmla="*/ 128 w 48"/>
                      <a:gd name="T51" fmla="*/ 152 h 79"/>
                      <a:gd name="T52" fmla="*/ 128 w 48"/>
                      <a:gd name="T53" fmla="*/ 152 h 79"/>
                      <a:gd name="T54" fmla="*/ 125 w 48"/>
                      <a:gd name="T55" fmla="*/ 163 h 79"/>
                      <a:gd name="T56" fmla="*/ 112 w 48"/>
                      <a:gd name="T57" fmla="*/ 182 h 79"/>
                      <a:gd name="T58" fmla="*/ 101 w 48"/>
                      <a:gd name="T59" fmla="*/ 203 h 79"/>
                      <a:gd name="T60" fmla="*/ 91 w 48"/>
                      <a:gd name="T61" fmla="*/ 211 h 79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0" t="0" r="r" b="b"/>
                    <a:pathLst>
                      <a:path w="48" h="79">
                        <a:moveTo>
                          <a:pt x="34" y="79"/>
                        </a:moveTo>
                        <a:cubicBezTo>
                          <a:pt x="33" y="79"/>
                          <a:pt x="31" y="79"/>
                          <a:pt x="29" y="77"/>
                        </a:cubicBezTo>
                        <a:cubicBezTo>
                          <a:pt x="26" y="75"/>
                          <a:pt x="25" y="78"/>
                          <a:pt x="22" y="76"/>
                        </a:cubicBezTo>
                        <a:cubicBezTo>
                          <a:pt x="19" y="75"/>
                          <a:pt x="14" y="76"/>
                          <a:pt x="12" y="73"/>
                        </a:cubicBezTo>
                        <a:cubicBezTo>
                          <a:pt x="9" y="70"/>
                          <a:pt x="11" y="70"/>
                          <a:pt x="11" y="67"/>
                        </a:cubicBezTo>
                        <a:cubicBezTo>
                          <a:pt x="11" y="63"/>
                          <a:pt x="8" y="64"/>
                          <a:pt x="8" y="62"/>
                        </a:cubicBezTo>
                        <a:cubicBezTo>
                          <a:pt x="7" y="60"/>
                          <a:pt x="8" y="58"/>
                          <a:pt x="8" y="55"/>
                        </a:cubicBezTo>
                        <a:cubicBezTo>
                          <a:pt x="8" y="53"/>
                          <a:pt x="7" y="52"/>
                          <a:pt x="7" y="47"/>
                        </a:cubicBezTo>
                        <a:cubicBezTo>
                          <a:pt x="7" y="43"/>
                          <a:pt x="7" y="43"/>
                          <a:pt x="4" y="40"/>
                        </a:cubicBezTo>
                        <a:cubicBezTo>
                          <a:pt x="0" y="36"/>
                          <a:pt x="1" y="32"/>
                          <a:pt x="4" y="29"/>
                        </a:cubicBezTo>
                        <a:cubicBezTo>
                          <a:pt x="7" y="25"/>
                          <a:pt x="8" y="20"/>
                          <a:pt x="9" y="14"/>
                        </a:cubicBezTo>
                        <a:cubicBezTo>
                          <a:pt x="10" y="11"/>
                          <a:pt x="9" y="8"/>
                          <a:pt x="8" y="7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8" y="5"/>
                          <a:pt x="8" y="3"/>
                          <a:pt x="8" y="2"/>
                        </a:cubicBezTo>
                        <a:cubicBezTo>
                          <a:pt x="9" y="0"/>
                          <a:pt x="12" y="0"/>
                          <a:pt x="12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2" y="0"/>
                          <a:pt x="32" y="3"/>
                          <a:pt x="31" y="4"/>
                        </a:cubicBezTo>
                        <a:cubicBezTo>
                          <a:pt x="30" y="5"/>
                          <a:pt x="29" y="13"/>
                          <a:pt x="29" y="13"/>
                        </a:cubicBezTo>
                        <a:cubicBezTo>
                          <a:pt x="30" y="13"/>
                          <a:pt x="30" y="13"/>
                          <a:pt x="30" y="13"/>
                        </a:cubicBezTo>
                        <a:cubicBezTo>
                          <a:pt x="30" y="13"/>
                          <a:pt x="30" y="13"/>
                          <a:pt x="30" y="13"/>
                        </a:cubicBezTo>
                        <a:cubicBezTo>
                          <a:pt x="29" y="15"/>
                          <a:pt x="29" y="17"/>
                          <a:pt x="29" y="20"/>
                        </a:cubicBezTo>
                        <a:cubicBezTo>
                          <a:pt x="29" y="26"/>
                          <a:pt x="35" y="41"/>
                          <a:pt x="35" y="41"/>
                        </a:cubicBezTo>
                        <a:cubicBezTo>
                          <a:pt x="35" y="41"/>
                          <a:pt x="40" y="45"/>
                          <a:pt x="43" y="45"/>
                        </a:cubicBezTo>
                        <a:cubicBezTo>
                          <a:pt x="46" y="46"/>
                          <a:pt x="46" y="50"/>
                          <a:pt x="45" y="52"/>
                        </a:cubicBezTo>
                        <a:cubicBezTo>
                          <a:pt x="45" y="54"/>
                          <a:pt x="45" y="58"/>
                          <a:pt x="47" y="57"/>
                        </a:cubicBezTo>
                        <a:cubicBezTo>
                          <a:pt x="47" y="57"/>
                          <a:pt x="48" y="57"/>
                          <a:pt x="48" y="57"/>
                        </a:cubicBezTo>
                        <a:cubicBezTo>
                          <a:pt x="48" y="57"/>
                          <a:pt x="48" y="57"/>
                          <a:pt x="48" y="57"/>
                        </a:cubicBezTo>
                        <a:cubicBezTo>
                          <a:pt x="47" y="58"/>
                          <a:pt x="47" y="60"/>
                          <a:pt x="47" y="61"/>
                        </a:cubicBezTo>
                        <a:cubicBezTo>
                          <a:pt x="46" y="64"/>
                          <a:pt x="43" y="66"/>
                          <a:pt x="42" y="68"/>
                        </a:cubicBezTo>
                        <a:cubicBezTo>
                          <a:pt x="40" y="70"/>
                          <a:pt x="38" y="73"/>
                          <a:pt x="38" y="76"/>
                        </a:cubicBezTo>
                        <a:cubicBezTo>
                          <a:pt x="38" y="77"/>
                          <a:pt x="36" y="78"/>
                          <a:pt x="34" y="7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5" name="Freeform 73">
                    <a:extLst>
                      <a:ext uri="{FF2B5EF4-FFF2-40B4-BE49-F238E27FC236}">
                        <a16:creationId xmlns:a16="http://schemas.microsoft.com/office/drawing/2014/main" id="{893BA85A-577A-4DBB-A8A1-FAD68BBD00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84095" y="3448187"/>
                    <a:ext cx="511791" cy="458315"/>
                  </a:xfrm>
                  <a:custGeom>
                    <a:avLst/>
                    <a:gdLst>
                      <a:gd name="T0" fmla="*/ 247 w 105"/>
                      <a:gd name="T1" fmla="*/ 85 h 91"/>
                      <a:gd name="T2" fmla="*/ 255 w 105"/>
                      <a:gd name="T3" fmla="*/ 75 h 91"/>
                      <a:gd name="T4" fmla="*/ 277 w 105"/>
                      <a:gd name="T5" fmla="*/ 59 h 91"/>
                      <a:gd name="T6" fmla="*/ 279 w 105"/>
                      <a:gd name="T7" fmla="*/ 43 h 91"/>
                      <a:gd name="T8" fmla="*/ 269 w 105"/>
                      <a:gd name="T9" fmla="*/ 27 h 91"/>
                      <a:gd name="T10" fmla="*/ 252 w 105"/>
                      <a:gd name="T11" fmla="*/ 32 h 91"/>
                      <a:gd name="T12" fmla="*/ 234 w 105"/>
                      <a:gd name="T13" fmla="*/ 51 h 91"/>
                      <a:gd name="T14" fmla="*/ 201 w 105"/>
                      <a:gd name="T15" fmla="*/ 75 h 91"/>
                      <a:gd name="T16" fmla="*/ 193 w 105"/>
                      <a:gd name="T17" fmla="*/ 53 h 91"/>
                      <a:gd name="T18" fmla="*/ 180 w 105"/>
                      <a:gd name="T19" fmla="*/ 48 h 91"/>
                      <a:gd name="T20" fmla="*/ 158 w 105"/>
                      <a:gd name="T21" fmla="*/ 69 h 91"/>
                      <a:gd name="T22" fmla="*/ 140 w 105"/>
                      <a:gd name="T23" fmla="*/ 59 h 91"/>
                      <a:gd name="T24" fmla="*/ 124 w 105"/>
                      <a:gd name="T25" fmla="*/ 35 h 91"/>
                      <a:gd name="T26" fmla="*/ 113 w 105"/>
                      <a:gd name="T27" fmla="*/ 13 h 91"/>
                      <a:gd name="T28" fmla="*/ 113 w 105"/>
                      <a:gd name="T29" fmla="*/ 13 h 91"/>
                      <a:gd name="T30" fmla="*/ 97 w 105"/>
                      <a:gd name="T31" fmla="*/ 3 h 91"/>
                      <a:gd name="T32" fmla="*/ 75 w 105"/>
                      <a:gd name="T33" fmla="*/ 5 h 91"/>
                      <a:gd name="T34" fmla="*/ 70 w 105"/>
                      <a:gd name="T35" fmla="*/ 8 h 91"/>
                      <a:gd name="T36" fmla="*/ 56 w 105"/>
                      <a:gd name="T37" fmla="*/ 8 h 91"/>
                      <a:gd name="T38" fmla="*/ 46 w 105"/>
                      <a:gd name="T39" fmla="*/ 5 h 91"/>
                      <a:gd name="T40" fmla="*/ 24 w 105"/>
                      <a:gd name="T41" fmla="*/ 64 h 91"/>
                      <a:gd name="T42" fmla="*/ 24 w 105"/>
                      <a:gd name="T43" fmla="*/ 80 h 91"/>
                      <a:gd name="T44" fmla="*/ 24 w 105"/>
                      <a:gd name="T45" fmla="*/ 91 h 91"/>
                      <a:gd name="T46" fmla="*/ 3 w 105"/>
                      <a:gd name="T47" fmla="*/ 99 h 91"/>
                      <a:gd name="T48" fmla="*/ 0 w 105"/>
                      <a:gd name="T49" fmla="*/ 117 h 91"/>
                      <a:gd name="T50" fmla="*/ 16 w 105"/>
                      <a:gd name="T51" fmla="*/ 174 h 91"/>
                      <a:gd name="T52" fmla="*/ 38 w 105"/>
                      <a:gd name="T53" fmla="*/ 184 h 91"/>
                      <a:gd name="T54" fmla="*/ 43 w 105"/>
                      <a:gd name="T55" fmla="*/ 203 h 91"/>
                      <a:gd name="T56" fmla="*/ 48 w 105"/>
                      <a:gd name="T57" fmla="*/ 216 h 91"/>
                      <a:gd name="T58" fmla="*/ 73 w 105"/>
                      <a:gd name="T59" fmla="*/ 203 h 91"/>
                      <a:gd name="T60" fmla="*/ 124 w 105"/>
                      <a:gd name="T61" fmla="*/ 200 h 91"/>
                      <a:gd name="T62" fmla="*/ 150 w 105"/>
                      <a:gd name="T63" fmla="*/ 190 h 91"/>
                      <a:gd name="T64" fmla="*/ 169 w 105"/>
                      <a:gd name="T65" fmla="*/ 214 h 91"/>
                      <a:gd name="T66" fmla="*/ 191 w 105"/>
                      <a:gd name="T67" fmla="*/ 238 h 91"/>
                      <a:gd name="T68" fmla="*/ 212 w 105"/>
                      <a:gd name="T69" fmla="*/ 206 h 91"/>
                      <a:gd name="T70" fmla="*/ 226 w 105"/>
                      <a:gd name="T71" fmla="*/ 179 h 91"/>
                      <a:gd name="T72" fmla="*/ 218 w 105"/>
                      <a:gd name="T73" fmla="*/ 155 h 91"/>
                      <a:gd name="T74" fmla="*/ 220 w 105"/>
                      <a:gd name="T75" fmla="*/ 126 h 91"/>
                      <a:gd name="T76" fmla="*/ 239 w 105"/>
                      <a:gd name="T77" fmla="*/ 107 h 91"/>
                      <a:gd name="T78" fmla="*/ 252 w 105"/>
                      <a:gd name="T79" fmla="*/ 101 h 91"/>
                      <a:gd name="T80" fmla="*/ 247 w 105"/>
                      <a:gd name="T81" fmla="*/ 101 h 91"/>
                      <a:gd name="T82" fmla="*/ 247 w 105"/>
                      <a:gd name="T83" fmla="*/ 85 h 91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05" h="91">
                        <a:moveTo>
                          <a:pt x="92" y="32"/>
                        </a:moveTo>
                        <a:cubicBezTo>
                          <a:pt x="93" y="30"/>
                          <a:pt x="92" y="29"/>
                          <a:pt x="95" y="28"/>
                        </a:cubicBezTo>
                        <a:cubicBezTo>
                          <a:pt x="99" y="28"/>
                          <a:pt x="103" y="24"/>
                          <a:pt x="103" y="22"/>
                        </a:cubicBezTo>
                        <a:cubicBezTo>
                          <a:pt x="104" y="19"/>
                          <a:pt x="105" y="18"/>
                          <a:pt x="104" y="16"/>
                        </a:cubicBezTo>
                        <a:cubicBezTo>
                          <a:pt x="102" y="13"/>
                          <a:pt x="100" y="10"/>
                          <a:pt x="100" y="10"/>
                        </a:cubicBezTo>
                        <a:cubicBezTo>
                          <a:pt x="100" y="10"/>
                          <a:pt x="97" y="11"/>
                          <a:pt x="94" y="12"/>
                        </a:cubicBezTo>
                        <a:cubicBezTo>
                          <a:pt x="91" y="12"/>
                          <a:pt x="88" y="16"/>
                          <a:pt x="87" y="19"/>
                        </a:cubicBezTo>
                        <a:cubicBezTo>
                          <a:pt x="87" y="22"/>
                          <a:pt x="79" y="26"/>
                          <a:pt x="75" y="28"/>
                        </a:cubicBezTo>
                        <a:cubicBezTo>
                          <a:pt x="71" y="31"/>
                          <a:pt x="72" y="23"/>
                          <a:pt x="72" y="20"/>
                        </a:cubicBezTo>
                        <a:cubicBezTo>
                          <a:pt x="71" y="17"/>
                          <a:pt x="69" y="17"/>
                          <a:pt x="67" y="18"/>
                        </a:cubicBezTo>
                        <a:cubicBezTo>
                          <a:pt x="64" y="18"/>
                          <a:pt x="61" y="22"/>
                          <a:pt x="59" y="26"/>
                        </a:cubicBezTo>
                        <a:cubicBezTo>
                          <a:pt x="58" y="30"/>
                          <a:pt x="54" y="24"/>
                          <a:pt x="52" y="22"/>
                        </a:cubicBezTo>
                        <a:cubicBezTo>
                          <a:pt x="50" y="20"/>
                          <a:pt x="47" y="16"/>
                          <a:pt x="46" y="13"/>
                        </a:cubicBezTo>
                        <a:cubicBezTo>
                          <a:pt x="45" y="11"/>
                          <a:pt x="41" y="5"/>
                          <a:pt x="42" y="5"/>
                        </a:cubicBezTo>
                        <a:cubicBezTo>
                          <a:pt x="42" y="5"/>
                          <a:pt x="42" y="5"/>
                          <a:pt x="42" y="5"/>
                        </a:cubicBezTo>
                        <a:cubicBezTo>
                          <a:pt x="42" y="5"/>
                          <a:pt x="38" y="1"/>
                          <a:pt x="36" y="1"/>
                        </a:cubicBezTo>
                        <a:cubicBezTo>
                          <a:pt x="34" y="1"/>
                          <a:pt x="29" y="1"/>
                          <a:pt x="28" y="2"/>
                        </a:cubicBezTo>
                        <a:cubicBezTo>
                          <a:pt x="28" y="2"/>
                          <a:pt x="27" y="3"/>
                          <a:pt x="26" y="3"/>
                        </a:cubicBezTo>
                        <a:cubicBezTo>
                          <a:pt x="25" y="4"/>
                          <a:pt x="22" y="3"/>
                          <a:pt x="21" y="3"/>
                        </a:cubicBezTo>
                        <a:cubicBezTo>
                          <a:pt x="21" y="3"/>
                          <a:pt x="17" y="0"/>
                          <a:pt x="17" y="2"/>
                        </a:cubicBezTo>
                        <a:cubicBezTo>
                          <a:pt x="16" y="5"/>
                          <a:pt x="10" y="23"/>
                          <a:pt x="9" y="24"/>
                        </a:cubicBezTo>
                        <a:cubicBezTo>
                          <a:pt x="9" y="26"/>
                          <a:pt x="9" y="27"/>
                          <a:pt x="9" y="30"/>
                        </a:cubicBezTo>
                        <a:cubicBezTo>
                          <a:pt x="9" y="32"/>
                          <a:pt x="9" y="34"/>
                          <a:pt x="9" y="34"/>
                        </a:cubicBezTo>
                        <a:cubicBezTo>
                          <a:pt x="1" y="37"/>
                          <a:pt x="1" y="37"/>
                          <a:pt x="1" y="37"/>
                        </a:cubicBezTo>
                        <a:cubicBezTo>
                          <a:pt x="0" y="39"/>
                          <a:pt x="0" y="41"/>
                          <a:pt x="0" y="44"/>
                        </a:cubicBezTo>
                        <a:cubicBezTo>
                          <a:pt x="0" y="50"/>
                          <a:pt x="6" y="65"/>
                          <a:pt x="6" y="65"/>
                        </a:cubicBezTo>
                        <a:cubicBezTo>
                          <a:pt x="6" y="65"/>
                          <a:pt x="11" y="69"/>
                          <a:pt x="14" y="69"/>
                        </a:cubicBezTo>
                        <a:cubicBezTo>
                          <a:pt x="17" y="70"/>
                          <a:pt x="17" y="74"/>
                          <a:pt x="16" y="76"/>
                        </a:cubicBezTo>
                        <a:cubicBezTo>
                          <a:pt x="16" y="78"/>
                          <a:pt x="16" y="82"/>
                          <a:pt x="18" y="81"/>
                        </a:cubicBezTo>
                        <a:cubicBezTo>
                          <a:pt x="21" y="80"/>
                          <a:pt x="18" y="74"/>
                          <a:pt x="27" y="76"/>
                        </a:cubicBezTo>
                        <a:cubicBezTo>
                          <a:pt x="35" y="78"/>
                          <a:pt x="43" y="77"/>
                          <a:pt x="46" y="75"/>
                        </a:cubicBezTo>
                        <a:cubicBezTo>
                          <a:pt x="49" y="72"/>
                          <a:pt x="54" y="68"/>
                          <a:pt x="56" y="71"/>
                        </a:cubicBezTo>
                        <a:cubicBezTo>
                          <a:pt x="59" y="74"/>
                          <a:pt x="59" y="75"/>
                          <a:pt x="63" y="80"/>
                        </a:cubicBezTo>
                        <a:cubicBezTo>
                          <a:pt x="66" y="85"/>
                          <a:pt x="69" y="91"/>
                          <a:pt x="71" y="89"/>
                        </a:cubicBezTo>
                        <a:cubicBezTo>
                          <a:pt x="74" y="86"/>
                          <a:pt x="76" y="80"/>
                          <a:pt x="79" y="77"/>
                        </a:cubicBezTo>
                        <a:cubicBezTo>
                          <a:pt x="82" y="73"/>
                          <a:pt x="84" y="69"/>
                          <a:pt x="84" y="67"/>
                        </a:cubicBezTo>
                        <a:cubicBezTo>
                          <a:pt x="84" y="65"/>
                          <a:pt x="80" y="61"/>
                          <a:pt x="81" y="58"/>
                        </a:cubicBezTo>
                        <a:cubicBezTo>
                          <a:pt x="82" y="55"/>
                          <a:pt x="81" y="50"/>
                          <a:pt x="82" y="47"/>
                        </a:cubicBezTo>
                        <a:cubicBezTo>
                          <a:pt x="83" y="45"/>
                          <a:pt x="86" y="41"/>
                          <a:pt x="89" y="40"/>
                        </a:cubicBezTo>
                        <a:cubicBezTo>
                          <a:pt x="90" y="40"/>
                          <a:pt x="92" y="39"/>
                          <a:pt x="94" y="38"/>
                        </a:cubicBezTo>
                        <a:cubicBezTo>
                          <a:pt x="93" y="38"/>
                          <a:pt x="93" y="38"/>
                          <a:pt x="92" y="38"/>
                        </a:cubicBezTo>
                        <a:cubicBezTo>
                          <a:pt x="92" y="37"/>
                          <a:pt x="91" y="33"/>
                          <a:pt x="92" y="32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6" name="Freeform 74">
                    <a:extLst>
                      <a:ext uri="{FF2B5EF4-FFF2-40B4-BE49-F238E27FC236}">
                        <a16:creationId xmlns:a16="http://schemas.microsoft.com/office/drawing/2014/main" id="{55557086-8CA4-45A7-9CAA-1963E2DBC9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77920" y="3478363"/>
                    <a:ext cx="457345" cy="418708"/>
                  </a:xfrm>
                  <a:custGeom>
                    <a:avLst/>
                    <a:gdLst>
                      <a:gd name="T0" fmla="*/ 214 w 94"/>
                      <a:gd name="T1" fmla="*/ 171 h 83"/>
                      <a:gd name="T2" fmla="*/ 233 w 94"/>
                      <a:gd name="T3" fmla="*/ 144 h 83"/>
                      <a:gd name="T4" fmla="*/ 252 w 94"/>
                      <a:gd name="T5" fmla="*/ 136 h 83"/>
                      <a:gd name="T6" fmla="*/ 239 w 94"/>
                      <a:gd name="T7" fmla="*/ 120 h 83"/>
                      <a:gd name="T8" fmla="*/ 233 w 94"/>
                      <a:gd name="T9" fmla="*/ 110 h 83"/>
                      <a:gd name="T10" fmla="*/ 228 w 94"/>
                      <a:gd name="T11" fmla="*/ 99 h 83"/>
                      <a:gd name="T12" fmla="*/ 212 w 94"/>
                      <a:gd name="T13" fmla="*/ 91 h 83"/>
                      <a:gd name="T14" fmla="*/ 201 w 94"/>
                      <a:gd name="T15" fmla="*/ 75 h 83"/>
                      <a:gd name="T16" fmla="*/ 201 w 94"/>
                      <a:gd name="T17" fmla="*/ 51 h 83"/>
                      <a:gd name="T18" fmla="*/ 198 w 94"/>
                      <a:gd name="T19" fmla="*/ 29 h 83"/>
                      <a:gd name="T20" fmla="*/ 196 w 94"/>
                      <a:gd name="T21" fmla="*/ 13 h 83"/>
                      <a:gd name="T22" fmla="*/ 193 w 94"/>
                      <a:gd name="T23" fmla="*/ 0 h 83"/>
                      <a:gd name="T24" fmla="*/ 182 w 94"/>
                      <a:gd name="T25" fmla="*/ 8 h 83"/>
                      <a:gd name="T26" fmla="*/ 169 w 94"/>
                      <a:gd name="T27" fmla="*/ 11 h 83"/>
                      <a:gd name="T28" fmla="*/ 147 w 94"/>
                      <a:gd name="T29" fmla="*/ 3 h 83"/>
                      <a:gd name="T30" fmla="*/ 129 w 94"/>
                      <a:gd name="T31" fmla="*/ 3 h 83"/>
                      <a:gd name="T32" fmla="*/ 118 w 94"/>
                      <a:gd name="T33" fmla="*/ 11 h 83"/>
                      <a:gd name="T34" fmla="*/ 102 w 94"/>
                      <a:gd name="T35" fmla="*/ 21 h 83"/>
                      <a:gd name="T36" fmla="*/ 94 w 94"/>
                      <a:gd name="T37" fmla="*/ 21 h 83"/>
                      <a:gd name="T38" fmla="*/ 80 w 94"/>
                      <a:gd name="T39" fmla="*/ 48 h 83"/>
                      <a:gd name="T40" fmla="*/ 94 w 94"/>
                      <a:gd name="T41" fmla="*/ 62 h 83"/>
                      <a:gd name="T42" fmla="*/ 88 w 94"/>
                      <a:gd name="T43" fmla="*/ 75 h 83"/>
                      <a:gd name="T44" fmla="*/ 70 w 94"/>
                      <a:gd name="T45" fmla="*/ 80 h 83"/>
                      <a:gd name="T46" fmla="*/ 48 w 94"/>
                      <a:gd name="T47" fmla="*/ 86 h 83"/>
                      <a:gd name="T48" fmla="*/ 35 w 94"/>
                      <a:gd name="T49" fmla="*/ 86 h 83"/>
                      <a:gd name="T50" fmla="*/ 21 w 94"/>
                      <a:gd name="T51" fmla="*/ 91 h 83"/>
                      <a:gd name="T52" fmla="*/ 3 w 94"/>
                      <a:gd name="T53" fmla="*/ 110 h 83"/>
                      <a:gd name="T54" fmla="*/ 3 w 94"/>
                      <a:gd name="T55" fmla="*/ 136 h 83"/>
                      <a:gd name="T56" fmla="*/ 16 w 94"/>
                      <a:gd name="T57" fmla="*/ 150 h 83"/>
                      <a:gd name="T58" fmla="*/ 38 w 94"/>
                      <a:gd name="T59" fmla="*/ 177 h 83"/>
                      <a:gd name="T60" fmla="*/ 59 w 94"/>
                      <a:gd name="T61" fmla="*/ 193 h 83"/>
                      <a:gd name="T62" fmla="*/ 83 w 94"/>
                      <a:gd name="T63" fmla="*/ 201 h 83"/>
                      <a:gd name="T64" fmla="*/ 99 w 94"/>
                      <a:gd name="T65" fmla="*/ 211 h 83"/>
                      <a:gd name="T66" fmla="*/ 118 w 94"/>
                      <a:gd name="T67" fmla="*/ 211 h 83"/>
                      <a:gd name="T68" fmla="*/ 134 w 94"/>
                      <a:gd name="T69" fmla="*/ 182 h 83"/>
                      <a:gd name="T70" fmla="*/ 150 w 94"/>
                      <a:gd name="T71" fmla="*/ 158 h 83"/>
                      <a:gd name="T72" fmla="*/ 169 w 94"/>
                      <a:gd name="T73" fmla="*/ 158 h 83"/>
                      <a:gd name="T74" fmla="*/ 188 w 94"/>
                      <a:gd name="T75" fmla="*/ 190 h 83"/>
                      <a:gd name="T76" fmla="*/ 206 w 94"/>
                      <a:gd name="T77" fmla="*/ 193 h 83"/>
                      <a:gd name="T78" fmla="*/ 212 w 94"/>
                      <a:gd name="T79" fmla="*/ 193 h 83"/>
                      <a:gd name="T80" fmla="*/ 212 w 94"/>
                      <a:gd name="T81" fmla="*/ 193 h 83"/>
                      <a:gd name="T82" fmla="*/ 214 w 94"/>
                      <a:gd name="T83" fmla="*/ 171 h 83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94" h="83">
                        <a:moveTo>
                          <a:pt x="80" y="64"/>
                        </a:moveTo>
                        <a:cubicBezTo>
                          <a:pt x="82" y="61"/>
                          <a:pt x="85" y="57"/>
                          <a:pt x="87" y="54"/>
                        </a:cubicBezTo>
                        <a:cubicBezTo>
                          <a:pt x="90" y="52"/>
                          <a:pt x="94" y="51"/>
                          <a:pt x="94" y="51"/>
                        </a:cubicBezTo>
                        <a:cubicBezTo>
                          <a:pt x="94" y="51"/>
                          <a:pt x="91" y="47"/>
                          <a:pt x="89" y="45"/>
                        </a:cubicBezTo>
                        <a:cubicBezTo>
                          <a:pt x="87" y="43"/>
                          <a:pt x="87" y="42"/>
                          <a:pt x="87" y="41"/>
                        </a:cubicBezTo>
                        <a:cubicBezTo>
                          <a:pt x="87" y="39"/>
                          <a:pt x="86" y="37"/>
                          <a:pt x="85" y="37"/>
                        </a:cubicBezTo>
                        <a:cubicBezTo>
                          <a:pt x="83" y="37"/>
                          <a:pt x="80" y="36"/>
                          <a:pt x="79" y="34"/>
                        </a:cubicBezTo>
                        <a:cubicBezTo>
                          <a:pt x="79" y="33"/>
                          <a:pt x="75" y="31"/>
                          <a:pt x="75" y="28"/>
                        </a:cubicBezTo>
                        <a:cubicBezTo>
                          <a:pt x="75" y="26"/>
                          <a:pt x="75" y="23"/>
                          <a:pt x="75" y="19"/>
                        </a:cubicBezTo>
                        <a:cubicBezTo>
                          <a:pt x="75" y="14"/>
                          <a:pt x="76" y="13"/>
                          <a:pt x="74" y="11"/>
                        </a:cubicBezTo>
                        <a:cubicBezTo>
                          <a:pt x="73" y="9"/>
                          <a:pt x="73" y="9"/>
                          <a:pt x="73" y="5"/>
                        </a:cubicBezTo>
                        <a:cubicBezTo>
                          <a:pt x="73" y="2"/>
                          <a:pt x="72" y="0"/>
                          <a:pt x="72" y="0"/>
                        </a:cubicBezTo>
                        <a:cubicBezTo>
                          <a:pt x="72" y="0"/>
                          <a:pt x="69" y="2"/>
                          <a:pt x="68" y="3"/>
                        </a:cubicBezTo>
                        <a:cubicBezTo>
                          <a:pt x="67" y="3"/>
                          <a:pt x="65" y="5"/>
                          <a:pt x="63" y="4"/>
                        </a:cubicBezTo>
                        <a:cubicBezTo>
                          <a:pt x="61" y="3"/>
                          <a:pt x="59" y="1"/>
                          <a:pt x="55" y="1"/>
                        </a:cubicBezTo>
                        <a:cubicBezTo>
                          <a:pt x="52" y="1"/>
                          <a:pt x="50" y="0"/>
                          <a:pt x="48" y="1"/>
                        </a:cubicBezTo>
                        <a:cubicBezTo>
                          <a:pt x="47" y="2"/>
                          <a:pt x="46" y="2"/>
                          <a:pt x="44" y="4"/>
                        </a:cubicBezTo>
                        <a:cubicBezTo>
                          <a:pt x="43" y="6"/>
                          <a:pt x="40" y="8"/>
                          <a:pt x="38" y="8"/>
                        </a:cubicBezTo>
                        <a:cubicBezTo>
                          <a:pt x="37" y="8"/>
                          <a:pt x="37" y="4"/>
                          <a:pt x="35" y="8"/>
                        </a:cubicBezTo>
                        <a:cubicBezTo>
                          <a:pt x="33" y="12"/>
                          <a:pt x="29" y="15"/>
                          <a:pt x="30" y="18"/>
                        </a:cubicBezTo>
                        <a:cubicBezTo>
                          <a:pt x="32" y="21"/>
                          <a:pt x="34" y="22"/>
                          <a:pt x="35" y="23"/>
                        </a:cubicBezTo>
                        <a:cubicBezTo>
                          <a:pt x="36" y="24"/>
                          <a:pt x="34" y="27"/>
                          <a:pt x="33" y="28"/>
                        </a:cubicBezTo>
                        <a:cubicBezTo>
                          <a:pt x="32" y="29"/>
                          <a:pt x="29" y="30"/>
                          <a:pt x="26" y="30"/>
                        </a:cubicBezTo>
                        <a:cubicBezTo>
                          <a:pt x="24" y="31"/>
                          <a:pt x="22" y="33"/>
                          <a:pt x="18" y="32"/>
                        </a:cubicBezTo>
                        <a:cubicBezTo>
                          <a:pt x="16" y="32"/>
                          <a:pt x="14" y="32"/>
                          <a:pt x="13" y="32"/>
                        </a:cubicBezTo>
                        <a:cubicBezTo>
                          <a:pt x="11" y="33"/>
                          <a:pt x="9" y="34"/>
                          <a:pt x="8" y="34"/>
                        </a:cubicBezTo>
                        <a:cubicBezTo>
                          <a:pt x="5" y="35"/>
                          <a:pt x="2" y="39"/>
                          <a:pt x="1" y="41"/>
                        </a:cubicBezTo>
                        <a:cubicBezTo>
                          <a:pt x="0" y="44"/>
                          <a:pt x="1" y="48"/>
                          <a:pt x="1" y="51"/>
                        </a:cubicBezTo>
                        <a:cubicBezTo>
                          <a:pt x="3" y="54"/>
                          <a:pt x="5" y="56"/>
                          <a:pt x="6" y="56"/>
                        </a:cubicBezTo>
                        <a:cubicBezTo>
                          <a:pt x="8" y="57"/>
                          <a:pt x="11" y="62"/>
                          <a:pt x="14" y="66"/>
                        </a:cubicBezTo>
                        <a:cubicBezTo>
                          <a:pt x="17" y="71"/>
                          <a:pt x="19" y="72"/>
                          <a:pt x="22" y="72"/>
                        </a:cubicBezTo>
                        <a:cubicBezTo>
                          <a:pt x="26" y="72"/>
                          <a:pt x="30" y="73"/>
                          <a:pt x="31" y="75"/>
                        </a:cubicBezTo>
                        <a:cubicBezTo>
                          <a:pt x="31" y="77"/>
                          <a:pt x="33" y="75"/>
                          <a:pt x="37" y="79"/>
                        </a:cubicBezTo>
                        <a:cubicBezTo>
                          <a:pt x="41" y="83"/>
                          <a:pt x="42" y="83"/>
                          <a:pt x="44" y="79"/>
                        </a:cubicBezTo>
                        <a:cubicBezTo>
                          <a:pt x="47" y="76"/>
                          <a:pt x="48" y="71"/>
                          <a:pt x="50" y="68"/>
                        </a:cubicBezTo>
                        <a:cubicBezTo>
                          <a:pt x="51" y="65"/>
                          <a:pt x="51" y="59"/>
                          <a:pt x="56" y="59"/>
                        </a:cubicBezTo>
                        <a:cubicBezTo>
                          <a:pt x="61" y="60"/>
                          <a:pt x="60" y="52"/>
                          <a:pt x="63" y="59"/>
                        </a:cubicBezTo>
                        <a:cubicBezTo>
                          <a:pt x="66" y="66"/>
                          <a:pt x="66" y="68"/>
                          <a:pt x="70" y="71"/>
                        </a:cubicBezTo>
                        <a:cubicBezTo>
                          <a:pt x="74" y="73"/>
                          <a:pt x="73" y="72"/>
                          <a:pt x="77" y="72"/>
                        </a:cubicBezTo>
                        <a:cubicBezTo>
                          <a:pt x="78" y="72"/>
                          <a:pt x="78" y="72"/>
                          <a:pt x="79" y="72"/>
                        </a:cubicBezTo>
                        <a:cubicBezTo>
                          <a:pt x="79" y="72"/>
                          <a:pt x="79" y="72"/>
                          <a:pt x="79" y="72"/>
                        </a:cubicBezTo>
                        <a:cubicBezTo>
                          <a:pt x="79" y="69"/>
                          <a:pt x="78" y="66"/>
                          <a:pt x="80" y="64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7" name="Freeform 75">
                    <a:extLst>
                      <a:ext uri="{FF2B5EF4-FFF2-40B4-BE49-F238E27FC236}">
                        <a16:creationId xmlns:a16="http://schemas.microsoft.com/office/drawing/2014/main" id="{4773793B-7223-4EB1-8128-0536750F0C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04059" y="3791452"/>
                    <a:ext cx="611609" cy="645037"/>
                  </a:xfrm>
                  <a:custGeom>
                    <a:avLst/>
                    <a:gdLst>
                      <a:gd name="T0" fmla="*/ 294 w 126"/>
                      <a:gd name="T1" fmla="*/ 198 h 128"/>
                      <a:gd name="T2" fmla="*/ 300 w 126"/>
                      <a:gd name="T3" fmla="*/ 166 h 128"/>
                      <a:gd name="T4" fmla="*/ 300 w 126"/>
                      <a:gd name="T5" fmla="*/ 144 h 128"/>
                      <a:gd name="T6" fmla="*/ 284 w 126"/>
                      <a:gd name="T7" fmla="*/ 126 h 128"/>
                      <a:gd name="T8" fmla="*/ 265 w 126"/>
                      <a:gd name="T9" fmla="*/ 123 h 128"/>
                      <a:gd name="T10" fmla="*/ 246 w 126"/>
                      <a:gd name="T11" fmla="*/ 112 h 128"/>
                      <a:gd name="T12" fmla="*/ 230 w 126"/>
                      <a:gd name="T13" fmla="*/ 131 h 128"/>
                      <a:gd name="T14" fmla="*/ 211 w 126"/>
                      <a:gd name="T15" fmla="*/ 126 h 128"/>
                      <a:gd name="T16" fmla="*/ 185 w 126"/>
                      <a:gd name="T17" fmla="*/ 83 h 128"/>
                      <a:gd name="T18" fmla="*/ 177 w 126"/>
                      <a:gd name="T19" fmla="*/ 56 h 128"/>
                      <a:gd name="T20" fmla="*/ 158 w 126"/>
                      <a:gd name="T21" fmla="*/ 32 h 128"/>
                      <a:gd name="T22" fmla="*/ 139 w 126"/>
                      <a:gd name="T23" fmla="*/ 8 h 128"/>
                      <a:gd name="T24" fmla="*/ 112 w 126"/>
                      <a:gd name="T25" fmla="*/ 19 h 128"/>
                      <a:gd name="T26" fmla="*/ 62 w 126"/>
                      <a:gd name="T27" fmla="*/ 21 h 128"/>
                      <a:gd name="T28" fmla="*/ 40 w 126"/>
                      <a:gd name="T29" fmla="*/ 35 h 128"/>
                      <a:gd name="T30" fmla="*/ 37 w 126"/>
                      <a:gd name="T31" fmla="*/ 45 h 128"/>
                      <a:gd name="T32" fmla="*/ 24 w 126"/>
                      <a:gd name="T33" fmla="*/ 64 h 128"/>
                      <a:gd name="T34" fmla="*/ 13 w 126"/>
                      <a:gd name="T35" fmla="*/ 86 h 128"/>
                      <a:gd name="T36" fmla="*/ 3 w 126"/>
                      <a:gd name="T37" fmla="*/ 94 h 128"/>
                      <a:gd name="T38" fmla="*/ 8 w 126"/>
                      <a:gd name="T39" fmla="*/ 99 h 128"/>
                      <a:gd name="T40" fmla="*/ 8 w 126"/>
                      <a:gd name="T41" fmla="*/ 123 h 128"/>
                      <a:gd name="T42" fmla="*/ 3 w 126"/>
                      <a:gd name="T43" fmla="*/ 142 h 128"/>
                      <a:gd name="T44" fmla="*/ 0 w 126"/>
                      <a:gd name="T45" fmla="*/ 150 h 128"/>
                      <a:gd name="T46" fmla="*/ 16 w 126"/>
                      <a:gd name="T47" fmla="*/ 166 h 128"/>
                      <a:gd name="T48" fmla="*/ 53 w 126"/>
                      <a:gd name="T49" fmla="*/ 158 h 128"/>
                      <a:gd name="T50" fmla="*/ 99 w 126"/>
                      <a:gd name="T51" fmla="*/ 187 h 128"/>
                      <a:gd name="T52" fmla="*/ 99 w 126"/>
                      <a:gd name="T53" fmla="*/ 227 h 128"/>
                      <a:gd name="T54" fmla="*/ 134 w 126"/>
                      <a:gd name="T55" fmla="*/ 248 h 128"/>
                      <a:gd name="T56" fmla="*/ 150 w 126"/>
                      <a:gd name="T57" fmla="*/ 240 h 128"/>
                      <a:gd name="T58" fmla="*/ 155 w 126"/>
                      <a:gd name="T59" fmla="*/ 230 h 128"/>
                      <a:gd name="T60" fmla="*/ 158 w 126"/>
                      <a:gd name="T61" fmla="*/ 270 h 128"/>
                      <a:gd name="T62" fmla="*/ 166 w 126"/>
                      <a:gd name="T63" fmla="*/ 315 h 128"/>
                      <a:gd name="T64" fmla="*/ 187 w 126"/>
                      <a:gd name="T65" fmla="*/ 326 h 128"/>
                      <a:gd name="T66" fmla="*/ 211 w 126"/>
                      <a:gd name="T67" fmla="*/ 337 h 128"/>
                      <a:gd name="T68" fmla="*/ 219 w 126"/>
                      <a:gd name="T69" fmla="*/ 342 h 128"/>
                      <a:gd name="T70" fmla="*/ 225 w 126"/>
                      <a:gd name="T71" fmla="*/ 339 h 128"/>
                      <a:gd name="T72" fmla="*/ 230 w 126"/>
                      <a:gd name="T73" fmla="*/ 318 h 128"/>
                      <a:gd name="T74" fmla="*/ 243 w 126"/>
                      <a:gd name="T75" fmla="*/ 313 h 128"/>
                      <a:gd name="T76" fmla="*/ 257 w 126"/>
                      <a:gd name="T77" fmla="*/ 299 h 128"/>
                      <a:gd name="T78" fmla="*/ 265 w 126"/>
                      <a:gd name="T79" fmla="*/ 286 h 128"/>
                      <a:gd name="T80" fmla="*/ 302 w 126"/>
                      <a:gd name="T81" fmla="*/ 283 h 128"/>
                      <a:gd name="T82" fmla="*/ 324 w 126"/>
                      <a:gd name="T83" fmla="*/ 278 h 128"/>
                      <a:gd name="T84" fmla="*/ 337 w 126"/>
                      <a:gd name="T85" fmla="*/ 262 h 128"/>
                      <a:gd name="T86" fmla="*/ 329 w 126"/>
                      <a:gd name="T87" fmla="*/ 248 h 128"/>
                      <a:gd name="T88" fmla="*/ 316 w 126"/>
                      <a:gd name="T89" fmla="*/ 240 h 128"/>
                      <a:gd name="T90" fmla="*/ 300 w 126"/>
                      <a:gd name="T91" fmla="*/ 238 h 128"/>
                      <a:gd name="T92" fmla="*/ 310 w 126"/>
                      <a:gd name="T93" fmla="*/ 216 h 128"/>
                      <a:gd name="T94" fmla="*/ 294 w 126"/>
                      <a:gd name="T95" fmla="*/ 198 h 128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126" h="128">
                        <a:moveTo>
                          <a:pt x="110" y="74"/>
                        </a:moveTo>
                        <a:cubicBezTo>
                          <a:pt x="108" y="72"/>
                          <a:pt x="111" y="64"/>
                          <a:pt x="112" y="62"/>
                        </a:cubicBezTo>
                        <a:cubicBezTo>
                          <a:pt x="113" y="59"/>
                          <a:pt x="114" y="56"/>
                          <a:pt x="112" y="54"/>
                        </a:cubicBezTo>
                        <a:cubicBezTo>
                          <a:pt x="110" y="52"/>
                          <a:pt x="110" y="49"/>
                          <a:pt x="106" y="47"/>
                        </a:cubicBezTo>
                        <a:cubicBezTo>
                          <a:pt x="102" y="44"/>
                          <a:pt x="100" y="48"/>
                          <a:pt x="99" y="46"/>
                        </a:cubicBezTo>
                        <a:cubicBezTo>
                          <a:pt x="97" y="44"/>
                          <a:pt x="92" y="42"/>
                          <a:pt x="92" y="42"/>
                        </a:cubicBezTo>
                        <a:cubicBezTo>
                          <a:pt x="86" y="49"/>
                          <a:pt x="86" y="49"/>
                          <a:pt x="86" y="49"/>
                        </a:cubicBezTo>
                        <a:cubicBezTo>
                          <a:pt x="86" y="49"/>
                          <a:pt x="85" y="51"/>
                          <a:pt x="79" y="47"/>
                        </a:cubicBezTo>
                        <a:cubicBezTo>
                          <a:pt x="74" y="43"/>
                          <a:pt x="71" y="36"/>
                          <a:pt x="69" y="31"/>
                        </a:cubicBezTo>
                        <a:cubicBezTo>
                          <a:pt x="68" y="28"/>
                          <a:pt x="67" y="25"/>
                          <a:pt x="66" y="21"/>
                        </a:cubicBezTo>
                        <a:cubicBezTo>
                          <a:pt x="64" y="21"/>
                          <a:pt x="62" y="16"/>
                          <a:pt x="59" y="12"/>
                        </a:cubicBezTo>
                        <a:cubicBezTo>
                          <a:pt x="55" y="7"/>
                          <a:pt x="55" y="6"/>
                          <a:pt x="52" y="3"/>
                        </a:cubicBezTo>
                        <a:cubicBezTo>
                          <a:pt x="50" y="0"/>
                          <a:pt x="45" y="4"/>
                          <a:pt x="42" y="7"/>
                        </a:cubicBezTo>
                        <a:cubicBezTo>
                          <a:pt x="39" y="9"/>
                          <a:pt x="31" y="10"/>
                          <a:pt x="23" y="8"/>
                        </a:cubicBezTo>
                        <a:cubicBezTo>
                          <a:pt x="15" y="6"/>
                          <a:pt x="17" y="11"/>
                          <a:pt x="15" y="13"/>
                        </a:cubicBezTo>
                        <a:cubicBezTo>
                          <a:pt x="14" y="14"/>
                          <a:pt x="14" y="16"/>
                          <a:pt x="14" y="17"/>
                        </a:cubicBezTo>
                        <a:cubicBezTo>
                          <a:pt x="13" y="20"/>
                          <a:pt x="10" y="22"/>
                          <a:pt x="9" y="24"/>
                        </a:cubicBezTo>
                        <a:cubicBezTo>
                          <a:pt x="7" y="26"/>
                          <a:pt x="5" y="29"/>
                          <a:pt x="5" y="32"/>
                        </a:cubicBezTo>
                        <a:cubicBezTo>
                          <a:pt x="5" y="33"/>
                          <a:pt x="3" y="34"/>
                          <a:pt x="1" y="35"/>
                        </a:cubicBezTo>
                        <a:cubicBezTo>
                          <a:pt x="2" y="35"/>
                          <a:pt x="3" y="36"/>
                          <a:pt x="3" y="37"/>
                        </a:cubicBezTo>
                        <a:cubicBezTo>
                          <a:pt x="4" y="41"/>
                          <a:pt x="3" y="43"/>
                          <a:pt x="3" y="46"/>
                        </a:cubicBezTo>
                        <a:cubicBezTo>
                          <a:pt x="3" y="49"/>
                          <a:pt x="1" y="51"/>
                          <a:pt x="1" y="53"/>
                        </a:cubicBezTo>
                        <a:cubicBezTo>
                          <a:pt x="1" y="55"/>
                          <a:pt x="1" y="55"/>
                          <a:pt x="0" y="56"/>
                        </a:cubicBezTo>
                        <a:cubicBezTo>
                          <a:pt x="6" y="62"/>
                          <a:pt x="6" y="62"/>
                          <a:pt x="6" y="62"/>
                        </a:cubicBezTo>
                        <a:cubicBezTo>
                          <a:pt x="20" y="59"/>
                          <a:pt x="20" y="59"/>
                          <a:pt x="20" y="59"/>
                        </a:cubicBezTo>
                        <a:cubicBezTo>
                          <a:pt x="20" y="59"/>
                          <a:pt x="36" y="66"/>
                          <a:pt x="37" y="70"/>
                        </a:cubicBezTo>
                        <a:cubicBezTo>
                          <a:pt x="38" y="73"/>
                          <a:pt x="33" y="82"/>
                          <a:pt x="37" y="85"/>
                        </a:cubicBezTo>
                        <a:cubicBezTo>
                          <a:pt x="41" y="89"/>
                          <a:pt x="47" y="94"/>
                          <a:pt x="50" y="93"/>
                        </a:cubicBezTo>
                        <a:cubicBezTo>
                          <a:pt x="52" y="92"/>
                          <a:pt x="55" y="92"/>
                          <a:pt x="56" y="90"/>
                        </a:cubicBezTo>
                        <a:cubicBezTo>
                          <a:pt x="57" y="88"/>
                          <a:pt x="57" y="84"/>
                          <a:pt x="58" y="86"/>
                        </a:cubicBezTo>
                        <a:cubicBezTo>
                          <a:pt x="60" y="88"/>
                          <a:pt x="59" y="96"/>
                          <a:pt x="59" y="101"/>
                        </a:cubicBezTo>
                        <a:cubicBezTo>
                          <a:pt x="59" y="107"/>
                          <a:pt x="60" y="117"/>
                          <a:pt x="62" y="118"/>
                        </a:cubicBezTo>
                        <a:cubicBezTo>
                          <a:pt x="63" y="120"/>
                          <a:pt x="65" y="118"/>
                          <a:pt x="70" y="122"/>
                        </a:cubicBezTo>
                        <a:cubicBezTo>
                          <a:pt x="74" y="125"/>
                          <a:pt x="77" y="125"/>
                          <a:pt x="79" y="126"/>
                        </a:cubicBezTo>
                        <a:cubicBezTo>
                          <a:pt x="79" y="127"/>
                          <a:pt x="80" y="127"/>
                          <a:pt x="82" y="128"/>
                        </a:cubicBezTo>
                        <a:cubicBezTo>
                          <a:pt x="82" y="127"/>
                          <a:pt x="83" y="127"/>
                          <a:pt x="84" y="127"/>
                        </a:cubicBezTo>
                        <a:cubicBezTo>
                          <a:pt x="85" y="127"/>
                          <a:pt x="85" y="124"/>
                          <a:pt x="86" y="119"/>
                        </a:cubicBezTo>
                        <a:cubicBezTo>
                          <a:pt x="88" y="114"/>
                          <a:pt x="88" y="117"/>
                          <a:pt x="91" y="117"/>
                        </a:cubicBezTo>
                        <a:cubicBezTo>
                          <a:pt x="93" y="117"/>
                          <a:pt x="95" y="116"/>
                          <a:pt x="96" y="112"/>
                        </a:cubicBezTo>
                        <a:cubicBezTo>
                          <a:pt x="97" y="109"/>
                          <a:pt x="98" y="109"/>
                          <a:pt x="99" y="107"/>
                        </a:cubicBezTo>
                        <a:cubicBezTo>
                          <a:pt x="100" y="106"/>
                          <a:pt x="109" y="106"/>
                          <a:pt x="113" y="106"/>
                        </a:cubicBezTo>
                        <a:cubicBezTo>
                          <a:pt x="116" y="105"/>
                          <a:pt x="119" y="106"/>
                          <a:pt x="121" y="104"/>
                        </a:cubicBezTo>
                        <a:cubicBezTo>
                          <a:pt x="123" y="101"/>
                          <a:pt x="125" y="100"/>
                          <a:pt x="126" y="98"/>
                        </a:cubicBezTo>
                        <a:cubicBezTo>
                          <a:pt x="126" y="96"/>
                          <a:pt x="124" y="95"/>
                          <a:pt x="123" y="93"/>
                        </a:cubicBezTo>
                        <a:cubicBezTo>
                          <a:pt x="122" y="91"/>
                          <a:pt x="121" y="91"/>
                          <a:pt x="118" y="90"/>
                        </a:cubicBezTo>
                        <a:cubicBezTo>
                          <a:pt x="116" y="90"/>
                          <a:pt x="114" y="90"/>
                          <a:pt x="112" y="89"/>
                        </a:cubicBezTo>
                        <a:cubicBezTo>
                          <a:pt x="110" y="88"/>
                          <a:pt x="114" y="83"/>
                          <a:pt x="116" y="81"/>
                        </a:cubicBezTo>
                        <a:cubicBezTo>
                          <a:pt x="113" y="78"/>
                          <a:pt x="112" y="76"/>
                          <a:pt x="110" y="74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8" name="Freeform 76">
                    <a:extLst>
                      <a:ext uri="{FF2B5EF4-FFF2-40B4-BE49-F238E27FC236}">
                        <a16:creationId xmlns:a16="http://schemas.microsoft.com/office/drawing/2014/main" id="{067D29C8-315A-43A4-A33F-42FE3EB379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5289" y="3736755"/>
                    <a:ext cx="577125" cy="477176"/>
                  </a:xfrm>
                  <a:custGeom>
                    <a:avLst/>
                    <a:gdLst>
                      <a:gd name="T0" fmla="*/ 310 w 119"/>
                      <a:gd name="T1" fmla="*/ 133 h 95"/>
                      <a:gd name="T2" fmla="*/ 289 w 119"/>
                      <a:gd name="T3" fmla="*/ 117 h 95"/>
                      <a:gd name="T4" fmla="*/ 275 w 119"/>
                      <a:gd name="T5" fmla="*/ 104 h 95"/>
                      <a:gd name="T6" fmla="*/ 270 w 119"/>
                      <a:gd name="T7" fmla="*/ 88 h 95"/>
                      <a:gd name="T8" fmla="*/ 257 w 119"/>
                      <a:gd name="T9" fmla="*/ 67 h 95"/>
                      <a:gd name="T10" fmla="*/ 241 w 119"/>
                      <a:gd name="T11" fmla="*/ 56 h 95"/>
                      <a:gd name="T12" fmla="*/ 235 w 119"/>
                      <a:gd name="T13" fmla="*/ 56 h 95"/>
                      <a:gd name="T14" fmla="*/ 216 w 119"/>
                      <a:gd name="T15" fmla="*/ 53 h 95"/>
                      <a:gd name="T16" fmla="*/ 198 w 119"/>
                      <a:gd name="T17" fmla="*/ 21 h 95"/>
                      <a:gd name="T18" fmla="*/ 179 w 119"/>
                      <a:gd name="T19" fmla="*/ 21 h 95"/>
                      <a:gd name="T20" fmla="*/ 163 w 119"/>
                      <a:gd name="T21" fmla="*/ 45 h 95"/>
                      <a:gd name="T22" fmla="*/ 147 w 119"/>
                      <a:gd name="T23" fmla="*/ 75 h 95"/>
                      <a:gd name="T24" fmla="*/ 128 w 119"/>
                      <a:gd name="T25" fmla="*/ 75 h 95"/>
                      <a:gd name="T26" fmla="*/ 112 w 119"/>
                      <a:gd name="T27" fmla="*/ 64 h 95"/>
                      <a:gd name="T28" fmla="*/ 88 w 119"/>
                      <a:gd name="T29" fmla="*/ 56 h 95"/>
                      <a:gd name="T30" fmla="*/ 67 w 119"/>
                      <a:gd name="T31" fmla="*/ 40 h 95"/>
                      <a:gd name="T32" fmla="*/ 45 w 119"/>
                      <a:gd name="T33" fmla="*/ 13 h 95"/>
                      <a:gd name="T34" fmla="*/ 29 w 119"/>
                      <a:gd name="T35" fmla="*/ 0 h 95"/>
                      <a:gd name="T36" fmla="*/ 29 w 119"/>
                      <a:gd name="T37" fmla="*/ 3 h 95"/>
                      <a:gd name="T38" fmla="*/ 37 w 119"/>
                      <a:gd name="T39" fmla="*/ 27 h 95"/>
                      <a:gd name="T40" fmla="*/ 24 w 119"/>
                      <a:gd name="T41" fmla="*/ 53 h 95"/>
                      <a:gd name="T42" fmla="*/ 3 w 119"/>
                      <a:gd name="T43" fmla="*/ 85 h 95"/>
                      <a:gd name="T44" fmla="*/ 0 w 119"/>
                      <a:gd name="T45" fmla="*/ 85 h 95"/>
                      <a:gd name="T46" fmla="*/ 8 w 119"/>
                      <a:gd name="T47" fmla="*/ 112 h 95"/>
                      <a:gd name="T48" fmla="*/ 35 w 119"/>
                      <a:gd name="T49" fmla="*/ 154 h 95"/>
                      <a:gd name="T50" fmla="*/ 53 w 119"/>
                      <a:gd name="T51" fmla="*/ 160 h 95"/>
                      <a:gd name="T52" fmla="*/ 69 w 119"/>
                      <a:gd name="T53" fmla="*/ 141 h 95"/>
                      <a:gd name="T54" fmla="*/ 88 w 119"/>
                      <a:gd name="T55" fmla="*/ 152 h 95"/>
                      <a:gd name="T56" fmla="*/ 107 w 119"/>
                      <a:gd name="T57" fmla="*/ 154 h 95"/>
                      <a:gd name="T58" fmla="*/ 123 w 119"/>
                      <a:gd name="T59" fmla="*/ 173 h 95"/>
                      <a:gd name="T60" fmla="*/ 123 w 119"/>
                      <a:gd name="T61" fmla="*/ 194 h 95"/>
                      <a:gd name="T62" fmla="*/ 118 w 119"/>
                      <a:gd name="T63" fmla="*/ 226 h 95"/>
                      <a:gd name="T64" fmla="*/ 134 w 119"/>
                      <a:gd name="T65" fmla="*/ 245 h 95"/>
                      <a:gd name="T66" fmla="*/ 139 w 119"/>
                      <a:gd name="T67" fmla="*/ 245 h 95"/>
                      <a:gd name="T68" fmla="*/ 147 w 119"/>
                      <a:gd name="T69" fmla="*/ 245 h 95"/>
                      <a:gd name="T70" fmla="*/ 163 w 119"/>
                      <a:gd name="T71" fmla="*/ 250 h 95"/>
                      <a:gd name="T72" fmla="*/ 174 w 119"/>
                      <a:gd name="T73" fmla="*/ 253 h 95"/>
                      <a:gd name="T74" fmla="*/ 184 w 119"/>
                      <a:gd name="T75" fmla="*/ 245 h 95"/>
                      <a:gd name="T76" fmla="*/ 195 w 119"/>
                      <a:gd name="T77" fmla="*/ 245 h 95"/>
                      <a:gd name="T78" fmla="*/ 206 w 119"/>
                      <a:gd name="T79" fmla="*/ 248 h 95"/>
                      <a:gd name="T80" fmla="*/ 219 w 119"/>
                      <a:gd name="T81" fmla="*/ 232 h 95"/>
                      <a:gd name="T82" fmla="*/ 241 w 119"/>
                      <a:gd name="T83" fmla="*/ 229 h 95"/>
                      <a:gd name="T84" fmla="*/ 291 w 119"/>
                      <a:gd name="T85" fmla="*/ 200 h 95"/>
                      <a:gd name="T86" fmla="*/ 305 w 119"/>
                      <a:gd name="T87" fmla="*/ 192 h 95"/>
                      <a:gd name="T88" fmla="*/ 310 w 119"/>
                      <a:gd name="T89" fmla="*/ 168 h 95"/>
                      <a:gd name="T90" fmla="*/ 313 w 119"/>
                      <a:gd name="T91" fmla="*/ 149 h 95"/>
                      <a:gd name="T92" fmla="*/ 310 w 119"/>
                      <a:gd name="T93" fmla="*/ 133 h 95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119" h="95">
                        <a:moveTo>
                          <a:pt x="116" y="50"/>
                        </a:moveTo>
                        <a:cubicBezTo>
                          <a:pt x="113" y="48"/>
                          <a:pt x="110" y="46"/>
                          <a:pt x="108" y="44"/>
                        </a:cubicBezTo>
                        <a:cubicBezTo>
                          <a:pt x="107" y="42"/>
                          <a:pt x="105" y="42"/>
                          <a:pt x="103" y="39"/>
                        </a:cubicBezTo>
                        <a:cubicBezTo>
                          <a:pt x="100" y="36"/>
                          <a:pt x="103" y="36"/>
                          <a:pt x="101" y="33"/>
                        </a:cubicBezTo>
                        <a:cubicBezTo>
                          <a:pt x="99" y="29"/>
                          <a:pt x="100" y="27"/>
                          <a:pt x="96" y="25"/>
                        </a:cubicBezTo>
                        <a:cubicBezTo>
                          <a:pt x="92" y="23"/>
                          <a:pt x="90" y="23"/>
                          <a:pt x="90" y="21"/>
                        </a:cubicBezTo>
                        <a:cubicBezTo>
                          <a:pt x="89" y="21"/>
                          <a:pt x="89" y="21"/>
                          <a:pt x="88" y="21"/>
                        </a:cubicBezTo>
                        <a:cubicBezTo>
                          <a:pt x="84" y="21"/>
                          <a:pt x="85" y="22"/>
                          <a:pt x="81" y="20"/>
                        </a:cubicBezTo>
                        <a:cubicBezTo>
                          <a:pt x="77" y="17"/>
                          <a:pt x="77" y="15"/>
                          <a:pt x="74" y="8"/>
                        </a:cubicBezTo>
                        <a:cubicBezTo>
                          <a:pt x="71" y="1"/>
                          <a:pt x="72" y="9"/>
                          <a:pt x="67" y="8"/>
                        </a:cubicBezTo>
                        <a:cubicBezTo>
                          <a:pt x="62" y="8"/>
                          <a:pt x="62" y="14"/>
                          <a:pt x="61" y="17"/>
                        </a:cubicBezTo>
                        <a:cubicBezTo>
                          <a:pt x="59" y="20"/>
                          <a:pt x="58" y="25"/>
                          <a:pt x="55" y="28"/>
                        </a:cubicBezTo>
                        <a:cubicBezTo>
                          <a:pt x="53" y="32"/>
                          <a:pt x="52" y="32"/>
                          <a:pt x="48" y="28"/>
                        </a:cubicBezTo>
                        <a:cubicBezTo>
                          <a:pt x="44" y="24"/>
                          <a:pt x="42" y="26"/>
                          <a:pt x="42" y="24"/>
                        </a:cubicBezTo>
                        <a:cubicBezTo>
                          <a:pt x="41" y="22"/>
                          <a:pt x="37" y="21"/>
                          <a:pt x="33" y="21"/>
                        </a:cubicBezTo>
                        <a:cubicBezTo>
                          <a:pt x="30" y="21"/>
                          <a:pt x="28" y="20"/>
                          <a:pt x="25" y="15"/>
                        </a:cubicBezTo>
                        <a:cubicBezTo>
                          <a:pt x="22" y="11"/>
                          <a:pt x="19" y="6"/>
                          <a:pt x="17" y="5"/>
                        </a:cubicBezTo>
                        <a:cubicBezTo>
                          <a:pt x="16" y="5"/>
                          <a:pt x="14" y="3"/>
                          <a:pt x="11" y="0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0" y="4"/>
                          <a:pt x="14" y="8"/>
                          <a:pt x="14" y="10"/>
                        </a:cubicBezTo>
                        <a:cubicBezTo>
                          <a:pt x="14" y="12"/>
                          <a:pt x="12" y="16"/>
                          <a:pt x="9" y="20"/>
                        </a:cubicBezTo>
                        <a:cubicBezTo>
                          <a:pt x="6" y="23"/>
                          <a:pt x="4" y="29"/>
                          <a:pt x="1" y="32"/>
                        </a:cubicBezTo>
                        <a:cubicBezTo>
                          <a:pt x="1" y="32"/>
                          <a:pt x="1" y="32"/>
                          <a:pt x="0" y="32"/>
                        </a:cubicBezTo>
                        <a:cubicBezTo>
                          <a:pt x="1" y="36"/>
                          <a:pt x="2" y="39"/>
                          <a:pt x="3" y="42"/>
                        </a:cubicBezTo>
                        <a:cubicBezTo>
                          <a:pt x="5" y="47"/>
                          <a:pt x="8" y="54"/>
                          <a:pt x="13" y="58"/>
                        </a:cubicBezTo>
                        <a:cubicBezTo>
                          <a:pt x="19" y="62"/>
                          <a:pt x="20" y="60"/>
                          <a:pt x="20" y="60"/>
                        </a:cubicBezTo>
                        <a:cubicBezTo>
                          <a:pt x="26" y="53"/>
                          <a:pt x="26" y="53"/>
                          <a:pt x="26" y="53"/>
                        </a:cubicBezTo>
                        <a:cubicBezTo>
                          <a:pt x="26" y="53"/>
                          <a:pt x="31" y="55"/>
                          <a:pt x="33" y="57"/>
                        </a:cubicBezTo>
                        <a:cubicBezTo>
                          <a:pt x="34" y="59"/>
                          <a:pt x="36" y="55"/>
                          <a:pt x="40" y="58"/>
                        </a:cubicBezTo>
                        <a:cubicBezTo>
                          <a:pt x="44" y="60"/>
                          <a:pt x="44" y="63"/>
                          <a:pt x="46" y="65"/>
                        </a:cubicBezTo>
                        <a:cubicBezTo>
                          <a:pt x="48" y="67"/>
                          <a:pt x="47" y="70"/>
                          <a:pt x="46" y="73"/>
                        </a:cubicBezTo>
                        <a:cubicBezTo>
                          <a:pt x="45" y="75"/>
                          <a:pt x="42" y="83"/>
                          <a:pt x="44" y="85"/>
                        </a:cubicBezTo>
                        <a:cubicBezTo>
                          <a:pt x="46" y="87"/>
                          <a:pt x="47" y="89"/>
                          <a:pt x="50" y="92"/>
                        </a:cubicBezTo>
                        <a:cubicBezTo>
                          <a:pt x="51" y="92"/>
                          <a:pt x="51" y="92"/>
                          <a:pt x="52" y="92"/>
                        </a:cubicBezTo>
                        <a:cubicBezTo>
                          <a:pt x="54" y="91"/>
                          <a:pt x="54" y="92"/>
                          <a:pt x="55" y="92"/>
                        </a:cubicBezTo>
                        <a:cubicBezTo>
                          <a:pt x="56" y="93"/>
                          <a:pt x="60" y="94"/>
                          <a:pt x="61" y="94"/>
                        </a:cubicBezTo>
                        <a:cubicBezTo>
                          <a:pt x="62" y="95"/>
                          <a:pt x="65" y="95"/>
                          <a:pt x="65" y="95"/>
                        </a:cubicBezTo>
                        <a:cubicBezTo>
                          <a:pt x="65" y="95"/>
                          <a:pt x="68" y="93"/>
                          <a:pt x="69" y="92"/>
                        </a:cubicBezTo>
                        <a:cubicBezTo>
                          <a:pt x="69" y="91"/>
                          <a:pt x="72" y="92"/>
                          <a:pt x="73" y="92"/>
                        </a:cubicBezTo>
                        <a:cubicBezTo>
                          <a:pt x="73" y="92"/>
                          <a:pt x="77" y="93"/>
                          <a:pt x="77" y="93"/>
                        </a:cubicBezTo>
                        <a:cubicBezTo>
                          <a:pt x="78" y="91"/>
                          <a:pt x="80" y="87"/>
                          <a:pt x="82" y="87"/>
                        </a:cubicBezTo>
                        <a:cubicBezTo>
                          <a:pt x="85" y="87"/>
                          <a:pt x="87" y="85"/>
                          <a:pt x="90" y="86"/>
                        </a:cubicBezTo>
                        <a:cubicBezTo>
                          <a:pt x="93" y="88"/>
                          <a:pt x="107" y="77"/>
                          <a:pt x="109" y="75"/>
                        </a:cubicBezTo>
                        <a:cubicBezTo>
                          <a:pt x="112" y="74"/>
                          <a:pt x="112" y="73"/>
                          <a:pt x="114" y="72"/>
                        </a:cubicBezTo>
                        <a:cubicBezTo>
                          <a:pt x="116" y="70"/>
                          <a:pt x="117" y="66"/>
                          <a:pt x="116" y="63"/>
                        </a:cubicBezTo>
                        <a:cubicBezTo>
                          <a:pt x="115" y="59"/>
                          <a:pt x="115" y="57"/>
                          <a:pt x="117" y="56"/>
                        </a:cubicBezTo>
                        <a:cubicBezTo>
                          <a:pt x="118" y="55"/>
                          <a:pt x="119" y="53"/>
                          <a:pt x="116" y="5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9" name="Freeform 77">
                    <a:extLst>
                      <a:ext uri="{FF2B5EF4-FFF2-40B4-BE49-F238E27FC236}">
                        <a16:creationId xmlns:a16="http://schemas.microsoft.com/office/drawing/2014/main" id="{EC3BAAC3-9005-43F9-9A86-5689328C33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98614" y="4087566"/>
                    <a:ext cx="404714" cy="660125"/>
                  </a:xfrm>
                  <a:custGeom>
                    <a:avLst/>
                    <a:gdLst>
                      <a:gd name="T0" fmla="*/ 191 w 83"/>
                      <a:gd name="T1" fmla="*/ 168 h 131"/>
                      <a:gd name="T2" fmla="*/ 169 w 83"/>
                      <a:gd name="T3" fmla="*/ 158 h 131"/>
                      <a:gd name="T4" fmla="*/ 161 w 83"/>
                      <a:gd name="T5" fmla="*/ 112 h 131"/>
                      <a:gd name="T6" fmla="*/ 159 w 83"/>
                      <a:gd name="T7" fmla="*/ 72 h 131"/>
                      <a:gd name="T8" fmla="*/ 153 w 83"/>
                      <a:gd name="T9" fmla="*/ 83 h 131"/>
                      <a:gd name="T10" fmla="*/ 137 w 83"/>
                      <a:gd name="T11" fmla="*/ 91 h 131"/>
                      <a:gd name="T12" fmla="*/ 102 w 83"/>
                      <a:gd name="T13" fmla="*/ 69 h 131"/>
                      <a:gd name="T14" fmla="*/ 102 w 83"/>
                      <a:gd name="T15" fmla="*/ 29 h 131"/>
                      <a:gd name="T16" fmla="*/ 56 w 83"/>
                      <a:gd name="T17" fmla="*/ 0 h 131"/>
                      <a:gd name="T18" fmla="*/ 19 w 83"/>
                      <a:gd name="T19" fmla="*/ 8 h 131"/>
                      <a:gd name="T20" fmla="*/ 21 w 83"/>
                      <a:gd name="T21" fmla="*/ 11 h 131"/>
                      <a:gd name="T22" fmla="*/ 19 w 83"/>
                      <a:gd name="T23" fmla="*/ 35 h 131"/>
                      <a:gd name="T24" fmla="*/ 13 w 83"/>
                      <a:gd name="T25" fmla="*/ 75 h 131"/>
                      <a:gd name="T26" fmla="*/ 27 w 83"/>
                      <a:gd name="T27" fmla="*/ 94 h 131"/>
                      <a:gd name="T28" fmla="*/ 43 w 83"/>
                      <a:gd name="T29" fmla="*/ 107 h 131"/>
                      <a:gd name="T30" fmla="*/ 32 w 83"/>
                      <a:gd name="T31" fmla="*/ 131 h 131"/>
                      <a:gd name="T32" fmla="*/ 30 w 83"/>
                      <a:gd name="T33" fmla="*/ 155 h 131"/>
                      <a:gd name="T34" fmla="*/ 19 w 83"/>
                      <a:gd name="T35" fmla="*/ 168 h 131"/>
                      <a:gd name="T36" fmla="*/ 19 w 83"/>
                      <a:gd name="T37" fmla="*/ 192 h 131"/>
                      <a:gd name="T38" fmla="*/ 16 w 83"/>
                      <a:gd name="T39" fmla="*/ 211 h 131"/>
                      <a:gd name="T40" fmla="*/ 8 w 83"/>
                      <a:gd name="T41" fmla="*/ 238 h 131"/>
                      <a:gd name="T42" fmla="*/ 8 w 83"/>
                      <a:gd name="T43" fmla="*/ 256 h 131"/>
                      <a:gd name="T44" fmla="*/ 5 w 83"/>
                      <a:gd name="T45" fmla="*/ 283 h 131"/>
                      <a:gd name="T46" fmla="*/ 8 w 83"/>
                      <a:gd name="T47" fmla="*/ 289 h 131"/>
                      <a:gd name="T48" fmla="*/ 8 w 83"/>
                      <a:gd name="T49" fmla="*/ 289 h 131"/>
                      <a:gd name="T50" fmla="*/ 30 w 83"/>
                      <a:gd name="T51" fmla="*/ 313 h 131"/>
                      <a:gd name="T52" fmla="*/ 48 w 83"/>
                      <a:gd name="T53" fmla="*/ 313 h 131"/>
                      <a:gd name="T54" fmla="*/ 62 w 83"/>
                      <a:gd name="T55" fmla="*/ 299 h 131"/>
                      <a:gd name="T56" fmla="*/ 102 w 83"/>
                      <a:gd name="T57" fmla="*/ 299 h 131"/>
                      <a:gd name="T58" fmla="*/ 107 w 83"/>
                      <a:gd name="T59" fmla="*/ 318 h 131"/>
                      <a:gd name="T60" fmla="*/ 140 w 83"/>
                      <a:gd name="T61" fmla="*/ 326 h 131"/>
                      <a:gd name="T62" fmla="*/ 148 w 83"/>
                      <a:gd name="T63" fmla="*/ 334 h 131"/>
                      <a:gd name="T64" fmla="*/ 164 w 83"/>
                      <a:gd name="T65" fmla="*/ 350 h 131"/>
                      <a:gd name="T66" fmla="*/ 175 w 83"/>
                      <a:gd name="T67" fmla="*/ 342 h 131"/>
                      <a:gd name="T68" fmla="*/ 188 w 83"/>
                      <a:gd name="T69" fmla="*/ 334 h 131"/>
                      <a:gd name="T70" fmla="*/ 204 w 83"/>
                      <a:gd name="T71" fmla="*/ 329 h 131"/>
                      <a:gd name="T72" fmla="*/ 204 w 83"/>
                      <a:gd name="T73" fmla="*/ 310 h 131"/>
                      <a:gd name="T74" fmla="*/ 199 w 83"/>
                      <a:gd name="T75" fmla="*/ 291 h 131"/>
                      <a:gd name="T76" fmla="*/ 185 w 83"/>
                      <a:gd name="T77" fmla="*/ 278 h 131"/>
                      <a:gd name="T78" fmla="*/ 164 w 83"/>
                      <a:gd name="T79" fmla="*/ 262 h 131"/>
                      <a:gd name="T80" fmla="*/ 159 w 83"/>
                      <a:gd name="T81" fmla="*/ 243 h 131"/>
                      <a:gd name="T82" fmla="*/ 177 w 83"/>
                      <a:gd name="T83" fmla="*/ 243 h 131"/>
                      <a:gd name="T84" fmla="*/ 196 w 83"/>
                      <a:gd name="T85" fmla="*/ 235 h 131"/>
                      <a:gd name="T86" fmla="*/ 199 w 83"/>
                      <a:gd name="T87" fmla="*/ 219 h 131"/>
                      <a:gd name="T88" fmla="*/ 199 w 83"/>
                      <a:gd name="T89" fmla="*/ 198 h 131"/>
                      <a:gd name="T90" fmla="*/ 215 w 83"/>
                      <a:gd name="T91" fmla="*/ 190 h 131"/>
                      <a:gd name="T92" fmla="*/ 223 w 83"/>
                      <a:gd name="T93" fmla="*/ 184 h 131"/>
                      <a:gd name="T94" fmla="*/ 215 w 83"/>
                      <a:gd name="T95" fmla="*/ 179 h 131"/>
                      <a:gd name="T96" fmla="*/ 191 w 83"/>
                      <a:gd name="T97" fmla="*/ 168 h 131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83" h="131">
                        <a:moveTo>
                          <a:pt x="71" y="63"/>
                        </a:moveTo>
                        <a:cubicBezTo>
                          <a:pt x="66" y="59"/>
                          <a:pt x="64" y="61"/>
                          <a:pt x="63" y="59"/>
                        </a:cubicBezTo>
                        <a:cubicBezTo>
                          <a:pt x="61" y="58"/>
                          <a:pt x="60" y="48"/>
                          <a:pt x="60" y="42"/>
                        </a:cubicBezTo>
                        <a:cubicBezTo>
                          <a:pt x="60" y="37"/>
                          <a:pt x="61" y="29"/>
                          <a:pt x="59" y="27"/>
                        </a:cubicBezTo>
                        <a:cubicBezTo>
                          <a:pt x="58" y="25"/>
                          <a:pt x="58" y="29"/>
                          <a:pt x="57" y="31"/>
                        </a:cubicBezTo>
                        <a:cubicBezTo>
                          <a:pt x="56" y="33"/>
                          <a:pt x="53" y="33"/>
                          <a:pt x="51" y="34"/>
                        </a:cubicBezTo>
                        <a:cubicBezTo>
                          <a:pt x="48" y="35"/>
                          <a:pt x="42" y="30"/>
                          <a:pt x="38" y="26"/>
                        </a:cubicBezTo>
                        <a:cubicBezTo>
                          <a:pt x="34" y="23"/>
                          <a:pt x="39" y="14"/>
                          <a:pt x="38" y="11"/>
                        </a:cubicBezTo>
                        <a:cubicBezTo>
                          <a:pt x="37" y="7"/>
                          <a:pt x="21" y="0"/>
                          <a:pt x="21" y="0"/>
                        </a:cubicBezTo>
                        <a:cubicBezTo>
                          <a:pt x="7" y="3"/>
                          <a:pt x="7" y="3"/>
                          <a:pt x="7" y="3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9" y="8"/>
                          <a:pt x="7" y="13"/>
                        </a:cubicBezTo>
                        <a:cubicBezTo>
                          <a:pt x="6" y="17"/>
                          <a:pt x="4" y="24"/>
                          <a:pt x="5" y="28"/>
                        </a:cubicBezTo>
                        <a:cubicBezTo>
                          <a:pt x="6" y="31"/>
                          <a:pt x="7" y="34"/>
                          <a:pt x="10" y="35"/>
                        </a:cubicBezTo>
                        <a:cubicBezTo>
                          <a:pt x="13" y="37"/>
                          <a:pt x="15" y="37"/>
                          <a:pt x="16" y="40"/>
                        </a:cubicBezTo>
                        <a:cubicBezTo>
                          <a:pt x="16" y="42"/>
                          <a:pt x="13" y="45"/>
                          <a:pt x="12" y="49"/>
                        </a:cubicBezTo>
                        <a:cubicBezTo>
                          <a:pt x="12" y="53"/>
                          <a:pt x="13" y="55"/>
                          <a:pt x="11" y="58"/>
                        </a:cubicBezTo>
                        <a:cubicBezTo>
                          <a:pt x="10" y="60"/>
                          <a:pt x="7" y="59"/>
                          <a:pt x="7" y="63"/>
                        </a:cubicBezTo>
                        <a:cubicBezTo>
                          <a:pt x="7" y="66"/>
                          <a:pt x="7" y="69"/>
                          <a:pt x="7" y="72"/>
                        </a:cubicBezTo>
                        <a:cubicBezTo>
                          <a:pt x="7" y="75"/>
                          <a:pt x="8" y="74"/>
                          <a:pt x="6" y="79"/>
                        </a:cubicBezTo>
                        <a:cubicBezTo>
                          <a:pt x="4" y="84"/>
                          <a:pt x="3" y="85"/>
                          <a:pt x="3" y="89"/>
                        </a:cubicBezTo>
                        <a:cubicBezTo>
                          <a:pt x="4" y="93"/>
                          <a:pt x="4" y="92"/>
                          <a:pt x="3" y="96"/>
                        </a:cubicBezTo>
                        <a:cubicBezTo>
                          <a:pt x="2" y="99"/>
                          <a:pt x="0" y="104"/>
                          <a:pt x="2" y="106"/>
                        </a:cubicBezTo>
                        <a:cubicBezTo>
                          <a:pt x="2" y="107"/>
                          <a:pt x="2" y="107"/>
                          <a:pt x="3" y="108"/>
                        </a:cubicBezTo>
                        <a:cubicBezTo>
                          <a:pt x="3" y="108"/>
                          <a:pt x="3" y="108"/>
                          <a:pt x="3" y="108"/>
                        </a:cubicBezTo>
                        <a:cubicBezTo>
                          <a:pt x="4" y="108"/>
                          <a:pt x="9" y="114"/>
                          <a:pt x="11" y="117"/>
                        </a:cubicBezTo>
                        <a:cubicBezTo>
                          <a:pt x="12" y="119"/>
                          <a:pt x="16" y="118"/>
                          <a:pt x="18" y="117"/>
                        </a:cubicBezTo>
                        <a:cubicBezTo>
                          <a:pt x="19" y="115"/>
                          <a:pt x="23" y="112"/>
                          <a:pt x="23" y="112"/>
                        </a:cubicBezTo>
                        <a:cubicBezTo>
                          <a:pt x="23" y="112"/>
                          <a:pt x="35" y="112"/>
                          <a:pt x="38" y="112"/>
                        </a:cubicBezTo>
                        <a:cubicBezTo>
                          <a:pt x="40" y="112"/>
                          <a:pt x="40" y="115"/>
                          <a:pt x="40" y="119"/>
                        </a:cubicBezTo>
                        <a:cubicBezTo>
                          <a:pt x="40" y="122"/>
                          <a:pt x="52" y="122"/>
                          <a:pt x="52" y="122"/>
                        </a:cubicBezTo>
                        <a:cubicBezTo>
                          <a:pt x="52" y="122"/>
                          <a:pt x="54" y="124"/>
                          <a:pt x="55" y="125"/>
                        </a:cubicBezTo>
                        <a:cubicBezTo>
                          <a:pt x="57" y="126"/>
                          <a:pt x="61" y="131"/>
                          <a:pt x="61" y="131"/>
                        </a:cubicBezTo>
                        <a:cubicBezTo>
                          <a:pt x="61" y="131"/>
                          <a:pt x="64" y="129"/>
                          <a:pt x="65" y="128"/>
                        </a:cubicBezTo>
                        <a:cubicBezTo>
                          <a:pt x="66" y="128"/>
                          <a:pt x="67" y="125"/>
                          <a:pt x="70" y="125"/>
                        </a:cubicBezTo>
                        <a:cubicBezTo>
                          <a:pt x="72" y="125"/>
                          <a:pt x="76" y="123"/>
                          <a:pt x="76" y="123"/>
                        </a:cubicBezTo>
                        <a:cubicBezTo>
                          <a:pt x="76" y="123"/>
                          <a:pt x="77" y="118"/>
                          <a:pt x="76" y="116"/>
                        </a:cubicBezTo>
                        <a:cubicBezTo>
                          <a:pt x="76" y="114"/>
                          <a:pt x="75" y="112"/>
                          <a:pt x="74" y="109"/>
                        </a:cubicBezTo>
                        <a:cubicBezTo>
                          <a:pt x="74" y="105"/>
                          <a:pt x="71" y="106"/>
                          <a:pt x="69" y="104"/>
                        </a:cubicBezTo>
                        <a:cubicBezTo>
                          <a:pt x="67" y="103"/>
                          <a:pt x="65" y="98"/>
                          <a:pt x="61" y="98"/>
                        </a:cubicBezTo>
                        <a:cubicBezTo>
                          <a:pt x="58" y="97"/>
                          <a:pt x="59" y="93"/>
                          <a:pt x="59" y="91"/>
                        </a:cubicBezTo>
                        <a:cubicBezTo>
                          <a:pt x="60" y="90"/>
                          <a:pt x="64" y="91"/>
                          <a:pt x="66" y="91"/>
                        </a:cubicBezTo>
                        <a:cubicBezTo>
                          <a:pt x="68" y="91"/>
                          <a:pt x="71" y="91"/>
                          <a:pt x="73" y="88"/>
                        </a:cubicBezTo>
                        <a:cubicBezTo>
                          <a:pt x="76" y="86"/>
                          <a:pt x="74" y="84"/>
                          <a:pt x="74" y="82"/>
                        </a:cubicBezTo>
                        <a:cubicBezTo>
                          <a:pt x="73" y="79"/>
                          <a:pt x="73" y="77"/>
                          <a:pt x="74" y="74"/>
                        </a:cubicBezTo>
                        <a:cubicBezTo>
                          <a:pt x="74" y="71"/>
                          <a:pt x="78" y="72"/>
                          <a:pt x="80" y="71"/>
                        </a:cubicBezTo>
                        <a:cubicBezTo>
                          <a:pt x="81" y="70"/>
                          <a:pt x="82" y="69"/>
                          <a:pt x="83" y="69"/>
                        </a:cubicBezTo>
                        <a:cubicBezTo>
                          <a:pt x="81" y="68"/>
                          <a:pt x="80" y="68"/>
                          <a:pt x="80" y="67"/>
                        </a:cubicBezTo>
                        <a:cubicBezTo>
                          <a:pt x="78" y="66"/>
                          <a:pt x="75" y="66"/>
                          <a:pt x="71" y="63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0" name="Freeform 78">
                    <a:extLst>
                      <a:ext uri="{FF2B5EF4-FFF2-40B4-BE49-F238E27FC236}">
                        <a16:creationId xmlns:a16="http://schemas.microsoft.com/office/drawing/2014/main" id="{C58200F4-9D18-47BC-9A21-008DF6C7F3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3754" y="4072476"/>
                    <a:ext cx="402900" cy="605429"/>
                  </a:xfrm>
                  <a:custGeom>
                    <a:avLst/>
                    <a:gdLst>
                      <a:gd name="T0" fmla="*/ 187 w 83"/>
                      <a:gd name="T1" fmla="*/ 265 h 120"/>
                      <a:gd name="T2" fmla="*/ 187 w 83"/>
                      <a:gd name="T3" fmla="*/ 246 h 120"/>
                      <a:gd name="T4" fmla="*/ 195 w 83"/>
                      <a:gd name="T5" fmla="*/ 219 h 120"/>
                      <a:gd name="T6" fmla="*/ 198 w 83"/>
                      <a:gd name="T7" fmla="*/ 201 h 120"/>
                      <a:gd name="T8" fmla="*/ 198 w 83"/>
                      <a:gd name="T9" fmla="*/ 177 h 120"/>
                      <a:gd name="T10" fmla="*/ 209 w 83"/>
                      <a:gd name="T11" fmla="*/ 163 h 120"/>
                      <a:gd name="T12" fmla="*/ 211 w 83"/>
                      <a:gd name="T13" fmla="*/ 139 h 120"/>
                      <a:gd name="T14" fmla="*/ 222 w 83"/>
                      <a:gd name="T15" fmla="*/ 115 h 120"/>
                      <a:gd name="T16" fmla="*/ 206 w 83"/>
                      <a:gd name="T17" fmla="*/ 102 h 120"/>
                      <a:gd name="T18" fmla="*/ 193 w 83"/>
                      <a:gd name="T19" fmla="*/ 83 h 120"/>
                      <a:gd name="T20" fmla="*/ 198 w 83"/>
                      <a:gd name="T21" fmla="*/ 43 h 120"/>
                      <a:gd name="T22" fmla="*/ 201 w 83"/>
                      <a:gd name="T23" fmla="*/ 19 h 120"/>
                      <a:gd name="T24" fmla="*/ 182 w 83"/>
                      <a:gd name="T25" fmla="*/ 0 h 120"/>
                      <a:gd name="T26" fmla="*/ 171 w 83"/>
                      <a:gd name="T27" fmla="*/ 5 h 120"/>
                      <a:gd name="T28" fmla="*/ 152 w 83"/>
                      <a:gd name="T29" fmla="*/ 16 h 120"/>
                      <a:gd name="T30" fmla="*/ 144 w 83"/>
                      <a:gd name="T31" fmla="*/ 21 h 120"/>
                      <a:gd name="T32" fmla="*/ 131 w 83"/>
                      <a:gd name="T33" fmla="*/ 32 h 120"/>
                      <a:gd name="T34" fmla="*/ 134 w 83"/>
                      <a:gd name="T35" fmla="*/ 37 h 120"/>
                      <a:gd name="T36" fmla="*/ 134 w 83"/>
                      <a:gd name="T37" fmla="*/ 45 h 120"/>
                      <a:gd name="T38" fmla="*/ 118 w 83"/>
                      <a:gd name="T39" fmla="*/ 62 h 120"/>
                      <a:gd name="T40" fmla="*/ 110 w 83"/>
                      <a:gd name="T41" fmla="*/ 80 h 120"/>
                      <a:gd name="T42" fmla="*/ 99 w 83"/>
                      <a:gd name="T43" fmla="*/ 83 h 120"/>
                      <a:gd name="T44" fmla="*/ 86 w 83"/>
                      <a:gd name="T45" fmla="*/ 104 h 120"/>
                      <a:gd name="T46" fmla="*/ 94 w 83"/>
                      <a:gd name="T47" fmla="*/ 120 h 120"/>
                      <a:gd name="T48" fmla="*/ 88 w 83"/>
                      <a:gd name="T49" fmla="*/ 128 h 120"/>
                      <a:gd name="T50" fmla="*/ 59 w 83"/>
                      <a:gd name="T51" fmla="*/ 144 h 120"/>
                      <a:gd name="T52" fmla="*/ 37 w 83"/>
                      <a:gd name="T53" fmla="*/ 150 h 120"/>
                      <a:gd name="T54" fmla="*/ 29 w 83"/>
                      <a:gd name="T55" fmla="*/ 163 h 120"/>
                      <a:gd name="T56" fmla="*/ 0 w 83"/>
                      <a:gd name="T57" fmla="*/ 182 h 120"/>
                      <a:gd name="T58" fmla="*/ 8 w 83"/>
                      <a:gd name="T59" fmla="*/ 193 h 120"/>
                      <a:gd name="T60" fmla="*/ 13 w 83"/>
                      <a:gd name="T61" fmla="*/ 211 h 120"/>
                      <a:gd name="T62" fmla="*/ 19 w 83"/>
                      <a:gd name="T63" fmla="*/ 225 h 120"/>
                      <a:gd name="T64" fmla="*/ 27 w 83"/>
                      <a:gd name="T65" fmla="*/ 241 h 120"/>
                      <a:gd name="T66" fmla="*/ 35 w 83"/>
                      <a:gd name="T67" fmla="*/ 257 h 120"/>
                      <a:gd name="T68" fmla="*/ 43 w 83"/>
                      <a:gd name="T69" fmla="*/ 276 h 120"/>
                      <a:gd name="T70" fmla="*/ 43 w 83"/>
                      <a:gd name="T71" fmla="*/ 294 h 120"/>
                      <a:gd name="T72" fmla="*/ 51 w 83"/>
                      <a:gd name="T73" fmla="*/ 300 h 120"/>
                      <a:gd name="T74" fmla="*/ 70 w 83"/>
                      <a:gd name="T75" fmla="*/ 302 h 120"/>
                      <a:gd name="T76" fmla="*/ 80 w 83"/>
                      <a:gd name="T77" fmla="*/ 313 h 120"/>
                      <a:gd name="T78" fmla="*/ 94 w 83"/>
                      <a:gd name="T79" fmla="*/ 318 h 120"/>
                      <a:gd name="T80" fmla="*/ 102 w 83"/>
                      <a:gd name="T81" fmla="*/ 305 h 120"/>
                      <a:gd name="T82" fmla="*/ 112 w 83"/>
                      <a:gd name="T83" fmla="*/ 300 h 120"/>
                      <a:gd name="T84" fmla="*/ 115 w 83"/>
                      <a:gd name="T85" fmla="*/ 313 h 120"/>
                      <a:gd name="T86" fmla="*/ 128 w 83"/>
                      <a:gd name="T87" fmla="*/ 313 h 120"/>
                      <a:gd name="T88" fmla="*/ 142 w 83"/>
                      <a:gd name="T89" fmla="*/ 297 h 120"/>
                      <a:gd name="T90" fmla="*/ 155 w 83"/>
                      <a:gd name="T91" fmla="*/ 302 h 120"/>
                      <a:gd name="T92" fmla="*/ 171 w 83"/>
                      <a:gd name="T93" fmla="*/ 308 h 120"/>
                      <a:gd name="T94" fmla="*/ 187 w 83"/>
                      <a:gd name="T95" fmla="*/ 297 h 120"/>
                      <a:gd name="T96" fmla="*/ 185 w 83"/>
                      <a:gd name="T97" fmla="*/ 292 h 120"/>
                      <a:gd name="T98" fmla="*/ 187 w 83"/>
                      <a:gd name="T99" fmla="*/ 265 h 12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83" h="120">
                        <a:moveTo>
                          <a:pt x="70" y="99"/>
                        </a:moveTo>
                        <a:cubicBezTo>
                          <a:pt x="71" y="95"/>
                          <a:pt x="71" y="96"/>
                          <a:pt x="70" y="92"/>
                        </a:cubicBezTo>
                        <a:cubicBezTo>
                          <a:pt x="70" y="88"/>
                          <a:pt x="71" y="87"/>
                          <a:pt x="73" y="82"/>
                        </a:cubicBezTo>
                        <a:cubicBezTo>
                          <a:pt x="75" y="77"/>
                          <a:pt x="74" y="78"/>
                          <a:pt x="74" y="75"/>
                        </a:cubicBezTo>
                        <a:cubicBezTo>
                          <a:pt x="74" y="72"/>
                          <a:pt x="74" y="69"/>
                          <a:pt x="74" y="66"/>
                        </a:cubicBezTo>
                        <a:cubicBezTo>
                          <a:pt x="74" y="62"/>
                          <a:pt x="77" y="63"/>
                          <a:pt x="78" y="61"/>
                        </a:cubicBezTo>
                        <a:cubicBezTo>
                          <a:pt x="80" y="58"/>
                          <a:pt x="79" y="56"/>
                          <a:pt x="79" y="52"/>
                        </a:cubicBezTo>
                        <a:cubicBezTo>
                          <a:pt x="80" y="48"/>
                          <a:pt x="83" y="45"/>
                          <a:pt x="83" y="43"/>
                        </a:cubicBezTo>
                        <a:cubicBezTo>
                          <a:pt x="82" y="40"/>
                          <a:pt x="80" y="40"/>
                          <a:pt x="77" y="38"/>
                        </a:cubicBezTo>
                        <a:cubicBezTo>
                          <a:pt x="74" y="37"/>
                          <a:pt x="73" y="34"/>
                          <a:pt x="72" y="31"/>
                        </a:cubicBezTo>
                        <a:cubicBezTo>
                          <a:pt x="71" y="27"/>
                          <a:pt x="73" y="20"/>
                          <a:pt x="74" y="16"/>
                        </a:cubicBezTo>
                        <a:cubicBezTo>
                          <a:pt x="76" y="11"/>
                          <a:pt x="75" y="7"/>
                          <a:pt x="75" y="7"/>
                        </a:cubicBezTo>
                        <a:cubicBezTo>
                          <a:pt x="68" y="0"/>
                          <a:pt x="68" y="0"/>
                          <a:pt x="68" y="0"/>
                        </a:cubicBezTo>
                        <a:cubicBezTo>
                          <a:pt x="66" y="0"/>
                          <a:pt x="65" y="1"/>
                          <a:pt x="64" y="2"/>
                        </a:cubicBezTo>
                        <a:cubicBezTo>
                          <a:pt x="61" y="5"/>
                          <a:pt x="59" y="4"/>
                          <a:pt x="57" y="6"/>
                        </a:cubicBezTo>
                        <a:cubicBezTo>
                          <a:pt x="56" y="8"/>
                          <a:pt x="56" y="6"/>
                          <a:pt x="54" y="8"/>
                        </a:cubicBezTo>
                        <a:cubicBezTo>
                          <a:pt x="52" y="10"/>
                          <a:pt x="50" y="11"/>
                          <a:pt x="49" y="12"/>
                        </a:cubicBezTo>
                        <a:cubicBezTo>
                          <a:pt x="50" y="12"/>
                          <a:pt x="50" y="14"/>
                          <a:pt x="50" y="14"/>
                        </a:cubicBezTo>
                        <a:cubicBezTo>
                          <a:pt x="50" y="15"/>
                          <a:pt x="50" y="16"/>
                          <a:pt x="50" y="17"/>
                        </a:cubicBezTo>
                        <a:cubicBezTo>
                          <a:pt x="49" y="19"/>
                          <a:pt x="47" y="21"/>
                          <a:pt x="44" y="23"/>
                        </a:cubicBezTo>
                        <a:cubicBezTo>
                          <a:pt x="41" y="25"/>
                          <a:pt x="41" y="27"/>
                          <a:pt x="41" y="30"/>
                        </a:cubicBezTo>
                        <a:cubicBezTo>
                          <a:pt x="41" y="33"/>
                          <a:pt x="39" y="31"/>
                          <a:pt x="37" y="31"/>
                        </a:cubicBezTo>
                        <a:cubicBezTo>
                          <a:pt x="36" y="31"/>
                          <a:pt x="34" y="35"/>
                          <a:pt x="32" y="39"/>
                        </a:cubicBezTo>
                        <a:cubicBezTo>
                          <a:pt x="31" y="44"/>
                          <a:pt x="36" y="44"/>
                          <a:pt x="35" y="45"/>
                        </a:cubicBezTo>
                        <a:cubicBezTo>
                          <a:pt x="35" y="46"/>
                          <a:pt x="34" y="47"/>
                          <a:pt x="33" y="48"/>
                        </a:cubicBezTo>
                        <a:cubicBezTo>
                          <a:pt x="31" y="50"/>
                          <a:pt x="24" y="53"/>
                          <a:pt x="22" y="54"/>
                        </a:cubicBezTo>
                        <a:cubicBezTo>
                          <a:pt x="20" y="56"/>
                          <a:pt x="16" y="56"/>
                          <a:pt x="14" y="56"/>
                        </a:cubicBezTo>
                        <a:cubicBezTo>
                          <a:pt x="11" y="56"/>
                          <a:pt x="11" y="61"/>
                          <a:pt x="11" y="61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0" y="68"/>
                          <a:pt x="2" y="71"/>
                          <a:pt x="3" y="72"/>
                        </a:cubicBezTo>
                        <a:cubicBezTo>
                          <a:pt x="4" y="73"/>
                          <a:pt x="4" y="77"/>
                          <a:pt x="5" y="79"/>
                        </a:cubicBezTo>
                        <a:cubicBezTo>
                          <a:pt x="6" y="80"/>
                          <a:pt x="7" y="81"/>
                          <a:pt x="7" y="84"/>
                        </a:cubicBezTo>
                        <a:cubicBezTo>
                          <a:pt x="7" y="86"/>
                          <a:pt x="8" y="87"/>
                          <a:pt x="10" y="90"/>
                        </a:cubicBezTo>
                        <a:cubicBezTo>
                          <a:pt x="12" y="92"/>
                          <a:pt x="12" y="95"/>
                          <a:pt x="13" y="96"/>
                        </a:cubicBezTo>
                        <a:cubicBezTo>
                          <a:pt x="14" y="98"/>
                          <a:pt x="16" y="100"/>
                          <a:pt x="16" y="103"/>
                        </a:cubicBezTo>
                        <a:cubicBezTo>
                          <a:pt x="16" y="105"/>
                          <a:pt x="16" y="108"/>
                          <a:pt x="16" y="110"/>
                        </a:cubicBezTo>
                        <a:cubicBezTo>
                          <a:pt x="16" y="112"/>
                          <a:pt x="18" y="112"/>
                          <a:pt x="19" y="112"/>
                        </a:cubicBezTo>
                        <a:cubicBezTo>
                          <a:pt x="20" y="111"/>
                          <a:pt x="24" y="113"/>
                          <a:pt x="26" y="113"/>
                        </a:cubicBezTo>
                        <a:cubicBezTo>
                          <a:pt x="27" y="113"/>
                          <a:pt x="28" y="116"/>
                          <a:pt x="30" y="117"/>
                        </a:cubicBezTo>
                        <a:cubicBezTo>
                          <a:pt x="31" y="118"/>
                          <a:pt x="34" y="120"/>
                          <a:pt x="35" y="119"/>
                        </a:cubicBezTo>
                        <a:cubicBezTo>
                          <a:pt x="36" y="118"/>
                          <a:pt x="37" y="117"/>
                          <a:pt x="38" y="114"/>
                        </a:cubicBezTo>
                        <a:cubicBezTo>
                          <a:pt x="40" y="112"/>
                          <a:pt x="42" y="112"/>
                          <a:pt x="42" y="112"/>
                        </a:cubicBezTo>
                        <a:cubicBezTo>
                          <a:pt x="43" y="112"/>
                          <a:pt x="42" y="116"/>
                          <a:pt x="43" y="117"/>
                        </a:cubicBezTo>
                        <a:cubicBezTo>
                          <a:pt x="44" y="118"/>
                          <a:pt x="47" y="118"/>
                          <a:pt x="48" y="117"/>
                        </a:cubicBezTo>
                        <a:cubicBezTo>
                          <a:pt x="49" y="116"/>
                          <a:pt x="50" y="114"/>
                          <a:pt x="53" y="111"/>
                        </a:cubicBezTo>
                        <a:cubicBezTo>
                          <a:pt x="57" y="108"/>
                          <a:pt x="57" y="112"/>
                          <a:pt x="58" y="113"/>
                        </a:cubicBezTo>
                        <a:cubicBezTo>
                          <a:pt x="59" y="114"/>
                          <a:pt x="64" y="115"/>
                          <a:pt x="64" y="115"/>
                        </a:cubicBezTo>
                        <a:cubicBezTo>
                          <a:pt x="64" y="115"/>
                          <a:pt x="68" y="112"/>
                          <a:pt x="70" y="111"/>
                        </a:cubicBezTo>
                        <a:cubicBezTo>
                          <a:pt x="69" y="110"/>
                          <a:pt x="69" y="110"/>
                          <a:pt x="69" y="109"/>
                        </a:cubicBezTo>
                        <a:cubicBezTo>
                          <a:pt x="67" y="107"/>
                          <a:pt x="69" y="102"/>
                          <a:pt x="70" y="9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1" name="Freeform 79">
                    <a:extLst>
                      <a:ext uri="{FF2B5EF4-FFF2-40B4-BE49-F238E27FC236}">
                        <a16:creationId xmlns:a16="http://schemas.microsoft.com/office/drawing/2014/main" id="{091A8325-252F-4F8D-A32D-4F281DB988A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955446" y="3942338"/>
                    <a:ext cx="620682" cy="741226"/>
                  </a:xfrm>
                  <a:custGeom>
                    <a:avLst/>
                    <a:gdLst>
                      <a:gd name="T0" fmla="*/ 318 w 128"/>
                      <a:gd name="T1" fmla="*/ 235 h 147"/>
                      <a:gd name="T2" fmla="*/ 321 w 128"/>
                      <a:gd name="T3" fmla="*/ 203 h 147"/>
                      <a:gd name="T4" fmla="*/ 265 w 128"/>
                      <a:gd name="T5" fmla="*/ 198 h 147"/>
                      <a:gd name="T6" fmla="*/ 267 w 128"/>
                      <a:gd name="T7" fmla="*/ 139 h 147"/>
                      <a:gd name="T8" fmla="*/ 238 w 128"/>
                      <a:gd name="T9" fmla="*/ 134 h 147"/>
                      <a:gd name="T10" fmla="*/ 214 w 128"/>
                      <a:gd name="T11" fmla="*/ 128 h 147"/>
                      <a:gd name="T12" fmla="*/ 195 w 128"/>
                      <a:gd name="T13" fmla="*/ 120 h 147"/>
                      <a:gd name="T14" fmla="*/ 182 w 128"/>
                      <a:gd name="T15" fmla="*/ 99 h 147"/>
                      <a:gd name="T16" fmla="*/ 152 w 128"/>
                      <a:gd name="T17" fmla="*/ 75 h 147"/>
                      <a:gd name="T18" fmla="*/ 123 w 128"/>
                      <a:gd name="T19" fmla="*/ 86 h 147"/>
                      <a:gd name="T20" fmla="*/ 144 w 128"/>
                      <a:gd name="T21" fmla="*/ 131 h 147"/>
                      <a:gd name="T22" fmla="*/ 128 w 128"/>
                      <a:gd name="T23" fmla="*/ 147 h 147"/>
                      <a:gd name="T24" fmla="*/ 110 w 128"/>
                      <a:gd name="T25" fmla="*/ 80 h 147"/>
                      <a:gd name="T26" fmla="*/ 102 w 128"/>
                      <a:gd name="T27" fmla="*/ 48 h 147"/>
                      <a:gd name="T28" fmla="*/ 67 w 128"/>
                      <a:gd name="T29" fmla="*/ 27 h 147"/>
                      <a:gd name="T30" fmla="*/ 40 w 128"/>
                      <a:gd name="T31" fmla="*/ 43 h 147"/>
                      <a:gd name="T32" fmla="*/ 32 w 128"/>
                      <a:gd name="T33" fmla="*/ 86 h 147"/>
                      <a:gd name="T34" fmla="*/ 37 w 128"/>
                      <a:gd name="T35" fmla="*/ 120 h 147"/>
                      <a:gd name="T36" fmla="*/ 24 w 128"/>
                      <a:gd name="T37" fmla="*/ 174 h 147"/>
                      <a:gd name="T38" fmla="*/ 8 w 128"/>
                      <a:gd name="T39" fmla="*/ 206 h 147"/>
                      <a:gd name="T40" fmla="*/ 8 w 128"/>
                      <a:gd name="T41" fmla="*/ 227 h 147"/>
                      <a:gd name="T42" fmla="*/ 19 w 128"/>
                      <a:gd name="T43" fmla="*/ 254 h 147"/>
                      <a:gd name="T44" fmla="*/ 45 w 128"/>
                      <a:gd name="T45" fmla="*/ 238 h 147"/>
                      <a:gd name="T46" fmla="*/ 53 w 128"/>
                      <a:gd name="T47" fmla="*/ 267 h 147"/>
                      <a:gd name="T48" fmla="*/ 43 w 128"/>
                      <a:gd name="T49" fmla="*/ 275 h 147"/>
                      <a:gd name="T50" fmla="*/ 27 w 128"/>
                      <a:gd name="T51" fmla="*/ 273 h 147"/>
                      <a:gd name="T52" fmla="*/ 8 w 128"/>
                      <a:gd name="T53" fmla="*/ 307 h 147"/>
                      <a:gd name="T54" fmla="*/ 56 w 128"/>
                      <a:gd name="T55" fmla="*/ 315 h 147"/>
                      <a:gd name="T56" fmla="*/ 134 w 128"/>
                      <a:gd name="T57" fmla="*/ 329 h 147"/>
                      <a:gd name="T58" fmla="*/ 184 w 128"/>
                      <a:gd name="T59" fmla="*/ 374 h 147"/>
                      <a:gd name="T60" fmla="*/ 208 w 128"/>
                      <a:gd name="T61" fmla="*/ 385 h 147"/>
                      <a:gd name="T62" fmla="*/ 235 w 128"/>
                      <a:gd name="T63" fmla="*/ 390 h 147"/>
                      <a:gd name="T64" fmla="*/ 257 w 128"/>
                      <a:gd name="T65" fmla="*/ 334 h 147"/>
                      <a:gd name="T66" fmla="*/ 297 w 128"/>
                      <a:gd name="T67" fmla="*/ 278 h 147"/>
                      <a:gd name="T68" fmla="*/ 305 w 128"/>
                      <a:gd name="T69" fmla="*/ 249 h 147"/>
                      <a:gd name="T70" fmla="*/ 53 w 128"/>
                      <a:gd name="T71" fmla="*/ 190 h 147"/>
                      <a:gd name="T72" fmla="*/ 37 w 128"/>
                      <a:gd name="T73" fmla="*/ 179 h 147"/>
                      <a:gd name="T74" fmla="*/ 53 w 128"/>
                      <a:gd name="T75" fmla="*/ 190 h 147"/>
                      <a:gd name="T76" fmla="*/ 53 w 128"/>
                      <a:gd name="T77" fmla="*/ 139 h 147"/>
                      <a:gd name="T78" fmla="*/ 48 w 128"/>
                      <a:gd name="T79" fmla="*/ 99 h 147"/>
                      <a:gd name="T80" fmla="*/ 59 w 128"/>
                      <a:gd name="T81" fmla="*/ 118 h 14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28" h="147">
                        <a:moveTo>
                          <a:pt x="119" y="91"/>
                        </a:moveTo>
                        <a:cubicBezTo>
                          <a:pt x="119" y="90"/>
                          <a:pt x="119" y="89"/>
                          <a:pt x="119" y="88"/>
                        </a:cubicBezTo>
                        <a:cubicBezTo>
                          <a:pt x="119" y="86"/>
                          <a:pt x="123" y="83"/>
                          <a:pt x="125" y="81"/>
                        </a:cubicBezTo>
                        <a:cubicBezTo>
                          <a:pt x="128" y="79"/>
                          <a:pt x="123" y="79"/>
                          <a:pt x="120" y="76"/>
                        </a:cubicBezTo>
                        <a:cubicBezTo>
                          <a:pt x="117" y="74"/>
                          <a:pt x="111" y="81"/>
                          <a:pt x="105" y="81"/>
                        </a:cubicBezTo>
                        <a:cubicBezTo>
                          <a:pt x="100" y="81"/>
                          <a:pt x="98" y="80"/>
                          <a:pt x="99" y="74"/>
                        </a:cubicBezTo>
                        <a:cubicBezTo>
                          <a:pt x="100" y="69"/>
                          <a:pt x="102" y="63"/>
                          <a:pt x="104" y="58"/>
                        </a:cubicBezTo>
                        <a:cubicBezTo>
                          <a:pt x="105" y="53"/>
                          <a:pt x="104" y="54"/>
                          <a:pt x="100" y="52"/>
                        </a:cubicBezTo>
                        <a:cubicBezTo>
                          <a:pt x="99" y="52"/>
                          <a:pt x="97" y="50"/>
                          <a:pt x="95" y="49"/>
                        </a:cubicBezTo>
                        <a:cubicBezTo>
                          <a:pt x="94" y="49"/>
                          <a:pt x="91" y="50"/>
                          <a:pt x="89" y="50"/>
                        </a:cubicBezTo>
                        <a:cubicBezTo>
                          <a:pt x="87" y="51"/>
                          <a:pt x="85" y="52"/>
                          <a:pt x="84" y="51"/>
                        </a:cubicBezTo>
                        <a:cubicBezTo>
                          <a:pt x="83" y="50"/>
                          <a:pt x="81" y="49"/>
                          <a:pt x="80" y="48"/>
                        </a:cubicBezTo>
                        <a:cubicBezTo>
                          <a:pt x="80" y="46"/>
                          <a:pt x="80" y="44"/>
                          <a:pt x="78" y="45"/>
                        </a:cubicBezTo>
                        <a:cubicBezTo>
                          <a:pt x="76" y="45"/>
                          <a:pt x="74" y="46"/>
                          <a:pt x="73" y="45"/>
                        </a:cubicBezTo>
                        <a:cubicBezTo>
                          <a:pt x="71" y="44"/>
                          <a:pt x="70" y="43"/>
                          <a:pt x="70" y="42"/>
                        </a:cubicBezTo>
                        <a:cubicBezTo>
                          <a:pt x="69" y="41"/>
                          <a:pt x="69" y="38"/>
                          <a:pt x="68" y="37"/>
                        </a:cubicBezTo>
                        <a:cubicBezTo>
                          <a:pt x="67" y="35"/>
                          <a:pt x="65" y="30"/>
                          <a:pt x="62" y="30"/>
                        </a:cubicBezTo>
                        <a:cubicBezTo>
                          <a:pt x="60" y="30"/>
                          <a:pt x="58" y="29"/>
                          <a:pt x="57" y="28"/>
                        </a:cubicBezTo>
                        <a:cubicBezTo>
                          <a:pt x="57" y="27"/>
                          <a:pt x="52" y="25"/>
                          <a:pt x="47" y="27"/>
                        </a:cubicBezTo>
                        <a:cubicBezTo>
                          <a:pt x="48" y="28"/>
                          <a:pt x="44" y="29"/>
                          <a:pt x="46" y="32"/>
                        </a:cubicBezTo>
                        <a:cubicBezTo>
                          <a:pt x="49" y="35"/>
                          <a:pt x="52" y="38"/>
                          <a:pt x="51" y="41"/>
                        </a:cubicBezTo>
                        <a:cubicBezTo>
                          <a:pt x="51" y="44"/>
                          <a:pt x="53" y="45"/>
                          <a:pt x="54" y="49"/>
                        </a:cubicBezTo>
                        <a:cubicBezTo>
                          <a:pt x="56" y="54"/>
                          <a:pt x="62" y="61"/>
                          <a:pt x="56" y="60"/>
                        </a:cubicBezTo>
                        <a:cubicBezTo>
                          <a:pt x="50" y="60"/>
                          <a:pt x="50" y="62"/>
                          <a:pt x="48" y="55"/>
                        </a:cubicBezTo>
                        <a:cubicBezTo>
                          <a:pt x="46" y="47"/>
                          <a:pt x="43" y="45"/>
                          <a:pt x="42" y="40"/>
                        </a:cubicBezTo>
                        <a:cubicBezTo>
                          <a:pt x="42" y="35"/>
                          <a:pt x="42" y="34"/>
                          <a:pt x="41" y="30"/>
                        </a:cubicBezTo>
                        <a:cubicBezTo>
                          <a:pt x="40" y="26"/>
                          <a:pt x="39" y="25"/>
                          <a:pt x="40" y="23"/>
                        </a:cubicBezTo>
                        <a:cubicBezTo>
                          <a:pt x="41" y="21"/>
                          <a:pt x="40" y="19"/>
                          <a:pt x="38" y="18"/>
                        </a:cubicBezTo>
                        <a:cubicBezTo>
                          <a:pt x="37" y="17"/>
                          <a:pt x="31" y="13"/>
                          <a:pt x="31" y="13"/>
                        </a:cubicBezTo>
                        <a:cubicBezTo>
                          <a:pt x="25" y="10"/>
                          <a:pt x="25" y="10"/>
                          <a:pt x="25" y="10"/>
                        </a:cubicBezTo>
                        <a:cubicBezTo>
                          <a:pt x="25" y="10"/>
                          <a:pt x="20" y="0"/>
                          <a:pt x="18" y="7"/>
                        </a:cubicBezTo>
                        <a:cubicBezTo>
                          <a:pt x="15" y="14"/>
                          <a:pt x="15" y="12"/>
                          <a:pt x="15" y="16"/>
                        </a:cubicBezTo>
                        <a:cubicBezTo>
                          <a:pt x="15" y="19"/>
                          <a:pt x="14" y="23"/>
                          <a:pt x="13" y="26"/>
                        </a:cubicBezTo>
                        <a:cubicBezTo>
                          <a:pt x="12" y="29"/>
                          <a:pt x="11" y="30"/>
                          <a:pt x="12" y="32"/>
                        </a:cubicBezTo>
                        <a:cubicBezTo>
                          <a:pt x="14" y="35"/>
                          <a:pt x="13" y="35"/>
                          <a:pt x="13" y="40"/>
                        </a:cubicBezTo>
                        <a:cubicBezTo>
                          <a:pt x="14" y="44"/>
                          <a:pt x="17" y="44"/>
                          <a:pt x="14" y="45"/>
                        </a:cubicBezTo>
                        <a:cubicBezTo>
                          <a:pt x="10" y="46"/>
                          <a:pt x="10" y="45"/>
                          <a:pt x="11" y="51"/>
                        </a:cubicBezTo>
                        <a:cubicBezTo>
                          <a:pt x="11" y="56"/>
                          <a:pt x="8" y="63"/>
                          <a:pt x="9" y="65"/>
                        </a:cubicBezTo>
                        <a:cubicBezTo>
                          <a:pt x="10" y="68"/>
                          <a:pt x="9" y="73"/>
                          <a:pt x="7" y="73"/>
                        </a:cubicBezTo>
                        <a:cubicBezTo>
                          <a:pt x="6" y="74"/>
                          <a:pt x="3" y="75"/>
                          <a:pt x="3" y="77"/>
                        </a:cubicBezTo>
                        <a:cubicBezTo>
                          <a:pt x="3" y="78"/>
                          <a:pt x="3" y="77"/>
                          <a:pt x="3" y="79"/>
                        </a:cubicBezTo>
                        <a:cubicBezTo>
                          <a:pt x="4" y="81"/>
                          <a:pt x="3" y="80"/>
                          <a:pt x="3" y="85"/>
                        </a:cubicBezTo>
                        <a:cubicBezTo>
                          <a:pt x="3" y="91"/>
                          <a:pt x="0" y="95"/>
                          <a:pt x="2" y="98"/>
                        </a:cubicBezTo>
                        <a:cubicBezTo>
                          <a:pt x="5" y="102"/>
                          <a:pt x="6" y="99"/>
                          <a:pt x="7" y="95"/>
                        </a:cubicBezTo>
                        <a:cubicBezTo>
                          <a:pt x="8" y="91"/>
                          <a:pt x="7" y="87"/>
                          <a:pt x="10" y="87"/>
                        </a:cubicBezTo>
                        <a:cubicBezTo>
                          <a:pt x="13" y="87"/>
                          <a:pt x="15" y="86"/>
                          <a:pt x="17" y="89"/>
                        </a:cubicBezTo>
                        <a:cubicBezTo>
                          <a:pt x="19" y="91"/>
                          <a:pt x="21" y="92"/>
                          <a:pt x="20" y="94"/>
                        </a:cubicBezTo>
                        <a:cubicBezTo>
                          <a:pt x="20" y="96"/>
                          <a:pt x="17" y="96"/>
                          <a:pt x="20" y="100"/>
                        </a:cubicBezTo>
                        <a:cubicBezTo>
                          <a:pt x="23" y="103"/>
                          <a:pt x="24" y="105"/>
                          <a:pt x="22" y="106"/>
                        </a:cubicBezTo>
                        <a:cubicBezTo>
                          <a:pt x="19" y="106"/>
                          <a:pt x="18" y="106"/>
                          <a:pt x="16" y="103"/>
                        </a:cubicBezTo>
                        <a:cubicBezTo>
                          <a:pt x="14" y="100"/>
                          <a:pt x="13" y="97"/>
                          <a:pt x="12" y="98"/>
                        </a:cubicBezTo>
                        <a:cubicBezTo>
                          <a:pt x="11" y="100"/>
                          <a:pt x="11" y="99"/>
                          <a:pt x="10" y="102"/>
                        </a:cubicBezTo>
                        <a:cubicBezTo>
                          <a:pt x="9" y="106"/>
                          <a:pt x="7" y="101"/>
                          <a:pt x="6" y="105"/>
                        </a:cubicBezTo>
                        <a:cubicBezTo>
                          <a:pt x="5" y="108"/>
                          <a:pt x="4" y="112"/>
                          <a:pt x="3" y="115"/>
                        </a:cubicBezTo>
                        <a:cubicBezTo>
                          <a:pt x="8" y="112"/>
                          <a:pt x="13" y="109"/>
                          <a:pt x="16" y="110"/>
                        </a:cubicBezTo>
                        <a:cubicBezTo>
                          <a:pt x="20" y="113"/>
                          <a:pt x="16" y="115"/>
                          <a:pt x="21" y="118"/>
                        </a:cubicBezTo>
                        <a:cubicBezTo>
                          <a:pt x="27" y="122"/>
                          <a:pt x="29" y="124"/>
                          <a:pt x="37" y="123"/>
                        </a:cubicBezTo>
                        <a:cubicBezTo>
                          <a:pt x="46" y="122"/>
                          <a:pt x="48" y="119"/>
                          <a:pt x="50" y="123"/>
                        </a:cubicBezTo>
                        <a:cubicBezTo>
                          <a:pt x="52" y="128"/>
                          <a:pt x="56" y="131"/>
                          <a:pt x="60" y="133"/>
                        </a:cubicBezTo>
                        <a:cubicBezTo>
                          <a:pt x="63" y="135"/>
                          <a:pt x="67" y="136"/>
                          <a:pt x="69" y="140"/>
                        </a:cubicBezTo>
                        <a:cubicBezTo>
                          <a:pt x="72" y="144"/>
                          <a:pt x="69" y="146"/>
                          <a:pt x="72" y="146"/>
                        </a:cubicBezTo>
                        <a:cubicBezTo>
                          <a:pt x="76" y="147"/>
                          <a:pt x="76" y="146"/>
                          <a:pt x="78" y="144"/>
                        </a:cubicBezTo>
                        <a:cubicBezTo>
                          <a:pt x="81" y="142"/>
                          <a:pt x="79" y="137"/>
                          <a:pt x="84" y="141"/>
                        </a:cubicBezTo>
                        <a:cubicBezTo>
                          <a:pt x="86" y="142"/>
                          <a:pt x="87" y="144"/>
                          <a:pt x="88" y="146"/>
                        </a:cubicBezTo>
                        <a:cubicBezTo>
                          <a:pt x="90" y="143"/>
                          <a:pt x="92" y="141"/>
                          <a:pt x="93" y="141"/>
                        </a:cubicBezTo>
                        <a:cubicBezTo>
                          <a:pt x="95" y="139"/>
                          <a:pt x="97" y="131"/>
                          <a:pt x="96" y="125"/>
                        </a:cubicBezTo>
                        <a:cubicBezTo>
                          <a:pt x="95" y="120"/>
                          <a:pt x="100" y="113"/>
                          <a:pt x="100" y="113"/>
                        </a:cubicBezTo>
                        <a:cubicBezTo>
                          <a:pt x="100" y="113"/>
                          <a:pt x="107" y="108"/>
                          <a:pt x="111" y="104"/>
                        </a:cubicBezTo>
                        <a:cubicBezTo>
                          <a:pt x="115" y="100"/>
                          <a:pt x="113" y="99"/>
                          <a:pt x="109" y="97"/>
                        </a:cubicBezTo>
                        <a:cubicBezTo>
                          <a:pt x="105" y="95"/>
                          <a:pt x="109" y="93"/>
                          <a:pt x="114" y="93"/>
                        </a:cubicBezTo>
                        <a:cubicBezTo>
                          <a:pt x="117" y="93"/>
                          <a:pt x="118" y="92"/>
                          <a:pt x="119" y="91"/>
                        </a:cubicBezTo>
                        <a:moveTo>
                          <a:pt x="20" y="71"/>
                        </a:moveTo>
                        <a:cubicBezTo>
                          <a:pt x="19" y="72"/>
                          <a:pt x="17" y="74"/>
                          <a:pt x="16" y="75"/>
                        </a:cubicBezTo>
                        <a:cubicBezTo>
                          <a:pt x="14" y="75"/>
                          <a:pt x="14" y="70"/>
                          <a:pt x="14" y="67"/>
                        </a:cubicBezTo>
                        <a:cubicBezTo>
                          <a:pt x="13" y="64"/>
                          <a:pt x="17" y="61"/>
                          <a:pt x="19" y="62"/>
                        </a:cubicBezTo>
                        <a:cubicBezTo>
                          <a:pt x="22" y="63"/>
                          <a:pt x="20" y="70"/>
                          <a:pt x="20" y="71"/>
                        </a:cubicBezTo>
                        <a:close/>
                        <a:moveTo>
                          <a:pt x="22" y="44"/>
                        </a:moveTo>
                        <a:cubicBezTo>
                          <a:pt x="23" y="46"/>
                          <a:pt x="21" y="51"/>
                          <a:pt x="20" y="52"/>
                        </a:cubicBezTo>
                        <a:cubicBezTo>
                          <a:pt x="19" y="53"/>
                          <a:pt x="18" y="46"/>
                          <a:pt x="18" y="44"/>
                        </a:cubicBezTo>
                        <a:cubicBezTo>
                          <a:pt x="18" y="43"/>
                          <a:pt x="17" y="39"/>
                          <a:pt x="18" y="37"/>
                        </a:cubicBezTo>
                        <a:cubicBezTo>
                          <a:pt x="19" y="35"/>
                          <a:pt x="23" y="33"/>
                          <a:pt x="23" y="35"/>
                        </a:cubicBezTo>
                        <a:cubicBezTo>
                          <a:pt x="24" y="37"/>
                          <a:pt x="22" y="42"/>
                          <a:pt x="22" y="44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2" name="Freeform 80">
                    <a:extLst>
                      <a:ext uri="{FF2B5EF4-FFF2-40B4-BE49-F238E27FC236}">
                        <a16:creationId xmlns:a16="http://schemas.microsoft.com/office/drawing/2014/main" id="{7D6576A8-0F34-4755-AA56-774934880B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16420" y="3881983"/>
                    <a:ext cx="553532" cy="639379"/>
                  </a:xfrm>
                  <a:custGeom>
                    <a:avLst/>
                    <a:gdLst>
                      <a:gd name="T0" fmla="*/ 302 w 114"/>
                      <a:gd name="T1" fmla="*/ 190 h 127"/>
                      <a:gd name="T2" fmla="*/ 297 w 114"/>
                      <a:gd name="T3" fmla="*/ 176 h 127"/>
                      <a:gd name="T4" fmla="*/ 265 w 114"/>
                      <a:gd name="T5" fmla="*/ 155 h 127"/>
                      <a:gd name="T6" fmla="*/ 268 w 114"/>
                      <a:gd name="T7" fmla="*/ 120 h 127"/>
                      <a:gd name="T8" fmla="*/ 281 w 114"/>
                      <a:gd name="T9" fmla="*/ 99 h 127"/>
                      <a:gd name="T10" fmla="*/ 278 w 114"/>
                      <a:gd name="T11" fmla="*/ 88 h 127"/>
                      <a:gd name="T12" fmla="*/ 262 w 114"/>
                      <a:gd name="T13" fmla="*/ 85 h 127"/>
                      <a:gd name="T14" fmla="*/ 257 w 114"/>
                      <a:gd name="T15" fmla="*/ 75 h 127"/>
                      <a:gd name="T16" fmla="*/ 246 w 114"/>
                      <a:gd name="T17" fmla="*/ 69 h 127"/>
                      <a:gd name="T18" fmla="*/ 246 w 114"/>
                      <a:gd name="T19" fmla="*/ 51 h 127"/>
                      <a:gd name="T20" fmla="*/ 233 w 114"/>
                      <a:gd name="T21" fmla="*/ 45 h 127"/>
                      <a:gd name="T22" fmla="*/ 219 w 114"/>
                      <a:gd name="T23" fmla="*/ 43 h 127"/>
                      <a:gd name="T24" fmla="*/ 206 w 114"/>
                      <a:gd name="T25" fmla="*/ 32 h 127"/>
                      <a:gd name="T26" fmla="*/ 195 w 114"/>
                      <a:gd name="T27" fmla="*/ 27 h 127"/>
                      <a:gd name="T28" fmla="*/ 190 w 114"/>
                      <a:gd name="T29" fmla="*/ 45 h 127"/>
                      <a:gd name="T30" fmla="*/ 185 w 114"/>
                      <a:gd name="T31" fmla="*/ 51 h 127"/>
                      <a:gd name="T32" fmla="*/ 174 w 114"/>
                      <a:gd name="T33" fmla="*/ 43 h 127"/>
                      <a:gd name="T34" fmla="*/ 169 w 114"/>
                      <a:gd name="T35" fmla="*/ 37 h 127"/>
                      <a:gd name="T36" fmla="*/ 169 w 114"/>
                      <a:gd name="T37" fmla="*/ 19 h 127"/>
                      <a:gd name="T38" fmla="*/ 163 w 114"/>
                      <a:gd name="T39" fmla="*/ 8 h 127"/>
                      <a:gd name="T40" fmla="*/ 155 w 114"/>
                      <a:gd name="T41" fmla="*/ 0 h 127"/>
                      <a:gd name="T42" fmla="*/ 144 w 114"/>
                      <a:gd name="T43" fmla="*/ 5 h 127"/>
                      <a:gd name="T44" fmla="*/ 123 w 114"/>
                      <a:gd name="T45" fmla="*/ 32 h 127"/>
                      <a:gd name="T46" fmla="*/ 118 w 114"/>
                      <a:gd name="T47" fmla="*/ 51 h 127"/>
                      <a:gd name="T48" fmla="*/ 91 w 114"/>
                      <a:gd name="T49" fmla="*/ 67 h 127"/>
                      <a:gd name="T50" fmla="*/ 78 w 114"/>
                      <a:gd name="T51" fmla="*/ 80 h 127"/>
                      <a:gd name="T52" fmla="*/ 75 w 114"/>
                      <a:gd name="T53" fmla="*/ 91 h 127"/>
                      <a:gd name="T54" fmla="*/ 64 w 114"/>
                      <a:gd name="T55" fmla="*/ 88 h 127"/>
                      <a:gd name="T56" fmla="*/ 62 w 114"/>
                      <a:gd name="T57" fmla="*/ 125 h 127"/>
                      <a:gd name="T58" fmla="*/ 51 w 114"/>
                      <a:gd name="T59" fmla="*/ 128 h 127"/>
                      <a:gd name="T60" fmla="*/ 43 w 114"/>
                      <a:gd name="T61" fmla="*/ 144 h 127"/>
                      <a:gd name="T62" fmla="*/ 11 w 114"/>
                      <a:gd name="T63" fmla="*/ 141 h 127"/>
                      <a:gd name="T64" fmla="*/ 3 w 114"/>
                      <a:gd name="T65" fmla="*/ 155 h 127"/>
                      <a:gd name="T66" fmla="*/ 0 w 114"/>
                      <a:gd name="T67" fmla="*/ 163 h 127"/>
                      <a:gd name="T68" fmla="*/ 0 w 114"/>
                      <a:gd name="T69" fmla="*/ 163 h 127"/>
                      <a:gd name="T70" fmla="*/ 13 w 114"/>
                      <a:gd name="T71" fmla="*/ 171 h 127"/>
                      <a:gd name="T72" fmla="*/ 24 w 114"/>
                      <a:gd name="T73" fmla="*/ 187 h 127"/>
                      <a:gd name="T74" fmla="*/ 11 w 114"/>
                      <a:gd name="T75" fmla="*/ 230 h 127"/>
                      <a:gd name="T76" fmla="*/ 27 w 114"/>
                      <a:gd name="T77" fmla="*/ 248 h 127"/>
                      <a:gd name="T78" fmla="*/ 67 w 114"/>
                      <a:gd name="T79" fmla="*/ 235 h 127"/>
                      <a:gd name="T80" fmla="*/ 80 w 114"/>
                      <a:gd name="T81" fmla="*/ 248 h 127"/>
                      <a:gd name="T82" fmla="*/ 64 w 114"/>
                      <a:gd name="T83" fmla="*/ 267 h 127"/>
                      <a:gd name="T84" fmla="*/ 64 w 114"/>
                      <a:gd name="T85" fmla="*/ 275 h 127"/>
                      <a:gd name="T86" fmla="*/ 80 w 114"/>
                      <a:gd name="T87" fmla="*/ 291 h 127"/>
                      <a:gd name="T88" fmla="*/ 104 w 114"/>
                      <a:gd name="T89" fmla="*/ 304 h 127"/>
                      <a:gd name="T90" fmla="*/ 136 w 114"/>
                      <a:gd name="T91" fmla="*/ 286 h 127"/>
                      <a:gd name="T92" fmla="*/ 153 w 114"/>
                      <a:gd name="T93" fmla="*/ 299 h 127"/>
                      <a:gd name="T94" fmla="*/ 171 w 114"/>
                      <a:gd name="T95" fmla="*/ 304 h 127"/>
                      <a:gd name="T96" fmla="*/ 190 w 114"/>
                      <a:gd name="T97" fmla="*/ 299 h 127"/>
                      <a:gd name="T98" fmla="*/ 209 w 114"/>
                      <a:gd name="T99" fmla="*/ 318 h 127"/>
                      <a:gd name="T100" fmla="*/ 227 w 114"/>
                      <a:gd name="T101" fmla="*/ 315 h 127"/>
                      <a:gd name="T102" fmla="*/ 225 w 114"/>
                      <a:gd name="T103" fmla="*/ 339 h 127"/>
                      <a:gd name="T104" fmla="*/ 227 w 114"/>
                      <a:gd name="T105" fmla="*/ 331 h 127"/>
                      <a:gd name="T106" fmla="*/ 243 w 114"/>
                      <a:gd name="T107" fmla="*/ 315 h 127"/>
                      <a:gd name="T108" fmla="*/ 268 w 114"/>
                      <a:gd name="T109" fmla="*/ 299 h 127"/>
                      <a:gd name="T110" fmla="*/ 292 w 114"/>
                      <a:gd name="T111" fmla="*/ 254 h 127"/>
                      <a:gd name="T112" fmla="*/ 305 w 114"/>
                      <a:gd name="T113" fmla="*/ 222 h 127"/>
                      <a:gd name="T114" fmla="*/ 302 w 114"/>
                      <a:gd name="T115" fmla="*/ 190 h 127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0" t="0" r="r" b="b"/>
                    <a:pathLst>
                      <a:path w="114" h="127">
                        <a:moveTo>
                          <a:pt x="113" y="71"/>
                        </a:moveTo>
                        <a:cubicBezTo>
                          <a:pt x="113" y="70"/>
                          <a:pt x="114" y="67"/>
                          <a:pt x="111" y="66"/>
                        </a:cubicBezTo>
                        <a:cubicBezTo>
                          <a:pt x="108" y="65"/>
                          <a:pt x="99" y="60"/>
                          <a:pt x="99" y="58"/>
                        </a:cubicBezTo>
                        <a:cubicBezTo>
                          <a:pt x="100" y="57"/>
                          <a:pt x="99" y="48"/>
                          <a:pt x="100" y="45"/>
                        </a:cubicBezTo>
                        <a:cubicBezTo>
                          <a:pt x="102" y="42"/>
                          <a:pt x="105" y="38"/>
                          <a:pt x="105" y="37"/>
                        </a:cubicBezTo>
                        <a:cubicBezTo>
                          <a:pt x="105" y="36"/>
                          <a:pt x="106" y="32"/>
                          <a:pt x="104" y="33"/>
                        </a:cubicBezTo>
                        <a:cubicBezTo>
                          <a:pt x="102" y="33"/>
                          <a:pt x="98" y="33"/>
                          <a:pt x="98" y="32"/>
                        </a:cubicBezTo>
                        <a:cubicBezTo>
                          <a:pt x="98" y="31"/>
                          <a:pt x="98" y="28"/>
                          <a:pt x="96" y="28"/>
                        </a:cubicBezTo>
                        <a:cubicBezTo>
                          <a:pt x="94" y="29"/>
                          <a:pt x="92" y="28"/>
                          <a:pt x="92" y="26"/>
                        </a:cubicBezTo>
                        <a:cubicBezTo>
                          <a:pt x="92" y="24"/>
                          <a:pt x="93" y="20"/>
                          <a:pt x="92" y="19"/>
                        </a:cubicBezTo>
                        <a:cubicBezTo>
                          <a:pt x="90" y="18"/>
                          <a:pt x="87" y="17"/>
                          <a:pt x="87" y="17"/>
                        </a:cubicBezTo>
                        <a:cubicBezTo>
                          <a:pt x="82" y="16"/>
                          <a:pt x="82" y="16"/>
                          <a:pt x="82" y="16"/>
                        </a:cubicBezTo>
                        <a:cubicBezTo>
                          <a:pt x="82" y="16"/>
                          <a:pt x="79" y="13"/>
                          <a:pt x="77" y="12"/>
                        </a:cubicBezTo>
                        <a:cubicBezTo>
                          <a:pt x="75" y="12"/>
                          <a:pt x="73" y="10"/>
                          <a:pt x="73" y="10"/>
                        </a:cubicBezTo>
                        <a:cubicBezTo>
                          <a:pt x="72" y="11"/>
                          <a:pt x="71" y="17"/>
                          <a:pt x="71" y="17"/>
                        </a:cubicBezTo>
                        <a:cubicBezTo>
                          <a:pt x="71" y="17"/>
                          <a:pt x="70" y="21"/>
                          <a:pt x="69" y="19"/>
                        </a:cubicBezTo>
                        <a:cubicBezTo>
                          <a:pt x="68" y="16"/>
                          <a:pt x="67" y="16"/>
                          <a:pt x="65" y="16"/>
                        </a:cubicBezTo>
                        <a:cubicBezTo>
                          <a:pt x="63" y="16"/>
                          <a:pt x="63" y="17"/>
                          <a:pt x="63" y="14"/>
                        </a:cubicBezTo>
                        <a:cubicBezTo>
                          <a:pt x="63" y="11"/>
                          <a:pt x="66" y="9"/>
                          <a:pt x="63" y="7"/>
                        </a:cubicBezTo>
                        <a:cubicBezTo>
                          <a:pt x="61" y="5"/>
                          <a:pt x="61" y="5"/>
                          <a:pt x="61" y="3"/>
                        </a:cubicBezTo>
                        <a:cubicBezTo>
                          <a:pt x="61" y="2"/>
                          <a:pt x="58" y="0"/>
                          <a:pt x="58" y="0"/>
                        </a:cubicBezTo>
                        <a:cubicBezTo>
                          <a:pt x="58" y="0"/>
                          <a:pt x="56" y="0"/>
                          <a:pt x="54" y="2"/>
                        </a:cubicBezTo>
                        <a:cubicBezTo>
                          <a:pt x="52" y="4"/>
                          <a:pt x="46" y="9"/>
                          <a:pt x="46" y="12"/>
                        </a:cubicBezTo>
                        <a:cubicBezTo>
                          <a:pt x="46" y="15"/>
                          <a:pt x="47" y="17"/>
                          <a:pt x="44" y="19"/>
                        </a:cubicBezTo>
                        <a:cubicBezTo>
                          <a:pt x="42" y="21"/>
                          <a:pt x="35" y="24"/>
                          <a:pt x="34" y="25"/>
                        </a:cubicBezTo>
                        <a:cubicBezTo>
                          <a:pt x="33" y="26"/>
                          <a:pt x="30" y="29"/>
                          <a:pt x="29" y="30"/>
                        </a:cubicBezTo>
                        <a:cubicBezTo>
                          <a:pt x="28" y="31"/>
                          <a:pt x="28" y="34"/>
                          <a:pt x="28" y="34"/>
                        </a:cubicBezTo>
                        <a:cubicBezTo>
                          <a:pt x="24" y="33"/>
                          <a:pt x="24" y="33"/>
                          <a:pt x="24" y="33"/>
                        </a:cubicBezTo>
                        <a:cubicBezTo>
                          <a:pt x="23" y="47"/>
                          <a:pt x="23" y="47"/>
                          <a:pt x="23" y="47"/>
                        </a:cubicBezTo>
                        <a:cubicBezTo>
                          <a:pt x="23" y="47"/>
                          <a:pt x="20" y="47"/>
                          <a:pt x="19" y="48"/>
                        </a:cubicBezTo>
                        <a:cubicBezTo>
                          <a:pt x="18" y="49"/>
                          <a:pt x="16" y="54"/>
                          <a:pt x="16" y="54"/>
                        </a:cubicBezTo>
                        <a:cubicBezTo>
                          <a:pt x="4" y="53"/>
                          <a:pt x="4" y="53"/>
                          <a:pt x="4" y="53"/>
                        </a:cubicBezTo>
                        <a:cubicBezTo>
                          <a:pt x="4" y="53"/>
                          <a:pt x="1" y="57"/>
                          <a:pt x="1" y="58"/>
                        </a:cubicBezTo>
                        <a:cubicBezTo>
                          <a:pt x="0" y="58"/>
                          <a:pt x="0" y="61"/>
                          <a:pt x="0" y="61"/>
                        </a:cubicBezTo>
                        <a:cubicBezTo>
                          <a:pt x="0" y="61"/>
                          <a:pt x="0" y="61"/>
                          <a:pt x="0" y="61"/>
                        </a:cubicBezTo>
                        <a:cubicBezTo>
                          <a:pt x="2" y="62"/>
                          <a:pt x="4" y="64"/>
                          <a:pt x="5" y="64"/>
                        </a:cubicBezTo>
                        <a:cubicBezTo>
                          <a:pt x="9" y="66"/>
                          <a:pt x="10" y="65"/>
                          <a:pt x="9" y="70"/>
                        </a:cubicBezTo>
                        <a:cubicBezTo>
                          <a:pt x="7" y="75"/>
                          <a:pt x="5" y="81"/>
                          <a:pt x="4" y="86"/>
                        </a:cubicBezTo>
                        <a:cubicBezTo>
                          <a:pt x="3" y="92"/>
                          <a:pt x="5" y="93"/>
                          <a:pt x="10" y="93"/>
                        </a:cubicBezTo>
                        <a:cubicBezTo>
                          <a:pt x="16" y="93"/>
                          <a:pt x="22" y="86"/>
                          <a:pt x="25" y="88"/>
                        </a:cubicBezTo>
                        <a:cubicBezTo>
                          <a:pt x="28" y="91"/>
                          <a:pt x="33" y="91"/>
                          <a:pt x="30" y="93"/>
                        </a:cubicBezTo>
                        <a:cubicBezTo>
                          <a:pt x="28" y="95"/>
                          <a:pt x="24" y="98"/>
                          <a:pt x="24" y="100"/>
                        </a:cubicBezTo>
                        <a:cubicBezTo>
                          <a:pt x="24" y="101"/>
                          <a:pt x="24" y="102"/>
                          <a:pt x="24" y="103"/>
                        </a:cubicBezTo>
                        <a:cubicBezTo>
                          <a:pt x="27" y="105"/>
                          <a:pt x="29" y="107"/>
                          <a:pt x="30" y="109"/>
                        </a:cubicBezTo>
                        <a:cubicBezTo>
                          <a:pt x="33" y="114"/>
                          <a:pt x="33" y="116"/>
                          <a:pt x="39" y="114"/>
                        </a:cubicBezTo>
                        <a:cubicBezTo>
                          <a:pt x="44" y="111"/>
                          <a:pt x="47" y="107"/>
                          <a:pt x="51" y="107"/>
                        </a:cubicBezTo>
                        <a:cubicBezTo>
                          <a:pt x="54" y="107"/>
                          <a:pt x="56" y="108"/>
                          <a:pt x="57" y="112"/>
                        </a:cubicBezTo>
                        <a:cubicBezTo>
                          <a:pt x="58" y="116"/>
                          <a:pt x="61" y="114"/>
                          <a:pt x="64" y="114"/>
                        </a:cubicBezTo>
                        <a:cubicBezTo>
                          <a:pt x="67" y="113"/>
                          <a:pt x="67" y="109"/>
                          <a:pt x="71" y="112"/>
                        </a:cubicBezTo>
                        <a:cubicBezTo>
                          <a:pt x="75" y="114"/>
                          <a:pt x="75" y="119"/>
                          <a:pt x="78" y="119"/>
                        </a:cubicBezTo>
                        <a:cubicBezTo>
                          <a:pt x="81" y="119"/>
                          <a:pt x="82" y="115"/>
                          <a:pt x="85" y="118"/>
                        </a:cubicBezTo>
                        <a:cubicBezTo>
                          <a:pt x="87" y="120"/>
                          <a:pt x="84" y="122"/>
                          <a:pt x="84" y="127"/>
                        </a:cubicBezTo>
                        <a:cubicBezTo>
                          <a:pt x="84" y="126"/>
                          <a:pt x="85" y="125"/>
                          <a:pt x="85" y="124"/>
                        </a:cubicBezTo>
                        <a:cubicBezTo>
                          <a:pt x="86" y="123"/>
                          <a:pt x="87" y="120"/>
                          <a:pt x="91" y="118"/>
                        </a:cubicBezTo>
                        <a:cubicBezTo>
                          <a:pt x="95" y="115"/>
                          <a:pt x="97" y="113"/>
                          <a:pt x="100" y="112"/>
                        </a:cubicBezTo>
                        <a:cubicBezTo>
                          <a:pt x="104" y="110"/>
                          <a:pt x="107" y="99"/>
                          <a:pt x="109" y="95"/>
                        </a:cubicBezTo>
                        <a:cubicBezTo>
                          <a:pt x="111" y="91"/>
                          <a:pt x="113" y="85"/>
                          <a:pt x="114" y="83"/>
                        </a:cubicBezTo>
                        <a:cubicBezTo>
                          <a:pt x="114" y="80"/>
                          <a:pt x="112" y="73"/>
                          <a:pt x="113" y="7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3" name="Freeform 81">
                    <a:extLst>
                      <a:ext uri="{FF2B5EF4-FFF2-40B4-BE49-F238E27FC236}">
                        <a16:creationId xmlns:a16="http://schemas.microsoft.com/office/drawing/2014/main" id="{FE7B1F0A-A697-4935-89D0-F8885E2B39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81938" y="4400653"/>
                    <a:ext cx="457345" cy="422479"/>
                  </a:xfrm>
                  <a:custGeom>
                    <a:avLst/>
                    <a:gdLst>
                      <a:gd name="T0" fmla="*/ 247 w 94"/>
                      <a:gd name="T1" fmla="*/ 40 h 84"/>
                      <a:gd name="T2" fmla="*/ 228 w 94"/>
                      <a:gd name="T3" fmla="*/ 43 h 84"/>
                      <a:gd name="T4" fmla="*/ 209 w 94"/>
                      <a:gd name="T5" fmla="*/ 24 h 84"/>
                      <a:gd name="T6" fmla="*/ 190 w 94"/>
                      <a:gd name="T7" fmla="*/ 29 h 84"/>
                      <a:gd name="T8" fmla="*/ 172 w 94"/>
                      <a:gd name="T9" fmla="*/ 24 h 84"/>
                      <a:gd name="T10" fmla="*/ 155 w 94"/>
                      <a:gd name="T11" fmla="*/ 11 h 84"/>
                      <a:gd name="T12" fmla="*/ 123 w 94"/>
                      <a:gd name="T13" fmla="*/ 29 h 84"/>
                      <a:gd name="T14" fmla="*/ 99 w 94"/>
                      <a:gd name="T15" fmla="*/ 16 h 84"/>
                      <a:gd name="T16" fmla="*/ 83 w 94"/>
                      <a:gd name="T17" fmla="*/ 0 h 84"/>
                      <a:gd name="T18" fmla="*/ 70 w 94"/>
                      <a:gd name="T19" fmla="*/ 5 h 84"/>
                      <a:gd name="T20" fmla="*/ 56 w 94"/>
                      <a:gd name="T21" fmla="*/ 16 h 84"/>
                      <a:gd name="T22" fmla="*/ 62 w 94"/>
                      <a:gd name="T23" fmla="*/ 35 h 84"/>
                      <a:gd name="T24" fmla="*/ 32 w 94"/>
                      <a:gd name="T25" fmla="*/ 59 h 84"/>
                      <a:gd name="T26" fmla="*/ 21 w 94"/>
                      <a:gd name="T27" fmla="*/ 91 h 84"/>
                      <a:gd name="T28" fmla="*/ 13 w 94"/>
                      <a:gd name="T29" fmla="*/ 133 h 84"/>
                      <a:gd name="T30" fmla="*/ 0 w 94"/>
                      <a:gd name="T31" fmla="*/ 147 h 84"/>
                      <a:gd name="T32" fmla="*/ 11 w 94"/>
                      <a:gd name="T33" fmla="*/ 165 h 84"/>
                      <a:gd name="T34" fmla="*/ 29 w 94"/>
                      <a:gd name="T35" fmla="*/ 171 h 84"/>
                      <a:gd name="T36" fmla="*/ 46 w 94"/>
                      <a:gd name="T37" fmla="*/ 173 h 84"/>
                      <a:gd name="T38" fmla="*/ 40 w 94"/>
                      <a:gd name="T39" fmla="*/ 219 h 84"/>
                      <a:gd name="T40" fmla="*/ 40 w 94"/>
                      <a:gd name="T41" fmla="*/ 216 h 84"/>
                      <a:gd name="T42" fmla="*/ 64 w 94"/>
                      <a:gd name="T43" fmla="*/ 216 h 84"/>
                      <a:gd name="T44" fmla="*/ 83 w 94"/>
                      <a:gd name="T45" fmla="*/ 213 h 84"/>
                      <a:gd name="T46" fmla="*/ 105 w 94"/>
                      <a:gd name="T47" fmla="*/ 219 h 84"/>
                      <a:gd name="T48" fmla="*/ 118 w 94"/>
                      <a:gd name="T49" fmla="*/ 203 h 84"/>
                      <a:gd name="T50" fmla="*/ 142 w 94"/>
                      <a:gd name="T51" fmla="*/ 192 h 84"/>
                      <a:gd name="T52" fmla="*/ 172 w 94"/>
                      <a:gd name="T53" fmla="*/ 195 h 84"/>
                      <a:gd name="T54" fmla="*/ 180 w 94"/>
                      <a:gd name="T55" fmla="*/ 181 h 84"/>
                      <a:gd name="T56" fmla="*/ 196 w 94"/>
                      <a:gd name="T57" fmla="*/ 176 h 84"/>
                      <a:gd name="T58" fmla="*/ 220 w 94"/>
                      <a:gd name="T59" fmla="*/ 168 h 84"/>
                      <a:gd name="T60" fmla="*/ 223 w 94"/>
                      <a:gd name="T61" fmla="*/ 139 h 84"/>
                      <a:gd name="T62" fmla="*/ 209 w 94"/>
                      <a:gd name="T63" fmla="*/ 128 h 84"/>
                      <a:gd name="T64" fmla="*/ 212 w 94"/>
                      <a:gd name="T65" fmla="*/ 109 h 84"/>
                      <a:gd name="T66" fmla="*/ 244 w 94"/>
                      <a:gd name="T67" fmla="*/ 96 h 84"/>
                      <a:gd name="T68" fmla="*/ 241 w 94"/>
                      <a:gd name="T69" fmla="*/ 83 h 84"/>
                      <a:gd name="T70" fmla="*/ 244 w 94"/>
                      <a:gd name="T71" fmla="*/ 64 h 84"/>
                      <a:gd name="T72" fmla="*/ 247 w 94"/>
                      <a:gd name="T73" fmla="*/ 40 h 8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94" h="84">
                        <a:moveTo>
                          <a:pt x="92" y="15"/>
                        </a:moveTo>
                        <a:cubicBezTo>
                          <a:pt x="89" y="12"/>
                          <a:pt x="88" y="16"/>
                          <a:pt x="85" y="16"/>
                        </a:cubicBezTo>
                        <a:cubicBezTo>
                          <a:pt x="82" y="16"/>
                          <a:pt x="82" y="11"/>
                          <a:pt x="78" y="9"/>
                        </a:cubicBezTo>
                        <a:cubicBezTo>
                          <a:pt x="74" y="6"/>
                          <a:pt x="74" y="10"/>
                          <a:pt x="71" y="11"/>
                        </a:cubicBezTo>
                        <a:cubicBezTo>
                          <a:pt x="68" y="11"/>
                          <a:pt x="65" y="13"/>
                          <a:pt x="64" y="9"/>
                        </a:cubicBezTo>
                        <a:cubicBezTo>
                          <a:pt x="63" y="5"/>
                          <a:pt x="61" y="4"/>
                          <a:pt x="58" y="4"/>
                        </a:cubicBezTo>
                        <a:cubicBezTo>
                          <a:pt x="54" y="4"/>
                          <a:pt x="51" y="8"/>
                          <a:pt x="46" y="11"/>
                        </a:cubicBezTo>
                        <a:cubicBezTo>
                          <a:pt x="40" y="13"/>
                          <a:pt x="40" y="11"/>
                          <a:pt x="37" y="6"/>
                        </a:cubicBezTo>
                        <a:cubicBezTo>
                          <a:pt x="36" y="4"/>
                          <a:pt x="34" y="2"/>
                          <a:pt x="31" y="0"/>
                        </a:cubicBezTo>
                        <a:cubicBezTo>
                          <a:pt x="30" y="1"/>
                          <a:pt x="29" y="2"/>
                          <a:pt x="26" y="2"/>
                        </a:cubicBezTo>
                        <a:cubicBezTo>
                          <a:pt x="21" y="2"/>
                          <a:pt x="17" y="4"/>
                          <a:pt x="21" y="6"/>
                        </a:cubicBezTo>
                        <a:cubicBezTo>
                          <a:pt x="25" y="8"/>
                          <a:pt x="27" y="9"/>
                          <a:pt x="23" y="13"/>
                        </a:cubicBezTo>
                        <a:cubicBezTo>
                          <a:pt x="19" y="17"/>
                          <a:pt x="12" y="22"/>
                          <a:pt x="12" y="22"/>
                        </a:cubicBezTo>
                        <a:cubicBezTo>
                          <a:pt x="12" y="22"/>
                          <a:pt x="7" y="29"/>
                          <a:pt x="8" y="34"/>
                        </a:cubicBezTo>
                        <a:cubicBezTo>
                          <a:pt x="9" y="40"/>
                          <a:pt x="7" y="48"/>
                          <a:pt x="5" y="50"/>
                        </a:cubicBezTo>
                        <a:cubicBezTo>
                          <a:pt x="4" y="50"/>
                          <a:pt x="2" y="52"/>
                          <a:pt x="0" y="55"/>
                        </a:cubicBezTo>
                        <a:cubicBezTo>
                          <a:pt x="2" y="57"/>
                          <a:pt x="2" y="60"/>
                          <a:pt x="4" y="62"/>
                        </a:cubicBezTo>
                        <a:cubicBezTo>
                          <a:pt x="7" y="66"/>
                          <a:pt x="5" y="64"/>
                          <a:pt x="11" y="64"/>
                        </a:cubicBezTo>
                        <a:cubicBezTo>
                          <a:pt x="17" y="65"/>
                          <a:pt x="16" y="60"/>
                          <a:pt x="17" y="65"/>
                        </a:cubicBezTo>
                        <a:cubicBezTo>
                          <a:pt x="17" y="69"/>
                          <a:pt x="14" y="74"/>
                          <a:pt x="15" y="82"/>
                        </a:cubicBezTo>
                        <a:cubicBezTo>
                          <a:pt x="15" y="82"/>
                          <a:pt x="15" y="82"/>
                          <a:pt x="15" y="81"/>
                        </a:cubicBezTo>
                        <a:cubicBezTo>
                          <a:pt x="15" y="80"/>
                          <a:pt x="22" y="81"/>
                          <a:pt x="24" y="81"/>
                        </a:cubicBezTo>
                        <a:cubicBezTo>
                          <a:pt x="26" y="81"/>
                          <a:pt x="28" y="79"/>
                          <a:pt x="31" y="80"/>
                        </a:cubicBezTo>
                        <a:cubicBezTo>
                          <a:pt x="34" y="81"/>
                          <a:pt x="36" y="84"/>
                          <a:pt x="39" y="82"/>
                        </a:cubicBezTo>
                        <a:cubicBezTo>
                          <a:pt x="41" y="80"/>
                          <a:pt x="42" y="77"/>
                          <a:pt x="44" y="76"/>
                        </a:cubicBezTo>
                        <a:cubicBezTo>
                          <a:pt x="46" y="75"/>
                          <a:pt x="52" y="72"/>
                          <a:pt x="53" y="72"/>
                        </a:cubicBezTo>
                        <a:cubicBezTo>
                          <a:pt x="55" y="72"/>
                          <a:pt x="64" y="73"/>
                          <a:pt x="64" y="73"/>
                        </a:cubicBezTo>
                        <a:cubicBezTo>
                          <a:pt x="67" y="68"/>
                          <a:pt x="67" y="68"/>
                          <a:pt x="67" y="68"/>
                        </a:cubicBezTo>
                        <a:cubicBezTo>
                          <a:pt x="67" y="68"/>
                          <a:pt x="70" y="65"/>
                          <a:pt x="73" y="66"/>
                        </a:cubicBezTo>
                        <a:cubicBezTo>
                          <a:pt x="77" y="67"/>
                          <a:pt x="81" y="67"/>
                          <a:pt x="82" y="63"/>
                        </a:cubicBezTo>
                        <a:cubicBezTo>
                          <a:pt x="84" y="59"/>
                          <a:pt x="84" y="53"/>
                          <a:pt x="83" y="52"/>
                        </a:cubicBezTo>
                        <a:cubicBezTo>
                          <a:pt x="82" y="51"/>
                          <a:pt x="78" y="51"/>
                          <a:pt x="78" y="48"/>
                        </a:cubicBezTo>
                        <a:cubicBezTo>
                          <a:pt x="78" y="45"/>
                          <a:pt x="77" y="42"/>
                          <a:pt x="79" y="41"/>
                        </a:cubicBezTo>
                        <a:cubicBezTo>
                          <a:pt x="81" y="39"/>
                          <a:pt x="91" y="37"/>
                          <a:pt x="91" y="36"/>
                        </a:cubicBezTo>
                        <a:cubicBezTo>
                          <a:pt x="91" y="35"/>
                          <a:pt x="90" y="31"/>
                          <a:pt x="90" y="31"/>
                        </a:cubicBezTo>
                        <a:cubicBezTo>
                          <a:pt x="90" y="31"/>
                          <a:pt x="90" y="27"/>
                          <a:pt x="91" y="24"/>
                        </a:cubicBezTo>
                        <a:cubicBezTo>
                          <a:pt x="91" y="19"/>
                          <a:pt x="94" y="17"/>
                          <a:pt x="92" y="15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4" name="Freeform 82">
                    <a:extLst>
                      <a:ext uri="{FF2B5EF4-FFF2-40B4-BE49-F238E27FC236}">
                        <a16:creationId xmlns:a16="http://schemas.microsoft.com/office/drawing/2014/main" id="{CC58211E-F756-4A72-8804-7311E33E4E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48370" y="4491184"/>
                    <a:ext cx="617053" cy="584682"/>
                  </a:xfrm>
                  <a:custGeom>
                    <a:avLst/>
                    <a:gdLst>
                      <a:gd name="T0" fmla="*/ 340 w 127"/>
                      <a:gd name="T1" fmla="*/ 126 h 116"/>
                      <a:gd name="T2" fmla="*/ 324 w 127"/>
                      <a:gd name="T3" fmla="*/ 123 h 116"/>
                      <a:gd name="T4" fmla="*/ 305 w 127"/>
                      <a:gd name="T5" fmla="*/ 118 h 116"/>
                      <a:gd name="T6" fmla="*/ 281 w 127"/>
                      <a:gd name="T7" fmla="*/ 86 h 116"/>
                      <a:gd name="T8" fmla="*/ 268 w 127"/>
                      <a:gd name="T9" fmla="*/ 94 h 116"/>
                      <a:gd name="T10" fmla="*/ 252 w 127"/>
                      <a:gd name="T11" fmla="*/ 102 h 116"/>
                      <a:gd name="T12" fmla="*/ 244 w 127"/>
                      <a:gd name="T13" fmla="*/ 83 h 116"/>
                      <a:gd name="T14" fmla="*/ 217 w 127"/>
                      <a:gd name="T15" fmla="*/ 64 h 116"/>
                      <a:gd name="T16" fmla="*/ 193 w 127"/>
                      <a:gd name="T17" fmla="*/ 40 h 116"/>
                      <a:gd name="T18" fmla="*/ 158 w 127"/>
                      <a:gd name="T19" fmla="*/ 37 h 116"/>
                      <a:gd name="T20" fmla="*/ 115 w 127"/>
                      <a:gd name="T21" fmla="*/ 27 h 116"/>
                      <a:gd name="T22" fmla="*/ 99 w 127"/>
                      <a:gd name="T23" fmla="*/ 3 h 116"/>
                      <a:gd name="T24" fmla="*/ 67 w 127"/>
                      <a:gd name="T25" fmla="*/ 16 h 116"/>
                      <a:gd name="T26" fmla="*/ 64 w 127"/>
                      <a:gd name="T27" fmla="*/ 29 h 116"/>
                      <a:gd name="T28" fmla="*/ 54 w 127"/>
                      <a:gd name="T29" fmla="*/ 64 h 116"/>
                      <a:gd name="T30" fmla="*/ 48 w 127"/>
                      <a:gd name="T31" fmla="*/ 99 h 116"/>
                      <a:gd name="T32" fmla="*/ 46 w 127"/>
                      <a:gd name="T33" fmla="*/ 128 h 116"/>
                      <a:gd name="T34" fmla="*/ 35 w 127"/>
                      <a:gd name="T35" fmla="*/ 158 h 116"/>
                      <a:gd name="T36" fmla="*/ 32 w 127"/>
                      <a:gd name="T37" fmla="*/ 192 h 116"/>
                      <a:gd name="T38" fmla="*/ 27 w 127"/>
                      <a:gd name="T39" fmla="*/ 208 h 116"/>
                      <a:gd name="T40" fmla="*/ 16 w 127"/>
                      <a:gd name="T41" fmla="*/ 238 h 116"/>
                      <a:gd name="T42" fmla="*/ 16 w 127"/>
                      <a:gd name="T43" fmla="*/ 265 h 116"/>
                      <a:gd name="T44" fmla="*/ 0 w 127"/>
                      <a:gd name="T45" fmla="*/ 289 h 116"/>
                      <a:gd name="T46" fmla="*/ 35 w 127"/>
                      <a:gd name="T47" fmla="*/ 297 h 116"/>
                      <a:gd name="T48" fmla="*/ 78 w 127"/>
                      <a:gd name="T49" fmla="*/ 297 h 116"/>
                      <a:gd name="T50" fmla="*/ 99 w 127"/>
                      <a:gd name="T51" fmla="*/ 299 h 116"/>
                      <a:gd name="T52" fmla="*/ 134 w 127"/>
                      <a:gd name="T53" fmla="*/ 289 h 116"/>
                      <a:gd name="T54" fmla="*/ 185 w 127"/>
                      <a:gd name="T55" fmla="*/ 294 h 116"/>
                      <a:gd name="T56" fmla="*/ 214 w 127"/>
                      <a:gd name="T57" fmla="*/ 291 h 116"/>
                      <a:gd name="T58" fmla="*/ 244 w 127"/>
                      <a:gd name="T59" fmla="*/ 294 h 116"/>
                      <a:gd name="T60" fmla="*/ 270 w 127"/>
                      <a:gd name="T61" fmla="*/ 273 h 116"/>
                      <a:gd name="T62" fmla="*/ 268 w 127"/>
                      <a:gd name="T63" fmla="*/ 267 h 116"/>
                      <a:gd name="T64" fmla="*/ 265 w 127"/>
                      <a:gd name="T65" fmla="*/ 243 h 116"/>
                      <a:gd name="T66" fmla="*/ 273 w 127"/>
                      <a:gd name="T67" fmla="*/ 216 h 116"/>
                      <a:gd name="T68" fmla="*/ 257 w 127"/>
                      <a:gd name="T69" fmla="*/ 184 h 116"/>
                      <a:gd name="T70" fmla="*/ 294 w 127"/>
                      <a:gd name="T71" fmla="*/ 174 h 116"/>
                      <a:gd name="T72" fmla="*/ 313 w 127"/>
                      <a:gd name="T73" fmla="*/ 174 h 116"/>
                      <a:gd name="T74" fmla="*/ 324 w 127"/>
                      <a:gd name="T75" fmla="*/ 192 h 116"/>
                      <a:gd name="T76" fmla="*/ 335 w 127"/>
                      <a:gd name="T77" fmla="*/ 174 h 116"/>
                      <a:gd name="T78" fmla="*/ 340 w 127"/>
                      <a:gd name="T79" fmla="*/ 126 h 11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127" h="116">
                        <a:moveTo>
                          <a:pt x="127" y="47"/>
                        </a:moveTo>
                        <a:cubicBezTo>
                          <a:pt x="126" y="42"/>
                          <a:pt x="127" y="47"/>
                          <a:pt x="121" y="46"/>
                        </a:cubicBezTo>
                        <a:cubicBezTo>
                          <a:pt x="115" y="46"/>
                          <a:pt x="117" y="48"/>
                          <a:pt x="114" y="44"/>
                        </a:cubicBezTo>
                        <a:cubicBezTo>
                          <a:pt x="111" y="40"/>
                          <a:pt x="111" y="35"/>
                          <a:pt x="105" y="32"/>
                        </a:cubicBezTo>
                        <a:cubicBezTo>
                          <a:pt x="100" y="29"/>
                          <a:pt x="102" y="33"/>
                          <a:pt x="100" y="35"/>
                        </a:cubicBezTo>
                        <a:cubicBezTo>
                          <a:pt x="97" y="37"/>
                          <a:pt x="97" y="38"/>
                          <a:pt x="94" y="38"/>
                        </a:cubicBezTo>
                        <a:cubicBezTo>
                          <a:pt x="91" y="37"/>
                          <a:pt x="93" y="35"/>
                          <a:pt x="91" y="31"/>
                        </a:cubicBezTo>
                        <a:cubicBezTo>
                          <a:pt x="88" y="27"/>
                          <a:pt x="85" y="26"/>
                          <a:pt x="81" y="24"/>
                        </a:cubicBezTo>
                        <a:cubicBezTo>
                          <a:pt x="77" y="22"/>
                          <a:pt x="74" y="19"/>
                          <a:pt x="72" y="15"/>
                        </a:cubicBezTo>
                        <a:cubicBezTo>
                          <a:pt x="70" y="10"/>
                          <a:pt x="67" y="13"/>
                          <a:pt x="59" y="14"/>
                        </a:cubicBezTo>
                        <a:cubicBezTo>
                          <a:pt x="51" y="15"/>
                          <a:pt x="49" y="13"/>
                          <a:pt x="43" y="10"/>
                        </a:cubicBezTo>
                        <a:cubicBezTo>
                          <a:pt x="37" y="6"/>
                          <a:pt x="42" y="4"/>
                          <a:pt x="37" y="1"/>
                        </a:cubicBezTo>
                        <a:cubicBezTo>
                          <a:pt x="35" y="0"/>
                          <a:pt x="30" y="3"/>
                          <a:pt x="25" y="6"/>
                        </a:cubicBezTo>
                        <a:cubicBezTo>
                          <a:pt x="24" y="8"/>
                          <a:pt x="24" y="9"/>
                          <a:pt x="24" y="11"/>
                        </a:cubicBezTo>
                        <a:cubicBezTo>
                          <a:pt x="23" y="13"/>
                          <a:pt x="22" y="16"/>
                          <a:pt x="20" y="24"/>
                        </a:cubicBezTo>
                        <a:cubicBezTo>
                          <a:pt x="18" y="32"/>
                          <a:pt x="18" y="31"/>
                          <a:pt x="18" y="37"/>
                        </a:cubicBezTo>
                        <a:cubicBezTo>
                          <a:pt x="19" y="44"/>
                          <a:pt x="20" y="43"/>
                          <a:pt x="17" y="48"/>
                        </a:cubicBezTo>
                        <a:cubicBezTo>
                          <a:pt x="13" y="53"/>
                          <a:pt x="12" y="54"/>
                          <a:pt x="13" y="59"/>
                        </a:cubicBezTo>
                        <a:cubicBezTo>
                          <a:pt x="14" y="64"/>
                          <a:pt x="13" y="66"/>
                          <a:pt x="12" y="72"/>
                        </a:cubicBezTo>
                        <a:cubicBezTo>
                          <a:pt x="11" y="77"/>
                          <a:pt x="10" y="74"/>
                          <a:pt x="10" y="78"/>
                        </a:cubicBezTo>
                        <a:cubicBezTo>
                          <a:pt x="10" y="83"/>
                          <a:pt x="8" y="86"/>
                          <a:pt x="6" y="89"/>
                        </a:cubicBezTo>
                        <a:cubicBezTo>
                          <a:pt x="5" y="93"/>
                          <a:pt x="8" y="92"/>
                          <a:pt x="6" y="99"/>
                        </a:cubicBezTo>
                        <a:cubicBezTo>
                          <a:pt x="4" y="104"/>
                          <a:pt x="1" y="106"/>
                          <a:pt x="0" y="108"/>
                        </a:cubicBezTo>
                        <a:cubicBezTo>
                          <a:pt x="4" y="110"/>
                          <a:pt x="9" y="111"/>
                          <a:pt x="13" y="111"/>
                        </a:cubicBezTo>
                        <a:cubicBezTo>
                          <a:pt x="21" y="112"/>
                          <a:pt x="26" y="108"/>
                          <a:pt x="29" y="111"/>
                        </a:cubicBezTo>
                        <a:cubicBezTo>
                          <a:pt x="32" y="113"/>
                          <a:pt x="32" y="116"/>
                          <a:pt x="37" y="112"/>
                        </a:cubicBezTo>
                        <a:cubicBezTo>
                          <a:pt x="41" y="108"/>
                          <a:pt x="44" y="106"/>
                          <a:pt x="50" y="108"/>
                        </a:cubicBezTo>
                        <a:cubicBezTo>
                          <a:pt x="56" y="109"/>
                          <a:pt x="67" y="109"/>
                          <a:pt x="69" y="110"/>
                        </a:cubicBezTo>
                        <a:cubicBezTo>
                          <a:pt x="71" y="110"/>
                          <a:pt x="75" y="106"/>
                          <a:pt x="80" y="109"/>
                        </a:cubicBezTo>
                        <a:cubicBezTo>
                          <a:pt x="85" y="112"/>
                          <a:pt x="90" y="111"/>
                          <a:pt x="91" y="110"/>
                        </a:cubicBezTo>
                        <a:cubicBezTo>
                          <a:pt x="92" y="108"/>
                          <a:pt x="95" y="105"/>
                          <a:pt x="101" y="102"/>
                        </a:cubicBezTo>
                        <a:cubicBezTo>
                          <a:pt x="101" y="101"/>
                          <a:pt x="100" y="101"/>
                          <a:pt x="100" y="100"/>
                        </a:cubicBezTo>
                        <a:cubicBezTo>
                          <a:pt x="100" y="97"/>
                          <a:pt x="98" y="95"/>
                          <a:pt x="99" y="91"/>
                        </a:cubicBezTo>
                        <a:cubicBezTo>
                          <a:pt x="100" y="87"/>
                          <a:pt x="102" y="83"/>
                          <a:pt x="102" y="81"/>
                        </a:cubicBezTo>
                        <a:cubicBezTo>
                          <a:pt x="102" y="79"/>
                          <a:pt x="96" y="69"/>
                          <a:pt x="96" y="69"/>
                        </a:cubicBezTo>
                        <a:cubicBezTo>
                          <a:pt x="96" y="69"/>
                          <a:pt x="108" y="65"/>
                          <a:pt x="110" y="65"/>
                        </a:cubicBezTo>
                        <a:cubicBezTo>
                          <a:pt x="111" y="65"/>
                          <a:pt x="116" y="63"/>
                          <a:pt x="117" y="65"/>
                        </a:cubicBezTo>
                        <a:cubicBezTo>
                          <a:pt x="118" y="66"/>
                          <a:pt x="118" y="76"/>
                          <a:pt x="121" y="72"/>
                        </a:cubicBezTo>
                        <a:cubicBezTo>
                          <a:pt x="124" y="70"/>
                          <a:pt x="125" y="66"/>
                          <a:pt x="125" y="65"/>
                        </a:cubicBezTo>
                        <a:cubicBezTo>
                          <a:pt x="123" y="56"/>
                          <a:pt x="127" y="51"/>
                          <a:pt x="127" y="4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5" name="Freeform 83">
                    <a:extLst>
                      <a:ext uri="{FF2B5EF4-FFF2-40B4-BE49-F238E27FC236}">
                        <a16:creationId xmlns:a16="http://schemas.microsoft.com/office/drawing/2014/main" id="{78544322-9FF6-4C40-A3C7-732E649970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2254" y="5006082"/>
                    <a:ext cx="709611" cy="447000"/>
                  </a:xfrm>
                  <a:custGeom>
                    <a:avLst/>
                    <a:gdLst>
                      <a:gd name="T0" fmla="*/ 388 w 146"/>
                      <a:gd name="T1" fmla="*/ 72 h 89"/>
                      <a:gd name="T2" fmla="*/ 386 w 146"/>
                      <a:gd name="T3" fmla="*/ 53 h 89"/>
                      <a:gd name="T4" fmla="*/ 383 w 146"/>
                      <a:gd name="T5" fmla="*/ 37 h 89"/>
                      <a:gd name="T6" fmla="*/ 354 w 146"/>
                      <a:gd name="T7" fmla="*/ 16 h 89"/>
                      <a:gd name="T8" fmla="*/ 345 w 146"/>
                      <a:gd name="T9" fmla="*/ 0 h 89"/>
                      <a:gd name="T10" fmla="*/ 319 w 146"/>
                      <a:gd name="T11" fmla="*/ 21 h 89"/>
                      <a:gd name="T12" fmla="*/ 289 w 146"/>
                      <a:gd name="T13" fmla="*/ 19 h 89"/>
                      <a:gd name="T14" fmla="*/ 260 w 146"/>
                      <a:gd name="T15" fmla="*/ 21 h 89"/>
                      <a:gd name="T16" fmla="*/ 209 w 146"/>
                      <a:gd name="T17" fmla="*/ 16 h 89"/>
                      <a:gd name="T18" fmla="*/ 174 w 146"/>
                      <a:gd name="T19" fmla="*/ 27 h 89"/>
                      <a:gd name="T20" fmla="*/ 153 w 146"/>
                      <a:gd name="T21" fmla="*/ 24 h 89"/>
                      <a:gd name="T22" fmla="*/ 110 w 146"/>
                      <a:gd name="T23" fmla="*/ 24 h 89"/>
                      <a:gd name="T24" fmla="*/ 75 w 146"/>
                      <a:gd name="T25" fmla="*/ 16 h 89"/>
                      <a:gd name="T26" fmla="*/ 72 w 146"/>
                      <a:gd name="T27" fmla="*/ 21 h 89"/>
                      <a:gd name="T28" fmla="*/ 62 w 146"/>
                      <a:gd name="T29" fmla="*/ 43 h 89"/>
                      <a:gd name="T30" fmla="*/ 37 w 146"/>
                      <a:gd name="T31" fmla="*/ 64 h 89"/>
                      <a:gd name="T32" fmla="*/ 16 w 146"/>
                      <a:gd name="T33" fmla="*/ 61 h 89"/>
                      <a:gd name="T34" fmla="*/ 13 w 146"/>
                      <a:gd name="T35" fmla="*/ 80 h 89"/>
                      <a:gd name="T36" fmla="*/ 40 w 146"/>
                      <a:gd name="T37" fmla="*/ 85 h 89"/>
                      <a:gd name="T38" fmla="*/ 48 w 146"/>
                      <a:gd name="T39" fmla="*/ 93 h 89"/>
                      <a:gd name="T40" fmla="*/ 64 w 146"/>
                      <a:gd name="T41" fmla="*/ 85 h 89"/>
                      <a:gd name="T42" fmla="*/ 83 w 146"/>
                      <a:gd name="T43" fmla="*/ 91 h 89"/>
                      <a:gd name="T44" fmla="*/ 88 w 146"/>
                      <a:gd name="T45" fmla="*/ 109 h 89"/>
                      <a:gd name="T46" fmla="*/ 83 w 146"/>
                      <a:gd name="T47" fmla="*/ 128 h 89"/>
                      <a:gd name="T48" fmla="*/ 80 w 146"/>
                      <a:gd name="T49" fmla="*/ 157 h 89"/>
                      <a:gd name="T50" fmla="*/ 94 w 146"/>
                      <a:gd name="T51" fmla="*/ 157 h 89"/>
                      <a:gd name="T52" fmla="*/ 102 w 146"/>
                      <a:gd name="T53" fmla="*/ 141 h 89"/>
                      <a:gd name="T54" fmla="*/ 110 w 146"/>
                      <a:gd name="T55" fmla="*/ 144 h 89"/>
                      <a:gd name="T56" fmla="*/ 129 w 146"/>
                      <a:gd name="T57" fmla="*/ 162 h 89"/>
                      <a:gd name="T58" fmla="*/ 158 w 146"/>
                      <a:gd name="T59" fmla="*/ 178 h 89"/>
                      <a:gd name="T60" fmla="*/ 177 w 146"/>
                      <a:gd name="T61" fmla="*/ 189 h 89"/>
                      <a:gd name="T62" fmla="*/ 214 w 146"/>
                      <a:gd name="T63" fmla="*/ 194 h 89"/>
                      <a:gd name="T64" fmla="*/ 230 w 146"/>
                      <a:gd name="T65" fmla="*/ 197 h 89"/>
                      <a:gd name="T66" fmla="*/ 244 w 146"/>
                      <a:gd name="T67" fmla="*/ 210 h 89"/>
                      <a:gd name="T68" fmla="*/ 257 w 146"/>
                      <a:gd name="T69" fmla="*/ 221 h 89"/>
                      <a:gd name="T70" fmla="*/ 276 w 146"/>
                      <a:gd name="T71" fmla="*/ 232 h 89"/>
                      <a:gd name="T72" fmla="*/ 316 w 146"/>
                      <a:gd name="T73" fmla="*/ 221 h 89"/>
                      <a:gd name="T74" fmla="*/ 321 w 146"/>
                      <a:gd name="T75" fmla="*/ 208 h 89"/>
                      <a:gd name="T76" fmla="*/ 324 w 146"/>
                      <a:gd name="T77" fmla="*/ 181 h 89"/>
                      <a:gd name="T78" fmla="*/ 343 w 146"/>
                      <a:gd name="T79" fmla="*/ 162 h 89"/>
                      <a:gd name="T80" fmla="*/ 356 w 146"/>
                      <a:gd name="T81" fmla="*/ 133 h 89"/>
                      <a:gd name="T82" fmla="*/ 378 w 146"/>
                      <a:gd name="T83" fmla="*/ 112 h 89"/>
                      <a:gd name="T84" fmla="*/ 378 w 146"/>
                      <a:gd name="T85" fmla="*/ 96 h 89"/>
                      <a:gd name="T86" fmla="*/ 388 w 146"/>
                      <a:gd name="T87" fmla="*/ 88 h 89"/>
                      <a:gd name="T88" fmla="*/ 388 w 146"/>
                      <a:gd name="T89" fmla="*/ 72 h 89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146" h="89">
                        <a:moveTo>
                          <a:pt x="145" y="27"/>
                        </a:moveTo>
                        <a:cubicBezTo>
                          <a:pt x="145" y="24"/>
                          <a:pt x="145" y="22"/>
                          <a:pt x="144" y="20"/>
                        </a:cubicBezTo>
                        <a:cubicBezTo>
                          <a:pt x="142" y="17"/>
                          <a:pt x="144" y="15"/>
                          <a:pt x="143" y="14"/>
                        </a:cubicBezTo>
                        <a:cubicBezTo>
                          <a:pt x="143" y="12"/>
                          <a:pt x="134" y="9"/>
                          <a:pt x="132" y="6"/>
                        </a:cubicBezTo>
                        <a:cubicBezTo>
                          <a:pt x="131" y="4"/>
                          <a:pt x="130" y="2"/>
                          <a:pt x="129" y="0"/>
                        </a:cubicBezTo>
                        <a:cubicBezTo>
                          <a:pt x="123" y="3"/>
                          <a:pt x="120" y="6"/>
                          <a:pt x="119" y="8"/>
                        </a:cubicBezTo>
                        <a:cubicBezTo>
                          <a:pt x="118" y="9"/>
                          <a:pt x="113" y="10"/>
                          <a:pt x="108" y="7"/>
                        </a:cubicBezTo>
                        <a:cubicBezTo>
                          <a:pt x="103" y="4"/>
                          <a:pt x="99" y="8"/>
                          <a:pt x="97" y="8"/>
                        </a:cubicBezTo>
                        <a:cubicBezTo>
                          <a:pt x="95" y="7"/>
                          <a:pt x="84" y="7"/>
                          <a:pt x="78" y="6"/>
                        </a:cubicBezTo>
                        <a:cubicBezTo>
                          <a:pt x="72" y="4"/>
                          <a:pt x="69" y="6"/>
                          <a:pt x="65" y="10"/>
                        </a:cubicBezTo>
                        <a:cubicBezTo>
                          <a:pt x="60" y="14"/>
                          <a:pt x="60" y="11"/>
                          <a:pt x="57" y="9"/>
                        </a:cubicBezTo>
                        <a:cubicBezTo>
                          <a:pt x="54" y="6"/>
                          <a:pt x="49" y="10"/>
                          <a:pt x="41" y="9"/>
                        </a:cubicBezTo>
                        <a:cubicBezTo>
                          <a:pt x="37" y="9"/>
                          <a:pt x="32" y="8"/>
                          <a:pt x="28" y="6"/>
                        </a:cubicBezTo>
                        <a:cubicBezTo>
                          <a:pt x="28" y="7"/>
                          <a:pt x="28" y="7"/>
                          <a:pt x="27" y="8"/>
                        </a:cubicBezTo>
                        <a:cubicBezTo>
                          <a:pt x="26" y="10"/>
                          <a:pt x="27" y="12"/>
                          <a:pt x="23" y="16"/>
                        </a:cubicBezTo>
                        <a:cubicBezTo>
                          <a:pt x="19" y="19"/>
                          <a:pt x="19" y="24"/>
                          <a:pt x="14" y="24"/>
                        </a:cubicBezTo>
                        <a:cubicBezTo>
                          <a:pt x="10" y="24"/>
                          <a:pt x="9" y="19"/>
                          <a:pt x="6" y="23"/>
                        </a:cubicBezTo>
                        <a:cubicBezTo>
                          <a:pt x="3" y="27"/>
                          <a:pt x="0" y="31"/>
                          <a:pt x="5" y="30"/>
                        </a:cubicBezTo>
                        <a:cubicBezTo>
                          <a:pt x="9" y="30"/>
                          <a:pt x="14" y="30"/>
                          <a:pt x="15" y="32"/>
                        </a:cubicBezTo>
                        <a:cubicBezTo>
                          <a:pt x="15" y="35"/>
                          <a:pt x="15" y="37"/>
                          <a:pt x="18" y="35"/>
                        </a:cubicBezTo>
                        <a:cubicBezTo>
                          <a:pt x="20" y="33"/>
                          <a:pt x="21" y="31"/>
                          <a:pt x="24" y="32"/>
                        </a:cubicBezTo>
                        <a:cubicBezTo>
                          <a:pt x="26" y="34"/>
                          <a:pt x="28" y="33"/>
                          <a:pt x="31" y="34"/>
                        </a:cubicBezTo>
                        <a:cubicBezTo>
                          <a:pt x="33" y="35"/>
                          <a:pt x="35" y="38"/>
                          <a:pt x="33" y="41"/>
                        </a:cubicBezTo>
                        <a:cubicBezTo>
                          <a:pt x="31" y="43"/>
                          <a:pt x="31" y="46"/>
                          <a:pt x="31" y="48"/>
                        </a:cubicBezTo>
                        <a:cubicBezTo>
                          <a:pt x="30" y="50"/>
                          <a:pt x="29" y="56"/>
                          <a:pt x="30" y="59"/>
                        </a:cubicBezTo>
                        <a:cubicBezTo>
                          <a:pt x="30" y="59"/>
                          <a:pt x="33" y="60"/>
                          <a:pt x="35" y="59"/>
                        </a:cubicBezTo>
                        <a:cubicBezTo>
                          <a:pt x="36" y="57"/>
                          <a:pt x="36" y="53"/>
                          <a:pt x="38" y="53"/>
                        </a:cubicBezTo>
                        <a:cubicBezTo>
                          <a:pt x="40" y="52"/>
                          <a:pt x="40" y="50"/>
                          <a:pt x="41" y="54"/>
                        </a:cubicBezTo>
                        <a:cubicBezTo>
                          <a:pt x="43" y="58"/>
                          <a:pt x="45" y="59"/>
                          <a:pt x="48" y="61"/>
                        </a:cubicBezTo>
                        <a:cubicBezTo>
                          <a:pt x="51" y="63"/>
                          <a:pt x="56" y="65"/>
                          <a:pt x="59" y="67"/>
                        </a:cubicBezTo>
                        <a:cubicBezTo>
                          <a:pt x="62" y="69"/>
                          <a:pt x="63" y="71"/>
                          <a:pt x="66" y="71"/>
                        </a:cubicBezTo>
                        <a:cubicBezTo>
                          <a:pt x="69" y="70"/>
                          <a:pt x="78" y="72"/>
                          <a:pt x="80" y="73"/>
                        </a:cubicBezTo>
                        <a:cubicBezTo>
                          <a:pt x="82" y="73"/>
                          <a:pt x="85" y="71"/>
                          <a:pt x="86" y="74"/>
                        </a:cubicBezTo>
                        <a:cubicBezTo>
                          <a:pt x="88" y="77"/>
                          <a:pt x="89" y="75"/>
                          <a:pt x="91" y="79"/>
                        </a:cubicBezTo>
                        <a:cubicBezTo>
                          <a:pt x="93" y="83"/>
                          <a:pt x="94" y="83"/>
                          <a:pt x="96" y="83"/>
                        </a:cubicBezTo>
                        <a:cubicBezTo>
                          <a:pt x="97" y="84"/>
                          <a:pt x="101" y="86"/>
                          <a:pt x="103" y="87"/>
                        </a:cubicBezTo>
                        <a:cubicBezTo>
                          <a:pt x="106" y="88"/>
                          <a:pt x="113" y="89"/>
                          <a:pt x="118" y="83"/>
                        </a:cubicBezTo>
                        <a:cubicBezTo>
                          <a:pt x="118" y="83"/>
                          <a:pt x="119" y="79"/>
                          <a:pt x="120" y="78"/>
                        </a:cubicBezTo>
                        <a:cubicBezTo>
                          <a:pt x="120" y="77"/>
                          <a:pt x="121" y="70"/>
                          <a:pt x="121" y="68"/>
                        </a:cubicBezTo>
                        <a:cubicBezTo>
                          <a:pt x="122" y="66"/>
                          <a:pt x="124" y="63"/>
                          <a:pt x="128" y="61"/>
                        </a:cubicBezTo>
                        <a:cubicBezTo>
                          <a:pt x="131" y="59"/>
                          <a:pt x="132" y="53"/>
                          <a:pt x="133" y="50"/>
                        </a:cubicBezTo>
                        <a:cubicBezTo>
                          <a:pt x="134" y="48"/>
                          <a:pt x="140" y="44"/>
                          <a:pt x="141" y="42"/>
                        </a:cubicBezTo>
                        <a:cubicBezTo>
                          <a:pt x="142" y="41"/>
                          <a:pt x="141" y="36"/>
                          <a:pt x="141" y="36"/>
                        </a:cubicBezTo>
                        <a:cubicBezTo>
                          <a:pt x="145" y="33"/>
                          <a:pt x="145" y="33"/>
                          <a:pt x="145" y="33"/>
                        </a:cubicBezTo>
                        <a:cubicBezTo>
                          <a:pt x="145" y="33"/>
                          <a:pt x="146" y="30"/>
                          <a:pt x="145" y="2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6" name="Freeform 84">
                    <a:extLst>
                      <a:ext uri="{FF2B5EF4-FFF2-40B4-BE49-F238E27FC236}">
                        <a16:creationId xmlns:a16="http://schemas.microsoft.com/office/drawing/2014/main" id="{BE3A0060-F4DB-4814-B036-116B618B76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5689" y="4240337"/>
                    <a:ext cx="435567" cy="473404"/>
                  </a:xfrm>
                  <a:custGeom>
                    <a:avLst/>
                    <a:gdLst>
                      <a:gd name="T0" fmla="*/ 168 w 90"/>
                      <a:gd name="T1" fmla="*/ 214 h 94"/>
                      <a:gd name="T2" fmla="*/ 171 w 90"/>
                      <a:gd name="T3" fmla="*/ 214 h 94"/>
                      <a:gd name="T4" fmla="*/ 179 w 90"/>
                      <a:gd name="T5" fmla="*/ 195 h 94"/>
                      <a:gd name="T6" fmla="*/ 176 w 90"/>
                      <a:gd name="T7" fmla="*/ 176 h 94"/>
                      <a:gd name="T8" fmla="*/ 189 w 90"/>
                      <a:gd name="T9" fmla="*/ 160 h 94"/>
                      <a:gd name="T10" fmla="*/ 216 w 90"/>
                      <a:gd name="T11" fmla="*/ 150 h 94"/>
                      <a:gd name="T12" fmla="*/ 235 w 90"/>
                      <a:gd name="T13" fmla="*/ 134 h 94"/>
                      <a:gd name="T14" fmla="*/ 235 w 90"/>
                      <a:gd name="T15" fmla="*/ 131 h 94"/>
                      <a:gd name="T16" fmla="*/ 232 w 90"/>
                      <a:gd name="T17" fmla="*/ 120 h 94"/>
                      <a:gd name="T18" fmla="*/ 240 w 90"/>
                      <a:gd name="T19" fmla="*/ 107 h 94"/>
                      <a:gd name="T20" fmla="*/ 235 w 90"/>
                      <a:gd name="T21" fmla="*/ 88 h 94"/>
                      <a:gd name="T22" fmla="*/ 224 w 90"/>
                      <a:gd name="T23" fmla="*/ 64 h 94"/>
                      <a:gd name="T24" fmla="*/ 224 w 90"/>
                      <a:gd name="T25" fmla="*/ 43 h 94"/>
                      <a:gd name="T26" fmla="*/ 224 w 90"/>
                      <a:gd name="T27" fmla="*/ 40 h 94"/>
                      <a:gd name="T28" fmla="*/ 147 w 90"/>
                      <a:gd name="T29" fmla="*/ 37 h 94"/>
                      <a:gd name="T30" fmla="*/ 147 w 90"/>
                      <a:gd name="T31" fmla="*/ 29 h 94"/>
                      <a:gd name="T32" fmla="*/ 139 w 90"/>
                      <a:gd name="T33" fmla="*/ 21 h 94"/>
                      <a:gd name="T34" fmla="*/ 123 w 90"/>
                      <a:gd name="T35" fmla="*/ 11 h 94"/>
                      <a:gd name="T36" fmla="*/ 115 w 90"/>
                      <a:gd name="T37" fmla="*/ 8 h 94"/>
                      <a:gd name="T38" fmla="*/ 91 w 90"/>
                      <a:gd name="T39" fmla="*/ 19 h 94"/>
                      <a:gd name="T40" fmla="*/ 80 w 90"/>
                      <a:gd name="T41" fmla="*/ 0 h 94"/>
                      <a:gd name="T42" fmla="*/ 83 w 90"/>
                      <a:gd name="T43" fmla="*/ 32 h 94"/>
                      <a:gd name="T44" fmla="*/ 72 w 90"/>
                      <a:gd name="T45" fmla="*/ 64 h 94"/>
                      <a:gd name="T46" fmla="*/ 48 w 90"/>
                      <a:gd name="T47" fmla="*/ 107 h 94"/>
                      <a:gd name="T48" fmla="*/ 24 w 90"/>
                      <a:gd name="T49" fmla="*/ 125 h 94"/>
                      <a:gd name="T50" fmla="*/ 8 w 90"/>
                      <a:gd name="T51" fmla="*/ 142 h 94"/>
                      <a:gd name="T52" fmla="*/ 0 w 90"/>
                      <a:gd name="T53" fmla="*/ 168 h 94"/>
                      <a:gd name="T54" fmla="*/ 3 w 90"/>
                      <a:gd name="T55" fmla="*/ 182 h 94"/>
                      <a:gd name="T56" fmla="*/ 3 w 90"/>
                      <a:gd name="T57" fmla="*/ 182 h 94"/>
                      <a:gd name="T58" fmla="*/ 8 w 90"/>
                      <a:gd name="T59" fmla="*/ 190 h 94"/>
                      <a:gd name="T60" fmla="*/ 21 w 90"/>
                      <a:gd name="T61" fmla="*/ 214 h 94"/>
                      <a:gd name="T62" fmla="*/ 40 w 90"/>
                      <a:gd name="T63" fmla="*/ 230 h 94"/>
                      <a:gd name="T64" fmla="*/ 53 w 90"/>
                      <a:gd name="T65" fmla="*/ 230 h 94"/>
                      <a:gd name="T66" fmla="*/ 67 w 90"/>
                      <a:gd name="T67" fmla="*/ 232 h 94"/>
                      <a:gd name="T68" fmla="*/ 67 w 90"/>
                      <a:gd name="T69" fmla="*/ 251 h 94"/>
                      <a:gd name="T70" fmla="*/ 115 w 90"/>
                      <a:gd name="T71" fmla="*/ 246 h 94"/>
                      <a:gd name="T72" fmla="*/ 125 w 90"/>
                      <a:gd name="T73" fmla="*/ 232 h 94"/>
                      <a:gd name="T74" fmla="*/ 136 w 90"/>
                      <a:gd name="T75" fmla="*/ 219 h 94"/>
                      <a:gd name="T76" fmla="*/ 152 w 90"/>
                      <a:gd name="T77" fmla="*/ 219 h 94"/>
                      <a:gd name="T78" fmla="*/ 168 w 90"/>
                      <a:gd name="T79" fmla="*/ 214 h 9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90" h="94">
                        <a:moveTo>
                          <a:pt x="63" y="80"/>
                        </a:moveTo>
                        <a:cubicBezTo>
                          <a:pt x="63" y="80"/>
                          <a:pt x="64" y="80"/>
                          <a:pt x="64" y="80"/>
                        </a:cubicBezTo>
                        <a:cubicBezTo>
                          <a:pt x="67" y="80"/>
                          <a:pt x="67" y="74"/>
                          <a:pt x="67" y="73"/>
                        </a:cubicBezTo>
                        <a:cubicBezTo>
                          <a:pt x="66" y="71"/>
                          <a:pt x="64" y="69"/>
                          <a:pt x="66" y="66"/>
                        </a:cubicBezTo>
                        <a:cubicBezTo>
                          <a:pt x="68" y="64"/>
                          <a:pt x="68" y="60"/>
                          <a:pt x="71" y="60"/>
                        </a:cubicBezTo>
                        <a:cubicBezTo>
                          <a:pt x="73" y="61"/>
                          <a:pt x="78" y="57"/>
                          <a:pt x="81" y="56"/>
                        </a:cubicBezTo>
                        <a:cubicBezTo>
                          <a:pt x="82" y="56"/>
                          <a:pt x="85" y="54"/>
                          <a:pt x="88" y="50"/>
                        </a:cubicBezTo>
                        <a:cubicBezTo>
                          <a:pt x="88" y="50"/>
                          <a:pt x="88" y="49"/>
                          <a:pt x="88" y="49"/>
                        </a:cubicBezTo>
                        <a:cubicBezTo>
                          <a:pt x="88" y="47"/>
                          <a:pt x="86" y="47"/>
                          <a:pt x="87" y="45"/>
                        </a:cubicBezTo>
                        <a:cubicBezTo>
                          <a:pt x="89" y="43"/>
                          <a:pt x="90" y="43"/>
                          <a:pt x="90" y="40"/>
                        </a:cubicBezTo>
                        <a:cubicBezTo>
                          <a:pt x="90" y="37"/>
                          <a:pt x="89" y="34"/>
                          <a:pt x="88" y="33"/>
                        </a:cubicBezTo>
                        <a:cubicBezTo>
                          <a:pt x="87" y="31"/>
                          <a:pt x="83" y="27"/>
                          <a:pt x="84" y="24"/>
                        </a:cubicBezTo>
                        <a:cubicBezTo>
                          <a:pt x="85" y="22"/>
                          <a:pt x="85" y="20"/>
                          <a:pt x="84" y="16"/>
                        </a:cubicBezTo>
                        <a:cubicBezTo>
                          <a:pt x="84" y="15"/>
                          <a:pt x="84" y="15"/>
                          <a:pt x="84" y="15"/>
                        </a:cubicBezTo>
                        <a:cubicBezTo>
                          <a:pt x="55" y="14"/>
                          <a:pt x="55" y="14"/>
                          <a:pt x="55" y="14"/>
                        </a:cubicBezTo>
                        <a:cubicBezTo>
                          <a:pt x="55" y="14"/>
                          <a:pt x="55" y="12"/>
                          <a:pt x="55" y="11"/>
                        </a:cubicBezTo>
                        <a:cubicBezTo>
                          <a:pt x="55" y="9"/>
                          <a:pt x="53" y="8"/>
                          <a:pt x="52" y="8"/>
                        </a:cubicBezTo>
                        <a:cubicBezTo>
                          <a:pt x="51" y="7"/>
                          <a:pt x="47" y="5"/>
                          <a:pt x="46" y="4"/>
                        </a:cubicBezTo>
                        <a:cubicBezTo>
                          <a:pt x="46" y="4"/>
                          <a:pt x="45" y="2"/>
                          <a:pt x="43" y="3"/>
                        </a:cubicBezTo>
                        <a:cubicBezTo>
                          <a:pt x="40" y="4"/>
                          <a:pt x="34" y="6"/>
                          <a:pt x="34" y="7"/>
                        </a:cubicBezTo>
                        <a:cubicBezTo>
                          <a:pt x="33" y="7"/>
                          <a:pt x="31" y="0"/>
                          <a:pt x="30" y="0"/>
                        </a:cubicBezTo>
                        <a:cubicBezTo>
                          <a:pt x="30" y="2"/>
                          <a:pt x="32" y="9"/>
                          <a:pt x="31" y="12"/>
                        </a:cubicBezTo>
                        <a:cubicBezTo>
                          <a:pt x="31" y="14"/>
                          <a:pt x="28" y="20"/>
                          <a:pt x="27" y="24"/>
                        </a:cubicBezTo>
                        <a:cubicBezTo>
                          <a:pt x="25" y="28"/>
                          <a:pt x="21" y="39"/>
                          <a:pt x="18" y="40"/>
                        </a:cubicBezTo>
                        <a:cubicBezTo>
                          <a:pt x="14" y="42"/>
                          <a:pt x="13" y="44"/>
                          <a:pt x="9" y="47"/>
                        </a:cubicBezTo>
                        <a:cubicBezTo>
                          <a:pt x="4" y="49"/>
                          <a:pt x="4" y="52"/>
                          <a:pt x="3" y="53"/>
                        </a:cubicBezTo>
                        <a:cubicBezTo>
                          <a:pt x="2" y="55"/>
                          <a:pt x="0" y="63"/>
                          <a:pt x="0" y="63"/>
                        </a:cubicBezTo>
                        <a:cubicBezTo>
                          <a:pt x="0" y="63"/>
                          <a:pt x="1" y="67"/>
                          <a:pt x="1" y="68"/>
                        </a:cubicBezTo>
                        <a:cubicBezTo>
                          <a:pt x="1" y="68"/>
                          <a:pt x="1" y="68"/>
                          <a:pt x="1" y="68"/>
                        </a:cubicBezTo>
                        <a:cubicBezTo>
                          <a:pt x="2" y="70"/>
                          <a:pt x="3" y="71"/>
                          <a:pt x="3" y="71"/>
                        </a:cubicBezTo>
                        <a:cubicBezTo>
                          <a:pt x="6" y="73"/>
                          <a:pt x="6" y="77"/>
                          <a:pt x="8" y="80"/>
                        </a:cubicBezTo>
                        <a:cubicBezTo>
                          <a:pt x="9" y="83"/>
                          <a:pt x="12" y="86"/>
                          <a:pt x="15" y="86"/>
                        </a:cubicBezTo>
                        <a:cubicBezTo>
                          <a:pt x="17" y="87"/>
                          <a:pt x="17" y="84"/>
                          <a:pt x="20" y="86"/>
                        </a:cubicBezTo>
                        <a:cubicBezTo>
                          <a:pt x="23" y="87"/>
                          <a:pt x="24" y="84"/>
                          <a:pt x="25" y="87"/>
                        </a:cubicBezTo>
                        <a:cubicBezTo>
                          <a:pt x="26" y="90"/>
                          <a:pt x="23" y="93"/>
                          <a:pt x="25" y="94"/>
                        </a:cubicBezTo>
                        <a:cubicBezTo>
                          <a:pt x="28" y="94"/>
                          <a:pt x="40" y="94"/>
                          <a:pt x="43" y="92"/>
                        </a:cubicBezTo>
                        <a:cubicBezTo>
                          <a:pt x="45" y="91"/>
                          <a:pt x="45" y="91"/>
                          <a:pt x="47" y="87"/>
                        </a:cubicBezTo>
                        <a:cubicBezTo>
                          <a:pt x="49" y="84"/>
                          <a:pt x="47" y="80"/>
                          <a:pt x="51" y="82"/>
                        </a:cubicBezTo>
                        <a:cubicBezTo>
                          <a:pt x="54" y="83"/>
                          <a:pt x="53" y="82"/>
                          <a:pt x="57" y="82"/>
                        </a:cubicBezTo>
                        <a:cubicBezTo>
                          <a:pt x="61" y="83"/>
                          <a:pt x="61" y="81"/>
                          <a:pt x="63" y="80"/>
                        </a:cubicBezTo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7" name="Freeform 85">
                    <a:extLst>
                      <a:ext uri="{FF2B5EF4-FFF2-40B4-BE49-F238E27FC236}">
                        <a16:creationId xmlns:a16="http://schemas.microsoft.com/office/drawing/2014/main" id="{4383BEBB-0023-4811-A7C9-0A8224CB68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5689" y="4240337"/>
                    <a:ext cx="435567" cy="473404"/>
                  </a:xfrm>
                  <a:custGeom>
                    <a:avLst/>
                    <a:gdLst>
                      <a:gd name="T0" fmla="*/ 168 w 90"/>
                      <a:gd name="T1" fmla="*/ 214 h 94"/>
                      <a:gd name="T2" fmla="*/ 171 w 90"/>
                      <a:gd name="T3" fmla="*/ 214 h 94"/>
                      <a:gd name="T4" fmla="*/ 179 w 90"/>
                      <a:gd name="T5" fmla="*/ 195 h 94"/>
                      <a:gd name="T6" fmla="*/ 176 w 90"/>
                      <a:gd name="T7" fmla="*/ 176 h 94"/>
                      <a:gd name="T8" fmla="*/ 189 w 90"/>
                      <a:gd name="T9" fmla="*/ 160 h 94"/>
                      <a:gd name="T10" fmla="*/ 216 w 90"/>
                      <a:gd name="T11" fmla="*/ 150 h 94"/>
                      <a:gd name="T12" fmla="*/ 235 w 90"/>
                      <a:gd name="T13" fmla="*/ 134 h 94"/>
                      <a:gd name="T14" fmla="*/ 235 w 90"/>
                      <a:gd name="T15" fmla="*/ 131 h 94"/>
                      <a:gd name="T16" fmla="*/ 232 w 90"/>
                      <a:gd name="T17" fmla="*/ 120 h 94"/>
                      <a:gd name="T18" fmla="*/ 240 w 90"/>
                      <a:gd name="T19" fmla="*/ 107 h 94"/>
                      <a:gd name="T20" fmla="*/ 235 w 90"/>
                      <a:gd name="T21" fmla="*/ 88 h 94"/>
                      <a:gd name="T22" fmla="*/ 224 w 90"/>
                      <a:gd name="T23" fmla="*/ 64 h 94"/>
                      <a:gd name="T24" fmla="*/ 224 w 90"/>
                      <a:gd name="T25" fmla="*/ 43 h 94"/>
                      <a:gd name="T26" fmla="*/ 224 w 90"/>
                      <a:gd name="T27" fmla="*/ 40 h 94"/>
                      <a:gd name="T28" fmla="*/ 147 w 90"/>
                      <a:gd name="T29" fmla="*/ 37 h 94"/>
                      <a:gd name="T30" fmla="*/ 147 w 90"/>
                      <a:gd name="T31" fmla="*/ 29 h 94"/>
                      <a:gd name="T32" fmla="*/ 139 w 90"/>
                      <a:gd name="T33" fmla="*/ 21 h 94"/>
                      <a:gd name="T34" fmla="*/ 123 w 90"/>
                      <a:gd name="T35" fmla="*/ 11 h 94"/>
                      <a:gd name="T36" fmla="*/ 115 w 90"/>
                      <a:gd name="T37" fmla="*/ 8 h 94"/>
                      <a:gd name="T38" fmla="*/ 91 w 90"/>
                      <a:gd name="T39" fmla="*/ 19 h 94"/>
                      <a:gd name="T40" fmla="*/ 80 w 90"/>
                      <a:gd name="T41" fmla="*/ 0 h 94"/>
                      <a:gd name="T42" fmla="*/ 83 w 90"/>
                      <a:gd name="T43" fmla="*/ 32 h 94"/>
                      <a:gd name="T44" fmla="*/ 72 w 90"/>
                      <a:gd name="T45" fmla="*/ 64 h 94"/>
                      <a:gd name="T46" fmla="*/ 48 w 90"/>
                      <a:gd name="T47" fmla="*/ 107 h 94"/>
                      <a:gd name="T48" fmla="*/ 24 w 90"/>
                      <a:gd name="T49" fmla="*/ 125 h 94"/>
                      <a:gd name="T50" fmla="*/ 8 w 90"/>
                      <a:gd name="T51" fmla="*/ 142 h 94"/>
                      <a:gd name="T52" fmla="*/ 0 w 90"/>
                      <a:gd name="T53" fmla="*/ 168 h 94"/>
                      <a:gd name="T54" fmla="*/ 3 w 90"/>
                      <a:gd name="T55" fmla="*/ 182 h 94"/>
                      <a:gd name="T56" fmla="*/ 3 w 90"/>
                      <a:gd name="T57" fmla="*/ 182 h 94"/>
                      <a:gd name="T58" fmla="*/ 8 w 90"/>
                      <a:gd name="T59" fmla="*/ 190 h 94"/>
                      <a:gd name="T60" fmla="*/ 21 w 90"/>
                      <a:gd name="T61" fmla="*/ 214 h 94"/>
                      <a:gd name="T62" fmla="*/ 40 w 90"/>
                      <a:gd name="T63" fmla="*/ 230 h 94"/>
                      <a:gd name="T64" fmla="*/ 53 w 90"/>
                      <a:gd name="T65" fmla="*/ 230 h 94"/>
                      <a:gd name="T66" fmla="*/ 67 w 90"/>
                      <a:gd name="T67" fmla="*/ 232 h 94"/>
                      <a:gd name="T68" fmla="*/ 67 w 90"/>
                      <a:gd name="T69" fmla="*/ 251 h 94"/>
                      <a:gd name="T70" fmla="*/ 115 w 90"/>
                      <a:gd name="T71" fmla="*/ 246 h 94"/>
                      <a:gd name="T72" fmla="*/ 125 w 90"/>
                      <a:gd name="T73" fmla="*/ 232 h 94"/>
                      <a:gd name="T74" fmla="*/ 136 w 90"/>
                      <a:gd name="T75" fmla="*/ 219 h 94"/>
                      <a:gd name="T76" fmla="*/ 152 w 90"/>
                      <a:gd name="T77" fmla="*/ 219 h 94"/>
                      <a:gd name="T78" fmla="*/ 168 w 90"/>
                      <a:gd name="T79" fmla="*/ 214 h 9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90" h="94">
                        <a:moveTo>
                          <a:pt x="63" y="80"/>
                        </a:moveTo>
                        <a:cubicBezTo>
                          <a:pt x="63" y="80"/>
                          <a:pt x="64" y="80"/>
                          <a:pt x="64" y="80"/>
                        </a:cubicBezTo>
                        <a:cubicBezTo>
                          <a:pt x="67" y="80"/>
                          <a:pt x="67" y="74"/>
                          <a:pt x="67" y="73"/>
                        </a:cubicBezTo>
                        <a:cubicBezTo>
                          <a:pt x="66" y="71"/>
                          <a:pt x="64" y="69"/>
                          <a:pt x="66" y="66"/>
                        </a:cubicBezTo>
                        <a:cubicBezTo>
                          <a:pt x="68" y="64"/>
                          <a:pt x="68" y="60"/>
                          <a:pt x="71" y="60"/>
                        </a:cubicBezTo>
                        <a:cubicBezTo>
                          <a:pt x="73" y="61"/>
                          <a:pt x="78" y="57"/>
                          <a:pt x="81" y="56"/>
                        </a:cubicBezTo>
                        <a:cubicBezTo>
                          <a:pt x="82" y="56"/>
                          <a:pt x="85" y="54"/>
                          <a:pt x="88" y="50"/>
                        </a:cubicBezTo>
                        <a:cubicBezTo>
                          <a:pt x="88" y="50"/>
                          <a:pt x="88" y="49"/>
                          <a:pt x="88" y="49"/>
                        </a:cubicBezTo>
                        <a:cubicBezTo>
                          <a:pt x="88" y="47"/>
                          <a:pt x="86" y="47"/>
                          <a:pt x="87" y="45"/>
                        </a:cubicBezTo>
                        <a:cubicBezTo>
                          <a:pt x="89" y="43"/>
                          <a:pt x="90" y="43"/>
                          <a:pt x="90" y="40"/>
                        </a:cubicBezTo>
                        <a:cubicBezTo>
                          <a:pt x="90" y="37"/>
                          <a:pt x="89" y="34"/>
                          <a:pt x="88" y="33"/>
                        </a:cubicBezTo>
                        <a:cubicBezTo>
                          <a:pt x="87" y="31"/>
                          <a:pt x="83" y="27"/>
                          <a:pt x="84" y="24"/>
                        </a:cubicBezTo>
                        <a:cubicBezTo>
                          <a:pt x="85" y="22"/>
                          <a:pt x="85" y="20"/>
                          <a:pt x="84" y="16"/>
                        </a:cubicBezTo>
                        <a:cubicBezTo>
                          <a:pt x="84" y="15"/>
                          <a:pt x="84" y="15"/>
                          <a:pt x="84" y="15"/>
                        </a:cubicBezTo>
                        <a:cubicBezTo>
                          <a:pt x="55" y="14"/>
                          <a:pt x="55" y="14"/>
                          <a:pt x="55" y="14"/>
                        </a:cubicBezTo>
                        <a:cubicBezTo>
                          <a:pt x="55" y="14"/>
                          <a:pt x="55" y="12"/>
                          <a:pt x="55" y="11"/>
                        </a:cubicBezTo>
                        <a:cubicBezTo>
                          <a:pt x="55" y="9"/>
                          <a:pt x="53" y="8"/>
                          <a:pt x="52" y="8"/>
                        </a:cubicBezTo>
                        <a:cubicBezTo>
                          <a:pt x="51" y="7"/>
                          <a:pt x="47" y="5"/>
                          <a:pt x="46" y="4"/>
                        </a:cubicBezTo>
                        <a:cubicBezTo>
                          <a:pt x="46" y="4"/>
                          <a:pt x="45" y="2"/>
                          <a:pt x="43" y="3"/>
                        </a:cubicBezTo>
                        <a:cubicBezTo>
                          <a:pt x="40" y="4"/>
                          <a:pt x="34" y="6"/>
                          <a:pt x="34" y="7"/>
                        </a:cubicBezTo>
                        <a:cubicBezTo>
                          <a:pt x="33" y="7"/>
                          <a:pt x="31" y="0"/>
                          <a:pt x="30" y="0"/>
                        </a:cubicBezTo>
                        <a:cubicBezTo>
                          <a:pt x="30" y="2"/>
                          <a:pt x="32" y="9"/>
                          <a:pt x="31" y="12"/>
                        </a:cubicBezTo>
                        <a:cubicBezTo>
                          <a:pt x="31" y="14"/>
                          <a:pt x="28" y="20"/>
                          <a:pt x="27" y="24"/>
                        </a:cubicBezTo>
                        <a:cubicBezTo>
                          <a:pt x="25" y="28"/>
                          <a:pt x="21" y="39"/>
                          <a:pt x="18" y="40"/>
                        </a:cubicBezTo>
                        <a:cubicBezTo>
                          <a:pt x="14" y="42"/>
                          <a:pt x="13" y="44"/>
                          <a:pt x="9" y="47"/>
                        </a:cubicBezTo>
                        <a:cubicBezTo>
                          <a:pt x="4" y="49"/>
                          <a:pt x="4" y="52"/>
                          <a:pt x="3" y="53"/>
                        </a:cubicBezTo>
                        <a:cubicBezTo>
                          <a:pt x="2" y="55"/>
                          <a:pt x="0" y="63"/>
                          <a:pt x="0" y="63"/>
                        </a:cubicBezTo>
                        <a:cubicBezTo>
                          <a:pt x="0" y="63"/>
                          <a:pt x="1" y="67"/>
                          <a:pt x="1" y="68"/>
                        </a:cubicBezTo>
                        <a:cubicBezTo>
                          <a:pt x="1" y="68"/>
                          <a:pt x="1" y="68"/>
                          <a:pt x="1" y="68"/>
                        </a:cubicBezTo>
                        <a:cubicBezTo>
                          <a:pt x="2" y="70"/>
                          <a:pt x="3" y="71"/>
                          <a:pt x="3" y="71"/>
                        </a:cubicBezTo>
                        <a:cubicBezTo>
                          <a:pt x="6" y="73"/>
                          <a:pt x="6" y="77"/>
                          <a:pt x="8" y="80"/>
                        </a:cubicBezTo>
                        <a:cubicBezTo>
                          <a:pt x="9" y="83"/>
                          <a:pt x="12" y="86"/>
                          <a:pt x="15" y="86"/>
                        </a:cubicBezTo>
                        <a:cubicBezTo>
                          <a:pt x="17" y="87"/>
                          <a:pt x="17" y="84"/>
                          <a:pt x="20" y="86"/>
                        </a:cubicBezTo>
                        <a:cubicBezTo>
                          <a:pt x="23" y="87"/>
                          <a:pt x="24" y="84"/>
                          <a:pt x="25" y="87"/>
                        </a:cubicBezTo>
                        <a:cubicBezTo>
                          <a:pt x="26" y="90"/>
                          <a:pt x="23" y="93"/>
                          <a:pt x="25" y="94"/>
                        </a:cubicBezTo>
                        <a:cubicBezTo>
                          <a:pt x="28" y="94"/>
                          <a:pt x="40" y="94"/>
                          <a:pt x="43" y="92"/>
                        </a:cubicBezTo>
                        <a:cubicBezTo>
                          <a:pt x="45" y="91"/>
                          <a:pt x="45" y="91"/>
                          <a:pt x="47" y="87"/>
                        </a:cubicBezTo>
                        <a:cubicBezTo>
                          <a:pt x="49" y="84"/>
                          <a:pt x="47" y="80"/>
                          <a:pt x="51" y="82"/>
                        </a:cubicBezTo>
                        <a:cubicBezTo>
                          <a:pt x="54" y="83"/>
                          <a:pt x="53" y="82"/>
                          <a:pt x="57" y="82"/>
                        </a:cubicBezTo>
                        <a:cubicBezTo>
                          <a:pt x="61" y="83"/>
                          <a:pt x="61" y="81"/>
                          <a:pt x="63" y="80"/>
                        </a:cubicBezTo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8" name="Freeform 86">
                    <a:extLst>
                      <a:ext uri="{FF2B5EF4-FFF2-40B4-BE49-F238E27FC236}">
                        <a16:creationId xmlns:a16="http://schemas.microsoft.com/office/drawing/2014/main" id="{7A00E78A-EDB0-41EE-932F-EA48FBA0EF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0586" y="4304464"/>
                    <a:ext cx="622498" cy="675213"/>
                  </a:xfrm>
                  <a:custGeom>
                    <a:avLst/>
                    <a:gdLst>
                      <a:gd name="T0" fmla="*/ 43 w 128"/>
                      <a:gd name="T1" fmla="*/ 227 h 134"/>
                      <a:gd name="T2" fmla="*/ 102 w 128"/>
                      <a:gd name="T3" fmla="*/ 238 h 134"/>
                      <a:gd name="T4" fmla="*/ 147 w 128"/>
                      <a:gd name="T5" fmla="*/ 286 h 134"/>
                      <a:gd name="T6" fmla="*/ 161 w 128"/>
                      <a:gd name="T7" fmla="*/ 323 h 134"/>
                      <a:gd name="T8" fmla="*/ 185 w 128"/>
                      <a:gd name="T9" fmla="*/ 355 h 134"/>
                      <a:gd name="T10" fmla="*/ 214 w 128"/>
                      <a:gd name="T11" fmla="*/ 353 h 134"/>
                      <a:gd name="T12" fmla="*/ 230 w 128"/>
                      <a:gd name="T13" fmla="*/ 358 h 134"/>
                      <a:gd name="T14" fmla="*/ 247 w 128"/>
                      <a:gd name="T15" fmla="*/ 355 h 134"/>
                      <a:gd name="T16" fmla="*/ 263 w 128"/>
                      <a:gd name="T17" fmla="*/ 347 h 134"/>
                      <a:gd name="T18" fmla="*/ 271 w 128"/>
                      <a:gd name="T19" fmla="*/ 329 h 134"/>
                      <a:gd name="T20" fmla="*/ 295 w 128"/>
                      <a:gd name="T21" fmla="*/ 318 h 134"/>
                      <a:gd name="T22" fmla="*/ 322 w 128"/>
                      <a:gd name="T23" fmla="*/ 291 h 134"/>
                      <a:gd name="T24" fmla="*/ 338 w 128"/>
                      <a:gd name="T25" fmla="*/ 259 h 134"/>
                      <a:gd name="T26" fmla="*/ 308 w 128"/>
                      <a:gd name="T27" fmla="*/ 248 h 134"/>
                      <a:gd name="T28" fmla="*/ 314 w 128"/>
                      <a:gd name="T29" fmla="*/ 232 h 134"/>
                      <a:gd name="T30" fmla="*/ 300 w 128"/>
                      <a:gd name="T31" fmla="*/ 219 h 134"/>
                      <a:gd name="T32" fmla="*/ 279 w 128"/>
                      <a:gd name="T33" fmla="*/ 198 h 134"/>
                      <a:gd name="T34" fmla="*/ 268 w 128"/>
                      <a:gd name="T35" fmla="*/ 152 h 134"/>
                      <a:gd name="T36" fmla="*/ 265 w 128"/>
                      <a:gd name="T37" fmla="*/ 118 h 134"/>
                      <a:gd name="T38" fmla="*/ 247 w 128"/>
                      <a:gd name="T39" fmla="*/ 104 h 134"/>
                      <a:gd name="T40" fmla="*/ 230 w 128"/>
                      <a:gd name="T41" fmla="*/ 75 h 134"/>
                      <a:gd name="T42" fmla="*/ 225 w 128"/>
                      <a:gd name="T43" fmla="*/ 59 h 134"/>
                      <a:gd name="T44" fmla="*/ 222 w 128"/>
                      <a:gd name="T45" fmla="*/ 43 h 134"/>
                      <a:gd name="T46" fmla="*/ 214 w 128"/>
                      <a:gd name="T47" fmla="*/ 35 h 134"/>
                      <a:gd name="T48" fmla="*/ 201 w 128"/>
                      <a:gd name="T49" fmla="*/ 27 h 134"/>
                      <a:gd name="T50" fmla="*/ 193 w 128"/>
                      <a:gd name="T51" fmla="*/ 8 h 134"/>
                      <a:gd name="T52" fmla="*/ 185 w 128"/>
                      <a:gd name="T53" fmla="*/ 3 h 134"/>
                      <a:gd name="T54" fmla="*/ 166 w 128"/>
                      <a:gd name="T55" fmla="*/ 16 h 134"/>
                      <a:gd name="T56" fmla="*/ 161 w 128"/>
                      <a:gd name="T57" fmla="*/ 43 h 134"/>
                      <a:gd name="T58" fmla="*/ 155 w 128"/>
                      <a:gd name="T59" fmla="*/ 59 h 134"/>
                      <a:gd name="T60" fmla="*/ 139 w 128"/>
                      <a:gd name="T61" fmla="*/ 67 h 134"/>
                      <a:gd name="T62" fmla="*/ 137 w 128"/>
                      <a:gd name="T63" fmla="*/ 77 h 134"/>
                      <a:gd name="T64" fmla="*/ 102 w 128"/>
                      <a:gd name="T65" fmla="*/ 77 h 134"/>
                      <a:gd name="T66" fmla="*/ 88 w 128"/>
                      <a:gd name="T67" fmla="*/ 85 h 134"/>
                      <a:gd name="T68" fmla="*/ 80 w 128"/>
                      <a:gd name="T69" fmla="*/ 91 h 134"/>
                      <a:gd name="T70" fmla="*/ 72 w 128"/>
                      <a:gd name="T71" fmla="*/ 104 h 134"/>
                      <a:gd name="T72" fmla="*/ 67 w 128"/>
                      <a:gd name="T73" fmla="*/ 99 h 134"/>
                      <a:gd name="T74" fmla="*/ 48 w 128"/>
                      <a:gd name="T75" fmla="*/ 115 h 134"/>
                      <a:gd name="T76" fmla="*/ 21 w 128"/>
                      <a:gd name="T77" fmla="*/ 126 h 134"/>
                      <a:gd name="T78" fmla="*/ 8 w 128"/>
                      <a:gd name="T79" fmla="*/ 142 h 134"/>
                      <a:gd name="T80" fmla="*/ 11 w 128"/>
                      <a:gd name="T81" fmla="*/ 160 h 134"/>
                      <a:gd name="T82" fmla="*/ 3 w 128"/>
                      <a:gd name="T83" fmla="*/ 179 h 134"/>
                      <a:gd name="T84" fmla="*/ 0 w 128"/>
                      <a:gd name="T85" fmla="*/ 179 h 134"/>
                      <a:gd name="T86" fmla="*/ 3 w 128"/>
                      <a:gd name="T87" fmla="*/ 192 h 134"/>
                      <a:gd name="T88" fmla="*/ 24 w 128"/>
                      <a:gd name="T89" fmla="*/ 198 h 134"/>
                      <a:gd name="T90" fmla="*/ 21 w 128"/>
                      <a:gd name="T91" fmla="*/ 216 h 134"/>
                      <a:gd name="T92" fmla="*/ 38 w 128"/>
                      <a:gd name="T93" fmla="*/ 227 h 134"/>
                      <a:gd name="T94" fmla="*/ 43 w 128"/>
                      <a:gd name="T95" fmla="*/ 227 h 13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128" h="134">
                        <a:moveTo>
                          <a:pt x="16" y="85"/>
                        </a:moveTo>
                        <a:cubicBezTo>
                          <a:pt x="22" y="84"/>
                          <a:pt x="33" y="83"/>
                          <a:pt x="38" y="89"/>
                        </a:cubicBezTo>
                        <a:cubicBezTo>
                          <a:pt x="45" y="97"/>
                          <a:pt x="49" y="100"/>
                          <a:pt x="55" y="107"/>
                        </a:cubicBezTo>
                        <a:cubicBezTo>
                          <a:pt x="60" y="114"/>
                          <a:pt x="58" y="117"/>
                          <a:pt x="60" y="121"/>
                        </a:cubicBezTo>
                        <a:cubicBezTo>
                          <a:pt x="61" y="125"/>
                          <a:pt x="69" y="133"/>
                          <a:pt x="69" y="133"/>
                        </a:cubicBezTo>
                        <a:cubicBezTo>
                          <a:pt x="69" y="133"/>
                          <a:pt x="76" y="132"/>
                          <a:pt x="80" y="132"/>
                        </a:cubicBezTo>
                        <a:cubicBezTo>
                          <a:pt x="82" y="132"/>
                          <a:pt x="84" y="133"/>
                          <a:pt x="86" y="134"/>
                        </a:cubicBezTo>
                        <a:cubicBezTo>
                          <a:pt x="88" y="134"/>
                          <a:pt x="91" y="133"/>
                          <a:pt x="92" y="133"/>
                        </a:cubicBezTo>
                        <a:cubicBezTo>
                          <a:pt x="95" y="134"/>
                          <a:pt x="96" y="134"/>
                          <a:pt x="98" y="130"/>
                        </a:cubicBezTo>
                        <a:cubicBezTo>
                          <a:pt x="99" y="125"/>
                          <a:pt x="96" y="122"/>
                          <a:pt x="101" y="123"/>
                        </a:cubicBezTo>
                        <a:cubicBezTo>
                          <a:pt x="106" y="124"/>
                          <a:pt x="106" y="124"/>
                          <a:pt x="110" y="119"/>
                        </a:cubicBezTo>
                        <a:cubicBezTo>
                          <a:pt x="115" y="114"/>
                          <a:pt x="116" y="113"/>
                          <a:pt x="120" y="109"/>
                        </a:cubicBezTo>
                        <a:cubicBezTo>
                          <a:pt x="124" y="106"/>
                          <a:pt x="128" y="98"/>
                          <a:pt x="126" y="97"/>
                        </a:cubicBezTo>
                        <a:cubicBezTo>
                          <a:pt x="123" y="95"/>
                          <a:pt x="116" y="93"/>
                          <a:pt x="115" y="93"/>
                        </a:cubicBezTo>
                        <a:cubicBezTo>
                          <a:pt x="113" y="92"/>
                          <a:pt x="118" y="91"/>
                          <a:pt x="117" y="87"/>
                        </a:cubicBezTo>
                        <a:cubicBezTo>
                          <a:pt x="116" y="84"/>
                          <a:pt x="116" y="82"/>
                          <a:pt x="112" y="82"/>
                        </a:cubicBezTo>
                        <a:cubicBezTo>
                          <a:pt x="108" y="82"/>
                          <a:pt x="105" y="80"/>
                          <a:pt x="104" y="74"/>
                        </a:cubicBezTo>
                        <a:cubicBezTo>
                          <a:pt x="104" y="68"/>
                          <a:pt x="101" y="62"/>
                          <a:pt x="100" y="57"/>
                        </a:cubicBezTo>
                        <a:cubicBezTo>
                          <a:pt x="99" y="51"/>
                          <a:pt x="99" y="44"/>
                          <a:pt x="99" y="44"/>
                        </a:cubicBezTo>
                        <a:cubicBezTo>
                          <a:pt x="99" y="44"/>
                          <a:pt x="95" y="39"/>
                          <a:pt x="92" y="39"/>
                        </a:cubicBezTo>
                        <a:cubicBezTo>
                          <a:pt x="90" y="38"/>
                          <a:pt x="86" y="28"/>
                          <a:pt x="86" y="28"/>
                        </a:cubicBezTo>
                        <a:cubicBezTo>
                          <a:pt x="86" y="28"/>
                          <a:pt x="85" y="24"/>
                          <a:pt x="84" y="22"/>
                        </a:cubicBezTo>
                        <a:cubicBezTo>
                          <a:pt x="83" y="20"/>
                          <a:pt x="82" y="18"/>
                          <a:pt x="83" y="16"/>
                        </a:cubicBezTo>
                        <a:cubicBezTo>
                          <a:pt x="83" y="15"/>
                          <a:pt x="82" y="13"/>
                          <a:pt x="80" y="13"/>
                        </a:cubicBezTo>
                        <a:cubicBezTo>
                          <a:pt x="79" y="12"/>
                          <a:pt x="76" y="11"/>
                          <a:pt x="75" y="10"/>
                        </a:cubicBezTo>
                        <a:cubicBezTo>
                          <a:pt x="74" y="9"/>
                          <a:pt x="72" y="4"/>
                          <a:pt x="72" y="3"/>
                        </a:cubicBezTo>
                        <a:cubicBezTo>
                          <a:pt x="72" y="2"/>
                          <a:pt x="71" y="0"/>
                          <a:pt x="69" y="1"/>
                        </a:cubicBezTo>
                        <a:cubicBezTo>
                          <a:pt x="67" y="1"/>
                          <a:pt x="63" y="5"/>
                          <a:pt x="62" y="6"/>
                        </a:cubicBezTo>
                        <a:cubicBezTo>
                          <a:pt x="62" y="7"/>
                          <a:pt x="60" y="14"/>
                          <a:pt x="60" y="16"/>
                        </a:cubicBezTo>
                        <a:cubicBezTo>
                          <a:pt x="61" y="17"/>
                          <a:pt x="60" y="20"/>
                          <a:pt x="58" y="22"/>
                        </a:cubicBezTo>
                        <a:cubicBezTo>
                          <a:pt x="57" y="23"/>
                          <a:pt x="53" y="23"/>
                          <a:pt x="52" y="25"/>
                        </a:cubicBezTo>
                        <a:cubicBezTo>
                          <a:pt x="51" y="28"/>
                          <a:pt x="51" y="29"/>
                          <a:pt x="51" y="29"/>
                        </a:cubicBezTo>
                        <a:cubicBezTo>
                          <a:pt x="51" y="29"/>
                          <a:pt x="40" y="27"/>
                          <a:pt x="38" y="29"/>
                        </a:cubicBezTo>
                        <a:cubicBezTo>
                          <a:pt x="36" y="31"/>
                          <a:pt x="34" y="31"/>
                          <a:pt x="33" y="32"/>
                        </a:cubicBezTo>
                        <a:cubicBezTo>
                          <a:pt x="32" y="32"/>
                          <a:pt x="30" y="32"/>
                          <a:pt x="30" y="34"/>
                        </a:cubicBezTo>
                        <a:cubicBezTo>
                          <a:pt x="30" y="36"/>
                          <a:pt x="30" y="39"/>
                          <a:pt x="27" y="39"/>
                        </a:cubicBezTo>
                        <a:cubicBezTo>
                          <a:pt x="26" y="38"/>
                          <a:pt x="25" y="38"/>
                          <a:pt x="25" y="37"/>
                        </a:cubicBezTo>
                        <a:cubicBezTo>
                          <a:pt x="22" y="41"/>
                          <a:pt x="19" y="43"/>
                          <a:pt x="18" y="43"/>
                        </a:cubicBezTo>
                        <a:cubicBezTo>
                          <a:pt x="15" y="44"/>
                          <a:pt x="10" y="48"/>
                          <a:pt x="8" y="47"/>
                        </a:cubicBezTo>
                        <a:cubicBezTo>
                          <a:pt x="5" y="47"/>
                          <a:pt x="5" y="51"/>
                          <a:pt x="3" y="53"/>
                        </a:cubicBezTo>
                        <a:cubicBezTo>
                          <a:pt x="1" y="56"/>
                          <a:pt x="3" y="58"/>
                          <a:pt x="4" y="60"/>
                        </a:cubicBezTo>
                        <a:cubicBezTo>
                          <a:pt x="4" y="61"/>
                          <a:pt x="4" y="67"/>
                          <a:pt x="1" y="67"/>
                        </a:cubicBezTo>
                        <a:cubicBezTo>
                          <a:pt x="1" y="67"/>
                          <a:pt x="0" y="67"/>
                          <a:pt x="0" y="67"/>
                        </a:cubicBezTo>
                        <a:cubicBezTo>
                          <a:pt x="1" y="72"/>
                          <a:pt x="1" y="72"/>
                          <a:pt x="1" y="72"/>
                        </a:cubicBezTo>
                        <a:cubicBezTo>
                          <a:pt x="1" y="72"/>
                          <a:pt x="8" y="72"/>
                          <a:pt x="9" y="74"/>
                        </a:cubicBezTo>
                        <a:cubicBezTo>
                          <a:pt x="10" y="75"/>
                          <a:pt x="7" y="78"/>
                          <a:pt x="8" y="81"/>
                        </a:cubicBezTo>
                        <a:cubicBezTo>
                          <a:pt x="9" y="83"/>
                          <a:pt x="12" y="85"/>
                          <a:pt x="14" y="85"/>
                        </a:cubicBezTo>
                        <a:cubicBezTo>
                          <a:pt x="14" y="85"/>
                          <a:pt x="15" y="85"/>
                          <a:pt x="16" y="85"/>
                        </a:cubicBezTo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9" name="Freeform 87">
                    <a:extLst>
                      <a:ext uri="{FF2B5EF4-FFF2-40B4-BE49-F238E27FC236}">
                        <a16:creationId xmlns:a16="http://schemas.microsoft.com/office/drawing/2014/main" id="{FDE40903-444B-4344-8F19-00B68BD0B4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0586" y="4304464"/>
                    <a:ext cx="622498" cy="675213"/>
                  </a:xfrm>
                  <a:custGeom>
                    <a:avLst/>
                    <a:gdLst>
                      <a:gd name="T0" fmla="*/ 43 w 128"/>
                      <a:gd name="T1" fmla="*/ 227 h 134"/>
                      <a:gd name="T2" fmla="*/ 102 w 128"/>
                      <a:gd name="T3" fmla="*/ 238 h 134"/>
                      <a:gd name="T4" fmla="*/ 147 w 128"/>
                      <a:gd name="T5" fmla="*/ 286 h 134"/>
                      <a:gd name="T6" fmla="*/ 161 w 128"/>
                      <a:gd name="T7" fmla="*/ 323 h 134"/>
                      <a:gd name="T8" fmla="*/ 185 w 128"/>
                      <a:gd name="T9" fmla="*/ 355 h 134"/>
                      <a:gd name="T10" fmla="*/ 214 w 128"/>
                      <a:gd name="T11" fmla="*/ 353 h 134"/>
                      <a:gd name="T12" fmla="*/ 230 w 128"/>
                      <a:gd name="T13" fmla="*/ 358 h 134"/>
                      <a:gd name="T14" fmla="*/ 247 w 128"/>
                      <a:gd name="T15" fmla="*/ 355 h 134"/>
                      <a:gd name="T16" fmla="*/ 263 w 128"/>
                      <a:gd name="T17" fmla="*/ 347 h 134"/>
                      <a:gd name="T18" fmla="*/ 271 w 128"/>
                      <a:gd name="T19" fmla="*/ 329 h 134"/>
                      <a:gd name="T20" fmla="*/ 295 w 128"/>
                      <a:gd name="T21" fmla="*/ 318 h 134"/>
                      <a:gd name="T22" fmla="*/ 322 w 128"/>
                      <a:gd name="T23" fmla="*/ 291 h 134"/>
                      <a:gd name="T24" fmla="*/ 338 w 128"/>
                      <a:gd name="T25" fmla="*/ 259 h 134"/>
                      <a:gd name="T26" fmla="*/ 308 w 128"/>
                      <a:gd name="T27" fmla="*/ 248 h 134"/>
                      <a:gd name="T28" fmla="*/ 314 w 128"/>
                      <a:gd name="T29" fmla="*/ 232 h 134"/>
                      <a:gd name="T30" fmla="*/ 300 w 128"/>
                      <a:gd name="T31" fmla="*/ 219 h 134"/>
                      <a:gd name="T32" fmla="*/ 279 w 128"/>
                      <a:gd name="T33" fmla="*/ 198 h 134"/>
                      <a:gd name="T34" fmla="*/ 268 w 128"/>
                      <a:gd name="T35" fmla="*/ 152 h 134"/>
                      <a:gd name="T36" fmla="*/ 265 w 128"/>
                      <a:gd name="T37" fmla="*/ 118 h 134"/>
                      <a:gd name="T38" fmla="*/ 247 w 128"/>
                      <a:gd name="T39" fmla="*/ 104 h 134"/>
                      <a:gd name="T40" fmla="*/ 230 w 128"/>
                      <a:gd name="T41" fmla="*/ 75 h 134"/>
                      <a:gd name="T42" fmla="*/ 225 w 128"/>
                      <a:gd name="T43" fmla="*/ 59 h 134"/>
                      <a:gd name="T44" fmla="*/ 222 w 128"/>
                      <a:gd name="T45" fmla="*/ 43 h 134"/>
                      <a:gd name="T46" fmla="*/ 214 w 128"/>
                      <a:gd name="T47" fmla="*/ 35 h 134"/>
                      <a:gd name="T48" fmla="*/ 201 w 128"/>
                      <a:gd name="T49" fmla="*/ 27 h 134"/>
                      <a:gd name="T50" fmla="*/ 193 w 128"/>
                      <a:gd name="T51" fmla="*/ 8 h 134"/>
                      <a:gd name="T52" fmla="*/ 185 w 128"/>
                      <a:gd name="T53" fmla="*/ 3 h 134"/>
                      <a:gd name="T54" fmla="*/ 166 w 128"/>
                      <a:gd name="T55" fmla="*/ 16 h 134"/>
                      <a:gd name="T56" fmla="*/ 161 w 128"/>
                      <a:gd name="T57" fmla="*/ 43 h 134"/>
                      <a:gd name="T58" fmla="*/ 155 w 128"/>
                      <a:gd name="T59" fmla="*/ 59 h 134"/>
                      <a:gd name="T60" fmla="*/ 139 w 128"/>
                      <a:gd name="T61" fmla="*/ 67 h 134"/>
                      <a:gd name="T62" fmla="*/ 137 w 128"/>
                      <a:gd name="T63" fmla="*/ 77 h 134"/>
                      <a:gd name="T64" fmla="*/ 102 w 128"/>
                      <a:gd name="T65" fmla="*/ 77 h 134"/>
                      <a:gd name="T66" fmla="*/ 88 w 128"/>
                      <a:gd name="T67" fmla="*/ 85 h 134"/>
                      <a:gd name="T68" fmla="*/ 80 w 128"/>
                      <a:gd name="T69" fmla="*/ 91 h 134"/>
                      <a:gd name="T70" fmla="*/ 72 w 128"/>
                      <a:gd name="T71" fmla="*/ 104 h 134"/>
                      <a:gd name="T72" fmla="*/ 67 w 128"/>
                      <a:gd name="T73" fmla="*/ 99 h 134"/>
                      <a:gd name="T74" fmla="*/ 48 w 128"/>
                      <a:gd name="T75" fmla="*/ 115 h 134"/>
                      <a:gd name="T76" fmla="*/ 21 w 128"/>
                      <a:gd name="T77" fmla="*/ 126 h 134"/>
                      <a:gd name="T78" fmla="*/ 8 w 128"/>
                      <a:gd name="T79" fmla="*/ 142 h 134"/>
                      <a:gd name="T80" fmla="*/ 11 w 128"/>
                      <a:gd name="T81" fmla="*/ 160 h 134"/>
                      <a:gd name="T82" fmla="*/ 3 w 128"/>
                      <a:gd name="T83" fmla="*/ 179 h 134"/>
                      <a:gd name="T84" fmla="*/ 0 w 128"/>
                      <a:gd name="T85" fmla="*/ 179 h 134"/>
                      <a:gd name="T86" fmla="*/ 3 w 128"/>
                      <a:gd name="T87" fmla="*/ 192 h 134"/>
                      <a:gd name="T88" fmla="*/ 24 w 128"/>
                      <a:gd name="T89" fmla="*/ 198 h 134"/>
                      <a:gd name="T90" fmla="*/ 21 w 128"/>
                      <a:gd name="T91" fmla="*/ 216 h 134"/>
                      <a:gd name="T92" fmla="*/ 38 w 128"/>
                      <a:gd name="T93" fmla="*/ 227 h 134"/>
                      <a:gd name="T94" fmla="*/ 43 w 128"/>
                      <a:gd name="T95" fmla="*/ 227 h 13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0" t="0" r="r" b="b"/>
                    <a:pathLst>
                      <a:path w="128" h="134">
                        <a:moveTo>
                          <a:pt x="16" y="85"/>
                        </a:moveTo>
                        <a:cubicBezTo>
                          <a:pt x="22" y="84"/>
                          <a:pt x="33" y="83"/>
                          <a:pt x="38" y="89"/>
                        </a:cubicBezTo>
                        <a:cubicBezTo>
                          <a:pt x="45" y="97"/>
                          <a:pt x="49" y="100"/>
                          <a:pt x="55" y="107"/>
                        </a:cubicBezTo>
                        <a:cubicBezTo>
                          <a:pt x="60" y="114"/>
                          <a:pt x="58" y="117"/>
                          <a:pt x="60" y="121"/>
                        </a:cubicBezTo>
                        <a:cubicBezTo>
                          <a:pt x="61" y="125"/>
                          <a:pt x="69" y="133"/>
                          <a:pt x="69" y="133"/>
                        </a:cubicBezTo>
                        <a:cubicBezTo>
                          <a:pt x="69" y="133"/>
                          <a:pt x="76" y="132"/>
                          <a:pt x="80" y="132"/>
                        </a:cubicBezTo>
                        <a:cubicBezTo>
                          <a:pt x="82" y="132"/>
                          <a:pt x="84" y="133"/>
                          <a:pt x="86" y="134"/>
                        </a:cubicBezTo>
                        <a:cubicBezTo>
                          <a:pt x="88" y="134"/>
                          <a:pt x="91" y="133"/>
                          <a:pt x="92" y="133"/>
                        </a:cubicBezTo>
                        <a:cubicBezTo>
                          <a:pt x="95" y="134"/>
                          <a:pt x="96" y="134"/>
                          <a:pt x="98" y="130"/>
                        </a:cubicBezTo>
                        <a:cubicBezTo>
                          <a:pt x="99" y="125"/>
                          <a:pt x="96" y="122"/>
                          <a:pt x="101" y="123"/>
                        </a:cubicBezTo>
                        <a:cubicBezTo>
                          <a:pt x="106" y="124"/>
                          <a:pt x="106" y="124"/>
                          <a:pt x="110" y="119"/>
                        </a:cubicBezTo>
                        <a:cubicBezTo>
                          <a:pt x="115" y="114"/>
                          <a:pt x="116" y="113"/>
                          <a:pt x="120" y="109"/>
                        </a:cubicBezTo>
                        <a:cubicBezTo>
                          <a:pt x="124" y="106"/>
                          <a:pt x="128" y="98"/>
                          <a:pt x="126" y="97"/>
                        </a:cubicBezTo>
                        <a:cubicBezTo>
                          <a:pt x="123" y="95"/>
                          <a:pt x="116" y="93"/>
                          <a:pt x="115" y="93"/>
                        </a:cubicBezTo>
                        <a:cubicBezTo>
                          <a:pt x="113" y="92"/>
                          <a:pt x="118" y="91"/>
                          <a:pt x="117" y="87"/>
                        </a:cubicBezTo>
                        <a:cubicBezTo>
                          <a:pt x="116" y="84"/>
                          <a:pt x="116" y="82"/>
                          <a:pt x="112" y="82"/>
                        </a:cubicBezTo>
                        <a:cubicBezTo>
                          <a:pt x="108" y="82"/>
                          <a:pt x="105" y="80"/>
                          <a:pt x="104" y="74"/>
                        </a:cubicBezTo>
                        <a:cubicBezTo>
                          <a:pt x="104" y="68"/>
                          <a:pt x="101" y="62"/>
                          <a:pt x="100" y="57"/>
                        </a:cubicBezTo>
                        <a:cubicBezTo>
                          <a:pt x="99" y="51"/>
                          <a:pt x="99" y="44"/>
                          <a:pt x="99" y="44"/>
                        </a:cubicBezTo>
                        <a:cubicBezTo>
                          <a:pt x="99" y="44"/>
                          <a:pt x="95" y="39"/>
                          <a:pt x="92" y="39"/>
                        </a:cubicBezTo>
                        <a:cubicBezTo>
                          <a:pt x="90" y="38"/>
                          <a:pt x="86" y="28"/>
                          <a:pt x="86" y="28"/>
                        </a:cubicBezTo>
                        <a:cubicBezTo>
                          <a:pt x="86" y="28"/>
                          <a:pt x="85" y="24"/>
                          <a:pt x="84" y="22"/>
                        </a:cubicBezTo>
                        <a:cubicBezTo>
                          <a:pt x="83" y="20"/>
                          <a:pt x="82" y="18"/>
                          <a:pt x="83" y="16"/>
                        </a:cubicBezTo>
                        <a:cubicBezTo>
                          <a:pt x="83" y="15"/>
                          <a:pt x="82" y="13"/>
                          <a:pt x="80" y="13"/>
                        </a:cubicBezTo>
                        <a:cubicBezTo>
                          <a:pt x="79" y="12"/>
                          <a:pt x="76" y="11"/>
                          <a:pt x="75" y="10"/>
                        </a:cubicBezTo>
                        <a:cubicBezTo>
                          <a:pt x="74" y="9"/>
                          <a:pt x="72" y="4"/>
                          <a:pt x="72" y="3"/>
                        </a:cubicBezTo>
                        <a:cubicBezTo>
                          <a:pt x="72" y="2"/>
                          <a:pt x="71" y="0"/>
                          <a:pt x="69" y="1"/>
                        </a:cubicBezTo>
                        <a:cubicBezTo>
                          <a:pt x="67" y="1"/>
                          <a:pt x="63" y="5"/>
                          <a:pt x="62" y="6"/>
                        </a:cubicBezTo>
                        <a:cubicBezTo>
                          <a:pt x="62" y="7"/>
                          <a:pt x="60" y="14"/>
                          <a:pt x="60" y="16"/>
                        </a:cubicBezTo>
                        <a:cubicBezTo>
                          <a:pt x="61" y="17"/>
                          <a:pt x="60" y="20"/>
                          <a:pt x="58" y="22"/>
                        </a:cubicBezTo>
                        <a:cubicBezTo>
                          <a:pt x="57" y="23"/>
                          <a:pt x="53" y="23"/>
                          <a:pt x="52" y="25"/>
                        </a:cubicBezTo>
                        <a:cubicBezTo>
                          <a:pt x="51" y="28"/>
                          <a:pt x="51" y="29"/>
                          <a:pt x="51" y="29"/>
                        </a:cubicBezTo>
                        <a:cubicBezTo>
                          <a:pt x="51" y="29"/>
                          <a:pt x="40" y="27"/>
                          <a:pt x="38" y="29"/>
                        </a:cubicBezTo>
                        <a:cubicBezTo>
                          <a:pt x="36" y="31"/>
                          <a:pt x="34" y="31"/>
                          <a:pt x="33" y="32"/>
                        </a:cubicBezTo>
                        <a:cubicBezTo>
                          <a:pt x="32" y="32"/>
                          <a:pt x="30" y="32"/>
                          <a:pt x="30" y="34"/>
                        </a:cubicBezTo>
                        <a:cubicBezTo>
                          <a:pt x="30" y="36"/>
                          <a:pt x="30" y="39"/>
                          <a:pt x="27" y="39"/>
                        </a:cubicBezTo>
                        <a:cubicBezTo>
                          <a:pt x="26" y="38"/>
                          <a:pt x="25" y="38"/>
                          <a:pt x="25" y="37"/>
                        </a:cubicBezTo>
                        <a:cubicBezTo>
                          <a:pt x="22" y="41"/>
                          <a:pt x="19" y="43"/>
                          <a:pt x="18" y="43"/>
                        </a:cubicBezTo>
                        <a:cubicBezTo>
                          <a:pt x="15" y="44"/>
                          <a:pt x="10" y="48"/>
                          <a:pt x="8" y="47"/>
                        </a:cubicBezTo>
                        <a:cubicBezTo>
                          <a:pt x="5" y="47"/>
                          <a:pt x="5" y="51"/>
                          <a:pt x="3" y="53"/>
                        </a:cubicBezTo>
                        <a:cubicBezTo>
                          <a:pt x="1" y="56"/>
                          <a:pt x="3" y="58"/>
                          <a:pt x="4" y="60"/>
                        </a:cubicBezTo>
                        <a:cubicBezTo>
                          <a:pt x="4" y="61"/>
                          <a:pt x="4" y="67"/>
                          <a:pt x="1" y="67"/>
                        </a:cubicBezTo>
                        <a:cubicBezTo>
                          <a:pt x="1" y="67"/>
                          <a:pt x="0" y="67"/>
                          <a:pt x="0" y="67"/>
                        </a:cubicBezTo>
                        <a:cubicBezTo>
                          <a:pt x="1" y="72"/>
                          <a:pt x="1" y="72"/>
                          <a:pt x="1" y="72"/>
                        </a:cubicBezTo>
                        <a:cubicBezTo>
                          <a:pt x="1" y="72"/>
                          <a:pt x="8" y="72"/>
                          <a:pt x="9" y="74"/>
                        </a:cubicBezTo>
                        <a:cubicBezTo>
                          <a:pt x="10" y="75"/>
                          <a:pt x="7" y="78"/>
                          <a:pt x="8" y="81"/>
                        </a:cubicBezTo>
                        <a:cubicBezTo>
                          <a:pt x="9" y="83"/>
                          <a:pt x="12" y="85"/>
                          <a:pt x="14" y="85"/>
                        </a:cubicBezTo>
                        <a:cubicBezTo>
                          <a:pt x="14" y="85"/>
                          <a:pt x="15" y="85"/>
                          <a:pt x="16" y="85"/>
                        </a:cubicBezTo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0" name="Freeform 88">
                    <a:extLst>
                      <a:ext uri="{FF2B5EF4-FFF2-40B4-BE49-F238E27FC236}">
                        <a16:creationId xmlns:a16="http://schemas.microsoft.com/office/drawing/2014/main" id="{C6F1E6A2-340F-41D9-8328-746D694FAB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94094" y="4581715"/>
                    <a:ext cx="509975" cy="352696"/>
                  </a:xfrm>
                  <a:custGeom>
                    <a:avLst/>
                    <a:gdLst>
                      <a:gd name="T0" fmla="*/ 257 w 105"/>
                      <a:gd name="T1" fmla="*/ 69 h 70"/>
                      <a:gd name="T2" fmla="*/ 260 w 105"/>
                      <a:gd name="T3" fmla="*/ 51 h 70"/>
                      <a:gd name="T4" fmla="*/ 238 w 105"/>
                      <a:gd name="T5" fmla="*/ 45 h 70"/>
                      <a:gd name="T6" fmla="*/ 236 w 105"/>
                      <a:gd name="T7" fmla="*/ 32 h 70"/>
                      <a:gd name="T8" fmla="*/ 219 w 105"/>
                      <a:gd name="T9" fmla="*/ 37 h 70"/>
                      <a:gd name="T10" fmla="*/ 203 w 105"/>
                      <a:gd name="T11" fmla="*/ 37 h 70"/>
                      <a:gd name="T12" fmla="*/ 193 w 105"/>
                      <a:gd name="T13" fmla="*/ 51 h 70"/>
                      <a:gd name="T14" fmla="*/ 182 w 105"/>
                      <a:gd name="T15" fmla="*/ 64 h 70"/>
                      <a:gd name="T16" fmla="*/ 136 w 105"/>
                      <a:gd name="T17" fmla="*/ 69 h 70"/>
                      <a:gd name="T18" fmla="*/ 134 w 105"/>
                      <a:gd name="T19" fmla="*/ 51 h 70"/>
                      <a:gd name="T20" fmla="*/ 120 w 105"/>
                      <a:gd name="T21" fmla="*/ 48 h 70"/>
                      <a:gd name="T22" fmla="*/ 107 w 105"/>
                      <a:gd name="T23" fmla="*/ 48 h 70"/>
                      <a:gd name="T24" fmla="*/ 88 w 105"/>
                      <a:gd name="T25" fmla="*/ 32 h 70"/>
                      <a:gd name="T26" fmla="*/ 75 w 105"/>
                      <a:gd name="T27" fmla="*/ 8 h 70"/>
                      <a:gd name="T28" fmla="*/ 72 w 105"/>
                      <a:gd name="T29" fmla="*/ 0 h 70"/>
                      <a:gd name="T30" fmla="*/ 37 w 105"/>
                      <a:gd name="T31" fmla="*/ 13 h 70"/>
                      <a:gd name="T32" fmla="*/ 37 w 105"/>
                      <a:gd name="T33" fmla="*/ 32 h 70"/>
                      <a:gd name="T34" fmla="*/ 48 w 105"/>
                      <a:gd name="T35" fmla="*/ 43 h 70"/>
                      <a:gd name="T36" fmla="*/ 48 w 105"/>
                      <a:gd name="T37" fmla="*/ 72 h 70"/>
                      <a:gd name="T38" fmla="*/ 24 w 105"/>
                      <a:gd name="T39" fmla="*/ 80 h 70"/>
                      <a:gd name="T40" fmla="*/ 5 w 105"/>
                      <a:gd name="T41" fmla="*/ 85 h 70"/>
                      <a:gd name="T42" fmla="*/ 0 w 105"/>
                      <a:gd name="T43" fmla="*/ 96 h 70"/>
                      <a:gd name="T44" fmla="*/ 27 w 105"/>
                      <a:gd name="T45" fmla="*/ 104 h 70"/>
                      <a:gd name="T46" fmla="*/ 16 w 105"/>
                      <a:gd name="T47" fmla="*/ 118 h 70"/>
                      <a:gd name="T48" fmla="*/ 16 w 105"/>
                      <a:gd name="T49" fmla="*/ 136 h 70"/>
                      <a:gd name="T50" fmla="*/ 35 w 105"/>
                      <a:gd name="T51" fmla="*/ 144 h 70"/>
                      <a:gd name="T52" fmla="*/ 37 w 105"/>
                      <a:gd name="T53" fmla="*/ 168 h 70"/>
                      <a:gd name="T54" fmla="*/ 54 w 105"/>
                      <a:gd name="T55" fmla="*/ 184 h 70"/>
                      <a:gd name="T56" fmla="*/ 91 w 105"/>
                      <a:gd name="T57" fmla="*/ 182 h 70"/>
                      <a:gd name="T58" fmla="*/ 115 w 105"/>
                      <a:gd name="T59" fmla="*/ 187 h 70"/>
                      <a:gd name="T60" fmla="*/ 134 w 105"/>
                      <a:gd name="T61" fmla="*/ 166 h 70"/>
                      <a:gd name="T62" fmla="*/ 150 w 105"/>
                      <a:gd name="T63" fmla="*/ 163 h 70"/>
                      <a:gd name="T64" fmla="*/ 179 w 105"/>
                      <a:gd name="T65" fmla="*/ 144 h 70"/>
                      <a:gd name="T66" fmla="*/ 203 w 105"/>
                      <a:gd name="T67" fmla="*/ 128 h 70"/>
                      <a:gd name="T68" fmla="*/ 206 w 105"/>
                      <a:gd name="T69" fmla="*/ 107 h 70"/>
                      <a:gd name="T70" fmla="*/ 219 w 105"/>
                      <a:gd name="T71" fmla="*/ 85 h 70"/>
                      <a:gd name="T72" fmla="*/ 268 w 105"/>
                      <a:gd name="T73" fmla="*/ 88 h 70"/>
                      <a:gd name="T74" fmla="*/ 281 w 105"/>
                      <a:gd name="T75" fmla="*/ 80 h 70"/>
                      <a:gd name="T76" fmla="*/ 273 w 105"/>
                      <a:gd name="T77" fmla="*/ 80 h 70"/>
                      <a:gd name="T78" fmla="*/ 257 w 105"/>
                      <a:gd name="T79" fmla="*/ 69 h 70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105" h="70">
                        <a:moveTo>
                          <a:pt x="96" y="26"/>
                        </a:moveTo>
                        <a:cubicBezTo>
                          <a:pt x="95" y="23"/>
                          <a:pt x="98" y="20"/>
                          <a:pt x="97" y="19"/>
                        </a:cubicBezTo>
                        <a:cubicBezTo>
                          <a:pt x="96" y="17"/>
                          <a:pt x="89" y="17"/>
                          <a:pt x="89" y="17"/>
                        </a:cubicBezTo>
                        <a:cubicBezTo>
                          <a:pt x="88" y="12"/>
                          <a:pt x="88" y="12"/>
                          <a:pt x="88" y="12"/>
                        </a:cubicBezTo>
                        <a:cubicBezTo>
                          <a:pt x="86" y="13"/>
                          <a:pt x="86" y="15"/>
                          <a:pt x="82" y="14"/>
                        </a:cubicBezTo>
                        <a:cubicBezTo>
                          <a:pt x="79" y="14"/>
                          <a:pt x="79" y="15"/>
                          <a:pt x="76" y="14"/>
                        </a:cubicBezTo>
                        <a:cubicBezTo>
                          <a:pt x="72" y="12"/>
                          <a:pt x="74" y="16"/>
                          <a:pt x="72" y="19"/>
                        </a:cubicBezTo>
                        <a:cubicBezTo>
                          <a:pt x="70" y="23"/>
                          <a:pt x="70" y="23"/>
                          <a:pt x="68" y="24"/>
                        </a:cubicBezTo>
                        <a:cubicBezTo>
                          <a:pt x="65" y="26"/>
                          <a:pt x="53" y="26"/>
                          <a:pt x="51" y="26"/>
                        </a:cubicBezTo>
                        <a:cubicBezTo>
                          <a:pt x="48" y="25"/>
                          <a:pt x="51" y="22"/>
                          <a:pt x="50" y="19"/>
                        </a:cubicBezTo>
                        <a:cubicBezTo>
                          <a:pt x="49" y="16"/>
                          <a:pt x="48" y="19"/>
                          <a:pt x="45" y="18"/>
                        </a:cubicBezTo>
                        <a:cubicBezTo>
                          <a:pt x="42" y="16"/>
                          <a:pt x="42" y="19"/>
                          <a:pt x="40" y="18"/>
                        </a:cubicBezTo>
                        <a:cubicBezTo>
                          <a:pt x="37" y="18"/>
                          <a:pt x="34" y="15"/>
                          <a:pt x="33" y="12"/>
                        </a:cubicBezTo>
                        <a:cubicBezTo>
                          <a:pt x="31" y="9"/>
                          <a:pt x="31" y="5"/>
                          <a:pt x="28" y="3"/>
                        </a:cubicBezTo>
                        <a:cubicBezTo>
                          <a:pt x="28" y="3"/>
                          <a:pt x="27" y="2"/>
                          <a:pt x="27" y="0"/>
                        </a:cubicBezTo>
                        <a:cubicBezTo>
                          <a:pt x="26" y="1"/>
                          <a:pt x="16" y="3"/>
                          <a:pt x="14" y="5"/>
                        </a:cubicBezTo>
                        <a:cubicBezTo>
                          <a:pt x="12" y="6"/>
                          <a:pt x="14" y="9"/>
                          <a:pt x="14" y="12"/>
                        </a:cubicBezTo>
                        <a:cubicBezTo>
                          <a:pt x="14" y="14"/>
                          <a:pt x="18" y="15"/>
                          <a:pt x="18" y="16"/>
                        </a:cubicBezTo>
                        <a:cubicBezTo>
                          <a:pt x="19" y="17"/>
                          <a:pt x="19" y="23"/>
                          <a:pt x="18" y="27"/>
                        </a:cubicBezTo>
                        <a:cubicBezTo>
                          <a:pt x="17" y="31"/>
                          <a:pt x="13" y="31"/>
                          <a:pt x="9" y="30"/>
                        </a:cubicBezTo>
                        <a:cubicBezTo>
                          <a:pt x="6" y="29"/>
                          <a:pt x="2" y="32"/>
                          <a:pt x="2" y="32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5" y="37"/>
                          <a:pt x="9" y="38"/>
                          <a:pt x="10" y="39"/>
                        </a:cubicBezTo>
                        <a:cubicBezTo>
                          <a:pt x="12" y="40"/>
                          <a:pt x="9" y="40"/>
                          <a:pt x="6" y="44"/>
                        </a:cubicBezTo>
                        <a:cubicBezTo>
                          <a:pt x="2" y="47"/>
                          <a:pt x="4" y="48"/>
                          <a:pt x="6" y="51"/>
                        </a:cubicBezTo>
                        <a:cubicBezTo>
                          <a:pt x="8" y="54"/>
                          <a:pt x="10" y="53"/>
                          <a:pt x="13" y="54"/>
                        </a:cubicBezTo>
                        <a:cubicBezTo>
                          <a:pt x="15" y="56"/>
                          <a:pt x="14" y="59"/>
                          <a:pt x="14" y="63"/>
                        </a:cubicBezTo>
                        <a:cubicBezTo>
                          <a:pt x="14" y="67"/>
                          <a:pt x="17" y="68"/>
                          <a:pt x="20" y="69"/>
                        </a:cubicBezTo>
                        <a:cubicBezTo>
                          <a:pt x="22" y="70"/>
                          <a:pt x="30" y="68"/>
                          <a:pt x="34" y="68"/>
                        </a:cubicBezTo>
                        <a:cubicBezTo>
                          <a:pt x="37" y="68"/>
                          <a:pt x="43" y="70"/>
                          <a:pt x="43" y="70"/>
                        </a:cubicBezTo>
                        <a:cubicBezTo>
                          <a:pt x="43" y="70"/>
                          <a:pt x="47" y="68"/>
                          <a:pt x="50" y="62"/>
                        </a:cubicBezTo>
                        <a:cubicBezTo>
                          <a:pt x="52" y="56"/>
                          <a:pt x="54" y="61"/>
                          <a:pt x="56" y="61"/>
                        </a:cubicBezTo>
                        <a:cubicBezTo>
                          <a:pt x="59" y="61"/>
                          <a:pt x="65" y="57"/>
                          <a:pt x="67" y="54"/>
                        </a:cubicBezTo>
                        <a:cubicBezTo>
                          <a:pt x="69" y="51"/>
                          <a:pt x="74" y="50"/>
                          <a:pt x="76" y="48"/>
                        </a:cubicBezTo>
                        <a:cubicBezTo>
                          <a:pt x="78" y="46"/>
                          <a:pt x="79" y="44"/>
                          <a:pt x="77" y="40"/>
                        </a:cubicBezTo>
                        <a:cubicBezTo>
                          <a:pt x="75" y="36"/>
                          <a:pt x="79" y="34"/>
                          <a:pt x="82" y="32"/>
                        </a:cubicBezTo>
                        <a:cubicBezTo>
                          <a:pt x="84" y="30"/>
                          <a:pt x="95" y="32"/>
                          <a:pt x="100" y="33"/>
                        </a:cubicBezTo>
                        <a:cubicBezTo>
                          <a:pt x="101" y="33"/>
                          <a:pt x="103" y="31"/>
                          <a:pt x="105" y="30"/>
                        </a:cubicBezTo>
                        <a:cubicBezTo>
                          <a:pt x="103" y="30"/>
                          <a:pt x="102" y="30"/>
                          <a:pt x="102" y="30"/>
                        </a:cubicBezTo>
                        <a:cubicBezTo>
                          <a:pt x="100" y="30"/>
                          <a:pt x="97" y="28"/>
                          <a:pt x="96" y="2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31" name="Freeform 89">
                    <a:extLst>
                      <a:ext uri="{FF2B5EF4-FFF2-40B4-BE49-F238E27FC236}">
                        <a16:creationId xmlns:a16="http://schemas.microsoft.com/office/drawing/2014/main" id="{32A4C761-0D56-4455-A1AC-6274B59153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13509" y="4723172"/>
                    <a:ext cx="524495" cy="458315"/>
                  </a:xfrm>
                  <a:custGeom>
                    <a:avLst/>
                    <a:gdLst>
                      <a:gd name="T0" fmla="*/ 244 w 108"/>
                      <a:gd name="T1" fmla="*/ 134 h 91"/>
                      <a:gd name="T2" fmla="*/ 219 w 108"/>
                      <a:gd name="T3" fmla="*/ 101 h 91"/>
                      <a:gd name="T4" fmla="*/ 206 w 108"/>
                      <a:gd name="T5" fmla="*/ 64 h 91"/>
                      <a:gd name="T6" fmla="*/ 161 w 108"/>
                      <a:gd name="T7" fmla="*/ 16 h 91"/>
                      <a:gd name="T8" fmla="*/ 104 w 108"/>
                      <a:gd name="T9" fmla="*/ 5 h 91"/>
                      <a:gd name="T10" fmla="*/ 91 w 108"/>
                      <a:gd name="T11" fmla="*/ 13 h 91"/>
                      <a:gd name="T12" fmla="*/ 43 w 108"/>
                      <a:gd name="T13" fmla="*/ 11 h 91"/>
                      <a:gd name="T14" fmla="*/ 29 w 108"/>
                      <a:gd name="T15" fmla="*/ 32 h 91"/>
                      <a:gd name="T16" fmla="*/ 27 w 108"/>
                      <a:gd name="T17" fmla="*/ 53 h 91"/>
                      <a:gd name="T18" fmla="*/ 3 w 108"/>
                      <a:gd name="T19" fmla="*/ 67 h 91"/>
                      <a:gd name="T20" fmla="*/ 5 w 108"/>
                      <a:gd name="T21" fmla="*/ 85 h 91"/>
                      <a:gd name="T22" fmla="*/ 27 w 108"/>
                      <a:gd name="T23" fmla="*/ 117 h 91"/>
                      <a:gd name="T24" fmla="*/ 32 w 108"/>
                      <a:gd name="T25" fmla="*/ 142 h 91"/>
                      <a:gd name="T26" fmla="*/ 37 w 108"/>
                      <a:gd name="T27" fmla="*/ 163 h 91"/>
                      <a:gd name="T28" fmla="*/ 67 w 108"/>
                      <a:gd name="T29" fmla="*/ 190 h 91"/>
                      <a:gd name="T30" fmla="*/ 88 w 108"/>
                      <a:gd name="T31" fmla="*/ 192 h 91"/>
                      <a:gd name="T32" fmla="*/ 104 w 108"/>
                      <a:gd name="T33" fmla="*/ 216 h 91"/>
                      <a:gd name="T34" fmla="*/ 139 w 108"/>
                      <a:gd name="T35" fmla="*/ 230 h 91"/>
                      <a:gd name="T36" fmla="*/ 158 w 108"/>
                      <a:gd name="T37" fmla="*/ 211 h 91"/>
                      <a:gd name="T38" fmla="*/ 201 w 108"/>
                      <a:gd name="T39" fmla="*/ 214 h 91"/>
                      <a:gd name="T40" fmla="*/ 219 w 108"/>
                      <a:gd name="T41" fmla="*/ 222 h 91"/>
                      <a:gd name="T42" fmla="*/ 230 w 108"/>
                      <a:gd name="T43" fmla="*/ 203 h 91"/>
                      <a:gd name="T44" fmla="*/ 230 w 108"/>
                      <a:gd name="T45" fmla="*/ 166 h 91"/>
                      <a:gd name="T46" fmla="*/ 254 w 108"/>
                      <a:gd name="T47" fmla="*/ 168 h 91"/>
                      <a:gd name="T48" fmla="*/ 278 w 108"/>
                      <a:gd name="T49" fmla="*/ 160 h 91"/>
                      <a:gd name="T50" fmla="*/ 286 w 108"/>
                      <a:gd name="T51" fmla="*/ 136 h 91"/>
                      <a:gd name="T52" fmla="*/ 289 w 108"/>
                      <a:gd name="T53" fmla="*/ 136 h 91"/>
                      <a:gd name="T54" fmla="*/ 273 w 108"/>
                      <a:gd name="T55" fmla="*/ 131 h 91"/>
                      <a:gd name="T56" fmla="*/ 244 w 108"/>
                      <a:gd name="T57" fmla="*/ 134 h 91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108" h="91">
                        <a:moveTo>
                          <a:pt x="91" y="50"/>
                        </a:moveTo>
                        <a:cubicBezTo>
                          <a:pt x="91" y="50"/>
                          <a:pt x="83" y="42"/>
                          <a:pt x="82" y="38"/>
                        </a:cubicBezTo>
                        <a:cubicBezTo>
                          <a:pt x="80" y="34"/>
                          <a:pt x="82" y="31"/>
                          <a:pt x="77" y="24"/>
                        </a:cubicBezTo>
                        <a:cubicBezTo>
                          <a:pt x="72" y="17"/>
                          <a:pt x="67" y="14"/>
                          <a:pt x="60" y="6"/>
                        </a:cubicBezTo>
                        <a:cubicBezTo>
                          <a:pt x="55" y="0"/>
                          <a:pt x="44" y="1"/>
                          <a:pt x="39" y="2"/>
                        </a:cubicBezTo>
                        <a:cubicBezTo>
                          <a:pt x="37" y="3"/>
                          <a:pt x="35" y="5"/>
                          <a:pt x="34" y="5"/>
                        </a:cubicBezTo>
                        <a:cubicBezTo>
                          <a:pt x="29" y="4"/>
                          <a:pt x="18" y="2"/>
                          <a:pt x="16" y="4"/>
                        </a:cubicBezTo>
                        <a:cubicBezTo>
                          <a:pt x="13" y="6"/>
                          <a:pt x="9" y="8"/>
                          <a:pt x="11" y="12"/>
                        </a:cubicBezTo>
                        <a:cubicBezTo>
                          <a:pt x="13" y="16"/>
                          <a:pt x="12" y="18"/>
                          <a:pt x="10" y="20"/>
                        </a:cubicBezTo>
                        <a:cubicBezTo>
                          <a:pt x="8" y="22"/>
                          <a:pt x="4" y="23"/>
                          <a:pt x="1" y="25"/>
                        </a:cubicBezTo>
                        <a:cubicBezTo>
                          <a:pt x="1" y="28"/>
                          <a:pt x="0" y="31"/>
                          <a:pt x="2" y="32"/>
                        </a:cubicBezTo>
                        <a:cubicBezTo>
                          <a:pt x="5" y="35"/>
                          <a:pt x="8" y="42"/>
                          <a:pt x="10" y="44"/>
                        </a:cubicBezTo>
                        <a:cubicBezTo>
                          <a:pt x="13" y="47"/>
                          <a:pt x="14" y="49"/>
                          <a:pt x="12" y="53"/>
                        </a:cubicBezTo>
                        <a:cubicBezTo>
                          <a:pt x="10" y="57"/>
                          <a:pt x="9" y="57"/>
                          <a:pt x="14" y="61"/>
                        </a:cubicBezTo>
                        <a:cubicBezTo>
                          <a:pt x="19" y="64"/>
                          <a:pt x="24" y="68"/>
                          <a:pt x="25" y="71"/>
                        </a:cubicBezTo>
                        <a:cubicBezTo>
                          <a:pt x="26" y="74"/>
                          <a:pt x="27" y="71"/>
                          <a:pt x="33" y="72"/>
                        </a:cubicBezTo>
                        <a:cubicBezTo>
                          <a:pt x="37" y="72"/>
                          <a:pt x="43" y="71"/>
                          <a:pt x="39" y="81"/>
                        </a:cubicBezTo>
                        <a:cubicBezTo>
                          <a:pt x="45" y="86"/>
                          <a:pt x="51" y="91"/>
                          <a:pt x="52" y="86"/>
                        </a:cubicBezTo>
                        <a:cubicBezTo>
                          <a:pt x="54" y="81"/>
                          <a:pt x="53" y="78"/>
                          <a:pt x="59" y="79"/>
                        </a:cubicBezTo>
                        <a:cubicBezTo>
                          <a:pt x="64" y="80"/>
                          <a:pt x="72" y="79"/>
                          <a:pt x="75" y="80"/>
                        </a:cubicBezTo>
                        <a:cubicBezTo>
                          <a:pt x="79" y="81"/>
                          <a:pt x="82" y="83"/>
                          <a:pt x="82" y="83"/>
                        </a:cubicBezTo>
                        <a:cubicBezTo>
                          <a:pt x="82" y="83"/>
                          <a:pt x="89" y="81"/>
                          <a:pt x="86" y="76"/>
                        </a:cubicBezTo>
                        <a:cubicBezTo>
                          <a:pt x="84" y="70"/>
                          <a:pt x="83" y="64"/>
                          <a:pt x="86" y="62"/>
                        </a:cubicBezTo>
                        <a:cubicBezTo>
                          <a:pt x="89" y="60"/>
                          <a:pt x="91" y="61"/>
                          <a:pt x="95" y="63"/>
                        </a:cubicBezTo>
                        <a:cubicBezTo>
                          <a:pt x="98" y="65"/>
                          <a:pt x="102" y="63"/>
                          <a:pt x="104" y="60"/>
                        </a:cubicBezTo>
                        <a:cubicBezTo>
                          <a:pt x="105" y="56"/>
                          <a:pt x="107" y="51"/>
                          <a:pt x="107" y="51"/>
                        </a:cubicBezTo>
                        <a:cubicBezTo>
                          <a:pt x="107" y="51"/>
                          <a:pt x="107" y="51"/>
                          <a:pt x="108" y="51"/>
                        </a:cubicBezTo>
                        <a:cubicBezTo>
                          <a:pt x="106" y="50"/>
                          <a:pt x="104" y="49"/>
                          <a:pt x="102" y="49"/>
                        </a:cubicBezTo>
                        <a:cubicBezTo>
                          <a:pt x="98" y="49"/>
                          <a:pt x="91" y="50"/>
                          <a:pt x="91" y="5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32" name="Freeform 90">
                    <a:extLst>
                      <a:ext uri="{FF2B5EF4-FFF2-40B4-BE49-F238E27FC236}">
                        <a16:creationId xmlns:a16="http://schemas.microsoft.com/office/drawing/2014/main" id="{F6899CDF-4B72-4916-85F1-20618B7C45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76129" y="4849537"/>
                    <a:ext cx="646091" cy="663898"/>
                  </a:xfrm>
                  <a:custGeom>
                    <a:avLst/>
                    <a:gdLst>
                      <a:gd name="T0" fmla="*/ 329 w 133"/>
                      <a:gd name="T1" fmla="*/ 125 h 132"/>
                      <a:gd name="T2" fmla="*/ 308 w 133"/>
                      <a:gd name="T3" fmla="*/ 123 h 132"/>
                      <a:gd name="T4" fmla="*/ 278 w 133"/>
                      <a:gd name="T5" fmla="*/ 96 h 132"/>
                      <a:gd name="T6" fmla="*/ 273 w 133"/>
                      <a:gd name="T7" fmla="*/ 75 h 132"/>
                      <a:gd name="T8" fmla="*/ 268 w 133"/>
                      <a:gd name="T9" fmla="*/ 51 h 132"/>
                      <a:gd name="T10" fmla="*/ 246 w 133"/>
                      <a:gd name="T11" fmla="*/ 19 h 132"/>
                      <a:gd name="T12" fmla="*/ 244 w 133"/>
                      <a:gd name="T13" fmla="*/ 0 h 132"/>
                      <a:gd name="T14" fmla="*/ 244 w 133"/>
                      <a:gd name="T15" fmla="*/ 3 h 132"/>
                      <a:gd name="T16" fmla="*/ 214 w 133"/>
                      <a:gd name="T17" fmla="*/ 21 h 132"/>
                      <a:gd name="T18" fmla="*/ 198 w 133"/>
                      <a:gd name="T19" fmla="*/ 24 h 132"/>
                      <a:gd name="T20" fmla="*/ 179 w 133"/>
                      <a:gd name="T21" fmla="*/ 45 h 132"/>
                      <a:gd name="T22" fmla="*/ 155 w 133"/>
                      <a:gd name="T23" fmla="*/ 40 h 132"/>
                      <a:gd name="T24" fmla="*/ 126 w 133"/>
                      <a:gd name="T25" fmla="*/ 43 h 132"/>
                      <a:gd name="T26" fmla="*/ 128 w 133"/>
                      <a:gd name="T27" fmla="*/ 59 h 132"/>
                      <a:gd name="T28" fmla="*/ 158 w 133"/>
                      <a:gd name="T29" fmla="*/ 88 h 132"/>
                      <a:gd name="T30" fmla="*/ 163 w 133"/>
                      <a:gd name="T31" fmla="*/ 107 h 132"/>
                      <a:gd name="T32" fmla="*/ 145 w 133"/>
                      <a:gd name="T33" fmla="*/ 109 h 132"/>
                      <a:gd name="T34" fmla="*/ 131 w 133"/>
                      <a:gd name="T35" fmla="*/ 147 h 132"/>
                      <a:gd name="T36" fmla="*/ 107 w 133"/>
                      <a:gd name="T37" fmla="*/ 163 h 132"/>
                      <a:gd name="T38" fmla="*/ 75 w 133"/>
                      <a:gd name="T39" fmla="*/ 149 h 132"/>
                      <a:gd name="T40" fmla="*/ 51 w 133"/>
                      <a:gd name="T41" fmla="*/ 163 h 132"/>
                      <a:gd name="T42" fmla="*/ 35 w 133"/>
                      <a:gd name="T43" fmla="*/ 171 h 132"/>
                      <a:gd name="T44" fmla="*/ 29 w 133"/>
                      <a:gd name="T45" fmla="*/ 195 h 132"/>
                      <a:gd name="T46" fmla="*/ 19 w 133"/>
                      <a:gd name="T47" fmla="*/ 208 h 132"/>
                      <a:gd name="T48" fmla="*/ 11 w 133"/>
                      <a:gd name="T49" fmla="*/ 224 h 132"/>
                      <a:gd name="T50" fmla="*/ 19 w 133"/>
                      <a:gd name="T51" fmla="*/ 240 h 132"/>
                      <a:gd name="T52" fmla="*/ 16 w 133"/>
                      <a:gd name="T53" fmla="*/ 253 h 132"/>
                      <a:gd name="T54" fmla="*/ 35 w 133"/>
                      <a:gd name="T55" fmla="*/ 259 h 132"/>
                      <a:gd name="T56" fmla="*/ 40 w 133"/>
                      <a:gd name="T57" fmla="*/ 277 h 132"/>
                      <a:gd name="T58" fmla="*/ 21 w 133"/>
                      <a:gd name="T59" fmla="*/ 288 h 132"/>
                      <a:gd name="T60" fmla="*/ 3 w 133"/>
                      <a:gd name="T61" fmla="*/ 317 h 132"/>
                      <a:gd name="T62" fmla="*/ 5 w 133"/>
                      <a:gd name="T63" fmla="*/ 349 h 132"/>
                      <a:gd name="T64" fmla="*/ 32 w 133"/>
                      <a:gd name="T65" fmla="*/ 347 h 132"/>
                      <a:gd name="T66" fmla="*/ 46 w 133"/>
                      <a:gd name="T67" fmla="*/ 339 h 132"/>
                      <a:gd name="T68" fmla="*/ 54 w 133"/>
                      <a:gd name="T69" fmla="*/ 323 h 132"/>
                      <a:gd name="T70" fmla="*/ 59 w 133"/>
                      <a:gd name="T71" fmla="*/ 304 h 132"/>
                      <a:gd name="T72" fmla="*/ 72 w 133"/>
                      <a:gd name="T73" fmla="*/ 307 h 132"/>
                      <a:gd name="T74" fmla="*/ 83 w 133"/>
                      <a:gd name="T75" fmla="*/ 312 h 132"/>
                      <a:gd name="T76" fmla="*/ 91 w 133"/>
                      <a:gd name="T77" fmla="*/ 291 h 132"/>
                      <a:gd name="T78" fmla="*/ 104 w 133"/>
                      <a:gd name="T79" fmla="*/ 277 h 132"/>
                      <a:gd name="T80" fmla="*/ 115 w 133"/>
                      <a:gd name="T81" fmla="*/ 261 h 132"/>
                      <a:gd name="T82" fmla="*/ 120 w 133"/>
                      <a:gd name="T83" fmla="*/ 240 h 132"/>
                      <a:gd name="T84" fmla="*/ 137 w 133"/>
                      <a:gd name="T85" fmla="*/ 224 h 132"/>
                      <a:gd name="T86" fmla="*/ 179 w 133"/>
                      <a:gd name="T87" fmla="*/ 248 h 132"/>
                      <a:gd name="T88" fmla="*/ 182 w 133"/>
                      <a:gd name="T89" fmla="*/ 216 h 132"/>
                      <a:gd name="T90" fmla="*/ 195 w 133"/>
                      <a:gd name="T91" fmla="*/ 203 h 132"/>
                      <a:gd name="T92" fmla="*/ 190 w 133"/>
                      <a:gd name="T93" fmla="*/ 179 h 132"/>
                      <a:gd name="T94" fmla="*/ 206 w 133"/>
                      <a:gd name="T95" fmla="*/ 173 h 132"/>
                      <a:gd name="T96" fmla="*/ 219 w 133"/>
                      <a:gd name="T97" fmla="*/ 203 h 132"/>
                      <a:gd name="T98" fmla="*/ 230 w 133"/>
                      <a:gd name="T99" fmla="*/ 195 h 132"/>
                      <a:gd name="T100" fmla="*/ 241 w 133"/>
                      <a:gd name="T101" fmla="*/ 181 h 132"/>
                      <a:gd name="T102" fmla="*/ 257 w 133"/>
                      <a:gd name="T103" fmla="*/ 197 h 132"/>
                      <a:gd name="T104" fmla="*/ 273 w 133"/>
                      <a:gd name="T105" fmla="*/ 200 h 132"/>
                      <a:gd name="T106" fmla="*/ 270 w 133"/>
                      <a:gd name="T107" fmla="*/ 195 h 132"/>
                      <a:gd name="T108" fmla="*/ 278 w 133"/>
                      <a:gd name="T109" fmla="*/ 168 h 132"/>
                      <a:gd name="T110" fmla="*/ 300 w 133"/>
                      <a:gd name="T111" fmla="*/ 149 h 132"/>
                      <a:gd name="T112" fmla="*/ 337 w 133"/>
                      <a:gd name="T113" fmla="*/ 144 h 132"/>
                      <a:gd name="T114" fmla="*/ 345 w 133"/>
                      <a:gd name="T115" fmla="*/ 149 h 132"/>
                      <a:gd name="T116" fmla="*/ 329 w 133"/>
                      <a:gd name="T117" fmla="*/ 125 h 132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133" h="132">
                        <a:moveTo>
                          <a:pt x="123" y="47"/>
                        </a:moveTo>
                        <a:cubicBezTo>
                          <a:pt x="117" y="46"/>
                          <a:pt x="116" y="49"/>
                          <a:pt x="115" y="46"/>
                        </a:cubicBezTo>
                        <a:cubicBezTo>
                          <a:pt x="114" y="43"/>
                          <a:pt x="109" y="39"/>
                          <a:pt x="104" y="36"/>
                        </a:cubicBezTo>
                        <a:cubicBezTo>
                          <a:pt x="99" y="32"/>
                          <a:pt x="100" y="32"/>
                          <a:pt x="102" y="28"/>
                        </a:cubicBezTo>
                        <a:cubicBezTo>
                          <a:pt x="104" y="24"/>
                          <a:pt x="103" y="22"/>
                          <a:pt x="100" y="19"/>
                        </a:cubicBezTo>
                        <a:cubicBezTo>
                          <a:pt x="98" y="17"/>
                          <a:pt x="95" y="10"/>
                          <a:pt x="92" y="7"/>
                        </a:cubicBezTo>
                        <a:cubicBezTo>
                          <a:pt x="90" y="6"/>
                          <a:pt x="91" y="3"/>
                          <a:pt x="91" y="0"/>
                        </a:cubicBezTo>
                        <a:cubicBezTo>
                          <a:pt x="91" y="1"/>
                          <a:pt x="91" y="1"/>
                          <a:pt x="91" y="1"/>
                        </a:cubicBezTo>
                        <a:cubicBezTo>
                          <a:pt x="89" y="4"/>
                          <a:pt x="83" y="8"/>
                          <a:pt x="80" y="8"/>
                        </a:cubicBezTo>
                        <a:cubicBezTo>
                          <a:pt x="78" y="8"/>
                          <a:pt x="76" y="3"/>
                          <a:pt x="74" y="9"/>
                        </a:cubicBezTo>
                        <a:cubicBezTo>
                          <a:pt x="71" y="15"/>
                          <a:pt x="67" y="17"/>
                          <a:pt x="67" y="17"/>
                        </a:cubicBezTo>
                        <a:cubicBezTo>
                          <a:pt x="67" y="17"/>
                          <a:pt x="61" y="15"/>
                          <a:pt x="58" y="15"/>
                        </a:cubicBezTo>
                        <a:cubicBezTo>
                          <a:pt x="55" y="15"/>
                          <a:pt x="50" y="16"/>
                          <a:pt x="47" y="16"/>
                        </a:cubicBezTo>
                        <a:cubicBezTo>
                          <a:pt x="47" y="18"/>
                          <a:pt x="48" y="20"/>
                          <a:pt x="48" y="22"/>
                        </a:cubicBezTo>
                        <a:cubicBezTo>
                          <a:pt x="50" y="25"/>
                          <a:pt x="55" y="30"/>
                          <a:pt x="59" y="33"/>
                        </a:cubicBezTo>
                        <a:cubicBezTo>
                          <a:pt x="63" y="36"/>
                          <a:pt x="62" y="37"/>
                          <a:pt x="61" y="40"/>
                        </a:cubicBezTo>
                        <a:cubicBezTo>
                          <a:pt x="61" y="43"/>
                          <a:pt x="57" y="40"/>
                          <a:pt x="54" y="41"/>
                        </a:cubicBezTo>
                        <a:cubicBezTo>
                          <a:pt x="52" y="42"/>
                          <a:pt x="51" y="47"/>
                          <a:pt x="49" y="55"/>
                        </a:cubicBezTo>
                        <a:cubicBezTo>
                          <a:pt x="46" y="62"/>
                          <a:pt x="43" y="60"/>
                          <a:pt x="40" y="61"/>
                        </a:cubicBezTo>
                        <a:cubicBezTo>
                          <a:pt x="37" y="61"/>
                          <a:pt x="33" y="57"/>
                          <a:pt x="28" y="56"/>
                        </a:cubicBezTo>
                        <a:cubicBezTo>
                          <a:pt x="23" y="55"/>
                          <a:pt x="23" y="58"/>
                          <a:pt x="19" y="61"/>
                        </a:cubicBezTo>
                        <a:cubicBezTo>
                          <a:pt x="17" y="64"/>
                          <a:pt x="15" y="64"/>
                          <a:pt x="13" y="64"/>
                        </a:cubicBezTo>
                        <a:cubicBezTo>
                          <a:pt x="12" y="67"/>
                          <a:pt x="11" y="71"/>
                          <a:pt x="11" y="73"/>
                        </a:cubicBezTo>
                        <a:cubicBezTo>
                          <a:pt x="11" y="75"/>
                          <a:pt x="9" y="76"/>
                          <a:pt x="7" y="78"/>
                        </a:cubicBezTo>
                        <a:cubicBezTo>
                          <a:pt x="4" y="80"/>
                          <a:pt x="2" y="80"/>
                          <a:pt x="4" y="84"/>
                        </a:cubicBezTo>
                        <a:cubicBezTo>
                          <a:pt x="7" y="88"/>
                          <a:pt x="9" y="86"/>
                          <a:pt x="7" y="90"/>
                        </a:cubicBezTo>
                        <a:cubicBezTo>
                          <a:pt x="5" y="93"/>
                          <a:pt x="4" y="95"/>
                          <a:pt x="6" y="95"/>
                        </a:cubicBezTo>
                        <a:cubicBezTo>
                          <a:pt x="9" y="95"/>
                          <a:pt x="12" y="94"/>
                          <a:pt x="13" y="97"/>
                        </a:cubicBezTo>
                        <a:cubicBezTo>
                          <a:pt x="14" y="100"/>
                          <a:pt x="16" y="102"/>
                          <a:pt x="15" y="104"/>
                        </a:cubicBezTo>
                        <a:cubicBezTo>
                          <a:pt x="14" y="106"/>
                          <a:pt x="11" y="105"/>
                          <a:pt x="8" y="108"/>
                        </a:cubicBezTo>
                        <a:cubicBezTo>
                          <a:pt x="5" y="111"/>
                          <a:pt x="0" y="113"/>
                          <a:pt x="1" y="119"/>
                        </a:cubicBezTo>
                        <a:cubicBezTo>
                          <a:pt x="1" y="123"/>
                          <a:pt x="3" y="127"/>
                          <a:pt x="2" y="131"/>
                        </a:cubicBezTo>
                        <a:cubicBezTo>
                          <a:pt x="6" y="132"/>
                          <a:pt x="9" y="131"/>
                          <a:pt x="12" y="130"/>
                        </a:cubicBezTo>
                        <a:cubicBezTo>
                          <a:pt x="15" y="130"/>
                          <a:pt x="15" y="131"/>
                          <a:pt x="17" y="127"/>
                        </a:cubicBezTo>
                        <a:cubicBezTo>
                          <a:pt x="18" y="123"/>
                          <a:pt x="19" y="124"/>
                          <a:pt x="20" y="121"/>
                        </a:cubicBezTo>
                        <a:cubicBezTo>
                          <a:pt x="21" y="119"/>
                          <a:pt x="19" y="116"/>
                          <a:pt x="22" y="114"/>
                        </a:cubicBezTo>
                        <a:cubicBezTo>
                          <a:pt x="25" y="112"/>
                          <a:pt x="26" y="114"/>
                          <a:pt x="27" y="115"/>
                        </a:cubicBezTo>
                        <a:cubicBezTo>
                          <a:pt x="29" y="116"/>
                          <a:pt x="30" y="117"/>
                          <a:pt x="31" y="117"/>
                        </a:cubicBezTo>
                        <a:cubicBezTo>
                          <a:pt x="32" y="114"/>
                          <a:pt x="34" y="111"/>
                          <a:pt x="34" y="109"/>
                        </a:cubicBezTo>
                        <a:cubicBezTo>
                          <a:pt x="34" y="107"/>
                          <a:pt x="36" y="104"/>
                          <a:pt x="39" y="104"/>
                        </a:cubicBezTo>
                        <a:cubicBezTo>
                          <a:pt x="42" y="104"/>
                          <a:pt x="44" y="102"/>
                          <a:pt x="43" y="98"/>
                        </a:cubicBezTo>
                        <a:cubicBezTo>
                          <a:pt x="43" y="95"/>
                          <a:pt x="42" y="92"/>
                          <a:pt x="45" y="90"/>
                        </a:cubicBezTo>
                        <a:cubicBezTo>
                          <a:pt x="48" y="88"/>
                          <a:pt x="47" y="81"/>
                          <a:pt x="51" y="84"/>
                        </a:cubicBezTo>
                        <a:cubicBezTo>
                          <a:pt x="55" y="86"/>
                          <a:pt x="65" y="98"/>
                          <a:pt x="67" y="93"/>
                        </a:cubicBezTo>
                        <a:cubicBezTo>
                          <a:pt x="68" y="88"/>
                          <a:pt x="64" y="83"/>
                          <a:pt x="68" y="81"/>
                        </a:cubicBezTo>
                        <a:cubicBezTo>
                          <a:pt x="73" y="80"/>
                          <a:pt x="75" y="78"/>
                          <a:pt x="73" y="76"/>
                        </a:cubicBezTo>
                        <a:cubicBezTo>
                          <a:pt x="71" y="73"/>
                          <a:pt x="68" y="69"/>
                          <a:pt x="71" y="67"/>
                        </a:cubicBezTo>
                        <a:cubicBezTo>
                          <a:pt x="73" y="64"/>
                          <a:pt x="74" y="60"/>
                          <a:pt x="77" y="65"/>
                        </a:cubicBezTo>
                        <a:cubicBezTo>
                          <a:pt x="80" y="70"/>
                          <a:pt x="79" y="76"/>
                          <a:pt x="82" y="76"/>
                        </a:cubicBezTo>
                        <a:cubicBezTo>
                          <a:pt x="86" y="76"/>
                          <a:pt x="86" y="75"/>
                          <a:pt x="86" y="73"/>
                        </a:cubicBezTo>
                        <a:cubicBezTo>
                          <a:pt x="86" y="70"/>
                          <a:pt x="88" y="67"/>
                          <a:pt x="90" y="68"/>
                        </a:cubicBezTo>
                        <a:cubicBezTo>
                          <a:pt x="93" y="69"/>
                          <a:pt x="91" y="73"/>
                          <a:pt x="96" y="74"/>
                        </a:cubicBezTo>
                        <a:cubicBezTo>
                          <a:pt x="98" y="75"/>
                          <a:pt x="100" y="75"/>
                          <a:pt x="102" y="75"/>
                        </a:cubicBezTo>
                        <a:cubicBezTo>
                          <a:pt x="101" y="74"/>
                          <a:pt x="101" y="74"/>
                          <a:pt x="101" y="73"/>
                        </a:cubicBezTo>
                        <a:cubicBezTo>
                          <a:pt x="102" y="73"/>
                          <a:pt x="104" y="67"/>
                          <a:pt x="104" y="63"/>
                        </a:cubicBezTo>
                        <a:cubicBezTo>
                          <a:pt x="104" y="59"/>
                          <a:pt x="106" y="57"/>
                          <a:pt x="112" y="56"/>
                        </a:cubicBezTo>
                        <a:cubicBezTo>
                          <a:pt x="117" y="56"/>
                          <a:pt x="119" y="48"/>
                          <a:pt x="126" y="54"/>
                        </a:cubicBezTo>
                        <a:cubicBezTo>
                          <a:pt x="127" y="54"/>
                          <a:pt x="128" y="55"/>
                          <a:pt x="129" y="56"/>
                        </a:cubicBezTo>
                        <a:cubicBezTo>
                          <a:pt x="133" y="46"/>
                          <a:pt x="127" y="47"/>
                          <a:pt x="123" y="4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33" name="Freeform 91">
                    <a:extLst>
                      <a:ext uri="{FF2B5EF4-FFF2-40B4-BE49-F238E27FC236}">
                        <a16:creationId xmlns:a16="http://schemas.microsoft.com/office/drawing/2014/main" id="{34B316BA-08C0-4991-B9CB-59E3C07092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4788" y="4762779"/>
                    <a:ext cx="568052" cy="413050"/>
                  </a:xfrm>
                  <a:custGeom>
                    <a:avLst/>
                    <a:gdLst>
                      <a:gd name="T0" fmla="*/ 179 w 117"/>
                      <a:gd name="T1" fmla="*/ 216 h 82"/>
                      <a:gd name="T2" fmla="*/ 195 w 117"/>
                      <a:gd name="T3" fmla="*/ 211 h 82"/>
                      <a:gd name="T4" fmla="*/ 219 w 117"/>
                      <a:gd name="T5" fmla="*/ 195 h 82"/>
                      <a:gd name="T6" fmla="*/ 251 w 117"/>
                      <a:gd name="T7" fmla="*/ 208 h 82"/>
                      <a:gd name="T8" fmla="*/ 276 w 117"/>
                      <a:gd name="T9" fmla="*/ 192 h 82"/>
                      <a:gd name="T10" fmla="*/ 289 w 117"/>
                      <a:gd name="T11" fmla="*/ 155 h 82"/>
                      <a:gd name="T12" fmla="*/ 308 w 117"/>
                      <a:gd name="T13" fmla="*/ 152 h 82"/>
                      <a:gd name="T14" fmla="*/ 302 w 117"/>
                      <a:gd name="T15" fmla="*/ 136 h 82"/>
                      <a:gd name="T16" fmla="*/ 273 w 117"/>
                      <a:gd name="T17" fmla="*/ 104 h 82"/>
                      <a:gd name="T18" fmla="*/ 270 w 117"/>
                      <a:gd name="T19" fmla="*/ 91 h 82"/>
                      <a:gd name="T20" fmla="*/ 259 w 117"/>
                      <a:gd name="T21" fmla="*/ 91 h 82"/>
                      <a:gd name="T22" fmla="*/ 246 w 117"/>
                      <a:gd name="T23" fmla="*/ 72 h 82"/>
                      <a:gd name="T24" fmla="*/ 241 w 117"/>
                      <a:gd name="T25" fmla="*/ 51 h 82"/>
                      <a:gd name="T26" fmla="*/ 225 w 117"/>
                      <a:gd name="T27" fmla="*/ 40 h 82"/>
                      <a:gd name="T28" fmla="*/ 225 w 117"/>
                      <a:gd name="T29" fmla="*/ 21 h 82"/>
                      <a:gd name="T30" fmla="*/ 235 w 117"/>
                      <a:gd name="T31" fmla="*/ 8 h 82"/>
                      <a:gd name="T32" fmla="*/ 209 w 117"/>
                      <a:gd name="T33" fmla="*/ 0 h 82"/>
                      <a:gd name="T34" fmla="*/ 206 w 117"/>
                      <a:gd name="T35" fmla="*/ 3 h 82"/>
                      <a:gd name="T36" fmla="*/ 179 w 117"/>
                      <a:gd name="T37" fmla="*/ 0 h 82"/>
                      <a:gd name="T38" fmla="*/ 155 w 117"/>
                      <a:gd name="T39" fmla="*/ 11 h 82"/>
                      <a:gd name="T40" fmla="*/ 139 w 117"/>
                      <a:gd name="T41" fmla="*/ 27 h 82"/>
                      <a:gd name="T42" fmla="*/ 120 w 117"/>
                      <a:gd name="T43" fmla="*/ 21 h 82"/>
                      <a:gd name="T44" fmla="*/ 102 w 117"/>
                      <a:gd name="T45" fmla="*/ 24 h 82"/>
                      <a:gd name="T46" fmla="*/ 78 w 117"/>
                      <a:gd name="T47" fmla="*/ 27 h 82"/>
                      <a:gd name="T48" fmla="*/ 67 w 117"/>
                      <a:gd name="T49" fmla="*/ 48 h 82"/>
                      <a:gd name="T50" fmla="*/ 56 w 117"/>
                      <a:gd name="T51" fmla="*/ 29 h 82"/>
                      <a:gd name="T52" fmla="*/ 37 w 117"/>
                      <a:gd name="T53" fmla="*/ 29 h 82"/>
                      <a:gd name="T54" fmla="*/ 0 w 117"/>
                      <a:gd name="T55" fmla="*/ 40 h 82"/>
                      <a:gd name="T56" fmla="*/ 16 w 117"/>
                      <a:gd name="T57" fmla="*/ 72 h 82"/>
                      <a:gd name="T58" fmla="*/ 8 w 117"/>
                      <a:gd name="T59" fmla="*/ 99 h 82"/>
                      <a:gd name="T60" fmla="*/ 11 w 117"/>
                      <a:gd name="T61" fmla="*/ 123 h 82"/>
                      <a:gd name="T62" fmla="*/ 21 w 117"/>
                      <a:gd name="T63" fmla="*/ 144 h 82"/>
                      <a:gd name="T64" fmla="*/ 27 w 117"/>
                      <a:gd name="T65" fmla="*/ 150 h 82"/>
                      <a:gd name="T66" fmla="*/ 37 w 117"/>
                      <a:gd name="T67" fmla="*/ 142 h 82"/>
                      <a:gd name="T68" fmla="*/ 43 w 117"/>
                      <a:gd name="T69" fmla="*/ 134 h 82"/>
                      <a:gd name="T70" fmla="*/ 56 w 117"/>
                      <a:gd name="T71" fmla="*/ 128 h 82"/>
                      <a:gd name="T72" fmla="*/ 64 w 117"/>
                      <a:gd name="T73" fmla="*/ 147 h 82"/>
                      <a:gd name="T74" fmla="*/ 91 w 117"/>
                      <a:gd name="T75" fmla="*/ 176 h 82"/>
                      <a:gd name="T76" fmla="*/ 104 w 117"/>
                      <a:gd name="T77" fmla="*/ 198 h 82"/>
                      <a:gd name="T78" fmla="*/ 123 w 117"/>
                      <a:gd name="T79" fmla="*/ 208 h 82"/>
                      <a:gd name="T80" fmla="*/ 171 w 117"/>
                      <a:gd name="T81" fmla="*/ 216 h 82"/>
                      <a:gd name="T82" fmla="*/ 179 w 117"/>
                      <a:gd name="T83" fmla="*/ 216 h 82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17" h="82">
                        <a:moveTo>
                          <a:pt x="67" y="81"/>
                        </a:moveTo>
                        <a:cubicBezTo>
                          <a:pt x="69" y="82"/>
                          <a:pt x="70" y="81"/>
                          <a:pt x="73" y="79"/>
                        </a:cubicBezTo>
                        <a:cubicBezTo>
                          <a:pt x="76" y="75"/>
                          <a:pt x="77" y="72"/>
                          <a:pt x="82" y="73"/>
                        </a:cubicBezTo>
                        <a:cubicBezTo>
                          <a:pt x="87" y="75"/>
                          <a:pt x="91" y="79"/>
                          <a:pt x="94" y="78"/>
                        </a:cubicBezTo>
                        <a:cubicBezTo>
                          <a:pt x="97" y="78"/>
                          <a:pt x="100" y="79"/>
                          <a:pt x="103" y="72"/>
                        </a:cubicBezTo>
                        <a:cubicBezTo>
                          <a:pt x="105" y="65"/>
                          <a:pt x="106" y="59"/>
                          <a:pt x="108" y="58"/>
                        </a:cubicBezTo>
                        <a:cubicBezTo>
                          <a:pt x="111" y="57"/>
                          <a:pt x="114" y="60"/>
                          <a:pt x="115" y="57"/>
                        </a:cubicBezTo>
                        <a:cubicBezTo>
                          <a:pt x="116" y="55"/>
                          <a:pt x="117" y="54"/>
                          <a:pt x="113" y="51"/>
                        </a:cubicBezTo>
                        <a:cubicBezTo>
                          <a:pt x="109" y="48"/>
                          <a:pt x="104" y="43"/>
                          <a:pt x="102" y="39"/>
                        </a:cubicBezTo>
                        <a:cubicBezTo>
                          <a:pt x="101" y="38"/>
                          <a:pt x="101" y="36"/>
                          <a:pt x="101" y="34"/>
                        </a:cubicBezTo>
                        <a:cubicBezTo>
                          <a:pt x="99" y="34"/>
                          <a:pt x="98" y="34"/>
                          <a:pt x="97" y="34"/>
                        </a:cubicBezTo>
                        <a:cubicBezTo>
                          <a:pt x="95" y="33"/>
                          <a:pt x="92" y="31"/>
                          <a:pt x="92" y="27"/>
                        </a:cubicBezTo>
                        <a:cubicBezTo>
                          <a:pt x="92" y="23"/>
                          <a:pt x="93" y="20"/>
                          <a:pt x="90" y="19"/>
                        </a:cubicBezTo>
                        <a:cubicBezTo>
                          <a:pt x="88" y="17"/>
                          <a:pt x="86" y="18"/>
                          <a:pt x="84" y="15"/>
                        </a:cubicBezTo>
                        <a:cubicBezTo>
                          <a:pt x="82" y="13"/>
                          <a:pt x="80" y="12"/>
                          <a:pt x="84" y="8"/>
                        </a:cubicBezTo>
                        <a:cubicBezTo>
                          <a:pt x="87" y="5"/>
                          <a:pt x="90" y="4"/>
                          <a:pt x="88" y="3"/>
                        </a:cubicBezTo>
                        <a:cubicBezTo>
                          <a:pt x="87" y="2"/>
                          <a:pt x="82" y="1"/>
                          <a:pt x="78" y="0"/>
                        </a:cubicBezTo>
                        <a:cubicBezTo>
                          <a:pt x="77" y="1"/>
                          <a:pt x="77" y="1"/>
                          <a:pt x="77" y="1"/>
                        </a:cubicBezTo>
                        <a:cubicBezTo>
                          <a:pt x="77" y="1"/>
                          <a:pt x="68" y="0"/>
                          <a:pt x="67" y="0"/>
                        </a:cubicBezTo>
                        <a:cubicBezTo>
                          <a:pt x="66" y="0"/>
                          <a:pt x="60" y="3"/>
                          <a:pt x="58" y="4"/>
                        </a:cubicBezTo>
                        <a:cubicBezTo>
                          <a:pt x="55" y="5"/>
                          <a:pt x="55" y="8"/>
                          <a:pt x="52" y="10"/>
                        </a:cubicBezTo>
                        <a:cubicBezTo>
                          <a:pt x="50" y="12"/>
                          <a:pt x="47" y="9"/>
                          <a:pt x="45" y="8"/>
                        </a:cubicBezTo>
                        <a:cubicBezTo>
                          <a:pt x="42" y="7"/>
                          <a:pt x="40" y="10"/>
                          <a:pt x="38" y="9"/>
                        </a:cubicBezTo>
                        <a:cubicBezTo>
                          <a:pt x="36" y="9"/>
                          <a:pt x="29" y="8"/>
                          <a:pt x="29" y="10"/>
                        </a:cubicBezTo>
                        <a:cubicBezTo>
                          <a:pt x="29" y="11"/>
                          <a:pt x="28" y="15"/>
                          <a:pt x="25" y="18"/>
                        </a:cubicBezTo>
                        <a:cubicBezTo>
                          <a:pt x="22" y="22"/>
                          <a:pt x="22" y="12"/>
                          <a:pt x="21" y="11"/>
                        </a:cubicBezTo>
                        <a:cubicBezTo>
                          <a:pt x="20" y="9"/>
                          <a:pt x="15" y="11"/>
                          <a:pt x="14" y="11"/>
                        </a:cubicBezTo>
                        <a:cubicBezTo>
                          <a:pt x="12" y="11"/>
                          <a:pt x="0" y="15"/>
                          <a:pt x="0" y="15"/>
                        </a:cubicBezTo>
                        <a:cubicBezTo>
                          <a:pt x="0" y="15"/>
                          <a:pt x="6" y="25"/>
                          <a:pt x="6" y="27"/>
                        </a:cubicBezTo>
                        <a:cubicBezTo>
                          <a:pt x="6" y="29"/>
                          <a:pt x="4" y="33"/>
                          <a:pt x="3" y="37"/>
                        </a:cubicBezTo>
                        <a:cubicBezTo>
                          <a:pt x="2" y="41"/>
                          <a:pt x="4" y="43"/>
                          <a:pt x="4" y="46"/>
                        </a:cubicBezTo>
                        <a:cubicBezTo>
                          <a:pt x="4" y="48"/>
                          <a:pt x="6" y="50"/>
                          <a:pt x="8" y="54"/>
                        </a:cubicBezTo>
                        <a:cubicBezTo>
                          <a:pt x="8" y="54"/>
                          <a:pt x="9" y="55"/>
                          <a:pt x="10" y="56"/>
                        </a:cubicBezTo>
                        <a:cubicBezTo>
                          <a:pt x="11" y="55"/>
                          <a:pt x="13" y="54"/>
                          <a:pt x="14" y="53"/>
                        </a:cubicBezTo>
                        <a:cubicBezTo>
                          <a:pt x="14" y="51"/>
                          <a:pt x="16" y="50"/>
                          <a:pt x="16" y="50"/>
                        </a:cubicBezTo>
                        <a:cubicBezTo>
                          <a:pt x="21" y="48"/>
                          <a:pt x="21" y="48"/>
                          <a:pt x="21" y="48"/>
                        </a:cubicBezTo>
                        <a:cubicBezTo>
                          <a:pt x="21" y="48"/>
                          <a:pt x="22" y="51"/>
                          <a:pt x="24" y="55"/>
                        </a:cubicBezTo>
                        <a:cubicBezTo>
                          <a:pt x="27" y="59"/>
                          <a:pt x="31" y="64"/>
                          <a:pt x="34" y="66"/>
                        </a:cubicBezTo>
                        <a:cubicBezTo>
                          <a:pt x="37" y="68"/>
                          <a:pt x="38" y="71"/>
                          <a:pt x="39" y="74"/>
                        </a:cubicBezTo>
                        <a:cubicBezTo>
                          <a:pt x="41" y="77"/>
                          <a:pt x="41" y="77"/>
                          <a:pt x="46" y="78"/>
                        </a:cubicBezTo>
                        <a:cubicBezTo>
                          <a:pt x="52" y="79"/>
                          <a:pt x="60" y="80"/>
                          <a:pt x="64" y="81"/>
                        </a:cubicBezTo>
                        <a:cubicBezTo>
                          <a:pt x="65" y="81"/>
                          <a:pt x="66" y="81"/>
                          <a:pt x="67" y="81"/>
                        </a:cubicBezTo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4" name="Freeform 92">
                    <a:extLst>
                      <a:ext uri="{FF2B5EF4-FFF2-40B4-BE49-F238E27FC236}">
                        <a16:creationId xmlns:a16="http://schemas.microsoft.com/office/drawing/2014/main" id="{030644EE-F278-4ABF-B0AF-A241B1B679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4788" y="4762779"/>
                    <a:ext cx="568052" cy="413050"/>
                  </a:xfrm>
                  <a:custGeom>
                    <a:avLst/>
                    <a:gdLst>
                      <a:gd name="T0" fmla="*/ 179 w 117"/>
                      <a:gd name="T1" fmla="*/ 216 h 82"/>
                      <a:gd name="T2" fmla="*/ 195 w 117"/>
                      <a:gd name="T3" fmla="*/ 211 h 82"/>
                      <a:gd name="T4" fmla="*/ 219 w 117"/>
                      <a:gd name="T5" fmla="*/ 195 h 82"/>
                      <a:gd name="T6" fmla="*/ 251 w 117"/>
                      <a:gd name="T7" fmla="*/ 208 h 82"/>
                      <a:gd name="T8" fmla="*/ 276 w 117"/>
                      <a:gd name="T9" fmla="*/ 192 h 82"/>
                      <a:gd name="T10" fmla="*/ 289 w 117"/>
                      <a:gd name="T11" fmla="*/ 155 h 82"/>
                      <a:gd name="T12" fmla="*/ 308 w 117"/>
                      <a:gd name="T13" fmla="*/ 152 h 82"/>
                      <a:gd name="T14" fmla="*/ 302 w 117"/>
                      <a:gd name="T15" fmla="*/ 136 h 82"/>
                      <a:gd name="T16" fmla="*/ 273 w 117"/>
                      <a:gd name="T17" fmla="*/ 104 h 82"/>
                      <a:gd name="T18" fmla="*/ 270 w 117"/>
                      <a:gd name="T19" fmla="*/ 91 h 82"/>
                      <a:gd name="T20" fmla="*/ 259 w 117"/>
                      <a:gd name="T21" fmla="*/ 91 h 82"/>
                      <a:gd name="T22" fmla="*/ 246 w 117"/>
                      <a:gd name="T23" fmla="*/ 72 h 82"/>
                      <a:gd name="T24" fmla="*/ 241 w 117"/>
                      <a:gd name="T25" fmla="*/ 51 h 82"/>
                      <a:gd name="T26" fmla="*/ 225 w 117"/>
                      <a:gd name="T27" fmla="*/ 40 h 82"/>
                      <a:gd name="T28" fmla="*/ 225 w 117"/>
                      <a:gd name="T29" fmla="*/ 21 h 82"/>
                      <a:gd name="T30" fmla="*/ 235 w 117"/>
                      <a:gd name="T31" fmla="*/ 8 h 82"/>
                      <a:gd name="T32" fmla="*/ 209 w 117"/>
                      <a:gd name="T33" fmla="*/ 0 h 82"/>
                      <a:gd name="T34" fmla="*/ 206 w 117"/>
                      <a:gd name="T35" fmla="*/ 3 h 82"/>
                      <a:gd name="T36" fmla="*/ 179 w 117"/>
                      <a:gd name="T37" fmla="*/ 0 h 82"/>
                      <a:gd name="T38" fmla="*/ 155 w 117"/>
                      <a:gd name="T39" fmla="*/ 11 h 82"/>
                      <a:gd name="T40" fmla="*/ 139 w 117"/>
                      <a:gd name="T41" fmla="*/ 27 h 82"/>
                      <a:gd name="T42" fmla="*/ 120 w 117"/>
                      <a:gd name="T43" fmla="*/ 21 h 82"/>
                      <a:gd name="T44" fmla="*/ 102 w 117"/>
                      <a:gd name="T45" fmla="*/ 24 h 82"/>
                      <a:gd name="T46" fmla="*/ 78 w 117"/>
                      <a:gd name="T47" fmla="*/ 27 h 82"/>
                      <a:gd name="T48" fmla="*/ 67 w 117"/>
                      <a:gd name="T49" fmla="*/ 48 h 82"/>
                      <a:gd name="T50" fmla="*/ 56 w 117"/>
                      <a:gd name="T51" fmla="*/ 29 h 82"/>
                      <a:gd name="T52" fmla="*/ 37 w 117"/>
                      <a:gd name="T53" fmla="*/ 29 h 82"/>
                      <a:gd name="T54" fmla="*/ 0 w 117"/>
                      <a:gd name="T55" fmla="*/ 40 h 82"/>
                      <a:gd name="T56" fmla="*/ 16 w 117"/>
                      <a:gd name="T57" fmla="*/ 72 h 82"/>
                      <a:gd name="T58" fmla="*/ 8 w 117"/>
                      <a:gd name="T59" fmla="*/ 99 h 82"/>
                      <a:gd name="T60" fmla="*/ 11 w 117"/>
                      <a:gd name="T61" fmla="*/ 123 h 82"/>
                      <a:gd name="T62" fmla="*/ 21 w 117"/>
                      <a:gd name="T63" fmla="*/ 144 h 82"/>
                      <a:gd name="T64" fmla="*/ 27 w 117"/>
                      <a:gd name="T65" fmla="*/ 150 h 82"/>
                      <a:gd name="T66" fmla="*/ 37 w 117"/>
                      <a:gd name="T67" fmla="*/ 142 h 82"/>
                      <a:gd name="T68" fmla="*/ 43 w 117"/>
                      <a:gd name="T69" fmla="*/ 134 h 82"/>
                      <a:gd name="T70" fmla="*/ 56 w 117"/>
                      <a:gd name="T71" fmla="*/ 128 h 82"/>
                      <a:gd name="T72" fmla="*/ 64 w 117"/>
                      <a:gd name="T73" fmla="*/ 147 h 82"/>
                      <a:gd name="T74" fmla="*/ 91 w 117"/>
                      <a:gd name="T75" fmla="*/ 176 h 82"/>
                      <a:gd name="T76" fmla="*/ 104 w 117"/>
                      <a:gd name="T77" fmla="*/ 198 h 82"/>
                      <a:gd name="T78" fmla="*/ 123 w 117"/>
                      <a:gd name="T79" fmla="*/ 208 h 82"/>
                      <a:gd name="T80" fmla="*/ 171 w 117"/>
                      <a:gd name="T81" fmla="*/ 216 h 82"/>
                      <a:gd name="T82" fmla="*/ 179 w 117"/>
                      <a:gd name="T83" fmla="*/ 216 h 82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117" h="82">
                        <a:moveTo>
                          <a:pt x="67" y="81"/>
                        </a:moveTo>
                        <a:cubicBezTo>
                          <a:pt x="69" y="82"/>
                          <a:pt x="70" y="81"/>
                          <a:pt x="73" y="79"/>
                        </a:cubicBezTo>
                        <a:cubicBezTo>
                          <a:pt x="76" y="75"/>
                          <a:pt x="77" y="72"/>
                          <a:pt x="82" y="73"/>
                        </a:cubicBezTo>
                        <a:cubicBezTo>
                          <a:pt x="87" y="75"/>
                          <a:pt x="91" y="79"/>
                          <a:pt x="94" y="78"/>
                        </a:cubicBezTo>
                        <a:cubicBezTo>
                          <a:pt x="97" y="78"/>
                          <a:pt x="100" y="79"/>
                          <a:pt x="103" y="72"/>
                        </a:cubicBezTo>
                        <a:cubicBezTo>
                          <a:pt x="105" y="65"/>
                          <a:pt x="106" y="59"/>
                          <a:pt x="108" y="58"/>
                        </a:cubicBezTo>
                        <a:cubicBezTo>
                          <a:pt x="111" y="57"/>
                          <a:pt x="114" y="60"/>
                          <a:pt x="115" y="57"/>
                        </a:cubicBezTo>
                        <a:cubicBezTo>
                          <a:pt x="116" y="55"/>
                          <a:pt x="117" y="54"/>
                          <a:pt x="113" y="51"/>
                        </a:cubicBezTo>
                        <a:cubicBezTo>
                          <a:pt x="109" y="48"/>
                          <a:pt x="104" y="43"/>
                          <a:pt x="102" y="39"/>
                        </a:cubicBezTo>
                        <a:cubicBezTo>
                          <a:pt x="101" y="38"/>
                          <a:pt x="101" y="36"/>
                          <a:pt x="101" y="34"/>
                        </a:cubicBezTo>
                        <a:cubicBezTo>
                          <a:pt x="99" y="34"/>
                          <a:pt x="98" y="34"/>
                          <a:pt x="97" y="34"/>
                        </a:cubicBezTo>
                        <a:cubicBezTo>
                          <a:pt x="95" y="33"/>
                          <a:pt x="92" y="31"/>
                          <a:pt x="92" y="27"/>
                        </a:cubicBezTo>
                        <a:cubicBezTo>
                          <a:pt x="92" y="23"/>
                          <a:pt x="93" y="20"/>
                          <a:pt x="90" y="19"/>
                        </a:cubicBezTo>
                        <a:cubicBezTo>
                          <a:pt x="88" y="17"/>
                          <a:pt x="86" y="18"/>
                          <a:pt x="84" y="15"/>
                        </a:cubicBezTo>
                        <a:cubicBezTo>
                          <a:pt x="82" y="13"/>
                          <a:pt x="80" y="12"/>
                          <a:pt x="84" y="8"/>
                        </a:cubicBezTo>
                        <a:cubicBezTo>
                          <a:pt x="87" y="5"/>
                          <a:pt x="90" y="4"/>
                          <a:pt x="88" y="3"/>
                        </a:cubicBezTo>
                        <a:cubicBezTo>
                          <a:pt x="87" y="2"/>
                          <a:pt x="82" y="1"/>
                          <a:pt x="78" y="0"/>
                        </a:cubicBezTo>
                        <a:cubicBezTo>
                          <a:pt x="77" y="1"/>
                          <a:pt x="77" y="1"/>
                          <a:pt x="77" y="1"/>
                        </a:cubicBezTo>
                        <a:cubicBezTo>
                          <a:pt x="77" y="1"/>
                          <a:pt x="68" y="0"/>
                          <a:pt x="67" y="0"/>
                        </a:cubicBezTo>
                        <a:cubicBezTo>
                          <a:pt x="66" y="0"/>
                          <a:pt x="60" y="3"/>
                          <a:pt x="58" y="4"/>
                        </a:cubicBezTo>
                        <a:cubicBezTo>
                          <a:pt x="55" y="5"/>
                          <a:pt x="55" y="8"/>
                          <a:pt x="52" y="10"/>
                        </a:cubicBezTo>
                        <a:cubicBezTo>
                          <a:pt x="50" y="12"/>
                          <a:pt x="47" y="9"/>
                          <a:pt x="45" y="8"/>
                        </a:cubicBezTo>
                        <a:cubicBezTo>
                          <a:pt x="42" y="7"/>
                          <a:pt x="40" y="10"/>
                          <a:pt x="38" y="9"/>
                        </a:cubicBezTo>
                        <a:cubicBezTo>
                          <a:pt x="36" y="9"/>
                          <a:pt x="29" y="8"/>
                          <a:pt x="29" y="10"/>
                        </a:cubicBezTo>
                        <a:cubicBezTo>
                          <a:pt x="29" y="11"/>
                          <a:pt x="28" y="15"/>
                          <a:pt x="25" y="18"/>
                        </a:cubicBezTo>
                        <a:cubicBezTo>
                          <a:pt x="22" y="22"/>
                          <a:pt x="22" y="12"/>
                          <a:pt x="21" y="11"/>
                        </a:cubicBezTo>
                        <a:cubicBezTo>
                          <a:pt x="20" y="9"/>
                          <a:pt x="15" y="11"/>
                          <a:pt x="14" y="11"/>
                        </a:cubicBezTo>
                        <a:cubicBezTo>
                          <a:pt x="12" y="11"/>
                          <a:pt x="0" y="15"/>
                          <a:pt x="0" y="15"/>
                        </a:cubicBezTo>
                        <a:cubicBezTo>
                          <a:pt x="0" y="15"/>
                          <a:pt x="6" y="25"/>
                          <a:pt x="6" y="27"/>
                        </a:cubicBezTo>
                        <a:cubicBezTo>
                          <a:pt x="6" y="29"/>
                          <a:pt x="4" y="33"/>
                          <a:pt x="3" y="37"/>
                        </a:cubicBezTo>
                        <a:cubicBezTo>
                          <a:pt x="2" y="41"/>
                          <a:pt x="4" y="43"/>
                          <a:pt x="4" y="46"/>
                        </a:cubicBezTo>
                        <a:cubicBezTo>
                          <a:pt x="4" y="48"/>
                          <a:pt x="6" y="50"/>
                          <a:pt x="8" y="54"/>
                        </a:cubicBezTo>
                        <a:cubicBezTo>
                          <a:pt x="8" y="54"/>
                          <a:pt x="9" y="55"/>
                          <a:pt x="10" y="56"/>
                        </a:cubicBezTo>
                        <a:cubicBezTo>
                          <a:pt x="11" y="55"/>
                          <a:pt x="13" y="54"/>
                          <a:pt x="14" y="53"/>
                        </a:cubicBezTo>
                        <a:cubicBezTo>
                          <a:pt x="14" y="51"/>
                          <a:pt x="16" y="50"/>
                          <a:pt x="16" y="50"/>
                        </a:cubicBezTo>
                        <a:cubicBezTo>
                          <a:pt x="21" y="48"/>
                          <a:pt x="21" y="48"/>
                          <a:pt x="21" y="48"/>
                        </a:cubicBezTo>
                        <a:cubicBezTo>
                          <a:pt x="21" y="48"/>
                          <a:pt x="22" y="51"/>
                          <a:pt x="24" y="55"/>
                        </a:cubicBezTo>
                        <a:cubicBezTo>
                          <a:pt x="27" y="59"/>
                          <a:pt x="31" y="64"/>
                          <a:pt x="34" y="66"/>
                        </a:cubicBezTo>
                        <a:cubicBezTo>
                          <a:pt x="37" y="68"/>
                          <a:pt x="38" y="71"/>
                          <a:pt x="39" y="74"/>
                        </a:cubicBezTo>
                        <a:cubicBezTo>
                          <a:pt x="41" y="77"/>
                          <a:pt x="41" y="77"/>
                          <a:pt x="46" y="78"/>
                        </a:cubicBezTo>
                        <a:cubicBezTo>
                          <a:pt x="52" y="79"/>
                          <a:pt x="60" y="80"/>
                          <a:pt x="64" y="81"/>
                        </a:cubicBezTo>
                        <a:cubicBezTo>
                          <a:pt x="65" y="81"/>
                          <a:pt x="66" y="81"/>
                          <a:pt x="67" y="81"/>
                        </a:cubicBezTo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5" name="Freeform 93">
                    <a:extLst>
                      <a:ext uri="{FF2B5EF4-FFF2-40B4-BE49-F238E27FC236}">
                        <a16:creationId xmlns:a16="http://schemas.microsoft.com/office/drawing/2014/main" id="{9F22D57F-0E74-47CA-9869-CEE7558133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85750" y="5000423"/>
                    <a:ext cx="368416" cy="509239"/>
                  </a:xfrm>
                  <a:custGeom>
                    <a:avLst/>
                    <a:gdLst>
                      <a:gd name="T0" fmla="*/ 139 w 76"/>
                      <a:gd name="T1" fmla="*/ 80 h 101"/>
                      <a:gd name="T2" fmla="*/ 120 w 76"/>
                      <a:gd name="T3" fmla="*/ 72 h 101"/>
                      <a:gd name="T4" fmla="*/ 107 w 76"/>
                      <a:gd name="T5" fmla="*/ 51 h 101"/>
                      <a:gd name="T6" fmla="*/ 83 w 76"/>
                      <a:gd name="T7" fmla="*/ 21 h 101"/>
                      <a:gd name="T8" fmla="*/ 72 w 76"/>
                      <a:gd name="T9" fmla="*/ 0 h 101"/>
                      <a:gd name="T10" fmla="*/ 59 w 76"/>
                      <a:gd name="T11" fmla="*/ 5 h 101"/>
                      <a:gd name="T12" fmla="*/ 53 w 76"/>
                      <a:gd name="T13" fmla="*/ 16 h 101"/>
                      <a:gd name="T14" fmla="*/ 43 w 76"/>
                      <a:gd name="T15" fmla="*/ 21 h 101"/>
                      <a:gd name="T16" fmla="*/ 67 w 76"/>
                      <a:gd name="T17" fmla="*/ 37 h 101"/>
                      <a:gd name="T18" fmla="*/ 69 w 76"/>
                      <a:gd name="T19" fmla="*/ 53 h 101"/>
                      <a:gd name="T20" fmla="*/ 72 w 76"/>
                      <a:gd name="T21" fmla="*/ 75 h 101"/>
                      <a:gd name="T22" fmla="*/ 72 w 76"/>
                      <a:gd name="T23" fmla="*/ 88 h 101"/>
                      <a:gd name="T24" fmla="*/ 61 w 76"/>
                      <a:gd name="T25" fmla="*/ 99 h 101"/>
                      <a:gd name="T26" fmla="*/ 61 w 76"/>
                      <a:gd name="T27" fmla="*/ 115 h 101"/>
                      <a:gd name="T28" fmla="*/ 40 w 76"/>
                      <a:gd name="T29" fmla="*/ 136 h 101"/>
                      <a:gd name="T30" fmla="*/ 27 w 76"/>
                      <a:gd name="T31" fmla="*/ 166 h 101"/>
                      <a:gd name="T32" fmla="*/ 8 w 76"/>
                      <a:gd name="T33" fmla="*/ 184 h 101"/>
                      <a:gd name="T34" fmla="*/ 5 w 76"/>
                      <a:gd name="T35" fmla="*/ 211 h 101"/>
                      <a:gd name="T36" fmla="*/ 0 w 76"/>
                      <a:gd name="T37" fmla="*/ 225 h 101"/>
                      <a:gd name="T38" fmla="*/ 19 w 76"/>
                      <a:gd name="T39" fmla="*/ 230 h 101"/>
                      <a:gd name="T40" fmla="*/ 43 w 76"/>
                      <a:gd name="T41" fmla="*/ 246 h 101"/>
                      <a:gd name="T42" fmla="*/ 61 w 76"/>
                      <a:gd name="T43" fmla="*/ 262 h 101"/>
                      <a:gd name="T44" fmla="*/ 83 w 76"/>
                      <a:gd name="T45" fmla="*/ 267 h 101"/>
                      <a:gd name="T46" fmla="*/ 126 w 76"/>
                      <a:gd name="T47" fmla="*/ 267 h 101"/>
                      <a:gd name="T48" fmla="*/ 160 w 76"/>
                      <a:gd name="T49" fmla="*/ 270 h 101"/>
                      <a:gd name="T50" fmla="*/ 166 w 76"/>
                      <a:gd name="T51" fmla="*/ 270 h 101"/>
                      <a:gd name="T52" fmla="*/ 163 w 76"/>
                      <a:gd name="T53" fmla="*/ 238 h 101"/>
                      <a:gd name="T54" fmla="*/ 182 w 76"/>
                      <a:gd name="T55" fmla="*/ 209 h 101"/>
                      <a:gd name="T56" fmla="*/ 200 w 76"/>
                      <a:gd name="T57" fmla="*/ 198 h 101"/>
                      <a:gd name="T58" fmla="*/ 195 w 76"/>
                      <a:gd name="T59" fmla="*/ 179 h 101"/>
                      <a:gd name="T60" fmla="*/ 176 w 76"/>
                      <a:gd name="T61" fmla="*/ 174 h 101"/>
                      <a:gd name="T62" fmla="*/ 179 w 76"/>
                      <a:gd name="T63" fmla="*/ 160 h 101"/>
                      <a:gd name="T64" fmla="*/ 171 w 76"/>
                      <a:gd name="T65" fmla="*/ 144 h 101"/>
                      <a:gd name="T66" fmla="*/ 179 w 76"/>
                      <a:gd name="T67" fmla="*/ 128 h 101"/>
                      <a:gd name="T68" fmla="*/ 190 w 76"/>
                      <a:gd name="T69" fmla="*/ 115 h 101"/>
                      <a:gd name="T70" fmla="*/ 195 w 76"/>
                      <a:gd name="T71" fmla="*/ 91 h 101"/>
                      <a:gd name="T72" fmla="*/ 187 w 76"/>
                      <a:gd name="T73" fmla="*/ 91 h 101"/>
                      <a:gd name="T74" fmla="*/ 139 w 76"/>
                      <a:gd name="T75" fmla="*/ 80 h 101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76" h="101">
                        <a:moveTo>
                          <a:pt x="52" y="30"/>
                        </a:moveTo>
                        <a:cubicBezTo>
                          <a:pt x="47" y="30"/>
                          <a:pt x="47" y="30"/>
                          <a:pt x="45" y="27"/>
                        </a:cubicBezTo>
                        <a:cubicBezTo>
                          <a:pt x="44" y="24"/>
                          <a:pt x="43" y="21"/>
                          <a:pt x="40" y="19"/>
                        </a:cubicBezTo>
                        <a:cubicBezTo>
                          <a:pt x="38" y="17"/>
                          <a:pt x="33" y="12"/>
                          <a:pt x="31" y="8"/>
                        </a:cubicBezTo>
                        <a:cubicBezTo>
                          <a:pt x="28" y="4"/>
                          <a:pt x="27" y="0"/>
                          <a:pt x="27" y="0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2" y="2"/>
                          <a:pt x="20" y="3"/>
                          <a:pt x="20" y="6"/>
                        </a:cubicBezTo>
                        <a:cubicBezTo>
                          <a:pt x="19" y="7"/>
                          <a:pt x="17" y="8"/>
                          <a:pt x="16" y="8"/>
                        </a:cubicBezTo>
                        <a:cubicBezTo>
                          <a:pt x="19" y="11"/>
                          <a:pt x="25" y="13"/>
                          <a:pt x="25" y="14"/>
                        </a:cubicBezTo>
                        <a:cubicBezTo>
                          <a:pt x="26" y="16"/>
                          <a:pt x="24" y="18"/>
                          <a:pt x="26" y="20"/>
                        </a:cubicBezTo>
                        <a:cubicBezTo>
                          <a:pt x="27" y="23"/>
                          <a:pt x="27" y="25"/>
                          <a:pt x="27" y="28"/>
                        </a:cubicBezTo>
                        <a:cubicBezTo>
                          <a:pt x="28" y="30"/>
                          <a:pt x="27" y="33"/>
                          <a:pt x="27" y="33"/>
                        </a:cubicBezTo>
                        <a:cubicBezTo>
                          <a:pt x="23" y="37"/>
                          <a:pt x="23" y="37"/>
                          <a:pt x="23" y="37"/>
                        </a:cubicBezTo>
                        <a:cubicBezTo>
                          <a:pt x="23" y="37"/>
                          <a:pt x="24" y="42"/>
                          <a:pt x="23" y="43"/>
                        </a:cubicBezTo>
                        <a:cubicBezTo>
                          <a:pt x="22" y="45"/>
                          <a:pt x="16" y="49"/>
                          <a:pt x="15" y="51"/>
                        </a:cubicBezTo>
                        <a:cubicBezTo>
                          <a:pt x="14" y="54"/>
                          <a:pt x="13" y="60"/>
                          <a:pt x="10" y="62"/>
                        </a:cubicBezTo>
                        <a:cubicBezTo>
                          <a:pt x="6" y="64"/>
                          <a:pt x="4" y="67"/>
                          <a:pt x="3" y="69"/>
                        </a:cubicBezTo>
                        <a:cubicBezTo>
                          <a:pt x="3" y="70"/>
                          <a:pt x="2" y="78"/>
                          <a:pt x="2" y="79"/>
                        </a:cubicBezTo>
                        <a:cubicBezTo>
                          <a:pt x="1" y="80"/>
                          <a:pt x="0" y="84"/>
                          <a:pt x="0" y="84"/>
                        </a:cubicBezTo>
                        <a:cubicBezTo>
                          <a:pt x="0" y="84"/>
                          <a:pt x="5" y="83"/>
                          <a:pt x="7" y="86"/>
                        </a:cubicBezTo>
                        <a:cubicBezTo>
                          <a:pt x="10" y="90"/>
                          <a:pt x="13" y="91"/>
                          <a:pt x="16" y="92"/>
                        </a:cubicBezTo>
                        <a:cubicBezTo>
                          <a:pt x="18" y="93"/>
                          <a:pt x="22" y="96"/>
                          <a:pt x="23" y="98"/>
                        </a:cubicBezTo>
                        <a:cubicBezTo>
                          <a:pt x="24" y="100"/>
                          <a:pt x="27" y="100"/>
                          <a:pt x="31" y="100"/>
                        </a:cubicBezTo>
                        <a:cubicBezTo>
                          <a:pt x="34" y="100"/>
                          <a:pt x="41" y="100"/>
                          <a:pt x="47" y="100"/>
                        </a:cubicBezTo>
                        <a:cubicBezTo>
                          <a:pt x="53" y="100"/>
                          <a:pt x="57" y="98"/>
                          <a:pt x="60" y="101"/>
                        </a:cubicBezTo>
                        <a:cubicBezTo>
                          <a:pt x="61" y="101"/>
                          <a:pt x="62" y="101"/>
                          <a:pt x="62" y="101"/>
                        </a:cubicBezTo>
                        <a:cubicBezTo>
                          <a:pt x="63" y="97"/>
                          <a:pt x="61" y="93"/>
                          <a:pt x="61" y="89"/>
                        </a:cubicBezTo>
                        <a:cubicBezTo>
                          <a:pt x="60" y="83"/>
                          <a:pt x="65" y="81"/>
                          <a:pt x="68" y="78"/>
                        </a:cubicBezTo>
                        <a:cubicBezTo>
                          <a:pt x="71" y="75"/>
                          <a:pt x="74" y="76"/>
                          <a:pt x="75" y="74"/>
                        </a:cubicBezTo>
                        <a:cubicBezTo>
                          <a:pt x="76" y="72"/>
                          <a:pt x="74" y="70"/>
                          <a:pt x="73" y="67"/>
                        </a:cubicBezTo>
                        <a:cubicBezTo>
                          <a:pt x="72" y="64"/>
                          <a:pt x="69" y="65"/>
                          <a:pt x="66" y="65"/>
                        </a:cubicBezTo>
                        <a:cubicBezTo>
                          <a:pt x="64" y="65"/>
                          <a:pt x="65" y="63"/>
                          <a:pt x="67" y="60"/>
                        </a:cubicBezTo>
                        <a:cubicBezTo>
                          <a:pt x="69" y="56"/>
                          <a:pt x="67" y="58"/>
                          <a:pt x="64" y="54"/>
                        </a:cubicBezTo>
                        <a:cubicBezTo>
                          <a:pt x="62" y="50"/>
                          <a:pt x="64" y="50"/>
                          <a:pt x="67" y="48"/>
                        </a:cubicBezTo>
                        <a:cubicBezTo>
                          <a:pt x="69" y="46"/>
                          <a:pt x="71" y="45"/>
                          <a:pt x="71" y="43"/>
                        </a:cubicBezTo>
                        <a:cubicBezTo>
                          <a:pt x="71" y="41"/>
                          <a:pt x="72" y="37"/>
                          <a:pt x="73" y="34"/>
                        </a:cubicBezTo>
                        <a:cubicBezTo>
                          <a:pt x="72" y="34"/>
                          <a:pt x="71" y="34"/>
                          <a:pt x="70" y="34"/>
                        </a:cubicBezTo>
                        <a:cubicBezTo>
                          <a:pt x="66" y="33"/>
                          <a:pt x="58" y="31"/>
                          <a:pt x="52" y="30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6" name="Freeform 94">
                    <a:extLst>
                      <a:ext uri="{FF2B5EF4-FFF2-40B4-BE49-F238E27FC236}">
                        <a16:creationId xmlns:a16="http://schemas.microsoft.com/office/drawing/2014/main" id="{BD9674EE-9887-425A-A072-67CCCE4EE8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26761" y="5151309"/>
                    <a:ext cx="506346" cy="433796"/>
                  </a:xfrm>
                  <a:custGeom>
                    <a:avLst/>
                    <a:gdLst>
                      <a:gd name="T0" fmla="*/ 279 w 104"/>
                      <a:gd name="T1" fmla="*/ 190 h 86"/>
                      <a:gd name="T2" fmla="*/ 271 w 104"/>
                      <a:gd name="T3" fmla="*/ 182 h 86"/>
                      <a:gd name="T4" fmla="*/ 236 w 104"/>
                      <a:gd name="T5" fmla="*/ 179 h 86"/>
                      <a:gd name="T6" fmla="*/ 225 w 104"/>
                      <a:gd name="T7" fmla="*/ 166 h 86"/>
                      <a:gd name="T8" fmla="*/ 236 w 104"/>
                      <a:gd name="T9" fmla="*/ 147 h 86"/>
                      <a:gd name="T10" fmla="*/ 249 w 104"/>
                      <a:gd name="T11" fmla="*/ 134 h 86"/>
                      <a:gd name="T12" fmla="*/ 241 w 104"/>
                      <a:gd name="T13" fmla="*/ 123 h 86"/>
                      <a:gd name="T14" fmla="*/ 228 w 104"/>
                      <a:gd name="T15" fmla="*/ 118 h 86"/>
                      <a:gd name="T16" fmla="*/ 239 w 104"/>
                      <a:gd name="T17" fmla="*/ 107 h 86"/>
                      <a:gd name="T18" fmla="*/ 247 w 104"/>
                      <a:gd name="T19" fmla="*/ 91 h 86"/>
                      <a:gd name="T20" fmla="*/ 236 w 104"/>
                      <a:gd name="T21" fmla="*/ 72 h 86"/>
                      <a:gd name="T22" fmla="*/ 196 w 104"/>
                      <a:gd name="T23" fmla="*/ 48 h 86"/>
                      <a:gd name="T24" fmla="*/ 190 w 104"/>
                      <a:gd name="T25" fmla="*/ 40 h 86"/>
                      <a:gd name="T26" fmla="*/ 174 w 104"/>
                      <a:gd name="T27" fmla="*/ 37 h 86"/>
                      <a:gd name="T28" fmla="*/ 158 w 104"/>
                      <a:gd name="T29" fmla="*/ 21 h 86"/>
                      <a:gd name="T30" fmla="*/ 148 w 104"/>
                      <a:gd name="T31" fmla="*/ 35 h 86"/>
                      <a:gd name="T32" fmla="*/ 137 w 104"/>
                      <a:gd name="T33" fmla="*/ 43 h 86"/>
                      <a:gd name="T34" fmla="*/ 123 w 104"/>
                      <a:gd name="T35" fmla="*/ 13 h 86"/>
                      <a:gd name="T36" fmla="*/ 107 w 104"/>
                      <a:gd name="T37" fmla="*/ 19 h 86"/>
                      <a:gd name="T38" fmla="*/ 113 w 104"/>
                      <a:gd name="T39" fmla="*/ 43 h 86"/>
                      <a:gd name="T40" fmla="*/ 99 w 104"/>
                      <a:gd name="T41" fmla="*/ 56 h 86"/>
                      <a:gd name="T42" fmla="*/ 97 w 104"/>
                      <a:gd name="T43" fmla="*/ 88 h 86"/>
                      <a:gd name="T44" fmla="*/ 54 w 104"/>
                      <a:gd name="T45" fmla="*/ 64 h 86"/>
                      <a:gd name="T46" fmla="*/ 38 w 104"/>
                      <a:gd name="T47" fmla="*/ 80 h 86"/>
                      <a:gd name="T48" fmla="*/ 32 w 104"/>
                      <a:gd name="T49" fmla="*/ 102 h 86"/>
                      <a:gd name="T50" fmla="*/ 21 w 104"/>
                      <a:gd name="T51" fmla="*/ 118 h 86"/>
                      <a:gd name="T52" fmla="*/ 8 w 104"/>
                      <a:gd name="T53" fmla="*/ 131 h 86"/>
                      <a:gd name="T54" fmla="*/ 0 w 104"/>
                      <a:gd name="T55" fmla="*/ 152 h 86"/>
                      <a:gd name="T56" fmla="*/ 5 w 104"/>
                      <a:gd name="T57" fmla="*/ 150 h 86"/>
                      <a:gd name="T58" fmla="*/ 24 w 104"/>
                      <a:gd name="T59" fmla="*/ 163 h 86"/>
                      <a:gd name="T60" fmla="*/ 46 w 104"/>
                      <a:gd name="T61" fmla="*/ 168 h 86"/>
                      <a:gd name="T62" fmla="*/ 62 w 104"/>
                      <a:gd name="T63" fmla="*/ 177 h 86"/>
                      <a:gd name="T64" fmla="*/ 62 w 104"/>
                      <a:gd name="T65" fmla="*/ 190 h 86"/>
                      <a:gd name="T66" fmla="*/ 78 w 104"/>
                      <a:gd name="T67" fmla="*/ 187 h 86"/>
                      <a:gd name="T68" fmla="*/ 94 w 104"/>
                      <a:gd name="T69" fmla="*/ 187 h 86"/>
                      <a:gd name="T70" fmla="*/ 113 w 104"/>
                      <a:gd name="T71" fmla="*/ 193 h 86"/>
                      <a:gd name="T72" fmla="*/ 121 w 104"/>
                      <a:gd name="T73" fmla="*/ 201 h 86"/>
                      <a:gd name="T74" fmla="*/ 131 w 104"/>
                      <a:gd name="T75" fmla="*/ 214 h 86"/>
                      <a:gd name="T76" fmla="*/ 158 w 104"/>
                      <a:gd name="T77" fmla="*/ 211 h 86"/>
                      <a:gd name="T78" fmla="*/ 174 w 104"/>
                      <a:gd name="T79" fmla="*/ 217 h 86"/>
                      <a:gd name="T80" fmla="*/ 193 w 104"/>
                      <a:gd name="T81" fmla="*/ 225 h 86"/>
                      <a:gd name="T82" fmla="*/ 193 w 104"/>
                      <a:gd name="T83" fmla="*/ 230 h 86"/>
                      <a:gd name="T84" fmla="*/ 212 w 104"/>
                      <a:gd name="T85" fmla="*/ 230 h 86"/>
                      <a:gd name="T86" fmla="*/ 233 w 104"/>
                      <a:gd name="T87" fmla="*/ 222 h 86"/>
                      <a:gd name="T88" fmla="*/ 266 w 104"/>
                      <a:gd name="T89" fmla="*/ 206 h 86"/>
                      <a:gd name="T90" fmla="*/ 276 w 104"/>
                      <a:gd name="T91" fmla="*/ 203 h 86"/>
                      <a:gd name="T92" fmla="*/ 279 w 104"/>
                      <a:gd name="T93" fmla="*/ 190 h 8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104" h="86">
                        <a:moveTo>
                          <a:pt x="104" y="71"/>
                        </a:moveTo>
                        <a:cubicBezTo>
                          <a:pt x="103" y="70"/>
                          <a:pt x="104" y="68"/>
                          <a:pt x="101" y="68"/>
                        </a:cubicBezTo>
                        <a:cubicBezTo>
                          <a:pt x="97" y="67"/>
                          <a:pt x="91" y="68"/>
                          <a:pt x="88" y="67"/>
                        </a:cubicBezTo>
                        <a:cubicBezTo>
                          <a:pt x="86" y="67"/>
                          <a:pt x="84" y="66"/>
                          <a:pt x="84" y="62"/>
                        </a:cubicBezTo>
                        <a:cubicBezTo>
                          <a:pt x="84" y="59"/>
                          <a:pt x="85" y="56"/>
                          <a:pt x="88" y="55"/>
                        </a:cubicBezTo>
                        <a:cubicBezTo>
                          <a:pt x="91" y="54"/>
                          <a:pt x="94" y="53"/>
                          <a:pt x="93" y="50"/>
                        </a:cubicBezTo>
                        <a:cubicBezTo>
                          <a:pt x="92" y="47"/>
                          <a:pt x="93" y="46"/>
                          <a:pt x="90" y="46"/>
                        </a:cubicBezTo>
                        <a:cubicBezTo>
                          <a:pt x="87" y="47"/>
                          <a:pt x="84" y="46"/>
                          <a:pt x="85" y="44"/>
                        </a:cubicBezTo>
                        <a:cubicBezTo>
                          <a:pt x="85" y="43"/>
                          <a:pt x="86" y="42"/>
                          <a:pt x="89" y="40"/>
                        </a:cubicBezTo>
                        <a:cubicBezTo>
                          <a:pt x="92" y="37"/>
                          <a:pt x="93" y="37"/>
                          <a:pt x="92" y="34"/>
                        </a:cubicBezTo>
                        <a:cubicBezTo>
                          <a:pt x="91" y="30"/>
                          <a:pt x="92" y="29"/>
                          <a:pt x="88" y="27"/>
                        </a:cubicBezTo>
                        <a:cubicBezTo>
                          <a:pt x="84" y="25"/>
                          <a:pt x="75" y="21"/>
                          <a:pt x="73" y="18"/>
                        </a:cubicBezTo>
                        <a:cubicBezTo>
                          <a:pt x="72" y="17"/>
                          <a:pt x="71" y="16"/>
                          <a:pt x="71" y="15"/>
                        </a:cubicBezTo>
                        <a:cubicBezTo>
                          <a:pt x="69" y="15"/>
                          <a:pt x="67" y="15"/>
                          <a:pt x="65" y="14"/>
                        </a:cubicBezTo>
                        <a:cubicBezTo>
                          <a:pt x="60" y="13"/>
                          <a:pt x="62" y="9"/>
                          <a:pt x="59" y="8"/>
                        </a:cubicBezTo>
                        <a:cubicBezTo>
                          <a:pt x="57" y="7"/>
                          <a:pt x="55" y="10"/>
                          <a:pt x="55" y="13"/>
                        </a:cubicBezTo>
                        <a:cubicBezTo>
                          <a:pt x="55" y="15"/>
                          <a:pt x="55" y="16"/>
                          <a:pt x="51" y="16"/>
                        </a:cubicBezTo>
                        <a:cubicBezTo>
                          <a:pt x="48" y="16"/>
                          <a:pt x="49" y="10"/>
                          <a:pt x="46" y="5"/>
                        </a:cubicBezTo>
                        <a:cubicBezTo>
                          <a:pt x="43" y="0"/>
                          <a:pt x="42" y="4"/>
                          <a:pt x="40" y="7"/>
                        </a:cubicBezTo>
                        <a:cubicBezTo>
                          <a:pt x="37" y="9"/>
                          <a:pt x="40" y="13"/>
                          <a:pt x="42" y="16"/>
                        </a:cubicBezTo>
                        <a:cubicBezTo>
                          <a:pt x="44" y="18"/>
                          <a:pt x="42" y="20"/>
                          <a:pt x="37" y="21"/>
                        </a:cubicBezTo>
                        <a:cubicBezTo>
                          <a:pt x="33" y="23"/>
                          <a:pt x="37" y="28"/>
                          <a:pt x="36" y="33"/>
                        </a:cubicBezTo>
                        <a:cubicBezTo>
                          <a:pt x="34" y="38"/>
                          <a:pt x="24" y="26"/>
                          <a:pt x="20" y="24"/>
                        </a:cubicBezTo>
                        <a:cubicBezTo>
                          <a:pt x="16" y="21"/>
                          <a:pt x="17" y="28"/>
                          <a:pt x="14" y="30"/>
                        </a:cubicBezTo>
                        <a:cubicBezTo>
                          <a:pt x="11" y="32"/>
                          <a:pt x="12" y="35"/>
                          <a:pt x="12" y="38"/>
                        </a:cubicBezTo>
                        <a:cubicBezTo>
                          <a:pt x="12" y="42"/>
                          <a:pt x="11" y="44"/>
                          <a:pt x="8" y="44"/>
                        </a:cubicBezTo>
                        <a:cubicBezTo>
                          <a:pt x="5" y="44"/>
                          <a:pt x="3" y="47"/>
                          <a:pt x="3" y="49"/>
                        </a:cubicBezTo>
                        <a:cubicBezTo>
                          <a:pt x="3" y="51"/>
                          <a:pt x="1" y="54"/>
                          <a:pt x="0" y="57"/>
                        </a:cubicBezTo>
                        <a:cubicBezTo>
                          <a:pt x="1" y="57"/>
                          <a:pt x="1" y="57"/>
                          <a:pt x="2" y="56"/>
                        </a:cubicBezTo>
                        <a:cubicBezTo>
                          <a:pt x="3" y="55"/>
                          <a:pt x="6" y="59"/>
                          <a:pt x="9" y="61"/>
                        </a:cubicBezTo>
                        <a:cubicBezTo>
                          <a:pt x="12" y="62"/>
                          <a:pt x="15" y="63"/>
                          <a:pt x="17" y="63"/>
                        </a:cubicBezTo>
                        <a:cubicBezTo>
                          <a:pt x="20" y="64"/>
                          <a:pt x="23" y="62"/>
                          <a:pt x="23" y="66"/>
                        </a:cubicBezTo>
                        <a:cubicBezTo>
                          <a:pt x="23" y="69"/>
                          <a:pt x="21" y="72"/>
                          <a:pt x="23" y="71"/>
                        </a:cubicBezTo>
                        <a:cubicBezTo>
                          <a:pt x="25" y="70"/>
                          <a:pt x="26" y="68"/>
                          <a:pt x="29" y="70"/>
                        </a:cubicBezTo>
                        <a:cubicBezTo>
                          <a:pt x="32" y="71"/>
                          <a:pt x="31" y="69"/>
                          <a:pt x="35" y="70"/>
                        </a:cubicBezTo>
                        <a:cubicBezTo>
                          <a:pt x="38" y="71"/>
                          <a:pt x="41" y="71"/>
                          <a:pt x="42" y="72"/>
                        </a:cubicBezTo>
                        <a:cubicBezTo>
                          <a:pt x="44" y="73"/>
                          <a:pt x="45" y="71"/>
                          <a:pt x="45" y="75"/>
                        </a:cubicBezTo>
                        <a:cubicBezTo>
                          <a:pt x="45" y="79"/>
                          <a:pt x="44" y="80"/>
                          <a:pt x="49" y="80"/>
                        </a:cubicBezTo>
                        <a:cubicBezTo>
                          <a:pt x="54" y="81"/>
                          <a:pt x="55" y="78"/>
                          <a:pt x="59" y="79"/>
                        </a:cubicBezTo>
                        <a:cubicBezTo>
                          <a:pt x="64" y="80"/>
                          <a:pt x="60" y="80"/>
                          <a:pt x="65" y="81"/>
                        </a:cubicBezTo>
                        <a:cubicBezTo>
                          <a:pt x="70" y="82"/>
                          <a:pt x="71" y="77"/>
                          <a:pt x="72" y="84"/>
                        </a:cubicBezTo>
                        <a:cubicBezTo>
                          <a:pt x="72" y="85"/>
                          <a:pt x="72" y="86"/>
                          <a:pt x="72" y="86"/>
                        </a:cubicBezTo>
                        <a:cubicBezTo>
                          <a:pt x="72" y="86"/>
                          <a:pt x="77" y="85"/>
                          <a:pt x="79" y="86"/>
                        </a:cubicBezTo>
                        <a:cubicBezTo>
                          <a:pt x="80" y="86"/>
                          <a:pt x="86" y="84"/>
                          <a:pt x="87" y="83"/>
                        </a:cubicBezTo>
                        <a:cubicBezTo>
                          <a:pt x="88" y="82"/>
                          <a:pt x="98" y="76"/>
                          <a:pt x="99" y="77"/>
                        </a:cubicBezTo>
                        <a:cubicBezTo>
                          <a:pt x="101" y="77"/>
                          <a:pt x="103" y="76"/>
                          <a:pt x="103" y="76"/>
                        </a:cubicBezTo>
                        <a:cubicBezTo>
                          <a:pt x="103" y="76"/>
                          <a:pt x="104" y="72"/>
                          <a:pt x="104" y="7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37" name="Freeform 95">
                    <a:extLst>
                      <a:ext uri="{FF2B5EF4-FFF2-40B4-BE49-F238E27FC236}">
                        <a16:creationId xmlns:a16="http://schemas.microsoft.com/office/drawing/2014/main" id="{12599BEF-8696-4D51-8A89-A603839118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8004" y="4315779"/>
                    <a:ext cx="408344" cy="447000"/>
                  </a:xfrm>
                  <a:custGeom>
                    <a:avLst/>
                    <a:gdLst>
                      <a:gd name="T0" fmla="*/ 212 w 84"/>
                      <a:gd name="T1" fmla="*/ 109 h 89"/>
                      <a:gd name="T2" fmla="*/ 204 w 84"/>
                      <a:gd name="T3" fmla="*/ 93 h 89"/>
                      <a:gd name="T4" fmla="*/ 198 w 84"/>
                      <a:gd name="T5" fmla="*/ 80 h 89"/>
                      <a:gd name="T6" fmla="*/ 193 w 84"/>
                      <a:gd name="T7" fmla="*/ 64 h 89"/>
                      <a:gd name="T8" fmla="*/ 185 w 84"/>
                      <a:gd name="T9" fmla="*/ 53 h 89"/>
                      <a:gd name="T10" fmla="*/ 177 w 84"/>
                      <a:gd name="T11" fmla="*/ 43 h 89"/>
                      <a:gd name="T12" fmla="*/ 158 w 84"/>
                      <a:gd name="T13" fmla="*/ 37 h 89"/>
                      <a:gd name="T14" fmla="*/ 155 w 84"/>
                      <a:gd name="T15" fmla="*/ 29 h 89"/>
                      <a:gd name="T16" fmla="*/ 155 w 84"/>
                      <a:gd name="T17" fmla="*/ 16 h 89"/>
                      <a:gd name="T18" fmla="*/ 137 w 84"/>
                      <a:gd name="T19" fmla="*/ 16 h 89"/>
                      <a:gd name="T20" fmla="*/ 137 w 84"/>
                      <a:gd name="T21" fmla="*/ 27 h 89"/>
                      <a:gd name="T22" fmla="*/ 107 w 84"/>
                      <a:gd name="T23" fmla="*/ 27 h 89"/>
                      <a:gd name="T24" fmla="*/ 91 w 84"/>
                      <a:gd name="T25" fmla="*/ 0 h 89"/>
                      <a:gd name="T26" fmla="*/ 67 w 84"/>
                      <a:gd name="T27" fmla="*/ 16 h 89"/>
                      <a:gd name="T28" fmla="*/ 51 w 84"/>
                      <a:gd name="T29" fmla="*/ 16 h 89"/>
                      <a:gd name="T30" fmla="*/ 32 w 84"/>
                      <a:gd name="T31" fmla="*/ 16 h 89"/>
                      <a:gd name="T32" fmla="*/ 29 w 84"/>
                      <a:gd name="T33" fmla="*/ 35 h 89"/>
                      <a:gd name="T34" fmla="*/ 0 w 84"/>
                      <a:gd name="T35" fmla="*/ 69 h 89"/>
                      <a:gd name="T36" fmla="*/ 16 w 84"/>
                      <a:gd name="T37" fmla="*/ 99 h 89"/>
                      <a:gd name="T38" fmla="*/ 35 w 84"/>
                      <a:gd name="T39" fmla="*/ 112 h 89"/>
                      <a:gd name="T40" fmla="*/ 38 w 84"/>
                      <a:gd name="T41" fmla="*/ 146 h 89"/>
                      <a:gd name="T42" fmla="*/ 48 w 84"/>
                      <a:gd name="T43" fmla="*/ 192 h 89"/>
                      <a:gd name="T44" fmla="*/ 80 w 84"/>
                      <a:gd name="T45" fmla="*/ 210 h 89"/>
                      <a:gd name="T46" fmla="*/ 104 w 84"/>
                      <a:gd name="T47" fmla="*/ 226 h 89"/>
                      <a:gd name="T48" fmla="*/ 131 w 84"/>
                      <a:gd name="T49" fmla="*/ 234 h 89"/>
                      <a:gd name="T50" fmla="*/ 166 w 84"/>
                      <a:gd name="T51" fmla="*/ 218 h 89"/>
                      <a:gd name="T52" fmla="*/ 196 w 84"/>
                      <a:gd name="T53" fmla="*/ 226 h 89"/>
                      <a:gd name="T54" fmla="*/ 201 w 84"/>
                      <a:gd name="T55" fmla="*/ 210 h 89"/>
                      <a:gd name="T56" fmla="*/ 206 w 84"/>
                      <a:gd name="T57" fmla="*/ 192 h 89"/>
                      <a:gd name="T58" fmla="*/ 201 w 84"/>
                      <a:gd name="T59" fmla="*/ 173 h 89"/>
                      <a:gd name="T60" fmla="*/ 196 w 84"/>
                      <a:gd name="T61" fmla="*/ 157 h 89"/>
                      <a:gd name="T62" fmla="*/ 225 w 84"/>
                      <a:gd name="T63" fmla="*/ 136 h 89"/>
                      <a:gd name="T64" fmla="*/ 220 w 84"/>
                      <a:gd name="T65" fmla="*/ 128 h 89"/>
                      <a:gd name="T66" fmla="*/ 212 w 84"/>
                      <a:gd name="T67" fmla="*/ 109 h 89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84" h="89">
                        <a:moveTo>
                          <a:pt x="79" y="41"/>
                        </a:moveTo>
                        <a:cubicBezTo>
                          <a:pt x="77" y="39"/>
                          <a:pt x="76" y="38"/>
                          <a:pt x="76" y="35"/>
                        </a:cubicBezTo>
                        <a:cubicBezTo>
                          <a:pt x="76" y="33"/>
                          <a:pt x="75" y="32"/>
                          <a:pt x="74" y="30"/>
                        </a:cubicBezTo>
                        <a:cubicBezTo>
                          <a:pt x="73" y="29"/>
                          <a:pt x="73" y="24"/>
                          <a:pt x="72" y="24"/>
                        </a:cubicBezTo>
                        <a:cubicBezTo>
                          <a:pt x="71" y="23"/>
                          <a:pt x="69" y="20"/>
                          <a:pt x="69" y="20"/>
                        </a:cubicBezTo>
                        <a:cubicBezTo>
                          <a:pt x="69" y="20"/>
                          <a:pt x="67" y="17"/>
                          <a:pt x="66" y="16"/>
                        </a:cubicBezTo>
                        <a:cubicBezTo>
                          <a:pt x="65" y="15"/>
                          <a:pt x="61" y="14"/>
                          <a:pt x="59" y="14"/>
                        </a:cubicBezTo>
                        <a:cubicBezTo>
                          <a:pt x="58" y="14"/>
                          <a:pt x="58" y="12"/>
                          <a:pt x="58" y="11"/>
                        </a:cubicBezTo>
                        <a:cubicBezTo>
                          <a:pt x="58" y="9"/>
                          <a:pt x="58" y="6"/>
                          <a:pt x="58" y="6"/>
                        </a:cubicBezTo>
                        <a:cubicBezTo>
                          <a:pt x="58" y="6"/>
                          <a:pt x="53" y="4"/>
                          <a:pt x="51" y="6"/>
                        </a:cubicBezTo>
                        <a:cubicBezTo>
                          <a:pt x="50" y="8"/>
                          <a:pt x="51" y="10"/>
                          <a:pt x="51" y="10"/>
                        </a:cubicBezTo>
                        <a:cubicBezTo>
                          <a:pt x="50" y="11"/>
                          <a:pt x="41" y="13"/>
                          <a:pt x="40" y="10"/>
                        </a:cubicBezTo>
                        <a:cubicBezTo>
                          <a:pt x="38" y="7"/>
                          <a:pt x="35" y="0"/>
                          <a:pt x="34" y="0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5" y="6"/>
                          <a:pt x="20" y="6"/>
                          <a:pt x="19" y="6"/>
                        </a:cubicBezTo>
                        <a:cubicBezTo>
                          <a:pt x="17" y="6"/>
                          <a:pt x="13" y="4"/>
                          <a:pt x="12" y="6"/>
                        </a:cubicBezTo>
                        <a:cubicBezTo>
                          <a:pt x="12" y="8"/>
                          <a:pt x="11" y="13"/>
                          <a:pt x="11" y="13"/>
                        </a:cubicBezTo>
                        <a:cubicBezTo>
                          <a:pt x="11" y="14"/>
                          <a:pt x="3" y="25"/>
                          <a:pt x="0" y="26"/>
                        </a:cubicBezTo>
                        <a:cubicBezTo>
                          <a:pt x="0" y="26"/>
                          <a:pt x="4" y="36"/>
                          <a:pt x="6" y="37"/>
                        </a:cubicBezTo>
                        <a:cubicBezTo>
                          <a:pt x="9" y="37"/>
                          <a:pt x="13" y="42"/>
                          <a:pt x="13" y="42"/>
                        </a:cubicBezTo>
                        <a:cubicBezTo>
                          <a:pt x="13" y="42"/>
                          <a:pt x="13" y="49"/>
                          <a:pt x="14" y="55"/>
                        </a:cubicBezTo>
                        <a:cubicBezTo>
                          <a:pt x="15" y="60"/>
                          <a:pt x="18" y="66"/>
                          <a:pt x="18" y="72"/>
                        </a:cubicBezTo>
                        <a:cubicBezTo>
                          <a:pt x="22" y="75"/>
                          <a:pt x="26" y="79"/>
                          <a:pt x="30" y="79"/>
                        </a:cubicBezTo>
                        <a:cubicBezTo>
                          <a:pt x="38" y="80"/>
                          <a:pt x="36" y="83"/>
                          <a:pt x="39" y="85"/>
                        </a:cubicBezTo>
                        <a:cubicBezTo>
                          <a:pt x="42" y="87"/>
                          <a:pt x="44" y="89"/>
                          <a:pt x="49" y="88"/>
                        </a:cubicBezTo>
                        <a:cubicBezTo>
                          <a:pt x="53" y="86"/>
                          <a:pt x="57" y="79"/>
                          <a:pt x="62" y="82"/>
                        </a:cubicBezTo>
                        <a:cubicBezTo>
                          <a:pt x="68" y="85"/>
                          <a:pt x="71" y="87"/>
                          <a:pt x="73" y="85"/>
                        </a:cubicBezTo>
                        <a:cubicBezTo>
                          <a:pt x="74" y="82"/>
                          <a:pt x="74" y="81"/>
                          <a:pt x="75" y="79"/>
                        </a:cubicBezTo>
                        <a:cubicBezTo>
                          <a:pt x="77" y="77"/>
                          <a:pt x="77" y="73"/>
                          <a:pt x="77" y="72"/>
                        </a:cubicBezTo>
                        <a:cubicBezTo>
                          <a:pt x="76" y="71"/>
                          <a:pt x="76" y="66"/>
                          <a:pt x="75" y="65"/>
                        </a:cubicBezTo>
                        <a:cubicBezTo>
                          <a:pt x="73" y="64"/>
                          <a:pt x="70" y="62"/>
                          <a:pt x="73" y="59"/>
                        </a:cubicBezTo>
                        <a:cubicBezTo>
                          <a:pt x="75" y="57"/>
                          <a:pt x="78" y="53"/>
                          <a:pt x="84" y="51"/>
                        </a:cubicBezTo>
                        <a:cubicBezTo>
                          <a:pt x="83" y="50"/>
                          <a:pt x="82" y="49"/>
                          <a:pt x="82" y="48"/>
                        </a:cubicBezTo>
                        <a:cubicBezTo>
                          <a:pt x="81" y="46"/>
                          <a:pt x="81" y="44"/>
                          <a:pt x="79" y="4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8" name="Freeform 96">
                    <a:extLst>
                      <a:ext uri="{FF2B5EF4-FFF2-40B4-BE49-F238E27FC236}">
                        <a16:creationId xmlns:a16="http://schemas.microsoft.com/office/drawing/2014/main" id="{FE642D7F-962B-4D54-8B84-7ADFD1F72F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26932" y="4572286"/>
                    <a:ext cx="635202" cy="528100"/>
                  </a:xfrm>
                  <a:custGeom>
                    <a:avLst/>
                    <a:gdLst>
                      <a:gd name="T0" fmla="*/ 350 w 131"/>
                      <a:gd name="T1" fmla="*/ 123 h 105"/>
                      <a:gd name="T2" fmla="*/ 331 w 131"/>
                      <a:gd name="T3" fmla="*/ 109 h 105"/>
                      <a:gd name="T4" fmla="*/ 310 w 131"/>
                      <a:gd name="T5" fmla="*/ 88 h 105"/>
                      <a:gd name="T6" fmla="*/ 307 w 131"/>
                      <a:gd name="T7" fmla="*/ 43 h 105"/>
                      <a:gd name="T8" fmla="*/ 291 w 131"/>
                      <a:gd name="T9" fmla="*/ 35 h 105"/>
                      <a:gd name="T10" fmla="*/ 278 w 131"/>
                      <a:gd name="T11" fmla="*/ 32 h 105"/>
                      <a:gd name="T12" fmla="*/ 265 w 131"/>
                      <a:gd name="T13" fmla="*/ 48 h 105"/>
                      <a:gd name="T14" fmla="*/ 251 w 131"/>
                      <a:gd name="T15" fmla="*/ 48 h 105"/>
                      <a:gd name="T16" fmla="*/ 248 w 131"/>
                      <a:gd name="T17" fmla="*/ 35 h 105"/>
                      <a:gd name="T18" fmla="*/ 238 w 131"/>
                      <a:gd name="T19" fmla="*/ 40 h 105"/>
                      <a:gd name="T20" fmla="*/ 230 w 131"/>
                      <a:gd name="T21" fmla="*/ 53 h 105"/>
                      <a:gd name="T22" fmla="*/ 216 w 131"/>
                      <a:gd name="T23" fmla="*/ 48 h 105"/>
                      <a:gd name="T24" fmla="*/ 206 w 131"/>
                      <a:gd name="T25" fmla="*/ 37 h 105"/>
                      <a:gd name="T26" fmla="*/ 187 w 131"/>
                      <a:gd name="T27" fmla="*/ 35 h 105"/>
                      <a:gd name="T28" fmla="*/ 179 w 131"/>
                      <a:gd name="T29" fmla="*/ 29 h 105"/>
                      <a:gd name="T30" fmla="*/ 179 w 131"/>
                      <a:gd name="T31" fmla="*/ 11 h 105"/>
                      <a:gd name="T32" fmla="*/ 176 w 131"/>
                      <a:gd name="T33" fmla="*/ 0 h 105"/>
                      <a:gd name="T34" fmla="*/ 147 w 131"/>
                      <a:gd name="T35" fmla="*/ 21 h 105"/>
                      <a:gd name="T36" fmla="*/ 152 w 131"/>
                      <a:gd name="T37" fmla="*/ 37 h 105"/>
                      <a:gd name="T38" fmla="*/ 158 w 131"/>
                      <a:gd name="T39" fmla="*/ 56 h 105"/>
                      <a:gd name="T40" fmla="*/ 152 w 131"/>
                      <a:gd name="T41" fmla="*/ 75 h 105"/>
                      <a:gd name="T42" fmla="*/ 147 w 131"/>
                      <a:gd name="T43" fmla="*/ 91 h 105"/>
                      <a:gd name="T44" fmla="*/ 118 w 131"/>
                      <a:gd name="T45" fmla="*/ 83 h 105"/>
                      <a:gd name="T46" fmla="*/ 83 w 131"/>
                      <a:gd name="T47" fmla="*/ 99 h 105"/>
                      <a:gd name="T48" fmla="*/ 56 w 131"/>
                      <a:gd name="T49" fmla="*/ 91 h 105"/>
                      <a:gd name="T50" fmla="*/ 32 w 131"/>
                      <a:gd name="T51" fmla="*/ 75 h 105"/>
                      <a:gd name="T52" fmla="*/ 0 w 131"/>
                      <a:gd name="T53" fmla="*/ 56 h 105"/>
                      <a:gd name="T54" fmla="*/ 0 w 131"/>
                      <a:gd name="T55" fmla="*/ 56 h 105"/>
                      <a:gd name="T56" fmla="*/ 21 w 131"/>
                      <a:gd name="T57" fmla="*/ 77 h 105"/>
                      <a:gd name="T58" fmla="*/ 35 w 131"/>
                      <a:gd name="T59" fmla="*/ 91 h 105"/>
                      <a:gd name="T60" fmla="*/ 29 w 131"/>
                      <a:gd name="T61" fmla="*/ 107 h 105"/>
                      <a:gd name="T62" fmla="*/ 59 w 131"/>
                      <a:gd name="T63" fmla="*/ 117 h 105"/>
                      <a:gd name="T64" fmla="*/ 43 w 131"/>
                      <a:gd name="T65" fmla="*/ 149 h 105"/>
                      <a:gd name="T66" fmla="*/ 37 w 131"/>
                      <a:gd name="T67" fmla="*/ 155 h 105"/>
                      <a:gd name="T68" fmla="*/ 56 w 131"/>
                      <a:gd name="T69" fmla="*/ 155 h 105"/>
                      <a:gd name="T70" fmla="*/ 64 w 131"/>
                      <a:gd name="T71" fmla="*/ 160 h 105"/>
                      <a:gd name="T72" fmla="*/ 69 w 131"/>
                      <a:gd name="T73" fmla="*/ 171 h 105"/>
                      <a:gd name="T74" fmla="*/ 104 w 131"/>
                      <a:gd name="T75" fmla="*/ 168 h 105"/>
                      <a:gd name="T76" fmla="*/ 112 w 131"/>
                      <a:gd name="T77" fmla="*/ 155 h 105"/>
                      <a:gd name="T78" fmla="*/ 123 w 131"/>
                      <a:gd name="T79" fmla="*/ 147 h 105"/>
                      <a:gd name="T80" fmla="*/ 134 w 131"/>
                      <a:gd name="T81" fmla="*/ 147 h 105"/>
                      <a:gd name="T82" fmla="*/ 144 w 131"/>
                      <a:gd name="T83" fmla="*/ 149 h 105"/>
                      <a:gd name="T84" fmla="*/ 136 w 131"/>
                      <a:gd name="T85" fmla="*/ 168 h 105"/>
                      <a:gd name="T86" fmla="*/ 166 w 131"/>
                      <a:gd name="T87" fmla="*/ 173 h 105"/>
                      <a:gd name="T88" fmla="*/ 174 w 131"/>
                      <a:gd name="T89" fmla="*/ 192 h 105"/>
                      <a:gd name="T90" fmla="*/ 198 w 131"/>
                      <a:gd name="T91" fmla="*/ 197 h 105"/>
                      <a:gd name="T92" fmla="*/ 206 w 131"/>
                      <a:gd name="T93" fmla="*/ 211 h 105"/>
                      <a:gd name="T94" fmla="*/ 208 w 131"/>
                      <a:gd name="T95" fmla="*/ 232 h 105"/>
                      <a:gd name="T96" fmla="*/ 195 w 131"/>
                      <a:gd name="T97" fmla="*/ 256 h 105"/>
                      <a:gd name="T98" fmla="*/ 200 w 131"/>
                      <a:gd name="T99" fmla="*/ 261 h 105"/>
                      <a:gd name="T100" fmla="*/ 206 w 131"/>
                      <a:gd name="T101" fmla="*/ 280 h 105"/>
                      <a:gd name="T102" fmla="*/ 211 w 131"/>
                      <a:gd name="T103" fmla="*/ 280 h 105"/>
                      <a:gd name="T104" fmla="*/ 214 w 131"/>
                      <a:gd name="T105" fmla="*/ 280 h 105"/>
                      <a:gd name="T106" fmla="*/ 230 w 131"/>
                      <a:gd name="T107" fmla="*/ 267 h 105"/>
                      <a:gd name="T108" fmla="*/ 251 w 131"/>
                      <a:gd name="T109" fmla="*/ 245 h 105"/>
                      <a:gd name="T110" fmla="*/ 275 w 131"/>
                      <a:gd name="T111" fmla="*/ 211 h 105"/>
                      <a:gd name="T112" fmla="*/ 294 w 131"/>
                      <a:gd name="T113" fmla="*/ 208 h 105"/>
                      <a:gd name="T114" fmla="*/ 299 w 131"/>
                      <a:gd name="T115" fmla="*/ 184 h 105"/>
                      <a:gd name="T116" fmla="*/ 305 w 131"/>
                      <a:gd name="T117" fmla="*/ 155 h 105"/>
                      <a:gd name="T118" fmla="*/ 350 w 131"/>
                      <a:gd name="T119" fmla="*/ 123 h 105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131" h="105">
                        <a:moveTo>
                          <a:pt x="131" y="46"/>
                        </a:moveTo>
                        <a:cubicBezTo>
                          <a:pt x="131" y="46"/>
                          <a:pt x="127" y="42"/>
                          <a:pt x="124" y="41"/>
                        </a:cubicBezTo>
                        <a:cubicBezTo>
                          <a:pt x="122" y="39"/>
                          <a:pt x="116" y="33"/>
                          <a:pt x="116" y="33"/>
                        </a:cubicBezTo>
                        <a:cubicBezTo>
                          <a:pt x="115" y="16"/>
                          <a:pt x="115" y="16"/>
                          <a:pt x="115" y="16"/>
                        </a:cubicBezTo>
                        <a:cubicBezTo>
                          <a:pt x="115" y="16"/>
                          <a:pt x="110" y="15"/>
                          <a:pt x="109" y="13"/>
                        </a:cubicBezTo>
                        <a:cubicBezTo>
                          <a:pt x="108" y="12"/>
                          <a:pt x="108" y="9"/>
                          <a:pt x="104" y="12"/>
                        </a:cubicBezTo>
                        <a:cubicBezTo>
                          <a:pt x="101" y="15"/>
                          <a:pt x="100" y="17"/>
                          <a:pt x="99" y="18"/>
                        </a:cubicBezTo>
                        <a:cubicBezTo>
                          <a:pt x="98" y="19"/>
                          <a:pt x="95" y="19"/>
                          <a:pt x="94" y="18"/>
                        </a:cubicBezTo>
                        <a:cubicBezTo>
                          <a:pt x="93" y="17"/>
                          <a:pt x="94" y="13"/>
                          <a:pt x="93" y="13"/>
                        </a:cubicBezTo>
                        <a:cubicBezTo>
                          <a:pt x="93" y="13"/>
                          <a:pt x="91" y="13"/>
                          <a:pt x="89" y="15"/>
                        </a:cubicBezTo>
                        <a:cubicBezTo>
                          <a:pt x="88" y="17"/>
                          <a:pt x="87" y="19"/>
                          <a:pt x="86" y="20"/>
                        </a:cubicBezTo>
                        <a:cubicBezTo>
                          <a:pt x="85" y="21"/>
                          <a:pt x="82" y="19"/>
                          <a:pt x="81" y="18"/>
                        </a:cubicBezTo>
                        <a:cubicBezTo>
                          <a:pt x="79" y="17"/>
                          <a:pt x="78" y="14"/>
                          <a:pt x="77" y="14"/>
                        </a:cubicBezTo>
                        <a:cubicBezTo>
                          <a:pt x="75" y="14"/>
                          <a:pt x="71" y="12"/>
                          <a:pt x="70" y="13"/>
                        </a:cubicBezTo>
                        <a:cubicBezTo>
                          <a:pt x="69" y="13"/>
                          <a:pt x="67" y="13"/>
                          <a:pt x="67" y="11"/>
                        </a:cubicBezTo>
                        <a:cubicBezTo>
                          <a:pt x="67" y="9"/>
                          <a:pt x="67" y="6"/>
                          <a:pt x="67" y="4"/>
                        </a:cubicBezTo>
                        <a:cubicBezTo>
                          <a:pt x="67" y="2"/>
                          <a:pt x="66" y="1"/>
                          <a:pt x="66" y="0"/>
                        </a:cubicBezTo>
                        <a:cubicBezTo>
                          <a:pt x="60" y="2"/>
                          <a:pt x="57" y="6"/>
                          <a:pt x="55" y="8"/>
                        </a:cubicBezTo>
                        <a:cubicBezTo>
                          <a:pt x="52" y="11"/>
                          <a:pt x="56" y="13"/>
                          <a:pt x="57" y="14"/>
                        </a:cubicBezTo>
                        <a:cubicBezTo>
                          <a:pt x="58" y="15"/>
                          <a:pt x="58" y="20"/>
                          <a:pt x="59" y="21"/>
                        </a:cubicBezTo>
                        <a:cubicBezTo>
                          <a:pt x="59" y="22"/>
                          <a:pt x="59" y="26"/>
                          <a:pt x="57" y="28"/>
                        </a:cubicBezTo>
                        <a:cubicBezTo>
                          <a:pt x="56" y="30"/>
                          <a:pt x="56" y="31"/>
                          <a:pt x="55" y="34"/>
                        </a:cubicBezTo>
                        <a:cubicBezTo>
                          <a:pt x="53" y="36"/>
                          <a:pt x="50" y="34"/>
                          <a:pt x="44" y="31"/>
                        </a:cubicBezTo>
                        <a:cubicBezTo>
                          <a:pt x="39" y="28"/>
                          <a:pt x="35" y="35"/>
                          <a:pt x="31" y="37"/>
                        </a:cubicBezTo>
                        <a:cubicBezTo>
                          <a:pt x="26" y="38"/>
                          <a:pt x="24" y="36"/>
                          <a:pt x="21" y="34"/>
                        </a:cubicBezTo>
                        <a:cubicBezTo>
                          <a:pt x="18" y="32"/>
                          <a:pt x="20" y="29"/>
                          <a:pt x="12" y="28"/>
                        </a:cubicBezTo>
                        <a:cubicBezTo>
                          <a:pt x="8" y="28"/>
                          <a:pt x="4" y="24"/>
                          <a:pt x="0" y="21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1" y="27"/>
                          <a:pt x="4" y="29"/>
                          <a:pt x="8" y="29"/>
                        </a:cubicBezTo>
                        <a:cubicBezTo>
                          <a:pt x="12" y="29"/>
                          <a:pt x="12" y="31"/>
                          <a:pt x="13" y="34"/>
                        </a:cubicBezTo>
                        <a:cubicBezTo>
                          <a:pt x="14" y="38"/>
                          <a:pt x="9" y="39"/>
                          <a:pt x="11" y="40"/>
                        </a:cubicBezTo>
                        <a:cubicBezTo>
                          <a:pt x="12" y="40"/>
                          <a:pt x="19" y="42"/>
                          <a:pt x="22" y="44"/>
                        </a:cubicBezTo>
                        <a:cubicBezTo>
                          <a:pt x="25" y="45"/>
                          <a:pt x="20" y="53"/>
                          <a:pt x="16" y="56"/>
                        </a:cubicBezTo>
                        <a:cubicBezTo>
                          <a:pt x="15" y="57"/>
                          <a:pt x="15" y="57"/>
                          <a:pt x="14" y="58"/>
                        </a:cubicBezTo>
                        <a:cubicBezTo>
                          <a:pt x="21" y="58"/>
                          <a:pt x="21" y="58"/>
                          <a:pt x="21" y="58"/>
                        </a:cubicBezTo>
                        <a:cubicBezTo>
                          <a:pt x="21" y="58"/>
                          <a:pt x="25" y="58"/>
                          <a:pt x="24" y="60"/>
                        </a:cubicBezTo>
                        <a:cubicBezTo>
                          <a:pt x="22" y="62"/>
                          <a:pt x="23" y="64"/>
                          <a:pt x="26" y="64"/>
                        </a:cubicBezTo>
                        <a:cubicBezTo>
                          <a:pt x="30" y="64"/>
                          <a:pt x="39" y="63"/>
                          <a:pt x="39" y="63"/>
                        </a:cubicBezTo>
                        <a:cubicBezTo>
                          <a:pt x="39" y="63"/>
                          <a:pt x="41" y="60"/>
                          <a:pt x="42" y="58"/>
                        </a:cubicBezTo>
                        <a:cubicBezTo>
                          <a:pt x="43" y="56"/>
                          <a:pt x="44" y="54"/>
                          <a:pt x="46" y="55"/>
                        </a:cubicBezTo>
                        <a:cubicBezTo>
                          <a:pt x="47" y="57"/>
                          <a:pt x="48" y="55"/>
                          <a:pt x="50" y="55"/>
                        </a:cubicBezTo>
                        <a:cubicBezTo>
                          <a:pt x="53" y="54"/>
                          <a:pt x="56" y="51"/>
                          <a:pt x="54" y="56"/>
                        </a:cubicBezTo>
                        <a:cubicBezTo>
                          <a:pt x="52" y="61"/>
                          <a:pt x="49" y="62"/>
                          <a:pt x="51" y="63"/>
                        </a:cubicBezTo>
                        <a:cubicBezTo>
                          <a:pt x="54" y="64"/>
                          <a:pt x="61" y="63"/>
                          <a:pt x="62" y="65"/>
                        </a:cubicBezTo>
                        <a:cubicBezTo>
                          <a:pt x="63" y="67"/>
                          <a:pt x="62" y="72"/>
                          <a:pt x="65" y="72"/>
                        </a:cubicBezTo>
                        <a:cubicBezTo>
                          <a:pt x="69" y="72"/>
                          <a:pt x="72" y="72"/>
                          <a:pt x="74" y="74"/>
                        </a:cubicBezTo>
                        <a:cubicBezTo>
                          <a:pt x="75" y="76"/>
                          <a:pt x="73" y="78"/>
                          <a:pt x="77" y="79"/>
                        </a:cubicBezTo>
                        <a:cubicBezTo>
                          <a:pt x="80" y="79"/>
                          <a:pt x="79" y="85"/>
                          <a:pt x="78" y="87"/>
                        </a:cubicBezTo>
                        <a:cubicBezTo>
                          <a:pt x="77" y="89"/>
                          <a:pt x="75" y="92"/>
                          <a:pt x="73" y="96"/>
                        </a:cubicBezTo>
                        <a:cubicBezTo>
                          <a:pt x="74" y="96"/>
                          <a:pt x="75" y="97"/>
                          <a:pt x="75" y="98"/>
                        </a:cubicBezTo>
                        <a:cubicBezTo>
                          <a:pt x="77" y="101"/>
                          <a:pt x="75" y="104"/>
                          <a:pt x="77" y="105"/>
                        </a:cubicBezTo>
                        <a:cubicBezTo>
                          <a:pt x="78" y="105"/>
                          <a:pt x="79" y="105"/>
                          <a:pt x="79" y="105"/>
                        </a:cubicBezTo>
                        <a:cubicBezTo>
                          <a:pt x="80" y="105"/>
                          <a:pt x="80" y="105"/>
                          <a:pt x="80" y="105"/>
                        </a:cubicBezTo>
                        <a:cubicBezTo>
                          <a:pt x="80" y="105"/>
                          <a:pt x="85" y="100"/>
                          <a:pt x="86" y="100"/>
                        </a:cubicBezTo>
                        <a:cubicBezTo>
                          <a:pt x="87" y="100"/>
                          <a:pt x="92" y="93"/>
                          <a:pt x="94" y="92"/>
                        </a:cubicBezTo>
                        <a:cubicBezTo>
                          <a:pt x="96" y="91"/>
                          <a:pt x="102" y="79"/>
                          <a:pt x="103" y="79"/>
                        </a:cubicBezTo>
                        <a:cubicBezTo>
                          <a:pt x="103" y="79"/>
                          <a:pt x="109" y="78"/>
                          <a:pt x="110" y="78"/>
                        </a:cubicBezTo>
                        <a:cubicBezTo>
                          <a:pt x="111" y="78"/>
                          <a:pt x="112" y="71"/>
                          <a:pt x="112" y="69"/>
                        </a:cubicBezTo>
                        <a:cubicBezTo>
                          <a:pt x="111" y="66"/>
                          <a:pt x="111" y="60"/>
                          <a:pt x="114" y="58"/>
                        </a:cubicBezTo>
                        <a:cubicBezTo>
                          <a:pt x="117" y="55"/>
                          <a:pt x="131" y="46"/>
                          <a:pt x="131" y="4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9" name="Freeform 97">
                    <a:extLst>
                      <a:ext uri="{FF2B5EF4-FFF2-40B4-BE49-F238E27FC236}">
                        <a16:creationId xmlns:a16="http://schemas.microsoft.com/office/drawing/2014/main" id="{C0B0E34C-9902-49DF-AC42-23BA8A9B05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01890" y="4828791"/>
                    <a:ext cx="613423" cy="433796"/>
                  </a:xfrm>
                  <a:custGeom>
                    <a:avLst/>
                    <a:gdLst>
                      <a:gd name="T0" fmla="*/ 330 w 126"/>
                      <a:gd name="T1" fmla="*/ 75 h 86"/>
                      <a:gd name="T2" fmla="*/ 322 w 126"/>
                      <a:gd name="T3" fmla="*/ 64 h 86"/>
                      <a:gd name="T4" fmla="*/ 298 w 126"/>
                      <a:gd name="T5" fmla="*/ 56 h 86"/>
                      <a:gd name="T6" fmla="*/ 290 w 126"/>
                      <a:gd name="T7" fmla="*/ 37 h 86"/>
                      <a:gd name="T8" fmla="*/ 260 w 126"/>
                      <a:gd name="T9" fmla="*/ 35 h 86"/>
                      <a:gd name="T10" fmla="*/ 268 w 126"/>
                      <a:gd name="T11" fmla="*/ 13 h 86"/>
                      <a:gd name="T12" fmla="*/ 258 w 126"/>
                      <a:gd name="T13" fmla="*/ 11 h 86"/>
                      <a:gd name="T14" fmla="*/ 247 w 126"/>
                      <a:gd name="T15" fmla="*/ 13 h 86"/>
                      <a:gd name="T16" fmla="*/ 236 w 126"/>
                      <a:gd name="T17" fmla="*/ 19 h 86"/>
                      <a:gd name="T18" fmla="*/ 228 w 126"/>
                      <a:gd name="T19" fmla="*/ 32 h 86"/>
                      <a:gd name="T20" fmla="*/ 193 w 126"/>
                      <a:gd name="T21" fmla="*/ 35 h 86"/>
                      <a:gd name="T22" fmla="*/ 188 w 126"/>
                      <a:gd name="T23" fmla="*/ 24 h 86"/>
                      <a:gd name="T24" fmla="*/ 180 w 126"/>
                      <a:gd name="T25" fmla="*/ 19 h 86"/>
                      <a:gd name="T26" fmla="*/ 161 w 126"/>
                      <a:gd name="T27" fmla="*/ 19 h 86"/>
                      <a:gd name="T28" fmla="*/ 139 w 126"/>
                      <a:gd name="T29" fmla="*/ 40 h 86"/>
                      <a:gd name="T30" fmla="*/ 115 w 126"/>
                      <a:gd name="T31" fmla="*/ 51 h 86"/>
                      <a:gd name="T32" fmla="*/ 107 w 126"/>
                      <a:gd name="T33" fmla="*/ 70 h 86"/>
                      <a:gd name="T34" fmla="*/ 91 w 126"/>
                      <a:gd name="T35" fmla="*/ 80 h 86"/>
                      <a:gd name="T36" fmla="*/ 72 w 126"/>
                      <a:gd name="T37" fmla="*/ 83 h 86"/>
                      <a:gd name="T38" fmla="*/ 64 w 126"/>
                      <a:gd name="T39" fmla="*/ 104 h 86"/>
                      <a:gd name="T40" fmla="*/ 38 w 126"/>
                      <a:gd name="T41" fmla="*/ 112 h 86"/>
                      <a:gd name="T42" fmla="*/ 16 w 126"/>
                      <a:gd name="T43" fmla="*/ 110 h 86"/>
                      <a:gd name="T44" fmla="*/ 16 w 126"/>
                      <a:gd name="T45" fmla="*/ 147 h 86"/>
                      <a:gd name="T46" fmla="*/ 5 w 126"/>
                      <a:gd name="T47" fmla="*/ 166 h 86"/>
                      <a:gd name="T48" fmla="*/ 3 w 126"/>
                      <a:gd name="T49" fmla="*/ 163 h 86"/>
                      <a:gd name="T50" fmla="*/ 0 w 126"/>
                      <a:gd name="T51" fmla="*/ 185 h 86"/>
                      <a:gd name="T52" fmla="*/ 11 w 126"/>
                      <a:gd name="T53" fmla="*/ 203 h 86"/>
                      <a:gd name="T54" fmla="*/ 46 w 126"/>
                      <a:gd name="T55" fmla="*/ 206 h 86"/>
                      <a:gd name="T56" fmla="*/ 67 w 126"/>
                      <a:gd name="T57" fmla="*/ 174 h 86"/>
                      <a:gd name="T58" fmla="*/ 80 w 126"/>
                      <a:gd name="T59" fmla="*/ 195 h 86"/>
                      <a:gd name="T60" fmla="*/ 97 w 126"/>
                      <a:gd name="T61" fmla="*/ 203 h 86"/>
                      <a:gd name="T62" fmla="*/ 107 w 126"/>
                      <a:gd name="T63" fmla="*/ 211 h 86"/>
                      <a:gd name="T64" fmla="*/ 126 w 126"/>
                      <a:gd name="T65" fmla="*/ 211 h 86"/>
                      <a:gd name="T66" fmla="*/ 142 w 126"/>
                      <a:gd name="T67" fmla="*/ 230 h 86"/>
                      <a:gd name="T68" fmla="*/ 150 w 126"/>
                      <a:gd name="T69" fmla="*/ 219 h 86"/>
                      <a:gd name="T70" fmla="*/ 166 w 126"/>
                      <a:gd name="T71" fmla="*/ 209 h 86"/>
                      <a:gd name="T72" fmla="*/ 182 w 126"/>
                      <a:gd name="T73" fmla="*/ 203 h 86"/>
                      <a:gd name="T74" fmla="*/ 204 w 126"/>
                      <a:gd name="T75" fmla="*/ 193 h 86"/>
                      <a:gd name="T76" fmla="*/ 231 w 126"/>
                      <a:gd name="T77" fmla="*/ 174 h 86"/>
                      <a:gd name="T78" fmla="*/ 247 w 126"/>
                      <a:gd name="T79" fmla="*/ 171 h 86"/>
                      <a:gd name="T80" fmla="*/ 263 w 126"/>
                      <a:gd name="T81" fmla="*/ 155 h 86"/>
                      <a:gd name="T82" fmla="*/ 279 w 126"/>
                      <a:gd name="T83" fmla="*/ 147 h 86"/>
                      <a:gd name="T84" fmla="*/ 292 w 126"/>
                      <a:gd name="T85" fmla="*/ 128 h 86"/>
                      <a:gd name="T86" fmla="*/ 319 w 126"/>
                      <a:gd name="T87" fmla="*/ 123 h 86"/>
                      <a:gd name="T88" fmla="*/ 333 w 126"/>
                      <a:gd name="T89" fmla="*/ 99 h 86"/>
                      <a:gd name="T90" fmla="*/ 330 w 126"/>
                      <a:gd name="T91" fmla="*/ 75 h 8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126" h="86">
                        <a:moveTo>
                          <a:pt x="123" y="28"/>
                        </a:moveTo>
                        <a:cubicBezTo>
                          <a:pt x="119" y="27"/>
                          <a:pt x="121" y="26"/>
                          <a:pt x="120" y="24"/>
                        </a:cubicBezTo>
                        <a:cubicBezTo>
                          <a:pt x="118" y="22"/>
                          <a:pt x="115" y="21"/>
                          <a:pt x="111" y="21"/>
                        </a:cubicBezTo>
                        <a:cubicBezTo>
                          <a:pt x="108" y="21"/>
                          <a:pt x="109" y="17"/>
                          <a:pt x="108" y="14"/>
                        </a:cubicBezTo>
                        <a:cubicBezTo>
                          <a:pt x="107" y="12"/>
                          <a:pt x="100" y="14"/>
                          <a:pt x="97" y="13"/>
                        </a:cubicBezTo>
                        <a:cubicBezTo>
                          <a:pt x="95" y="12"/>
                          <a:pt x="98" y="10"/>
                          <a:pt x="100" y="5"/>
                        </a:cubicBezTo>
                        <a:cubicBezTo>
                          <a:pt x="102" y="0"/>
                          <a:pt x="99" y="3"/>
                          <a:pt x="96" y="4"/>
                        </a:cubicBezTo>
                        <a:cubicBezTo>
                          <a:pt x="94" y="5"/>
                          <a:pt x="93" y="6"/>
                          <a:pt x="92" y="5"/>
                        </a:cubicBezTo>
                        <a:cubicBezTo>
                          <a:pt x="90" y="3"/>
                          <a:pt x="89" y="6"/>
                          <a:pt x="88" y="7"/>
                        </a:cubicBezTo>
                        <a:cubicBezTo>
                          <a:pt x="87" y="9"/>
                          <a:pt x="85" y="12"/>
                          <a:pt x="85" y="12"/>
                        </a:cubicBezTo>
                        <a:cubicBezTo>
                          <a:pt x="85" y="12"/>
                          <a:pt x="76" y="13"/>
                          <a:pt x="72" y="13"/>
                        </a:cubicBezTo>
                        <a:cubicBezTo>
                          <a:pt x="69" y="14"/>
                          <a:pt x="68" y="11"/>
                          <a:pt x="70" y="9"/>
                        </a:cubicBezTo>
                        <a:cubicBezTo>
                          <a:pt x="71" y="7"/>
                          <a:pt x="67" y="7"/>
                          <a:pt x="67" y="7"/>
                        </a:cubicBezTo>
                        <a:cubicBezTo>
                          <a:pt x="60" y="7"/>
                          <a:pt x="60" y="7"/>
                          <a:pt x="60" y="7"/>
                        </a:cubicBezTo>
                        <a:cubicBezTo>
                          <a:pt x="57" y="9"/>
                          <a:pt x="56" y="11"/>
                          <a:pt x="52" y="15"/>
                        </a:cubicBezTo>
                        <a:cubicBezTo>
                          <a:pt x="48" y="20"/>
                          <a:pt x="48" y="20"/>
                          <a:pt x="43" y="19"/>
                        </a:cubicBezTo>
                        <a:cubicBezTo>
                          <a:pt x="38" y="18"/>
                          <a:pt x="41" y="21"/>
                          <a:pt x="40" y="26"/>
                        </a:cubicBezTo>
                        <a:cubicBezTo>
                          <a:pt x="38" y="31"/>
                          <a:pt x="37" y="31"/>
                          <a:pt x="34" y="30"/>
                        </a:cubicBezTo>
                        <a:cubicBezTo>
                          <a:pt x="32" y="29"/>
                          <a:pt x="27" y="31"/>
                          <a:pt x="27" y="31"/>
                        </a:cubicBezTo>
                        <a:cubicBezTo>
                          <a:pt x="27" y="31"/>
                          <a:pt x="25" y="36"/>
                          <a:pt x="24" y="39"/>
                        </a:cubicBezTo>
                        <a:cubicBezTo>
                          <a:pt x="22" y="42"/>
                          <a:pt x="18" y="44"/>
                          <a:pt x="14" y="42"/>
                        </a:cubicBezTo>
                        <a:cubicBezTo>
                          <a:pt x="11" y="40"/>
                          <a:pt x="9" y="39"/>
                          <a:pt x="6" y="41"/>
                        </a:cubicBezTo>
                        <a:cubicBezTo>
                          <a:pt x="3" y="43"/>
                          <a:pt x="4" y="50"/>
                          <a:pt x="6" y="55"/>
                        </a:cubicBezTo>
                        <a:cubicBezTo>
                          <a:pt x="9" y="61"/>
                          <a:pt x="2" y="62"/>
                          <a:pt x="2" y="62"/>
                        </a:cubicBezTo>
                        <a:cubicBezTo>
                          <a:pt x="2" y="62"/>
                          <a:pt x="2" y="62"/>
                          <a:pt x="1" y="61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69"/>
                          <a:pt x="0" y="75"/>
                          <a:pt x="4" y="76"/>
                        </a:cubicBezTo>
                        <a:cubicBezTo>
                          <a:pt x="7" y="78"/>
                          <a:pt x="14" y="81"/>
                          <a:pt x="17" y="77"/>
                        </a:cubicBezTo>
                        <a:cubicBezTo>
                          <a:pt x="19" y="72"/>
                          <a:pt x="23" y="61"/>
                          <a:pt x="25" y="65"/>
                        </a:cubicBezTo>
                        <a:cubicBezTo>
                          <a:pt x="27" y="70"/>
                          <a:pt x="25" y="73"/>
                          <a:pt x="30" y="73"/>
                        </a:cubicBezTo>
                        <a:cubicBezTo>
                          <a:pt x="34" y="73"/>
                          <a:pt x="34" y="74"/>
                          <a:pt x="36" y="76"/>
                        </a:cubicBezTo>
                        <a:cubicBezTo>
                          <a:pt x="37" y="78"/>
                          <a:pt x="37" y="80"/>
                          <a:pt x="40" y="79"/>
                        </a:cubicBezTo>
                        <a:cubicBezTo>
                          <a:pt x="43" y="78"/>
                          <a:pt x="44" y="77"/>
                          <a:pt x="47" y="79"/>
                        </a:cubicBezTo>
                        <a:cubicBezTo>
                          <a:pt x="48" y="80"/>
                          <a:pt x="51" y="83"/>
                          <a:pt x="53" y="86"/>
                        </a:cubicBezTo>
                        <a:cubicBezTo>
                          <a:pt x="54" y="84"/>
                          <a:pt x="54" y="82"/>
                          <a:pt x="56" y="82"/>
                        </a:cubicBezTo>
                        <a:cubicBezTo>
                          <a:pt x="59" y="82"/>
                          <a:pt x="58" y="78"/>
                          <a:pt x="62" y="78"/>
                        </a:cubicBezTo>
                        <a:cubicBezTo>
                          <a:pt x="66" y="77"/>
                          <a:pt x="63" y="77"/>
                          <a:pt x="68" y="76"/>
                        </a:cubicBezTo>
                        <a:cubicBezTo>
                          <a:pt x="73" y="75"/>
                          <a:pt x="76" y="72"/>
                          <a:pt x="76" y="72"/>
                        </a:cubicBezTo>
                        <a:cubicBezTo>
                          <a:pt x="76" y="72"/>
                          <a:pt x="82" y="65"/>
                          <a:pt x="86" y="65"/>
                        </a:cubicBezTo>
                        <a:cubicBezTo>
                          <a:pt x="90" y="66"/>
                          <a:pt x="90" y="66"/>
                          <a:pt x="92" y="64"/>
                        </a:cubicBezTo>
                        <a:cubicBezTo>
                          <a:pt x="95" y="61"/>
                          <a:pt x="95" y="58"/>
                          <a:pt x="98" y="58"/>
                        </a:cubicBezTo>
                        <a:cubicBezTo>
                          <a:pt x="102" y="58"/>
                          <a:pt x="102" y="58"/>
                          <a:pt x="104" y="55"/>
                        </a:cubicBezTo>
                        <a:cubicBezTo>
                          <a:pt x="106" y="52"/>
                          <a:pt x="106" y="49"/>
                          <a:pt x="109" y="48"/>
                        </a:cubicBezTo>
                        <a:cubicBezTo>
                          <a:pt x="112" y="48"/>
                          <a:pt x="117" y="45"/>
                          <a:pt x="119" y="46"/>
                        </a:cubicBezTo>
                        <a:cubicBezTo>
                          <a:pt x="121" y="41"/>
                          <a:pt x="123" y="38"/>
                          <a:pt x="124" y="37"/>
                        </a:cubicBezTo>
                        <a:cubicBezTo>
                          <a:pt x="125" y="34"/>
                          <a:pt x="126" y="29"/>
                          <a:pt x="123" y="28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40" name="Freeform 98">
                    <a:extLst>
                      <a:ext uri="{FF2B5EF4-FFF2-40B4-BE49-F238E27FC236}">
                        <a16:creationId xmlns:a16="http://schemas.microsoft.com/office/drawing/2014/main" id="{697295D1-BF99-4DED-BDB8-2F0B1A085F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7955" y="5090956"/>
                    <a:ext cx="591645" cy="463974"/>
                  </a:xfrm>
                  <a:custGeom>
                    <a:avLst/>
                    <a:gdLst>
                      <a:gd name="T0" fmla="*/ 310 w 122"/>
                      <a:gd name="T1" fmla="*/ 72 h 92"/>
                      <a:gd name="T2" fmla="*/ 291 w 122"/>
                      <a:gd name="T3" fmla="*/ 72 h 92"/>
                      <a:gd name="T4" fmla="*/ 281 w 122"/>
                      <a:gd name="T5" fmla="*/ 64 h 92"/>
                      <a:gd name="T6" fmla="*/ 265 w 122"/>
                      <a:gd name="T7" fmla="*/ 56 h 92"/>
                      <a:gd name="T8" fmla="*/ 251 w 122"/>
                      <a:gd name="T9" fmla="*/ 35 h 92"/>
                      <a:gd name="T10" fmla="*/ 230 w 122"/>
                      <a:gd name="T11" fmla="*/ 67 h 92"/>
                      <a:gd name="T12" fmla="*/ 195 w 122"/>
                      <a:gd name="T13" fmla="*/ 64 h 92"/>
                      <a:gd name="T14" fmla="*/ 184 w 122"/>
                      <a:gd name="T15" fmla="*/ 45 h 92"/>
                      <a:gd name="T16" fmla="*/ 187 w 122"/>
                      <a:gd name="T17" fmla="*/ 24 h 92"/>
                      <a:gd name="T18" fmla="*/ 171 w 122"/>
                      <a:gd name="T19" fmla="*/ 19 h 92"/>
                      <a:gd name="T20" fmla="*/ 128 w 122"/>
                      <a:gd name="T21" fmla="*/ 16 h 92"/>
                      <a:gd name="T22" fmla="*/ 110 w 122"/>
                      <a:gd name="T23" fmla="*/ 35 h 92"/>
                      <a:gd name="T24" fmla="*/ 67 w 122"/>
                      <a:gd name="T25" fmla="*/ 16 h 92"/>
                      <a:gd name="T26" fmla="*/ 29 w 122"/>
                      <a:gd name="T27" fmla="*/ 21 h 92"/>
                      <a:gd name="T28" fmla="*/ 8 w 122"/>
                      <a:gd name="T29" fmla="*/ 40 h 92"/>
                      <a:gd name="T30" fmla="*/ 0 w 122"/>
                      <a:gd name="T31" fmla="*/ 67 h 92"/>
                      <a:gd name="T32" fmla="*/ 8 w 122"/>
                      <a:gd name="T33" fmla="*/ 80 h 92"/>
                      <a:gd name="T34" fmla="*/ 48 w 122"/>
                      <a:gd name="T35" fmla="*/ 104 h 92"/>
                      <a:gd name="T36" fmla="*/ 59 w 122"/>
                      <a:gd name="T37" fmla="*/ 123 h 92"/>
                      <a:gd name="T38" fmla="*/ 51 w 122"/>
                      <a:gd name="T39" fmla="*/ 139 h 92"/>
                      <a:gd name="T40" fmla="*/ 40 w 122"/>
                      <a:gd name="T41" fmla="*/ 150 h 92"/>
                      <a:gd name="T42" fmla="*/ 53 w 122"/>
                      <a:gd name="T43" fmla="*/ 158 h 92"/>
                      <a:gd name="T44" fmla="*/ 61 w 122"/>
                      <a:gd name="T45" fmla="*/ 166 h 92"/>
                      <a:gd name="T46" fmla="*/ 48 w 122"/>
                      <a:gd name="T47" fmla="*/ 179 h 92"/>
                      <a:gd name="T48" fmla="*/ 37 w 122"/>
                      <a:gd name="T49" fmla="*/ 198 h 92"/>
                      <a:gd name="T50" fmla="*/ 48 w 122"/>
                      <a:gd name="T51" fmla="*/ 211 h 92"/>
                      <a:gd name="T52" fmla="*/ 83 w 122"/>
                      <a:gd name="T53" fmla="*/ 214 h 92"/>
                      <a:gd name="T54" fmla="*/ 91 w 122"/>
                      <a:gd name="T55" fmla="*/ 222 h 92"/>
                      <a:gd name="T56" fmla="*/ 88 w 122"/>
                      <a:gd name="T57" fmla="*/ 233 h 92"/>
                      <a:gd name="T58" fmla="*/ 131 w 122"/>
                      <a:gd name="T59" fmla="*/ 227 h 92"/>
                      <a:gd name="T60" fmla="*/ 142 w 122"/>
                      <a:gd name="T61" fmla="*/ 206 h 92"/>
                      <a:gd name="T62" fmla="*/ 139 w 122"/>
                      <a:gd name="T63" fmla="*/ 182 h 92"/>
                      <a:gd name="T64" fmla="*/ 182 w 122"/>
                      <a:gd name="T65" fmla="*/ 185 h 92"/>
                      <a:gd name="T66" fmla="*/ 219 w 122"/>
                      <a:gd name="T67" fmla="*/ 190 h 92"/>
                      <a:gd name="T68" fmla="*/ 246 w 122"/>
                      <a:gd name="T69" fmla="*/ 176 h 92"/>
                      <a:gd name="T70" fmla="*/ 257 w 122"/>
                      <a:gd name="T71" fmla="*/ 163 h 92"/>
                      <a:gd name="T72" fmla="*/ 283 w 122"/>
                      <a:gd name="T73" fmla="*/ 182 h 92"/>
                      <a:gd name="T74" fmla="*/ 289 w 122"/>
                      <a:gd name="T75" fmla="*/ 174 h 92"/>
                      <a:gd name="T76" fmla="*/ 291 w 122"/>
                      <a:gd name="T77" fmla="*/ 166 h 92"/>
                      <a:gd name="T78" fmla="*/ 283 w 122"/>
                      <a:gd name="T79" fmla="*/ 163 h 92"/>
                      <a:gd name="T80" fmla="*/ 273 w 122"/>
                      <a:gd name="T81" fmla="*/ 155 h 92"/>
                      <a:gd name="T82" fmla="*/ 270 w 122"/>
                      <a:gd name="T83" fmla="*/ 144 h 92"/>
                      <a:gd name="T84" fmla="*/ 278 w 122"/>
                      <a:gd name="T85" fmla="*/ 136 h 92"/>
                      <a:gd name="T86" fmla="*/ 281 w 122"/>
                      <a:gd name="T87" fmla="*/ 131 h 92"/>
                      <a:gd name="T88" fmla="*/ 286 w 122"/>
                      <a:gd name="T89" fmla="*/ 142 h 92"/>
                      <a:gd name="T90" fmla="*/ 291 w 122"/>
                      <a:gd name="T91" fmla="*/ 131 h 92"/>
                      <a:gd name="T92" fmla="*/ 302 w 122"/>
                      <a:gd name="T93" fmla="*/ 110 h 92"/>
                      <a:gd name="T94" fmla="*/ 305 w 122"/>
                      <a:gd name="T95" fmla="*/ 96 h 92"/>
                      <a:gd name="T96" fmla="*/ 323 w 122"/>
                      <a:gd name="T97" fmla="*/ 91 h 92"/>
                      <a:gd name="T98" fmla="*/ 326 w 122"/>
                      <a:gd name="T99" fmla="*/ 88 h 92"/>
                      <a:gd name="T100" fmla="*/ 310 w 122"/>
                      <a:gd name="T101" fmla="*/ 72 h 92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122" h="92">
                        <a:moveTo>
                          <a:pt x="116" y="27"/>
                        </a:moveTo>
                        <a:cubicBezTo>
                          <a:pt x="113" y="25"/>
                          <a:pt x="113" y="26"/>
                          <a:pt x="109" y="27"/>
                        </a:cubicBezTo>
                        <a:cubicBezTo>
                          <a:pt x="106" y="27"/>
                          <a:pt x="106" y="26"/>
                          <a:pt x="105" y="24"/>
                        </a:cubicBezTo>
                        <a:cubicBezTo>
                          <a:pt x="103" y="21"/>
                          <a:pt x="103" y="21"/>
                          <a:pt x="99" y="21"/>
                        </a:cubicBezTo>
                        <a:cubicBezTo>
                          <a:pt x="94" y="21"/>
                          <a:pt x="96" y="18"/>
                          <a:pt x="94" y="13"/>
                        </a:cubicBezTo>
                        <a:cubicBezTo>
                          <a:pt x="92" y="9"/>
                          <a:pt x="88" y="20"/>
                          <a:pt x="86" y="25"/>
                        </a:cubicBezTo>
                        <a:cubicBezTo>
                          <a:pt x="83" y="29"/>
                          <a:pt x="76" y="26"/>
                          <a:pt x="73" y="24"/>
                        </a:cubicBezTo>
                        <a:cubicBezTo>
                          <a:pt x="69" y="23"/>
                          <a:pt x="69" y="17"/>
                          <a:pt x="69" y="17"/>
                        </a:cubicBezTo>
                        <a:cubicBezTo>
                          <a:pt x="70" y="9"/>
                          <a:pt x="70" y="9"/>
                          <a:pt x="70" y="9"/>
                        </a:cubicBezTo>
                        <a:cubicBezTo>
                          <a:pt x="68" y="9"/>
                          <a:pt x="66" y="8"/>
                          <a:pt x="64" y="7"/>
                        </a:cubicBezTo>
                        <a:cubicBezTo>
                          <a:pt x="61" y="6"/>
                          <a:pt x="53" y="7"/>
                          <a:pt x="48" y="6"/>
                        </a:cubicBezTo>
                        <a:cubicBezTo>
                          <a:pt x="42" y="5"/>
                          <a:pt x="43" y="8"/>
                          <a:pt x="41" y="13"/>
                        </a:cubicBezTo>
                        <a:cubicBezTo>
                          <a:pt x="40" y="18"/>
                          <a:pt x="32" y="11"/>
                          <a:pt x="25" y="6"/>
                        </a:cubicBezTo>
                        <a:cubicBezTo>
                          <a:pt x="18" y="0"/>
                          <a:pt x="16" y="8"/>
                          <a:pt x="11" y="8"/>
                        </a:cubicBezTo>
                        <a:cubicBezTo>
                          <a:pt x="5" y="9"/>
                          <a:pt x="3" y="11"/>
                          <a:pt x="3" y="15"/>
                        </a:cubicBezTo>
                        <a:cubicBezTo>
                          <a:pt x="3" y="19"/>
                          <a:pt x="1" y="25"/>
                          <a:pt x="0" y="25"/>
                        </a:cubicBezTo>
                        <a:cubicBezTo>
                          <a:pt x="0" y="26"/>
                          <a:pt x="1" y="27"/>
                          <a:pt x="3" y="30"/>
                        </a:cubicBezTo>
                        <a:cubicBezTo>
                          <a:pt x="5" y="33"/>
                          <a:pt x="14" y="37"/>
                          <a:pt x="18" y="39"/>
                        </a:cubicBezTo>
                        <a:cubicBezTo>
                          <a:pt x="22" y="41"/>
                          <a:pt x="21" y="43"/>
                          <a:pt x="22" y="46"/>
                        </a:cubicBezTo>
                        <a:cubicBezTo>
                          <a:pt x="23" y="49"/>
                          <a:pt x="22" y="49"/>
                          <a:pt x="19" y="52"/>
                        </a:cubicBezTo>
                        <a:cubicBezTo>
                          <a:pt x="16" y="54"/>
                          <a:pt x="15" y="55"/>
                          <a:pt x="15" y="56"/>
                        </a:cubicBezTo>
                        <a:cubicBezTo>
                          <a:pt x="14" y="58"/>
                          <a:pt x="17" y="59"/>
                          <a:pt x="20" y="59"/>
                        </a:cubicBezTo>
                        <a:cubicBezTo>
                          <a:pt x="23" y="58"/>
                          <a:pt x="22" y="59"/>
                          <a:pt x="23" y="62"/>
                        </a:cubicBezTo>
                        <a:cubicBezTo>
                          <a:pt x="24" y="65"/>
                          <a:pt x="21" y="66"/>
                          <a:pt x="18" y="67"/>
                        </a:cubicBezTo>
                        <a:cubicBezTo>
                          <a:pt x="15" y="68"/>
                          <a:pt x="14" y="71"/>
                          <a:pt x="14" y="74"/>
                        </a:cubicBezTo>
                        <a:cubicBezTo>
                          <a:pt x="14" y="78"/>
                          <a:pt x="16" y="79"/>
                          <a:pt x="18" y="79"/>
                        </a:cubicBezTo>
                        <a:cubicBezTo>
                          <a:pt x="21" y="80"/>
                          <a:pt x="27" y="79"/>
                          <a:pt x="31" y="80"/>
                        </a:cubicBezTo>
                        <a:cubicBezTo>
                          <a:pt x="34" y="80"/>
                          <a:pt x="34" y="82"/>
                          <a:pt x="34" y="83"/>
                        </a:cubicBezTo>
                        <a:cubicBezTo>
                          <a:pt x="34" y="84"/>
                          <a:pt x="34" y="85"/>
                          <a:pt x="33" y="87"/>
                        </a:cubicBezTo>
                        <a:cubicBezTo>
                          <a:pt x="40" y="92"/>
                          <a:pt x="48" y="87"/>
                          <a:pt x="49" y="85"/>
                        </a:cubicBezTo>
                        <a:cubicBezTo>
                          <a:pt x="50" y="83"/>
                          <a:pt x="53" y="79"/>
                          <a:pt x="53" y="77"/>
                        </a:cubicBezTo>
                        <a:cubicBezTo>
                          <a:pt x="53" y="75"/>
                          <a:pt x="52" y="68"/>
                          <a:pt x="52" y="68"/>
                        </a:cubicBezTo>
                        <a:cubicBezTo>
                          <a:pt x="52" y="68"/>
                          <a:pt x="65" y="67"/>
                          <a:pt x="68" y="69"/>
                        </a:cubicBezTo>
                        <a:cubicBezTo>
                          <a:pt x="71" y="70"/>
                          <a:pt x="78" y="71"/>
                          <a:pt x="82" y="71"/>
                        </a:cubicBezTo>
                        <a:cubicBezTo>
                          <a:pt x="86" y="71"/>
                          <a:pt x="90" y="68"/>
                          <a:pt x="92" y="66"/>
                        </a:cubicBezTo>
                        <a:cubicBezTo>
                          <a:pt x="95" y="64"/>
                          <a:pt x="96" y="61"/>
                          <a:pt x="96" y="61"/>
                        </a:cubicBezTo>
                        <a:cubicBezTo>
                          <a:pt x="106" y="68"/>
                          <a:pt x="106" y="68"/>
                          <a:pt x="106" y="68"/>
                        </a:cubicBezTo>
                        <a:cubicBezTo>
                          <a:pt x="107" y="67"/>
                          <a:pt x="107" y="66"/>
                          <a:pt x="108" y="65"/>
                        </a:cubicBezTo>
                        <a:cubicBezTo>
                          <a:pt x="109" y="64"/>
                          <a:pt x="110" y="63"/>
                          <a:pt x="109" y="62"/>
                        </a:cubicBezTo>
                        <a:cubicBezTo>
                          <a:pt x="108" y="62"/>
                          <a:pt x="108" y="62"/>
                          <a:pt x="106" y="61"/>
                        </a:cubicBezTo>
                        <a:cubicBezTo>
                          <a:pt x="104" y="60"/>
                          <a:pt x="103" y="60"/>
                          <a:pt x="102" y="58"/>
                        </a:cubicBezTo>
                        <a:cubicBezTo>
                          <a:pt x="102" y="56"/>
                          <a:pt x="101" y="56"/>
                          <a:pt x="101" y="54"/>
                        </a:cubicBezTo>
                        <a:cubicBezTo>
                          <a:pt x="102" y="53"/>
                          <a:pt x="103" y="52"/>
                          <a:pt x="104" y="51"/>
                        </a:cubicBezTo>
                        <a:cubicBezTo>
                          <a:pt x="104" y="51"/>
                          <a:pt x="104" y="45"/>
                          <a:pt x="105" y="49"/>
                        </a:cubicBezTo>
                        <a:cubicBezTo>
                          <a:pt x="106" y="52"/>
                          <a:pt x="105" y="51"/>
                          <a:pt x="107" y="53"/>
                        </a:cubicBezTo>
                        <a:cubicBezTo>
                          <a:pt x="109" y="55"/>
                          <a:pt x="109" y="50"/>
                          <a:pt x="109" y="49"/>
                        </a:cubicBezTo>
                        <a:cubicBezTo>
                          <a:pt x="110" y="47"/>
                          <a:pt x="113" y="43"/>
                          <a:pt x="113" y="41"/>
                        </a:cubicBezTo>
                        <a:cubicBezTo>
                          <a:pt x="113" y="39"/>
                          <a:pt x="112" y="37"/>
                          <a:pt x="114" y="36"/>
                        </a:cubicBezTo>
                        <a:cubicBezTo>
                          <a:pt x="115" y="34"/>
                          <a:pt x="119" y="35"/>
                          <a:pt x="121" y="34"/>
                        </a:cubicBezTo>
                        <a:cubicBezTo>
                          <a:pt x="121" y="34"/>
                          <a:pt x="122" y="34"/>
                          <a:pt x="122" y="33"/>
                        </a:cubicBezTo>
                        <a:cubicBezTo>
                          <a:pt x="120" y="31"/>
                          <a:pt x="117" y="28"/>
                          <a:pt x="116" y="27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1" name="Freeform 99">
                    <a:extLst>
                      <a:ext uri="{FF2B5EF4-FFF2-40B4-BE49-F238E27FC236}">
                        <a16:creationId xmlns:a16="http://schemas.microsoft.com/office/drawing/2014/main" id="{C2C853AB-3F6D-43E6-A147-E2C3F76CDE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7955" y="5398385"/>
                    <a:ext cx="577125" cy="322518"/>
                  </a:xfrm>
                  <a:custGeom>
                    <a:avLst/>
                    <a:gdLst>
                      <a:gd name="T0" fmla="*/ 310 w 119"/>
                      <a:gd name="T1" fmla="*/ 102 h 64"/>
                      <a:gd name="T2" fmla="*/ 297 w 119"/>
                      <a:gd name="T3" fmla="*/ 80 h 64"/>
                      <a:gd name="T4" fmla="*/ 286 w 119"/>
                      <a:gd name="T5" fmla="*/ 61 h 64"/>
                      <a:gd name="T6" fmla="*/ 283 w 119"/>
                      <a:gd name="T7" fmla="*/ 43 h 64"/>
                      <a:gd name="T8" fmla="*/ 283 w 119"/>
                      <a:gd name="T9" fmla="*/ 24 h 64"/>
                      <a:gd name="T10" fmla="*/ 283 w 119"/>
                      <a:gd name="T11" fmla="*/ 19 h 64"/>
                      <a:gd name="T12" fmla="*/ 257 w 119"/>
                      <a:gd name="T13" fmla="*/ 0 h 64"/>
                      <a:gd name="T14" fmla="*/ 246 w 119"/>
                      <a:gd name="T15" fmla="*/ 13 h 64"/>
                      <a:gd name="T16" fmla="*/ 219 w 119"/>
                      <a:gd name="T17" fmla="*/ 27 h 64"/>
                      <a:gd name="T18" fmla="*/ 182 w 119"/>
                      <a:gd name="T19" fmla="*/ 21 h 64"/>
                      <a:gd name="T20" fmla="*/ 139 w 119"/>
                      <a:gd name="T21" fmla="*/ 19 h 64"/>
                      <a:gd name="T22" fmla="*/ 142 w 119"/>
                      <a:gd name="T23" fmla="*/ 43 h 64"/>
                      <a:gd name="T24" fmla="*/ 131 w 119"/>
                      <a:gd name="T25" fmla="*/ 64 h 64"/>
                      <a:gd name="T26" fmla="*/ 88 w 119"/>
                      <a:gd name="T27" fmla="*/ 69 h 64"/>
                      <a:gd name="T28" fmla="*/ 88 w 119"/>
                      <a:gd name="T29" fmla="*/ 72 h 64"/>
                      <a:gd name="T30" fmla="*/ 77 w 119"/>
                      <a:gd name="T31" fmla="*/ 75 h 64"/>
                      <a:gd name="T32" fmla="*/ 45 w 119"/>
                      <a:gd name="T33" fmla="*/ 91 h 64"/>
                      <a:gd name="T34" fmla="*/ 24 w 119"/>
                      <a:gd name="T35" fmla="*/ 99 h 64"/>
                      <a:gd name="T36" fmla="*/ 5 w 119"/>
                      <a:gd name="T37" fmla="*/ 99 h 64"/>
                      <a:gd name="T38" fmla="*/ 5 w 119"/>
                      <a:gd name="T39" fmla="*/ 99 h 64"/>
                      <a:gd name="T40" fmla="*/ 8 w 119"/>
                      <a:gd name="T41" fmla="*/ 118 h 64"/>
                      <a:gd name="T42" fmla="*/ 24 w 119"/>
                      <a:gd name="T43" fmla="*/ 136 h 64"/>
                      <a:gd name="T44" fmla="*/ 40 w 119"/>
                      <a:gd name="T45" fmla="*/ 139 h 64"/>
                      <a:gd name="T46" fmla="*/ 48 w 119"/>
                      <a:gd name="T47" fmla="*/ 147 h 64"/>
                      <a:gd name="T48" fmla="*/ 59 w 119"/>
                      <a:gd name="T49" fmla="*/ 152 h 64"/>
                      <a:gd name="T50" fmla="*/ 64 w 119"/>
                      <a:gd name="T51" fmla="*/ 168 h 64"/>
                      <a:gd name="T52" fmla="*/ 86 w 119"/>
                      <a:gd name="T53" fmla="*/ 160 h 64"/>
                      <a:gd name="T54" fmla="*/ 102 w 119"/>
                      <a:gd name="T55" fmla="*/ 152 h 64"/>
                      <a:gd name="T56" fmla="*/ 112 w 119"/>
                      <a:gd name="T57" fmla="*/ 144 h 64"/>
                      <a:gd name="T58" fmla="*/ 150 w 119"/>
                      <a:gd name="T59" fmla="*/ 158 h 64"/>
                      <a:gd name="T60" fmla="*/ 174 w 119"/>
                      <a:gd name="T61" fmla="*/ 166 h 64"/>
                      <a:gd name="T62" fmla="*/ 203 w 119"/>
                      <a:gd name="T63" fmla="*/ 166 h 64"/>
                      <a:gd name="T64" fmla="*/ 227 w 119"/>
                      <a:gd name="T65" fmla="*/ 152 h 64"/>
                      <a:gd name="T66" fmla="*/ 241 w 119"/>
                      <a:gd name="T67" fmla="*/ 142 h 64"/>
                      <a:gd name="T68" fmla="*/ 259 w 119"/>
                      <a:gd name="T69" fmla="*/ 128 h 64"/>
                      <a:gd name="T70" fmla="*/ 278 w 119"/>
                      <a:gd name="T71" fmla="*/ 131 h 64"/>
                      <a:gd name="T72" fmla="*/ 313 w 119"/>
                      <a:gd name="T73" fmla="*/ 142 h 64"/>
                      <a:gd name="T74" fmla="*/ 313 w 119"/>
                      <a:gd name="T75" fmla="*/ 126 h 64"/>
                      <a:gd name="T76" fmla="*/ 310 w 119"/>
                      <a:gd name="T77" fmla="*/ 102 h 6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119" h="64">
                        <a:moveTo>
                          <a:pt x="116" y="38"/>
                        </a:moveTo>
                        <a:cubicBezTo>
                          <a:pt x="114" y="36"/>
                          <a:pt x="112" y="32"/>
                          <a:pt x="111" y="30"/>
                        </a:cubicBezTo>
                        <a:cubicBezTo>
                          <a:pt x="110" y="28"/>
                          <a:pt x="108" y="25"/>
                          <a:pt x="107" y="23"/>
                        </a:cubicBezTo>
                        <a:cubicBezTo>
                          <a:pt x="106" y="21"/>
                          <a:pt x="106" y="17"/>
                          <a:pt x="106" y="16"/>
                        </a:cubicBezTo>
                        <a:cubicBezTo>
                          <a:pt x="106" y="14"/>
                          <a:pt x="105" y="12"/>
                          <a:pt x="106" y="9"/>
                        </a:cubicBezTo>
                        <a:cubicBezTo>
                          <a:pt x="106" y="8"/>
                          <a:pt x="106" y="7"/>
                          <a:pt x="106" y="7"/>
                        </a:cubicBezTo>
                        <a:cubicBezTo>
                          <a:pt x="96" y="0"/>
                          <a:pt x="96" y="0"/>
                          <a:pt x="96" y="0"/>
                        </a:cubicBezTo>
                        <a:cubicBezTo>
                          <a:pt x="96" y="0"/>
                          <a:pt x="95" y="3"/>
                          <a:pt x="92" y="5"/>
                        </a:cubicBezTo>
                        <a:cubicBezTo>
                          <a:pt x="90" y="7"/>
                          <a:pt x="86" y="10"/>
                          <a:pt x="82" y="10"/>
                        </a:cubicBezTo>
                        <a:cubicBezTo>
                          <a:pt x="78" y="10"/>
                          <a:pt x="71" y="9"/>
                          <a:pt x="68" y="8"/>
                        </a:cubicBezTo>
                        <a:cubicBezTo>
                          <a:pt x="65" y="6"/>
                          <a:pt x="52" y="7"/>
                          <a:pt x="52" y="7"/>
                        </a:cubicBezTo>
                        <a:cubicBezTo>
                          <a:pt x="52" y="7"/>
                          <a:pt x="53" y="14"/>
                          <a:pt x="53" y="16"/>
                        </a:cubicBezTo>
                        <a:cubicBezTo>
                          <a:pt x="53" y="18"/>
                          <a:pt x="50" y="22"/>
                          <a:pt x="49" y="24"/>
                        </a:cubicBezTo>
                        <a:cubicBezTo>
                          <a:pt x="48" y="26"/>
                          <a:pt x="40" y="31"/>
                          <a:pt x="33" y="26"/>
                        </a:cubicBezTo>
                        <a:cubicBezTo>
                          <a:pt x="33" y="27"/>
                          <a:pt x="33" y="27"/>
                          <a:pt x="33" y="27"/>
                        </a:cubicBezTo>
                        <a:cubicBezTo>
                          <a:pt x="33" y="27"/>
                          <a:pt x="31" y="28"/>
                          <a:pt x="29" y="28"/>
                        </a:cubicBezTo>
                        <a:cubicBezTo>
                          <a:pt x="28" y="27"/>
                          <a:pt x="18" y="33"/>
                          <a:pt x="17" y="34"/>
                        </a:cubicBezTo>
                        <a:cubicBezTo>
                          <a:pt x="16" y="35"/>
                          <a:pt x="10" y="37"/>
                          <a:pt x="9" y="37"/>
                        </a:cubicBezTo>
                        <a:cubicBezTo>
                          <a:pt x="7" y="36"/>
                          <a:pt x="2" y="37"/>
                          <a:pt x="2" y="37"/>
                        </a:cubicBezTo>
                        <a:cubicBezTo>
                          <a:pt x="2" y="37"/>
                          <a:pt x="2" y="37"/>
                          <a:pt x="2" y="37"/>
                        </a:cubicBezTo>
                        <a:cubicBezTo>
                          <a:pt x="2" y="41"/>
                          <a:pt x="0" y="39"/>
                          <a:pt x="3" y="44"/>
                        </a:cubicBezTo>
                        <a:cubicBezTo>
                          <a:pt x="5" y="50"/>
                          <a:pt x="7" y="49"/>
                          <a:pt x="9" y="51"/>
                        </a:cubicBezTo>
                        <a:cubicBezTo>
                          <a:pt x="11" y="52"/>
                          <a:pt x="14" y="49"/>
                          <a:pt x="15" y="52"/>
                        </a:cubicBezTo>
                        <a:cubicBezTo>
                          <a:pt x="16" y="55"/>
                          <a:pt x="16" y="55"/>
                          <a:pt x="18" y="55"/>
                        </a:cubicBezTo>
                        <a:cubicBezTo>
                          <a:pt x="19" y="55"/>
                          <a:pt x="21" y="53"/>
                          <a:pt x="22" y="57"/>
                        </a:cubicBezTo>
                        <a:cubicBezTo>
                          <a:pt x="22" y="62"/>
                          <a:pt x="21" y="63"/>
                          <a:pt x="24" y="63"/>
                        </a:cubicBezTo>
                        <a:cubicBezTo>
                          <a:pt x="28" y="62"/>
                          <a:pt x="29" y="61"/>
                          <a:pt x="32" y="60"/>
                        </a:cubicBezTo>
                        <a:cubicBezTo>
                          <a:pt x="35" y="59"/>
                          <a:pt x="37" y="58"/>
                          <a:pt x="38" y="57"/>
                        </a:cubicBezTo>
                        <a:cubicBezTo>
                          <a:pt x="40" y="56"/>
                          <a:pt x="37" y="52"/>
                          <a:pt x="42" y="54"/>
                        </a:cubicBezTo>
                        <a:cubicBezTo>
                          <a:pt x="47" y="56"/>
                          <a:pt x="52" y="56"/>
                          <a:pt x="56" y="59"/>
                        </a:cubicBezTo>
                        <a:cubicBezTo>
                          <a:pt x="60" y="61"/>
                          <a:pt x="62" y="60"/>
                          <a:pt x="65" y="62"/>
                        </a:cubicBezTo>
                        <a:cubicBezTo>
                          <a:pt x="68" y="64"/>
                          <a:pt x="73" y="63"/>
                          <a:pt x="76" y="62"/>
                        </a:cubicBezTo>
                        <a:cubicBezTo>
                          <a:pt x="79" y="60"/>
                          <a:pt x="83" y="58"/>
                          <a:pt x="85" y="57"/>
                        </a:cubicBezTo>
                        <a:cubicBezTo>
                          <a:pt x="87" y="56"/>
                          <a:pt x="86" y="54"/>
                          <a:pt x="90" y="53"/>
                        </a:cubicBezTo>
                        <a:cubicBezTo>
                          <a:pt x="94" y="52"/>
                          <a:pt x="93" y="47"/>
                          <a:pt x="97" y="48"/>
                        </a:cubicBezTo>
                        <a:cubicBezTo>
                          <a:pt x="101" y="49"/>
                          <a:pt x="98" y="48"/>
                          <a:pt x="104" y="49"/>
                        </a:cubicBezTo>
                        <a:cubicBezTo>
                          <a:pt x="109" y="50"/>
                          <a:pt x="114" y="51"/>
                          <a:pt x="117" y="53"/>
                        </a:cubicBezTo>
                        <a:cubicBezTo>
                          <a:pt x="117" y="53"/>
                          <a:pt x="117" y="51"/>
                          <a:pt x="117" y="47"/>
                        </a:cubicBezTo>
                        <a:cubicBezTo>
                          <a:pt x="117" y="44"/>
                          <a:pt x="119" y="41"/>
                          <a:pt x="116" y="38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2" name="Freeform 100">
                    <a:extLst>
                      <a:ext uri="{FF2B5EF4-FFF2-40B4-BE49-F238E27FC236}">
                        <a16:creationId xmlns:a16="http://schemas.microsoft.com/office/drawing/2014/main" id="{67E9FE8C-CB6A-4AC0-A286-54BA56630F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1732" y="4195071"/>
                    <a:ext cx="597089" cy="518670"/>
                  </a:xfrm>
                  <a:custGeom>
                    <a:avLst/>
                    <a:gdLst>
                      <a:gd name="T0" fmla="*/ 318 w 123"/>
                      <a:gd name="T1" fmla="*/ 120 h 103"/>
                      <a:gd name="T2" fmla="*/ 329 w 123"/>
                      <a:gd name="T3" fmla="*/ 99 h 103"/>
                      <a:gd name="T4" fmla="*/ 318 w 123"/>
                      <a:gd name="T5" fmla="*/ 80 h 103"/>
                      <a:gd name="T6" fmla="*/ 302 w 123"/>
                      <a:gd name="T7" fmla="*/ 61 h 103"/>
                      <a:gd name="T8" fmla="*/ 273 w 123"/>
                      <a:gd name="T9" fmla="*/ 56 h 103"/>
                      <a:gd name="T10" fmla="*/ 259 w 123"/>
                      <a:gd name="T11" fmla="*/ 35 h 103"/>
                      <a:gd name="T12" fmla="*/ 254 w 123"/>
                      <a:gd name="T13" fmla="*/ 24 h 103"/>
                      <a:gd name="T14" fmla="*/ 241 w 123"/>
                      <a:gd name="T15" fmla="*/ 19 h 103"/>
                      <a:gd name="T16" fmla="*/ 227 w 123"/>
                      <a:gd name="T17" fmla="*/ 8 h 103"/>
                      <a:gd name="T18" fmla="*/ 230 w 123"/>
                      <a:gd name="T19" fmla="*/ 5 h 103"/>
                      <a:gd name="T20" fmla="*/ 219 w 123"/>
                      <a:gd name="T21" fmla="*/ 3 h 103"/>
                      <a:gd name="T22" fmla="*/ 209 w 123"/>
                      <a:gd name="T23" fmla="*/ 3 h 103"/>
                      <a:gd name="T24" fmla="*/ 198 w 123"/>
                      <a:gd name="T25" fmla="*/ 11 h 103"/>
                      <a:gd name="T26" fmla="*/ 187 w 123"/>
                      <a:gd name="T27" fmla="*/ 8 h 103"/>
                      <a:gd name="T28" fmla="*/ 171 w 123"/>
                      <a:gd name="T29" fmla="*/ 3 h 103"/>
                      <a:gd name="T30" fmla="*/ 163 w 123"/>
                      <a:gd name="T31" fmla="*/ 3 h 103"/>
                      <a:gd name="T32" fmla="*/ 147 w 123"/>
                      <a:gd name="T33" fmla="*/ 24 h 103"/>
                      <a:gd name="T34" fmla="*/ 163 w 123"/>
                      <a:gd name="T35" fmla="*/ 27 h 103"/>
                      <a:gd name="T36" fmla="*/ 177 w 123"/>
                      <a:gd name="T37" fmla="*/ 35 h 103"/>
                      <a:gd name="T38" fmla="*/ 185 w 123"/>
                      <a:gd name="T39" fmla="*/ 48 h 103"/>
                      <a:gd name="T40" fmla="*/ 171 w 123"/>
                      <a:gd name="T41" fmla="*/ 64 h 103"/>
                      <a:gd name="T42" fmla="*/ 150 w 123"/>
                      <a:gd name="T43" fmla="*/ 69 h 103"/>
                      <a:gd name="T44" fmla="*/ 112 w 123"/>
                      <a:gd name="T45" fmla="*/ 72 h 103"/>
                      <a:gd name="T46" fmla="*/ 104 w 123"/>
                      <a:gd name="T47" fmla="*/ 85 h 103"/>
                      <a:gd name="T48" fmla="*/ 91 w 123"/>
                      <a:gd name="T49" fmla="*/ 99 h 103"/>
                      <a:gd name="T50" fmla="*/ 78 w 123"/>
                      <a:gd name="T51" fmla="*/ 104 h 103"/>
                      <a:gd name="T52" fmla="*/ 72 w 123"/>
                      <a:gd name="T53" fmla="*/ 125 h 103"/>
                      <a:gd name="T54" fmla="*/ 59 w 123"/>
                      <a:gd name="T55" fmla="*/ 133 h 103"/>
                      <a:gd name="T56" fmla="*/ 43 w 123"/>
                      <a:gd name="T57" fmla="*/ 142 h 103"/>
                      <a:gd name="T58" fmla="*/ 43 w 123"/>
                      <a:gd name="T59" fmla="*/ 163 h 103"/>
                      <a:gd name="T60" fmla="*/ 40 w 123"/>
                      <a:gd name="T61" fmla="*/ 179 h 103"/>
                      <a:gd name="T62" fmla="*/ 21 w 123"/>
                      <a:gd name="T63" fmla="*/ 187 h 103"/>
                      <a:gd name="T64" fmla="*/ 3 w 123"/>
                      <a:gd name="T65" fmla="*/ 187 h 103"/>
                      <a:gd name="T66" fmla="*/ 8 w 123"/>
                      <a:gd name="T67" fmla="*/ 206 h 103"/>
                      <a:gd name="T68" fmla="*/ 29 w 123"/>
                      <a:gd name="T69" fmla="*/ 222 h 103"/>
                      <a:gd name="T70" fmla="*/ 43 w 123"/>
                      <a:gd name="T71" fmla="*/ 235 h 103"/>
                      <a:gd name="T72" fmla="*/ 48 w 123"/>
                      <a:gd name="T73" fmla="*/ 254 h 103"/>
                      <a:gd name="T74" fmla="*/ 48 w 123"/>
                      <a:gd name="T75" fmla="*/ 272 h 103"/>
                      <a:gd name="T76" fmla="*/ 83 w 123"/>
                      <a:gd name="T77" fmla="*/ 270 h 103"/>
                      <a:gd name="T78" fmla="*/ 78 w 123"/>
                      <a:gd name="T79" fmla="*/ 254 h 103"/>
                      <a:gd name="T80" fmla="*/ 83 w 123"/>
                      <a:gd name="T81" fmla="*/ 235 h 103"/>
                      <a:gd name="T82" fmla="*/ 99 w 123"/>
                      <a:gd name="T83" fmla="*/ 251 h 103"/>
                      <a:gd name="T84" fmla="*/ 102 w 123"/>
                      <a:gd name="T85" fmla="*/ 222 h 103"/>
                      <a:gd name="T86" fmla="*/ 120 w 123"/>
                      <a:gd name="T87" fmla="*/ 192 h 103"/>
                      <a:gd name="T88" fmla="*/ 144 w 123"/>
                      <a:gd name="T89" fmla="*/ 187 h 103"/>
                      <a:gd name="T90" fmla="*/ 158 w 123"/>
                      <a:gd name="T91" fmla="*/ 195 h 103"/>
                      <a:gd name="T92" fmla="*/ 177 w 123"/>
                      <a:gd name="T93" fmla="*/ 190 h 103"/>
                      <a:gd name="T94" fmla="*/ 195 w 123"/>
                      <a:gd name="T95" fmla="*/ 174 h 103"/>
                      <a:gd name="T96" fmla="*/ 206 w 123"/>
                      <a:gd name="T97" fmla="*/ 179 h 103"/>
                      <a:gd name="T98" fmla="*/ 222 w 123"/>
                      <a:gd name="T99" fmla="*/ 190 h 103"/>
                      <a:gd name="T100" fmla="*/ 254 w 123"/>
                      <a:gd name="T101" fmla="*/ 171 h 103"/>
                      <a:gd name="T102" fmla="*/ 270 w 123"/>
                      <a:gd name="T103" fmla="*/ 144 h 103"/>
                      <a:gd name="T104" fmla="*/ 300 w 123"/>
                      <a:gd name="T105" fmla="*/ 128 h 103"/>
                      <a:gd name="T106" fmla="*/ 316 w 123"/>
                      <a:gd name="T107" fmla="*/ 123 h 103"/>
                      <a:gd name="T108" fmla="*/ 318 w 123"/>
                      <a:gd name="T109" fmla="*/ 120 h 103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0" t="0" r="r" b="b"/>
                    <a:pathLst>
                      <a:path w="123" h="103">
                        <a:moveTo>
                          <a:pt x="119" y="45"/>
                        </a:moveTo>
                        <a:cubicBezTo>
                          <a:pt x="121" y="42"/>
                          <a:pt x="123" y="39"/>
                          <a:pt x="123" y="37"/>
                        </a:cubicBezTo>
                        <a:cubicBezTo>
                          <a:pt x="123" y="36"/>
                          <a:pt x="122" y="33"/>
                          <a:pt x="119" y="30"/>
                        </a:cubicBezTo>
                        <a:cubicBezTo>
                          <a:pt x="116" y="26"/>
                          <a:pt x="116" y="23"/>
                          <a:pt x="113" y="23"/>
                        </a:cubicBezTo>
                        <a:cubicBezTo>
                          <a:pt x="109" y="23"/>
                          <a:pt x="104" y="25"/>
                          <a:pt x="102" y="21"/>
                        </a:cubicBezTo>
                        <a:cubicBezTo>
                          <a:pt x="99" y="17"/>
                          <a:pt x="98" y="15"/>
                          <a:pt x="97" y="13"/>
                        </a:cubicBezTo>
                        <a:cubicBezTo>
                          <a:pt x="97" y="11"/>
                          <a:pt x="98" y="9"/>
                          <a:pt x="95" y="9"/>
                        </a:cubicBezTo>
                        <a:cubicBezTo>
                          <a:pt x="92" y="9"/>
                          <a:pt x="91" y="8"/>
                          <a:pt x="90" y="7"/>
                        </a:cubicBezTo>
                        <a:cubicBezTo>
                          <a:pt x="89" y="5"/>
                          <a:pt x="85" y="3"/>
                          <a:pt x="85" y="3"/>
                        </a:cubicBezTo>
                        <a:cubicBezTo>
                          <a:pt x="86" y="2"/>
                          <a:pt x="86" y="2"/>
                          <a:pt x="86" y="2"/>
                        </a:cubicBezTo>
                        <a:cubicBezTo>
                          <a:pt x="86" y="2"/>
                          <a:pt x="82" y="1"/>
                          <a:pt x="82" y="1"/>
                        </a:cubicBezTo>
                        <a:cubicBezTo>
                          <a:pt x="81" y="1"/>
                          <a:pt x="78" y="0"/>
                          <a:pt x="78" y="1"/>
                        </a:cubicBezTo>
                        <a:cubicBezTo>
                          <a:pt x="77" y="2"/>
                          <a:pt x="74" y="4"/>
                          <a:pt x="74" y="4"/>
                        </a:cubicBezTo>
                        <a:cubicBezTo>
                          <a:pt x="74" y="4"/>
                          <a:pt x="71" y="4"/>
                          <a:pt x="70" y="3"/>
                        </a:cubicBezTo>
                        <a:cubicBezTo>
                          <a:pt x="69" y="3"/>
                          <a:pt x="65" y="2"/>
                          <a:pt x="64" y="1"/>
                        </a:cubicBezTo>
                        <a:cubicBezTo>
                          <a:pt x="63" y="1"/>
                          <a:pt x="63" y="0"/>
                          <a:pt x="61" y="1"/>
                        </a:cubicBezTo>
                        <a:cubicBezTo>
                          <a:pt x="58" y="1"/>
                          <a:pt x="52" y="8"/>
                          <a:pt x="55" y="9"/>
                        </a:cubicBezTo>
                        <a:cubicBezTo>
                          <a:pt x="57" y="10"/>
                          <a:pt x="59" y="10"/>
                          <a:pt x="61" y="10"/>
                        </a:cubicBezTo>
                        <a:cubicBezTo>
                          <a:pt x="64" y="11"/>
                          <a:pt x="65" y="11"/>
                          <a:pt x="66" y="13"/>
                        </a:cubicBezTo>
                        <a:cubicBezTo>
                          <a:pt x="67" y="15"/>
                          <a:pt x="69" y="16"/>
                          <a:pt x="69" y="18"/>
                        </a:cubicBezTo>
                        <a:cubicBezTo>
                          <a:pt x="68" y="20"/>
                          <a:pt x="66" y="21"/>
                          <a:pt x="64" y="24"/>
                        </a:cubicBezTo>
                        <a:cubicBezTo>
                          <a:pt x="62" y="26"/>
                          <a:pt x="59" y="25"/>
                          <a:pt x="56" y="26"/>
                        </a:cubicBezTo>
                        <a:cubicBezTo>
                          <a:pt x="52" y="26"/>
                          <a:pt x="43" y="26"/>
                          <a:pt x="42" y="27"/>
                        </a:cubicBezTo>
                        <a:cubicBezTo>
                          <a:pt x="41" y="29"/>
                          <a:pt x="40" y="29"/>
                          <a:pt x="39" y="32"/>
                        </a:cubicBezTo>
                        <a:cubicBezTo>
                          <a:pt x="38" y="36"/>
                          <a:pt x="36" y="37"/>
                          <a:pt x="34" y="37"/>
                        </a:cubicBezTo>
                        <a:cubicBezTo>
                          <a:pt x="31" y="37"/>
                          <a:pt x="31" y="34"/>
                          <a:pt x="29" y="39"/>
                        </a:cubicBezTo>
                        <a:cubicBezTo>
                          <a:pt x="28" y="44"/>
                          <a:pt x="28" y="47"/>
                          <a:pt x="27" y="47"/>
                        </a:cubicBezTo>
                        <a:cubicBezTo>
                          <a:pt x="26" y="47"/>
                          <a:pt x="23" y="49"/>
                          <a:pt x="22" y="50"/>
                        </a:cubicBezTo>
                        <a:cubicBezTo>
                          <a:pt x="20" y="51"/>
                          <a:pt x="16" y="50"/>
                          <a:pt x="16" y="53"/>
                        </a:cubicBezTo>
                        <a:cubicBezTo>
                          <a:pt x="15" y="56"/>
                          <a:pt x="15" y="58"/>
                          <a:pt x="16" y="61"/>
                        </a:cubicBezTo>
                        <a:cubicBezTo>
                          <a:pt x="16" y="63"/>
                          <a:pt x="18" y="65"/>
                          <a:pt x="15" y="67"/>
                        </a:cubicBezTo>
                        <a:cubicBezTo>
                          <a:pt x="13" y="70"/>
                          <a:pt x="10" y="70"/>
                          <a:pt x="8" y="70"/>
                        </a:cubicBezTo>
                        <a:cubicBezTo>
                          <a:pt x="6" y="70"/>
                          <a:pt x="2" y="69"/>
                          <a:pt x="1" y="70"/>
                        </a:cubicBezTo>
                        <a:cubicBezTo>
                          <a:pt x="1" y="72"/>
                          <a:pt x="0" y="76"/>
                          <a:pt x="3" y="77"/>
                        </a:cubicBezTo>
                        <a:cubicBezTo>
                          <a:pt x="7" y="77"/>
                          <a:pt x="9" y="82"/>
                          <a:pt x="11" y="83"/>
                        </a:cubicBezTo>
                        <a:cubicBezTo>
                          <a:pt x="13" y="85"/>
                          <a:pt x="16" y="84"/>
                          <a:pt x="16" y="88"/>
                        </a:cubicBezTo>
                        <a:cubicBezTo>
                          <a:pt x="17" y="91"/>
                          <a:pt x="18" y="93"/>
                          <a:pt x="18" y="95"/>
                        </a:cubicBezTo>
                        <a:cubicBezTo>
                          <a:pt x="19" y="97"/>
                          <a:pt x="18" y="102"/>
                          <a:pt x="18" y="102"/>
                        </a:cubicBezTo>
                        <a:cubicBezTo>
                          <a:pt x="21" y="103"/>
                          <a:pt x="28" y="101"/>
                          <a:pt x="31" y="101"/>
                        </a:cubicBezTo>
                        <a:cubicBezTo>
                          <a:pt x="33" y="100"/>
                          <a:pt x="31" y="98"/>
                          <a:pt x="29" y="95"/>
                        </a:cubicBezTo>
                        <a:cubicBezTo>
                          <a:pt x="26" y="92"/>
                          <a:pt x="28" y="89"/>
                          <a:pt x="31" y="88"/>
                        </a:cubicBezTo>
                        <a:cubicBezTo>
                          <a:pt x="33" y="87"/>
                          <a:pt x="35" y="93"/>
                          <a:pt x="37" y="94"/>
                        </a:cubicBezTo>
                        <a:cubicBezTo>
                          <a:pt x="39" y="94"/>
                          <a:pt x="38" y="89"/>
                          <a:pt x="38" y="83"/>
                        </a:cubicBezTo>
                        <a:cubicBezTo>
                          <a:pt x="38" y="78"/>
                          <a:pt x="42" y="75"/>
                          <a:pt x="45" y="72"/>
                        </a:cubicBezTo>
                        <a:cubicBezTo>
                          <a:pt x="47" y="70"/>
                          <a:pt x="52" y="69"/>
                          <a:pt x="54" y="70"/>
                        </a:cubicBezTo>
                        <a:cubicBezTo>
                          <a:pt x="57" y="71"/>
                          <a:pt x="57" y="74"/>
                          <a:pt x="59" y="73"/>
                        </a:cubicBezTo>
                        <a:cubicBezTo>
                          <a:pt x="61" y="72"/>
                          <a:pt x="66" y="71"/>
                          <a:pt x="66" y="71"/>
                        </a:cubicBezTo>
                        <a:cubicBezTo>
                          <a:pt x="66" y="71"/>
                          <a:pt x="72" y="67"/>
                          <a:pt x="73" y="65"/>
                        </a:cubicBezTo>
                        <a:cubicBezTo>
                          <a:pt x="74" y="63"/>
                          <a:pt x="77" y="67"/>
                          <a:pt x="77" y="67"/>
                        </a:cubicBezTo>
                        <a:cubicBezTo>
                          <a:pt x="83" y="71"/>
                          <a:pt x="83" y="71"/>
                          <a:pt x="83" y="71"/>
                        </a:cubicBezTo>
                        <a:cubicBezTo>
                          <a:pt x="83" y="71"/>
                          <a:pt x="92" y="68"/>
                          <a:pt x="95" y="64"/>
                        </a:cubicBezTo>
                        <a:cubicBezTo>
                          <a:pt x="99" y="60"/>
                          <a:pt x="99" y="53"/>
                          <a:pt x="101" y="54"/>
                        </a:cubicBezTo>
                        <a:cubicBezTo>
                          <a:pt x="103" y="55"/>
                          <a:pt x="106" y="53"/>
                          <a:pt x="112" y="48"/>
                        </a:cubicBezTo>
                        <a:cubicBezTo>
                          <a:pt x="114" y="47"/>
                          <a:pt x="116" y="46"/>
                          <a:pt x="118" y="46"/>
                        </a:cubicBezTo>
                        <a:cubicBezTo>
                          <a:pt x="118" y="46"/>
                          <a:pt x="119" y="46"/>
                          <a:pt x="119" y="45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3" name="Freeform 101">
                    <a:extLst>
                      <a:ext uri="{FF2B5EF4-FFF2-40B4-BE49-F238E27FC236}">
                        <a16:creationId xmlns:a16="http://schemas.microsoft.com/office/drawing/2014/main" id="{829A5E0B-2CE2-45C5-8A95-C9628C5E73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96251" y="4425172"/>
                    <a:ext cx="558977" cy="545075"/>
                  </a:xfrm>
                  <a:custGeom>
                    <a:avLst/>
                    <a:gdLst>
                      <a:gd name="T0" fmla="*/ 287 w 115"/>
                      <a:gd name="T1" fmla="*/ 37 h 108"/>
                      <a:gd name="T2" fmla="*/ 300 w 115"/>
                      <a:gd name="T3" fmla="*/ 21 h 108"/>
                      <a:gd name="T4" fmla="*/ 303 w 115"/>
                      <a:gd name="T5" fmla="*/ 0 h 108"/>
                      <a:gd name="T6" fmla="*/ 308 w 115"/>
                      <a:gd name="T7" fmla="*/ 0 h 108"/>
                      <a:gd name="T8" fmla="*/ 292 w 115"/>
                      <a:gd name="T9" fmla="*/ 5 h 108"/>
                      <a:gd name="T10" fmla="*/ 262 w 115"/>
                      <a:gd name="T11" fmla="*/ 21 h 108"/>
                      <a:gd name="T12" fmla="*/ 246 w 115"/>
                      <a:gd name="T13" fmla="*/ 48 h 108"/>
                      <a:gd name="T14" fmla="*/ 214 w 115"/>
                      <a:gd name="T15" fmla="*/ 67 h 108"/>
                      <a:gd name="T16" fmla="*/ 198 w 115"/>
                      <a:gd name="T17" fmla="*/ 56 h 108"/>
                      <a:gd name="T18" fmla="*/ 187 w 115"/>
                      <a:gd name="T19" fmla="*/ 51 h 108"/>
                      <a:gd name="T20" fmla="*/ 169 w 115"/>
                      <a:gd name="T21" fmla="*/ 67 h 108"/>
                      <a:gd name="T22" fmla="*/ 150 w 115"/>
                      <a:gd name="T23" fmla="*/ 72 h 108"/>
                      <a:gd name="T24" fmla="*/ 137 w 115"/>
                      <a:gd name="T25" fmla="*/ 64 h 108"/>
                      <a:gd name="T26" fmla="*/ 112 w 115"/>
                      <a:gd name="T27" fmla="*/ 70 h 108"/>
                      <a:gd name="T28" fmla="*/ 94 w 115"/>
                      <a:gd name="T29" fmla="*/ 99 h 108"/>
                      <a:gd name="T30" fmla="*/ 91 w 115"/>
                      <a:gd name="T31" fmla="*/ 128 h 108"/>
                      <a:gd name="T32" fmla="*/ 75 w 115"/>
                      <a:gd name="T33" fmla="*/ 112 h 108"/>
                      <a:gd name="T34" fmla="*/ 70 w 115"/>
                      <a:gd name="T35" fmla="*/ 131 h 108"/>
                      <a:gd name="T36" fmla="*/ 75 w 115"/>
                      <a:gd name="T37" fmla="*/ 147 h 108"/>
                      <a:gd name="T38" fmla="*/ 40 w 115"/>
                      <a:gd name="T39" fmla="*/ 150 h 108"/>
                      <a:gd name="T40" fmla="*/ 24 w 115"/>
                      <a:gd name="T41" fmla="*/ 155 h 108"/>
                      <a:gd name="T42" fmla="*/ 11 w 115"/>
                      <a:gd name="T43" fmla="*/ 163 h 108"/>
                      <a:gd name="T44" fmla="*/ 0 w 115"/>
                      <a:gd name="T45" fmla="*/ 171 h 108"/>
                      <a:gd name="T46" fmla="*/ 13 w 115"/>
                      <a:gd name="T47" fmla="*/ 182 h 108"/>
                      <a:gd name="T48" fmla="*/ 16 w 115"/>
                      <a:gd name="T49" fmla="*/ 206 h 108"/>
                      <a:gd name="T50" fmla="*/ 29 w 115"/>
                      <a:gd name="T51" fmla="*/ 227 h 108"/>
                      <a:gd name="T52" fmla="*/ 27 w 115"/>
                      <a:gd name="T53" fmla="*/ 244 h 108"/>
                      <a:gd name="T54" fmla="*/ 51 w 115"/>
                      <a:gd name="T55" fmla="*/ 257 h 108"/>
                      <a:gd name="T56" fmla="*/ 70 w 115"/>
                      <a:gd name="T57" fmla="*/ 270 h 108"/>
                      <a:gd name="T58" fmla="*/ 75 w 115"/>
                      <a:gd name="T59" fmla="*/ 278 h 108"/>
                      <a:gd name="T60" fmla="*/ 88 w 115"/>
                      <a:gd name="T61" fmla="*/ 278 h 108"/>
                      <a:gd name="T62" fmla="*/ 102 w 115"/>
                      <a:gd name="T63" fmla="*/ 281 h 108"/>
                      <a:gd name="T64" fmla="*/ 121 w 115"/>
                      <a:gd name="T65" fmla="*/ 289 h 108"/>
                      <a:gd name="T66" fmla="*/ 145 w 115"/>
                      <a:gd name="T67" fmla="*/ 260 h 108"/>
                      <a:gd name="T68" fmla="*/ 155 w 115"/>
                      <a:gd name="T69" fmla="*/ 262 h 108"/>
                      <a:gd name="T70" fmla="*/ 179 w 115"/>
                      <a:gd name="T71" fmla="*/ 273 h 108"/>
                      <a:gd name="T72" fmla="*/ 212 w 115"/>
                      <a:gd name="T73" fmla="*/ 257 h 108"/>
                      <a:gd name="T74" fmla="*/ 246 w 115"/>
                      <a:gd name="T75" fmla="*/ 254 h 108"/>
                      <a:gd name="T76" fmla="*/ 265 w 115"/>
                      <a:gd name="T77" fmla="*/ 225 h 108"/>
                      <a:gd name="T78" fmla="*/ 279 w 115"/>
                      <a:gd name="T79" fmla="*/ 219 h 108"/>
                      <a:gd name="T80" fmla="*/ 300 w 115"/>
                      <a:gd name="T81" fmla="*/ 225 h 108"/>
                      <a:gd name="T82" fmla="*/ 300 w 115"/>
                      <a:gd name="T83" fmla="*/ 209 h 108"/>
                      <a:gd name="T84" fmla="*/ 295 w 115"/>
                      <a:gd name="T85" fmla="*/ 193 h 108"/>
                      <a:gd name="T86" fmla="*/ 276 w 115"/>
                      <a:gd name="T87" fmla="*/ 163 h 108"/>
                      <a:gd name="T88" fmla="*/ 262 w 115"/>
                      <a:gd name="T89" fmla="*/ 131 h 108"/>
                      <a:gd name="T90" fmla="*/ 295 w 115"/>
                      <a:gd name="T91" fmla="*/ 88 h 108"/>
                      <a:gd name="T92" fmla="*/ 303 w 115"/>
                      <a:gd name="T93" fmla="*/ 72 h 108"/>
                      <a:gd name="T94" fmla="*/ 303 w 115"/>
                      <a:gd name="T95" fmla="*/ 67 h 108"/>
                      <a:gd name="T96" fmla="*/ 287 w 115"/>
                      <a:gd name="T97" fmla="*/ 37 h 10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115" h="108">
                        <a:moveTo>
                          <a:pt x="107" y="14"/>
                        </a:moveTo>
                        <a:cubicBezTo>
                          <a:pt x="109" y="13"/>
                          <a:pt x="111" y="12"/>
                          <a:pt x="112" y="8"/>
                        </a:cubicBezTo>
                        <a:cubicBezTo>
                          <a:pt x="113" y="5"/>
                          <a:pt x="113" y="0"/>
                          <a:pt x="113" y="0"/>
                        </a:cubicBezTo>
                        <a:cubicBezTo>
                          <a:pt x="113" y="0"/>
                          <a:pt x="114" y="1"/>
                          <a:pt x="115" y="0"/>
                        </a:cubicBezTo>
                        <a:cubicBezTo>
                          <a:pt x="113" y="0"/>
                          <a:pt x="111" y="1"/>
                          <a:pt x="109" y="2"/>
                        </a:cubicBezTo>
                        <a:cubicBezTo>
                          <a:pt x="103" y="7"/>
                          <a:pt x="100" y="9"/>
                          <a:pt x="98" y="8"/>
                        </a:cubicBezTo>
                        <a:cubicBezTo>
                          <a:pt x="96" y="7"/>
                          <a:pt x="96" y="14"/>
                          <a:pt x="92" y="18"/>
                        </a:cubicBezTo>
                        <a:cubicBezTo>
                          <a:pt x="89" y="22"/>
                          <a:pt x="80" y="25"/>
                          <a:pt x="80" y="25"/>
                        </a:cubicBezTo>
                        <a:cubicBezTo>
                          <a:pt x="74" y="21"/>
                          <a:pt x="74" y="21"/>
                          <a:pt x="74" y="21"/>
                        </a:cubicBezTo>
                        <a:cubicBezTo>
                          <a:pt x="74" y="21"/>
                          <a:pt x="71" y="17"/>
                          <a:pt x="70" y="19"/>
                        </a:cubicBezTo>
                        <a:cubicBezTo>
                          <a:pt x="69" y="21"/>
                          <a:pt x="63" y="25"/>
                          <a:pt x="63" y="25"/>
                        </a:cubicBezTo>
                        <a:cubicBezTo>
                          <a:pt x="63" y="25"/>
                          <a:pt x="58" y="26"/>
                          <a:pt x="56" y="27"/>
                        </a:cubicBezTo>
                        <a:cubicBezTo>
                          <a:pt x="54" y="28"/>
                          <a:pt x="54" y="25"/>
                          <a:pt x="51" y="24"/>
                        </a:cubicBezTo>
                        <a:cubicBezTo>
                          <a:pt x="49" y="23"/>
                          <a:pt x="44" y="24"/>
                          <a:pt x="42" y="26"/>
                        </a:cubicBezTo>
                        <a:cubicBezTo>
                          <a:pt x="39" y="29"/>
                          <a:pt x="35" y="32"/>
                          <a:pt x="35" y="37"/>
                        </a:cubicBezTo>
                        <a:cubicBezTo>
                          <a:pt x="35" y="43"/>
                          <a:pt x="36" y="48"/>
                          <a:pt x="34" y="48"/>
                        </a:cubicBezTo>
                        <a:cubicBezTo>
                          <a:pt x="32" y="47"/>
                          <a:pt x="30" y="41"/>
                          <a:pt x="28" y="42"/>
                        </a:cubicBezTo>
                        <a:cubicBezTo>
                          <a:pt x="25" y="43"/>
                          <a:pt x="23" y="46"/>
                          <a:pt x="26" y="49"/>
                        </a:cubicBezTo>
                        <a:cubicBezTo>
                          <a:pt x="28" y="52"/>
                          <a:pt x="30" y="54"/>
                          <a:pt x="28" y="55"/>
                        </a:cubicBezTo>
                        <a:cubicBezTo>
                          <a:pt x="25" y="55"/>
                          <a:pt x="18" y="57"/>
                          <a:pt x="15" y="56"/>
                        </a:cubicBezTo>
                        <a:cubicBezTo>
                          <a:pt x="15" y="56"/>
                          <a:pt x="11" y="58"/>
                          <a:pt x="9" y="58"/>
                        </a:cubicBezTo>
                        <a:cubicBezTo>
                          <a:pt x="6" y="58"/>
                          <a:pt x="5" y="61"/>
                          <a:pt x="4" y="61"/>
                        </a:cubicBezTo>
                        <a:cubicBezTo>
                          <a:pt x="3" y="62"/>
                          <a:pt x="0" y="64"/>
                          <a:pt x="0" y="64"/>
                        </a:cubicBezTo>
                        <a:cubicBezTo>
                          <a:pt x="5" y="68"/>
                          <a:pt x="5" y="68"/>
                          <a:pt x="5" y="68"/>
                        </a:cubicBezTo>
                        <a:cubicBezTo>
                          <a:pt x="5" y="68"/>
                          <a:pt x="3" y="75"/>
                          <a:pt x="6" y="77"/>
                        </a:cubicBezTo>
                        <a:cubicBezTo>
                          <a:pt x="8" y="79"/>
                          <a:pt x="10" y="81"/>
                          <a:pt x="11" y="85"/>
                        </a:cubicBezTo>
                        <a:cubicBezTo>
                          <a:pt x="13" y="89"/>
                          <a:pt x="8" y="88"/>
                          <a:pt x="10" y="91"/>
                        </a:cubicBezTo>
                        <a:cubicBezTo>
                          <a:pt x="12" y="93"/>
                          <a:pt x="14" y="93"/>
                          <a:pt x="19" y="96"/>
                        </a:cubicBezTo>
                        <a:cubicBezTo>
                          <a:pt x="24" y="99"/>
                          <a:pt x="26" y="97"/>
                          <a:pt x="26" y="101"/>
                        </a:cubicBezTo>
                        <a:cubicBezTo>
                          <a:pt x="27" y="103"/>
                          <a:pt x="27" y="104"/>
                          <a:pt x="28" y="104"/>
                        </a:cubicBezTo>
                        <a:cubicBezTo>
                          <a:pt x="29" y="104"/>
                          <a:pt x="31" y="106"/>
                          <a:pt x="33" y="104"/>
                        </a:cubicBezTo>
                        <a:cubicBezTo>
                          <a:pt x="36" y="102"/>
                          <a:pt x="38" y="105"/>
                          <a:pt x="38" y="105"/>
                        </a:cubicBezTo>
                        <a:cubicBezTo>
                          <a:pt x="38" y="105"/>
                          <a:pt x="43" y="108"/>
                          <a:pt x="45" y="108"/>
                        </a:cubicBezTo>
                        <a:cubicBezTo>
                          <a:pt x="47" y="108"/>
                          <a:pt x="51" y="103"/>
                          <a:pt x="54" y="97"/>
                        </a:cubicBezTo>
                        <a:cubicBezTo>
                          <a:pt x="57" y="91"/>
                          <a:pt x="58" y="98"/>
                          <a:pt x="58" y="98"/>
                        </a:cubicBezTo>
                        <a:cubicBezTo>
                          <a:pt x="58" y="98"/>
                          <a:pt x="65" y="101"/>
                          <a:pt x="67" y="102"/>
                        </a:cubicBezTo>
                        <a:cubicBezTo>
                          <a:pt x="69" y="104"/>
                          <a:pt x="74" y="99"/>
                          <a:pt x="79" y="96"/>
                        </a:cubicBezTo>
                        <a:cubicBezTo>
                          <a:pt x="84" y="94"/>
                          <a:pt x="90" y="94"/>
                          <a:pt x="92" y="95"/>
                        </a:cubicBezTo>
                        <a:cubicBezTo>
                          <a:pt x="93" y="93"/>
                          <a:pt x="98" y="88"/>
                          <a:pt x="99" y="84"/>
                        </a:cubicBezTo>
                        <a:cubicBezTo>
                          <a:pt x="101" y="80"/>
                          <a:pt x="102" y="82"/>
                          <a:pt x="104" y="82"/>
                        </a:cubicBezTo>
                        <a:cubicBezTo>
                          <a:pt x="106" y="82"/>
                          <a:pt x="110" y="85"/>
                          <a:pt x="112" y="84"/>
                        </a:cubicBezTo>
                        <a:cubicBezTo>
                          <a:pt x="114" y="82"/>
                          <a:pt x="114" y="82"/>
                          <a:pt x="112" y="78"/>
                        </a:cubicBezTo>
                        <a:cubicBezTo>
                          <a:pt x="111" y="74"/>
                          <a:pt x="110" y="72"/>
                          <a:pt x="110" y="72"/>
                        </a:cubicBezTo>
                        <a:cubicBezTo>
                          <a:pt x="110" y="72"/>
                          <a:pt x="105" y="64"/>
                          <a:pt x="103" y="61"/>
                        </a:cubicBezTo>
                        <a:cubicBezTo>
                          <a:pt x="100" y="57"/>
                          <a:pt x="99" y="54"/>
                          <a:pt x="98" y="49"/>
                        </a:cubicBezTo>
                        <a:cubicBezTo>
                          <a:pt x="98" y="44"/>
                          <a:pt x="106" y="37"/>
                          <a:pt x="110" y="33"/>
                        </a:cubicBezTo>
                        <a:cubicBezTo>
                          <a:pt x="111" y="31"/>
                          <a:pt x="113" y="29"/>
                          <a:pt x="113" y="27"/>
                        </a:cubicBezTo>
                        <a:cubicBezTo>
                          <a:pt x="113" y="26"/>
                          <a:pt x="113" y="26"/>
                          <a:pt x="113" y="25"/>
                        </a:cubicBezTo>
                        <a:cubicBezTo>
                          <a:pt x="109" y="20"/>
                          <a:pt x="105" y="16"/>
                          <a:pt x="107" y="14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4" name="Freeform 102">
                    <a:extLst>
                      <a:ext uri="{FF2B5EF4-FFF2-40B4-BE49-F238E27FC236}">
                        <a16:creationId xmlns:a16="http://schemas.microsoft.com/office/drawing/2014/main" id="{2412E9EE-946F-4C21-A15B-01DFA15638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42707" y="4562855"/>
                    <a:ext cx="413789" cy="503581"/>
                  </a:xfrm>
                  <a:custGeom>
                    <a:avLst/>
                    <a:gdLst>
                      <a:gd name="T0" fmla="*/ 207 w 85"/>
                      <a:gd name="T1" fmla="*/ 67 h 100"/>
                      <a:gd name="T2" fmla="*/ 193 w 85"/>
                      <a:gd name="T3" fmla="*/ 59 h 100"/>
                      <a:gd name="T4" fmla="*/ 172 w 85"/>
                      <a:gd name="T5" fmla="*/ 67 h 100"/>
                      <a:gd name="T6" fmla="*/ 148 w 85"/>
                      <a:gd name="T7" fmla="*/ 72 h 100"/>
                      <a:gd name="T8" fmla="*/ 126 w 85"/>
                      <a:gd name="T9" fmla="*/ 67 h 100"/>
                      <a:gd name="T10" fmla="*/ 105 w 85"/>
                      <a:gd name="T11" fmla="*/ 51 h 100"/>
                      <a:gd name="T12" fmla="*/ 78 w 85"/>
                      <a:gd name="T13" fmla="*/ 48 h 100"/>
                      <a:gd name="T14" fmla="*/ 59 w 85"/>
                      <a:gd name="T15" fmla="*/ 27 h 100"/>
                      <a:gd name="T16" fmla="*/ 56 w 85"/>
                      <a:gd name="T17" fmla="*/ 0 h 100"/>
                      <a:gd name="T18" fmla="*/ 48 w 85"/>
                      <a:gd name="T19" fmla="*/ 16 h 100"/>
                      <a:gd name="T20" fmla="*/ 16 w 85"/>
                      <a:gd name="T21" fmla="*/ 59 h 100"/>
                      <a:gd name="T22" fmla="*/ 30 w 85"/>
                      <a:gd name="T23" fmla="*/ 91 h 100"/>
                      <a:gd name="T24" fmla="*/ 48 w 85"/>
                      <a:gd name="T25" fmla="*/ 120 h 100"/>
                      <a:gd name="T26" fmla="*/ 54 w 85"/>
                      <a:gd name="T27" fmla="*/ 136 h 100"/>
                      <a:gd name="T28" fmla="*/ 54 w 85"/>
                      <a:gd name="T29" fmla="*/ 152 h 100"/>
                      <a:gd name="T30" fmla="*/ 32 w 85"/>
                      <a:gd name="T31" fmla="*/ 147 h 100"/>
                      <a:gd name="T32" fmla="*/ 19 w 85"/>
                      <a:gd name="T33" fmla="*/ 152 h 100"/>
                      <a:gd name="T34" fmla="*/ 0 w 85"/>
                      <a:gd name="T35" fmla="*/ 182 h 100"/>
                      <a:gd name="T36" fmla="*/ 19 w 85"/>
                      <a:gd name="T37" fmla="*/ 192 h 100"/>
                      <a:gd name="T38" fmla="*/ 32 w 85"/>
                      <a:gd name="T39" fmla="*/ 216 h 100"/>
                      <a:gd name="T40" fmla="*/ 46 w 85"/>
                      <a:gd name="T41" fmla="*/ 224 h 100"/>
                      <a:gd name="T42" fmla="*/ 54 w 85"/>
                      <a:gd name="T43" fmla="*/ 254 h 100"/>
                      <a:gd name="T44" fmla="*/ 70 w 85"/>
                      <a:gd name="T45" fmla="*/ 267 h 100"/>
                      <a:gd name="T46" fmla="*/ 72 w 85"/>
                      <a:gd name="T47" fmla="*/ 259 h 100"/>
                      <a:gd name="T48" fmla="*/ 80 w 85"/>
                      <a:gd name="T49" fmla="*/ 248 h 100"/>
                      <a:gd name="T50" fmla="*/ 99 w 85"/>
                      <a:gd name="T51" fmla="*/ 235 h 100"/>
                      <a:gd name="T52" fmla="*/ 113 w 85"/>
                      <a:gd name="T53" fmla="*/ 232 h 100"/>
                      <a:gd name="T54" fmla="*/ 115 w 85"/>
                      <a:gd name="T55" fmla="*/ 214 h 100"/>
                      <a:gd name="T56" fmla="*/ 123 w 85"/>
                      <a:gd name="T57" fmla="*/ 211 h 100"/>
                      <a:gd name="T58" fmla="*/ 139 w 85"/>
                      <a:gd name="T59" fmla="*/ 208 h 100"/>
                      <a:gd name="T60" fmla="*/ 153 w 85"/>
                      <a:gd name="T61" fmla="*/ 195 h 100"/>
                      <a:gd name="T62" fmla="*/ 174 w 85"/>
                      <a:gd name="T63" fmla="*/ 192 h 100"/>
                      <a:gd name="T64" fmla="*/ 193 w 85"/>
                      <a:gd name="T65" fmla="*/ 179 h 100"/>
                      <a:gd name="T66" fmla="*/ 196 w 85"/>
                      <a:gd name="T67" fmla="*/ 142 h 100"/>
                      <a:gd name="T68" fmla="*/ 207 w 85"/>
                      <a:gd name="T69" fmla="*/ 120 h 100"/>
                      <a:gd name="T70" fmla="*/ 217 w 85"/>
                      <a:gd name="T71" fmla="*/ 107 h 100"/>
                      <a:gd name="T72" fmla="*/ 228 w 85"/>
                      <a:gd name="T73" fmla="*/ 93 h 100"/>
                      <a:gd name="T74" fmla="*/ 207 w 85"/>
                      <a:gd name="T75" fmla="*/ 67 h 100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85" h="100">
                        <a:moveTo>
                          <a:pt x="77" y="25"/>
                        </a:moveTo>
                        <a:cubicBezTo>
                          <a:pt x="75" y="22"/>
                          <a:pt x="75" y="21"/>
                          <a:pt x="72" y="22"/>
                        </a:cubicBezTo>
                        <a:cubicBezTo>
                          <a:pt x="70" y="22"/>
                          <a:pt x="68" y="23"/>
                          <a:pt x="64" y="25"/>
                        </a:cubicBezTo>
                        <a:cubicBezTo>
                          <a:pt x="60" y="27"/>
                          <a:pt x="57" y="26"/>
                          <a:pt x="55" y="27"/>
                        </a:cubicBezTo>
                        <a:cubicBezTo>
                          <a:pt x="53" y="28"/>
                          <a:pt x="50" y="28"/>
                          <a:pt x="47" y="25"/>
                        </a:cubicBezTo>
                        <a:cubicBezTo>
                          <a:pt x="43" y="22"/>
                          <a:pt x="43" y="18"/>
                          <a:pt x="39" y="19"/>
                        </a:cubicBezTo>
                        <a:cubicBezTo>
                          <a:pt x="36" y="21"/>
                          <a:pt x="29" y="20"/>
                          <a:pt x="29" y="18"/>
                        </a:cubicBezTo>
                        <a:cubicBezTo>
                          <a:pt x="29" y="17"/>
                          <a:pt x="24" y="16"/>
                          <a:pt x="22" y="10"/>
                        </a:cubicBezTo>
                        <a:cubicBezTo>
                          <a:pt x="21" y="4"/>
                          <a:pt x="24" y="4"/>
                          <a:pt x="21" y="0"/>
                        </a:cubicBezTo>
                        <a:cubicBezTo>
                          <a:pt x="21" y="2"/>
                          <a:pt x="19" y="4"/>
                          <a:pt x="18" y="6"/>
                        </a:cubicBezTo>
                        <a:cubicBezTo>
                          <a:pt x="14" y="10"/>
                          <a:pt x="6" y="17"/>
                          <a:pt x="6" y="22"/>
                        </a:cubicBezTo>
                        <a:cubicBezTo>
                          <a:pt x="7" y="27"/>
                          <a:pt x="8" y="30"/>
                          <a:pt x="11" y="34"/>
                        </a:cubicBezTo>
                        <a:cubicBezTo>
                          <a:pt x="13" y="37"/>
                          <a:pt x="18" y="45"/>
                          <a:pt x="18" y="45"/>
                        </a:cubicBezTo>
                        <a:cubicBezTo>
                          <a:pt x="18" y="45"/>
                          <a:pt x="19" y="47"/>
                          <a:pt x="20" y="51"/>
                        </a:cubicBezTo>
                        <a:cubicBezTo>
                          <a:pt x="22" y="55"/>
                          <a:pt x="22" y="55"/>
                          <a:pt x="20" y="57"/>
                        </a:cubicBezTo>
                        <a:cubicBezTo>
                          <a:pt x="18" y="58"/>
                          <a:pt x="14" y="55"/>
                          <a:pt x="12" y="55"/>
                        </a:cubicBezTo>
                        <a:cubicBezTo>
                          <a:pt x="10" y="55"/>
                          <a:pt x="9" y="53"/>
                          <a:pt x="7" y="57"/>
                        </a:cubicBezTo>
                        <a:cubicBezTo>
                          <a:pt x="6" y="61"/>
                          <a:pt x="1" y="66"/>
                          <a:pt x="0" y="68"/>
                        </a:cubicBezTo>
                        <a:cubicBezTo>
                          <a:pt x="3" y="68"/>
                          <a:pt x="6" y="70"/>
                          <a:pt x="7" y="72"/>
                        </a:cubicBezTo>
                        <a:cubicBezTo>
                          <a:pt x="9" y="74"/>
                          <a:pt x="11" y="77"/>
                          <a:pt x="12" y="81"/>
                        </a:cubicBezTo>
                        <a:cubicBezTo>
                          <a:pt x="13" y="86"/>
                          <a:pt x="13" y="84"/>
                          <a:pt x="17" y="84"/>
                        </a:cubicBezTo>
                        <a:cubicBezTo>
                          <a:pt x="22" y="83"/>
                          <a:pt x="20" y="90"/>
                          <a:pt x="20" y="95"/>
                        </a:cubicBezTo>
                        <a:cubicBezTo>
                          <a:pt x="21" y="96"/>
                          <a:pt x="23" y="98"/>
                          <a:pt x="26" y="100"/>
                        </a:cubicBezTo>
                        <a:cubicBezTo>
                          <a:pt x="26" y="99"/>
                          <a:pt x="26" y="98"/>
                          <a:pt x="27" y="97"/>
                        </a:cubicBezTo>
                        <a:cubicBezTo>
                          <a:pt x="29" y="96"/>
                          <a:pt x="24" y="95"/>
                          <a:pt x="30" y="93"/>
                        </a:cubicBezTo>
                        <a:cubicBezTo>
                          <a:pt x="35" y="90"/>
                          <a:pt x="36" y="85"/>
                          <a:pt x="37" y="88"/>
                        </a:cubicBezTo>
                        <a:cubicBezTo>
                          <a:pt x="39" y="91"/>
                          <a:pt x="41" y="92"/>
                          <a:pt x="42" y="87"/>
                        </a:cubicBezTo>
                        <a:cubicBezTo>
                          <a:pt x="43" y="83"/>
                          <a:pt x="42" y="81"/>
                          <a:pt x="43" y="80"/>
                        </a:cubicBezTo>
                        <a:cubicBezTo>
                          <a:pt x="44" y="80"/>
                          <a:pt x="44" y="78"/>
                          <a:pt x="46" y="79"/>
                        </a:cubicBezTo>
                        <a:cubicBezTo>
                          <a:pt x="49" y="80"/>
                          <a:pt x="51" y="80"/>
                          <a:pt x="52" y="78"/>
                        </a:cubicBezTo>
                        <a:cubicBezTo>
                          <a:pt x="53" y="76"/>
                          <a:pt x="54" y="72"/>
                          <a:pt x="57" y="73"/>
                        </a:cubicBezTo>
                        <a:cubicBezTo>
                          <a:pt x="61" y="74"/>
                          <a:pt x="60" y="73"/>
                          <a:pt x="65" y="72"/>
                        </a:cubicBezTo>
                        <a:cubicBezTo>
                          <a:pt x="69" y="70"/>
                          <a:pt x="70" y="68"/>
                          <a:pt x="72" y="67"/>
                        </a:cubicBezTo>
                        <a:cubicBezTo>
                          <a:pt x="74" y="66"/>
                          <a:pt x="73" y="54"/>
                          <a:pt x="73" y="53"/>
                        </a:cubicBezTo>
                        <a:cubicBezTo>
                          <a:pt x="73" y="52"/>
                          <a:pt x="75" y="47"/>
                          <a:pt x="77" y="45"/>
                        </a:cubicBezTo>
                        <a:cubicBezTo>
                          <a:pt x="79" y="44"/>
                          <a:pt x="79" y="42"/>
                          <a:pt x="81" y="40"/>
                        </a:cubicBezTo>
                        <a:cubicBezTo>
                          <a:pt x="83" y="38"/>
                          <a:pt x="85" y="35"/>
                          <a:pt x="85" y="35"/>
                        </a:cubicBezTo>
                        <a:cubicBezTo>
                          <a:pt x="85" y="35"/>
                          <a:pt x="79" y="28"/>
                          <a:pt x="77" y="25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5" name="Freeform 103">
                    <a:extLst>
                      <a:ext uri="{FF2B5EF4-FFF2-40B4-BE49-F238E27FC236}">
                        <a16:creationId xmlns:a16="http://schemas.microsoft.com/office/drawing/2014/main" id="{9521999F-4D3C-4604-A49A-48E41F46DB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68846" y="4883487"/>
                    <a:ext cx="500902" cy="433796"/>
                  </a:xfrm>
                  <a:custGeom>
                    <a:avLst/>
                    <a:gdLst>
                      <a:gd name="T0" fmla="*/ 260 w 103"/>
                      <a:gd name="T1" fmla="*/ 83 h 86"/>
                      <a:gd name="T2" fmla="*/ 252 w 103"/>
                      <a:gd name="T3" fmla="*/ 53 h 86"/>
                      <a:gd name="T4" fmla="*/ 238 w 103"/>
                      <a:gd name="T5" fmla="*/ 45 h 86"/>
                      <a:gd name="T6" fmla="*/ 225 w 103"/>
                      <a:gd name="T7" fmla="*/ 21 h 86"/>
                      <a:gd name="T8" fmla="*/ 206 w 103"/>
                      <a:gd name="T9" fmla="*/ 11 h 86"/>
                      <a:gd name="T10" fmla="*/ 171 w 103"/>
                      <a:gd name="T11" fmla="*/ 13 h 86"/>
                      <a:gd name="T12" fmla="*/ 139 w 103"/>
                      <a:gd name="T13" fmla="*/ 29 h 86"/>
                      <a:gd name="T14" fmla="*/ 115 w 103"/>
                      <a:gd name="T15" fmla="*/ 19 h 86"/>
                      <a:gd name="T16" fmla="*/ 105 w 103"/>
                      <a:gd name="T17" fmla="*/ 16 h 86"/>
                      <a:gd name="T18" fmla="*/ 80 w 103"/>
                      <a:gd name="T19" fmla="*/ 45 h 86"/>
                      <a:gd name="T20" fmla="*/ 62 w 103"/>
                      <a:gd name="T21" fmla="*/ 37 h 86"/>
                      <a:gd name="T22" fmla="*/ 48 w 103"/>
                      <a:gd name="T23" fmla="*/ 35 h 86"/>
                      <a:gd name="T24" fmla="*/ 35 w 103"/>
                      <a:gd name="T25" fmla="*/ 35 h 86"/>
                      <a:gd name="T26" fmla="*/ 32 w 103"/>
                      <a:gd name="T27" fmla="*/ 43 h 86"/>
                      <a:gd name="T28" fmla="*/ 13 w 103"/>
                      <a:gd name="T29" fmla="*/ 53 h 86"/>
                      <a:gd name="T30" fmla="*/ 5 w 103"/>
                      <a:gd name="T31" fmla="*/ 72 h 86"/>
                      <a:gd name="T32" fmla="*/ 19 w 103"/>
                      <a:gd name="T33" fmla="*/ 91 h 86"/>
                      <a:gd name="T34" fmla="*/ 27 w 103"/>
                      <a:gd name="T35" fmla="*/ 112 h 86"/>
                      <a:gd name="T36" fmla="*/ 21 w 103"/>
                      <a:gd name="T37" fmla="*/ 128 h 86"/>
                      <a:gd name="T38" fmla="*/ 16 w 103"/>
                      <a:gd name="T39" fmla="*/ 139 h 86"/>
                      <a:gd name="T40" fmla="*/ 24 w 103"/>
                      <a:gd name="T41" fmla="*/ 163 h 86"/>
                      <a:gd name="T42" fmla="*/ 13 w 103"/>
                      <a:gd name="T43" fmla="*/ 177 h 86"/>
                      <a:gd name="T44" fmla="*/ 16 w 103"/>
                      <a:gd name="T45" fmla="*/ 185 h 86"/>
                      <a:gd name="T46" fmla="*/ 21 w 103"/>
                      <a:gd name="T47" fmla="*/ 195 h 86"/>
                      <a:gd name="T48" fmla="*/ 38 w 103"/>
                      <a:gd name="T49" fmla="*/ 206 h 86"/>
                      <a:gd name="T50" fmla="*/ 51 w 103"/>
                      <a:gd name="T51" fmla="*/ 211 h 86"/>
                      <a:gd name="T52" fmla="*/ 56 w 103"/>
                      <a:gd name="T53" fmla="*/ 225 h 86"/>
                      <a:gd name="T54" fmla="*/ 64 w 103"/>
                      <a:gd name="T55" fmla="*/ 227 h 86"/>
                      <a:gd name="T56" fmla="*/ 78 w 103"/>
                      <a:gd name="T57" fmla="*/ 214 h 86"/>
                      <a:gd name="T58" fmla="*/ 83 w 103"/>
                      <a:gd name="T59" fmla="*/ 203 h 86"/>
                      <a:gd name="T60" fmla="*/ 105 w 103"/>
                      <a:gd name="T61" fmla="*/ 211 h 86"/>
                      <a:gd name="T62" fmla="*/ 126 w 103"/>
                      <a:gd name="T63" fmla="*/ 219 h 86"/>
                      <a:gd name="T64" fmla="*/ 121 w 103"/>
                      <a:gd name="T65" fmla="*/ 206 h 86"/>
                      <a:gd name="T66" fmla="*/ 145 w 103"/>
                      <a:gd name="T67" fmla="*/ 203 h 86"/>
                      <a:gd name="T68" fmla="*/ 163 w 103"/>
                      <a:gd name="T69" fmla="*/ 211 h 86"/>
                      <a:gd name="T70" fmla="*/ 180 w 103"/>
                      <a:gd name="T71" fmla="*/ 198 h 86"/>
                      <a:gd name="T72" fmla="*/ 206 w 103"/>
                      <a:gd name="T73" fmla="*/ 182 h 86"/>
                      <a:gd name="T74" fmla="*/ 214 w 103"/>
                      <a:gd name="T75" fmla="*/ 171 h 86"/>
                      <a:gd name="T76" fmla="*/ 228 w 103"/>
                      <a:gd name="T77" fmla="*/ 177 h 86"/>
                      <a:gd name="T78" fmla="*/ 230 w 103"/>
                      <a:gd name="T79" fmla="*/ 158 h 86"/>
                      <a:gd name="T80" fmla="*/ 220 w 103"/>
                      <a:gd name="T81" fmla="*/ 150 h 86"/>
                      <a:gd name="T82" fmla="*/ 220 w 103"/>
                      <a:gd name="T83" fmla="*/ 136 h 86"/>
                      <a:gd name="T84" fmla="*/ 241 w 103"/>
                      <a:gd name="T85" fmla="*/ 118 h 86"/>
                      <a:gd name="T86" fmla="*/ 249 w 103"/>
                      <a:gd name="T87" fmla="*/ 102 h 86"/>
                      <a:gd name="T88" fmla="*/ 268 w 103"/>
                      <a:gd name="T89" fmla="*/ 104 h 86"/>
                      <a:gd name="T90" fmla="*/ 276 w 103"/>
                      <a:gd name="T91" fmla="*/ 96 h 86"/>
                      <a:gd name="T92" fmla="*/ 260 w 103"/>
                      <a:gd name="T93" fmla="*/ 83 h 8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0" t="0" r="r" b="b"/>
                    <a:pathLst>
                      <a:path w="103" h="86">
                        <a:moveTo>
                          <a:pt x="97" y="31"/>
                        </a:moveTo>
                        <a:cubicBezTo>
                          <a:pt x="97" y="26"/>
                          <a:pt x="99" y="19"/>
                          <a:pt x="94" y="20"/>
                        </a:cubicBezTo>
                        <a:cubicBezTo>
                          <a:pt x="90" y="20"/>
                          <a:pt x="90" y="22"/>
                          <a:pt x="89" y="17"/>
                        </a:cubicBezTo>
                        <a:cubicBezTo>
                          <a:pt x="88" y="13"/>
                          <a:pt x="86" y="10"/>
                          <a:pt x="84" y="8"/>
                        </a:cubicBezTo>
                        <a:cubicBezTo>
                          <a:pt x="83" y="6"/>
                          <a:pt x="80" y="4"/>
                          <a:pt x="77" y="4"/>
                        </a:cubicBezTo>
                        <a:cubicBezTo>
                          <a:pt x="75" y="3"/>
                          <a:pt x="69" y="3"/>
                          <a:pt x="64" y="5"/>
                        </a:cubicBezTo>
                        <a:cubicBezTo>
                          <a:pt x="59" y="8"/>
                          <a:pt x="54" y="13"/>
                          <a:pt x="52" y="11"/>
                        </a:cubicBezTo>
                        <a:cubicBezTo>
                          <a:pt x="50" y="10"/>
                          <a:pt x="43" y="7"/>
                          <a:pt x="43" y="7"/>
                        </a:cubicBezTo>
                        <a:cubicBezTo>
                          <a:pt x="43" y="7"/>
                          <a:pt x="42" y="0"/>
                          <a:pt x="39" y="6"/>
                        </a:cubicBezTo>
                        <a:cubicBezTo>
                          <a:pt x="36" y="12"/>
                          <a:pt x="32" y="17"/>
                          <a:pt x="30" y="17"/>
                        </a:cubicBezTo>
                        <a:cubicBezTo>
                          <a:pt x="28" y="17"/>
                          <a:pt x="23" y="14"/>
                          <a:pt x="23" y="14"/>
                        </a:cubicBezTo>
                        <a:cubicBezTo>
                          <a:pt x="23" y="14"/>
                          <a:pt x="21" y="11"/>
                          <a:pt x="18" y="13"/>
                        </a:cubicBezTo>
                        <a:cubicBezTo>
                          <a:pt x="16" y="15"/>
                          <a:pt x="14" y="13"/>
                          <a:pt x="13" y="13"/>
                        </a:cubicBezTo>
                        <a:cubicBezTo>
                          <a:pt x="13" y="14"/>
                          <a:pt x="13" y="15"/>
                          <a:pt x="12" y="16"/>
                        </a:cubicBezTo>
                        <a:cubicBezTo>
                          <a:pt x="10" y="20"/>
                          <a:pt x="7" y="17"/>
                          <a:pt x="5" y="20"/>
                        </a:cubicBezTo>
                        <a:cubicBezTo>
                          <a:pt x="4" y="23"/>
                          <a:pt x="0" y="24"/>
                          <a:pt x="2" y="27"/>
                        </a:cubicBezTo>
                        <a:cubicBezTo>
                          <a:pt x="4" y="29"/>
                          <a:pt x="4" y="30"/>
                          <a:pt x="7" y="34"/>
                        </a:cubicBezTo>
                        <a:cubicBezTo>
                          <a:pt x="9" y="38"/>
                          <a:pt x="11" y="38"/>
                          <a:pt x="10" y="42"/>
                        </a:cubicBezTo>
                        <a:cubicBezTo>
                          <a:pt x="9" y="47"/>
                          <a:pt x="10" y="45"/>
                          <a:pt x="8" y="48"/>
                        </a:cubicBezTo>
                        <a:cubicBezTo>
                          <a:pt x="6" y="52"/>
                          <a:pt x="5" y="47"/>
                          <a:pt x="6" y="52"/>
                        </a:cubicBezTo>
                        <a:cubicBezTo>
                          <a:pt x="7" y="57"/>
                          <a:pt x="10" y="56"/>
                          <a:pt x="9" y="61"/>
                        </a:cubicBezTo>
                        <a:cubicBezTo>
                          <a:pt x="9" y="65"/>
                          <a:pt x="5" y="61"/>
                          <a:pt x="5" y="66"/>
                        </a:cubicBezTo>
                        <a:cubicBezTo>
                          <a:pt x="5" y="67"/>
                          <a:pt x="5" y="68"/>
                          <a:pt x="6" y="69"/>
                        </a:cubicBezTo>
                        <a:cubicBezTo>
                          <a:pt x="7" y="69"/>
                          <a:pt x="8" y="71"/>
                          <a:pt x="8" y="73"/>
                        </a:cubicBezTo>
                        <a:cubicBezTo>
                          <a:pt x="9" y="76"/>
                          <a:pt x="12" y="76"/>
                          <a:pt x="14" y="77"/>
                        </a:cubicBezTo>
                        <a:cubicBezTo>
                          <a:pt x="17" y="78"/>
                          <a:pt x="19" y="76"/>
                          <a:pt x="19" y="79"/>
                        </a:cubicBezTo>
                        <a:cubicBezTo>
                          <a:pt x="19" y="82"/>
                          <a:pt x="19" y="81"/>
                          <a:pt x="21" y="84"/>
                        </a:cubicBezTo>
                        <a:cubicBezTo>
                          <a:pt x="22" y="86"/>
                          <a:pt x="22" y="85"/>
                          <a:pt x="24" y="85"/>
                        </a:cubicBezTo>
                        <a:cubicBezTo>
                          <a:pt x="27" y="85"/>
                          <a:pt x="30" y="82"/>
                          <a:pt x="29" y="80"/>
                        </a:cubicBezTo>
                        <a:cubicBezTo>
                          <a:pt x="27" y="78"/>
                          <a:pt x="27" y="75"/>
                          <a:pt x="31" y="76"/>
                        </a:cubicBezTo>
                        <a:cubicBezTo>
                          <a:pt x="35" y="77"/>
                          <a:pt x="39" y="77"/>
                          <a:pt x="39" y="79"/>
                        </a:cubicBezTo>
                        <a:cubicBezTo>
                          <a:pt x="39" y="82"/>
                          <a:pt x="47" y="82"/>
                          <a:pt x="47" y="82"/>
                        </a:cubicBezTo>
                        <a:cubicBezTo>
                          <a:pt x="47" y="82"/>
                          <a:pt x="41" y="77"/>
                          <a:pt x="45" y="77"/>
                        </a:cubicBezTo>
                        <a:cubicBezTo>
                          <a:pt x="50" y="77"/>
                          <a:pt x="52" y="74"/>
                          <a:pt x="54" y="76"/>
                        </a:cubicBezTo>
                        <a:cubicBezTo>
                          <a:pt x="55" y="77"/>
                          <a:pt x="58" y="79"/>
                          <a:pt x="61" y="79"/>
                        </a:cubicBezTo>
                        <a:cubicBezTo>
                          <a:pt x="65" y="79"/>
                          <a:pt x="59" y="76"/>
                          <a:pt x="67" y="74"/>
                        </a:cubicBezTo>
                        <a:cubicBezTo>
                          <a:pt x="74" y="72"/>
                          <a:pt x="75" y="68"/>
                          <a:pt x="77" y="68"/>
                        </a:cubicBezTo>
                        <a:cubicBezTo>
                          <a:pt x="78" y="68"/>
                          <a:pt x="77" y="61"/>
                          <a:pt x="80" y="64"/>
                        </a:cubicBezTo>
                        <a:cubicBezTo>
                          <a:pt x="83" y="67"/>
                          <a:pt x="83" y="67"/>
                          <a:pt x="85" y="66"/>
                        </a:cubicBezTo>
                        <a:cubicBezTo>
                          <a:pt x="87" y="65"/>
                          <a:pt x="87" y="60"/>
                          <a:pt x="86" y="59"/>
                        </a:cubicBezTo>
                        <a:cubicBezTo>
                          <a:pt x="86" y="58"/>
                          <a:pt x="84" y="56"/>
                          <a:pt x="82" y="56"/>
                        </a:cubicBezTo>
                        <a:cubicBezTo>
                          <a:pt x="81" y="55"/>
                          <a:pt x="78" y="53"/>
                          <a:pt x="82" y="51"/>
                        </a:cubicBezTo>
                        <a:cubicBezTo>
                          <a:pt x="86" y="49"/>
                          <a:pt x="89" y="46"/>
                          <a:pt x="90" y="44"/>
                        </a:cubicBezTo>
                        <a:cubicBezTo>
                          <a:pt x="91" y="43"/>
                          <a:pt x="90" y="38"/>
                          <a:pt x="93" y="38"/>
                        </a:cubicBezTo>
                        <a:cubicBezTo>
                          <a:pt x="97" y="38"/>
                          <a:pt x="97" y="39"/>
                          <a:pt x="100" y="39"/>
                        </a:cubicBezTo>
                        <a:cubicBezTo>
                          <a:pt x="102" y="38"/>
                          <a:pt x="102" y="37"/>
                          <a:pt x="103" y="36"/>
                        </a:cubicBezTo>
                        <a:cubicBezTo>
                          <a:pt x="100" y="34"/>
                          <a:pt x="98" y="32"/>
                          <a:pt x="97" y="31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6" name="Freeform 104">
                    <a:extLst>
                      <a:ext uri="{FF2B5EF4-FFF2-40B4-BE49-F238E27FC236}">
                        <a16:creationId xmlns:a16="http://schemas.microsoft.com/office/drawing/2014/main" id="{8DC9F58A-58C9-40CC-A300-FFB15D2F92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09868" y="4843880"/>
                    <a:ext cx="622498" cy="428139"/>
                  </a:xfrm>
                  <a:custGeom>
                    <a:avLst/>
                    <a:gdLst>
                      <a:gd name="T0" fmla="*/ 332 w 128"/>
                      <a:gd name="T1" fmla="*/ 184 h 85"/>
                      <a:gd name="T2" fmla="*/ 324 w 128"/>
                      <a:gd name="T3" fmla="*/ 160 h 85"/>
                      <a:gd name="T4" fmla="*/ 330 w 128"/>
                      <a:gd name="T5" fmla="*/ 150 h 85"/>
                      <a:gd name="T6" fmla="*/ 335 w 128"/>
                      <a:gd name="T7" fmla="*/ 134 h 85"/>
                      <a:gd name="T8" fmla="*/ 327 w 128"/>
                      <a:gd name="T9" fmla="*/ 112 h 85"/>
                      <a:gd name="T10" fmla="*/ 314 w 128"/>
                      <a:gd name="T11" fmla="*/ 93 h 85"/>
                      <a:gd name="T12" fmla="*/ 322 w 128"/>
                      <a:gd name="T13" fmla="*/ 75 h 85"/>
                      <a:gd name="T14" fmla="*/ 340 w 128"/>
                      <a:gd name="T15" fmla="*/ 64 h 85"/>
                      <a:gd name="T16" fmla="*/ 340 w 128"/>
                      <a:gd name="T17" fmla="*/ 56 h 85"/>
                      <a:gd name="T18" fmla="*/ 340 w 128"/>
                      <a:gd name="T19" fmla="*/ 59 h 85"/>
                      <a:gd name="T20" fmla="*/ 308 w 128"/>
                      <a:gd name="T21" fmla="*/ 67 h 85"/>
                      <a:gd name="T22" fmla="*/ 263 w 128"/>
                      <a:gd name="T23" fmla="*/ 59 h 85"/>
                      <a:gd name="T24" fmla="*/ 244 w 128"/>
                      <a:gd name="T25" fmla="*/ 48 h 85"/>
                      <a:gd name="T26" fmla="*/ 225 w 128"/>
                      <a:gd name="T27" fmla="*/ 45 h 85"/>
                      <a:gd name="T28" fmla="*/ 198 w 128"/>
                      <a:gd name="T29" fmla="*/ 40 h 85"/>
                      <a:gd name="T30" fmla="*/ 182 w 128"/>
                      <a:gd name="T31" fmla="*/ 29 h 85"/>
                      <a:gd name="T32" fmla="*/ 163 w 128"/>
                      <a:gd name="T33" fmla="*/ 11 h 85"/>
                      <a:gd name="T34" fmla="*/ 139 w 128"/>
                      <a:gd name="T35" fmla="*/ 13 h 85"/>
                      <a:gd name="T36" fmla="*/ 118 w 128"/>
                      <a:gd name="T37" fmla="*/ 8 h 85"/>
                      <a:gd name="T38" fmla="*/ 107 w 128"/>
                      <a:gd name="T39" fmla="*/ 0 h 85"/>
                      <a:gd name="T40" fmla="*/ 94 w 128"/>
                      <a:gd name="T41" fmla="*/ 11 h 85"/>
                      <a:gd name="T42" fmla="*/ 88 w 128"/>
                      <a:gd name="T43" fmla="*/ 40 h 85"/>
                      <a:gd name="T44" fmla="*/ 83 w 128"/>
                      <a:gd name="T45" fmla="*/ 64 h 85"/>
                      <a:gd name="T46" fmla="*/ 62 w 128"/>
                      <a:gd name="T47" fmla="*/ 67 h 85"/>
                      <a:gd name="T48" fmla="*/ 40 w 128"/>
                      <a:gd name="T49" fmla="*/ 101 h 85"/>
                      <a:gd name="T50" fmla="*/ 19 w 128"/>
                      <a:gd name="T51" fmla="*/ 123 h 85"/>
                      <a:gd name="T52" fmla="*/ 0 w 128"/>
                      <a:gd name="T53" fmla="*/ 136 h 85"/>
                      <a:gd name="T54" fmla="*/ 16 w 128"/>
                      <a:gd name="T55" fmla="*/ 136 h 85"/>
                      <a:gd name="T56" fmla="*/ 27 w 128"/>
                      <a:gd name="T57" fmla="*/ 144 h 85"/>
                      <a:gd name="T58" fmla="*/ 54 w 128"/>
                      <a:gd name="T59" fmla="*/ 144 h 85"/>
                      <a:gd name="T60" fmla="*/ 94 w 128"/>
                      <a:gd name="T61" fmla="*/ 152 h 85"/>
                      <a:gd name="T62" fmla="*/ 107 w 128"/>
                      <a:gd name="T63" fmla="*/ 166 h 85"/>
                      <a:gd name="T64" fmla="*/ 126 w 128"/>
                      <a:gd name="T65" fmla="*/ 168 h 85"/>
                      <a:gd name="T66" fmla="*/ 150 w 128"/>
                      <a:gd name="T67" fmla="*/ 168 h 85"/>
                      <a:gd name="T68" fmla="*/ 158 w 128"/>
                      <a:gd name="T69" fmla="*/ 171 h 85"/>
                      <a:gd name="T70" fmla="*/ 174 w 128"/>
                      <a:gd name="T71" fmla="*/ 176 h 85"/>
                      <a:gd name="T72" fmla="*/ 204 w 128"/>
                      <a:gd name="T73" fmla="*/ 174 h 85"/>
                      <a:gd name="T74" fmla="*/ 212 w 128"/>
                      <a:gd name="T75" fmla="*/ 187 h 85"/>
                      <a:gd name="T76" fmla="*/ 236 w 128"/>
                      <a:gd name="T77" fmla="*/ 187 h 85"/>
                      <a:gd name="T78" fmla="*/ 255 w 128"/>
                      <a:gd name="T79" fmla="*/ 184 h 85"/>
                      <a:gd name="T80" fmla="*/ 265 w 128"/>
                      <a:gd name="T81" fmla="*/ 203 h 85"/>
                      <a:gd name="T82" fmla="*/ 287 w 128"/>
                      <a:gd name="T83" fmla="*/ 200 h 85"/>
                      <a:gd name="T84" fmla="*/ 300 w 128"/>
                      <a:gd name="T85" fmla="*/ 219 h 85"/>
                      <a:gd name="T86" fmla="*/ 308 w 128"/>
                      <a:gd name="T87" fmla="*/ 222 h 85"/>
                      <a:gd name="T88" fmla="*/ 319 w 128"/>
                      <a:gd name="T89" fmla="*/ 214 h 85"/>
                      <a:gd name="T90" fmla="*/ 319 w 128"/>
                      <a:gd name="T91" fmla="*/ 203 h 85"/>
                      <a:gd name="T92" fmla="*/ 322 w 128"/>
                      <a:gd name="T93" fmla="*/ 203 h 85"/>
                      <a:gd name="T94" fmla="*/ 322 w 128"/>
                      <a:gd name="T95" fmla="*/ 198 h 85"/>
                      <a:gd name="T96" fmla="*/ 332 w 128"/>
                      <a:gd name="T97" fmla="*/ 184 h 85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128" h="85">
                        <a:moveTo>
                          <a:pt x="124" y="69"/>
                        </a:moveTo>
                        <a:cubicBezTo>
                          <a:pt x="125" y="64"/>
                          <a:pt x="122" y="65"/>
                          <a:pt x="121" y="60"/>
                        </a:cubicBezTo>
                        <a:cubicBezTo>
                          <a:pt x="120" y="55"/>
                          <a:pt x="121" y="60"/>
                          <a:pt x="123" y="56"/>
                        </a:cubicBezTo>
                        <a:cubicBezTo>
                          <a:pt x="125" y="53"/>
                          <a:pt x="124" y="54"/>
                          <a:pt x="125" y="50"/>
                        </a:cubicBezTo>
                        <a:cubicBezTo>
                          <a:pt x="126" y="45"/>
                          <a:pt x="124" y="45"/>
                          <a:pt x="122" y="42"/>
                        </a:cubicBezTo>
                        <a:cubicBezTo>
                          <a:pt x="119" y="38"/>
                          <a:pt x="119" y="37"/>
                          <a:pt x="117" y="35"/>
                        </a:cubicBezTo>
                        <a:cubicBezTo>
                          <a:pt x="115" y="32"/>
                          <a:pt x="119" y="31"/>
                          <a:pt x="120" y="28"/>
                        </a:cubicBezTo>
                        <a:cubicBezTo>
                          <a:pt x="122" y="25"/>
                          <a:pt x="125" y="28"/>
                          <a:pt x="127" y="24"/>
                        </a:cubicBezTo>
                        <a:cubicBezTo>
                          <a:pt x="128" y="22"/>
                          <a:pt x="128" y="22"/>
                          <a:pt x="127" y="21"/>
                        </a:cubicBezTo>
                        <a:cubicBezTo>
                          <a:pt x="127" y="21"/>
                          <a:pt x="127" y="21"/>
                          <a:pt x="127" y="22"/>
                        </a:cubicBezTo>
                        <a:cubicBezTo>
                          <a:pt x="125" y="24"/>
                          <a:pt x="121" y="25"/>
                          <a:pt x="115" y="25"/>
                        </a:cubicBezTo>
                        <a:cubicBezTo>
                          <a:pt x="108" y="25"/>
                          <a:pt x="100" y="24"/>
                          <a:pt x="98" y="22"/>
                        </a:cubicBezTo>
                        <a:cubicBezTo>
                          <a:pt x="96" y="20"/>
                          <a:pt x="93" y="19"/>
                          <a:pt x="91" y="18"/>
                        </a:cubicBezTo>
                        <a:cubicBezTo>
                          <a:pt x="90" y="17"/>
                          <a:pt x="87" y="16"/>
                          <a:pt x="84" y="17"/>
                        </a:cubicBezTo>
                        <a:cubicBezTo>
                          <a:pt x="81" y="17"/>
                          <a:pt x="76" y="15"/>
                          <a:pt x="74" y="15"/>
                        </a:cubicBezTo>
                        <a:cubicBezTo>
                          <a:pt x="72" y="15"/>
                          <a:pt x="70" y="14"/>
                          <a:pt x="68" y="11"/>
                        </a:cubicBezTo>
                        <a:cubicBezTo>
                          <a:pt x="65" y="8"/>
                          <a:pt x="63" y="2"/>
                          <a:pt x="61" y="4"/>
                        </a:cubicBezTo>
                        <a:cubicBezTo>
                          <a:pt x="58" y="6"/>
                          <a:pt x="54" y="5"/>
                          <a:pt x="52" y="5"/>
                        </a:cubicBezTo>
                        <a:cubicBezTo>
                          <a:pt x="49" y="5"/>
                          <a:pt x="47" y="5"/>
                          <a:pt x="44" y="3"/>
                        </a:cubicBezTo>
                        <a:cubicBezTo>
                          <a:pt x="43" y="2"/>
                          <a:pt x="41" y="1"/>
                          <a:pt x="40" y="0"/>
                        </a:cubicBezTo>
                        <a:cubicBezTo>
                          <a:pt x="37" y="2"/>
                          <a:pt x="36" y="3"/>
                          <a:pt x="35" y="4"/>
                        </a:cubicBezTo>
                        <a:cubicBezTo>
                          <a:pt x="32" y="6"/>
                          <a:pt x="32" y="12"/>
                          <a:pt x="33" y="15"/>
                        </a:cubicBezTo>
                        <a:cubicBezTo>
                          <a:pt x="33" y="17"/>
                          <a:pt x="32" y="24"/>
                          <a:pt x="31" y="24"/>
                        </a:cubicBezTo>
                        <a:cubicBezTo>
                          <a:pt x="30" y="24"/>
                          <a:pt x="24" y="25"/>
                          <a:pt x="23" y="25"/>
                        </a:cubicBezTo>
                        <a:cubicBezTo>
                          <a:pt x="23" y="25"/>
                          <a:pt x="17" y="37"/>
                          <a:pt x="15" y="38"/>
                        </a:cubicBezTo>
                        <a:cubicBezTo>
                          <a:pt x="13" y="39"/>
                          <a:pt x="7" y="46"/>
                          <a:pt x="7" y="46"/>
                        </a:cubicBezTo>
                        <a:cubicBezTo>
                          <a:pt x="6" y="46"/>
                          <a:pt x="0" y="51"/>
                          <a:pt x="0" y="51"/>
                        </a:cubicBezTo>
                        <a:cubicBezTo>
                          <a:pt x="2" y="51"/>
                          <a:pt x="5" y="50"/>
                          <a:pt x="6" y="51"/>
                        </a:cubicBezTo>
                        <a:cubicBezTo>
                          <a:pt x="7" y="53"/>
                          <a:pt x="8" y="53"/>
                          <a:pt x="10" y="54"/>
                        </a:cubicBezTo>
                        <a:cubicBezTo>
                          <a:pt x="11" y="55"/>
                          <a:pt x="15" y="55"/>
                          <a:pt x="20" y="54"/>
                        </a:cubicBezTo>
                        <a:cubicBezTo>
                          <a:pt x="26" y="54"/>
                          <a:pt x="35" y="55"/>
                          <a:pt x="35" y="57"/>
                        </a:cubicBezTo>
                        <a:cubicBezTo>
                          <a:pt x="36" y="59"/>
                          <a:pt x="37" y="62"/>
                          <a:pt x="40" y="62"/>
                        </a:cubicBezTo>
                        <a:cubicBezTo>
                          <a:pt x="43" y="62"/>
                          <a:pt x="46" y="62"/>
                          <a:pt x="47" y="63"/>
                        </a:cubicBezTo>
                        <a:cubicBezTo>
                          <a:pt x="49" y="65"/>
                          <a:pt x="54" y="63"/>
                          <a:pt x="56" y="63"/>
                        </a:cubicBezTo>
                        <a:cubicBezTo>
                          <a:pt x="57" y="62"/>
                          <a:pt x="59" y="61"/>
                          <a:pt x="59" y="64"/>
                        </a:cubicBezTo>
                        <a:cubicBezTo>
                          <a:pt x="59" y="67"/>
                          <a:pt x="60" y="66"/>
                          <a:pt x="65" y="66"/>
                        </a:cubicBezTo>
                        <a:cubicBezTo>
                          <a:pt x="70" y="66"/>
                          <a:pt x="74" y="63"/>
                          <a:pt x="76" y="65"/>
                        </a:cubicBezTo>
                        <a:cubicBezTo>
                          <a:pt x="78" y="66"/>
                          <a:pt x="75" y="68"/>
                          <a:pt x="79" y="70"/>
                        </a:cubicBezTo>
                        <a:cubicBezTo>
                          <a:pt x="82" y="71"/>
                          <a:pt x="84" y="70"/>
                          <a:pt x="88" y="70"/>
                        </a:cubicBezTo>
                        <a:cubicBezTo>
                          <a:pt x="92" y="70"/>
                          <a:pt x="93" y="67"/>
                          <a:pt x="95" y="69"/>
                        </a:cubicBezTo>
                        <a:cubicBezTo>
                          <a:pt x="97" y="71"/>
                          <a:pt x="94" y="76"/>
                          <a:pt x="99" y="76"/>
                        </a:cubicBezTo>
                        <a:cubicBezTo>
                          <a:pt x="103" y="76"/>
                          <a:pt x="104" y="73"/>
                          <a:pt x="107" y="75"/>
                        </a:cubicBezTo>
                        <a:cubicBezTo>
                          <a:pt x="110" y="77"/>
                          <a:pt x="112" y="82"/>
                          <a:pt x="112" y="82"/>
                        </a:cubicBezTo>
                        <a:cubicBezTo>
                          <a:pt x="112" y="82"/>
                          <a:pt x="113" y="80"/>
                          <a:pt x="115" y="83"/>
                        </a:cubicBezTo>
                        <a:cubicBezTo>
                          <a:pt x="117" y="85"/>
                          <a:pt x="119" y="81"/>
                          <a:pt x="119" y="80"/>
                        </a:cubicBezTo>
                        <a:cubicBezTo>
                          <a:pt x="120" y="79"/>
                          <a:pt x="118" y="76"/>
                          <a:pt x="119" y="76"/>
                        </a:cubicBezTo>
                        <a:cubicBezTo>
                          <a:pt x="120" y="76"/>
                          <a:pt x="120" y="76"/>
                          <a:pt x="120" y="76"/>
                        </a:cubicBezTo>
                        <a:cubicBezTo>
                          <a:pt x="120" y="76"/>
                          <a:pt x="120" y="75"/>
                          <a:pt x="120" y="74"/>
                        </a:cubicBezTo>
                        <a:cubicBezTo>
                          <a:pt x="120" y="69"/>
                          <a:pt x="124" y="73"/>
                          <a:pt x="124" y="69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7" name="Freeform 105">
                    <a:extLst>
                      <a:ext uri="{FF2B5EF4-FFF2-40B4-BE49-F238E27FC236}">
                        <a16:creationId xmlns:a16="http://schemas.microsoft.com/office/drawing/2014/main" id="{F58C3DE4-8671-4415-B90D-643CAA8ABB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84095" y="4626981"/>
                    <a:ext cx="442826" cy="343265"/>
                  </a:xfrm>
                  <a:custGeom>
                    <a:avLst/>
                    <a:gdLst>
                      <a:gd name="T0" fmla="*/ 223 w 91"/>
                      <a:gd name="T1" fmla="*/ 150 h 68"/>
                      <a:gd name="T2" fmla="*/ 198 w 91"/>
                      <a:gd name="T3" fmla="*/ 137 h 68"/>
                      <a:gd name="T4" fmla="*/ 201 w 91"/>
                      <a:gd name="T5" fmla="*/ 120 h 68"/>
                      <a:gd name="T6" fmla="*/ 188 w 91"/>
                      <a:gd name="T7" fmla="*/ 99 h 68"/>
                      <a:gd name="T8" fmla="*/ 185 w 91"/>
                      <a:gd name="T9" fmla="*/ 75 h 68"/>
                      <a:gd name="T10" fmla="*/ 172 w 91"/>
                      <a:gd name="T11" fmla="*/ 64 h 68"/>
                      <a:gd name="T12" fmla="*/ 156 w 91"/>
                      <a:gd name="T13" fmla="*/ 48 h 68"/>
                      <a:gd name="T14" fmla="*/ 147 w 91"/>
                      <a:gd name="T15" fmla="*/ 37 h 68"/>
                      <a:gd name="T16" fmla="*/ 113 w 91"/>
                      <a:gd name="T17" fmla="*/ 32 h 68"/>
                      <a:gd name="T18" fmla="*/ 110 w 91"/>
                      <a:gd name="T19" fmla="*/ 13 h 68"/>
                      <a:gd name="T20" fmla="*/ 70 w 91"/>
                      <a:gd name="T21" fmla="*/ 11 h 68"/>
                      <a:gd name="T22" fmla="*/ 54 w 91"/>
                      <a:gd name="T23" fmla="*/ 24 h 68"/>
                      <a:gd name="T24" fmla="*/ 38 w 91"/>
                      <a:gd name="T25" fmla="*/ 24 h 68"/>
                      <a:gd name="T26" fmla="*/ 16 w 91"/>
                      <a:gd name="T27" fmla="*/ 3 h 68"/>
                      <a:gd name="T28" fmla="*/ 0 w 91"/>
                      <a:gd name="T29" fmla="*/ 13 h 68"/>
                      <a:gd name="T30" fmla="*/ 3 w 91"/>
                      <a:gd name="T31" fmla="*/ 59 h 68"/>
                      <a:gd name="T32" fmla="*/ 24 w 91"/>
                      <a:gd name="T33" fmla="*/ 80 h 68"/>
                      <a:gd name="T34" fmla="*/ 43 w 91"/>
                      <a:gd name="T35" fmla="*/ 94 h 68"/>
                      <a:gd name="T36" fmla="*/ 11 w 91"/>
                      <a:gd name="T37" fmla="*/ 115 h 68"/>
                      <a:gd name="T38" fmla="*/ 21 w 91"/>
                      <a:gd name="T39" fmla="*/ 123 h 68"/>
                      <a:gd name="T40" fmla="*/ 43 w 91"/>
                      <a:gd name="T41" fmla="*/ 128 h 68"/>
                      <a:gd name="T42" fmla="*/ 67 w 91"/>
                      <a:gd name="T43" fmla="*/ 126 h 68"/>
                      <a:gd name="T44" fmla="*/ 86 w 91"/>
                      <a:gd name="T45" fmla="*/ 145 h 68"/>
                      <a:gd name="T46" fmla="*/ 102 w 91"/>
                      <a:gd name="T47" fmla="*/ 155 h 68"/>
                      <a:gd name="T48" fmla="*/ 129 w 91"/>
                      <a:gd name="T49" fmla="*/ 161 h 68"/>
                      <a:gd name="T50" fmla="*/ 147 w 91"/>
                      <a:gd name="T51" fmla="*/ 163 h 68"/>
                      <a:gd name="T52" fmla="*/ 166 w 91"/>
                      <a:gd name="T53" fmla="*/ 174 h 68"/>
                      <a:gd name="T54" fmla="*/ 212 w 91"/>
                      <a:gd name="T55" fmla="*/ 182 h 68"/>
                      <a:gd name="T56" fmla="*/ 244 w 91"/>
                      <a:gd name="T57" fmla="*/ 174 h 68"/>
                      <a:gd name="T58" fmla="*/ 244 w 91"/>
                      <a:gd name="T59" fmla="*/ 171 h 68"/>
                      <a:gd name="T60" fmla="*/ 241 w 91"/>
                      <a:gd name="T61" fmla="*/ 163 h 68"/>
                      <a:gd name="T62" fmla="*/ 223 w 91"/>
                      <a:gd name="T63" fmla="*/ 150 h 6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91" h="68">
                        <a:moveTo>
                          <a:pt x="83" y="56"/>
                        </a:moveTo>
                        <a:cubicBezTo>
                          <a:pt x="78" y="52"/>
                          <a:pt x="76" y="53"/>
                          <a:pt x="74" y="51"/>
                        </a:cubicBezTo>
                        <a:cubicBezTo>
                          <a:pt x="72" y="48"/>
                          <a:pt x="77" y="49"/>
                          <a:pt x="75" y="45"/>
                        </a:cubicBezTo>
                        <a:cubicBezTo>
                          <a:pt x="73" y="41"/>
                          <a:pt x="72" y="39"/>
                          <a:pt x="70" y="37"/>
                        </a:cubicBezTo>
                        <a:cubicBezTo>
                          <a:pt x="67" y="35"/>
                          <a:pt x="69" y="28"/>
                          <a:pt x="69" y="28"/>
                        </a:cubicBezTo>
                        <a:cubicBezTo>
                          <a:pt x="64" y="24"/>
                          <a:pt x="64" y="24"/>
                          <a:pt x="64" y="24"/>
                        </a:cubicBezTo>
                        <a:cubicBezTo>
                          <a:pt x="64" y="24"/>
                          <a:pt x="59" y="19"/>
                          <a:pt x="58" y="18"/>
                        </a:cubicBezTo>
                        <a:cubicBezTo>
                          <a:pt x="57" y="17"/>
                          <a:pt x="55" y="14"/>
                          <a:pt x="55" y="14"/>
                        </a:cubicBezTo>
                        <a:cubicBezTo>
                          <a:pt x="55" y="14"/>
                          <a:pt x="42" y="15"/>
                          <a:pt x="42" y="12"/>
                        </a:cubicBezTo>
                        <a:cubicBezTo>
                          <a:pt x="42" y="8"/>
                          <a:pt x="43" y="4"/>
                          <a:pt x="41" y="5"/>
                        </a:cubicBezTo>
                        <a:cubicBezTo>
                          <a:pt x="38" y="5"/>
                          <a:pt x="26" y="4"/>
                          <a:pt x="26" y="4"/>
                        </a:cubicBezTo>
                        <a:cubicBezTo>
                          <a:pt x="26" y="4"/>
                          <a:pt x="22" y="8"/>
                          <a:pt x="20" y="9"/>
                        </a:cubicBezTo>
                        <a:cubicBezTo>
                          <a:pt x="19" y="11"/>
                          <a:pt x="15" y="12"/>
                          <a:pt x="14" y="9"/>
                        </a:cubicBezTo>
                        <a:cubicBezTo>
                          <a:pt x="12" y="7"/>
                          <a:pt x="7" y="1"/>
                          <a:pt x="6" y="1"/>
                        </a:cubicBezTo>
                        <a:cubicBezTo>
                          <a:pt x="6" y="0"/>
                          <a:pt x="0" y="5"/>
                          <a:pt x="0" y="5"/>
                        </a:cubicBezTo>
                        <a:cubicBezTo>
                          <a:pt x="1" y="22"/>
                          <a:pt x="1" y="22"/>
                          <a:pt x="1" y="22"/>
                        </a:cubicBezTo>
                        <a:cubicBezTo>
                          <a:pt x="1" y="22"/>
                          <a:pt x="7" y="28"/>
                          <a:pt x="9" y="30"/>
                        </a:cubicBezTo>
                        <a:cubicBezTo>
                          <a:pt x="12" y="31"/>
                          <a:pt x="16" y="35"/>
                          <a:pt x="16" y="35"/>
                        </a:cubicBezTo>
                        <a:cubicBezTo>
                          <a:pt x="16" y="35"/>
                          <a:pt x="9" y="40"/>
                          <a:pt x="4" y="43"/>
                        </a:cubicBezTo>
                        <a:cubicBezTo>
                          <a:pt x="5" y="44"/>
                          <a:pt x="7" y="45"/>
                          <a:pt x="8" y="46"/>
                        </a:cubicBezTo>
                        <a:cubicBezTo>
                          <a:pt x="11" y="48"/>
                          <a:pt x="13" y="48"/>
                          <a:pt x="16" y="48"/>
                        </a:cubicBezTo>
                        <a:cubicBezTo>
                          <a:pt x="18" y="48"/>
                          <a:pt x="22" y="49"/>
                          <a:pt x="25" y="47"/>
                        </a:cubicBezTo>
                        <a:cubicBezTo>
                          <a:pt x="27" y="45"/>
                          <a:pt x="29" y="51"/>
                          <a:pt x="32" y="54"/>
                        </a:cubicBezTo>
                        <a:cubicBezTo>
                          <a:pt x="34" y="57"/>
                          <a:pt x="36" y="58"/>
                          <a:pt x="38" y="58"/>
                        </a:cubicBezTo>
                        <a:cubicBezTo>
                          <a:pt x="40" y="58"/>
                          <a:pt x="45" y="60"/>
                          <a:pt x="48" y="60"/>
                        </a:cubicBezTo>
                        <a:cubicBezTo>
                          <a:pt x="51" y="59"/>
                          <a:pt x="54" y="60"/>
                          <a:pt x="55" y="61"/>
                        </a:cubicBezTo>
                        <a:cubicBezTo>
                          <a:pt x="57" y="62"/>
                          <a:pt x="60" y="63"/>
                          <a:pt x="62" y="65"/>
                        </a:cubicBezTo>
                        <a:cubicBezTo>
                          <a:pt x="64" y="67"/>
                          <a:pt x="72" y="68"/>
                          <a:pt x="79" y="68"/>
                        </a:cubicBezTo>
                        <a:cubicBezTo>
                          <a:pt x="85" y="68"/>
                          <a:pt x="89" y="67"/>
                          <a:pt x="91" y="65"/>
                        </a:cubicBezTo>
                        <a:cubicBezTo>
                          <a:pt x="91" y="64"/>
                          <a:pt x="91" y="64"/>
                          <a:pt x="91" y="64"/>
                        </a:cubicBezTo>
                        <a:cubicBezTo>
                          <a:pt x="91" y="63"/>
                          <a:pt x="90" y="63"/>
                          <a:pt x="90" y="61"/>
                        </a:cubicBezTo>
                        <a:cubicBezTo>
                          <a:pt x="89" y="57"/>
                          <a:pt x="88" y="59"/>
                          <a:pt x="83" y="56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>
                    <a:defPPr>
                      <a:defRPr lang="fr-FR"/>
                    </a:defPPr>
                    <a:lvl1pPr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1pPr>
                    <a:lvl2pPr marL="4572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2pPr>
                    <a:lvl3pPr marL="9144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3pPr>
                    <a:lvl4pPr marL="13716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4pPr>
                    <a:lvl5pPr marL="1828800" algn="l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lvl9pPr>
                  </a:lstStyle>
                  <a:p>
                    <a:endParaRPr lang="en-US" dirty="0"/>
                  </a:p>
                </p:txBody>
              </p:sp>
              <p:sp>
                <p:nvSpPr>
                  <p:cNvPr id="348" name="Freeform 180">
                    <a:extLst>
                      <a:ext uri="{FF2B5EF4-FFF2-40B4-BE49-F238E27FC236}">
                        <a16:creationId xmlns:a16="http://schemas.microsoft.com/office/drawing/2014/main" id="{6087D76D-A79A-4D02-A3F5-E5462A0C50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22770" y="3093636"/>
                    <a:ext cx="476403" cy="631404"/>
                  </a:xfrm>
                  <a:custGeom>
                    <a:avLst/>
                    <a:gdLst>
                      <a:gd name="T0" fmla="*/ 0 w 240"/>
                      <a:gd name="T1" fmla="*/ 27 h 310"/>
                      <a:gd name="T2" fmla="*/ 30 w 240"/>
                      <a:gd name="T3" fmla="*/ 0 h 310"/>
                      <a:gd name="T4" fmla="*/ 78 w 240"/>
                      <a:gd name="T5" fmla="*/ 40 h 310"/>
                      <a:gd name="T6" fmla="*/ 80 w 240"/>
                      <a:gd name="T7" fmla="*/ 66 h 310"/>
                      <a:gd name="T8" fmla="*/ 144 w 240"/>
                      <a:gd name="T9" fmla="*/ 56 h 310"/>
                      <a:gd name="T10" fmla="*/ 187 w 240"/>
                      <a:gd name="T11" fmla="*/ 123 h 310"/>
                      <a:gd name="T12" fmla="*/ 188 w 240"/>
                      <a:gd name="T13" fmla="*/ 160 h 310"/>
                      <a:gd name="T14" fmla="*/ 233 w 240"/>
                      <a:gd name="T15" fmla="*/ 187 h 310"/>
                      <a:gd name="T16" fmla="*/ 240 w 240"/>
                      <a:gd name="T17" fmla="*/ 221 h 310"/>
                      <a:gd name="T18" fmla="*/ 166 w 240"/>
                      <a:gd name="T19" fmla="*/ 264 h 310"/>
                      <a:gd name="T20" fmla="*/ 172 w 240"/>
                      <a:gd name="T21" fmla="*/ 283 h 310"/>
                      <a:gd name="T22" fmla="*/ 126 w 240"/>
                      <a:gd name="T23" fmla="*/ 302 h 310"/>
                      <a:gd name="T24" fmla="*/ 105 w 240"/>
                      <a:gd name="T25" fmla="*/ 287 h 310"/>
                      <a:gd name="T26" fmla="*/ 99 w 240"/>
                      <a:gd name="T27" fmla="*/ 310 h 310"/>
                      <a:gd name="T28" fmla="*/ 49 w 240"/>
                      <a:gd name="T29" fmla="*/ 299 h 310"/>
                      <a:gd name="T30" fmla="*/ 54 w 240"/>
                      <a:gd name="T31" fmla="*/ 283 h 310"/>
                      <a:gd name="T32" fmla="*/ 35 w 240"/>
                      <a:gd name="T33" fmla="*/ 271 h 310"/>
                      <a:gd name="T34" fmla="*/ 48 w 240"/>
                      <a:gd name="T35" fmla="*/ 227 h 310"/>
                      <a:gd name="T36" fmla="*/ 24 w 240"/>
                      <a:gd name="T37" fmla="*/ 235 h 310"/>
                      <a:gd name="T38" fmla="*/ 9 w 240"/>
                      <a:gd name="T39" fmla="*/ 189 h 310"/>
                      <a:gd name="T40" fmla="*/ 21 w 240"/>
                      <a:gd name="T41" fmla="*/ 157 h 310"/>
                      <a:gd name="T42" fmla="*/ 8 w 240"/>
                      <a:gd name="T43" fmla="*/ 146 h 310"/>
                      <a:gd name="T44" fmla="*/ 19 w 240"/>
                      <a:gd name="T45" fmla="*/ 125 h 310"/>
                      <a:gd name="T46" fmla="*/ 16 w 240"/>
                      <a:gd name="T47" fmla="*/ 67 h 310"/>
                      <a:gd name="T48" fmla="*/ 0 w 240"/>
                      <a:gd name="T49" fmla="*/ 27 h 310"/>
                      <a:gd name="T50" fmla="*/ 0 w 240"/>
                      <a:gd name="T51" fmla="*/ 27 h 310"/>
                      <a:gd name="T52" fmla="*/ 0 w 240"/>
                      <a:gd name="T53" fmla="*/ 27 h 3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240" h="310">
                        <a:moveTo>
                          <a:pt x="0" y="27"/>
                        </a:moveTo>
                        <a:lnTo>
                          <a:pt x="30" y="0"/>
                        </a:lnTo>
                        <a:lnTo>
                          <a:pt x="78" y="40"/>
                        </a:lnTo>
                        <a:lnTo>
                          <a:pt x="80" y="66"/>
                        </a:lnTo>
                        <a:lnTo>
                          <a:pt x="144" y="56"/>
                        </a:lnTo>
                        <a:lnTo>
                          <a:pt x="187" y="123"/>
                        </a:lnTo>
                        <a:lnTo>
                          <a:pt x="188" y="160"/>
                        </a:lnTo>
                        <a:lnTo>
                          <a:pt x="233" y="187"/>
                        </a:lnTo>
                        <a:lnTo>
                          <a:pt x="240" y="221"/>
                        </a:lnTo>
                        <a:lnTo>
                          <a:pt x="166" y="264"/>
                        </a:lnTo>
                        <a:lnTo>
                          <a:pt x="172" y="283"/>
                        </a:lnTo>
                        <a:lnTo>
                          <a:pt x="126" y="302"/>
                        </a:lnTo>
                        <a:lnTo>
                          <a:pt x="105" y="287"/>
                        </a:lnTo>
                        <a:lnTo>
                          <a:pt x="99" y="310"/>
                        </a:lnTo>
                        <a:lnTo>
                          <a:pt x="49" y="299"/>
                        </a:lnTo>
                        <a:lnTo>
                          <a:pt x="54" y="283"/>
                        </a:lnTo>
                        <a:lnTo>
                          <a:pt x="35" y="271"/>
                        </a:lnTo>
                        <a:lnTo>
                          <a:pt x="48" y="227"/>
                        </a:lnTo>
                        <a:lnTo>
                          <a:pt x="24" y="235"/>
                        </a:lnTo>
                        <a:lnTo>
                          <a:pt x="9" y="189"/>
                        </a:lnTo>
                        <a:lnTo>
                          <a:pt x="21" y="157"/>
                        </a:lnTo>
                        <a:lnTo>
                          <a:pt x="8" y="146"/>
                        </a:lnTo>
                        <a:lnTo>
                          <a:pt x="19" y="125"/>
                        </a:lnTo>
                        <a:lnTo>
                          <a:pt x="16" y="67"/>
                        </a:lnTo>
                        <a:lnTo>
                          <a:pt x="0" y="27"/>
                        </a:lnTo>
                        <a:lnTo>
                          <a:pt x="0" y="27"/>
                        </a:lnTo>
                        <a:lnTo>
                          <a:pt x="0" y="27"/>
                        </a:lnTo>
                        <a:close/>
                      </a:path>
                    </a:pathLst>
                  </a:custGeom>
                  <a:grpFill/>
                  <a:ln w="6350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fr-FR" sz="1600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241" name="Groupe 240">
                  <a:extLst>
                    <a:ext uri="{FF2B5EF4-FFF2-40B4-BE49-F238E27FC236}">
                      <a16:creationId xmlns:a16="http://schemas.microsoft.com/office/drawing/2014/main" id="{134195EA-9050-41C3-B12E-075A7FFDEDE8}"/>
                    </a:ext>
                  </a:extLst>
                </p:cNvPr>
                <p:cNvGrpSpPr/>
                <p:nvPr/>
              </p:nvGrpSpPr>
              <p:grpSpPr>
                <a:xfrm>
                  <a:off x="5051933" y="2073351"/>
                  <a:ext cx="780503" cy="651192"/>
                  <a:chOff x="2983204" y="1464611"/>
                  <a:chExt cx="3361262" cy="3080884"/>
                </a:xfrm>
                <a:grpFill/>
              </p:grpSpPr>
              <p:sp>
                <p:nvSpPr>
                  <p:cNvPr id="242" name="Forme libre : forme 241">
                    <a:extLst>
                      <a:ext uri="{FF2B5EF4-FFF2-40B4-BE49-F238E27FC236}">
                        <a16:creationId xmlns:a16="http://schemas.microsoft.com/office/drawing/2014/main" id="{072A15B6-046A-48C5-8D87-5C0764CFB814}"/>
                      </a:ext>
                    </a:extLst>
                  </p:cNvPr>
                  <p:cNvSpPr/>
                  <p:nvPr/>
                </p:nvSpPr>
                <p:spPr>
                  <a:xfrm>
                    <a:off x="4685035" y="2724150"/>
                    <a:ext cx="591815" cy="495300"/>
                  </a:xfrm>
                  <a:custGeom>
                    <a:avLst/>
                    <a:gdLst>
                      <a:gd name="connsiteX0" fmla="*/ 163190 w 591815"/>
                      <a:gd name="connsiteY0" fmla="*/ 95250 h 495300"/>
                      <a:gd name="connsiteX1" fmla="*/ 115565 w 591815"/>
                      <a:gd name="connsiteY1" fmla="*/ 114300 h 495300"/>
                      <a:gd name="connsiteX2" fmla="*/ 86990 w 591815"/>
                      <a:gd name="connsiteY2" fmla="*/ 123825 h 495300"/>
                      <a:gd name="connsiteX3" fmla="*/ 20315 w 591815"/>
                      <a:gd name="connsiteY3" fmla="*/ 152400 h 495300"/>
                      <a:gd name="connsiteX4" fmla="*/ 1265 w 591815"/>
                      <a:gd name="connsiteY4" fmla="*/ 314325 h 495300"/>
                      <a:gd name="connsiteX5" fmla="*/ 20315 w 591815"/>
                      <a:gd name="connsiteY5" fmla="*/ 342900 h 495300"/>
                      <a:gd name="connsiteX6" fmla="*/ 48890 w 591815"/>
                      <a:gd name="connsiteY6" fmla="*/ 352425 h 495300"/>
                      <a:gd name="connsiteX7" fmla="*/ 115565 w 591815"/>
                      <a:gd name="connsiteY7" fmla="*/ 400050 h 495300"/>
                      <a:gd name="connsiteX8" fmla="*/ 144140 w 591815"/>
                      <a:gd name="connsiteY8" fmla="*/ 419100 h 495300"/>
                      <a:gd name="connsiteX9" fmla="*/ 220340 w 591815"/>
                      <a:gd name="connsiteY9" fmla="*/ 438150 h 495300"/>
                      <a:gd name="connsiteX10" fmla="*/ 487040 w 591815"/>
                      <a:gd name="connsiteY10" fmla="*/ 438150 h 495300"/>
                      <a:gd name="connsiteX11" fmla="*/ 515615 w 591815"/>
                      <a:gd name="connsiteY11" fmla="*/ 495300 h 495300"/>
                      <a:gd name="connsiteX12" fmla="*/ 534665 w 591815"/>
                      <a:gd name="connsiteY12" fmla="*/ 438150 h 495300"/>
                      <a:gd name="connsiteX13" fmla="*/ 591815 w 591815"/>
                      <a:gd name="connsiteY13" fmla="*/ 381000 h 495300"/>
                      <a:gd name="connsiteX14" fmla="*/ 572765 w 591815"/>
                      <a:gd name="connsiteY14" fmla="*/ 180975 h 495300"/>
                      <a:gd name="connsiteX15" fmla="*/ 563240 w 591815"/>
                      <a:gd name="connsiteY15" fmla="*/ 152400 h 495300"/>
                      <a:gd name="connsiteX16" fmla="*/ 534665 w 591815"/>
                      <a:gd name="connsiteY16" fmla="*/ 123825 h 495300"/>
                      <a:gd name="connsiteX17" fmla="*/ 515615 w 591815"/>
                      <a:gd name="connsiteY17" fmla="*/ 85725 h 495300"/>
                      <a:gd name="connsiteX18" fmla="*/ 458465 w 591815"/>
                      <a:gd name="connsiteY18" fmla="*/ 76200 h 495300"/>
                      <a:gd name="connsiteX19" fmla="*/ 420365 w 591815"/>
                      <a:gd name="connsiteY19" fmla="*/ 38100 h 495300"/>
                      <a:gd name="connsiteX20" fmla="*/ 315590 w 591815"/>
                      <a:gd name="connsiteY20" fmla="*/ 0 h 495300"/>
                      <a:gd name="connsiteX21" fmla="*/ 229865 w 591815"/>
                      <a:gd name="connsiteY21" fmla="*/ 9525 h 495300"/>
                      <a:gd name="connsiteX22" fmla="*/ 220340 w 591815"/>
                      <a:gd name="connsiteY22" fmla="*/ 38100 h 495300"/>
                      <a:gd name="connsiteX23" fmla="*/ 248915 w 591815"/>
                      <a:gd name="connsiteY23" fmla="*/ 47625 h 495300"/>
                      <a:gd name="connsiteX24" fmla="*/ 287015 w 591815"/>
                      <a:gd name="connsiteY24" fmla="*/ 66675 h 495300"/>
                      <a:gd name="connsiteX25" fmla="*/ 306065 w 591815"/>
                      <a:gd name="connsiteY25" fmla="*/ 95250 h 495300"/>
                      <a:gd name="connsiteX26" fmla="*/ 163190 w 591815"/>
                      <a:gd name="connsiteY26" fmla="*/ 95250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591815" h="495300">
                        <a:moveTo>
                          <a:pt x="163190" y="95250"/>
                        </a:moveTo>
                        <a:cubicBezTo>
                          <a:pt x="131440" y="98425"/>
                          <a:pt x="131574" y="108297"/>
                          <a:pt x="115565" y="114300"/>
                        </a:cubicBezTo>
                        <a:cubicBezTo>
                          <a:pt x="106164" y="117825"/>
                          <a:pt x="95970" y="119335"/>
                          <a:pt x="86990" y="123825"/>
                        </a:cubicBezTo>
                        <a:cubicBezTo>
                          <a:pt x="21211" y="156714"/>
                          <a:pt x="99609" y="132576"/>
                          <a:pt x="20315" y="152400"/>
                        </a:cubicBezTo>
                        <a:cubicBezTo>
                          <a:pt x="5578" y="211349"/>
                          <a:pt x="-3473" y="238516"/>
                          <a:pt x="1265" y="314325"/>
                        </a:cubicBezTo>
                        <a:cubicBezTo>
                          <a:pt x="1979" y="325750"/>
                          <a:pt x="11376" y="335749"/>
                          <a:pt x="20315" y="342900"/>
                        </a:cubicBezTo>
                        <a:cubicBezTo>
                          <a:pt x="28155" y="349172"/>
                          <a:pt x="39910" y="347935"/>
                          <a:pt x="48890" y="352425"/>
                        </a:cubicBezTo>
                        <a:cubicBezTo>
                          <a:pt x="63855" y="359908"/>
                          <a:pt x="105498" y="392859"/>
                          <a:pt x="115565" y="400050"/>
                        </a:cubicBezTo>
                        <a:cubicBezTo>
                          <a:pt x="124880" y="406704"/>
                          <a:pt x="133382" y="415188"/>
                          <a:pt x="144140" y="419100"/>
                        </a:cubicBezTo>
                        <a:cubicBezTo>
                          <a:pt x="168745" y="428047"/>
                          <a:pt x="220340" y="438150"/>
                          <a:pt x="220340" y="438150"/>
                        </a:cubicBezTo>
                        <a:cubicBezTo>
                          <a:pt x="310543" y="430633"/>
                          <a:pt x="396092" y="417939"/>
                          <a:pt x="487040" y="438150"/>
                        </a:cubicBezTo>
                        <a:cubicBezTo>
                          <a:pt x="500334" y="441104"/>
                          <a:pt x="512403" y="485663"/>
                          <a:pt x="515615" y="495300"/>
                        </a:cubicBezTo>
                        <a:cubicBezTo>
                          <a:pt x="521965" y="476250"/>
                          <a:pt x="520466" y="452349"/>
                          <a:pt x="534665" y="438150"/>
                        </a:cubicBezTo>
                        <a:lnTo>
                          <a:pt x="591815" y="381000"/>
                        </a:lnTo>
                        <a:cubicBezTo>
                          <a:pt x="589043" y="347731"/>
                          <a:pt x="579639" y="222216"/>
                          <a:pt x="572765" y="180975"/>
                        </a:cubicBezTo>
                        <a:cubicBezTo>
                          <a:pt x="571114" y="171071"/>
                          <a:pt x="568809" y="160754"/>
                          <a:pt x="563240" y="152400"/>
                        </a:cubicBezTo>
                        <a:cubicBezTo>
                          <a:pt x="555768" y="141192"/>
                          <a:pt x="542495" y="134786"/>
                          <a:pt x="534665" y="123825"/>
                        </a:cubicBezTo>
                        <a:cubicBezTo>
                          <a:pt x="526412" y="112271"/>
                          <a:pt x="527656" y="93250"/>
                          <a:pt x="515615" y="85725"/>
                        </a:cubicBezTo>
                        <a:cubicBezTo>
                          <a:pt x="499238" y="75489"/>
                          <a:pt x="477515" y="79375"/>
                          <a:pt x="458465" y="76200"/>
                        </a:cubicBezTo>
                        <a:cubicBezTo>
                          <a:pt x="440322" y="21771"/>
                          <a:pt x="463908" y="67129"/>
                          <a:pt x="420365" y="38100"/>
                        </a:cubicBezTo>
                        <a:cubicBezTo>
                          <a:pt x="344966" y="-12166"/>
                          <a:pt x="459739" y="18019"/>
                          <a:pt x="315590" y="0"/>
                        </a:cubicBezTo>
                        <a:cubicBezTo>
                          <a:pt x="287015" y="3175"/>
                          <a:pt x="256559" y="-1153"/>
                          <a:pt x="229865" y="9525"/>
                        </a:cubicBezTo>
                        <a:cubicBezTo>
                          <a:pt x="220543" y="13254"/>
                          <a:pt x="215850" y="29120"/>
                          <a:pt x="220340" y="38100"/>
                        </a:cubicBezTo>
                        <a:cubicBezTo>
                          <a:pt x="224830" y="47080"/>
                          <a:pt x="239687" y="43670"/>
                          <a:pt x="248915" y="47625"/>
                        </a:cubicBezTo>
                        <a:cubicBezTo>
                          <a:pt x="261966" y="53218"/>
                          <a:pt x="274315" y="60325"/>
                          <a:pt x="287015" y="66675"/>
                        </a:cubicBezTo>
                        <a:cubicBezTo>
                          <a:pt x="293365" y="76200"/>
                          <a:pt x="312934" y="86092"/>
                          <a:pt x="306065" y="95250"/>
                        </a:cubicBezTo>
                        <a:cubicBezTo>
                          <a:pt x="296119" y="108511"/>
                          <a:pt x="194940" y="92075"/>
                          <a:pt x="163190" y="95250"/>
                        </a:cubicBezTo>
                        <a:close/>
                      </a:path>
                    </a:pathLst>
                  </a:cu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3" name="Forme libre : forme 242">
                    <a:extLst>
                      <a:ext uri="{FF2B5EF4-FFF2-40B4-BE49-F238E27FC236}">
                        <a16:creationId xmlns:a16="http://schemas.microsoft.com/office/drawing/2014/main" id="{E2804B6E-B9CB-47DF-BB44-387D8951C039}"/>
                      </a:ext>
                    </a:extLst>
                  </p:cNvPr>
                  <p:cNvSpPr/>
                  <p:nvPr/>
                </p:nvSpPr>
                <p:spPr>
                  <a:xfrm>
                    <a:off x="4507320" y="2568487"/>
                    <a:ext cx="448991" cy="285799"/>
                  </a:xfrm>
                  <a:custGeom>
                    <a:avLst/>
                    <a:gdLst>
                      <a:gd name="connsiteX0" fmla="*/ 181614 w 448989"/>
                      <a:gd name="connsiteY0" fmla="*/ 28626 h 285801"/>
                      <a:gd name="connsiteX1" fmla="*/ 133989 w 448989"/>
                      <a:gd name="connsiteY1" fmla="*/ 47676 h 285801"/>
                      <a:gd name="connsiteX2" fmla="*/ 105414 w 448989"/>
                      <a:gd name="connsiteY2" fmla="*/ 57201 h 285801"/>
                      <a:gd name="connsiteX3" fmla="*/ 76839 w 448989"/>
                      <a:gd name="connsiteY3" fmla="*/ 85776 h 285801"/>
                      <a:gd name="connsiteX4" fmla="*/ 10164 w 448989"/>
                      <a:gd name="connsiteY4" fmla="*/ 142926 h 285801"/>
                      <a:gd name="connsiteX5" fmla="*/ 639 w 448989"/>
                      <a:gd name="connsiteY5" fmla="*/ 171501 h 285801"/>
                      <a:gd name="connsiteX6" fmla="*/ 57789 w 448989"/>
                      <a:gd name="connsiteY6" fmla="*/ 209601 h 285801"/>
                      <a:gd name="connsiteX7" fmla="*/ 133989 w 448989"/>
                      <a:gd name="connsiteY7" fmla="*/ 247701 h 285801"/>
                      <a:gd name="connsiteX8" fmla="*/ 172089 w 448989"/>
                      <a:gd name="connsiteY8" fmla="*/ 266751 h 285801"/>
                      <a:gd name="connsiteX9" fmla="*/ 229239 w 448989"/>
                      <a:gd name="connsiteY9" fmla="*/ 285801 h 285801"/>
                      <a:gd name="connsiteX10" fmla="*/ 314964 w 448989"/>
                      <a:gd name="connsiteY10" fmla="*/ 276276 h 285801"/>
                      <a:gd name="connsiteX11" fmla="*/ 343539 w 448989"/>
                      <a:gd name="connsiteY11" fmla="*/ 266751 h 285801"/>
                      <a:gd name="connsiteX12" fmla="*/ 429264 w 448989"/>
                      <a:gd name="connsiteY12" fmla="*/ 257226 h 285801"/>
                      <a:gd name="connsiteX13" fmla="*/ 448314 w 448989"/>
                      <a:gd name="connsiteY13" fmla="*/ 228651 h 285801"/>
                      <a:gd name="connsiteX14" fmla="*/ 410214 w 448989"/>
                      <a:gd name="connsiteY14" fmla="*/ 209601 h 285801"/>
                      <a:gd name="connsiteX15" fmla="*/ 391164 w 448989"/>
                      <a:gd name="connsiteY15" fmla="*/ 181026 h 285801"/>
                      <a:gd name="connsiteX16" fmla="*/ 362589 w 448989"/>
                      <a:gd name="connsiteY16" fmla="*/ 161976 h 285801"/>
                      <a:gd name="connsiteX17" fmla="*/ 353064 w 448989"/>
                      <a:gd name="connsiteY17" fmla="*/ 133401 h 285801"/>
                      <a:gd name="connsiteX18" fmla="*/ 343539 w 448989"/>
                      <a:gd name="connsiteY18" fmla="*/ 57201 h 285801"/>
                      <a:gd name="connsiteX19" fmla="*/ 314964 w 448989"/>
                      <a:gd name="connsiteY19" fmla="*/ 47676 h 285801"/>
                      <a:gd name="connsiteX20" fmla="*/ 286389 w 448989"/>
                      <a:gd name="connsiteY20" fmla="*/ 28626 h 285801"/>
                      <a:gd name="connsiteX21" fmla="*/ 219714 w 448989"/>
                      <a:gd name="connsiteY21" fmla="*/ 51 h 285801"/>
                      <a:gd name="connsiteX22" fmla="*/ 181614 w 448989"/>
                      <a:gd name="connsiteY22" fmla="*/ 28626 h 285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48989" h="285801">
                        <a:moveTo>
                          <a:pt x="181614" y="28626"/>
                        </a:moveTo>
                        <a:cubicBezTo>
                          <a:pt x="167327" y="36563"/>
                          <a:pt x="149998" y="41673"/>
                          <a:pt x="133989" y="47676"/>
                        </a:cubicBezTo>
                        <a:cubicBezTo>
                          <a:pt x="124588" y="51201"/>
                          <a:pt x="113768" y="51632"/>
                          <a:pt x="105414" y="57201"/>
                        </a:cubicBezTo>
                        <a:cubicBezTo>
                          <a:pt x="94206" y="64673"/>
                          <a:pt x="87066" y="77010"/>
                          <a:pt x="76839" y="85776"/>
                        </a:cubicBezTo>
                        <a:cubicBezTo>
                          <a:pt x="-8695" y="159090"/>
                          <a:pt x="81069" y="72021"/>
                          <a:pt x="10164" y="142926"/>
                        </a:cubicBezTo>
                        <a:cubicBezTo>
                          <a:pt x="6989" y="152451"/>
                          <a:pt x="-2536" y="161976"/>
                          <a:pt x="639" y="171501"/>
                        </a:cubicBezTo>
                        <a:cubicBezTo>
                          <a:pt x="10926" y="202361"/>
                          <a:pt x="35358" y="199405"/>
                          <a:pt x="57789" y="209601"/>
                        </a:cubicBezTo>
                        <a:cubicBezTo>
                          <a:pt x="83642" y="221352"/>
                          <a:pt x="108589" y="235001"/>
                          <a:pt x="133989" y="247701"/>
                        </a:cubicBezTo>
                        <a:cubicBezTo>
                          <a:pt x="146689" y="254051"/>
                          <a:pt x="158619" y="262261"/>
                          <a:pt x="172089" y="266751"/>
                        </a:cubicBezTo>
                        <a:lnTo>
                          <a:pt x="229239" y="285801"/>
                        </a:lnTo>
                        <a:cubicBezTo>
                          <a:pt x="257814" y="282626"/>
                          <a:pt x="286604" y="281003"/>
                          <a:pt x="314964" y="276276"/>
                        </a:cubicBezTo>
                        <a:cubicBezTo>
                          <a:pt x="324868" y="274625"/>
                          <a:pt x="333635" y="268402"/>
                          <a:pt x="343539" y="266751"/>
                        </a:cubicBezTo>
                        <a:cubicBezTo>
                          <a:pt x="371899" y="262024"/>
                          <a:pt x="400689" y="260401"/>
                          <a:pt x="429264" y="257226"/>
                        </a:cubicBezTo>
                        <a:cubicBezTo>
                          <a:pt x="435614" y="247701"/>
                          <a:pt x="452566" y="239280"/>
                          <a:pt x="448314" y="228651"/>
                        </a:cubicBezTo>
                        <a:cubicBezTo>
                          <a:pt x="443041" y="215468"/>
                          <a:pt x="421122" y="218691"/>
                          <a:pt x="410214" y="209601"/>
                        </a:cubicBezTo>
                        <a:cubicBezTo>
                          <a:pt x="401420" y="202272"/>
                          <a:pt x="399259" y="189121"/>
                          <a:pt x="391164" y="181026"/>
                        </a:cubicBezTo>
                        <a:cubicBezTo>
                          <a:pt x="383069" y="172931"/>
                          <a:pt x="372114" y="168326"/>
                          <a:pt x="362589" y="161976"/>
                        </a:cubicBezTo>
                        <a:cubicBezTo>
                          <a:pt x="359414" y="152451"/>
                          <a:pt x="354860" y="143279"/>
                          <a:pt x="353064" y="133401"/>
                        </a:cubicBezTo>
                        <a:cubicBezTo>
                          <a:pt x="348485" y="108216"/>
                          <a:pt x="353935" y="80592"/>
                          <a:pt x="343539" y="57201"/>
                        </a:cubicBezTo>
                        <a:cubicBezTo>
                          <a:pt x="339461" y="48026"/>
                          <a:pt x="323944" y="52166"/>
                          <a:pt x="314964" y="47676"/>
                        </a:cubicBezTo>
                        <a:cubicBezTo>
                          <a:pt x="304725" y="42556"/>
                          <a:pt x="296328" y="34306"/>
                          <a:pt x="286389" y="28626"/>
                        </a:cubicBezTo>
                        <a:cubicBezTo>
                          <a:pt x="269708" y="19094"/>
                          <a:pt x="240264" y="4161"/>
                          <a:pt x="219714" y="51"/>
                        </a:cubicBezTo>
                        <a:cubicBezTo>
                          <a:pt x="213487" y="-1194"/>
                          <a:pt x="195901" y="20689"/>
                          <a:pt x="181614" y="28626"/>
                        </a:cubicBezTo>
                        <a:close/>
                      </a:path>
                    </a:pathLst>
                  </a:cu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44" name="Forme libre : forme 243">
                    <a:extLst>
                      <a:ext uri="{FF2B5EF4-FFF2-40B4-BE49-F238E27FC236}">
                        <a16:creationId xmlns:a16="http://schemas.microsoft.com/office/drawing/2014/main" id="{8A179ECF-FAD2-4138-AF9B-45DFBCB2D0BE}"/>
                      </a:ext>
                    </a:extLst>
                  </p:cNvPr>
                  <p:cNvSpPr/>
                  <p:nvPr/>
                </p:nvSpPr>
                <p:spPr>
                  <a:xfrm rot="270101">
                    <a:off x="4632771" y="2250532"/>
                    <a:ext cx="696340" cy="678281"/>
                  </a:xfrm>
                  <a:custGeom>
                    <a:avLst/>
                    <a:gdLst>
                      <a:gd name="connsiteX0" fmla="*/ 1015 w 639338"/>
                      <a:gd name="connsiteY0" fmla="*/ 142875 h 678281"/>
                      <a:gd name="connsiteX1" fmla="*/ 29590 w 639338"/>
                      <a:gd name="connsiteY1" fmla="*/ 190500 h 678281"/>
                      <a:gd name="connsiteX2" fmla="*/ 48640 w 639338"/>
                      <a:gd name="connsiteY2" fmla="*/ 219075 h 678281"/>
                      <a:gd name="connsiteX3" fmla="*/ 86740 w 639338"/>
                      <a:gd name="connsiteY3" fmla="*/ 238125 h 678281"/>
                      <a:gd name="connsiteX4" fmla="*/ 77215 w 639338"/>
                      <a:gd name="connsiteY4" fmla="*/ 276225 h 678281"/>
                      <a:gd name="connsiteX5" fmla="*/ 58165 w 639338"/>
                      <a:gd name="connsiteY5" fmla="*/ 342900 h 678281"/>
                      <a:gd name="connsiteX6" fmla="*/ 124840 w 639338"/>
                      <a:gd name="connsiteY6" fmla="*/ 352425 h 678281"/>
                      <a:gd name="connsiteX7" fmla="*/ 191515 w 639338"/>
                      <a:gd name="connsiteY7" fmla="*/ 371475 h 678281"/>
                      <a:gd name="connsiteX8" fmla="*/ 210565 w 639338"/>
                      <a:gd name="connsiteY8" fmla="*/ 438150 h 678281"/>
                      <a:gd name="connsiteX9" fmla="*/ 239140 w 639338"/>
                      <a:gd name="connsiteY9" fmla="*/ 485775 h 678281"/>
                      <a:gd name="connsiteX10" fmla="*/ 267715 w 639338"/>
                      <a:gd name="connsiteY10" fmla="*/ 504825 h 678281"/>
                      <a:gd name="connsiteX11" fmla="*/ 296290 w 639338"/>
                      <a:gd name="connsiteY11" fmla="*/ 485775 h 678281"/>
                      <a:gd name="connsiteX12" fmla="*/ 362965 w 639338"/>
                      <a:gd name="connsiteY12" fmla="*/ 476250 h 678281"/>
                      <a:gd name="connsiteX13" fmla="*/ 401065 w 639338"/>
                      <a:gd name="connsiteY13" fmla="*/ 466725 h 678281"/>
                      <a:gd name="connsiteX14" fmla="*/ 458215 w 639338"/>
                      <a:gd name="connsiteY14" fmla="*/ 533400 h 678281"/>
                      <a:gd name="connsiteX15" fmla="*/ 496315 w 639338"/>
                      <a:gd name="connsiteY15" fmla="*/ 552450 h 678281"/>
                      <a:gd name="connsiteX16" fmla="*/ 562990 w 639338"/>
                      <a:gd name="connsiteY16" fmla="*/ 571500 h 678281"/>
                      <a:gd name="connsiteX17" fmla="*/ 629665 w 639338"/>
                      <a:gd name="connsiteY17" fmla="*/ 647700 h 678281"/>
                      <a:gd name="connsiteX18" fmla="*/ 639190 w 639338"/>
                      <a:gd name="connsiteY18" fmla="*/ 676275 h 678281"/>
                      <a:gd name="connsiteX19" fmla="*/ 620140 w 639338"/>
                      <a:gd name="connsiteY19" fmla="*/ 561975 h 678281"/>
                      <a:gd name="connsiteX20" fmla="*/ 582040 w 639338"/>
                      <a:gd name="connsiteY20" fmla="*/ 466725 h 678281"/>
                      <a:gd name="connsiteX21" fmla="*/ 562990 w 639338"/>
                      <a:gd name="connsiteY21" fmla="*/ 438150 h 678281"/>
                      <a:gd name="connsiteX22" fmla="*/ 534415 w 639338"/>
                      <a:gd name="connsiteY22" fmla="*/ 428625 h 678281"/>
                      <a:gd name="connsiteX23" fmla="*/ 562990 w 639338"/>
                      <a:gd name="connsiteY23" fmla="*/ 342900 h 678281"/>
                      <a:gd name="connsiteX24" fmla="*/ 572515 w 639338"/>
                      <a:gd name="connsiteY24" fmla="*/ 304800 h 678281"/>
                      <a:gd name="connsiteX25" fmla="*/ 582040 w 639338"/>
                      <a:gd name="connsiteY25" fmla="*/ 276225 h 678281"/>
                      <a:gd name="connsiteX26" fmla="*/ 572515 w 639338"/>
                      <a:gd name="connsiteY26" fmla="*/ 104775 h 678281"/>
                      <a:gd name="connsiteX27" fmla="*/ 562990 w 639338"/>
                      <a:gd name="connsiteY27" fmla="*/ 38100 h 678281"/>
                      <a:gd name="connsiteX28" fmla="*/ 534415 w 639338"/>
                      <a:gd name="connsiteY28" fmla="*/ 0 h 678281"/>
                      <a:gd name="connsiteX29" fmla="*/ 505840 w 639338"/>
                      <a:gd name="connsiteY29" fmla="*/ 19050 h 678281"/>
                      <a:gd name="connsiteX30" fmla="*/ 477265 w 639338"/>
                      <a:gd name="connsiteY30" fmla="*/ 28575 h 678281"/>
                      <a:gd name="connsiteX31" fmla="*/ 458215 w 639338"/>
                      <a:gd name="connsiteY31" fmla="*/ 66675 h 678281"/>
                      <a:gd name="connsiteX32" fmla="*/ 362965 w 639338"/>
                      <a:gd name="connsiteY32" fmla="*/ 133350 h 678281"/>
                      <a:gd name="connsiteX33" fmla="*/ 286765 w 639338"/>
                      <a:gd name="connsiteY33" fmla="*/ 171450 h 678281"/>
                      <a:gd name="connsiteX34" fmla="*/ 201040 w 639338"/>
                      <a:gd name="connsiteY34" fmla="*/ 152400 h 678281"/>
                      <a:gd name="connsiteX35" fmla="*/ 181990 w 639338"/>
                      <a:gd name="connsiteY35" fmla="*/ 123825 h 678281"/>
                      <a:gd name="connsiteX36" fmla="*/ 115315 w 639338"/>
                      <a:gd name="connsiteY36" fmla="*/ 133350 h 678281"/>
                      <a:gd name="connsiteX37" fmla="*/ 67690 w 639338"/>
                      <a:gd name="connsiteY37" fmla="*/ 142875 h 678281"/>
                      <a:gd name="connsiteX38" fmla="*/ 1015 w 639338"/>
                      <a:gd name="connsiteY38" fmla="*/ 142875 h 678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639338" h="678281">
                        <a:moveTo>
                          <a:pt x="1015" y="142875"/>
                        </a:moveTo>
                        <a:cubicBezTo>
                          <a:pt x="-5335" y="150812"/>
                          <a:pt x="19778" y="174801"/>
                          <a:pt x="29590" y="190500"/>
                        </a:cubicBezTo>
                        <a:cubicBezTo>
                          <a:pt x="35657" y="200208"/>
                          <a:pt x="39846" y="211746"/>
                          <a:pt x="48640" y="219075"/>
                        </a:cubicBezTo>
                        <a:cubicBezTo>
                          <a:pt x="59548" y="228165"/>
                          <a:pt x="74040" y="231775"/>
                          <a:pt x="86740" y="238125"/>
                        </a:cubicBezTo>
                        <a:cubicBezTo>
                          <a:pt x="83565" y="250825"/>
                          <a:pt x="80811" y="263638"/>
                          <a:pt x="77215" y="276225"/>
                        </a:cubicBezTo>
                        <a:cubicBezTo>
                          <a:pt x="49886" y="371878"/>
                          <a:pt x="87942" y="223793"/>
                          <a:pt x="58165" y="342900"/>
                        </a:cubicBezTo>
                        <a:cubicBezTo>
                          <a:pt x="80390" y="346075"/>
                          <a:pt x="102751" y="348409"/>
                          <a:pt x="124840" y="352425"/>
                        </a:cubicBezTo>
                        <a:cubicBezTo>
                          <a:pt x="151152" y="357209"/>
                          <a:pt x="167032" y="363314"/>
                          <a:pt x="191515" y="371475"/>
                        </a:cubicBezTo>
                        <a:cubicBezTo>
                          <a:pt x="194567" y="383682"/>
                          <a:pt x="203733" y="424485"/>
                          <a:pt x="210565" y="438150"/>
                        </a:cubicBezTo>
                        <a:cubicBezTo>
                          <a:pt x="218844" y="454709"/>
                          <a:pt x="227092" y="471719"/>
                          <a:pt x="239140" y="485775"/>
                        </a:cubicBezTo>
                        <a:cubicBezTo>
                          <a:pt x="246590" y="494467"/>
                          <a:pt x="258190" y="498475"/>
                          <a:pt x="267715" y="504825"/>
                        </a:cubicBezTo>
                        <a:cubicBezTo>
                          <a:pt x="277240" y="498475"/>
                          <a:pt x="285325" y="489064"/>
                          <a:pt x="296290" y="485775"/>
                        </a:cubicBezTo>
                        <a:cubicBezTo>
                          <a:pt x="317794" y="479324"/>
                          <a:pt x="340876" y="480266"/>
                          <a:pt x="362965" y="476250"/>
                        </a:cubicBezTo>
                        <a:cubicBezTo>
                          <a:pt x="375845" y="473908"/>
                          <a:pt x="388365" y="469900"/>
                          <a:pt x="401065" y="466725"/>
                        </a:cubicBezTo>
                        <a:cubicBezTo>
                          <a:pt x="420263" y="495522"/>
                          <a:pt x="427419" y="510303"/>
                          <a:pt x="458215" y="533400"/>
                        </a:cubicBezTo>
                        <a:cubicBezTo>
                          <a:pt x="469574" y="541919"/>
                          <a:pt x="483264" y="546857"/>
                          <a:pt x="496315" y="552450"/>
                        </a:cubicBezTo>
                        <a:cubicBezTo>
                          <a:pt x="515446" y="560649"/>
                          <a:pt x="543656" y="566667"/>
                          <a:pt x="562990" y="571500"/>
                        </a:cubicBezTo>
                        <a:cubicBezTo>
                          <a:pt x="587962" y="596472"/>
                          <a:pt x="610284" y="616690"/>
                          <a:pt x="629665" y="647700"/>
                        </a:cubicBezTo>
                        <a:cubicBezTo>
                          <a:pt x="634986" y="656214"/>
                          <a:pt x="640299" y="686254"/>
                          <a:pt x="639190" y="676275"/>
                        </a:cubicBezTo>
                        <a:cubicBezTo>
                          <a:pt x="634925" y="637886"/>
                          <a:pt x="628519" y="599681"/>
                          <a:pt x="620140" y="561975"/>
                        </a:cubicBezTo>
                        <a:cubicBezTo>
                          <a:pt x="613044" y="530041"/>
                          <a:pt x="598443" y="495430"/>
                          <a:pt x="582040" y="466725"/>
                        </a:cubicBezTo>
                        <a:cubicBezTo>
                          <a:pt x="576360" y="456786"/>
                          <a:pt x="571929" y="445301"/>
                          <a:pt x="562990" y="438150"/>
                        </a:cubicBezTo>
                        <a:cubicBezTo>
                          <a:pt x="555150" y="431878"/>
                          <a:pt x="543940" y="431800"/>
                          <a:pt x="534415" y="428625"/>
                        </a:cubicBezTo>
                        <a:cubicBezTo>
                          <a:pt x="557234" y="291713"/>
                          <a:pt x="526463" y="428130"/>
                          <a:pt x="562990" y="342900"/>
                        </a:cubicBezTo>
                        <a:cubicBezTo>
                          <a:pt x="568147" y="330868"/>
                          <a:pt x="568919" y="317387"/>
                          <a:pt x="572515" y="304800"/>
                        </a:cubicBezTo>
                        <a:cubicBezTo>
                          <a:pt x="575273" y="295146"/>
                          <a:pt x="578865" y="285750"/>
                          <a:pt x="582040" y="276225"/>
                        </a:cubicBezTo>
                        <a:cubicBezTo>
                          <a:pt x="578865" y="219075"/>
                          <a:pt x="577079" y="161831"/>
                          <a:pt x="572515" y="104775"/>
                        </a:cubicBezTo>
                        <a:cubicBezTo>
                          <a:pt x="570725" y="82396"/>
                          <a:pt x="570662" y="59199"/>
                          <a:pt x="562990" y="38100"/>
                        </a:cubicBezTo>
                        <a:cubicBezTo>
                          <a:pt x="557565" y="23181"/>
                          <a:pt x="543940" y="12700"/>
                          <a:pt x="534415" y="0"/>
                        </a:cubicBezTo>
                        <a:cubicBezTo>
                          <a:pt x="524890" y="6350"/>
                          <a:pt x="516079" y="13930"/>
                          <a:pt x="505840" y="19050"/>
                        </a:cubicBezTo>
                        <a:cubicBezTo>
                          <a:pt x="496860" y="23540"/>
                          <a:pt x="484365" y="21475"/>
                          <a:pt x="477265" y="28575"/>
                        </a:cubicBezTo>
                        <a:cubicBezTo>
                          <a:pt x="467225" y="38615"/>
                          <a:pt x="467456" y="55894"/>
                          <a:pt x="458215" y="66675"/>
                        </a:cubicBezTo>
                        <a:cubicBezTo>
                          <a:pt x="449255" y="77128"/>
                          <a:pt x="364881" y="132392"/>
                          <a:pt x="362965" y="133350"/>
                        </a:cubicBezTo>
                        <a:lnTo>
                          <a:pt x="286765" y="171450"/>
                        </a:lnTo>
                        <a:cubicBezTo>
                          <a:pt x="286180" y="171353"/>
                          <a:pt x="213381" y="162273"/>
                          <a:pt x="201040" y="152400"/>
                        </a:cubicBezTo>
                        <a:cubicBezTo>
                          <a:pt x="192101" y="145249"/>
                          <a:pt x="188340" y="133350"/>
                          <a:pt x="181990" y="123825"/>
                        </a:cubicBezTo>
                        <a:cubicBezTo>
                          <a:pt x="159765" y="127000"/>
                          <a:pt x="137460" y="129659"/>
                          <a:pt x="115315" y="133350"/>
                        </a:cubicBezTo>
                        <a:cubicBezTo>
                          <a:pt x="99346" y="136012"/>
                          <a:pt x="83823" y="141531"/>
                          <a:pt x="67690" y="142875"/>
                        </a:cubicBezTo>
                        <a:cubicBezTo>
                          <a:pt x="45542" y="144721"/>
                          <a:pt x="7365" y="134938"/>
                          <a:pt x="1015" y="142875"/>
                        </a:cubicBezTo>
                        <a:close/>
                      </a:path>
                    </a:pathLst>
                  </a:cu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5" name="Forme libre : forme 244">
                    <a:extLst>
                      <a:ext uri="{FF2B5EF4-FFF2-40B4-BE49-F238E27FC236}">
                        <a16:creationId xmlns:a16="http://schemas.microsoft.com/office/drawing/2014/main" id="{B6B09B57-DE30-4F7C-B9A4-0725ED02E517}"/>
                      </a:ext>
                    </a:extLst>
                  </p:cNvPr>
                  <p:cNvSpPr/>
                  <p:nvPr/>
                </p:nvSpPr>
                <p:spPr>
                  <a:xfrm>
                    <a:off x="4333875" y="2428403"/>
                    <a:ext cx="390525" cy="696323"/>
                  </a:xfrm>
                  <a:custGeom>
                    <a:avLst/>
                    <a:gdLst>
                      <a:gd name="connsiteX0" fmla="*/ 200025 w 390525"/>
                      <a:gd name="connsiteY0" fmla="*/ 295747 h 696323"/>
                      <a:gd name="connsiteX1" fmla="*/ 219075 w 390525"/>
                      <a:gd name="connsiteY1" fmla="*/ 248122 h 696323"/>
                      <a:gd name="connsiteX2" fmla="*/ 247650 w 390525"/>
                      <a:gd name="connsiteY2" fmla="*/ 238597 h 696323"/>
                      <a:gd name="connsiteX3" fmla="*/ 304800 w 390525"/>
                      <a:gd name="connsiteY3" fmla="*/ 171922 h 696323"/>
                      <a:gd name="connsiteX4" fmla="*/ 333375 w 390525"/>
                      <a:gd name="connsiteY4" fmla="*/ 152872 h 696323"/>
                      <a:gd name="connsiteX5" fmla="*/ 371475 w 390525"/>
                      <a:gd name="connsiteY5" fmla="*/ 124297 h 696323"/>
                      <a:gd name="connsiteX6" fmla="*/ 390525 w 390525"/>
                      <a:gd name="connsiteY6" fmla="*/ 95722 h 696323"/>
                      <a:gd name="connsiteX7" fmla="*/ 381000 w 390525"/>
                      <a:gd name="connsiteY7" fmla="*/ 19522 h 696323"/>
                      <a:gd name="connsiteX8" fmla="*/ 352425 w 390525"/>
                      <a:gd name="connsiteY8" fmla="*/ 472 h 696323"/>
                      <a:gd name="connsiteX9" fmla="*/ 219075 w 390525"/>
                      <a:gd name="connsiteY9" fmla="*/ 9997 h 696323"/>
                      <a:gd name="connsiteX10" fmla="*/ 180975 w 390525"/>
                      <a:gd name="connsiteY10" fmla="*/ 38572 h 696323"/>
                      <a:gd name="connsiteX11" fmla="*/ 142875 w 390525"/>
                      <a:gd name="connsiteY11" fmla="*/ 57622 h 696323"/>
                      <a:gd name="connsiteX12" fmla="*/ 114300 w 390525"/>
                      <a:gd name="connsiteY12" fmla="*/ 86197 h 696323"/>
                      <a:gd name="connsiteX13" fmla="*/ 47625 w 390525"/>
                      <a:gd name="connsiteY13" fmla="*/ 133822 h 696323"/>
                      <a:gd name="connsiteX14" fmla="*/ 19050 w 390525"/>
                      <a:gd name="connsiteY14" fmla="*/ 190972 h 696323"/>
                      <a:gd name="connsiteX15" fmla="*/ 0 w 390525"/>
                      <a:gd name="connsiteY15" fmla="*/ 267172 h 696323"/>
                      <a:gd name="connsiteX16" fmla="*/ 9525 w 390525"/>
                      <a:gd name="connsiteY16" fmla="*/ 362422 h 696323"/>
                      <a:gd name="connsiteX17" fmla="*/ 28575 w 390525"/>
                      <a:gd name="connsiteY17" fmla="*/ 390997 h 696323"/>
                      <a:gd name="connsiteX18" fmla="*/ 38100 w 390525"/>
                      <a:gd name="connsiteY18" fmla="*/ 419572 h 696323"/>
                      <a:gd name="connsiteX19" fmla="*/ 76200 w 390525"/>
                      <a:gd name="connsiteY19" fmla="*/ 476722 h 696323"/>
                      <a:gd name="connsiteX20" fmla="*/ 95250 w 390525"/>
                      <a:gd name="connsiteY20" fmla="*/ 505297 h 696323"/>
                      <a:gd name="connsiteX21" fmla="*/ 152400 w 390525"/>
                      <a:gd name="connsiteY21" fmla="*/ 543397 h 696323"/>
                      <a:gd name="connsiteX22" fmla="*/ 180975 w 390525"/>
                      <a:gd name="connsiteY22" fmla="*/ 562447 h 696323"/>
                      <a:gd name="connsiteX23" fmla="*/ 209550 w 390525"/>
                      <a:gd name="connsiteY23" fmla="*/ 591022 h 696323"/>
                      <a:gd name="connsiteX24" fmla="*/ 266700 w 390525"/>
                      <a:gd name="connsiteY24" fmla="*/ 657697 h 696323"/>
                      <a:gd name="connsiteX25" fmla="*/ 295275 w 390525"/>
                      <a:gd name="connsiteY25" fmla="*/ 667222 h 696323"/>
                      <a:gd name="connsiteX26" fmla="*/ 314325 w 390525"/>
                      <a:gd name="connsiteY26" fmla="*/ 695797 h 696323"/>
                      <a:gd name="connsiteX27" fmla="*/ 352425 w 390525"/>
                      <a:gd name="connsiteY27" fmla="*/ 638647 h 696323"/>
                      <a:gd name="connsiteX28" fmla="*/ 361950 w 390525"/>
                      <a:gd name="connsiteY28" fmla="*/ 476722 h 696323"/>
                      <a:gd name="connsiteX29" fmla="*/ 352425 w 390525"/>
                      <a:gd name="connsiteY29" fmla="*/ 429097 h 696323"/>
                      <a:gd name="connsiteX30" fmla="*/ 314325 w 390525"/>
                      <a:gd name="connsiteY30" fmla="*/ 400522 h 696323"/>
                      <a:gd name="connsiteX31" fmla="*/ 304800 w 390525"/>
                      <a:gd name="connsiteY31" fmla="*/ 371947 h 696323"/>
                      <a:gd name="connsiteX32" fmla="*/ 276225 w 390525"/>
                      <a:gd name="connsiteY32" fmla="*/ 362422 h 696323"/>
                      <a:gd name="connsiteX33" fmla="*/ 228600 w 390525"/>
                      <a:gd name="connsiteY33" fmla="*/ 352897 h 696323"/>
                      <a:gd name="connsiteX34" fmla="*/ 200025 w 390525"/>
                      <a:gd name="connsiteY34" fmla="*/ 295747 h 6963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390525" h="696323">
                        <a:moveTo>
                          <a:pt x="200025" y="295747"/>
                        </a:moveTo>
                        <a:cubicBezTo>
                          <a:pt x="198438" y="278285"/>
                          <a:pt x="208129" y="261257"/>
                          <a:pt x="219075" y="248122"/>
                        </a:cubicBezTo>
                        <a:cubicBezTo>
                          <a:pt x="225503" y="240409"/>
                          <a:pt x="239480" y="244433"/>
                          <a:pt x="247650" y="238597"/>
                        </a:cubicBezTo>
                        <a:cubicBezTo>
                          <a:pt x="327308" y="181698"/>
                          <a:pt x="254459" y="222263"/>
                          <a:pt x="304800" y="171922"/>
                        </a:cubicBezTo>
                        <a:cubicBezTo>
                          <a:pt x="312895" y="163827"/>
                          <a:pt x="324060" y="159526"/>
                          <a:pt x="333375" y="152872"/>
                        </a:cubicBezTo>
                        <a:cubicBezTo>
                          <a:pt x="346293" y="143645"/>
                          <a:pt x="360250" y="135522"/>
                          <a:pt x="371475" y="124297"/>
                        </a:cubicBezTo>
                        <a:cubicBezTo>
                          <a:pt x="379570" y="116202"/>
                          <a:pt x="384175" y="105247"/>
                          <a:pt x="390525" y="95722"/>
                        </a:cubicBezTo>
                        <a:cubicBezTo>
                          <a:pt x="387350" y="70322"/>
                          <a:pt x="390507" y="43289"/>
                          <a:pt x="381000" y="19522"/>
                        </a:cubicBezTo>
                        <a:cubicBezTo>
                          <a:pt x="376748" y="8893"/>
                          <a:pt x="363853" y="1144"/>
                          <a:pt x="352425" y="472"/>
                        </a:cubicBezTo>
                        <a:cubicBezTo>
                          <a:pt x="307939" y="-2145"/>
                          <a:pt x="263525" y="6822"/>
                          <a:pt x="219075" y="9997"/>
                        </a:cubicBezTo>
                        <a:cubicBezTo>
                          <a:pt x="206375" y="19522"/>
                          <a:pt x="194437" y="30158"/>
                          <a:pt x="180975" y="38572"/>
                        </a:cubicBezTo>
                        <a:cubicBezTo>
                          <a:pt x="168934" y="46097"/>
                          <a:pt x="154429" y="49369"/>
                          <a:pt x="142875" y="57622"/>
                        </a:cubicBezTo>
                        <a:cubicBezTo>
                          <a:pt x="131914" y="65452"/>
                          <a:pt x="124527" y="77431"/>
                          <a:pt x="114300" y="86197"/>
                        </a:cubicBezTo>
                        <a:cubicBezTo>
                          <a:pt x="93625" y="103919"/>
                          <a:pt x="70240" y="118745"/>
                          <a:pt x="47625" y="133822"/>
                        </a:cubicBezTo>
                        <a:cubicBezTo>
                          <a:pt x="23684" y="205646"/>
                          <a:pt x="55979" y="117114"/>
                          <a:pt x="19050" y="190972"/>
                        </a:cubicBezTo>
                        <a:cubicBezTo>
                          <a:pt x="9287" y="210498"/>
                          <a:pt x="3623" y="249058"/>
                          <a:pt x="0" y="267172"/>
                        </a:cubicBezTo>
                        <a:cubicBezTo>
                          <a:pt x="3175" y="298922"/>
                          <a:pt x="2350" y="331331"/>
                          <a:pt x="9525" y="362422"/>
                        </a:cubicBezTo>
                        <a:cubicBezTo>
                          <a:pt x="12099" y="373576"/>
                          <a:pt x="23455" y="380758"/>
                          <a:pt x="28575" y="390997"/>
                        </a:cubicBezTo>
                        <a:cubicBezTo>
                          <a:pt x="33065" y="399977"/>
                          <a:pt x="33224" y="410795"/>
                          <a:pt x="38100" y="419572"/>
                        </a:cubicBezTo>
                        <a:cubicBezTo>
                          <a:pt x="49219" y="439586"/>
                          <a:pt x="63500" y="457672"/>
                          <a:pt x="76200" y="476722"/>
                        </a:cubicBezTo>
                        <a:cubicBezTo>
                          <a:pt x="82550" y="486247"/>
                          <a:pt x="85725" y="498947"/>
                          <a:pt x="95250" y="505297"/>
                        </a:cubicBezTo>
                        <a:lnTo>
                          <a:pt x="152400" y="543397"/>
                        </a:lnTo>
                        <a:cubicBezTo>
                          <a:pt x="161925" y="549747"/>
                          <a:pt x="172880" y="554352"/>
                          <a:pt x="180975" y="562447"/>
                        </a:cubicBezTo>
                        <a:cubicBezTo>
                          <a:pt x="190500" y="571972"/>
                          <a:pt x="200784" y="580795"/>
                          <a:pt x="209550" y="591022"/>
                        </a:cubicBezTo>
                        <a:cubicBezTo>
                          <a:pt x="227156" y="611563"/>
                          <a:pt x="243065" y="641940"/>
                          <a:pt x="266700" y="657697"/>
                        </a:cubicBezTo>
                        <a:cubicBezTo>
                          <a:pt x="275054" y="663266"/>
                          <a:pt x="285750" y="664047"/>
                          <a:pt x="295275" y="667222"/>
                        </a:cubicBezTo>
                        <a:cubicBezTo>
                          <a:pt x="301625" y="676747"/>
                          <a:pt x="303100" y="693552"/>
                          <a:pt x="314325" y="695797"/>
                        </a:cubicBezTo>
                        <a:cubicBezTo>
                          <a:pt x="345648" y="702062"/>
                          <a:pt x="349437" y="650601"/>
                          <a:pt x="352425" y="638647"/>
                        </a:cubicBezTo>
                        <a:cubicBezTo>
                          <a:pt x="355600" y="584672"/>
                          <a:pt x="361950" y="530790"/>
                          <a:pt x="361950" y="476722"/>
                        </a:cubicBezTo>
                        <a:cubicBezTo>
                          <a:pt x="361950" y="460533"/>
                          <a:pt x="361005" y="442826"/>
                          <a:pt x="352425" y="429097"/>
                        </a:cubicBezTo>
                        <a:cubicBezTo>
                          <a:pt x="344011" y="415635"/>
                          <a:pt x="327025" y="410047"/>
                          <a:pt x="314325" y="400522"/>
                        </a:cubicBezTo>
                        <a:cubicBezTo>
                          <a:pt x="311150" y="390997"/>
                          <a:pt x="311900" y="379047"/>
                          <a:pt x="304800" y="371947"/>
                        </a:cubicBezTo>
                        <a:cubicBezTo>
                          <a:pt x="297700" y="364847"/>
                          <a:pt x="285965" y="364857"/>
                          <a:pt x="276225" y="362422"/>
                        </a:cubicBezTo>
                        <a:cubicBezTo>
                          <a:pt x="260519" y="358495"/>
                          <a:pt x="244306" y="356824"/>
                          <a:pt x="228600" y="352897"/>
                        </a:cubicBezTo>
                        <a:cubicBezTo>
                          <a:pt x="205060" y="347012"/>
                          <a:pt x="201612" y="313209"/>
                          <a:pt x="200025" y="295747"/>
                        </a:cubicBezTo>
                        <a:close/>
                      </a:path>
                    </a:pathLst>
                  </a:cu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6" name="Forme libre : forme 245">
                    <a:extLst>
                      <a:ext uri="{FF2B5EF4-FFF2-40B4-BE49-F238E27FC236}">
                        <a16:creationId xmlns:a16="http://schemas.microsoft.com/office/drawing/2014/main" id="{420DC818-2237-403B-A832-6F7E930BB2FC}"/>
                      </a:ext>
                    </a:extLst>
                  </p:cNvPr>
                  <p:cNvSpPr/>
                  <p:nvPr/>
                </p:nvSpPr>
                <p:spPr>
                  <a:xfrm>
                    <a:off x="2983204" y="2036961"/>
                    <a:ext cx="1468713" cy="2016959"/>
                  </a:xfrm>
                  <a:custGeom>
                    <a:avLst/>
                    <a:gdLst>
                      <a:gd name="connsiteX0" fmla="*/ 1562100 w 1571625"/>
                      <a:gd name="connsiteY0" fmla="*/ 480948 h 2023998"/>
                      <a:gd name="connsiteX1" fmla="*/ 1524000 w 1571625"/>
                      <a:gd name="connsiteY1" fmla="*/ 404748 h 2023998"/>
                      <a:gd name="connsiteX2" fmla="*/ 1514475 w 1571625"/>
                      <a:gd name="connsiteY2" fmla="*/ 376173 h 2023998"/>
                      <a:gd name="connsiteX3" fmla="*/ 1447800 w 1571625"/>
                      <a:gd name="connsiteY3" fmla="*/ 290448 h 2023998"/>
                      <a:gd name="connsiteX4" fmla="*/ 1438275 w 1571625"/>
                      <a:gd name="connsiteY4" fmla="*/ 252348 h 2023998"/>
                      <a:gd name="connsiteX5" fmla="*/ 1400175 w 1571625"/>
                      <a:gd name="connsiteY5" fmla="*/ 233298 h 2023998"/>
                      <a:gd name="connsiteX6" fmla="*/ 1266825 w 1571625"/>
                      <a:gd name="connsiteY6" fmla="*/ 214248 h 2023998"/>
                      <a:gd name="connsiteX7" fmla="*/ 1209675 w 1571625"/>
                      <a:gd name="connsiteY7" fmla="*/ 195198 h 2023998"/>
                      <a:gd name="connsiteX8" fmla="*/ 1019175 w 1571625"/>
                      <a:gd name="connsiteY8" fmla="*/ 176148 h 2023998"/>
                      <a:gd name="connsiteX9" fmla="*/ 933450 w 1571625"/>
                      <a:gd name="connsiteY9" fmla="*/ 138048 h 2023998"/>
                      <a:gd name="connsiteX10" fmla="*/ 885825 w 1571625"/>
                      <a:gd name="connsiteY10" fmla="*/ 118998 h 2023998"/>
                      <a:gd name="connsiteX11" fmla="*/ 819150 w 1571625"/>
                      <a:gd name="connsiteY11" fmla="*/ 99948 h 2023998"/>
                      <a:gd name="connsiteX12" fmla="*/ 771525 w 1571625"/>
                      <a:gd name="connsiteY12" fmla="*/ 71373 h 2023998"/>
                      <a:gd name="connsiteX13" fmla="*/ 742950 w 1571625"/>
                      <a:gd name="connsiteY13" fmla="*/ 61848 h 2023998"/>
                      <a:gd name="connsiteX14" fmla="*/ 704850 w 1571625"/>
                      <a:gd name="connsiteY14" fmla="*/ 42798 h 2023998"/>
                      <a:gd name="connsiteX15" fmla="*/ 619125 w 1571625"/>
                      <a:gd name="connsiteY15" fmla="*/ 33273 h 2023998"/>
                      <a:gd name="connsiteX16" fmla="*/ 571500 w 1571625"/>
                      <a:gd name="connsiteY16" fmla="*/ 23748 h 2023998"/>
                      <a:gd name="connsiteX17" fmla="*/ 361950 w 1571625"/>
                      <a:gd name="connsiteY17" fmla="*/ 14223 h 2023998"/>
                      <a:gd name="connsiteX18" fmla="*/ 57150 w 1571625"/>
                      <a:gd name="connsiteY18" fmla="*/ 14223 h 2023998"/>
                      <a:gd name="connsiteX19" fmla="*/ 19050 w 1571625"/>
                      <a:gd name="connsiteY19" fmla="*/ 42798 h 2023998"/>
                      <a:gd name="connsiteX20" fmla="*/ 0 w 1571625"/>
                      <a:gd name="connsiteY20" fmla="*/ 109473 h 2023998"/>
                      <a:gd name="connsiteX21" fmla="*/ 9525 w 1571625"/>
                      <a:gd name="connsiteY21" fmla="*/ 223773 h 2023998"/>
                      <a:gd name="connsiteX22" fmla="*/ 19050 w 1571625"/>
                      <a:gd name="connsiteY22" fmla="*/ 252348 h 2023998"/>
                      <a:gd name="connsiteX23" fmla="*/ 47625 w 1571625"/>
                      <a:gd name="connsiteY23" fmla="*/ 290448 h 2023998"/>
                      <a:gd name="connsiteX24" fmla="*/ 66675 w 1571625"/>
                      <a:gd name="connsiteY24" fmla="*/ 328548 h 2023998"/>
                      <a:gd name="connsiteX25" fmla="*/ 76200 w 1571625"/>
                      <a:gd name="connsiteY25" fmla="*/ 357123 h 2023998"/>
                      <a:gd name="connsiteX26" fmla="*/ 114300 w 1571625"/>
                      <a:gd name="connsiteY26" fmla="*/ 395223 h 2023998"/>
                      <a:gd name="connsiteX27" fmla="*/ 142875 w 1571625"/>
                      <a:gd name="connsiteY27" fmla="*/ 452373 h 2023998"/>
                      <a:gd name="connsiteX28" fmla="*/ 152400 w 1571625"/>
                      <a:gd name="connsiteY28" fmla="*/ 480948 h 2023998"/>
                      <a:gd name="connsiteX29" fmla="*/ 161925 w 1571625"/>
                      <a:gd name="connsiteY29" fmla="*/ 623823 h 2023998"/>
                      <a:gd name="connsiteX30" fmla="*/ 209550 w 1571625"/>
                      <a:gd name="connsiteY30" fmla="*/ 728598 h 2023998"/>
                      <a:gd name="connsiteX31" fmla="*/ 228600 w 1571625"/>
                      <a:gd name="connsiteY31" fmla="*/ 795273 h 2023998"/>
                      <a:gd name="connsiteX32" fmla="*/ 238125 w 1571625"/>
                      <a:gd name="connsiteY32" fmla="*/ 833373 h 2023998"/>
                      <a:gd name="connsiteX33" fmla="*/ 257175 w 1571625"/>
                      <a:gd name="connsiteY33" fmla="*/ 871473 h 2023998"/>
                      <a:gd name="connsiteX34" fmla="*/ 276225 w 1571625"/>
                      <a:gd name="connsiteY34" fmla="*/ 928623 h 2023998"/>
                      <a:gd name="connsiteX35" fmla="*/ 295275 w 1571625"/>
                      <a:gd name="connsiteY35" fmla="*/ 966723 h 2023998"/>
                      <a:gd name="connsiteX36" fmla="*/ 304800 w 1571625"/>
                      <a:gd name="connsiteY36" fmla="*/ 1004823 h 2023998"/>
                      <a:gd name="connsiteX37" fmla="*/ 314325 w 1571625"/>
                      <a:gd name="connsiteY37" fmla="*/ 1033398 h 2023998"/>
                      <a:gd name="connsiteX38" fmla="*/ 333375 w 1571625"/>
                      <a:gd name="connsiteY38" fmla="*/ 1242948 h 2023998"/>
                      <a:gd name="connsiteX39" fmla="*/ 381000 w 1571625"/>
                      <a:gd name="connsiteY39" fmla="*/ 1376298 h 2023998"/>
                      <a:gd name="connsiteX40" fmla="*/ 409575 w 1571625"/>
                      <a:gd name="connsiteY40" fmla="*/ 1471548 h 2023998"/>
                      <a:gd name="connsiteX41" fmla="*/ 428625 w 1571625"/>
                      <a:gd name="connsiteY41" fmla="*/ 1509648 h 2023998"/>
                      <a:gd name="connsiteX42" fmla="*/ 466725 w 1571625"/>
                      <a:gd name="connsiteY42" fmla="*/ 1547748 h 2023998"/>
                      <a:gd name="connsiteX43" fmla="*/ 495300 w 1571625"/>
                      <a:gd name="connsiteY43" fmla="*/ 1595373 h 2023998"/>
                      <a:gd name="connsiteX44" fmla="*/ 523875 w 1571625"/>
                      <a:gd name="connsiteY44" fmla="*/ 1623948 h 2023998"/>
                      <a:gd name="connsiteX45" fmla="*/ 542925 w 1571625"/>
                      <a:gd name="connsiteY45" fmla="*/ 1652523 h 2023998"/>
                      <a:gd name="connsiteX46" fmla="*/ 619125 w 1571625"/>
                      <a:gd name="connsiteY46" fmla="*/ 1719198 h 2023998"/>
                      <a:gd name="connsiteX47" fmla="*/ 666750 w 1571625"/>
                      <a:gd name="connsiteY47" fmla="*/ 1776348 h 2023998"/>
                      <a:gd name="connsiteX48" fmla="*/ 714375 w 1571625"/>
                      <a:gd name="connsiteY48" fmla="*/ 1814448 h 2023998"/>
                      <a:gd name="connsiteX49" fmla="*/ 752475 w 1571625"/>
                      <a:gd name="connsiteY49" fmla="*/ 1871598 h 2023998"/>
                      <a:gd name="connsiteX50" fmla="*/ 771525 w 1571625"/>
                      <a:gd name="connsiteY50" fmla="*/ 1900173 h 2023998"/>
                      <a:gd name="connsiteX51" fmla="*/ 800100 w 1571625"/>
                      <a:gd name="connsiteY51" fmla="*/ 1976373 h 2023998"/>
                      <a:gd name="connsiteX52" fmla="*/ 857250 w 1571625"/>
                      <a:gd name="connsiteY52" fmla="*/ 2023998 h 2023998"/>
                      <a:gd name="connsiteX53" fmla="*/ 904875 w 1571625"/>
                      <a:gd name="connsiteY53" fmla="*/ 2014473 h 2023998"/>
                      <a:gd name="connsiteX54" fmla="*/ 923925 w 1571625"/>
                      <a:gd name="connsiteY54" fmla="*/ 1985898 h 2023998"/>
                      <a:gd name="connsiteX55" fmla="*/ 952500 w 1571625"/>
                      <a:gd name="connsiteY55" fmla="*/ 1957323 h 2023998"/>
                      <a:gd name="connsiteX56" fmla="*/ 971550 w 1571625"/>
                      <a:gd name="connsiteY56" fmla="*/ 1909698 h 2023998"/>
                      <a:gd name="connsiteX57" fmla="*/ 990600 w 1571625"/>
                      <a:gd name="connsiteY57" fmla="*/ 1881123 h 2023998"/>
                      <a:gd name="connsiteX58" fmla="*/ 1000125 w 1571625"/>
                      <a:gd name="connsiteY58" fmla="*/ 1852548 h 2023998"/>
                      <a:gd name="connsiteX59" fmla="*/ 1028700 w 1571625"/>
                      <a:gd name="connsiteY59" fmla="*/ 1804923 h 2023998"/>
                      <a:gd name="connsiteX60" fmla="*/ 1047750 w 1571625"/>
                      <a:gd name="connsiteY60" fmla="*/ 1766823 h 2023998"/>
                      <a:gd name="connsiteX61" fmla="*/ 1057275 w 1571625"/>
                      <a:gd name="connsiteY61" fmla="*/ 1738248 h 2023998"/>
                      <a:gd name="connsiteX62" fmla="*/ 1085850 w 1571625"/>
                      <a:gd name="connsiteY62" fmla="*/ 1690623 h 2023998"/>
                      <a:gd name="connsiteX63" fmla="*/ 1152525 w 1571625"/>
                      <a:gd name="connsiteY63" fmla="*/ 1604898 h 2023998"/>
                      <a:gd name="connsiteX64" fmla="*/ 1181100 w 1571625"/>
                      <a:gd name="connsiteY64" fmla="*/ 1566798 h 2023998"/>
                      <a:gd name="connsiteX65" fmla="*/ 1228725 w 1571625"/>
                      <a:gd name="connsiteY65" fmla="*/ 1490598 h 2023998"/>
                      <a:gd name="connsiteX66" fmla="*/ 1247775 w 1571625"/>
                      <a:gd name="connsiteY66" fmla="*/ 1433448 h 2023998"/>
                      <a:gd name="connsiteX67" fmla="*/ 1266825 w 1571625"/>
                      <a:gd name="connsiteY67" fmla="*/ 1309623 h 2023998"/>
                      <a:gd name="connsiteX68" fmla="*/ 1285875 w 1571625"/>
                      <a:gd name="connsiteY68" fmla="*/ 1233423 h 2023998"/>
                      <a:gd name="connsiteX69" fmla="*/ 1314450 w 1571625"/>
                      <a:gd name="connsiteY69" fmla="*/ 1214373 h 2023998"/>
                      <a:gd name="connsiteX70" fmla="*/ 1381125 w 1571625"/>
                      <a:gd name="connsiteY70" fmla="*/ 1157223 h 2023998"/>
                      <a:gd name="connsiteX71" fmla="*/ 1466850 w 1571625"/>
                      <a:gd name="connsiteY71" fmla="*/ 1109598 h 2023998"/>
                      <a:gd name="connsiteX72" fmla="*/ 1533525 w 1571625"/>
                      <a:gd name="connsiteY72" fmla="*/ 1014348 h 2023998"/>
                      <a:gd name="connsiteX73" fmla="*/ 1571625 w 1571625"/>
                      <a:gd name="connsiteY73" fmla="*/ 947673 h 2023998"/>
                      <a:gd name="connsiteX74" fmla="*/ 1552575 w 1571625"/>
                      <a:gd name="connsiteY74" fmla="*/ 861948 h 2023998"/>
                      <a:gd name="connsiteX75" fmla="*/ 1543050 w 1571625"/>
                      <a:gd name="connsiteY75" fmla="*/ 833373 h 2023998"/>
                      <a:gd name="connsiteX76" fmla="*/ 1514475 w 1571625"/>
                      <a:gd name="connsiteY76" fmla="*/ 814323 h 2023998"/>
                      <a:gd name="connsiteX77" fmla="*/ 1504950 w 1571625"/>
                      <a:gd name="connsiteY77" fmla="*/ 785748 h 2023998"/>
                      <a:gd name="connsiteX78" fmla="*/ 1476375 w 1571625"/>
                      <a:gd name="connsiteY78" fmla="*/ 747648 h 2023998"/>
                      <a:gd name="connsiteX79" fmla="*/ 1447800 w 1571625"/>
                      <a:gd name="connsiteY79" fmla="*/ 700023 h 2023998"/>
                      <a:gd name="connsiteX80" fmla="*/ 1457325 w 1571625"/>
                      <a:gd name="connsiteY80" fmla="*/ 642873 h 2023998"/>
                      <a:gd name="connsiteX81" fmla="*/ 1466850 w 1571625"/>
                      <a:gd name="connsiteY81" fmla="*/ 604773 h 2023998"/>
                      <a:gd name="connsiteX82" fmla="*/ 1495425 w 1571625"/>
                      <a:gd name="connsiteY82" fmla="*/ 595248 h 2023998"/>
                      <a:gd name="connsiteX83" fmla="*/ 1504950 w 1571625"/>
                      <a:gd name="connsiteY83" fmla="*/ 566673 h 2023998"/>
                      <a:gd name="connsiteX84" fmla="*/ 1533525 w 1571625"/>
                      <a:gd name="connsiteY84" fmla="*/ 538098 h 2023998"/>
                      <a:gd name="connsiteX85" fmla="*/ 1562100 w 1571625"/>
                      <a:gd name="connsiteY85" fmla="*/ 480948 h 2023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</a:cxnLst>
                    <a:rect l="l" t="t" r="r" b="b"/>
                    <a:pathLst>
                      <a:path w="1571625" h="2023998">
                        <a:moveTo>
                          <a:pt x="1562100" y="480948"/>
                        </a:moveTo>
                        <a:cubicBezTo>
                          <a:pt x="1560513" y="458723"/>
                          <a:pt x="1574127" y="467407"/>
                          <a:pt x="1524000" y="404748"/>
                        </a:cubicBezTo>
                        <a:cubicBezTo>
                          <a:pt x="1517728" y="396908"/>
                          <a:pt x="1519351" y="384950"/>
                          <a:pt x="1514475" y="376173"/>
                        </a:cubicBezTo>
                        <a:cubicBezTo>
                          <a:pt x="1485992" y="324904"/>
                          <a:pt x="1482510" y="325158"/>
                          <a:pt x="1447800" y="290448"/>
                        </a:cubicBezTo>
                        <a:cubicBezTo>
                          <a:pt x="1444625" y="277748"/>
                          <a:pt x="1446656" y="262405"/>
                          <a:pt x="1438275" y="252348"/>
                        </a:cubicBezTo>
                        <a:cubicBezTo>
                          <a:pt x="1429185" y="241440"/>
                          <a:pt x="1413470" y="238284"/>
                          <a:pt x="1400175" y="233298"/>
                        </a:cubicBezTo>
                        <a:cubicBezTo>
                          <a:pt x="1362508" y="219173"/>
                          <a:pt x="1298592" y="217425"/>
                          <a:pt x="1266825" y="214248"/>
                        </a:cubicBezTo>
                        <a:lnTo>
                          <a:pt x="1209675" y="195198"/>
                        </a:lnTo>
                        <a:cubicBezTo>
                          <a:pt x="1129806" y="168575"/>
                          <a:pt x="1191123" y="186263"/>
                          <a:pt x="1019175" y="176148"/>
                        </a:cubicBezTo>
                        <a:cubicBezTo>
                          <a:pt x="927512" y="157815"/>
                          <a:pt x="1012420" y="181920"/>
                          <a:pt x="933450" y="138048"/>
                        </a:cubicBezTo>
                        <a:cubicBezTo>
                          <a:pt x="918504" y="129745"/>
                          <a:pt x="902045" y="124405"/>
                          <a:pt x="885825" y="118998"/>
                        </a:cubicBezTo>
                        <a:cubicBezTo>
                          <a:pt x="867514" y="112894"/>
                          <a:pt x="837496" y="109121"/>
                          <a:pt x="819150" y="99948"/>
                        </a:cubicBezTo>
                        <a:cubicBezTo>
                          <a:pt x="802591" y="91669"/>
                          <a:pt x="788084" y="79652"/>
                          <a:pt x="771525" y="71373"/>
                        </a:cubicBezTo>
                        <a:cubicBezTo>
                          <a:pt x="762545" y="66883"/>
                          <a:pt x="752178" y="65803"/>
                          <a:pt x="742950" y="61848"/>
                        </a:cubicBezTo>
                        <a:cubicBezTo>
                          <a:pt x="729899" y="56255"/>
                          <a:pt x="718685" y="45991"/>
                          <a:pt x="704850" y="42798"/>
                        </a:cubicBezTo>
                        <a:cubicBezTo>
                          <a:pt x="676835" y="36333"/>
                          <a:pt x="647587" y="37339"/>
                          <a:pt x="619125" y="33273"/>
                        </a:cubicBezTo>
                        <a:cubicBezTo>
                          <a:pt x="603098" y="30983"/>
                          <a:pt x="587645" y="24944"/>
                          <a:pt x="571500" y="23748"/>
                        </a:cubicBezTo>
                        <a:cubicBezTo>
                          <a:pt x="501769" y="18583"/>
                          <a:pt x="431800" y="17398"/>
                          <a:pt x="361950" y="14223"/>
                        </a:cubicBezTo>
                        <a:cubicBezTo>
                          <a:pt x="242301" y="-733"/>
                          <a:pt x="215304" y="-8370"/>
                          <a:pt x="57150" y="14223"/>
                        </a:cubicBezTo>
                        <a:cubicBezTo>
                          <a:pt x="41435" y="16468"/>
                          <a:pt x="31750" y="33273"/>
                          <a:pt x="19050" y="42798"/>
                        </a:cubicBezTo>
                        <a:cubicBezTo>
                          <a:pt x="14558" y="56273"/>
                          <a:pt x="0" y="97513"/>
                          <a:pt x="0" y="109473"/>
                        </a:cubicBezTo>
                        <a:cubicBezTo>
                          <a:pt x="0" y="147705"/>
                          <a:pt x="4472" y="185876"/>
                          <a:pt x="9525" y="223773"/>
                        </a:cubicBezTo>
                        <a:cubicBezTo>
                          <a:pt x="10852" y="233725"/>
                          <a:pt x="14069" y="243631"/>
                          <a:pt x="19050" y="252348"/>
                        </a:cubicBezTo>
                        <a:cubicBezTo>
                          <a:pt x="26926" y="266131"/>
                          <a:pt x="39211" y="276986"/>
                          <a:pt x="47625" y="290448"/>
                        </a:cubicBezTo>
                        <a:cubicBezTo>
                          <a:pt x="55150" y="302489"/>
                          <a:pt x="61082" y="315497"/>
                          <a:pt x="66675" y="328548"/>
                        </a:cubicBezTo>
                        <a:cubicBezTo>
                          <a:pt x="70630" y="337776"/>
                          <a:pt x="70364" y="348953"/>
                          <a:pt x="76200" y="357123"/>
                        </a:cubicBezTo>
                        <a:cubicBezTo>
                          <a:pt x="86639" y="371738"/>
                          <a:pt x="101600" y="382523"/>
                          <a:pt x="114300" y="395223"/>
                        </a:cubicBezTo>
                        <a:cubicBezTo>
                          <a:pt x="138241" y="467047"/>
                          <a:pt x="105946" y="378515"/>
                          <a:pt x="142875" y="452373"/>
                        </a:cubicBezTo>
                        <a:cubicBezTo>
                          <a:pt x="147365" y="461353"/>
                          <a:pt x="149225" y="471423"/>
                          <a:pt x="152400" y="480948"/>
                        </a:cubicBezTo>
                        <a:cubicBezTo>
                          <a:pt x="155575" y="528573"/>
                          <a:pt x="155175" y="576572"/>
                          <a:pt x="161925" y="623823"/>
                        </a:cubicBezTo>
                        <a:cubicBezTo>
                          <a:pt x="168151" y="667406"/>
                          <a:pt x="187864" y="692455"/>
                          <a:pt x="209550" y="728598"/>
                        </a:cubicBezTo>
                        <a:cubicBezTo>
                          <a:pt x="239327" y="847705"/>
                          <a:pt x="201271" y="699620"/>
                          <a:pt x="228600" y="795273"/>
                        </a:cubicBezTo>
                        <a:cubicBezTo>
                          <a:pt x="232196" y="807860"/>
                          <a:pt x="233528" y="821116"/>
                          <a:pt x="238125" y="833373"/>
                        </a:cubicBezTo>
                        <a:cubicBezTo>
                          <a:pt x="243111" y="846668"/>
                          <a:pt x="251902" y="858290"/>
                          <a:pt x="257175" y="871473"/>
                        </a:cubicBezTo>
                        <a:cubicBezTo>
                          <a:pt x="264633" y="890117"/>
                          <a:pt x="268767" y="909979"/>
                          <a:pt x="276225" y="928623"/>
                        </a:cubicBezTo>
                        <a:cubicBezTo>
                          <a:pt x="281498" y="941806"/>
                          <a:pt x="290289" y="953428"/>
                          <a:pt x="295275" y="966723"/>
                        </a:cubicBezTo>
                        <a:cubicBezTo>
                          <a:pt x="299872" y="978980"/>
                          <a:pt x="301204" y="992236"/>
                          <a:pt x="304800" y="1004823"/>
                        </a:cubicBezTo>
                        <a:cubicBezTo>
                          <a:pt x="307558" y="1014477"/>
                          <a:pt x="311150" y="1023873"/>
                          <a:pt x="314325" y="1033398"/>
                        </a:cubicBezTo>
                        <a:cubicBezTo>
                          <a:pt x="315907" y="1057123"/>
                          <a:pt x="321539" y="1195602"/>
                          <a:pt x="333375" y="1242948"/>
                        </a:cubicBezTo>
                        <a:cubicBezTo>
                          <a:pt x="360008" y="1349481"/>
                          <a:pt x="354935" y="1298103"/>
                          <a:pt x="381000" y="1376298"/>
                        </a:cubicBezTo>
                        <a:cubicBezTo>
                          <a:pt x="409068" y="1460502"/>
                          <a:pt x="365412" y="1361142"/>
                          <a:pt x="409575" y="1471548"/>
                        </a:cubicBezTo>
                        <a:cubicBezTo>
                          <a:pt x="414848" y="1484731"/>
                          <a:pt x="420106" y="1498289"/>
                          <a:pt x="428625" y="1509648"/>
                        </a:cubicBezTo>
                        <a:cubicBezTo>
                          <a:pt x="439401" y="1524016"/>
                          <a:pt x="455698" y="1533571"/>
                          <a:pt x="466725" y="1547748"/>
                        </a:cubicBezTo>
                        <a:cubicBezTo>
                          <a:pt x="478091" y="1562361"/>
                          <a:pt x="484192" y="1580562"/>
                          <a:pt x="495300" y="1595373"/>
                        </a:cubicBezTo>
                        <a:cubicBezTo>
                          <a:pt x="503382" y="1606149"/>
                          <a:pt x="515251" y="1613600"/>
                          <a:pt x="523875" y="1623948"/>
                        </a:cubicBezTo>
                        <a:cubicBezTo>
                          <a:pt x="531204" y="1632742"/>
                          <a:pt x="535387" y="1643908"/>
                          <a:pt x="542925" y="1652523"/>
                        </a:cubicBezTo>
                        <a:cubicBezTo>
                          <a:pt x="622830" y="1743843"/>
                          <a:pt x="559538" y="1669542"/>
                          <a:pt x="619125" y="1719198"/>
                        </a:cubicBezTo>
                        <a:cubicBezTo>
                          <a:pt x="712750" y="1797219"/>
                          <a:pt x="591825" y="1701423"/>
                          <a:pt x="666750" y="1776348"/>
                        </a:cubicBezTo>
                        <a:cubicBezTo>
                          <a:pt x="681125" y="1790723"/>
                          <a:pt x="700775" y="1799337"/>
                          <a:pt x="714375" y="1814448"/>
                        </a:cubicBezTo>
                        <a:cubicBezTo>
                          <a:pt x="729691" y="1831466"/>
                          <a:pt x="739775" y="1852548"/>
                          <a:pt x="752475" y="1871598"/>
                        </a:cubicBezTo>
                        <a:lnTo>
                          <a:pt x="771525" y="1900173"/>
                        </a:lnTo>
                        <a:cubicBezTo>
                          <a:pt x="779195" y="1930854"/>
                          <a:pt x="780943" y="1949553"/>
                          <a:pt x="800100" y="1976373"/>
                        </a:cubicBezTo>
                        <a:cubicBezTo>
                          <a:pt x="816768" y="1999708"/>
                          <a:pt x="834465" y="2008808"/>
                          <a:pt x="857250" y="2023998"/>
                        </a:cubicBezTo>
                        <a:cubicBezTo>
                          <a:pt x="873125" y="2020823"/>
                          <a:pt x="890819" y="2022505"/>
                          <a:pt x="904875" y="2014473"/>
                        </a:cubicBezTo>
                        <a:cubicBezTo>
                          <a:pt x="914814" y="2008793"/>
                          <a:pt x="916596" y="1994692"/>
                          <a:pt x="923925" y="1985898"/>
                        </a:cubicBezTo>
                        <a:cubicBezTo>
                          <a:pt x="932549" y="1975550"/>
                          <a:pt x="942975" y="1966848"/>
                          <a:pt x="952500" y="1957323"/>
                        </a:cubicBezTo>
                        <a:cubicBezTo>
                          <a:pt x="958850" y="1941448"/>
                          <a:pt x="963904" y="1924991"/>
                          <a:pt x="971550" y="1909698"/>
                        </a:cubicBezTo>
                        <a:cubicBezTo>
                          <a:pt x="976670" y="1899459"/>
                          <a:pt x="985480" y="1891362"/>
                          <a:pt x="990600" y="1881123"/>
                        </a:cubicBezTo>
                        <a:cubicBezTo>
                          <a:pt x="995090" y="1872143"/>
                          <a:pt x="995635" y="1861528"/>
                          <a:pt x="1000125" y="1852548"/>
                        </a:cubicBezTo>
                        <a:cubicBezTo>
                          <a:pt x="1008404" y="1835989"/>
                          <a:pt x="1019709" y="1821107"/>
                          <a:pt x="1028700" y="1804923"/>
                        </a:cubicBezTo>
                        <a:cubicBezTo>
                          <a:pt x="1035596" y="1792511"/>
                          <a:pt x="1042157" y="1779874"/>
                          <a:pt x="1047750" y="1766823"/>
                        </a:cubicBezTo>
                        <a:cubicBezTo>
                          <a:pt x="1051705" y="1757595"/>
                          <a:pt x="1052785" y="1747228"/>
                          <a:pt x="1057275" y="1738248"/>
                        </a:cubicBezTo>
                        <a:cubicBezTo>
                          <a:pt x="1065554" y="1721689"/>
                          <a:pt x="1075089" y="1705688"/>
                          <a:pt x="1085850" y="1690623"/>
                        </a:cubicBezTo>
                        <a:cubicBezTo>
                          <a:pt x="1106891" y="1661165"/>
                          <a:pt x="1130453" y="1633591"/>
                          <a:pt x="1152525" y="1604898"/>
                        </a:cubicBezTo>
                        <a:cubicBezTo>
                          <a:pt x="1162204" y="1592315"/>
                          <a:pt x="1181100" y="1566798"/>
                          <a:pt x="1181100" y="1566798"/>
                        </a:cubicBezTo>
                        <a:cubicBezTo>
                          <a:pt x="1208011" y="1486066"/>
                          <a:pt x="1162167" y="1612621"/>
                          <a:pt x="1228725" y="1490598"/>
                        </a:cubicBezTo>
                        <a:cubicBezTo>
                          <a:pt x="1238341" y="1472969"/>
                          <a:pt x="1247775" y="1433448"/>
                          <a:pt x="1247775" y="1433448"/>
                        </a:cubicBezTo>
                        <a:cubicBezTo>
                          <a:pt x="1264861" y="1262588"/>
                          <a:pt x="1245145" y="1389117"/>
                          <a:pt x="1266825" y="1309623"/>
                        </a:cubicBezTo>
                        <a:cubicBezTo>
                          <a:pt x="1273714" y="1284364"/>
                          <a:pt x="1264090" y="1247946"/>
                          <a:pt x="1285875" y="1233423"/>
                        </a:cubicBezTo>
                        <a:cubicBezTo>
                          <a:pt x="1295400" y="1227073"/>
                          <a:pt x="1305656" y="1221702"/>
                          <a:pt x="1314450" y="1214373"/>
                        </a:cubicBezTo>
                        <a:cubicBezTo>
                          <a:pt x="1351301" y="1183664"/>
                          <a:pt x="1335725" y="1183166"/>
                          <a:pt x="1381125" y="1157223"/>
                        </a:cubicBezTo>
                        <a:cubicBezTo>
                          <a:pt x="1422003" y="1133864"/>
                          <a:pt x="1422821" y="1168303"/>
                          <a:pt x="1466850" y="1109598"/>
                        </a:cubicBezTo>
                        <a:cubicBezTo>
                          <a:pt x="1484770" y="1085705"/>
                          <a:pt x="1521799" y="1037801"/>
                          <a:pt x="1533525" y="1014348"/>
                        </a:cubicBezTo>
                        <a:cubicBezTo>
                          <a:pt x="1557695" y="966009"/>
                          <a:pt x="1544699" y="988062"/>
                          <a:pt x="1571625" y="947673"/>
                        </a:cubicBezTo>
                        <a:cubicBezTo>
                          <a:pt x="1565275" y="919098"/>
                          <a:pt x="1559675" y="890346"/>
                          <a:pt x="1552575" y="861948"/>
                        </a:cubicBezTo>
                        <a:cubicBezTo>
                          <a:pt x="1550140" y="852208"/>
                          <a:pt x="1549322" y="841213"/>
                          <a:pt x="1543050" y="833373"/>
                        </a:cubicBezTo>
                        <a:cubicBezTo>
                          <a:pt x="1535899" y="824434"/>
                          <a:pt x="1524000" y="820673"/>
                          <a:pt x="1514475" y="814323"/>
                        </a:cubicBezTo>
                        <a:cubicBezTo>
                          <a:pt x="1511300" y="804798"/>
                          <a:pt x="1509931" y="794465"/>
                          <a:pt x="1504950" y="785748"/>
                        </a:cubicBezTo>
                        <a:cubicBezTo>
                          <a:pt x="1497074" y="771965"/>
                          <a:pt x="1485181" y="760857"/>
                          <a:pt x="1476375" y="747648"/>
                        </a:cubicBezTo>
                        <a:cubicBezTo>
                          <a:pt x="1466106" y="732244"/>
                          <a:pt x="1457325" y="715898"/>
                          <a:pt x="1447800" y="700023"/>
                        </a:cubicBezTo>
                        <a:cubicBezTo>
                          <a:pt x="1450975" y="680973"/>
                          <a:pt x="1453537" y="661811"/>
                          <a:pt x="1457325" y="642873"/>
                        </a:cubicBezTo>
                        <a:cubicBezTo>
                          <a:pt x="1459892" y="630036"/>
                          <a:pt x="1458672" y="614995"/>
                          <a:pt x="1466850" y="604773"/>
                        </a:cubicBezTo>
                        <a:cubicBezTo>
                          <a:pt x="1473122" y="596933"/>
                          <a:pt x="1485900" y="598423"/>
                          <a:pt x="1495425" y="595248"/>
                        </a:cubicBezTo>
                        <a:cubicBezTo>
                          <a:pt x="1498600" y="585723"/>
                          <a:pt x="1499381" y="575027"/>
                          <a:pt x="1504950" y="566673"/>
                        </a:cubicBezTo>
                        <a:cubicBezTo>
                          <a:pt x="1512422" y="555465"/>
                          <a:pt x="1528219" y="550479"/>
                          <a:pt x="1533525" y="538098"/>
                        </a:cubicBezTo>
                        <a:cubicBezTo>
                          <a:pt x="1538528" y="526425"/>
                          <a:pt x="1563687" y="503173"/>
                          <a:pt x="1562100" y="480948"/>
                        </a:cubicBezTo>
                        <a:close/>
                      </a:path>
                    </a:pathLst>
                  </a:custGeom>
                  <a:grpFill/>
                  <a:ln w="7938" cap="flat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fr-FR" dirty="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47" name="Forme libre : forme 246">
                    <a:extLst>
                      <a:ext uri="{FF2B5EF4-FFF2-40B4-BE49-F238E27FC236}">
                        <a16:creationId xmlns:a16="http://schemas.microsoft.com/office/drawing/2014/main" id="{999C543B-8734-43DC-B02F-E923233B45D6}"/>
                      </a:ext>
                    </a:extLst>
                  </p:cNvPr>
                  <p:cNvSpPr/>
                  <p:nvPr/>
                </p:nvSpPr>
                <p:spPr>
                  <a:xfrm>
                    <a:off x="3202618" y="1464611"/>
                    <a:ext cx="2088316" cy="1006499"/>
                  </a:xfrm>
                  <a:custGeom>
                    <a:avLst/>
                    <a:gdLst>
                      <a:gd name="connsiteX0" fmla="*/ 171450 w 2000331"/>
                      <a:gd name="connsiteY0" fmla="*/ 45 h 962070"/>
                      <a:gd name="connsiteX1" fmla="*/ 104775 w 2000331"/>
                      <a:gd name="connsiteY1" fmla="*/ 104820 h 962070"/>
                      <a:gd name="connsiteX2" fmla="*/ 47625 w 2000331"/>
                      <a:gd name="connsiteY2" fmla="*/ 181020 h 962070"/>
                      <a:gd name="connsiteX3" fmla="*/ 38100 w 2000331"/>
                      <a:gd name="connsiteY3" fmla="*/ 219120 h 962070"/>
                      <a:gd name="connsiteX4" fmla="*/ 28575 w 2000331"/>
                      <a:gd name="connsiteY4" fmla="*/ 276270 h 962070"/>
                      <a:gd name="connsiteX5" fmla="*/ 19050 w 2000331"/>
                      <a:gd name="connsiteY5" fmla="*/ 304845 h 962070"/>
                      <a:gd name="connsiteX6" fmla="*/ 0 w 2000331"/>
                      <a:gd name="connsiteY6" fmla="*/ 400095 h 962070"/>
                      <a:gd name="connsiteX7" fmla="*/ 9525 w 2000331"/>
                      <a:gd name="connsiteY7" fmla="*/ 504870 h 962070"/>
                      <a:gd name="connsiteX8" fmla="*/ 85725 w 2000331"/>
                      <a:gd name="connsiteY8" fmla="*/ 533445 h 962070"/>
                      <a:gd name="connsiteX9" fmla="*/ 123825 w 2000331"/>
                      <a:gd name="connsiteY9" fmla="*/ 552495 h 962070"/>
                      <a:gd name="connsiteX10" fmla="*/ 219075 w 2000331"/>
                      <a:gd name="connsiteY10" fmla="*/ 562020 h 962070"/>
                      <a:gd name="connsiteX11" fmla="*/ 276225 w 2000331"/>
                      <a:gd name="connsiteY11" fmla="*/ 571545 h 962070"/>
                      <a:gd name="connsiteX12" fmla="*/ 352425 w 2000331"/>
                      <a:gd name="connsiteY12" fmla="*/ 590595 h 962070"/>
                      <a:gd name="connsiteX13" fmla="*/ 400050 w 2000331"/>
                      <a:gd name="connsiteY13" fmla="*/ 600120 h 962070"/>
                      <a:gd name="connsiteX14" fmla="*/ 438150 w 2000331"/>
                      <a:gd name="connsiteY14" fmla="*/ 619170 h 962070"/>
                      <a:gd name="connsiteX15" fmla="*/ 466725 w 2000331"/>
                      <a:gd name="connsiteY15" fmla="*/ 638220 h 962070"/>
                      <a:gd name="connsiteX16" fmla="*/ 523875 w 2000331"/>
                      <a:gd name="connsiteY16" fmla="*/ 647745 h 962070"/>
                      <a:gd name="connsiteX17" fmla="*/ 561975 w 2000331"/>
                      <a:gd name="connsiteY17" fmla="*/ 666795 h 962070"/>
                      <a:gd name="connsiteX18" fmla="*/ 638175 w 2000331"/>
                      <a:gd name="connsiteY18" fmla="*/ 685845 h 962070"/>
                      <a:gd name="connsiteX19" fmla="*/ 733425 w 2000331"/>
                      <a:gd name="connsiteY19" fmla="*/ 704895 h 962070"/>
                      <a:gd name="connsiteX20" fmla="*/ 819150 w 2000331"/>
                      <a:gd name="connsiteY20" fmla="*/ 733470 h 962070"/>
                      <a:gd name="connsiteX21" fmla="*/ 847725 w 2000331"/>
                      <a:gd name="connsiteY21" fmla="*/ 752520 h 962070"/>
                      <a:gd name="connsiteX22" fmla="*/ 895350 w 2000331"/>
                      <a:gd name="connsiteY22" fmla="*/ 762045 h 962070"/>
                      <a:gd name="connsiteX23" fmla="*/ 952500 w 2000331"/>
                      <a:gd name="connsiteY23" fmla="*/ 781095 h 962070"/>
                      <a:gd name="connsiteX24" fmla="*/ 1028700 w 2000331"/>
                      <a:gd name="connsiteY24" fmla="*/ 800145 h 962070"/>
                      <a:gd name="connsiteX25" fmla="*/ 1114425 w 2000331"/>
                      <a:gd name="connsiteY25" fmla="*/ 876345 h 962070"/>
                      <a:gd name="connsiteX26" fmla="*/ 1152525 w 2000331"/>
                      <a:gd name="connsiteY26" fmla="*/ 904920 h 962070"/>
                      <a:gd name="connsiteX27" fmla="*/ 1181100 w 2000331"/>
                      <a:gd name="connsiteY27" fmla="*/ 933495 h 962070"/>
                      <a:gd name="connsiteX28" fmla="*/ 1257300 w 2000331"/>
                      <a:gd name="connsiteY28" fmla="*/ 962070 h 962070"/>
                      <a:gd name="connsiteX29" fmla="*/ 1343025 w 2000331"/>
                      <a:gd name="connsiteY29" fmla="*/ 952545 h 962070"/>
                      <a:gd name="connsiteX30" fmla="*/ 1381125 w 2000331"/>
                      <a:gd name="connsiteY30" fmla="*/ 885870 h 962070"/>
                      <a:gd name="connsiteX31" fmla="*/ 1419225 w 2000331"/>
                      <a:gd name="connsiteY31" fmla="*/ 876345 h 962070"/>
                      <a:gd name="connsiteX32" fmla="*/ 1457325 w 2000331"/>
                      <a:gd name="connsiteY32" fmla="*/ 847770 h 962070"/>
                      <a:gd name="connsiteX33" fmla="*/ 1571625 w 2000331"/>
                      <a:gd name="connsiteY33" fmla="*/ 885870 h 962070"/>
                      <a:gd name="connsiteX34" fmla="*/ 1819275 w 2000331"/>
                      <a:gd name="connsiteY34" fmla="*/ 876345 h 962070"/>
                      <a:gd name="connsiteX35" fmla="*/ 1847850 w 2000331"/>
                      <a:gd name="connsiteY35" fmla="*/ 857295 h 962070"/>
                      <a:gd name="connsiteX36" fmla="*/ 1876425 w 2000331"/>
                      <a:gd name="connsiteY36" fmla="*/ 847770 h 962070"/>
                      <a:gd name="connsiteX37" fmla="*/ 1885950 w 2000331"/>
                      <a:gd name="connsiteY37" fmla="*/ 819195 h 962070"/>
                      <a:gd name="connsiteX38" fmla="*/ 1924050 w 2000331"/>
                      <a:gd name="connsiteY38" fmla="*/ 733470 h 962070"/>
                      <a:gd name="connsiteX39" fmla="*/ 1933575 w 2000331"/>
                      <a:gd name="connsiteY39" fmla="*/ 704895 h 962070"/>
                      <a:gd name="connsiteX40" fmla="*/ 1952625 w 2000331"/>
                      <a:gd name="connsiteY40" fmla="*/ 666795 h 962070"/>
                      <a:gd name="connsiteX41" fmla="*/ 1981200 w 2000331"/>
                      <a:gd name="connsiteY41" fmla="*/ 609645 h 962070"/>
                      <a:gd name="connsiteX42" fmla="*/ 1990725 w 2000331"/>
                      <a:gd name="connsiteY42" fmla="*/ 571545 h 962070"/>
                      <a:gd name="connsiteX43" fmla="*/ 2000250 w 2000331"/>
                      <a:gd name="connsiteY43" fmla="*/ 542970 h 962070"/>
                      <a:gd name="connsiteX44" fmla="*/ 1990725 w 2000331"/>
                      <a:gd name="connsiteY44" fmla="*/ 476295 h 962070"/>
                      <a:gd name="connsiteX45" fmla="*/ 1895475 w 2000331"/>
                      <a:gd name="connsiteY45" fmla="*/ 390570 h 962070"/>
                      <a:gd name="connsiteX46" fmla="*/ 1866900 w 2000331"/>
                      <a:gd name="connsiteY46" fmla="*/ 381045 h 962070"/>
                      <a:gd name="connsiteX47" fmla="*/ 1762125 w 2000331"/>
                      <a:gd name="connsiteY47" fmla="*/ 352470 h 962070"/>
                      <a:gd name="connsiteX48" fmla="*/ 1666875 w 2000331"/>
                      <a:gd name="connsiteY48" fmla="*/ 314370 h 962070"/>
                      <a:gd name="connsiteX49" fmla="*/ 1628775 w 2000331"/>
                      <a:gd name="connsiteY49" fmla="*/ 295320 h 962070"/>
                      <a:gd name="connsiteX50" fmla="*/ 1571625 w 2000331"/>
                      <a:gd name="connsiteY50" fmla="*/ 276270 h 962070"/>
                      <a:gd name="connsiteX51" fmla="*/ 1495425 w 2000331"/>
                      <a:gd name="connsiteY51" fmla="*/ 247695 h 962070"/>
                      <a:gd name="connsiteX52" fmla="*/ 1447800 w 2000331"/>
                      <a:gd name="connsiteY52" fmla="*/ 238170 h 962070"/>
                      <a:gd name="connsiteX53" fmla="*/ 1409700 w 2000331"/>
                      <a:gd name="connsiteY53" fmla="*/ 228645 h 962070"/>
                      <a:gd name="connsiteX54" fmla="*/ 1285875 w 2000331"/>
                      <a:gd name="connsiteY54" fmla="*/ 219120 h 962070"/>
                      <a:gd name="connsiteX55" fmla="*/ 1228725 w 2000331"/>
                      <a:gd name="connsiteY55" fmla="*/ 209595 h 962070"/>
                      <a:gd name="connsiteX56" fmla="*/ 1171575 w 2000331"/>
                      <a:gd name="connsiteY56" fmla="*/ 181020 h 962070"/>
                      <a:gd name="connsiteX57" fmla="*/ 1085850 w 2000331"/>
                      <a:gd name="connsiteY57" fmla="*/ 171495 h 962070"/>
                      <a:gd name="connsiteX58" fmla="*/ 1028700 w 2000331"/>
                      <a:gd name="connsiteY58" fmla="*/ 152445 h 962070"/>
                      <a:gd name="connsiteX59" fmla="*/ 952500 w 2000331"/>
                      <a:gd name="connsiteY59" fmla="*/ 133395 h 962070"/>
                      <a:gd name="connsiteX60" fmla="*/ 866775 w 2000331"/>
                      <a:gd name="connsiteY60" fmla="*/ 104820 h 962070"/>
                      <a:gd name="connsiteX61" fmla="*/ 771525 w 2000331"/>
                      <a:gd name="connsiteY61" fmla="*/ 133395 h 962070"/>
                      <a:gd name="connsiteX62" fmla="*/ 714375 w 2000331"/>
                      <a:gd name="connsiteY62" fmla="*/ 152445 h 962070"/>
                      <a:gd name="connsiteX63" fmla="*/ 685800 w 2000331"/>
                      <a:gd name="connsiteY63" fmla="*/ 171495 h 962070"/>
                      <a:gd name="connsiteX64" fmla="*/ 590550 w 2000331"/>
                      <a:gd name="connsiteY64" fmla="*/ 190545 h 962070"/>
                      <a:gd name="connsiteX65" fmla="*/ 428625 w 2000331"/>
                      <a:gd name="connsiteY65" fmla="*/ 181020 h 962070"/>
                      <a:gd name="connsiteX66" fmla="*/ 390525 w 2000331"/>
                      <a:gd name="connsiteY66" fmla="*/ 171495 h 962070"/>
                      <a:gd name="connsiteX67" fmla="*/ 333375 w 2000331"/>
                      <a:gd name="connsiteY67" fmla="*/ 161970 h 962070"/>
                      <a:gd name="connsiteX68" fmla="*/ 285750 w 2000331"/>
                      <a:gd name="connsiteY68" fmla="*/ 152445 h 962070"/>
                      <a:gd name="connsiteX69" fmla="*/ 228600 w 2000331"/>
                      <a:gd name="connsiteY69" fmla="*/ 95295 h 962070"/>
                      <a:gd name="connsiteX70" fmla="*/ 171450 w 2000331"/>
                      <a:gd name="connsiteY70" fmla="*/ 45 h 96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</a:cxnLst>
                    <a:rect l="l" t="t" r="r" b="b"/>
                    <a:pathLst>
                      <a:path w="2000331" h="962070">
                        <a:moveTo>
                          <a:pt x="171450" y="45"/>
                        </a:moveTo>
                        <a:cubicBezTo>
                          <a:pt x="150813" y="1632"/>
                          <a:pt x="124123" y="80635"/>
                          <a:pt x="104775" y="104820"/>
                        </a:cubicBezTo>
                        <a:cubicBezTo>
                          <a:pt x="59524" y="161384"/>
                          <a:pt x="77952" y="135529"/>
                          <a:pt x="47625" y="181020"/>
                        </a:cubicBezTo>
                        <a:cubicBezTo>
                          <a:pt x="44450" y="193720"/>
                          <a:pt x="40667" y="206283"/>
                          <a:pt x="38100" y="219120"/>
                        </a:cubicBezTo>
                        <a:cubicBezTo>
                          <a:pt x="34312" y="238058"/>
                          <a:pt x="32765" y="257417"/>
                          <a:pt x="28575" y="276270"/>
                        </a:cubicBezTo>
                        <a:cubicBezTo>
                          <a:pt x="26397" y="286071"/>
                          <a:pt x="21808" y="295191"/>
                          <a:pt x="19050" y="304845"/>
                        </a:cubicBezTo>
                        <a:cubicBezTo>
                          <a:pt x="7683" y="344630"/>
                          <a:pt x="7485" y="355187"/>
                          <a:pt x="0" y="400095"/>
                        </a:cubicBezTo>
                        <a:cubicBezTo>
                          <a:pt x="3175" y="435020"/>
                          <a:pt x="-3064" y="472138"/>
                          <a:pt x="9525" y="504870"/>
                        </a:cubicBezTo>
                        <a:cubicBezTo>
                          <a:pt x="15484" y="520364"/>
                          <a:pt x="74277" y="529152"/>
                          <a:pt x="85725" y="533445"/>
                        </a:cubicBezTo>
                        <a:cubicBezTo>
                          <a:pt x="99020" y="538431"/>
                          <a:pt x="109941" y="549520"/>
                          <a:pt x="123825" y="552495"/>
                        </a:cubicBezTo>
                        <a:cubicBezTo>
                          <a:pt x="155025" y="559181"/>
                          <a:pt x="187413" y="558062"/>
                          <a:pt x="219075" y="562020"/>
                        </a:cubicBezTo>
                        <a:cubicBezTo>
                          <a:pt x="238239" y="564415"/>
                          <a:pt x="257341" y="567498"/>
                          <a:pt x="276225" y="571545"/>
                        </a:cubicBezTo>
                        <a:cubicBezTo>
                          <a:pt x="301826" y="577031"/>
                          <a:pt x="326752" y="585460"/>
                          <a:pt x="352425" y="590595"/>
                        </a:cubicBezTo>
                        <a:lnTo>
                          <a:pt x="400050" y="600120"/>
                        </a:lnTo>
                        <a:cubicBezTo>
                          <a:pt x="412750" y="606470"/>
                          <a:pt x="425822" y="612125"/>
                          <a:pt x="438150" y="619170"/>
                        </a:cubicBezTo>
                        <a:cubicBezTo>
                          <a:pt x="448089" y="624850"/>
                          <a:pt x="455865" y="634600"/>
                          <a:pt x="466725" y="638220"/>
                        </a:cubicBezTo>
                        <a:cubicBezTo>
                          <a:pt x="485047" y="644327"/>
                          <a:pt x="504825" y="644570"/>
                          <a:pt x="523875" y="647745"/>
                        </a:cubicBezTo>
                        <a:cubicBezTo>
                          <a:pt x="536575" y="654095"/>
                          <a:pt x="548924" y="661202"/>
                          <a:pt x="561975" y="666795"/>
                        </a:cubicBezTo>
                        <a:cubicBezTo>
                          <a:pt x="592457" y="679859"/>
                          <a:pt x="602395" y="676900"/>
                          <a:pt x="638175" y="685845"/>
                        </a:cubicBezTo>
                        <a:cubicBezTo>
                          <a:pt x="726839" y="708011"/>
                          <a:pt x="570072" y="681559"/>
                          <a:pt x="733425" y="704895"/>
                        </a:cubicBezTo>
                        <a:cubicBezTo>
                          <a:pt x="861579" y="768972"/>
                          <a:pt x="671434" y="678077"/>
                          <a:pt x="819150" y="733470"/>
                        </a:cubicBezTo>
                        <a:cubicBezTo>
                          <a:pt x="829869" y="737490"/>
                          <a:pt x="837006" y="748500"/>
                          <a:pt x="847725" y="752520"/>
                        </a:cubicBezTo>
                        <a:cubicBezTo>
                          <a:pt x="862884" y="758204"/>
                          <a:pt x="879731" y="757785"/>
                          <a:pt x="895350" y="762045"/>
                        </a:cubicBezTo>
                        <a:cubicBezTo>
                          <a:pt x="914723" y="767329"/>
                          <a:pt x="932809" y="777157"/>
                          <a:pt x="952500" y="781095"/>
                        </a:cubicBezTo>
                        <a:cubicBezTo>
                          <a:pt x="965695" y="783734"/>
                          <a:pt x="1012225" y="790992"/>
                          <a:pt x="1028700" y="800145"/>
                        </a:cubicBezTo>
                        <a:cubicBezTo>
                          <a:pt x="1127237" y="854888"/>
                          <a:pt x="1052575" y="814495"/>
                          <a:pt x="1114425" y="876345"/>
                        </a:cubicBezTo>
                        <a:cubicBezTo>
                          <a:pt x="1125650" y="887570"/>
                          <a:pt x="1140472" y="894589"/>
                          <a:pt x="1152525" y="904920"/>
                        </a:cubicBezTo>
                        <a:cubicBezTo>
                          <a:pt x="1162752" y="913686"/>
                          <a:pt x="1170139" y="925665"/>
                          <a:pt x="1181100" y="933495"/>
                        </a:cubicBezTo>
                        <a:cubicBezTo>
                          <a:pt x="1207920" y="952652"/>
                          <a:pt x="1226619" y="954400"/>
                          <a:pt x="1257300" y="962070"/>
                        </a:cubicBezTo>
                        <a:cubicBezTo>
                          <a:pt x="1285875" y="958895"/>
                          <a:pt x="1316005" y="962370"/>
                          <a:pt x="1343025" y="952545"/>
                        </a:cubicBezTo>
                        <a:cubicBezTo>
                          <a:pt x="1353208" y="948842"/>
                          <a:pt x="1377723" y="888705"/>
                          <a:pt x="1381125" y="885870"/>
                        </a:cubicBezTo>
                        <a:cubicBezTo>
                          <a:pt x="1391182" y="877489"/>
                          <a:pt x="1406525" y="879520"/>
                          <a:pt x="1419225" y="876345"/>
                        </a:cubicBezTo>
                        <a:cubicBezTo>
                          <a:pt x="1431925" y="866820"/>
                          <a:pt x="1441505" y="849088"/>
                          <a:pt x="1457325" y="847770"/>
                        </a:cubicBezTo>
                        <a:cubicBezTo>
                          <a:pt x="1495886" y="844557"/>
                          <a:pt x="1537991" y="869053"/>
                          <a:pt x="1571625" y="885870"/>
                        </a:cubicBezTo>
                        <a:cubicBezTo>
                          <a:pt x="1654175" y="882695"/>
                          <a:pt x="1737102" y="884846"/>
                          <a:pt x="1819275" y="876345"/>
                        </a:cubicBezTo>
                        <a:cubicBezTo>
                          <a:pt x="1830662" y="875167"/>
                          <a:pt x="1837611" y="862415"/>
                          <a:pt x="1847850" y="857295"/>
                        </a:cubicBezTo>
                        <a:cubicBezTo>
                          <a:pt x="1856830" y="852805"/>
                          <a:pt x="1866900" y="850945"/>
                          <a:pt x="1876425" y="847770"/>
                        </a:cubicBezTo>
                        <a:cubicBezTo>
                          <a:pt x="1879600" y="838245"/>
                          <a:pt x="1881995" y="828423"/>
                          <a:pt x="1885950" y="819195"/>
                        </a:cubicBezTo>
                        <a:cubicBezTo>
                          <a:pt x="1929243" y="718178"/>
                          <a:pt x="1879742" y="851626"/>
                          <a:pt x="1924050" y="733470"/>
                        </a:cubicBezTo>
                        <a:cubicBezTo>
                          <a:pt x="1927575" y="724069"/>
                          <a:pt x="1929620" y="714123"/>
                          <a:pt x="1933575" y="704895"/>
                        </a:cubicBezTo>
                        <a:cubicBezTo>
                          <a:pt x="1939168" y="691844"/>
                          <a:pt x="1947032" y="679846"/>
                          <a:pt x="1952625" y="666795"/>
                        </a:cubicBezTo>
                        <a:cubicBezTo>
                          <a:pt x="1976286" y="611586"/>
                          <a:pt x="1944591" y="664559"/>
                          <a:pt x="1981200" y="609645"/>
                        </a:cubicBezTo>
                        <a:cubicBezTo>
                          <a:pt x="1984375" y="596945"/>
                          <a:pt x="1987129" y="584132"/>
                          <a:pt x="1990725" y="571545"/>
                        </a:cubicBezTo>
                        <a:cubicBezTo>
                          <a:pt x="1993483" y="561891"/>
                          <a:pt x="2000250" y="553010"/>
                          <a:pt x="2000250" y="542970"/>
                        </a:cubicBezTo>
                        <a:cubicBezTo>
                          <a:pt x="2000250" y="520519"/>
                          <a:pt x="2001864" y="495788"/>
                          <a:pt x="1990725" y="476295"/>
                        </a:cubicBezTo>
                        <a:cubicBezTo>
                          <a:pt x="1980852" y="459017"/>
                          <a:pt x="1926566" y="406115"/>
                          <a:pt x="1895475" y="390570"/>
                        </a:cubicBezTo>
                        <a:cubicBezTo>
                          <a:pt x="1886495" y="386080"/>
                          <a:pt x="1876586" y="383687"/>
                          <a:pt x="1866900" y="381045"/>
                        </a:cubicBezTo>
                        <a:cubicBezTo>
                          <a:pt x="1748732" y="348817"/>
                          <a:pt x="1827897" y="374394"/>
                          <a:pt x="1762125" y="352470"/>
                        </a:cubicBezTo>
                        <a:cubicBezTo>
                          <a:pt x="1690842" y="299008"/>
                          <a:pt x="1761257" y="342685"/>
                          <a:pt x="1666875" y="314370"/>
                        </a:cubicBezTo>
                        <a:cubicBezTo>
                          <a:pt x="1653275" y="310290"/>
                          <a:pt x="1641958" y="300593"/>
                          <a:pt x="1628775" y="295320"/>
                        </a:cubicBezTo>
                        <a:cubicBezTo>
                          <a:pt x="1610131" y="287862"/>
                          <a:pt x="1590269" y="283728"/>
                          <a:pt x="1571625" y="276270"/>
                        </a:cubicBezTo>
                        <a:cubicBezTo>
                          <a:pt x="1557058" y="270443"/>
                          <a:pt x="1515334" y="252672"/>
                          <a:pt x="1495425" y="247695"/>
                        </a:cubicBezTo>
                        <a:cubicBezTo>
                          <a:pt x="1479719" y="243768"/>
                          <a:pt x="1463604" y="241682"/>
                          <a:pt x="1447800" y="238170"/>
                        </a:cubicBezTo>
                        <a:cubicBezTo>
                          <a:pt x="1435021" y="235330"/>
                          <a:pt x="1422701" y="230175"/>
                          <a:pt x="1409700" y="228645"/>
                        </a:cubicBezTo>
                        <a:cubicBezTo>
                          <a:pt x="1368587" y="223808"/>
                          <a:pt x="1327150" y="222295"/>
                          <a:pt x="1285875" y="219120"/>
                        </a:cubicBezTo>
                        <a:cubicBezTo>
                          <a:pt x="1266825" y="215945"/>
                          <a:pt x="1247047" y="215702"/>
                          <a:pt x="1228725" y="209595"/>
                        </a:cubicBezTo>
                        <a:cubicBezTo>
                          <a:pt x="1162901" y="187654"/>
                          <a:pt x="1236353" y="191816"/>
                          <a:pt x="1171575" y="181020"/>
                        </a:cubicBezTo>
                        <a:cubicBezTo>
                          <a:pt x="1143215" y="176293"/>
                          <a:pt x="1114425" y="174670"/>
                          <a:pt x="1085850" y="171495"/>
                        </a:cubicBezTo>
                        <a:cubicBezTo>
                          <a:pt x="1066800" y="165145"/>
                          <a:pt x="1048008" y="157962"/>
                          <a:pt x="1028700" y="152445"/>
                        </a:cubicBezTo>
                        <a:cubicBezTo>
                          <a:pt x="1003526" y="145252"/>
                          <a:pt x="975918" y="145104"/>
                          <a:pt x="952500" y="133395"/>
                        </a:cubicBezTo>
                        <a:cubicBezTo>
                          <a:pt x="899920" y="107105"/>
                          <a:pt x="928323" y="117130"/>
                          <a:pt x="866775" y="104820"/>
                        </a:cubicBezTo>
                        <a:cubicBezTo>
                          <a:pt x="789200" y="120335"/>
                          <a:pt x="848105" y="105548"/>
                          <a:pt x="771525" y="133395"/>
                        </a:cubicBezTo>
                        <a:cubicBezTo>
                          <a:pt x="752654" y="140257"/>
                          <a:pt x="731083" y="141306"/>
                          <a:pt x="714375" y="152445"/>
                        </a:cubicBezTo>
                        <a:cubicBezTo>
                          <a:pt x="704850" y="158795"/>
                          <a:pt x="696741" y="168128"/>
                          <a:pt x="685800" y="171495"/>
                        </a:cubicBezTo>
                        <a:cubicBezTo>
                          <a:pt x="654853" y="181017"/>
                          <a:pt x="590550" y="190545"/>
                          <a:pt x="590550" y="190545"/>
                        </a:cubicBezTo>
                        <a:cubicBezTo>
                          <a:pt x="536575" y="187370"/>
                          <a:pt x="482450" y="186146"/>
                          <a:pt x="428625" y="181020"/>
                        </a:cubicBezTo>
                        <a:cubicBezTo>
                          <a:pt x="415593" y="179779"/>
                          <a:pt x="403362" y="174062"/>
                          <a:pt x="390525" y="171495"/>
                        </a:cubicBezTo>
                        <a:cubicBezTo>
                          <a:pt x="371587" y="167707"/>
                          <a:pt x="352376" y="165425"/>
                          <a:pt x="333375" y="161970"/>
                        </a:cubicBezTo>
                        <a:cubicBezTo>
                          <a:pt x="317447" y="159074"/>
                          <a:pt x="301625" y="155620"/>
                          <a:pt x="285750" y="152445"/>
                        </a:cubicBezTo>
                        <a:cubicBezTo>
                          <a:pt x="247161" y="126719"/>
                          <a:pt x="259613" y="139599"/>
                          <a:pt x="228600" y="95295"/>
                        </a:cubicBezTo>
                        <a:cubicBezTo>
                          <a:pt x="188739" y="38350"/>
                          <a:pt x="192087" y="-1542"/>
                          <a:pt x="171450" y="45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48" name="Forme libre : forme 247">
                    <a:extLst>
                      <a:ext uri="{FF2B5EF4-FFF2-40B4-BE49-F238E27FC236}">
                        <a16:creationId xmlns:a16="http://schemas.microsoft.com/office/drawing/2014/main" id="{F5852E6C-4038-49B8-B97D-B0E588B4F079}"/>
                      </a:ext>
                    </a:extLst>
                  </p:cNvPr>
                  <p:cNvSpPr/>
                  <p:nvPr/>
                </p:nvSpPr>
                <p:spPr>
                  <a:xfrm rot="868949">
                    <a:off x="4797426" y="1780746"/>
                    <a:ext cx="1547040" cy="2764749"/>
                  </a:xfrm>
                  <a:custGeom>
                    <a:avLst/>
                    <a:gdLst>
                      <a:gd name="connsiteX0" fmla="*/ 504825 w 2382536"/>
                      <a:gd name="connsiteY0" fmla="*/ 0 h 3133725"/>
                      <a:gd name="connsiteX1" fmla="*/ 457200 w 2382536"/>
                      <a:gd name="connsiteY1" fmla="*/ 19050 h 3133725"/>
                      <a:gd name="connsiteX2" fmla="*/ 447675 w 2382536"/>
                      <a:gd name="connsiteY2" fmla="*/ 47625 h 3133725"/>
                      <a:gd name="connsiteX3" fmla="*/ 409575 w 2382536"/>
                      <a:gd name="connsiteY3" fmla="*/ 104775 h 3133725"/>
                      <a:gd name="connsiteX4" fmla="*/ 400050 w 2382536"/>
                      <a:gd name="connsiteY4" fmla="*/ 133350 h 3133725"/>
                      <a:gd name="connsiteX5" fmla="*/ 361950 w 2382536"/>
                      <a:gd name="connsiteY5" fmla="*/ 171450 h 3133725"/>
                      <a:gd name="connsiteX6" fmla="*/ 342900 w 2382536"/>
                      <a:gd name="connsiteY6" fmla="*/ 200025 h 3133725"/>
                      <a:gd name="connsiteX7" fmla="*/ 342900 w 2382536"/>
                      <a:gd name="connsiteY7" fmla="*/ 352425 h 3133725"/>
                      <a:gd name="connsiteX8" fmla="*/ 361950 w 2382536"/>
                      <a:gd name="connsiteY8" fmla="*/ 381000 h 3133725"/>
                      <a:gd name="connsiteX9" fmla="*/ 381000 w 2382536"/>
                      <a:gd name="connsiteY9" fmla="*/ 438150 h 3133725"/>
                      <a:gd name="connsiteX10" fmla="*/ 381000 w 2382536"/>
                      <a:gd name="connsiteY10" fmla="*/ 714375 h 3133725"/>
                      <a:gd name="connsiteX11" fmla="*/ 361950 w 2382536"/>
                      <a:gd name="connsiteY11" fmla="*/ 771525 h 3133725"/>
                      <a:gd name="connsiteX12" fmla="*/ 381000 w 2382536"/>
                      <a:gd name="connsiteY12" fmla="*/ 828675 h 3133725"/>
                      <a:gd name="connsiteX13" fmla="*/ 409575 w 2382536"/>
                      <a:gd name="connsiteY13" fmla="*/ 866775 h 3133725"/>
                      <a:gd name="connsiteX14" fmla="*/ 419100 w 2382536"/>
                      <a:gd name="connsiteY14" fmla="*/ 1047750 h 3133725"/>
                      <a:gd name="connsiteX15" fmla="*/ 409575 w 2382536"/>
                      <a:gd name="connsiteY15" fmla="*/ 1304925 h 3133725"/>
                      <a:gd name="connsiteX16" fmla="*/ 400050 w 2382536"/>
                      <a:gd name="connsiteY16" fmla="*/ 1343025 h 3133725"/>
                      <a:gd name="connsiteX17" fmla="*/ 371475 w 2382536"/>
                      <a:gd name="connsiteY17" fmla="*/ 1371600 h 3133725"/>
                      <a:gd name="connsiteX18" fmla="*/ 314325 w 2382536"/>
                      <a:gd name="connsiteY18" fmla="*/ 1428750 h 3133725"/>
                      <a:gd name="connsiteX19" fmla="*/ 304800 w 2382536"/>
                      <a:gd name="connsiteY19" fmla="*/ 1466850 h 3133725"/>
                      <a:gd name="connsiteX20" fmla="*/ 285750 w 2382536"/>
                      <a:gd name="connsiteY20" fmla="*/ 1504950 h 3133725"/>
                      <a:gd name="connsiteX21" fmla="*/ 276225 w 2382536"/>
                      <a:gd name="connsiteY21" fmla="*/ 1571625 h 3133725"/>
                      <a:gd name="connsiteX22" fmla="*/ 266700 w 2382536"/>
                      <a:gd name="connsiteY22" fmla="*/ 1600200 h 3133725"/>
                      <a:gd name="connsiteX23" fmla="*/ 257175 w 2382536"/>
                      <a:gd name="connsiteY23" fmla="*/ 1685925 h 3133725"/>
                      <a:gd name="connsiteX24" fmla="*/ 247650 w 2382536"/>
                      <a:gd name="connsiteY24" fmla="*/ 1724025 h 3133725"/>
                      <a:gd name="connsiteX25" fmla="*/ 238125 w 2382536"/>
                      <a:gd name="connsiteY25" fmla="*/ 1771650 h 3133725"/>
                      <a:gd name="connsiteX26" fmla="*/ 228600 w 2382536"/>
                      <a:gd name="connsiteY26" fmla="*/ 2000250 h 3133725"/>
                      <a:gd name="connsiteX27" fmla="*/ 171450 w 2382536"/>
                      <a:gd name="connsiteY27" fmla="*/ 2314575 h 3133725"/>
                      <a:gd name="connsiteX28" fmla="*/ 114300 w 2382536"/>
                      <a:gd name="connsiteY28" fmla="*/ 2352675 h 3133725"/>
                      <a:gd name="connsiteX29" fmla="*/ 57150 w 2382536"/>
                      <a:gd name="connsiteY29" fmla="*/ 2428875 h 3133725"/>
                      <a:gd name="connsiteX30" fmla="*/ 28575 w 2382536"/>
                      <a:gd name="connsiteY30" fmla="*/ 2457450 h 3133725"/>
                      <a:gd name="connsiteX31" fmla="*/ 9525 w 2382536"/>
                      <a:gd name="connsiteY31" fmla="*/ 2533650 h 3133725"/>
                      <a:gd name="connsiteX32" fmla="*/ 0 w 2382536"/>
                      <a:gd name="connsiteY32" fmla="*/ 2571750 h 3133725"/>
                      <a:gd name="connsiteX33" fmla="*/ 28575 w 2382536"/>
                      <a:gd name="connsiteY33" fmla="*/ 2628900 h 3133725"/>
                      <a:gd name="connsiteX34" fmla="*/ 85725 w 2382536"/>
                      <a:gd name="connsiteY34" fmla="*/ 2676525 h 3133725"/>
                      <a:gd name="connsiteX35" fmla="*/ 104775 w 2382536"/>
                      <a:gd name="connsiteY35" fmla="*/ 2714625 h 3133725"/>
                      <a:gd name="connsiteX36" fmla="*/ 180975 w 2382536"/>
                      <a:gd name="connsiteY36" fmla="*/ 2828925 h 3133725"/>
                      <a:gd name="connsiteX37" fmla="*/ 190500 w 2382536"/>
                      <a:gd name="connsiteY37" fmla="*/ 2867025 h 3133725"/>
                      <a:gd name="connsiteX38" fmla="*/ 180975 w 2382536"/>
                      <a:gd name="connsiteY38" fmla="*/ 3009900 h 3133725"/>
                      <a:gd name="connsiteX39" fmla="*/ 180975 w 2382536"/>
                      <a:gd name="connsiteY39" fmla="*/ 3105150 h 3133725"/>
                      <a:gd name="connsiteX40" fmla="*/ 257175 w 2382536"/>
                      <a:gd name="connsiteY40" fmla="*/ 3133725 h 3133725"/>
                      <a:gd name="connsiteX41" fmla="*/ 466725 w 2382536"/>
                      <a:gd name="connsiteY41" fmla="*/ 3114675 h 3133725"/>
                      <a:gd name="connsiteX42" fmla="*/ 542925 w 2382536"/>
                      <a:gd name="connsiteY42" fmla="*/ 3095625 h 3133725"/>
                      <a:gd name="connsiteX43" fmla="*/ 895350 w 2382536"/>
                      <a:gd name="connsiteY43" fmla="*/ 3086100 h 3133725"/>
                      <a:gd name="connsiteX44" fmla="*/ 971550 w 2382536"/>
                      <a:gd name="connsiteY44" fmla="*/ 3076575 h 3133725"/>
                      <a:gd name="connsiteX45" fmla="*/ 1000125 w 2382536"/>
                      <a:gd name="connsiteY45" fmla="*/ 3057525 h 3133725"/>
                      <a:gd name="connsiteX46" fmla="*/ 1085850 w 2382536"/>
                      <a:gd name="connsiteY46" fmla="*/ 3048000 h 3133725"/>
                      <a:gd name="connsiteX47" fmla="*/ 1114425 w 2382536"/>
                      <a:gd name="connsiteY47" fmla="*/ 3028950 h 3133725"/>
                      <a:gd name="connsiteX48" fmla="*/ 1181100 w 2382536"/>
                      <a:gd name="connsiteY48" fmla="*/ 3000375 h 3133725"/>
                      <a:gd name="connsiteX49" fmla="*/ 1304925 w 2382536"/>
                      <a:gd name="connsiteY49" fmla="*/ 2905125 h 3133725"/>
                      <a:gd name="connsiteX50" fmla="*/ 1314450 w 2382536"/>
                      <a:gd name="connsiteY50" fmla="*/ 2876550 h 3133725"/>
                      <a:gd name="connsiteX51" fmla="*/ 1352550 w 2382536"/>
                      <a:gd name="connsiteY51" fmla="*/ 2819400 h 3133725"/>
                      <a:gd name="connsiteX52" fmla="*/ 1371600 w 2382536"/>
                      <a:gd name="connsiteY52" fmla="*/ 2771775 h 3133725"/>
                      <a:gd name="connsiteX53" fmla="*/ 1381125 w 2382536"/>
                      <a:gd name="connsiteY53" fmla="*/ 2743200 h 3133725"/>
                      <a:gd name="connsiteX54" fmla="*/ 1400175 w 2382536"/>
                      <a:gd name="connsiteY54" fmla="*/ 2705100 h 3133725"/>
                      <a:gd name="connsiteX55" fmla="*/ 1409700 w 2382536"/>
                      <a:gd name="connsiteY55" fmla="*/ 2628900 h 3133725"/>
                      <a:gd name="connsiteX56" fmla="*/ 1419225 w 2382536"/>
                      <a:gd name="connsiteY56" fmla="*/ 2476500 h 3133725"/>
                      <a:gd name="connsiteX57" fmla="*/ 1457325 w 2382536"/>
                      <a:gd name="connsiteY57" fmla="*/ 2428875 h 3133725"/>
                      <a:gd name="connsiteX58" fmla="*/ 1676400 w 2382536"/>
                      <a:gd name="connsiteY58" fmla="*/ 2419350 h 3133725"/>
                      <a:gd name="connsiteX59" fmla="*/ 1733550 w 2382536"/>
                      <a:gd name="connsiteY59" fmla="*/ 2400300 h 3133725"/>
                      <a:gd name="connsiteX60" fmla="*/ 1781175 w 2382536"/>
                      <a:gd name="connsiteY60" fmla="*/ 2381250 h 3133725"/>
                      <a:gd name="connsiteX61" fmla="*/ 1838325 w 2382536"/>
                      <a:gd name="connsiteY61" fmla="*/ 2371725 h 3133725"/>
                      <a:gd name="connsiteX62" fmla="*/ 1914525 w 2382536"/>
                      <a:gd name="connsiteY62" fmla="*/ 2352675 h 3133725"/>
                      <a:gd name="connsiteX63" fmla="*/ 1952625 w 2382536"/>
                      <a:gd name="connsiteY63" fmla="*/ 2343150 h 3133725"/>
                      <a:gd name="connsiteX64" fmla="*/ 1990725 w 2382536"/>
                      <a:gd name="connsiteY64" fmla="*/ 2314575 h 3133725"/>
                      <a:gd name="connsiteX65" fmla="*/ 2028825 w 2382536"/>
                      <a:gd name="connsiteY65" fmla="*/ 2305050 h 3133725"/>
                      <a:gd name="connsiteX66" fmla="*/ 2057400 w 2382536"/>
                      <a:gd name="connsiteY66" fmla="*/ 2295525 h 3133725"/>
                      <a:gd name="connsiteX67" fmla="*/ 2105025 w 2382536"/>
                      <a:gd name="connsiteY67" fmla="*/ 2257425 h 3133725"/>
                      <a:gd name="connsiteX68" fmla="*/ 2181225 w 2382536"/>
                      <a:gd name="connsiteY68" fmla="*/ 2152650 h 3133725"/>
                      <a:gd name="connsiteX69" fmla="*/ 2190750 w 2382536"/>
                      <a:gd name="connsiteY69" fmla="*/ 2114550 h 3133725"/>
                      <a:gd name="connsiteX70" fmla="*/ 2209800 w 2382536"/>
                      <a:gd name="connsiteY70" fmla="*/ 2085975 h 3133725"/>
                      <a:gd name="connsiteX71" fmla="*/ 2219325 w 2382536"/>
                      <a:gd name="connsiteY71" fmla="*/ 2028825 h 3133725"/>
                      <a:gd name="connsiteX72" fmla="*/ 2247900 w 2382536"/>
                      <a:gd name="connsiteY72" fmla="*/ 1924050 h 3133725"/>
                      <a:gd name="connsiteX73" fmla="*/ 2257425 w 2382536"/>
                      <a:gd name="connsiteY73" fmla="*/ 1866900 h 3133725"/>
                      <a:gd name="connsiteX74" fmla="*/ 2266950 w 2382536"/>
                      <a:gd name="connsiteY74" fmla="*/ 1790700 h 3133725"/>
                      <a:gd name="connsiteX75" fmla="*/ 2295525 w 2382536"/>
                      <a:gd name="connsiteY75" fmla="*/ 1752600 h 3133725"/>
                      <a:gd name="connsiteX76" fmla="*/ 2305050 w 2382536"/>
                      <a:gd name="connsiteY76" fmla="*/ 1724025 h 3133725"/>
                      <a:gd name="connsiteX77" fmla="*/ 2343150 w 2382536"/>
                      <a:gd name="connsiteY77" fmla="*/ 1666875 h 3133725"/>
                      <a:gd name="connsiteX78" fmla="*/ 2371725 w 2382536"/>
                      <a:gd name="connsiteY78" fmla="*/ 1600200 h 3133725"/>
                      <a:gd name="connsiteX79" fmla="*/ 2371725 w 2382536"/>
                      <a:gd name="connsiteY79" fmla="*/ 1466850 h 3133725"/>
                      <a:gd name="connsiteX80" fmla="*/ 2286000 w 2382536"/>
                      <a:gd name="connsiteY80" fmla="*/ 1400175 h 3133725"/>
                      <a:gd name="connsiteX81" fmla="*/ 2257425 w 2382536"/>
                      <a:gd name="connsiteY81" fmla="*/ 1371600 h 3133725"/>
                      <a:gd name="connsiteX82" fmla="*/ 2247900 w 2382536"/>
                      <a:gd name="connsiteY82" fmla="*/ 1333500 h 3133725"/>
                      <a:gd name="connsiteX83" fmla="*/ 2228850 w 2382536"/>
                      <a:gd name="connsiteY83" fmla="*/ 1304925 h 3133725"/>
                      <a:gd name="connsiteX84" fmla="*/ 2209800 w 2382536"/>
                      <a:gd name="connsiteY84" fmla="*/ 1209675 h 3133725"/>
                      <a:gd name="connsiteX85" fmla="*/ 2171700 w 2382536"/>
                      <a:gd name="connsiteY85" fmla="*/ 1114425 h 3133725"/>
                      <a:gd name="connsiteX86" fmla="*/ 2181225 w 2382536"/>
                      <a:gd name="connsiteY86" fmla="*/ 962025 h 3133725"/>
                      <a:gd name="connsiteX87" fmla="*/ 2228850 w 2382536"/>
                      <a:gd name="connsiteY87" fmla="*/ 923925 h 3133725"/>
                      <a:gd name="connsiteX88" fmla="*/ 2190750 w 2382536"/>
                      <a:gd name="connsiteY88" fmla="*/ 838200 h 3133725"/>
                      <a:gd name="connsiteX89" fmla="*/ 2143125 w 2382536"/>
                      <a:gd name="connsiteY89" fmla="*/ 781050 h 3133725"/>
                      <a:gd name="connsiteX90" fmla="*/ 2133600 w 2382536"/>
                      <a:gd name="connsiteY90" fmla="*/ 752475 h 3133725"/>
                      <a:gd name="connsiteX91" fmla="*/ 2019300 w 2382536"/>
                      <a:gd name="connsiteY91" fmla="*/ 647700 h 3133725"/>
                      <a:gd name="connsiteX92" fmla="*/ 1962150 w 2382536"/>
                      <a:gd name="connsiteY92" fmla="*/ 581025 h 3133725"/>
                      <a:gd name="connsiteX93" fmla="*/ 1905000 w 2382536"/>
                      <a:gd name="connsiteY93" fmla="*/ 533400 h 3133725"/>
                      <a:gd name="connsiteX94" fmla="*/ 1847850 w 2382536"/>
                      <a:gd name="connsiteY94" fmla="*/ 457200 h 3133725"/>
                      <a:gd name="connsiteX95" fmla="*/ 1828800 w 2382536"/>
                      <a:gd name="connsiteY95" fmla="*/ 428625 h 3133725"/>
                      <a:gd name="connsiteX96" fmla="*/ 1800225 w 2382536"/>
                      <a:gd name="connsiteY96" fmla="*/ 400050 h 3133725"/>
                      <a:gd name="connsiteX97" fmla="*/ 1781175 w 2382536"/>
                      <a:gd name="connsiteY97" fmla="*/ 371475 h 3133725"/>
                      <a:gd name="connsiteX98" fmla="*/ 1724025 w 2382536"/>
                      <a:gd name="connsiteY98" fmla="*/ 314325 h 3133725"/>
                      <a:gd name="connsiteX99" fmla="*/ 1714500 w 2382536"/>
                      <a:gd name="connsiteY99" fmla="*/ 276225 h 3133725"/>
                      <a:gd name="connsiteX100" fmla="*/ 1685925 w 2382536"/>
                      <a:gd name="connsiteY100" fmla="*/ 266700 h 3133725"/>
                      <a:gd name="connsiteX101" fmla="*/ 1666875 w 2382536"/>
                      <a:gd name="connsiteY101" fmla="*/ 209550 h 3133725"/>
                      <a:gd name="connsiteX102" fmla="*/ 1647825 w 2382536"/>
                      <a:gd name="connsiteY102" fmla="*/ 161925 h 3133725"/>
                      <a:gd name="connsiteX103" fmla="*/ 1628775 w 2382536"/>
                      <a:gd name="connsiteY103" fmla="*/ 95250 h 3133725"/>
                      <a:gd name="connsiteX104" fmla="*/ 1600200 w 2382536"/>
                      <a:gd name="connsiteY104" fmla="*/ 66675 h 3133725"/>
                      <a:gd name="connsiteX105" fmla="*/ 1581150 w 2382536"/>
                      <a:gd name="connsiteY105" fmla="*/ 38100 h 3133725"/>
                      <a:gd name="connsiteX106" fmla="*/ 1543050 w 2382536"/>
                      <a:gd name="connsiteY106" fmla="*/ 19050 h 3133725"/>
                      <a:gd name="connsiteX107" fmla="*/ 1457325 w 2382536"/>
                      <a:gd name="connsiteY107" fmla="*/ 0 h 3133725"/>
                      <a:gd name="connsiteX108" fmla="*/ 1371600 w 2382536"/>
                      <a:gd name="connsiteY108" fmla="*/ 19050 h 3133725"/>
                      <a:gd name="connsiteX109" fmla="*/ 1333500 w 2382536"/>
                      <a:gd name="connsiteY109" fmla="*/ 28575 h 3133725"/>
                      <a:gd name="connsiteX110" fmla="*/ 1295400 w 2382536"/>
                      <a:gd name="connsiteY110" fmla="*/ 47625 h 3133725"/>
                      <a:gd name="connsiteX111" fmla="*/ 1257300 w 2382536"/>
                      <a:gd name="connsiteY111" fmla="*/ 57150 h 3133725"/>
                      <a:gd name="connsiteX112" fmla="*/ 1181100 w 2382536"/>
                      <a:gd name="connsiteY112" fmla="*/ 76200 h 3133725"/>
                      <a:gd name="connsiteX113" fmla="*/ 1143000 w 2382536"/>
                      <a:gd name="connsiteY113" fmla="*/ 85725 h 3133725"/>
                      <a:gd name="connsiteX114" fmla="*/ 771525 w 2382536"/>
                      <a:gd name="connsiteY114" fmla="*/ 95250 h 3133725"/>
                      <a:gd name="connsiteX115" fmla="*/ 657225 w 2382536"/>
                      <a:gd name="connsiteY115" fmla="*/ 114300 h 3133725"/>
                      <a:gd name="connsiteX116" fmla="*/ 600075 w 2382536"/>
                      <a:gd name="connsiteY116" fmla="*/ 95250 h 3133725"/>
                      <a:gd name="connsiteX117" fmla="*/ 504825 w 2382536"/>
                      <a:gd name="connsiteY117" fmla="*/ 0 h 3133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</a:cxnLst>
                    <a:rect l="l" t="t" r="r" b="b"/>
                    <a:pathLst>
                      <a:path w="2382536" h="3133725">
                        <a:moveTo>
                          <a:pt x="504825" y="0"/>
                        </a:moveTo>
                        <a:cubicBezTo>
                          <a:pt x="488950" y="6350"/>
                          <a:pt x="470335" y="8104"/>
                          <a:pt x="457200" y="19050"/>
                        </a:cubicBezTo>
                        <a:cubicBezTo>
                          <a:pt x="449487" y="25478"/>
                          <a:pt x="452551" y="38848"/>
                          <a:pt x="447675" y="47625"/>
                        </a:cubicBezTo>
                        <a:cubicBezTo>
                          <a:pt x="436556" y="67639"/>
                          <a:pt x="416815" y="83055"/>
                          <a:pt x="409575" y="104775"/>
                        </a:cubicBezTo>
                        <a:cubicBezTo>
                          <a:pt x="406400" y="114300"/>
                          <a:pt x="405886" y="125180"/>
                          <a:pt x="400050" y="133350"/>
                        </a:cubicBezTo>
                        <a:cubicBezTo>
                          <a:pt x="389611" y="147965"/>
                          <a:pt x="373639" y="157813"/>
                          <a:pt x="361950" y="171450"/>
                        </a:cubicBezTo>
                        <a:cubicBezTo>
                          <a:pt x="354500" y="180142"/>
                          <a:pt x="349250" y="190500"/>
                          <a:pt x="342900" y="200025"/>
                        </a:cubicBezTo>
                        <a:cubicBezTo>
                          <a:pt x="326929" y="263911"/>
                          <a:pt x="324034" y="258095"/>
                          <a:pt x="342900" y="352425"/>
                        </a:cubicBezTo>
                        <a:cubicBezTo>
                          <a:pt x="345145" y="363650"/>
                          <a:pt x="357301" y="370539"/>
                          <a:pt x="361950" y="381000"/>
                        </a:cubicBezTo>
                        <a:cubicBezTo>
                          <a:pt x="370105" y="399350"/>
                          <a:pt x="381000" y="438150"/>
                          <a:pt x="381000" y="438150"/>
                        </a:cubicBezTo>
                        <a:cubicBezTo>
                          <a:pt x="397788" y="555665"/>
                          <a:pt x="399722" y="539639"/>
                          <a:pt x="381000" y="714375"/>
                        </a:cubicBezTo>
                        <a:cubicBezTo>
                          <a:pt x="378861" y="734341"/>
                          <a:pt x="361950" y="771525"/>
                          <a:pt x="361950" y="771525"/>
                        </a:cubicBezTo>
                        <a:cubicBezTo>
                          <a:pt x="368300" y="790575"/>
                          <a:pt x="372020" y="810714"/>
                          <a:pt x="381000" y="828675"/>
                        </a:cubicBezTo>
                        <a:cubicBezTo>
                          <a:pt x="388100" y="842874"/>
                          <a:pt x="406855" y="851135"/>
                          <a:pt x="409575" y="866775"/>
                        </a:cubicBezTo>
                        <a:cubicBezTo>
                          <a:pt x="419925" y="926290"/>
                          <a:pt x="415925" y="987425"/>
                          <a:pt x="419100" y="1047750"/>
                        </a:cubicBezTo>
                        <a:cubicBezTo>
                          <a:pt x="415925" y="1133475"/>
                          <a:pt x="415098" y="1219319"/>
                          <a:pt x="409575" y="1304925"/>
                        </a:cubicBezTo>
                        <a:cubicBezTo>
                          <a:pt x="408732" y="1317989"/>
                          <a:pt x="406545" y="1331659"/>
                          <a:pt x="400050" y="1343025"/>
                        </a:cubicBezTo>
                        <a:cubicBezTo>
                          <a:pt x="393367" y="1354721"/>
                          <a:pt x="379557" y="1360824"/>
                          <a:pt x="371475" y="1371600"/>
                        </a:cubicBezTo>
                        <a:cubicBezTo>
                          <a:pt x="326487" y="1431583"/>
                          <a:pt x="366563" y="1411337"/>
                          <a:pt x="314325" y="1428750"/>
                        </a:cubicBezTo>
                        <a:cubicBezTo>
                          <a:pt x="311150" y="1441450"/>
                          <a:pt x="309397" y="1454593"/>
                          <a:pt x="304800" y="1466850"/>
                        </a:cubicBezTo>
                        <a:cubicBezTo>
                          <a:pt x="299814" y="1480145"/>
                          <a:pt x="289486" y="1491251"/>
                          <a:pt x="285750" y="1504950"/>
                        </a:cubicBezTo>
                        <a:cubicBezTo>
                          <a:pt x="279843" y="1526610"/>
                          <a:pt x="280628" y="1549610"/>
                          <a:pt x="276225" y="1571625"/>
                        </a:cubicBezTo>
                        <a:cubicBezTo>
                          <a:pt x="274256" y="1581470"/>
                          <a:pt x="269875" y="1590675"/>
                          <a:pt x="266700" y="1600200"/>
                        </a:cubicBezTo>
                        <a:cubicBezTo>
                          <a:pt x="263525" y="1628775"/>
                          <a:pt x="261547" y="1657508"/>
                          <a:pt x="257175" y="1685925"/>
                        </a:cubicBezTo>
                        <a:cubicBezTo>
                          <a:pt x="255184" y="1698864"/>
                          <a:pt x="250490" y="1711246"/>
                          <a:pt x="247650" y="1724025"/>
                        </a:cubicBezTo>
                        <a:cubicBezTo>
                          <a:pt x="244138" y="1739829"/>
                          <a:pt x="241300" y="1755775"/>
                          <a:pt x="238125" y="1771650"/>
                        </a:cubicBezTo>
                        <a:cubicBezTo>
                          <a:pt x="234950" y="1847850"/>
                          <a:pt x="234132" y="1924185"/>
                          <a:pt x="228600" y="2000250"/>
                        </a:cubicBezTo>
                        <a:cubicBezTo>
                          <a:pt x="194417" y="2470264"/>
                          <a:pt x="282824" y="2221764"/>
                          <a:pt x="171450" y="2314575"/>
                        </a:cubicBezTo>
                        <a:cubicBezTo>
                          <a:pt x="123884" y="2354213"/>
                          <a:pt x="164518" y="2335936"/>
                          <a:pt x="114300" y="2352675"/>
                        </a:cubicBezTo>
                        <a:cubicBezTo>
                          <a:pt x="91617" y="2386699"/>
                          <a:pt x="88826" y="2392674"/>
                          <a:pt x="57150" y="2428875"/>
                        </a:cubicBezTo>
                        <a:cubicBezTo>
                          <a:pt x="48280" y="2439012"/>
                          <a:pt x="38100" y="2447925"/>
                          <a:pt x="28575" y="2457450"/>
                        </a:cubicBezTo>
                        <a:lnTo>
                          <a:pt x="9525" y="2533650"/>
                        </a:lnTo>
                        <a:lnTo>
                          <a:pt x="0" y="2571750"/>
                        </a:lnTo>
                        <a:cubicBezTo>
                          <a:pt x="7747" y="2594991"/>
                          <a:pt x="10111" y="2610436"/>
                          <a:pt x="28575" y="2628900"/>
                        </a:cubicBezTo>
                        <a:cubicBezTo>
                          <a:pt x="70347" y="2670672"/>
                          <a:pt x="46715" y="2621910"/>
                          <a:pt x="85725" y="2676525"/>
                        </a:cubicBezTo>
                        <a:cubicBezTo>
                          <a:pt x="93978" y="2688079"/>
                          <a:pt x="96899" y="2702811"/>
                          <a:pt x="104775" y="2714625"/>
                        </a:cubicBezTo>
                        <a:cubicBezTo>
                          <a:pt x="137342" y="2763475"/>
                          <a:pt x="162530" y="2779738"/>
                          <a:pt x="180975" y="2828925"/>
                        </a:cubicBezTo>
                        <a:cubicBezTo>
                          <a:pt x="185572" y="2841182"/>
                          <a:pt x="187325" y="2854325"/>
                          <a:pt x="190500" y="2867025"/>
                        </a:cubicBezTo>
                        <a:cubicBezTo>
                          <a:pt x="187325" y="2914650"/>
                          <a:pt x="186246" y="2962461"/>
                          <a:pt x="180975" y="3009900"/>
                        </a:cubicBezTo>
                        <a:cubicBezTo>
                          <a:pt x="176414" y="3050948"/>
                          <a:pt x="143055" y="3048270"/>
                          <a:pt x="180975" y="3105150"/>
                        </a:cubicBezTo>
                        <a:cubicBezTo>
                          <a:pt x="184229" y="3110031"/>
                          <a:pt x="243909" y="3129303"/>
                          <a:pt x="257175" y="3133725"/>
                        </a:cubicBezTo>
                        <a:cubicBezTo>
                          <a:pt x="281314" y="3131713"/>
                          <a:pt x="435220" y="3119522"/>
                          <a:pt x="466725" y="3114675"/>
                        </a:cubicBezTo>
                        <a:cubicBezTo>
                          <a:pt x="533764" y="3104361"/>
                          <a:pt x="448198" y="3100136"/>
                          <a:pt x="542925" y="3095625"/>
                        </a:cubicBezTo>
                        <a:cubicBezTo>
                          <a:pt x="660310" y="3090035"/>
                          <a:pt x="777875" y="3089275"/>
                          <a:pt x="895350" y="3086100"/>
                        </a:cubicBezTo>
                        <a:cubicBezTo>
                          <a:pt x="920750" y="3082925"/>
                          <a:pt x="946854" y="3083310"/>
                          <a:pt x="971550" y="3076575"/>
                        </a:cubicBezTo>
                        <a:cubicBezTo>
                          <a:pt x="982594" y="3073563"/>
                          <a:pt x="989019" y="3060301"/>
                          <a:pt x="1000125" y="3057525"/>
                        </a:cubicBezTo>
                        <a:cubicBezTo>
                          <a:pt x="1028017" y="3050552"/>
                          <a:pt x="1057275" y="3051175"/>
                          <a:pt x="1085850" y="3048000"/>
                        </a:cubicBezTo>
                        <a:cubicBezTo>
                          <a:pt x="1095375" y="3041650"/>
                          <a:pt x="1104186" y="3034070"/>
                          <a:pt x="1114425" y="3028950"/>
                        </a:cubicBezTo>
                        <a:cubicBezTo>
                          <a:pt x="1183912" y="2994207"/>
                          <a:pt x="1095212" y="3053229"/>
                          <a:pt x="1181100" y="3000375"/>
                        </a:cubicBezTo>
                        <a:cubicBezTo>
                          <a:pt x="1268347" y="2946685"/>
                          <a:pt x="1249561" y="2960489"/>
                          <a:pt x="1304925" y="2905125"/>
                        </a:cubicBezTo>
                        <a:cubicBezTo>
                          <a:pt x="1308100" y="2895600"/>
                          <a:pt x="1309574" y="2885327"/>
                          <a:pt x="1314450" y="2876550"/>
                        </a:cubicBezTo>
                        <a:cubicBezTo>
                          <a:pt x="1325569" y="2856536"/>
                          <a:pt x="1344047" y="2840658"/>
                          <a:pt x="1352550" y="2819400"/>
                        </a:cubicBezTo>
                        <a:cubicBezTo>
                          <a:pt x="1358900" y="2803525"/>
                          <a:pt x="1365597" y="2787784"/>
                          <a:pt x="1371600" y="2771775"/>
                        </a:cubicBezTo>
                        <a:cubicBezTo>
                          <a:pt x="1375125" y="2762374"/>
                          <a:pt x="1377170" y="2752428"/>
                          <a:pt x="1381125" y="2743200"/>
                        </a:cubicBezTo>
                        <a:cubicBezTo>
                          <a:pt x="1386718" y="2730149"/>
                          <a:pt x="1393825" y="2717800"/>
                          <a:pt x="1400175" y="2705100"/>
                        </a:cubicBezTo>
                        <a:cubicBezTo>
                          <a:pt x="1403350" y="2679700"/>
                          <a:pt x="1407574" y="2654409"/>
                          <a:pt x="1409700" y="2628900"/>
                        </a:cubicBezTo>
                        <a:cubicBezTo>
                          <a:pt x="1413927" y="2578177"/>
                          <a:pt x="1413897" y="2527119"/>
                          <a:pt x="1419225" y="2476500"/>
                        </a:cubicBezTo>
                        <a:cubicBezTo>
                          <a:pt x="1421363" y="2456190"/>
                          <a:pt x="1432946" y="2431688"/>
                          <a:pt x="1457325" y="2428875"/>
                        </a:cubicBezTo>
                        <a:cubicBezTo>
                          <a:pt x="1529937" y="2420497"/>
                          <a:pt x="1603375" y="2422525"/>
                          <a:pt x="1676400" y="2419350"/>
                        </a:cubicBezTo>
                        <a:cubicBezTo>
                          <a:pt x="1695450" y="2413000"/>
                          <a:pt x="1714679" y="2407162"/>
                          <a:pt x="1733550" y="2400300"/>
                        </a:cubicBezTo>
                        <a:cubicBezTo>
                          <a:pt x="1749618" y="2394457"/>
                          <a:pt x="1764680" y="2385749"/>
                          <a:pt x="1781175" y="2381250"/>
                        </a:cubicBezTo>
                        <a:cubicBezTo>
                          <a:pt x="1799807" y="2376168"/>
                          <a:pt x="1819441" y="2375772"/>
                          <a:pt x="1838325" y="2371725"/>
                        </a:cubicBezTo>
                        <a:cubicBezTo>
                          <a:pt x="1863926" y="2366239"/>
                          <a:pt x="1889125" y="2359025"/>
                          <a:pt x="1914525" y="2352675"/>
                        </a:cubicBezTo>
                        <a:lnTo>
                          <a:pt x="1952625" y="2343150"/>
                        </a:lnTo>
                        <a:cubicBezTo>
                          <a:pt x="1965325" y="2333625"/>
                          <a:pt x="1976526" y="2321675"/>
                          <a:pt x="1990725" y="2314575"/>
                        </a:cubicBezTo>
                        <a:cubicBezTo>
                          <a:pt x="2002434" y="2308721"/>
                          <a:pt x="2016238" y="2308646"/>
                          <a:pt x="2028825" y="2305050"/>
                        </a:cubicBezTo>
                        <a:cubicBezTo>
                          <a:pt x="2038479" y="2302292"/>
                          <a:pt x="2047875" y="2298700"/>
                          <a:pt x="2057400" y="2295525"/>
                        </a:cubicBezTo>
                        <a:cubicBezTo>
                          <a:pt x="2073275" y="2282825"/>
                          <a:pt x="2091288" y="2272411"/>
                          <a:pt x="2105025" y="2257425"/>
                        </a:cubicBezTo>
                        <a:cubicBezTo>
                          <a:pt x="2131107" y="2228972"/>
                          <a:pt x="2158242" y="2187125"/>
                          <a:pt x="2181225" y="2152650"/>
                        </a:cubicBezTo>
                        <a:cubicBezTo>
                          <a:pt x="2184400" y="2139950"/>
                          <a:pt x="2185593" y="2126582"/>
                          <a:pt x="2190750" y="2114550"/>
                        </a:cubicBezTo>
                        <a:cubicBezTo>
                          <a:pt x="2195259" y="2104028"/>
                          <a:pt x="2206180" y="2096835"/>
                          <a:pt x="2209800" y="2085975"/>
                        </a:cubicBezTo>
                        <a:cubicBezTo>
                          <a:pt x="2215907" y="2067653"/>
                          <a:pt x="2214641" y="2047561"/>
                          <a:pt x="2219325" y="2028825"/>
                        </a:cubicBezTo>
                        <a:cubicBezTo>
                          <a:pt x="2254041" y="1889960"/>
                          <a:pt x="2225934" y="2044864"/>
                          <a:pt x="2247900" y="1924050"/>
                        </a:cubicBezTo>
                        <a:cubicBezTo>
                          <a:pt x="2251355" y="1905049"/>
                          <a:pt x="2254694" y="1886019"/>
                          <a:pt x="2257425" y="1866900"/>
                        </a:cubicBezTo>
                        <a:cubicBezTo>
                          <a:pt x="2261045" y="1841560"/>
                          <a:pt x="2258855" y="1814984"/>
                          <a:pt x="2266950" y="1790700"/>
                        </a:cubicBezTo>
                        <a:cubicBezTo>
                          <a:pt x="2271970" y="1775640"/>
                          <a:pt x="2286000" y="1765300"/>
                          <a:pt x="2295525" y="1752600"/>
                        </a:cubicBezTo>
                        <a:cubicBezTo>
                          <a:pt x="2298700" y="1743075"/>
                          <a:pt x="2300174" y="1732802"/>
                          <a:pt x="2305050" y="1724025"/>
                        </a:cubicBezTo>
                        <a:cubicBezTo>
                          <a:pt x="2316169" y="1704011"/>
                          <a:pt x="2335910" y="1688595"/>
                          <a:pt x="2343150" y="1666875"/>
                        </a:cubicBezTo>
                        <a:cubicBezTo>
                          <a:pt x="2357165" y="1624830"/>
                          <a:pt x="2348185" y="1647280"/>
                          <a:pt x="2371725" y="1600200"/>
                        </a:cubicBezTo>
                        <a:cubicBezTo>
                          <a:pt x="2379462" y="1553775"/>
                          <a:pt x="2391592" y="1514532"/>
                          <a:pt x="2371725" y="1466850"/>
                        </a:cubicBezTo>
                        <a:cubicBezTo>
                          <a:pt x="2358410" y="1434895"/>
                          <a:pt x="2309984" y="1418163"/>
                          <a:pt x="2286000" y="1400175"/>
                        </a:cubicBezTo>
                        <a:cubicBezTo>
                          <a:pt x="2275224" y="1392093"/>
                          <a:pt x="2266950" y="1381125"/>
                          <a:pt x="2257425" y="1371600"/>
                        </a:cubicBezTo>
                        <a:cubicBezTo>
                          <a:pt x="2254250" y="1358900"/>
                          <a:pt x="2253057" y="1345532"/>
                          <a:pt x="2247900" y="1333500"/>
                        </a:cubicBezTo>
                        <a:cubicBezTo>
                          <a:pt x="2243391" y="1322978"/>
                          <a:pt x="2232217" y="1315866"/>
                          <a:pt x="2228850" y="1304925"/>
                        </a:cubicBezTo>
                        <a:cubicBezTo>
                          <a:pt x="2219328" y="1273978"/>
                          <a:pt x="2220039" y="1240392"/>
                          <a:pt x="2209800" y="1209675"/>
                        </a:cubicBezTo>
                        <a:cubicBezTo>
                          <a:pt x="2186260" y="1139055"/>
                          <a:pt x="2199730" y="1170486"/>
                          <a:pt x="2171700" y="1114425"/>
                        </a:cubicBezTo>
                        <a:cubicBezTo>
                          <a:pt x="2174875" y="1063625"/>
                          <a:pt x="2166599" y="1010778"/>
                          <a:pt x="2181225" y="962025"/>
                        </a:cubicBezTo>
                        <a:cubicBezTo>
                          <a:pt x="2187067" y="942552"/>
                          <a:pt x="2223008" y="943398"/>
                          <a:pt x="2228850" y="923925"/>
                        </a:cubicBezTo>
                        <a:cubicBezTo>
                          <a:pt x="2234347" y="905602"/>
                          <a:pt x="2204881" y="855157"/>
                          <a:pt x="2190750" y="838200"/>
                        </a:cubicBezTo>
                        <a:cubicBezTo>
                          <a:pt x="2164418" y="806602"/>
                          <a:pt x="2160862" y="816523"/>
                          <a:pt x="2143125" y="781050"/>
                        </a:cubicBezTo>
                        <a:cubicBezTo>
                          <a:pt x="2138635" y="772070"/>
                          <a:pt x="2140028" y="760188"/>
                          <a:pt x="2133600" y="752475"/>
                        </a:cubicBezTo>
                        <a:cubicBezTo>
                          <a:pt x="2074963" y="682110"/>
                          <a:pt x="2071533" y="682522"/>
                          <a:pt x="2019300" y="647700"/>
                        </a:cubicBezTo>
                        <a:cubicBezTo>
                          <a:pt x="2000607" y="591621"/>
                          <a:pt x="2023162" y="642037"/>
                          <a:pt x="1962150" y="581025"/>
                        </a:cubicBezTo>
                        <a:cubicBezTo>
                          <a:pt x="1908298" y="527173"/>
                          <a:pt x="1986737" y="574268"/>
                          <a:pt x="1905000" y="533400"/>
                        </a:cubicBezTo>
                        <a:cubicBezTo>
                          <a:pt x="1886493" y="477879"/>
                          <a:pt x="1906784" y="524553"/>
                          <a:pt x="1847850" y="457200"/>
                        </a:cubicBezTo>
                        <a:cubicBezTo>
                          <a:pt x="1840312" y="448585"/>
                          <a:pt x="1836129" y="437419"/>
                          <a:pt x="1828800" y="428625"/>
                        </a:cubicBezTo>
                        <a:cubicBezTo>
                          <a:pt x="1820176" y="418277"/>
                          <a:pt x="1808849" y="410398"/>
                          <a:pt x="1800225" y="400050"/>
                        </a:cubicBezTo>
                        <a:cubicBezTo>
                          <a:pt x="1792896" y="391256"/>
                          <a:pt x="1788780" y="380031"/>
                          <a:pt x="1781175" y="371475"/>
                        </a:cubicBezTo>
                        <a:cubicBezTo>
                          <a:pt x="1763277" y="351339"/>
                          <a:pt x="1724025" y="314325"/>
                          <a:pt x="1724025" y="314325"/>
                        </a:cubicBezTo>
                        <a:cubicBezTo>
                          <a:pt x="1720850" y="301625"/>
                          <a:pt x="1722678" y="286447"/>
                          <a:pt x="1714500" y="276225"/>
                        </a:cubicBezTo>
                        <a:cubicBezTo>
                          <a:pt x="1708228" y="268385"/>
                          <a:pt x="1691761" y="274870"/>
                          <a:pt x="1685925" y="266700"/>
                        </a:cubicBezTo>
                        <a:cubicBezTo>
                          <a:pt x="1674253" y="250360"/>
                          <a:pt x="1674333" y="228194"/>
                          <a:pt x="1666875" y="209550"/>
                        </a:cubicBezTo>
                        <a:cubicBezTo>
                          <a:pt x="1660525" y="193675"/>
                          <a:pt x="1653232" y="178145"/>
                          <a:pt x="1647825" y="161925"/>
                        </a:cubicBezTo>
                        <a:cubicBezTo>
                          <a:pt x="1645708" y="155574"/>
                          <a:pt x="1634890" y="104423"/>
                          <a:pt x="1628775" y="95250"/>
                        </a:cubicBezTo>
                        <a:cubicBezTo>
                          <a:pt x="1621303" y="84042"/>
                          <a:pt x="1608824" y="77023"/>
                          <a:pt x="1600200" y="66675"/>
                        </a:cubicBezTo>
                        <a:cubicBezTo>
                          <a:pt x="1592871" y="57881"/>
                          <a:pt x="1589944" y="45429"/>
                          <a:pt x="1581150" y="38100"/>
                        </a:cubicBezTo>
                        <a:cubicBezTo>
                          <a:pt x="1570242" y="29010"/>
                          <a:pt x="1556101" y="24643"/>
                          <a:pt x="1543050" y="19050"/>
                        </a:cubicBezTo>
                        <a:cubicBezTo>
                          <a:pt x="1513207" y="6260"/>
                          <a:pt x="1491576" y="5708"/>
                          <a:pt x="1457325" y="0"/>
                        </a:cubicBezTo>
                        <a:lnTo>
                          <a:pt x="1371600" y="19050"/>
                        </a:lnTo>
                        <a:cubicBezTo>
                          <a:pt x="1358844" y="21994"/>
                          <a:pt x="1345757" y="23978"/>
                          <a:pt x="1333500" y="28575"/>
                        </a:cubicBezTo>
                        <a:cubicBezTo>
                          <a:pt x="1320205" y="33561"/>
                          <a:pt x="1308695" y="42639"/>
                          <a:pt x="1295400" y="47625"/>
                        </a:cubicBezTo>
                        <a:cubicBezTo>
                          <a:pt x="1283143" y="52222"/>
                          <a:pt x="1269887" y="53554"/>
                          <a:pt x="1257300" y="57150"/>
                        </a:cubicBezTo>
                        <a:cubicBezTo>
                          <a:pt x="1167942" y="82681"/>
                          <a:pt x="1311815" y="47152"/>
                          <a:pt x="1181100" y="76200"/>
                        </a:cubicBezTo>
                        <a:cubicBezTo>
                          <a:pt x="1168321" y="79040"/>
                          <a:pt x="1156077" y="85117"/>
                          <a:pt x="1143000" y="85725"/>
                        </a:cubicBezTo>
                        <a:cubicBezTo>
                          <a:pt x="1019268" y="91480"/>
                          <a:pt x="895350" y="92075"/>
                          <a:pt x="771525" y="95250"/>
                        </a:cubicBezTo>
                        <a:cubicBezTo>
                          <a:pt x="730528" y="108916"/>
                          <a:pt x="710394" y="117845"/>
                          <a:pt x="657225" y="114300"/>
                        </a:cubicBezTo>
                        <a:cubicBezTo>
                          <a:pt x="637189" y="112964"/>
                          <a:pt x="600075" y="95250"/>
                          <a:pt x="600075" y="95250"/>
                        </a:cubicBezTo>
                        <a:lnTo>
                          <a:pt x="504825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49" name="Forme libre : forme 248">
                    <a:extLst>
                      <a:ext uri="{FF2B5EF4-FFF2-40B4-BE49-F238E27FC236}">
                        <a16:creationId xmlns:a16="http://schemas.microsoft.com/office/drawing/2014/main" id="{0ECC20FE-0F1C-4C7A-B236-C150F128DCC0}"/>
                      </a:ext>
                    </a:extLst>
                  </p:cNvPr>
                  <p:cNvSpPr/>
                  <p:nvPr/>
                </p:nvSpPr>
                <p:spPr>
                  <a:xfrm>
                    <a:off x="3837095" y="2921762"/>
                    <a:ext cx="1273808" cy="1620295"/>
                  </a:xfrm>
                  <a:custGeom>
                    <a:avLst/>
                    <a:gdLst>
                      <a:gd name="connsiteX0" fmla="*/ 628650 w 1390733"/>
                      <a:gd name="connsiteY0" fmla="*/ 1046 h 1620296"/>
                      <a:gd name="connsiteX1" fmla="*/ 590550 w 1390733"/>
                      <a:gd name="connsiteY1" fmla="*/ 48671 h 1620296"/>
                      <a:gd name="connsiteX2" fmla="*/ 542925 w 1390733"/>
                      <a:gd name="connsiteY2" fmla="*/ 115346 h 1620296"/>
                      <a:gd name="connsiteX3" fmla="*/ 514350 w 1390733"/>
                      <a:gd name="connsiteY3" fmla="*/ 143921 h 1620296"/>
                      <a:gd name="connsiteX4" fmla="*/ 504825 w 1390733"/>
                      <a:gd name="connsiteY4" fmla="*/ 182021 h 1620296"/>
                      <a:gd name="connsiteX5" fmla="*/ 476250 w 1390733"/>
                      <a:gd name="connsiteY5" fmla="*/ 201071 h 1620296"/>
                      <a:gd name="connsiteX6" fmla="*/ 438150 w 1390733"/>
                      <a:gd name="connsiteY6" fmla="*/ 220121 h 1620296"/>
                      <a:gd name="connsiteX7" fmla="*/ 409575 w 1390733"/>
                      <a:gd name="connsiteY7" fmla="*/ 229646 h 1620296"/>
                      <a:gd name="connsiteX8" fmla="*/ 361950 w 1390733"/>
                      <a:gd name="connsiteY8" fmla="*/ 258221 h 1620296"/>
                      <a:gd name="connsiteX9" fmla="*/ 333375 w 1390733"/>
                      <a:gd name="connsiteY9" fmla="*/ 296321 h 1620296"/>
                      <a:gd name="connsiteX10" fmla="*/ 323850 w 1390733"/>
                      <a:gd name="connsiteY10" fmla="*/ 382046 h 1620296"/>
                      <a:gd name="connsiteX11" fmla="*/ 295275 w 1390733"/>
                      <a:gd name="connsiteY11" fmla="*/ 439196 h 1620296"/>
                      <a:gd name="connsiteX12" fmla="*/ 276225 w 1390733"/>
                      <a:gd name="connsiteY12" fmla="*/ 515396 h 1620296"/>
                      <a:gd name="connsiteX13" fmla="*/ 247650 w 1390733"/>
                      <a:gd name="connsiteY13" fmla="*/ 601121 h 1620296"/>
                      <a:gd name="connsiteX14" fmla="*/ 171450 w 1390733"/>
                      <a:gd name="connsiteY14" fmla="*/ 686846 h 1620296"/>
                      <a:gd name="connsiteX15" fmla="*/ 123825 w 1390733"/>
                      <a:gd name="connsiteY15" fmla="*/ 743996 h 1620296"/>
                      <a:gd name="connsiteX16" fmla="*/ 95250 w 1390733"/>
                      <a:gd name="connsiteY16" fmla="*/ 782096 h 1620296"/>
                      <a:gd name="connsiteX17" fmla="*/ 57150 w 1390733"/>
                      <a:gd name="connsiteY17" fmla="*/ 839246 h 1620296"/>
                      <a:gd name="connsiteX18" fmla="*/ 28575 w 1390733"/>
                      <a:gd name="connsiteY18" fmla="*/ 858296 h 1620296"/>
                      <a:gd name="connsiteX19" fmla="*/ 19050 w 1390733"/>
                      <a:gd name="connsiteY19" fmla="*/ 886871 h 1620296"/>
                      <a:gd name="connsiteX20" fmla="*/ 0 w 1390733"/>
                      <a:gd name="connsiteY20" fmla="*/ 963071 h 1620296"/>
                      <a:gd name="connsiteX21" fmla="*/ 9525 w 1390733"/>
                      <a:gd name="connsiteY21" fmla="*/ 1153571 h 1620296"/>
                      <a:gd name="connsiteX22" fmla="*/ 28575 w 1390733"/>
                      <a:gd name="connsiteY22" fmla="*/ 1191671 h 1620296"/>
                      <a:gd name="connsiteX23" fmla="*/ 57150 w 1390733"/>
                      <a:gd name="connsiteY23" fmla="*/ 1277396 h 1620296"/>
                      <a:gd name="connsiteX24" fmla="*/ 76200 w 1390733"/>
                      <a:gd name="connsiteY24" fmla="*/ 1325021 h 1620296"/>
                      <a:gd name="connsiteX25" fmla="*/ 95250 w 1390733"/>
                      <a:gd name="connsiteY25" fmla="*/ 1525046 h 1620296"/>
                      <a:gd name="connsiteX26" fmla="*/ 142875 w 1390733"/>
                      <a:gd name="connsiteY26" fmla="*/ 1610771 h 1620296"/>
                      <a:gd name="connsiteX27" fmla="*/ 171450 w 1390733"/>
                      <a:gd name="connsiteY27" fmla="*/ 1620296 h 1620296"/>
                      <a:gd name="connsiteX28" fmla="*/ 228600 w 1390733"/>
                      <a:gd name="connsiteY28" fmla="*/ 1601246 h 1620296"/>
                      <a:gd name="connsiteX29" fmla="*/ 276225 w 1390733"/>
                      <a:gd name="connsiteY29" fmla="*/ 1591721 h 1620296"/>
                      <a:gd name="connsiteX30" fmla="*/ 419100 w 1390733"/>
                      <a:gd name="connsiteY30" fmla="*/ 1572671 h 1620296"/>
                      <a:gd name="connsiteX31" fmla="*/ 466725 w 1390733"/>
                      <a:gd name="connsiteY31" fmla="*/ 1563146 h 1620296"/>
                      <a:gd name="connsiteX32" fmla="*/ 504825 w 1390733"/>
                      <a:gd name="connsiteY32" fmla="*/ 1525046 h 1620296"/>
                      <a:gd name="connsiteX33" fmla="*/ 561975 w 1390733"/>
                      <a:gd name="connsiteY33" fmla="*/ 1477421 h 1620296"/>
                      <a:gd name="connsiteX34" fmla="*/ 628650 w 1390733"/>
                      <a:gd name="connsiteY34" fmla="*/ 1467896 h 1620296"/>
                      <a:gd name="connsiteX35" fmla="*/ 657225 w 1390733"/>
                      <a:gd name="connsiteY35" fmla="*/ 1458371 h 1620296"/>
                      <a:gd name="connsiteX36" fmla="*/ 723900 w 1390733"/>
                      <a:gd name="connsiteY36" fmla="*/ 1486946 h 1620296"/>
                      <a:gd name="connsiteX37" fmla="*/ 933450 w 1390733"/>
                      <a:gd name="connsiteY37" fmla="*/ 1467896 h 1620296"/>
                      <a:gd name="connsiteX38" fmla="*/ 990600 w 1390733"/>
                      <a:gd name="connsiteY38" fmla="*/ 1448846 h 1620296"/>
                      <a:gd name="connsiteX39" fmla="*/ 1038225 w 1390733"/>
                      <a:gd name="connsiteY39" fmla="*/ 1439321 h 1620296"/>
                      <a:gd name="connsiteX40" fmla="*/ 1076325 w 1390733"/>
                      <a:gd name="connsiteY40" fmla="*/ 1410746 h 1620296"/>
                      <a:gd name="connsiteX41" fmla="*/ 1104900 w 1390733"/>
                      <a:gd name="connsiteY41" fmla="*/ 1401221 h 1620296"/>
                      <a:gd name="connsiteX42" fmla="*/ 1123950 w 1390733"/>
                      <a:gd name="connsiteY42" fmla="*/ 1372646 h 1620296"/>
                      <a:gd name="connsiteX43" fmla="*/ 1152525 w 1390733"/>
                      <a:gd name="connsiteY43" fmla="*/ 1334546 h 1620296"/>
                      <a:gd name="connsiteX44" fmla="*/ 1181100 w 1390733"/>
                      <a:gd name="connsiteY44" fmla="*/ 1325021 h 1620296"/>
                      <a:gd name="connsiteX45" fmla="*/ 1238250 w 1390733"/>
                      <a:gd name="connsiteY45" fmla="*/ 1267871 h 1620296"/>
                      <a:gd name="connsiteX46" fmla="*/ 1247775 w 1390733"/>
                      <a:gd name="connsiteY46" fmla="*/ 1229771 h 1620296"/>
                      <a:gd name="connsiteX47" fmla="*/ 1228725 w 1390733"/>
                      <a:gd name="connsiteY47" fmla="*/ 972596 h 1620296"/>
                      <a:gd name="connsiteX48" fmla="*/ 1247775 w 1390733"/>
                      <a:gd name="connsiteY48" fmla="*/ 782096 h 1620296"/>
                      <a:gd name="connsiteX49" fmla="*/ 1266825 w 1390733"/>
                      <a:gd name="connsiteY49" fmla="*/ 648746 h 1620296"/>
                      <a:gd name="connsiteX50" fmla="*/ 1276350 w 1390733"/>
                      <a:gd name="connsiteY50" fmla="*/ 620171 h 1620296"/>
                      <a:gd name="connsiteX51" fmla="*/ 1295400 w 1390733"/>
                      <a:gd name="connsiteY51" fmla="*/ 543971 h 1620296"/>
                      <a:gd name="connsiteX52" fmla="*/ 1323975 w 1390733"/>
                      <a:gd name="connsiteY52" fmla="*/ 477296 h 1620296"/>
                      <a:gd name="connsiteX53" fmla="*/ 1352550 w 1390733"/>
                      <a:gd name="connsiteY53" fmla="*/ 448721 h 1620296"/>
                      <a:gd name="connsiteX54" fmla="*/ 1362075 w 1390733"/>
                      <a:gd name="connsiteY54" fmla="*/ 420146 h 1620296"/>
                      <a:gd name="connsiteX55" fmla="*/ 1390650 w 1390733"/>
                      <a:gd name="connsiteY55" fmla="*/ 362996 h 1620296"/>
                      <a:gd name="connsiteX56" fmla="*/ 1381125 w 1390733"/>
                      <a:gd name="connsiteY56" fmla="*/ 210596 h 1620296"/>
                      <a:gd name="connsiteX57" fmla="*/ 1333500 w 1390733"/>
                      <a:gd name="connsiteY57" fmla="*/ 191546 h 1620296"/>
                      <a:gd name="connsiteX58" fmla="*/ 1266825 w 1390733"/>
                      <a:gd name="connsiteY58" fmla="*/ 162971 h 1620296"/>
                      <a:gd name="connsiteX59" fmla="*/ 971550 w 1390733"/>
                      <a:gd name="connsiteY59" fmla="*/ 153446 h 1620296"/>
                      <a:gd name="connsiteX60" fmla="*/ 923925 w 1390733"/>
                      <a:gd name="connsiteY60" fmla="*/ 143921 h 1620296"/>
                      <a:gd name="connsiteX61" fmla="*/ 876300 w 1390733"/>
                      <a:gd name="connsiteY61" fmla="*/ 124871 h 1620296"/>
                      <a:gd name="connsiteX62" fmla="*/ 828675 w 1390733"/>
                      <a:gd name="connsiteY62" fmla="*/ 143921 h 1620296"/>
                      <a:gd name="connsiteX63" fmla="*/ 790575 w 1390733"/>
                      <a:gd name="connsiteY63" fmla="*/ 153446 h 1620296"/>
                      <a:gd name="connsiteX64" fmla="*/ 752475 w 1390733"/>
                      <a:gd name="connsiteY64" fmla="*/ 143921 h 1620296"/>
                      <a:gd name="connsiteX65" fmla="*/ 695325 w 1390733"/>
                      <a:gd name="connsiteY65" fmla="*/ 96296 h 1620296"/>
                      <a:gd name="connsiteX66" fmla="*/ 628650 w 1390733"/>
                      <a:gd name="connsiteY66" fmla="*/ 1046 h 1620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</a:cxnLst>
                    <a:rect l="l" t="t" r="r" b="b"/>
                    <a:pathLst>
                      <a:path w="1390733" h="1620296">
                        <a:moveTo>
                          <a:pt x="628650" y="1046"/>
                        </a:moveTo>
                        <a:cubicBezTo>
                          <a:pt x="611188" y="-6891"/>
                          <a:pt x="602748" y="32407"/>
                          <a:pt x="590550" y="48671"/>
                        </a:cubicBezTo>
                        <a:cubicBezTo>
                          <a:pt x="560397" y="88875"/>
                          <a:pt x="581554" y="70279"/>
                          <a:pt x="542925" y="115346"/>
                        </a:cubicBezTo>
                        <a:cubicBezTo>
                          <a:pt x="534159" y="125573"/>
                          <a:pt x="523875" y="134396"/>
                          <a:pt x="514350" y="143921"/>
                        </a:cubicBezTo>
                        <a:cubicBezTo>
                          <a:pt x="511175" y="156621"/>
                          <a:pt x="512087" y="171129"/>
                          <a:pt x="504825" y="182021"/>
                        </a:cubicBezTo>
                        <a:cubicBezTo>
                          <a:pt x="498475" y="191546"/>
                          <a:pt x="486189" y="195391"/>
                          <a:pt x="476250" y="201071"/>
                        </a:cubicBezTo>
                        <a:cubicBezTo>
                          <a:pt x="463922" y="208116"/>
                          <a:pt x="451201" y="214528"/>
                          <a:pt x="438150" y="220121"/>
                        </a:cubicBezTo>
                        <a:cubicBezTo>
                          <a:pt x="428922" y="224076"/>
                          <a:pt x="418555" y="225156"/>
                          <a:pt x="409575" y="229646"/>
                        </a:cubicBezTo>
                        <a:cubicBezTo>
                          <a:pt x="393016" y="237925"/>
                          <a:pt x="377825" y="248696"/>
                          <a:pt x="361950" y="258221"/>
                        </a:cubicBezTo>
                        <a:cubicBezTo>
                          <a:pt x="352425" y="270921"/>
                          <a:pt x="338044" y="281148"/>
                          <a:pt x="333375" y="296321"/>
                        </a:cubicBezTo>
                        <a:cubicBezTo>
                          <a:pt x="324920" y="323800"/>
                          <a:pt x="328577" y="353686"/>
                          <a:pt x="323850" y="382046"/>
                        </a:cubicBezTo>
                        <a:cubicBezTo>
                          <a:pt x="319468" y="408336"/>
                          <a:pt x="309903" y="417255"/>
                          <a:pt x="295275" y="439196"/>
                        </a:cubicBezTo>
                        <a:lnTo>
                          <a:pt x="276225" y="515396"/>
                        </a:lnTo>
                        <a:cubicBezTo>
                          <a:pt x="267130" y="551776"/>
                          <a:pt x="265584" y="565253"/>
                          <a:pt x="247650" y="601121"/>
                        </a:cubicBezTo>
                        <a:cubicBezTo>
                          <a:pt x="219926" y="656568"/>
                          <a:pt x="221938" y="611114"/>
                          <a:pt x="171450" y="686846"/>
                        </a:cubicBezTo>
                        <a:cubicBezTo>
                          <a:pt x="129346" y="750001"/>
                          <a:pt x="178830" y="679824"/>
                          <a:pt x="123825" y="743996"/>
                        </a:cubicBezTo>
                        <a:cubicBezTo>
                          <a:pt x="113494" y="756049"/>
                          <a:pt x="104354" y="769091"/>
                          <a:pt x="95250" y="782096"/>
                        </a:cubicBezTo>
                        <a:cubicBezTo>
                          <a:pt x="82120" y="800853"/>
                          <a:pt x="72227" y="822016"/>
                          <a:pt x="57150" y="839246"/>
                        </a:cubicBezTo>
                        <a:cubicBezTo>
                          <a:pt x="49612" y="847861"/>
                          <a:pt x="38100" y="851946"/>
                          <a:pt x="28575" y="858296"/>
                        </a:cubicBezTo>
                        <a:cubicBezTo>
                          <a:pt x="25400" y="867821"/>
                          <a:pt x="21692" y="877185"/>
                          <a:pt x="19050" y="886871"/>
                        </a:cubicBezTo>
                        <a:cubicBezTo>
                          <a:pt x="12161" y="912130"/>
                          <a:pt x="0" y="963071"/>
                          <a:pt x="0" y="963071"/>
                        </a:cubicBezTo>
                        <a:cubicBezTo>
                          <a:pt x="3175" y="1026571"/>
                          <a:pt x="1639" y="1090483"/>
                          <a:pt x="9525" y="1153571"/>
                        </a:cubicBezTo>
                        <a:cubicBezTo>
                          <a:pt x="11286" y="1167660"/>
                          <a:pt x="22808" y="1178696"/>
                          <a:pt x="28575" y="1191671"/>
                        </a:cubicBezTo>
                        <a:cubicBezTo>
                          <a:pt x="68325" y="1281109"/>
                          <a:pt x="31352" y="1200001"/>
                          <a:pt x="57150" y="1277396"/>
                        </a:cubicBezTo>
                        <a:cubicBezTo>
                          <a:pt x="62557" y="1293616"/>
                          <a:pt x="69850" y="1309146"/>
                          <a:pt x="76200" y="1325021"/>
                        </a:cubicBezTo>
                        <a:cubicBezTo>
                          <a:pt x="81933" y="1422476"/>
                          <a:pt x="73716" y="1453265"/>
                          <a:pt x="95250" y="1525046"/>
                        </a:cubicBezTo>
                        <a:cubicBezTo>
                          <a:pt x="107676" y="1566464"/>
                          <a:pt x="107402" y="1587123"/>
                          <a:pt x="142875" y="1610771"/>
                        </a:cubicBezTo>
                        <a:cubicBezTo>
                          <a:pt x="151229" y="1616340"/>
                          <a:pt x="161925" y="1617121"/>
                          <a:pt x="171450" y="1620296"/>
                        </a:cubicBezTo>
                        <a:cubicBezTo>
                          <a:pt x="190500" y="1613946"/>
                          <a:pt x="209227" y="1606530"/>
                          <a:pt x="228600" y="1601246"/>
                        </a:cubicBezTo>
                        <a:cubicBezTo>
                          <a:pt x="244219" y="1596986"/>
                          <a:pt x="260297" y="1594617"/>
                          <a:pt x="276225" y="1591721"/>
                        </a:cubicBezTo>
                        <a:cubicBezTo>
                          <a:pt x="385907" y="1571779"/>
                          <a:pt x="278195" y="1592800"/>
                          <a:pt x="419100" y="1572671"/>
                        </a:cubicBezTo>
                        <a:cubicBezTo>
                          <a:pt x="435127" y="1570381"/>
                          <a:pt x="450850" y="1566321"/>
                          <a:pt x="466725" y="1563146"/>
                        </a:cubicBezTo>
                        <a:cubicBezTo>
                          <a:pt x="479425" y="1550446"/>
                          <a:pt x="493136" y="1538683"/>
                          <a:pt x="504825" y="1525046"/>
                        </a:cubicBezTo>
                        <a:cubicBezTo>
                          <a:pt x="531883" y="1493478"/>
                          <a:pt x="513472" y="1490649"/>
                          <a:pt x="561975" y="1477421"/>
                        </a:cubicBezTo>
                        <a:cubicBezTo>
                          <a:pt x="583635" y="1471514"/>
                          <a:pt x="606425" y="1471071"/>
                          <a:pt x="628650" y="1467896"/>
                        </a:cubicBezTo>
                        <a:cubicBezTo>
                          <a:pt x="638175" y="1464721"/>
                          <a:pt x="647185" y="1458371"/>
                          <a:pt x="657225" y="1458371"/>
                        </a:cubicBezTo>
                        <a:cubicBezTo>
                          <a:pt x="671240" y="1458371"/>
                          <a:pt x="716461" y="1483226"/>
                          <a:pt x="723900" y="1486946"/>
                        </a:cubicBezTo>
                        <a:cubicBezTo>
                          <a:pt x="744461" y="1485364"/>
                          <a:pt x="898209" y="1474944"/>
                          <a:pt x="933450" y="1467896"/>
                        </a:cubicBezTo>
                        <a:cubicBezTo>
                          <a:pt x="953141" y="1463958"/>
                          <a:pt x="970909" y="1452784"/>
                          <a:pt x="990600" y="1448846"/>
                        </a:cubicBezTo>
                        <a:lnTo>
                          <a:pt x="1038225" y="1439321"/>
                        </a:lnTo>
                        <a:cubicBezTo>
                          <a:pt x="1050925" y="1429796"/>
                          <a:pt x="1062542" y="1418622"/>
                          <a:pt x="1076325" y="1410746"/>
                        </a:cubicBezTo>
                        <a:cubicBezTo>
                          <a:pt x="1085042" y="1405765"/>
                          <a:pt x="1097060" y="1407493"/>
                          <a:pt x="1104900" y="1401221"/>
                        </a:cubicBezTo>
                        <a:cubicBezTo>
                          <a:pt x="1113839" y="1394070"/>
                          <a:pt x="1117296" y="1381961"/>
                          <a:pt x="1123950" y="1372646"/>
                        </a:cubicBezTo>
                        <a:cubicBezTo>
                          <a:pt x="1133177" y="1359728"/>
                          <a:pt x="1140329" y="1344709"/>
                          <a:pt x="1152525" y="1334546"/>
                        </a:cubicBezTo>
                        <a:cubicBezTo>
                          <a:pt x="1160238" y="1328118"/>
                          <a:pt x="1171575" y="1328196"/>
                          <a:pt x="1181100" y="1325021"/>
                        </a:cubicBezTo>
                        <a:cubicBezTo>
                          <a:pt x="1208027" y="1304826"/>
                          <a:pt x="1225055" y="1298659"/>
                          <a:pt x="1238250" y="1267871"/>
                        </a:cubicBezTo>
                        <a:cubicBezTo>
                          <a:pt x="1243407" y="1255839"/>
                          <a:pt x="1244600" y="1242471"/>
                          <a:pt x="1247775" y="1229771"/>
                        </a:cubicBezTo>
                        <a:cubicBezTo>
                          <a:pt x="1235363" y="1130479"/>
                          <a:pt x="1228725" y="1092170"/>
                          <a:pt x="1228725" y="972596"/>
                        </a:cubicBezTo>
                        <a:cubicBezTo>
                          <a:pt x="1228725" y="921164"/>
                          <a:pt x="1241308" y="837061"/>
                          <a:pt x="1247775" y="782096"/>
                        </a:cubicBezTo>
                        <a:cubicBezTo>
                          <a:pt x="1254361" y="726119"/>
                          <a:pt x="1254323" y="698753"/>
                          <a:pt x="1266825" y="648746"/>
                        </a:cubicBezTo>
                        <a:cubicBezTo>
                          <a:pt x="1269260" y="639006"/>
                          <a:pt x="1273708" y="629857"/>
                          <a:pt x="1276350" y="620171"/>
                        </a:cubicBezTo>
                        <a:cubicBezTo>
                          <a:pt x="1283239" y="594912"/>
                          <a:pt x="1289050" y="569371"/>
                          <a:pt x="1295400" y="543971"/>
                        </a:cubicBezTo>
                        <a:cubicBezTo>
                          <a:pt x="1304478" y="507660"/>
                          <a:pt x="1300483" y="505487"/>
                          <a:pt x="1323975" y="477296"/>
                        </a:cubicBezTo>
                        <a:cubicBezTo>
                          <a:pt x="1332599" y="466948"/>
                          <a:pt x="1343025" y="458246"/>
                          <a:pt x="1352550" y="448721"/>
                        </a:cubicBezTo>
                        <a:cubicBezTo>
                          <a:pt x="1355725" y="439196"/>
                          <a:pt x="1357585" y="429126"/>
                          <a:pt x="1362075" y="420146"/>
                        </a:cubicBezTo>
                        <a:cubicBezTo>
                          <a:pt x="1399004" y="346288"/>
                          <a:pt x="1366709" y="434820"/>
                          <a:pt x="1390650" y="362996"/>
                        </a:cubicBezTo>
                        <a:cubicBezTo>
                          <a:pt x="1387475" y="312196"/>
                          <a:pt x="1397221" y="258883"/>
                          <a:pt x="1381125" y="210596"/>
                        </a:cubicBezTo>
                        <a:cubicBezTo>
                          <a:pt x="1375718" y="194376"/>
                          <a:pt x="1348793" y="199192"/>
                          <a:pt x="1333500" y="191546"/>
                        </a:cubicBezTo>
                        <a:cubicBezTo>
                          <a:pt x="1297918" y="173755"/>
                          <a:pt x="1311588" y="165529"/>
                          <a:pt x="1266825" y="162971"/>
                        </a:cubicBezTo>
                        <a:cubicBezTo>
                          <a:pt x="1168509" y="157353"/>
                          <a:pt x="1069975" y="156621"/>
                          <a:pt x="971550" y="153446"/>
                        </a:cubicBezTo>
                        <a:cubicBezTo>
                          <a:pt x="955675" y="150271"/>
                          <a:pt x="939432" y="148573"/>
                          <a:pt x="923925" y="143921"/>
                        </a:cubicBezTo>
                        <a:cubicBezTo>
                          <a:pt x="907548" y="139008"/>
                          <a:pt x="893398" y="124871"/>
                          <a:pt x="876300" y="124871"/>
                        </a:cubicBezTo>
                        <a:cubicBezTo>
                          <a:pt x="859202" y="124871"/>
                          <a:pt x="844895" y="138514"/>
                          <a:pt x="828675" y="143921"/>
                        </a:cubicBezTo>
                        <a:cubicBezTo>
                          <a:pt x="816256" y="148061"/>
                          <a:pt x="803275" y="150271"/>
                          <a:pt x="790575" y="153446"/>
                        </a:cubicBezTo>
                        <a:cubicBezTo>
                          <a:pt x="777875" y="150271"/>
                          <a:pt x="764507" y="149078"/>
                          <a:pt x="752475" y="143921"/>
                        </a:cubicBezTo>
                        <a:cubicBezTo>
                          <a:pt x="729268" y="133975"/>
                          <a:pt x="712489" y="113460"/>
                          <a:pt x="695325" y="96296"/>
                        </a:cubicBezTo>
                        <a:cubicBezTo>
                          <a:pt x="668243" y="15049"/>
                          <a:pt x="646112" y="8983"/>
                          <a:pt x="628650" y="1046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</p:grpSp>
          </p:grpSp>
          <p:sp>
            <p:nvSpPr>
              <p:cNvPr id="239" name="Forme libre : forme 238">
                <a:extLst>
                  <a:ext uri="{FF2B5EF4-FFF2-40B4-BE49-F238E27FC236}">
                    <a16:creationId xmlns:a16="http://schemas.microsoft.com/office/drawing/2014/main" id="{6ECA0F42-8AE6-4F7B-9016-7B025A29A8FE}"/>
                  </a:ext>
                </a:extLst>
              </p:cNvPr>
              <p:cNvSpPr/>
              <p:nvPr/>
            </p:nvSpPr>
            <p:spPr>
              <a:xfrm rot="156920">
                <a:off x="7972500" y="5793284"/>
                <a:ext cx="394555" cy="258355"/>
              </a:xfrm>
              <a:custGeom>
                <a:avLst/>
                <a:gdLst>
                  <a:gd name="connsiteX0" fmla="*/ 0 w 383381"/>
                  <a:gd name="connsiteY0" fmla="*/ 0 h 258355"/>
                  <a:gd name="connsiteX1" fmla="*/ 30956 w 383381"/>
                  <a:gd name="connsiteY1" fmla="*/ 11906 h 258355"/>
                  <a:gd name="connsiteX2" fmla="*/ 42862 w 383381"/>
                  <a:gd name="connsiteY2" fmla="*/ 16668 h 258355"/>
                  <a:gd name="connsiteX3" fmla="*/ 54768 w 383381"/>
                  <a:gd name="connsiteY3" fmla="*/ 19050 h 258355"/>
                  <a:gd name="connsiteX4" fmla="*/ 61912 w 383381"/>
                  <a:gd name="connsiteY4" fmla="*/ 23812 h 258355"/>
                  <a:gd name="connsiteX5" fmla="*/ 64293 w 383381"/>
                  <a:gd name="connsiteY5" fmla="*/ 38100 h 258355"/>
                  <a:gd name="connsiteX6" fmla="*/ 66675 w 383381"/>
                  <a:gd name="connsiteY6" fmla="*/ 57150 h 258355"/>
                  <a:gd name="connsiteX7" fmla="*/ 73818 w 383381"/>
                  <a:gd name="connsiteY7" fmla="*/ 64293 h 258355"/>
                  <a:gd name="connsiteX8" fmla="*/ 78581 w 383381"/>
                  <a:gd name="connsiteY8" fmla="*/ 71437 h 258355"/>
                  <a:gd name="connsiteX9" fmla="*/ 83343 w 383381"/>
                  <a:gd name="connsiteY9" fmla="*/ 80962 h 258355"/>
                  <a:gd name="connsiteX10" fmla="*/ 92868 w 383381"/>
                  <a:gd name="connsiteY10" fmla="*/ 88106 h 258355"/>
                  <a:gd name="connsiteX11" fmla="*/ 109537 w 383381"/>
                  <a:gd name="connsiteY11" fmla="*/ 114300 h 258355"/>
                  <a:gd name="connsiteX12" fmla="*/ 119062 w 383381"/>
                  <a:gd name="connsiteY12" fmla="*/ 123825 h 258355"/>
                  <a:gd name="connsiteX13" fmla="*/ 123825 w 383381"/>
                  <a:gd name="connsiteY13" fmla="*/ 130968 h 258355"/>
                  <a:gd name="connsiteX14" fmla="*/ 133350 w 383381"/>
                  <a:gd name="connsiteY14" fmla="*/ 138112 h 258355"/>
                  <a:gd name="connsiteX15" fmla="*/ 150018 w 383381"/>
                  <a:gd name="connsiteY15" fmla="*/ 150018 h 258355"/>
                  <a:gd name="connsiteX16" fmla="*/ 159543 w 383381"/>
                  <a:gd name="connsiteY16" fmla="*/ 159543 h 258355"/>
                  <a:gd name="connsiteX17" fmla="*/ 183356 w 383381"/>
                  <a:gd name="connsiteY17" fmla="*/ 176212 h 258355"/>
                  <a:gd name="connsiteX18" fmla="*/ 192881 w 383381"/>
                  <a:gd name="connsiteY18" fmla="*/ 183356 h 258355"/>
                  <a:gd name="connsiteX19" fmla="*/ 202406 w 383381"/>
                  <a:gd name="connsiteY19" fmla="*/ 188118 h 258355"/>
                  <a:gd name="connsiteX20" fmla="*/ 209550 w 383381"/>
                  <a:gd name="connsiteY20" fmla="*/ 192881 h 258355"/>
                  <a:gd name="connsiteX21" fmla="*/ 223837 w 383381"/>
                  <a:gd name="connsiteY21" fmla="*/ 207168 h 258355"/>
                  <a:gd name="connsiteX22" fmla="*/ 228600 w 383381"/>
                  <a:gd name="connsiteY22" fmla="*/ 214312 h 258355"/>
                  <a:gd name="connsiteX23" fmla="*/ 238125 w 383381"/>
                  <a:gd name="connsiteY23" fmla="*/ 219075 h 258355"/>
                  <a:gd name="connsiteX24" fmla="*/ 247650 w 383381"/>
                  <a:gd name="connsiteY24" fmla="*/ 228600 h 258355"/>
                  <a:gd name="connsiteX25" fmla="*/ 254793 w 383381"/>
                  <a:gd name="connsiteY25" fmla="*/ 233362 h 258355"/>
                  <a:gd name="connsiteX26" fmla="*/ 264318 w 383381"/>
                  <a:gd name="connsiteY26" fmla="*/ 240506 h 258355"/>
                  <a:gd name="connsiteX27" fmla="*/ 285750 w 383381"/>
                  <a:gd name="connsiteY27" fmla="*/ 257175 h 258355"/>
                  <a:gd name="connsiteX28" fmla="*/ 333375 w 383381"/>
                  <a:gd name="connsiteY28" fmla="*/ 254793 h 258355"/>
                  <a:gd name="connsiteX29" fmla="*/ 335756 w 383381"/>
                  <a:gd name="connsiteY29" fmla="*/ 233362 h 258355"/>
                  <a:gd name="connsiteX30" fmla="*/ 345281 w 383381"/>
                  <a:gd name="connsiteY30" fmla="*/ 211931 h 258355"/>
                  <a:gd name="connsiteX31" fmla="*/ 354806 w 383381"/>
                  <a:gd name="connsiteY31" fmla="*/ 195262 h 258355"/>
                  <a:gd name="connsiteX32" fmla="*/ 364331 w 383381"/>
                  <a:gd name="connsiteY32" fmla="*/ 164306 h 258355"/>
                  <a:gd name="connsiteX33" fmla="*/ 371475 w 383381"/>
                  <a:gd name="connsiteY33" fmla="*/ 140493 h 258355"/>
                  <a:gd name="connsiteX34" fmla="*/ 376237 w 383381"/>
                  <a:gd name="connsiteY34" fmla="*/ 130968 h 258355"/>
                  <a:gd name="connsiteX35" fmla="*/ 381000 w 383381"/>
                  <a:gd name="connsiteY35" fmla="*/ 114300 h 258355"/>
                  <a:gd name="connsiteX36" fmla="*/ 383381 w 383381"/>
                  <a:gd name="connsiteY36" fmla="*/ 111918 h 258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83381" h="258355">
                    <a:moveTo>
                      <a:pt x="0" y="0"/>
                    </a:moveTo>
                    <a:cubicBezTo>
                      <a:pt x="20458" y="16367"/>
                      <a:pt x="2387" y="5314"/>
                      <a:pt x="30956" y="11906"/>
                    </a:cubicBezTo>
                    <a:cubicBezTo>
                      <a:pt x="35121" y="12867"/>
                      <a:pt x="38768" y="15440"/>
                      <a:pt x="42862" y="16668"/>
                    </a:cubicBezTo>
                    <a:cubicBezTo>
                      <a:pt x="46739" y="17831"/>
                      <a:pt x="50799" y="18256"/>
                      <a:pt x="54768" y="19050"/>
                    </a:cubicBezTo>
                    <a:cubicBezTo>
                      <a:pt x="57149" y="20637"/>
                      <a:pt x="60632" y="21252"/>
                      <a:pt x="61912" y="23812"/>
                    </a:cubicBezTo>
                    <a:cubicBezTo>
                      <a:pt x="64071" y="28131"/>
                      <a:pt x="63610" y="33320"/>
                      <a:pt x="64293" y="38100"/>
                    </a:cubicBezTo>
                    <a:cubicBezTo>
                      <a:pt x="65198" y="44435"/>
                      <a:pt x="64488" y="51136"/>
                      <a:pt x="66675" y="57150"/>
                    </a:cubicBezTo>
                    <a:cubicBezTo>
                      <a:pt x="67826" y="60315"/>
                      <a:pt x="71662" y="61706"/>
                      <a:pt x="73818" y="64293"/>
                    </a:cubicBezTo>
                    <a:cubicBezTo>
                      <a:pt x="75650" y="66492"/>
                      <a:pt x="77161" y="68952"/>
                      <a:pt x="78581" y="71437"/>
                    </a:cubicBezTo>
                    <a:cubicBezTo>
                      <a:pt x="80342" y="74519"/>
                      <a:pt x="81033" y="78267"/>
                      <a:pt x="83343" y="80962"/>
                    </a:cubicBezTo>
                    <a:cubicBezTo>
                      <a:pt x="85926" y="83975"/>
                      <a:pt x="90231" y="85140"/>
                      <a:pt x="92868" y="88106"/>
                    </a:cubicBezTo>
                    <a:cubicBezTo>
                      <a:pt x="106321" y="103240"/>
                      <a:pt x="98348" y="99914"/>
                      <a:pt x="109537" y="114300"/>
                    </a:cubicBezTo>
                    <a:cubicBezTo>
                      <a:pt x="112294" y="117844"/>
                      <a:pt x="116140" y="120416"/>
                      <a:pt x="119062" y="123825"/>
                    </a:cubicBezTo>
                    <a:cubicBezTo>
                      <a:pt x="120925" y="125998"/>
                      <a:pt x="121801" y="128944"/>
                      <a:pt x="123825" y="130968"/>
                    </a:cubicBezTo>
                    <a:cubicBezTo>
                      <a:pt x="126631" y="133774"/>
                      <a:pt x="130337" y="135529"/>
                      <a:pt x="133350" y="138112"/>
                    </a:cubicBezTo>
                    <a:cubicBezTo>
                      <a:pt x="146865" y="149697"/>
                      <a:pt x="133410" y="141715"/>
                      <a:pt x="150018" y="150018"/>
                    </a:cubicBezTo>
                    <a:cubicBezTo>
                      <a:pt x="153193" y="153193"/>
                      <a:pt x="156164" y="156586"/>
                      <a:pt x="159543" y="159543"/>
                    </a:cubicBezTo>
                    <a:cubicBezTo>
                      <a:pt x="165899" y="165105"/>
                      <a:pt x="176940" y="171721"/>
                      <a:pt x="183356" y="176212"/>
                    </a:cubicBezTo>
                    <a:cubicBezTo>
                      <a:pt x="186607" y="178488"/>
                      <a:pt x="189515" y="181253"/>
                      <a:pt x="192881" y="183356"/>
                    </a:cubicBezTo>
                    <a:cubicBezTo>
                      <a:pt x="195891" y="185237"/>
                      <a:pt x="199324" y="186357"/>
                      <a:pt x="202406" y="188118"/>
                    </a:cubicBezTo>
                    <a:cubicBezTo>
                      <a:pt x="204891" y="189538"/>
                      <a:pt x="207169" y="191293"/>
                      <a:pt x="209550" y="192881"/>
                    </a:cubicBezTo>
                    <a:cubicBezTo>
                      <a:pt x="220771" y="209715"/>
                      <a:pt x="206118" y="189450"/>
                      <a:pt x="223837" y="207168"/>
                    </a:cubicBezTo>
                    <a:cubicBezTo>
                      <a:pt x="225861" y="209192"/>
                      <a:pt x="226401" y="212480"/>
                      <a:pt x="228600" y="214312"/>
                    </a:cubicBezTo>
                    <a:cubicBezTo>
                      <a:pt x="231327" y="216585"/>
                      <a:pt x="235285" y="216945"/>
                      <a:pt x="238125" y="219075"/>
                    </a:cubicBezTo>
                    <a:cubicBezTo>
                      <a:pt x="241717" y="221769"/>
                      <a:pt x="244241" y="225678"/>
                      <a:pt x="247650" y="228600"/>
                    </a:cubicBezTo>
                    <a:cubicBezTo>
                      <a:pt x="249823" y="230462"/>
                      <a:pt x="252464" y="231699"/>
                      <a:pt x="254793" y="233362"/>
                    </a:cubicBezTo>
                    <a:cubicBezTo>
                      <a:pt x="258023" y="235669"/>
                      <a:pt x="261368" y="237851"/>
                      <a:pt x="264318" y="240506"/>
                    </a:cubicBezTo>
                    <a:cubicBezTo>
                      <a:pt x="283215" y="257513"/>
                      <a:pt x="271160" y="252310"/>
                      <a:pt x="285750" y="257175"/>
                    </a:cubicBezTo>
                    <a:cubicBezTo>
                      <a:pt x="301625" y="256381"/>
                      <a:pt x="319024" y="261627"/>
                      <a:pt x="333375" y="254793"/>
                    </a:cubicBezTo>
                    <a:cubicBezTo>
                      <a:pt x="339864" y="251703"/>
                      <a:pt x="334347" y="240410"/>
                      <a:pt x="335756" y="233362"/>
                    </a:cubicBezTo>
                    <a:cubicBezTo>
                      <a:pt x="338954" y="217369"/>
                      <a:pt x="339141" y="222677"/>
                      <a:pt x="345281" y="211931"/>
                    </a:cubicBezTo>
                    <a:cubicBezTo>
                      <a:pt x="357366" y="190782"/>
                      <a:pt x="343201" y="212668"/>
                      <a:pt x="354806" y="195262"/>
                    </a:cubicBezTo>
                    <a:cubicBezTo>
                      <a:pt x="366112" y="150035"/>
                      <a:pt x="353541" y="196676"/>
                      <a:pt x="364331" y="164306"/>
                    </a:cubicBezTo>
                    <a:cubicBezTo>
                      <a:pt x="367752" y="154044"/>
                      <a:pt x="365949" y="151545"/>
                      <a:pt x="371475" y="140493"/>
                    </a:cubicBezTo>
                    <a:cubicBezTo>
                      <a:pt x="373062" y="137318"/>
                      <a:pt x="374839" y="134231"/>
                      <a:pt x="376237" y="130968"/>
                    </a:cubicBezTo>
                    <a:cubicBezTo>
                      <a:pt x="386629" y="106718"/>
                      <a:pt x="368912" y="144518"/>
                      <a:pt x="381000" y="114300"/>
                    </a:cubicBezTo>
                    <a:cubicBezTo>
                      <a:pt x="381417" y="113258"/>
                      <a:pt x="382587" y="112712"/>
                      <a:pt x="383381" y="111918"/>
                    </a:cubicBez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57" name="Freeform 14">
              <a:extLst>
                <a:ext uri="{FF2B5EF4-FFF2-40B4-BE49-F238E27FC236}">
                  <a16:creationId xmlns:a16="http://schemas.microsoft.com/office/drawing/2014/main" id="{5E7562CB-2670-40EE-BFDC-F1758DBE4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6546" y="3011324"/>
              <a:ext cx="527533" cy="423256"/>
            </a:xfrm>
            <a:custGeom>
              <a:avLst/>
              <a:gdLst>
                <a:gd name="T0" fmla="*/ 0 w 123"/>
                <a:gd name="T1" fmla="*/ 96 h 98"/>
                <a:gd name="T2" fmla="*/ 8 w 123"/>
                <a:gd name="T3" fmla="*/ 104 h 98"/>
                <a:gd name="T4" fmla="*/ 21 w 123"/>
                <a:gd name="T5" fmla="*/ 120 h 98"/>
                <a:gd name="T6" fmla="*/ 24 w 123"/>
                <a:gd name="T7" fmla="*/ 154 h 98"/>
                <a:gd name="T8" fmla="*/ 43 w 123"/>
                <a:gd name="T9" fmla="*/ 176 h 98"/>
                <a:gd name="T10" fmla="*/ 67 w 123"/>
                <a:gd name="T11" fmla="*/ 181 h 98"/>
                <a:gd name="T12" fmla="*/ 80 w 123"/>
                <a:gd name="T13" fmla="*/ 205 h 98"/>
                <a:gd name="T14" fmla="*/ 166 w 123"/>
                <a:gd name="T15" fmla="*/ 221 h 98"/>
                <a:gd name="T16" fmla="*/ 187 w 123"/>
                <a:gd name="T17" fmla="*/ 229 h 98"/>
                <a:gd name="T18" fmla="*/ 214 w 123"/>
                <a:gd name="T19" fmla="*/ 232 h 98"/>
                <a:gd name="T20" fmla="*/ 238 w 123"/>
                <a:gd name="T21" fmla="*/ 248 h 98"/>
                <a:gd name="T22" fmla="*/ 257 w 123"/>
                <a:gd name="T23" fmla="*/ 256 h 98"/>
                <a:gd name="T24" fmla="*/ 281 w 123"/>
                <a:gd name="T25" fmla="*/ 256 h 98"/>
                <a:gd name="T26" fmla="*/ 284 w 123"/>
                <a:gd name="T27" fmla="*/ 256 h 98"/>
                <a:gd name="T28" fmla="*/ 284 w 123"/>
                <a:gd name="T29" fmla="*/ 245 h 98"/>
                <a:gd name="T30" fmla="*/ 289 w 123"/>
                <a:gd name="T31" fmla="*/ 229 h 98"/>
                <a:gd name="T32" fmla="*/ 278 w 123"/>
                <a:gd name="T33" fmla="*/ 197 h 98"/>
                <a:gd name="T34" fmla="*/ 278 w 123"/>
                <a:gd name="T35" fmla="*/ 176 h 98"/>
                <a:gd name="T36" fmla="*/ 286 w 123"/>
                <a:gd name="T37" fmla="*/ 168 h 98"/>
                <a:gd name="T38" fmla="*/ 305 w 123"/>
                <a:gd name="T39" fmla="*/ 160 h 98"/>
                <a:gd name="T40" fmla="*/ 297 w 123"/>
                <a:gd name="T41" fmla="*/ 146 h 98"/>
                <a:gd name="T42" fmla="*/ 305 w 123"/>
                <a:gd name="T43" fmla="*/ 133 h 98"/>
                <a:gd name="T44" fmla="*/ 316 w 123"/>
                <a:gd name="T45" fmla="*/ 123 h 98"/>
                <a:gd name="T46" fmla="*/ 329 w 123"/>
                <a:gd name="T47" fmla="*/ 104 h 98"/>
                <a:gd name="T48" fmla="*/ 318 w 123"/>
                <a:gd name="T49" fmla="*/ 88 h 98"/>
                <a:gd name="T50" fmla="*/ 310 w 123"/>
                <a:gd name="T51" fmla="*/ 64 h 98"/>
                <a:gd name="T52" fmla="*/ 305 w 123"/>
                <a:gd name="T53" fmla="*/ 53 h 98"/>
                <a:gd name="T54" fmla="*/ 300 w 123"/>
                <a:gd name="T55" fmla="*/ 59 h 98"/>
                <a:gd name="T56" fmla="*/ 276 w 123"/>
                <a:gd name="T57" fmla="*/ 61 h 98"/>
                <a:gd name="T58" fmla="*/ 259 w 123"/>
                <a:gd name="T59" fmla="*/ 64 h 98"/>
                <a:gd name="T60" fmla="*/ 257 w 123"/>
                <a:gd name="T61" fmla="*/ 51 h 98"/>
                <a:gd name="T62" fmla="*/ 246 w 123"/>
                <a:gd name="T63" fmla="*/ 45 h 98"/>
                <a:gd name="T64" fmla="*/ 241 w 123"/>
                <a:gd name="T65" fmla="*/ 59 h 98"/>
                <a:gd name="T66" fmla="*/ 235 w 123"/>
                <a:gd name="T67" fmla="*/ 59 h 98"/>
                <a:gd name="T68" fmla="*/ 225 w 123"/>
                <a:gd name="T69" fmla="*/ 59 h 98"/>
                <a:gd name="T70" fmla="*/ 214 w 123"/>
                <a:gd name="T71" fmla="*/ 61 h 98"/>
                <a:gd name="T72" fmla="*/ 201 w 123"/>
                <a:gd name="T73" fmla="*/ 61 h 98"/>
                <a:gd name="T74" fmla="*/ 195 w 123"/>
                <a:gd name="T75" fmla="*/ 61 h 98"/>
                <a:gd name="T76" fmla="*/ 206 w 123"/>
                <a:gd name="T77" fmla="*/ 45 h 98"/>
                <a:gd name="T78" fmla="*/ 209 w 123"/>
                <a:gd name="T79" fmla="*/ 27 h 98"/>
                <a:gd name="T80" fmla="*/ 201 w 123"/>
                <a:gd name="T81" fmla="*/ 3 h 98"/>
                <a:gd name="T82" fmla="*/ 201 w 123"/>
                <a:gd name="T83" fmla="*/ 3 h 98"/>
                <a:gd name="T84" fmla="*/ 187 w 123"/>
                <a:gd name="T85" fmla="*/ 16 h 98"/>
                <a:gd name="T86" fmla="*/ 171 w 123"/>
                <a:gd name="T87" fmla="*/ 8 h 98"/>
                <a:gd name="T88" fmla="*/ 155 w 123"/>
                <a:gd name="T89" fmla="*/ 13 h 98"/>
                <a:gd name="T90" fmla="*/ 131 w 123"/>
                <a:gd name="T91" fmla="*/ 11 h 98"/>
                <a:gd name="T92" fmla="*/ 107 w 123"/>
                <a:gd name="T93" fmla="*/ 16 h 98"/>
                <a:gd name="T94" fmla="*/ 99 w 123"/>
                <a:gd name="T95" fmla="*/ 13 h 98"/>
                <a:gd name="T96" fmla="*/ 99 w 123"/>
                <a:gd name="T97" fmla="*/ 16 h 98"/>
                <a:gd name="T98" fmla="*/ 96 w 123"/>
                <a:gd name="T99" fmla="*/ 35 h 98"/>
                <a:gd name="T100" fmla="*/ 86 w 123"/>
                <a:gd name="T101" fmla="*/ 59 h 98"/>
                <a:gd name="T102" fmla="*/ 64 w 123"/>
                <a:gd name="T103" fmla="*/ 67 h 98"/>
                <a:gd name="T104" fmla="*/ 59 w 123"/>
                <a:gd name="T105" fmla="*/ 83 h 98"/>
                <a:gd name="T106" fmla="*/ 40 w 123"/>
                <a:gd name="T107" fmla="*/ 83 h 98"/>
                <a:gd name="T108" fmla="*/ 29 w 123"/>
                <a:gd name="T109" fmla="*/ 85 h 98"/>
                <a:gd name="T110" fmla="*/ 0 w 123"/>
                <a:gd name="T111" fmla="*/ 96 h 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23" h="98">
                  <a:moveTo>
                    <a:pt x="0" y="36"/>
                  </a:moveTo>
                  <a:cubicBezTo>
                    <a:pt x="1" y="38"/>
                    <a:pt x="2" y="39"/>
                    <a:pt x="3" y="39"/>
                  </a:cubicBezTo>
                  <a:cubicBezTo>
                    <a:pt x="6" y="39"/>
                    <a:pt x="9" y="40"/>
                    <a:pt x="8" y="45"/>
                  </a:cubicBezTo>
                  <a:cubicBezTo>
                    <a:pt x="8" y="50"/>
                    <a:pt x="6" y="54"/>
                    <a:pt x="9" y="58"/>
                  </a:cubicBezTo>
                  <a:cubicBezTo>
                    <a:pt x="12" y="62"/>
                    <a:pt x="13" y="65"/>
                    <a:pt x="16" y="66"/>
                  </a:cubicBezTo>
                  <a:cubicBezTo>
                    <a:pt x="19" y="68"/>
                    <a:pt x="22" y="62"/>
                    <a:pt x="25" y="68"/>
                  </a:cubicBezTo>
                  <a:cubicBezTo>
                    <a:pt x="28" y="75"/>
                    <a:pt x="15" y="77"/>
                    <a:pt x="30" y="77"/>
                  </a:cubicBezTo>
                  <a:cubicBezTo>
                    <a:pt x="44" y="76"/>
                    <a:pt x="58" y="81"/>
                    <a:pt x="62" y="83"/>
                  </a:cubicBezTo>
                  <a:cubicBezTo>
                    <a:pt x="65" y="84"/>
                    <a:pt x="67" y="83"/>
                    <a:pt x="70" y="86"/>
                  </a:cubicBezTo>
                  <a:cubicBezTo>
                    <a:pt x="74" y="89"/>
                    <a:pt x="76" y="84"/>
                    <a:pt x="80" y="87"/>
                  </a:cubicBezTo>
                  <a:cubicBezTo>
                    <a:pt x="84" y="90"/>
                    <a:pt x="86" y="87"/>
                    <a:pt x="89" y="93"/>
                  </a:cubicBezTo>
                  <a:cubicBezTo>
                    <a:pt x="92" y="98"/>
                    <a:pt x="92" y="96"/>
                    <a:pt x="96" y="96"/>
                  </a:cubicBezTo>
                  <a:cubicBezTo>
                    <a:pt x="97" y="96"/>
                    <a:pt x="101" y="96"/>
                    <a:pt x="105" y="96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5"/>
                    <a:pt x="106" y="93"/>
                    <a:pt x="106" y="92"/>
                  </a:cubicBezTo>
                  <a:cubicBezTo>
                    <a:pt x="106" y="89"/>
                    <a:pt x="108" y="88"/>
                    <a:pt x="108" y="86"/>
                  </a:cubicBezTo>
                  <a:cubicBezTo>
                    <a:pt x="107" y="84"/>
                    <a:pt x="106" y="78"/>
                    <a:pt x="104" y="74"/>
                  </a:cubicBezTo>
                  <a:cubicBezTo>
                    <a:pt x="103" y="69"/>
                    <a:pt x="103" y="68"/>
                    <a:pt x="104" y="66"/>
                  </a:cubicBezTo>
                  <a:cubicBezTo>
                    <a:pt x="104" y="64"/>
                    <a:pt x="106" y="64"/>
                    <a:pt x="107" y="63"/>
                  </a:cubicBezTo>
                  <a:cubicBezTo>
                    <a:pt x="108" y="62"/>
                    <a:pt x="114" y="60"/>
                    <a:pt x="114" y="60"/>
                  </a:cubicBezTo>
                  <a:cubicBezTo>
                    <a:pt x="114" y="60"/>
                    <a:pt x="114" y="57"/>
                    <a:pt x="111" y="55"/>
                  </a:cubicBezTo>
                  <a:cubicBezTo>
                    <a:pt x="109" y="52"/>
                    <a:pt x="112" y="51"/>
                    <a:pt x="114" y="50"/>
                  </a:cubicBezTo>
                  <a:cubicBezTo>
                    <a:pt x="115" y="48"/>
                    <a:pt x="117" y="47"/>
                    <a:pt x="118" y="46"/>
                  </a:cubicBezTo>
                  <a:cubicBezTo>
                    <a:pt x="119" y="44"/>
                    <a:pt x="123" y="39"/>
                    <a:pt x="123" y="39"/>
                  </a:cubicBezTo>
                  <a:cubicBezTo>
                    <a:pt x="123" y="39"/>
                    <a:pt x="121" y="36"/>
                    <a:pt x="119" y="33"/>
                  </a:cubicBezTo>
                  <a:cubicBezTo>
                    <a:pt x="117" y="31"/>
                    <a:pt x="115" y="27"/>
                    <a:pt x="116" y="24"/>
                  </a:cubicBezTo>
                  <a:cubicBezTo>
                    <a:pt x="116" y="20"/>
                    <a:pt x="114" y="20"/>
                    <a:pt x="114" y="20"/>
                  </a:cubicBezTo>
                  <a:cubicBezTo>
                    <a:pt x="114" y="21"/>
                    <a:pt x="113" y="22"/>
                    <a:pt x="112" y="22"/>
                  </a:cubicBezTo>
                  <a:cubicBezTo>
                    <a:pt x="111" y="22"/>
                    <a:pt x="105" y="22"/>
                    <a:pt x="103" y="23"/>
                  </a:cubicBezTo>
                  <a:cubicBezTo>
                    <a:pt x="101" y="24"/>
                    <a:pt x="98" y="25"/>
                    <a:pt x="97" y="24"/>
                  </a:cubicBezTo>
                  <a:cubicBezTo>
                    <a:pt x="97" y="23"/>
                    <a:pt x="97" y="20"/>
                    <a:pt x="96" y="19"/>
                  </a:cubicBezTo>
                  <a:cubicBezTo>
                    <a:pt x="95" y="18"/>
                    <a:pt x="93" y="16"/>
                    <a:pt x="92" y="17"/>
                  </a:cubicBezTo>
                  <a:cubicBezTo>
                    <a:pt x="92" y="18"/>
                    <a:pt x="91" y="22"/>
                    <a:pt x="90" y="22"/>
                  </a:cubicBezTo>
                  <a:cubicBezTo>
                    <a:pt x="89" y="23"/>
                    <a:pt x="89" y="22"/>
                    <a:pt x="88" y="22"/>
                  </a:cubicBezTo>
                  <a:cubicBezTo>
                    <a:pt x="86" y="23"/>
                    <a:pt x="85" y="21"/>
                    <a:pt x="84" y="22"/>
                  </a:cubicBezTo>
                  <a:cubicBezTo>
                    <a:pt x="83" y="24"/>
                    <a:pt x="82" y="23"/>
                    <a:pt x="80" y="23"/>
                  </a:cubicBezTo>
                  <a:cubicBezTo>
                    <a:pt x="78" y="24"/>
                    <a:pt x="76" y="23"/>
                    <a:pt x="75" y="23"/>
                  </a:cubicBezTo>
                  <a:cubicBezTo>
                    <a:pt x="74" y="24"/>
                    <a:pt x="73" y="23"/>
                    <a:pt x="73" y="23"/>
                  </a:cubicBezTo>
                  <a:cubicBezTo>
                    <a:pt x="73" y="23"/>
                    <a:pt x="76" y="19"/>
                    <a:pt x="77" y="17"/>
                  </a:cubicBezTo>
                  <a:cubicBezTo>
                    <a:pt x="77" y="15"/>
                    <a:pt x="78" y="12"/>
                    <a:pt x="78" y="10"/>
                  </a:cubicBezTo>
                  <a:cubicBezTo>
                    <a:pt x="77" y="8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3" y="3"/>
                    <a:pt x="71" y="6"/>
                    <a:pt x="70" y="6"/>
                  </a:cubicBezTo>
                  <a:cubicBezTo>
                    <a:pt x="67" y="7"/>
                    <a:pt x="67" y="5"/>
                    <a:pt x="64" y="3"/>
                  </a:cubicBezTo>
                  <a:cubicBezTo>
                    <a:pt x="60" y="0"/>
                    <a:pt x="60" y="4"/>
                    <a:pt x="58" y="5"/>
                  </a:cubicBezTo>
                  <a:cubicBezTo>
                    <a:pt x="56" y="6"/>
                    <a:pt x="51" y="5"/>
                    <a:pt x="49" y="4"/>
                  </a:cubicBezTo>
                  <a:cubicBezTo>
                    <a:pt x="46" y="3"/>
                    <a:pt x="42" y="5"/>
                    <a:pt x="40" y="6"/>
                  </a:cubicBezTo>
                  <a:cubicBezTo>
                    <a:pt x="39" y="6"/>
                    <a:pt x="38" y="6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9"/>
                    <a:pt x="36" y="12"/>
                    <a:pt x="36" y="13"/>
                  </a:cubicBezTo>
                  <a:cubicBezTo>
                    <a:pt x="37" y="14"/>
                    <a:pt x="33" y="20"/>
                    <a:pt x="32" y="22"/>
                  </a:cubicBezTo>
                  <a:cubicBezTo>
                    <a:pt x="31" y="23"/>
                    <a:pt x="25" y="23"/>
                    <a:pt x="24" y="25"/>
                  </a:cubicBezTo>
                  <a:cubicBezTo>
                    <a:pt x="22" y="26"/>
                    <a:pt x="24" y="30"/>
                    <a:pt x="22" y="31"/>
                  </a:cubicBezTo>
                  <a:cubicBezTo>
                    <a:pt x="20" y="32"/>
                    <a:pt x="15" y="31"/>
                    <a:pt x="15" y="31"/>
                  </a:cubicBezTo>
                  <a:cubicBezTo>
                    <a:pt x="15" y="31"/>
                    <a:pt x="14" y="32"/>
                    <a:pt x="11" y="32"/>
                  </a:cubicBezTo>
                  <a:cubicBezTo>
                    <a:pt x="9" y="32"/>
                    <a:pt x="2" y="32"/>
                    <a:pt x="0" y="36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grpSp>
          <p:nvGrpSpPr>
            <p:cNvPr id="358" name="Groupe 357">
              <a:extLst>
                <a:ext uri="{FF2B5EF4-FFF2-40B4-BE49-F238E27FC236}">
                  <a16:creationId xmlns:a16="http://schemas.microsoft.com/office/drawing/2014/main" id="{54B26570-022F-40A4-B753-5802B7131F1F}"/>
                </a:ext>
              </a:extLst>
            </p:cNvPr>
            <p:cNvGrpSpPr/>
            <p:nvPr/>
          </p:nvGrpSpPr>
          <p:grpSpPr>
            <a:xfrm>
              <a:off x="5487071" y="2692093"/>
              <a:ext cx="454001" cy="366552"/>
              <a:chOff x="5653101" y="2858958"/>
              <a:chExt cx="454001" cy="366552"/>
            </a:xfrm>
          </p:grpSpPr>
          <p:sp>
            <p:nvSpPr>
              <p:cNvPr id="360" name="Forme libre : forme 359">
                <a:extLst>
                  <a:ext uri="{FF2B5EF4-FFF2-40B4-BE49-F238E27FC236}">
                    <a16:creationId xmlns:a16="http://schemas.microsoft.com/office/drawing/2014/main" id="{02B60298-B3CF-4C9A-AF6F-9C5C85FCBE1C}"/>
                  </a:ext>
                </a:extLst>
              </p:cNvPr>
              <p:cNvSpPr/>
              <p:nvPr/>
            </p:nvSpPr>
            <p:spPr>
              <a:xfrm>
                <a:off x="5985688" y="2968930"/>
                <a:ext cx="121414" cy="90013"/>
              </a:xfrm>
              <a:custGeom>
                <a:avLst/>
                <a:gdLst>
                  <a:gd name="connsiteX0" fmla="*/ 163190 w 591815"/>
                  <a:gd name="connsiteY0" fmla="*/ 95250 h 495300"/>
                  <a:gd name="connsiteX1" fmla="*/ 115565 w 591815"/>
                  <a:gd name="connsiteY1" fmla="*/ 114300 h 495300"/>
                  <a:gd name="connsiteX2" fmla="*/ 86990 w 591815"/>
                  <a:gd name="connsiteY2" fmla="*/ 123825 h 495300"/>
                  <a:gd name="connsiteX3" fmla="*/ 20315 w 591815"/>
                  <a:gd name="connsiteY3" fmla="*/ 152400 h 495300"/>
                  <a:gd name="connsiteX4" fmla="*/ 1265 w 591815"/>
                  <a:gd name="connsiteY4" fmla="*/ 314325 h 495300"/>
                  <a:gd name="connsiteX5" fmla="*/ 20315 w 591815"/>
                  <a:gd name="connsiteY5" fmla="*/ 342900 h 495300"/>
                  <a:gd name="connsiteX6" fmla="*/ 48890 w 591815"/>
                  <a:gd name="connsiteY6" fmla="*/ 352425 h 495300"/>
                  <a:gd name="connsiteX7" fmla="*/ 115565 w 591815"/>
                  <a:gd name="connsiteY7" fmla="*/ 400050 h 495300"/>
                  <a:gd name="connsiteX8" fmla="*/ 144140 w 591815"/>
                  <a:gd name="connsiteY8" fmla="*/ 419100 h 495300"/>
                  <a:gd name="connsiteX9" fmla="*/ 220340 w 591815"/>
                  <a:gd name="connsiteY9" fmla="*/ 438150 h 495300"/>
                  <a:gd name="connsiteX10" fmla="*/ 487040 w 591815"/>
                  <a:gd name="connsiteY10" fmla="*/ 438150 h 495300"/>
                  <a:gd name="connsiteX11" fmla="*/ 515615 w 591815"/>
                  <a:gd name="connsiteY11" fmla="*/ 495300 h 495300"/>
                  <a:gd name="connsiteX12" fmla="*/ 534665 w 591815"/>
                  <a:gd name="connsiteY12" fmla="*/ 438150 h 495300"/>
                  <a:gd name="connsiteX13" fmla="*/ 591815 w 591815"/>
                  <a:gd name="connsiteY13" fmla="*/ 381000 h 495300"/>
                  <a:gd name="connsiteX14" fmla="*/ 572765 w 591815"/>
                  <a:gd name="connsiteY14" fmla="*/ 180975 h 495300"/>
                  <a:gd name="connsiteX15" fmla="*/ 563240 w 591815"/>
                  <a:gd name="connsiteY15" fmla="*/ 152400 h 495300"/>
                  <a:gd name="connsiteX16" fmla="*/ 534665 w 591815"/>
                  <a:gd name="connsiteY16" fmla="*/ 123825 h 495300"/>
                  <a:gd name="connsiteX17" fmla="*/ 515615 w 591815"/>
                  <a:gd name="connsiteY17" fmla="*/ 85725 h 495300"/>
                  <a:gd name="connsiteX18" fmla="*/ 458465 w 591815"/>
                  <a:gd name="connsiteY18" fmla="*/ 76200 h 495300"/>
                  <a:gd name="connsiteX19" fmla="*/ 420365 w 591815"/>
                  <a:gd name="connsiteY19" fmla="*/ 38100 h 495300"/>
                  <a:gd name="connsiteX20" fmla="*/ 315590 w 591815"/>
                  <a:gd name="connsiteY20" fmla="*/ 0 h 495300"/>
                  <a:gd name="connsiteX21" fmla="*/ 229865 w 591815"/>
                  <a:gd name="connsiteY21" fmla="*/ 9525 h 495300"/>
                  <a:gd name="connsiteX22" fmla="*/ 220340 w 591815"/>
                  <a:gd name="connsiteY22" fmla="*/ 38100 h 495300"/>
                  <a:gd name="connsiteX23" fmla="*/ 248915 w 591815"/>
                  <a:gd name="connsiteY23" fmla="*/ 47625 h 495300"/>
                  <a:gd name="connsiteX24" fmla="*/ 287015 w 591815"/>
                  <a:gd name="connsiteY24" fmla="*/ 66675 h 495300"/>
                  <a:gd name="connsiteX25" fmla="*/ 306065 w 591815"/>
                  <a:gd name="connsiteY25" fmla="*/ 95250 h 495300"/>
                  <a:gd name="connsiteX26" fmla="*/ 163190 w 591815"/>
                  <a:gd name="connsiteY26" fmla="*/ 9525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91815" h="495300">
                    <a:moveTo>
                      <a:pt x="163190" y="95250"/>
                    </a:moveTo>
                    <a:cubicBezTo>
                      <a:pt x="131440" y="98425"/>
                      <a:pt x="131574" y="108297"/>
                      <a:pt x="115565" y="114300"/>
                    </a:cubicBezTo>
                    <a:cubicBezTo>
                      <a:pt x="106164" y="117825"/>
                      <a:pt x="95970" y="119335"/>
                      <a:pt x="86990" y="123825"/>
                    </a:cubicBezTo>
                    <a:cubicBezTo>
                      <a:pt x="21211" y="156714"/>
                      <a:pt x="99609" y="132576"/>
                      <a:pt x="20315" y="152400"/>
                    </a:cubicBezTo>
                    <a:cubicBezTo>
                      <a:pt x="5578" y="211349"/>
                      <a:pt x="-3473" y="238516"/>
                      <a:pt x="1265" y="314325"/>
                    </a:cubicBezTo>
                    <a:cubicBezTo>
                      <a:pt x="1979" y="325750"/>
                      <a:pt x="11376" y="335749"/>
                      <a:pt x="20315" y="342900"/>
                    </a:cubicBezTo>
                    <a:cubicBezTo>
                      <a:pt x="28155" y="349172"/>
                      <a:pt x="39910" y="347935"/>
                      <a:pt x="48890" y="352425"/>
                    </a:cubicBezTo>
                    <a:cubicBezTo>
                      <a:pt x="63855" y="359908"/>
                      <a:pt x="105498" y="392859"/>
                      <a:pt x="115565" y="400050"/>
                    </a:cubicBezTo>
                    <a:cubicBezTo>
                      <a:pt x="124880" y="406704"/>
                      <a:pt x="133382" y="415188"/>
                      <a:pt x="144140" y="419100"/>
                    </a:cubicBezTo>
                    <a:cubicBezTo>
                      <a:pt x="168745" y="428047"/>
                      <a:pt x="220340" y="438150"/>
                      <a:pt x="220340" y="438150"/>
                    </a:cubicBezTo>
                    <a:cubicBezTo>
                      <a:pt x="310543" y="430633"/>
                      <a:pt x="396092" y="417939"/>
                      <a:pt x="487040" y="438150"/>
                    </a:cubicBezTo>
                    <a:cubicBezTo>
                      <a:pt x="500334" y="441104"/>
                      <a:pt x="512403" y="485663"/>
                      <a:pt x="515615" y="495300"/>
                    </a:cubicBezTo>
                    <a:cubicBezTo>
                      <a:pt x="521965" y="476250"/>
                      <a:pt x="520466" y="452349"/>
                      <a:pt x="534665" y="438150"/>
                    </a:cubicBezTo>
                    <a:lnTo>
                      <a:pt x="591815" y="381000"/>
                    </a:lnTo>
                    <a:cubicBezTo>
                      <a:pt x="589043" y="347731"/>
                      <a:pt x="579639" y="222216"/>
                      <a:pt x="572765" y="180975"/>
                    </a:cubicBezTo>
                    <a:cubicBezTo>
                      <a:pt x="571114" y="171071"/>
                      <a:pt x="568809" y="160754"/>
                      <a:pt x="563240" y="152400"/>
                    </a:cubicBezTo>
                    <a:cubicBezTo>
                      <a:pt x="555768" y="141192"/>
                      <a:pt x="542495" y="134786"/>
                      <a:pt x="534665" y="123825"/>
                    </a:cubicBezTo>
                    <a:cubicBezTo>
                      <a:pt x="526412" y="112271"/>
                      <a:pt x="527656" y="93250"/>
                      <a:pt x="515615" y="85725"/>
                    </a:cubicBezTo>
                    <a:cubicBezTo>
                      <a:pt x="499238" y="75489"/>
                      <a:pt x="477515" y="79375"/>
                      <a:pt x="458465" y="76200"/>
                    </a:cubicBezTo>
                    <a:cubicBezTo>
                      <a:pt x="440322" y="21771"/>
                      <a:pt x="463908" y="67129"/>
                      <a:pt x="420365" y="38100"/>
                    </a:cubicBezTo>
                    <a:cubicBezTo>
                      <a:pt x="344966" y="-12166"/>
                      <a:pt x="459739" y="18019"/>
                      <a:pt x="315590" y="0"/>
                    </a:cubicBezTo>
                    <a:cubicBezTo>
                      <a:pt x="287015" y="3175"/>
                      <a:pt x="256559" y="-1153"/>
                      <a:pt x="229865" y="9525"/>
                    </a:cubicBezTo>
                    <a:cubicBezTo>
                      <a:pt x="220543" y="13254"/>
                      <a:pt x="215850" y="29120"/>
                      <a:pt x="220340" y="38100"/>
                    </a:cubicBezTo>
                    <a:cubicBezTo>
                      <a:pt x="224830" y="47080"/>
                      <a:pt x="239687" y="43670"/>
                      <a:pt x="248915" y="47625"/>
                    </a:cubicBezTo>
                    <a:cubicBezTo>
                      <a:pt x="261966" y="53218"/>
                      <a:pt x="274315" y="60325"/>
                      <a:pt x="287015" y="66675"/>
                    </a:cubicBezTo>
                    <a:cubicBezTo>
                      <a:pt x="293365" y="76200"/>
                      <a:pt x="312934" y="86092"/>
                      <a:pt x="306065" y="95250"/>
                    </a:cubicBezTo>
                    <a:cubicBezTo>
                      <a:pt x="296119" y="108511"/>
                      <a:pt x="194940" y="92075"/>
                      <a:pt x="163190" y="95250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1" name="Forme libre : forme 360">
                <a:extLst>
                  <a:ext uri="{FF2B5EF4-FFF2-40B4-BE49-F238E27FC236}">
                    <a16:creationId xmlns:a16="http://schemas.microsoft.com/office/drawing/2014/main" id="{CB64D6D4-BB10-4BD4-8704-9F28400BF065}"/>
                  </a:ext>
                </a:extLst>
              </p:cNvPr>
              <p:cNvSpPr/>
              <p:nvPr/>
            </p:nvSpPr>
            <p:spPr>
              <a:xfrm>
                <a:off x="5949229" y="2940641"/>
                <a:ext cx="92113" cy="51940"/>
              </a:xfrm>
              <a:custGeom>
                <a:avLst/>
                <a:gdLst>
                  <a:gd name="connsiteX0" fmla="*/ 181614 w 448989"/>
                  <a:gd name="connsiteY0" fmla="*/ 28626 h 285801"/>
                  <a:gd name="connsiteX1" fmla="*/ 133989 w 448989"/>
                  <a:gd name="connsiteY1" fmla="*/ 47676 h 285801"/>
                  <a:gd name="connsiteX2" fmla="*/ 105414 w 448989"/>
                  <a:gd name="connsiteY2" fmla="*/ 57201 h 285801"/>
                  <a:gd name="connsiteX3" fmla="*/ 76839 w 448989"/>
                  <a:gd name="connsiteY3" fmla="*/ 85776 h 285801"/>
                  <a:gd name="connsiteX4" fmla="*/ 10164 w 448989"/>
                  <a:gd name="connsiteY4" fmla="*/ 142926 h 285801"/>
                  <a:gd name="connsiteX5" fmla="*/ 639 w 448989"/>
                  <a:gd name="connsiteY5" fmla="*/ 171501 h 285801"/>
                  <a:gd name="connsiteX6" fmla="*/ 57789 w 448989"/>
                  <a:gd name="connsiteY6" fmla="*/ 209601 h 285801"/>
                  <a:gd name="connsiteX7" fmla="*/ 133989 w 448989"/>
                  <a:gd name="connsiteY7" fmla="*/ 247701 h 285801"/>
                  <a:gd name="connsiteX8" fmla="*/ 172089 w 448989"/>
                  <a:gd name="connsiteY8" fmla="*/ 266751 h 285801"/>
                  <a:gd name="connsiteX9" fmla="*/ 229239 w 448989"/>
                  <a:gd name="connsiteY9" fmla="*/ 285801 h 285801"/>
                  <a:gd name="connsiteX10" fmla="*/ 314964 w 448989"/>
                  <a:gd name="connsiteY10" fmla="*/ 276276 h 285801"/>
                  <a:gd name="connsiteX11" fmla="*/ 343539 w 448989"/>
                  <a:gd name="connsiteY11" fmla="*/ 266751 h 285801"/>
                  <a:gd name="connsiteX12" fmla="*/ 429264 w 448989"/>
                  <a:gd name="connsiteY12" fmla="*/ 257226 h 285801"/>
                  <a:gd name="connsiteX13" fmla="*/ 448314 w 448989"/>
                  <a:gd name="connsiteY13" fmla="*/ 228651 h 285801"/>
                  <a:gd name="connsiteX14" fmla="*/ 410214 w 448989"/>
                  <a:gd name="connsiteY14" fmla="*/ 209601 h 285801"/>
                  <a:gd name="connsiteX15" fmla="*/ 391164 w 448989"/>
                  <a:gd name="connsiteY15" fmla="*/ 181026 h 285801"/>
                  <a:gd name="connsiteX16" fmla="*/ 362589 w 448989"/>
                  <a:gd name="connsiteY16" fmla="*/ 161976 h 285801"/>
                  <a:gd name="connsiteX17" fmla="*/ 353064 w 448989"/>
                  <a:gd name="connsiteY17" fmla="*/ 133401 h 285801"/>
                  <a:gd name="connsiteX18" fmla="*/ 343539 w 448989"/>
                  <a:gd name="connsiteY18" fmla="*/ 57201 h 285801"/>
                  <a:gd name="connsiteX19" fmla="*/ 314964 w 448989"/>
                  <a:gd name="connsiteY19" fmla="*/ 47676 h 285801"/>
                  <a:gd name="connsiteX20" fmla="*/ 286389 w 448989"/>
                  <a:gd name="connsiteY20" fmla="*/ 28626 h 285801"/>
                  <a:gd name="connsiteX21" fmla="*/ 219714 w 448989"/>
                  <a:gd name="connsiteY21" fmla="*/ 51 h 285801"/>
                  <a:gd name="connsiteX22" fmla="*/ 181614 w 448989"/>
                  <a:gd name="connsiteY22" fmla="*/ 28626 h 285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48989" h="285801">
                    <a:moveTo>
                      <a:pt x="181614" y="28626"/>
                    </a:moveTo>
                    <a:cubicBezTo>
                      <a:pt x="167327" y="36563"/>
                      <a:pt x="149998" y="41673"/>
                      <a:pt x="133989" y="47676"/>
                    </a:cubicBezTo>
                    <a:cubicBezTo>
                      <a:pt x="124588" y="51201"/>
                      <a:pt x="113768" y="51632"/>
                      <a:pt x="105414" y="57201"/>
                    </a:cubicBezTo>
                    <a:cubicBezTo>
                      <a:pt x="94206" y="64673"/>
                      <a:pt x="87066" y="77010"/>
                      <a:pt x="76839" y="85776"/>
                    </a:cubicBezTo>
                    <a:cubicBezTo>
                      <a:pt x="-8695" y="159090"/>
                      <a:pt x="81069" y="72021"/>
                      <a:pt x="10164" y="142926"/>
                    </a:cubicBezTo>
                    <a:cubicBezTo>
                      <a:pt x="6989" y="152451"/>
                      <a:pt x="-2536" y="161976"/>
                      <a:pt x="639" y="171501"/>
                    </a:cubicBezTo>
                    <a:cubicBezTo>
                      <a:pt x="10926" y="202361"/>
                      <a:pt x="35358" y="199405"/>
                      <a:pt x="57789" y="209601"/>
                    </a:cubicBezTo>
                    <a:cubicBezTo>
                      <a:pt x="83642" y="221352"/>
                      <a:pt x="108589" y="235001"/>
                      <a:pt x="133989" y="247701"/>
                    </a:cubicBezTo>
                    <a:cubicBezTo>
                      <a:pt x="146689" y="254051"/>
                      <a:pt x="158619" y="262261"/>
                      <a:pt x="172089" y="266751"/>
                    </a:cubicBezTo>
                    <a:lnTo>
                      <a:pt x="229239" y="285801"/>
                    </a:lnTo>
                    <a:cubicBezTo>
                      <a:pt x="257814" y="282626"/>
                      <a:pt x="286604" y="281003"/>
                      <a:pt x="314964" y="276276"/>
                    </a:cubicBezTo>
                    <a:cubicBezTo>
                      <a:pt x="324868" y="274625"/>
                      <a:pt x="333635" y="268402"/>
                      <a:pt x="343539" y="266751"/>
                    </a:cubicBezTo>
                    <a:cubicBezTo>
                      <a:pt x="371899" y="262024"/>
                      <a:pt x="400689" y="260401"/>
                      <a:pt x="429264" y="257226"/>
                    </a:cubicBezTo>
                    <a:cubicBezTo>
                      <a:pt x="435614" y="247701"/>
                      <a:pt x="452566" y="239280"/>
                      <a:pt x="448314" y="228651"/>
                    </a:cubicBezTo>
                    <a:cubicBezTo>
                      <a:pt x="443041" y="215468"/>
                      <a:pt x="421122" y="218691"/>
                      <a:pt x="410214" y="209601"/>
                    </a:cubicBezTo>
                    <a:cubicBezTo>
                      <a:pt x="401420" y="202272"/>
                      <a:pt x="399259" y="189121"/>
                      <a:pt x="391164" y="181026"/>
                    </a:cubicBezTo>
                    <a:cubicBezTo>
                      <a:pt x="383069" y="172931"/>
                      <a:pt x="372114" y="168326"/>
                      <a:pt x="362589" y="161976"/>
                    </a:cubicBezTo>
                    <a:cubicBezTo>
                      <a:pt x="359414" y="152451"/>
                      <a:pt x="354860" y="143279"/>
                      <a:pt x="353064" y="133401"/>
                    </a:cubicBezTo>
                    <a:cubicBezTo>
                      <a:pt x="348485" y="108216"/>
                      <a:pt x="353935" y="80592"/>
                      <a:pt x="343539" y="57201"/>
                    </a:cubicBezTo>
                    <a:cubicBezTo>
                      <a:pt x="339461" y="48026"/>
                      <a:pt x="323944" y="52166"/>
                      <a:pt x="314964" y="47676"/>
                    </a:cubicBezTo>
                    <a:cubicBezTo>
                      <a:pt x="304725" y="42556"/>
                      <a:pt x="296328" y="34306"/>
                      <a:pt x="286389" y="28626"/>
                    </a:cubicBezTo>
                    <a:cubicBezTo>
                      <a:pt x="269708" y="19094"/>
                      <a:pt x="240264" y="4161"/>
                      <a:pt x="219714" y="51"/>
                    </a:cubicBezTo>
                    <a:cubicBezTo>
                      <a:pt x="213487" y="-1194"/>
                      <a:pt x="195901" y="20689"/>
                      <a:pt x="181614" y="28626"/>
                    </a:cubicBezTo>
                    <a:close/>
                  </a:path>
                </a:pathLst>
              </a:custGeom>
              <a:pattFill prst="wdDnDiag">
                <a:fgClr>
                  <a:srgbClr val="C00000"/>
                </a:fgClr>
                <a:bgClr>
                  <a:schemeClr val="accent4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62" name="Forme libre : forme 361">
                <a:extLst>
                  <a:ext uri="{FF2B5EF4-FFF2-40B4-BE49-F238E27FC236}">
                    <a16:creationId xmlns:a16="http://schemas.microsoft.com/office/drawing/2014/main" id="{E9AB3589-59A2-4258-BE9B-07D337159453}"/>
                  </a:ext>
                </a:extLst>
              </p:cNvPr>
              <p:cNvSpPr/>
              <p:nvPr/>
            </p:nvSpPr>
            <p:spPr>
              <a:xfrm>
                <a:off x="5653101" y="2858958"/>
                <a:ext cx="301314" cy="366552"/>
              </a:xfrm>
              <a:custGeom>
                <a:avLst/>
                <a:gdLst>
                  <a:gd name="connsiteX0" fmla="*/ 1562100 w 1571625"/>
                  <a:gd name="connsiteY0" fmla="*/ 480948 h 2023998"/>
                  <a:gd name="connsiteX1" fmla="*/ 1524000 w 1571625"/>
                  <a:gd name="connsiteY1" fmla="*/ 404748 h 2023998"/>
                  <a:gd name="connsiteX2" fmla="*/ 1514475 w 1571625"/>
                  <a:gd name="connsiteY2" fmla="*/ 376173 h 2023998"/>
                  <a:gd name="connsiteX3" fmla="*/ 1447800 w 1571625"/>
                  <a:gd name="connsiteY3" fmla="*/ 290448 h 2023998"/>
                  <a:gd name="connsiteX4" fmla="*/ 1438275 w 1571625"/>
                  <a:gd name="connsiteY4" fmla="*/ 252348 h 2023998"/>
                  <a:gd name="connsiteX5" fmla="*/ 1400175 w 1571625"/>
                  <a:gd name="connsiteY5" fmla="*/ 233298 h 2023998"/>
                  <a:gd name="connsiteX6" fmla="*/ 1266825 w 1571625"/>
                  <a:gd name="connsiteY6" fmla="*/ 214248 h 2023998"/>
                  <a:gd name="connsiteX7" fmla="*/ 1209675 w 1571625"/>
                  <a:gd name="connsiteY7" fmla="*/ 195198 h 2023998"/>
                  <a:gd name="connsiteX8" fmla="*/ 1019175 w 1571625"/>
                  <a:gd name="connsiteY8" fmla="*/ 176148 h 2023998"/>
                  <a:gd name="connsiteX9" fmla="*/ 933450 w 1571625"/>
                  <a:gd name="connsiteY9" fmla="*/ 138048 h 2023998"/>
                  <a:gd name="connsiteX10" fmla="*/ 885825 w 1571625"/>
                  <a:gd name="connsiteY10" fmla="*/ 118998 h 2023998"/>
                  <a:gd name="connsiteX11" fmla="*/ 819150 w 1571625"/>
                  <a:gd name="connsiteY11" fmla="*/ 99948 h 2023998"/>
                  <a:gd name="connsiteX12" fmla="*/ 771525 w 1571625"/>
                  <a:gd name="connsiteY12" fmla="*/ 71373 h 2023998"/>
                  <a:gd name="connsiteX13" fmla="*/ 742950 w 1571625"/>
                  <a:gd name="connsiteY13" fmla="*/ 61848 h 2023998"/>
                  <a:gd name="connsiteX14" fmla="*/ 704850 w 1571625"/>
                  <a:gd name="connsiteY14" fmla="*/ 42798 h 2023998"/>
                  <a:gd name="connsiteX15" fmla="*/ 619125 w 1571625"/>
                  <a:gd name="connsiteY15" fmla="*/ 33273 h 2023998"/>
                  <a:gd name="connsiteX16" fmla="*/ 571500 w 1571625"/>
                  <a:gd name="connsiteY16" fmla="*/ 23748 h 2023998"/>
                  <a:gd name="connsiteX17" fmla="*/ 361950 w 1571625"/>
                  <a:gd name="connsiteY17" fmla="*/ 14223 h 2023998"/>
                  <a:gd name="connsiteX18" fmla="*/ 57150 w 1571625"/>
                  <a:gd name="connsiteY18" fmla="*/ 14223 h 2023998"/>
                  <a:gd name="connsiteX19" fmla="*/ 19050 w 1571625"/>
                  <a:gd name="connsiteY19" fmla="*/ 42798 h 2023998"/>
                  <a:gd name="connsiteX20" fmla="*/ 0 w 1571625"/>
                  <a:gd name="connsiteY20" fmla="*/ 109473 h 2023998"/>
                  <a:gd name="connsiteX21" fmla="*/ 9525 w 1571625"/>
                  <a:gd name="connsiteY21" fmla="*/ 223773 h 2023998"/>
                  <a:gd name="connsiteX22" fmla="*/ 19050 w 1571625"/>
                  <a:gd name="connsiteY22" fmla="*/ 252348 h 2023998"/>
                  <a:gd name="connsiteX23" fmla="*/ 47625 w 1571625"/>
                  <a:gd name="connsiteY23" fmla="*/ 290448 h 2023998"/>
                  <a:gd name="connsiteX24" fmla="*/ 66675 w 1571625"/>
                  <a:gd name="connsiteY24" fmla="*/ 328548 h 2023998"/>
                  <a:gd name="connsiteX25" fmla="*/ 76200 w 1571625"/>
                  <a:gd name="connsiteY25" fmla="*/ 357123 h 2023998"/>
                  <a:gd name="connsiteX26" fmla="*/ 114300 w 1571625"/>
                  <a:gd name="connsiteY26" fmla="*/ 395223 h 2023998"/>
                  <a:gd name="connsiteX27" fmla="*/ 142875 w 1571625"/>
                  <a:gd name="connsiteY27" fmla="*/ 452373 h 2023998"/>
                  <a:gd name="connsiteX28" fmla="*/ 152400 w 1571625"/>
                  <a:gd name="connsiteY28" fmla="*/ 480948 h 2023998"/>
                  <a:gd name="connsiteX29" fmla="*/ 161925 w 1571625"/>
                  <a:gd name="connsiteY29" fmla="*/ 623823 h 2023998"/>
                  <a:gd name="connsiteX30" fmla="*/ 209550 w 1571625"/>
                  <a:gd name="connsiteY30" fmla="*/ 728598 h 2023998"/>
                  <a:gd name="connsiteX31" fmla="*/ 228600 w 1571625"/>
                  <a:gd name="connsiteY31" fmla="*/ 795273 h 2023998"/>
                  <a:gd name="connsiteX32" fmla="*/ 238125 w 1571625"/>
                  <a:gd name="connsiteY32" fmla="*/ 833373 h 2023998"/>
                  <a:gd name="connsiteX33" fmla="*/ 257175 w 1571625"/>
                  <a:gd name="connsiteY33" fmla="*/ 871473 h 2023998"/>
                  <a:gd name="connsiteX34" fmla="*/ 276225 w 1571625"/>
                  <a:gd name="connsiteY34" fmla="*/ 928623 h 2023998"/>
                  <a:gd name="connsiteX35" fmla="*/ 295275 w 1571625"/>
                  <a:gd name="connsiteY35" fmla="*/ 966723 h 2023998"/>
                  <a:gd name="connsiteX36" fmla="*/ 304800 w 1571625"/>
                  <a:gd name="connsiteY36" fmla="*/ 1004823 h 2023998"/>
                  <a:gd name="connsiteX37" fmla="*/ 314325 w 1571625"/>
                  <a:gd name="connsiteY37" fmla="*/ 1033398 h 2023998"/>
                  <a:gd name="connsiteX38" fmla="*/ 333375 w 1571625"/>
                  <a:gd name="connsiteY38" fmla="*/ 1242948 h 2023998"/>
                  <a:gd name="connsiteX39" fmla="*/ 381000 w 1571625"/>
                  <a:gd name="connsiteY39" fmla="*/ 1376298 h 2023998"/>
                  <a:gd name="connsiteX40" fmla="*/ 409575 w 1571625"/>
                  <a:gd name="connsiteY40" fmla="*/ 1471548 h 2023998"/>
                  <a:gd name="connsiteX41" fmla="*/ 428625 w 1571625"/>
                  <a:gd name="connsiteY41" fmla="*/ 1509648 h 2023998"/>
                  <a:gd name="connsiteX42" fmla="*/ 466725 w 1571625"/>
                  <a:gd name="connsiteY42" fmla="*/ 1547748 h 2023998"/>
                  <a:gd name="connsiteX43" fmla="*/ 495300 w 1571625"/>
                  <a:gd name="connsiteY43" fmla="*/ 1595373 h 2023998"/>
                  <a:gd name="connsiteX44" fmla="*/ 523875 w 1571625"/>
                  <a:gd name="connsiteY44" fmla="*/ 1623948 h 2023998"/>
                  <a:gd name="connsiteX45" fmla="*/ 542925 w 1571625"/>
                  <a:gd name="connsiteY45" fmla="*/ 1652523 h 2023998"/>
                  <a:gd name="connsiteX46" fmla="*/ 619125 w 1571625"/>
                  <a:gd name="connsiteY46" fmla="*/ 1719198 h 2023998"/>
                  <a:gd name="connsiteX47" fmla="*/ 666750 w 1571625"/>
                  <a:gd name="connsiteY47" fmla="*/ 1776348 h 2023998"/>
                  <a:gd name="connsiteX48" fmla="*/ 714375 w 1571625"/>
                  <a:gd name="connsiteY48" fmla="*/ 1814448 h 2023998"/>
                  <a:gd name="connsiteX49" fmla="*/ 752475 w 1571625"/>
                  <a:gd name="connsiteY49" fmla="*/ 1871598 h 2023998"/>
                  <a:gd name="connsiteX50" fmla="*/ 771525 w 1571625"/>
                  <a:gd name="connsiteY50" fmla="*/ 1900173 h 2023998"/>
                  <a:gd name="connsiteX51" fmla="*/ 800100 w 1571625"/>
                  <a:gd name="connsiteY51" fmla="*/ 1976373 h 2023998"/>
                  <a:gd name="connsiteX52" fmla="*/ 857250 w 1571625"/>
                  <a:gd name="connsiteY52" fmla="*/ 2023998 h 2023998"/>
                  <a:gd name="connsiteX53" fmla="*/ 904875 w 1571625"/>
                  <a:gd name="connsiteY53" fmla="*/ 2014473 h 2023998"/>
                  <a:gd name="connsiteX54" fmla="*/ 923925 w 1571625"/>
                  <a:gd name="connsiteY54" fmla="*/ 1985898 h 2023998"/>
                  <a:gd name="connsiteX55" fmla="*/ 952500 w 1571625"/>
                  <a:gd name="connsiteY55" fmla="*/ 1957323 h 2023998"/>
                  <a:gd name="connsiteX56" fmla="*/ 971550 w 1571625"/>
                  <a:gd name="connsiteY56" fmla="*/ 1909698 h 2023998"/>
                  <a:gd name="connsiteX57" fmla="*/ 990600 w 1571625"/>
                  <a:gd name="connsiteY57" fmla="*/ 1881123 h 2023998"/>
                  <a:gd name="connsiteX58" fmla="*/ 1000125 w 1571625"/>
                  <a:gd name="connsiteY58" fmla="*/ 1852548 h 2023998"/>
                  <a:gd name="connsiteX59" fmla="*/ 1028700 w 1571625"/>
                  <a:gd name="connsiteY59" fmla="*/ 1804923 h 2023998"/>
                  <a:gd name="connsiteX60" fmla="*/ 1047750 w 1571625"/>
                  <a:gd name="connsiteY60" fmla="*/ 1766823 h 2023998"/>
                  <a:gd name="connsiteX61" fmla="*/ 1057275 w 1571625"/>
                  <a:gd name="connsiteY61" fmla="*/ 1738248 h 2023998"/>
                  <a:gd name="connsiteX62" fmla="*/ 1085850 w 1571625"/>
                  <a:gd name="connsiteY62" fmla="*/ 1690623 h 2023998"/>
                  <a:gd name="connsiteX63" fmla="*/ 1152525 w 1571625"/>
                  <a:gd name="connsiteY63" fmla="*/ 1604898 h 2023998"/>
                  <a:gd name="connsiteX64" fmla="*/ 1181100 w 1571625"/>
                  <a:gd name="connsiteY64" fmla="*/ 1566798 h 2023998"/>
                  <a:gd name="connsiteX65" fmla="*/ 1228725 w 1571625"/>
                  <a:gd name="connsiteY65" fmla="*/ 1490598 h 2023998"/>
                  <a:gd name="connsiteX66" fmla="*/ 1247775 w 1571625"/>
                  <a:gd name="connsiteY66" fmla="*/ 1433448 h 2023998"/>
                  <a:gd name="connsiteX67" fmla="*/ 1266825 w 1571625"/>
                  <a:gd name="connsiteY67" fmla="*/ 1309623 h 2023998"/>
                  <a:gd name="connsiteX68" fmla="*/ 1285875 w 1571625"/>
                  <a:gd name="connsiteY68" fmla="*/ 1233423 h 2023998"/>
                  <a:gd name="connsiteX69" fmla="*/ 1314450 w 1571625"/>
                  <a:gd name="connsiteY69" fmla="*/ 1214373 h 2023998"/>
                  <a:gd name="connsiteX70" fmla="*/ 1381125 w 1571625"/>
                  <a:gd name="connsiteY70" fmla="*/ 1157223 h 2023998"/>
                  <a:gd name="connsiteX71" fmla="*/ 1466850 w 1571625"/>
                  <a:gd name="connsiteY71" fmla="*/ 1109598 h 2023998"/>
                  <a:gd name="connsiteX72" fmla="*/ 1533525 w 1571625"/>
                  <a:gd name="connsiteY72" fmla="*/ 1014348 h 2023998"/>
                  <a:gd name="connsiteX73" fmla="*/ 1571625 w 1571625"/>
                  <a:gd name="connsiteY73" fmla="*/ 947673 h 2023998"/>
                  <a:gd name="connsiteX74" fmla="*/ 1552575 w 1571625"/>
                  <a:gd name="connsiteY74" fmla="*/ 861948 h 2023998"/>
                  <a:gd name="connsiteX75" fmla="*/ 1543050 w 1571625"/>
                  <a:gd name="connsiteY75" fmla="*/ 833373 h 2023998"/>
                  <a:gd name="connsiteX76" fmla="*/ 1514475 w 1571625"/>
                  <a:gd name="connsiteY76" fmla="*/ 814323 h 2023998"/>
                  <a:gd name="connsiteX77" fmla="*/ 1504950 w 1571625"/>
                  <a:gd name="connsiteY77" fmla="*/ 785748 h 2023998"/>
                  <a:gd name="connsiteX78" fmla="*/ 1476375 w 1571625"/>
                  <a:gd name="connsiteY78" fmla="*/ 747648 h 2023998"/>
                  <a:gd name="connsiteX79" fmla="*/ 1447800 w 1571625"/>
                  <a:gd name="connsiteY79" fmla="*/ 700023 h 2023998"/>
                  <a:gd name="connsiteX80" fmla="*/ 1457325 w 1571625"/>
                  <a:gd name="connsiteY80" fmla="*/ 642873 h 2023998"/>
                  <a:gd name="connsiteX81" fmla="*/ 1466850 w 1571625"/>
                  <a:gd name="connsiteY81" fmla="*/ 604773 h 2023998"/>
                  <a:gd name="connsiteX82" fmla="*/ 1495425 w 1571625"/>
                  <a:gd name="connsiteY82" fmla="*/ 595248 h 2023998"/>
                  <a:gd name="connsiteX83" fmla="*/ 1504950 w 1571625"/>
                  <a:gd name="connsiteY83" fmla="*/ 566673 h 2023998"/>
                  <a:gd name="connsiteX84" fmla="*/ 1533525 w 1571625"/>
                  <a:gd name="connsiteY84" fmla="*/ 538098 h 2023998"/>
                  <a:gd name="connsiteX85" fmla="*/ 1562100 w 1571625"/>
                  <a:gd name="connsiteY85" fmla="*/ 480948 h 202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1571625" h="2023998">
                    <a:moveTo>
                      <a:pt x="1562100" y="480948"/>
                    </a:moveTo>
                    <a:cubicBezTo>
                      <a:pt x="1560513" y="458723"/>
                      <a:pt x="1574127" y="467407"/>
                      <a:pt x="1524000" y="404748"/>
                    </a:cubicBezTo>
                    <a:cubicBezTo>
                      <a:pt x="1517728" y="396908"/>
                      <a:pt x="1519351" y="384950"/>
                      <a:pt x="1514475" y="376173"/>
                    </a:cubicBezTo>
                    <a:cubicBezTo>
                      <a:pt x="1485992" y="324904"/>
                      <a:pt x="1482510" y="325158"/>
                      <a:pt x="1447800" y="290448"/>
                    </a:cubicBezTo>
                    <a:cubicBezTo>
                      <a:pt x="1444625" y="277748"/>
                      <a:pt x="1446656" y="262405"/>
                      <a:pt x="1438275" y="252348"/>
                    </a:cubicBezTo>
                    <a:cubicBezTo>
                      <a:pt x="1429185" y="241440"/>
                      <a:pt x="1413470" y="238284"/>
                      <a:pt x="1400175" y="233298"/>
                    </a:cubicBezTo>
                    <a:cubicBezTo>
                      <a:pt x="1362508" y="219173"/>
                      <a:pt x="1298592" y="217425"/>
                      <a:pt x="1266825" y="214248"/>
                    </a:cubicBezTo>
                    <a:lnTo>
                      <a:pt x="1209675" y="195198"/>
                    </a:lnTo>
                    <a:cubicBezTo>
                      <a:pt x="1129806" y="168575"/>
                      <a:pt x="1191123" y="186263"/>
                      <a:pt x="1019175" y="176148"/>
                    </a:cubicBezTo>
                    <a:cubicBezTo>
                      <a:pt x="927512" y="157815"/>
                      <a:pt x="1012420" y="181920"/>
                      <a:pt x="933450" y="138048"/>
                    </a:cubicBezTo>
                    <a:cubicBezTo>
                      <a:pt x="918504" y="129745"/>
                      <a:pt x="902045" y="124405"/>
                      <a:pt x="885825" y="118998"/>
                    </a:cubicBezTo>
                    <a:cubicBezTo>
                      <a:pt x="867514" y="112894"/>
                      <a:pt x="837496" y="109121"/>
                      <a:pt x="819150" y="99948"/>
                    </a:cubicBezTo>
                    <a:cubicBezTo>
                      <a:pt x="802591" y="91669"/>
                      <a:pt x="788084" y="79652"/>
                      <a:pt x="771525" y="71373"/>
                    </a:cubicBezTo>
                    <a:cubicBezTo>
                      <a:pt x="762545" y="66883"/>
                      <a:pt x="752178" y="65803"/>
                      <a:pt x="742950" y="61848"/>
                    </a:cubicBezTo>
                    <a:cubicBezTo>
                      <a:pt x="729899" y="56255"/>
                      <a:pt x="718685" y="45991"/>
                      <a:pt x="704850" y="42798"/>
                    </a:cubicBezTo>
                    <a:cubicBezTo>
                      <a:pt x="676835" y="36333"/>
                      <a:pt x="647587" y="37339"/>
                      <a:pt x="619125" y="33273"/>
                    </a:cubicBezTo>
                    <a:cubicBezTo>
                      <a:pt x="603098" y="30983"/>
                      <a:pt x="587645" y="24944"/>
                      <a:pt x="571500" y="23748"/>
                    </a:cubicBezTo>
                    <a:cubicBezTo>
                      <a:pt x="501769" y="18583"/>
                      <a:pt x="431800" y="17398"/>
                      <a:pt x="361950" y="14223"/>
                    </a:cubicBezTo>
                    <a:cubicBezTo>
                      <a:pt x="242301" y="-733"/>
                      <a:pt x="215304" y="-8370"/>
                      <a:pt x="57150" y="14223"/>
                    </a:cubicBezTo>
                    <a:cubicBezTo>
                      <a:pt x="41435" y="16468"/>
                      <a:pt x="31750" y="33273"/>
                      <a:pt x="19050" y="42798"/>
                    </a:cubicBezTo>
                    <a:cubicBezTo>
                      <a:pt x="14558" y="56273"/>
                      <a:pt x="0" y="97513"/>
                      <a:pt x="0" y="109473"/>
                    </a:cubicBezTo>
                    <a:cubicBezTo>
                      <a:pt x="0" y="147705"/>
                      <a:pt x="4472" y="185876"/>
                      <a:pt x="9525" y="223773"/>
                    </a:cubicBezTo>
                    <a:cubicBezTo>
                      <a:pt x="10852" y="233725"/>
                      <a:pt x="14069" y="243631"/>
                      <a:pt x="19050" y="252348"/>
                    </a:cubicBezTo>
                    <a:cubicBezTo>
                      <a:pt x="26926" y="266131"/>
                      <a:pt x="39211" y="276986"/>
                      <a:pt x="47625" y="290448"/>
                    </a:cubicBezTo>
                    <a:cubicBezTo>
                      <a:pt x="55150" y="302489"/>
                      <a:pt x="61082" y="315497"/>
                      <a:pt x="66675" y="328548"/>
                    </a:cubicBezTo>
                    <a:cubicBezTo>
                      <a:pt x="70630" y="337776"/>
                      <a:pt x="70364" y="348953"/>
                      <a:pt x="76200" y="357123"/>
                    </a:cubicBezTo>
                    <a:cubicBezTo>
                      <a:pt x="86639" y="371738"/>
                      <a:pt x="101600" y="382523"/>
                      <a:pt x="114300" y="395223"/>
                    </a:cubicBezTo>
                    <a:cubicBezTo>
                      <a:pt x="138241" y="467047"/>
                      <a:pt x="105946" y="378515"/>
                      <a:pt x="142875" y="452373"/>
                    </a:cubicBezTo>
                    <a:cubicBezTo>
                      <a:pt x="147365" y="461353"/>
                      <a:pt x="149225" y="471423"/>
                      <a:pt x="152400" y="480948"/>
                    </a:cubicBezTo>
                    <a:cubicBezTo>
                      <a:pt x="155575" y="528573"/>
                      <a:pt x="155175" y="576572"/>
                      <a:pt x="161925" y="623823"/>
                    </a:cubicBezTo>
                    <a:cubicBezTo>
                      <a:pt x="168151" y="667406"/>
                      <a:pt x="187864" y="692455"/>
                      <a:pt x="209550" y="728598"/>
                    </a:cubicBezTo>
                    <a:cubicBezTo>
                      <a:pt x="239327" y="847705"/>
                      <a:pt x="201271" y="699620"/>
                      <a:pt x="228600" y="795273"/>
                    </a:cubicBezTo>
                    <a:cubicBezTo>
                      <a:pt x="232196" y="807860"/>
                      <a:pt x="233528" y="821116"/>
                      <a:pt x="238125" y="833373"/>
                    </a:cubicBezTo>
                    <a:cubicBezTo>
                      <a:pt x="243111" y="846668"/>
                      <a:pt x="251902" y="858290"/>
                      <a:pt x="257175" y="871473"/>
                    </a:cubicBezTo>
                    <a:cubicBezTo>
                      <a:pt x="264633" y="890117"/>
                      <a:pt x="268767" y="909979"/>
                      <a:pt x="276225" y="928623"/>
                    </a:cubicBezTo>
                    <a:cubicBezTo>
                      <a:pt x="281498" y="941806"/>
                      <a:pt x="290289" y="953428"/>
                      <a:pt x="295275" y="966723"/>
                    </a:cubicBezTo>
                    <a:cubicBezTo>
                      <a:pt x="299872" y="978980"/>
                      <a:pt x="301204" y="992236"/>
                      <a:pt x="304800" y="1004823"/>
                    </a:cubicBezTo>
                    <a:cubicBezTo>
                      <a:pt x="307558" y="1014477"/>
                      <a:pt x="311150" y="1023873"/>
                      <a:pt x="314325" y="1033398"/>
                    </a:cubicBezTo>
                    <a:cubicBezTo>
                      <a:pt x="315907" y="1057123"/>
                      <a:pt x="321539" y="1195602"/>
                      <a:pt x="333375" y="1242948"/>
                    </a:cubicBezTo>
                    <a:cubicBezTo>
                      <a:pt x="360008" y="1349481"/>
                      <a:pt x="354935" y="1298103"/>
                      <a:pt x="381000" y="1376298"/>
                    </a:cubicBezTo>
                    <a:cubicBezTo>
                      <a:pt x="409068" y="1460502"/>
                      <a:pt x="365412" y="1361142"/>
                      <a:pt x="409575" y="1471548"/>
                    </a:cubicBezTo>
                    <a:cubicBezTo>
                      <a:pt x="414848" y="1484731"/>
                      <a:pt x="420106" y="1498289"/>
                      <a:pt x="428625" y="1509648"/>
                    </a:cubicBezTo>
                    <a:cubicBezTo>
                      <a:pt x="439401" y="1524016"/>
                      <a:pt x="455698" y="1533571"/>
                      <a:pt x="466725" y="1547748"/>
                    </a:cubicBezTo>
                    <a:cubicBezTo>
                      <a:pt x="478091" y="1562361"/>
                      <a:pt x="484192" y="1580562"/>
                      <a:pt x="495300" y="1595373"/>
                    </a:cubicBezTo>
                    <a:cubicBezTo>
                      <a:pt x="503382" y="1606149"/>
                      <a:pt x="515251" y="1613600"/>
                      <a:pt x="523875" y="1623948"/>
                    </a:cubicBezTo>
                    <a:cubicBezTo>
                      <a:pt x="531204" y="1632742"/>
                      <a:pt x="535387" y="1643908"/>
                      <a:pt x="542925" y="1652523"/>
                    </a:cubicBezTo>
                    <a:cubicBezTo>
                      <a:pt x="622830" y="1743843"/>
                      <a:pt x="559538" y="1669542"/>
                      <a:pt x="619125" y="1719198"/>
                    </a:cubicBezTo>
                    <a:cubicBezTo>
                      <a:pt x="712750" y="1797219"/>
                      <a:pt x="591825" y="1701423"/>
                      <a:pt x="666750" y="1776348"/>
                    </a:cubicBezTo>
                    <a:cubicBezTo>
                      <a:pt x="681125" y="1790723"/>
                      <a:pt x="700775" y="1799337"/>
                      <a:pt x="714375" y="1814448"/>
                    </a:cubicBezTo>
                    <a:cubicBezTo>
                      <a:pt x="729691" y="1831466"/>
                      <a:pt x="739775" y="1852548"/>
                      <a:pt x="752475" y="1871598"/>
                    </a:cubicBezTo>
                    <a:lnTo>
                      <a:pt x="771525" y="1900173"/>
                    </a:lnTo>
                    <a:cubicBezTo>
                      <a:pt x="779195" y="1930854"/>
                      <a:pt x="780943" y="1949553"/>
                      <a:pt x="800100" y="1976373"/>
                    </a:cubicBezTo>
                    <a:cubicBezTo>
                      <a:pt x="816768" y="1999708"/>
                      <a:pt x="834465" y="2008808"/>
                      <a:pt x="857250" y="2023998"/>
                    </a:cubicBezTo>
                    <a:cubicBezTo>
                      <a:pt x="873125" y="2020823"/>
                      <a:pt x="890819" y="2022505"/>
                      <a:pt x="904875" y="2014473"/>
                    </a:cubicBezTo>
                    <a:cubicBezTo>
                      <a:pt x="914814" y="2008793"/>
                      <a:pt x="916596" y="1994692"/>
                      <a:pt x="923925" y="1985898"/>
                    </a:cubicBezTo>
                    <a:cubicBezTo>
                      <a:pt x="932549" y="1975550"/>
                      <a:pt x="942975" y="1966848"/>
                      <a:pt x="952500" y="1957323"/>
                    </a:cubicBezTo>
                    <a:cubicBezTo>
                      <a:pt x="958850" y="1941448"/>
                      <a:pt x="963904" y="1924991"/>
                      <a:pt x="971550" y="1909698"/>
                    </a:cubicBezTo>
                    <a:cubicBezTo>
                      <a:pt x="976670" y="1899459"/>
                      <a:pt x="985480" y="1891362"/>
                      <a:pt x="990600" y="1881123"/>
                    </a:cubicBezTo>
                    <a:cubicBezTo>
                      <a:pt x="995090" y="1872143"/>
                      <a:pt x="995635" y="1861528"/>
                      <a:pt x="1000125" y="1852548"/>
                    </a:cubicBezTo>
                    <a:cubicBezTo>
                      <a:pt x="1008404" y="1835989"/>
                      <a:pt x="1019709" y="1821107"/>
                      <a:pt x="1028700" y="1804923"/>
                    </a:cubicBezTo>
                    <a:cubicBezTo>
                      <a:pt x="1035596" y="1792511"/>
                      <a:pt x="1042157" y="1779874"/>
                      <a:pt x="1047750" y="1766823"/>
                    </a:cubicBezTo>
                    <a:cubicBezTo>
                      <a:pt x="1051705" y="1757595"/>
                      <a:pt x="1052785" y="1747228"/>
                      <a:pt x="1057275" y="1738248"/>
                    </a:cubicBezTo>
                    <a:cubicBezTo>
                      <a:pt x="1065554" y="1721689"/>
                      <a:pt x="1075089" y="1705688"/>
                      <a:pt x="1085850" y="1690623"/>
                    </a:cubicBezTo>
                    <a:cubicBezTo>
                      <a:pt x="1106891" y="1661165"/>
                      <a:pt x="1130453" y="1633591"/>
                      <a:pt x="1152525" y="1604898"/>
                    </a:cubicBezTo>
                    <a:cubicBezTo>
                      <a:pt x="1162204" y="1592315"/>
                      <a:pt x="1181100" y="1566798"/>
                      <a:pt x="1181100" y="1566798"/>
                    </a:cubicBezTo>
                    <a:cubicBezTo>
                      <a:pt x="1208011" y="1486066"/>
                      <a:pt x="1162167" y="1612621"/>
                      <a:pt x="1228725" y="1490598"/>
                    </a:cubicBezTo>
                    <a:cubicBezTo>
                      <a:pt x="1238341" y="1472969"/>
                      <a:pt x="1247775" y="1433448"/>
                      <a:pt x="1247775" y="1433448"/>
                    </a:cubicBezTo>
                    <a:cubicBezTo>
                      <a:pt x="1264861" y="1262588"/>
                      <a:pt x="1245145" y="1389117"/>
                      <a:pt x="1266825" y="1309623"/>
                    </a:cubicBezTo>
                    <a:cubicBezTo>
                      <a:pt x="1273714" y="1284364"/>
                      <a:pt x="1264090" y="1247946"/>
                      <a:pt x="1285875" y="1233423"/>
                    </a:cubicBezTo>
                    <a:cubicBezTo>
                      <a:pt x="1295400" y="1227073"/>
                      <a:pt x="1305656" y="1221702"/>
                      <a:pt x="1314450" y="1214373"/>
                    </a:cubicBezTo>
                    <a:cubicBezTo>
                      <a:pt x="1351301" y="1183664"/>
                      <a:pt x="1335725" y="1183166"/>
                      <a:pt x="1381125" y="1157223"/>
                    </a:cubicBezTo>
                    <a:cubicBezTo>
                      <a:pt x="1422003" y="1133864"/>
                      <a:pt x="1422821" y="1168303"/>
                      <a:pt x="1466850" y="1109598"/>
                    </a:cubicBezTo>
                    <a:cubicBezTo>
                      <a:pt x="1484770" y="1085705"/>
                      <a:pt x="1521799" y="1037801"/>
                      <a:pt x="1533525" y="1014348"/>
                    </a:cubicBezTo>
                    <a:cubicBezTo>
                      <a:pt x="1557695" y="966009"/>
                      <a:pt x="1544699" y="988062"/>
                      <a:pt x="1571625" y="947673"/>
                    </a:cubicBezTo>
                    <a:cubicBezTo>
                      <a:pt x="1565275" y="919098"/>
                      <a:pt x="1559675" y="890346"/>
                      <a:pt x="1552575" y="861948"/>
                    </a:cubicBezTo>
                    <a:cubicBezTo>
                      <a:pt x="1550140" y="852208"/>
                      <a:pt x="1549322" y="841213"/>
                      <a:pt x="1543050" y="833373"/>
                    </a:cubicBezTo>
                    <a:cubicBezTo>
                      <a:pt x="1535899" y="824434"/>
                      <a:pt x="1524000" y="820673"/>
                      <a:pt x="1514475" y="814323"/>
                    </a:cubicBezTo>
                    <a:cubicBezTo>
                      <a:pt x="1511300" y="804798"/>
                      <a:pt x="1509931" y="794465"/>
                      <a:pt x="1504950" y="785748"/>
                    </a:cubicBezTo>
                    <a:cubicBezTo>
                      <a:pt x="1497074" y="771965"/>
                      <a:pt x="1485181" y="760857"/>
                      <a:pt x="1476375" y="747648"/>
                    </a:cubicBezTo>
                    <a:cubicBezTo>
                      <a:pt x="1466106" y="732244"/>
                      <a:pt x="1457325" y="715898"/>
                      <a:pt x="1447800" y="700023"/>
                    </a:cubicBezTo>
                    <a:cubicBezTo>
                      <a:pt x="1450975" y="680973"/>
                      <a:pt x="1453537" y="661811"/>
                      <a:pt x="1457325" y="642873"/>
                    </a:cubicBezTo>
                    <a:cubicBezTo>
                      <a:pt x="1459892" y="630036"/>
                      <a:pt x="1458672" y="614995"/>
                      <a:pt x="1466850" y="604773"/>
                    </a:cubicBezTo>
                    <a:cubicBezTo>
                      <a:pt x="1473122" y="596933"/>
                      <a:pt x="1485900" y="598423"/>
                      <a:pt x="1495425" y="595248"/>
                    </a:cubicBezTo>
                    <a:cubicBezTo>
                      <a:pt x="1498600" y="585723"/>
                      <a:pt x="1499381" y="575027"/>
                      <a:pt x="1504950" y="566673"/>
                    </a:cubicBezTo>
                    <a:cubicBezTo>
                      <a:pt x="1512422" y="555465"/>
                      <a:pt x="1528219" y="550479"/>
                      <a:pt x="1533525" y="538098"/>
                    </a:cubicBezTo>
                    <a:cubicBezTo>
                      <a:pt x="1538528" y="526425"/>
                      <a:pt x="1563687" y="503173"/>
                      <a:pt x="1562100" y="480948"/>
                    </a:cubicBezTo>
                    <a:close/>
                  </a:path>
                </a:pathLst>
              </a:custGeom>
              <a:solidFill>
                <a:srgbClr val="C00000"/>
              </a:solidFill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59" name="Freeform 35">
              <a:extLst>
                <a:ext uri="{FF2B5EF4-FFF2-40B4-BE49-F238E27FC236}">
                  <a16:creationId xmlns:a16="http://schemas.microsoft.com/office/drawing/2014/main" id="{FEF87D30-D6B7-4DD9-8764-CF6496944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710" y="2364869"/>
              <a:ext cx="464999" cy="334064"/>
            </a:xfrm>
            <a:custGeom>
              <a:avLst/>
              <a:gdLst>
                <a:gd name="T0" fmla="*/ 269 w 108"/>
                <a:gd name="T1" fmla="*/ 185 h 77"/>
                <a:gd name="T2" fmla="*/ 269 w 108"/>
                <a:gd name="T3" fmla="*/ 174 h 77"/>
                <a:gd name="T4" fmla="*/ 271 w 108"/>
                <a:gd name="T5" fmla="*/ 161 h 77"/>
                <a:gd name="T6" fmla="*/ 263 w 108"/>
                <a:gd name="T7" fmla="*/ 161 h 77"/>
                <a:gd name="T8" fmla="*/ 244 w 108"/>
                <a:gd name="T9" fmla="*/ 166 h 77"/>
                <a:gd name="T10" fmla="*/ 239 w 108"/>
                <a:gd name="T11" fmla="*/ 147 h 77"/>
                <a:gd name="T12" fmla="*/ 247 w 108"/>
                <a:gd name="T13" fmla="*/ 136 h 77"/>
                <a:gd name="T14" fmla="*/ 258 w 108"/>
                <a:gd name="T15" fmla="*/ 110 h 77"/>
                <a:gd name="T16" fmla="*/ 271 w 108"/>
                <a:gd name="T17" fmla="*/ 94 h 77"/>
                <a:gd name="T18" fmla="*/ 279 w 108"/>
                <a:gd name="T19" fmla="*/ 43 h 77"/>
                <a:gd name="T20" fmla="*/ 263 w 108"/>
                <a:gd name="T21" fmla="*/ 13 h 77"/>
                <a:gd name="T22" fmla="*/ 263 w 108"/>
                <a:gd name="T23" fmla="*/ 13 h 77"/>
                <a:gd name="T24" fmla="*/ 244 w 108"/>
                <a:gd name="T25" fmla="*/ 13 h 77"/>
                <a:gd name="T26" fmla="*/ 226 w 108"/>
                <a:gd name="T27" fmla="*/ 5 h 77"/>
                <a:gd name="T28" fmla="*/ 215 w 108"/>
                <a:gd name="T29" fmla="*/ 27 h 77"/>
                <a:gd name="T30" fmla="*/ 188 w 108"/>
                <a:gd name="T31" fmla="*/ 51 h 77"/>
                <a:gd name="T32" fmla="*/ 175 w 108"/>
                <a:gd name="T33" fmla="*/ 48 h 77"/>
                <a:gd name="T34" fmla="*/ 150 w 108"/>
                <a:gd name="T35" fmla="*/ 43 h 77"/>
                <a:gd name="T36" fmla="*/ 118 w 108"/>
                <a:gd name="T37" fmla="*/ 21 h 77"/>
                <a:gd name="T38" fmla="*/ 67 w 108"/>
                <a:gd name="T39" fmla="*/ 24 h 77"/>
                <a:gd name="T40" fmla="*/ 51 w 108"/>
                <a:gd name="T41" fmla="*/ 11 h 77"/>
                <a:gd name="T42" fmla="*/ 38 w 108"/>
                <a:gd name="T43" fmla="*/ 16 h 77"/>
                <a:gd name="T44" fmla="*/ 24 w 108"/>
                <a:gd name="T45" fmla="*/ 5 h 77"/>
                <a:gd name="T46" fmla="*/ 16 w 108"/>
                <a:gd name="T47" fmla="*/ 3 h 77"/>
                <a:gd name="T48" fmla="*/ 16 w 108"/>
                <a:gd name="T49" fmla="*/ 3 h 77"/>
                <a:gd name="T50" fmla="*/ 0 w 108"/>
                <a:gd name="T51" fmla="*/ 27 h 77"/>
                <a:gd name="T52" fmla="*/ 5 w 108"/>
                <a:gd name="T53" fmla="*/ 54 h 77"/>
                <a:gd name="T54" fmla="*/ 19 w 108"/>
                <a:gd name="T55" fmla="*/ 70 h 77"/>
                <a:gd name="T56" fmla="*/ 19 w 108"/>
                <a:gd name="T57" fmla="*/ 86 h 77"/>
                <a:gd name="T58" fmla="*/ 13 w 108"/>
                <a:gd name="T59" fmla="*/ 102 h 77"/>
                <a:gd name="T60" fmla="*/ 30 w 108"/>
                <a:gd name="T61" fmla="*/ 142 h 77"/>
                <a:gd name="T62" fmla="*/ 13 w 108"/>
                <a:gd name="T63" fmla="*/ 142 h 77"/>
                <a:gd name="T64" fmla="*/ 54 w 108"/>
                <a:gd name="T65" fmla="*/ 163 h 77"/>
                <a:gd name="T66" fmla="*/ 75 w 108"/>
                <a:gd name="T67" fmla="*/ 158 h 77"/>
                <a:gd name="T68" fmla="*/ 86 w 108"/>
                <a:gd name="T69" fmla="*/ 163 h 77"/>
                <a:gd name="T70" fmla="*/ 105 w 108"/>
                <a:gd name="T71" fmla="*/ 166 h 77"/>
                <a:gd name="T72" fmla="*/ 129 w 108"/>
                <a:gd name="T73" fmla="*/ 166 h 77"/>
                <a:gd name="T74" fmla="*/ 150 w 108"/>
                <a:gd name="T75" fmla="*/ 174 h 77"/>
                <a:gd name="T76" fmla="*/ 169 w 108"/>
                <a:gd name="T77" fmla="*/ 187 h 77"/>
                <a:gd name="T78" fmla="*/ 188 w 108"/>
                <a:gd name="T79" fmla="*/ 198 h 77"/>
                <a:gd name="T80" fmla="*/ 207 w 108"/>
                <a:gd name="T81" fmla="*/ 203 h 77"/>
                <a:gd name="T82" fmla="*/ 226 w 108"/>
                <a:gd name="T83" fmla="*/ 198 h 77"/>
                <a:gd name="T84" fmla="*/ 250 w 108"/>
                <a:gd name="T85" fmla="*/ 195 h 77"/>
                <a:gd name="T86" fmla="*/ 269 w 108"/>
                <a:gd name="T87" fmla="*/ 185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08" h="77">
                  <a:moveTo>
                    <a:pt x="100" y="69"/>
                  </a:moveTo>
                  <a:cubicBezTo>
                    <a:pt x="100" y="69"/>
                    <a:pt x="99" y="66"/>
                    <a:pt x="100" y="65"/>
                  </a:cubicBezTo>
                  <a:cubicBezTo>
                    <a:pt x="100" y="64"/>
                    <a:pt x="102" y="62"/>
                    <a:pt x="101" y="60"/>
                  </a:cubicBezTo>
                  <a:cubicBezTo>
                    <a:pt x="101" y="59"/>
                    <a:pt x="100" y="58"/>
                    <a:pt x="98" y="60"/>
                  </a:cubicBezTo>
                  <a:cubicBezTo>
                    <a:pt x="96" y="62"/>
                    <a:pt x="92" y="64"/>
                    <a:pt x="91" y="62"/>
                  </a:cubicBezTo>
                  <a:cubicBezTo>
                    <a:pt x="90" y="60"/>
                    <a:pt x="89" y="57"/>
                    <a:pt x="89" y="55"/>
                  </a:cubicBezTo>
                  <a:cubicBezTo>
                    <a:pt x="90" y="54"/>
                    <a:pt x="92" y="53"/>
                    <a:pt x="92" y="51"/>
                  </a:cubicBezTo>
                  <a:cubicBezTo>
                    <a:pt x="93" y="49"/>
                    <a:pt x="93" y="41"/>
                    <a:pt x="96" y="41"/>
                  </a:cubicBezTo>
                  <a:cubicBezTo>
                    <a:pt x="98" y="40"/>
                    <a:pt x="99" y="39"/>
                    <a:pt x="101" y="35"/>
                  </a:cubicBezTo>
                  <a:cubicBezTo>
                    <a:pt x="102" y="31"/>
                    <a:pt x="108" y="23"/>
                    <a:pt x="104" y="16"/>
                  </a:cubicBezTo>
                  <a:cubicBezTo>
                    <a:pt x="102" y="13"/>
                    <a:pt x="100" y="8"/>
                    <a:pt x="98" y="5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5"/>
                    <a:pt x="95" y="5"/>
                    <a:pt x="91" y="5"/>
                  </a:cubicBezTo>
                  <a:cubicBezTo>
                    <a:pt x="88" y="5"/>
                    <a:pt x="87" y="2"/>
                    <a:pt x="84" y="2"/>
                  </a:cubicBezTo>
                  <a:cubicBezTo>
                    <a:pt x="81" y="3"/>
                    <a:pt x="81" y="7"/>
                    <a:pt x="80" y="10"/>
                  </a:cubicBezTo>
                  <a:cubicBezTo>
                    <a:pt x="78" y="13"/>
                    <a:pt x="74" y="17"/>
                    <a:pt x="70" y="19"/>
                  </a:cubicBezTo>
                  <a:cubicBezTo>
                    <a:pt x="67" y="20"/>
                    <a:pt x="67" y="20"/>
                    <a:pt x="65" y="18"/>
                  </a:cubicBezTo>
                  <a:cubicBezTo>
                    <a:pt x="64" y="17"/>
                    <a:pt x="60" y="15"/>
                    <a:pt x="56" y="16"/>
                  </a:cubicBezTo>
                  <a:cubicBezTo>
                    <a:pt x="53" y="16"/>
                    <a:pt x="44" y="8"/>
                    <a:pt x="44" y="8"/>
                  </a:cubicBezTo>
                  <a:cubicBezTo>
                    <a:pt x="44" y="8"/>
                    <a:pt x="28" y="8"/>
                    <a:pt x="25" y="9"/>
                  </a:cubicBezTo>
                  <a:cubicBezTo>
                    <a:pt x="22" y="10"/>
                    <a:pt x="22" y="6"/>
                    <a:pt x="19" y="4"/>
                  </a:cubicBezTo>
                  <a:cubicBezTo>
                    <a:pt x="17" y="2"/>
                    <a:pt x="16" y="5"/>
                    <a:pt x="14" y="6"/>
                  </a:cubicBezTo>
                  <a:cubicBezTo>
                    <a:pt x="13" y="7"/>
                    <a:pt x="11" y="3"/>
                    <a:pt x="9" y="2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3"/>
                    <a:pt x="1" y="7"/>
                    <a:pt x="0" y="10"/>
                  </a:cubicBezTo>
                  <a:cubicBezTo>
                    <a:pt x="0" y="13"/>
                    <a:pt x="1" y="17"/>
                    <a:pt x="2" y="20"/>
                  </a:cubicBezTo>
                  <a:cubicBezTo>
                    <a:pt x="3" y="22"/>
                    <a:pt x="7" y="24"/>
                    <a:pt x="7" y="26"/>
                  </a:cubicBezTo>
                  <a:cubicBezTo>
                    <a:pt x="7" y="27"/>
                    <a:pt x="7" y="29"/>
                    <a:pt x="7" y="32"/>
                  </a:cubicBezTo>
                  <a:cubicBezTo>
                    <a:pt x="7" y="34"/>
                    <a:pt x="5" y="38"/>
                    <a:pt x="5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8" y="60"/>
                    <a:pt x="19" y="62"/>
                    <a:pt x="20" y="61"/>
                  </a:cubicBezTo>
                  <a:cubicBezTo>
                    <a:pt x="22" y="60"/>
                    <a:pt x="26" y="61"/>
                    <a:pt x="28" y="59"/>
                  </a:cubicBezTo>
                  <a:cubicBezTo>
                    <a:pt x="30" y="57"/>
                    <a:pt x="31" y="59"/>
                    <a:pt x="32" y="61"/>
                  </a:cubicBezTo>
                  <a:cubicBezTo>
                    <a:pt x="33" y="62"/>
                    <a:pt x="37" y="63"/>
                    <a:pt x="39" y="62"/>
                  </a:cubicBezTo>
                  <a:cubicBezTo>
                    <a:pt x="42" y="62"/>
                    <a:pt x="44" y="62"/>
                    <a:pt x="48" y="62"/>
                  </a:cubicBezTo>
                  <a:cubicBezTo>
                    <a:pt x="52" y="61"/>
                    <a:pt x="53" y="64"/>
                    <a:pt x="56" y="65"/>
                  </a:cubicBezTo>
                  <a:cubicBezTo>
                    <a:pt x="58" y="67"/>
                    <a:pt x="62" y="69"/>
                    <a:pt x="63" y="70"/>
                  </a:cubicBezTo>
                  <a:cubicBezTo>
                    <a:pt x="64" y="70"/>
                    <a:pt x="66" y="71"/>
                    <a:pt x="70" y="74"/>
                  </a:cubicBezTo>
                  <a:cubicBezTo>
                    <a:pt x="74" y="76"/>
                    <a:pt x="74" y="75"/>
                    <a:pt x="77" y="76"/>
                  </a:cubicBezTo>
                  <a:cubicBezTo>
                    <a:pt x="80" y="77"/>
                    <a:pt x="82" y="75"/>
                    <a:pt x="84" y="74"/>
                  </a:cubicBezTo>
                  <a:cubicBezTo>
                    <a:pt x="86" y="72"/>
                    <a:pt x="89" y="74"/>
                    <a:pt x="93" y="73"/>
                  </a:cubicBezTo>
                  <a:cubicBezTo>
                    <a:pt x="97" y="72"/>
                    <a:pt x="98" y="70"/>
                    <a:pt x="100" y="69"/>
                  </a:cubicBezTo>
                  <a:close/>
                </a:path>
              </a:pathLst>
            </a:custGeom>
            <a:solidFill>
              <a:srgbClr val="C00000"/>
            </a:solidFill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grpSp>
          <p:nvGrpSpPr>
            <p:cNvPr id="383" name="Groupe 382">
              <a:extLst>
                <a:ext uri="{FF2B5EF4-FFF2-40B4-BE49-F238E27FC236}">
                  <a16:creationId xmlns:a16="http://schemas.microsoft.com/office/drawing/2014/main" id="{768298F8-F548-41E5-97B2-053438917A63}"/>
                </a:ext>
              </a:extLst>
            </p:cNvPr>
            <p:cNvGrpSpPr/>
            <p:nvPr/>
          </p:nvGrpSpPr>
          <p:grpSpPr>
            <a:xfrm>
              <a:off x="4578211" y="4289202"/>
              <a:ext cx="2743054" cy="1340529"/>
              <a:chOff x="4578211" y="4289202"/>
              <a:chExt cx="2743054" cy="1340529"/>
            </a:xfrm>
          </p:grpSpPr>
          <p:grpSp>
            <p:nvGrpSpPr>
              <p:cNvPr id="390" name="Groupe 389">
                <a:extLst>
                  <a:ext uri="{FF2B5EF4-FFF2-40B4-BE49-F238E27FC236}">
                    <a16:creationId xmlns:a16="http://schemas.microsoft.com/office/drawing/2014/main" id="{4922B168-A9DB-4478-922D-CD1F8F18AA10}"/>
                  </a:ext>
                </a:extLst>
              </p:cNvPr>
              <p:cNvGrpSpPr/>
              <p:nvPr/>
            </p:nvGrpSpPr>
            <p:grpSpPr>
              <a:xfrm>
                <a:off x="5118134" y="4820519"/>
                <a:ext cx="2203131" cy="809212"/>
                <a:chOff x="5274544" y="4978374"/>
                <a:chExt cx="2203131" cy="809212"/>
              </a:xfrm>
            </p:grpSpPr>
            <p:sp>
              <p:nvSpPr>
                <p:cNvPr id="392" name="Freeform 89">
                  <a:extLst>
                    <a:ext uri="{FF2B5EF4-FFF2-40B4-BE49-F238E27FC236}">
                      <a16:creationId xmlns:a16="http://schemas.microsoft.com/office/drawing/2014/main" id="{915C02F4-83CF-448B-AB85-59635A52DF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0972" y="5108108"/>
                  <a:ext cx="463395" cy="394065"/>
                </a:xfrm>
                <a:custGeom>
                  <a:avLst/>
                  <a:gdLst>
                    <a:gd name="T0" fmla="*/ 244 w 108"/>
                    <a:gd name="T1" fmla="*/ 134 h 91"/>
                    <a:gd name="T2" fmla="*/ 219 w 108"/>
                    <a:gd name="T3" fmla="*/ 101 h 91"/>
                    <a:gd name="T4" fmla="*/ 206 w 108"/>
                    <a:gd name="T5" fmla="*/ 64 h 91"/>
                    <a:gd name="T6" fmla="*/ 161 w 108"/>
                    <a:gd name="T7" fmla="*/ 16 h 91"/>
                    <a:gd name="T8" fmla="*/ 104 w 108"/>
                    <a:gd name="T9" fmla="*/ 5 h 91"/>
                    <a:gd name="T10" fmla="*/ 91 w 108"/>
                    <a:gd name="T11" fmla="*/ 13 h 91"/>
                    <a:gd name="T12" fmla="*/ 43 w 108"/>
                    <a:gd name="T13" fmla="*/ 11 h 91"/>
                    <a:gd name="T14" fmla="*/ 29 w 108"/>
                    <a:gd name="T15" fmla="*/ 32 h 91"/>
                    <a:gd name="T16" fmla="*/ 27 w 108"/>
                    <a:gd name="T17" fmla="*/ 53 h 91"/>
                    <a:gd name="T18" fmla="*/ 3 w 108"/>
                    <a:gd name="T19" fmla="*/ 67 h 91"/>
                    <a:gd name="T20" fmla="*/ 5 w 108"/>
                    <a:gd name="T21" fmla="*/ 85 h 91"/>
                    <a:gd name="T22" fmla="*/ 27 w 108"/>
                    <a:gd name="T23" fmla="*/ 117 h 91"/>
                    <a:gd name="T24" fmla="*/ 32 w 108"/>
                    <a:gd name="T25" fmla="*/ 142 h 91"/>
                    <a:gd name="T26" fmla="*/ 37 w 108"/>
                    <a:gd name="T27" fmla="*/ 163 h 91"/>
                    <a:gd name="T28" fmla="*/ 67 w 108"/>
                    <a:gd name="T29" fmla="*/ 190 h 91"/>
                    <a:gd name="T30" fmla="*/ 88 w 108"/>
                    <a:gd name="T31" fmla="*/ 192 h 91"/>
                    <a:gd name="T32" fmla="*/ 104 w 108"/>
                    <a:gd name="T33" fmla="*/ 216 h 91"/>
                    <a:gd name="T34" fmla="*/ 139 w 108"/>
                    <a:gd name="T35" fmla="*/ 230 h 91"/>
                    <a:gd name="T36" fmla="*/ 158 w 108"/>
                    <a:gd name="T37" fmla="*/ 211 h 91"/>
                    <a:gd name="T38" fmla="*/ 201 w 108"/>
                    <a:gd name="T39" fmla="*/ 214 h 91"/>
                    <a:gd name="T40" fmla="*/ 219 w 108"/>
                    <a:gd name="T41" fmla="*/ 222 h 91"/>
                    <a:gd name="T42" fmla="*/ 230 w 108"/>
                    <a:gd name="T43" fmla="*/ 203 h 91"/>
                    <a:gd name="T44" fmla="*/ 230 w 108"/>
                    <a:gd name="T45" fmla="*/ 166 h 91"/>
                    <a:gd name="T46" fmla="*/ 254 w 108"/>
                    <a:gd name="T47" fmla="*/ 168 h 91"/>
                    <a:gd name="T48" fmla="*/ 278 w 108"/>
                    <a:gd name="T49" fmla="*/ 160 h 91"/>
                    <a:gd name="T50" fmla="*/ 286 w 108"/>
                    <a:gd name="T51" fmla="*/ 136 h 91"/>
                    <a:gd name="T52" fmla="*/ 289 w 108"/>
                    <a:gd name="T53" fmla="*/ 136 h 91"/>
                    <a:gd name="T54" fmla="*/ 273 w 108"/>
                    <a:gd name="T55" fmla="*/ 131 h 91"/>
                    <a:gd name="T56" fmla="*/ 244 w 108"/>
                    <a:gd name="T57" fmla="*/ 134 h 9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8" h="91">
                      <a:moveTo>
                        <a:pt x="91" y="50"/>
                      </a:moveTo>
                      <a:cubicBezTo>
                        <a:pt x="91" y="50"/>
                        <a:pt x="83" y="42"/>
                        <a:pt x="82" y="38"/>
                      </a:cubicBezTo>
                      <a:cubicBezTo>
                        <a:pt x="80" y="34"/>
                        <a:pt x="82" y="31"/>
                        <a:pt x="77" y="24"/>
                      </a:cubicBezTo>
                      <a:cubicBezTo>
                        <a:pt x="72" y="17"/>
                        <a:pt x="67" y="14"/>
                        <a:pt x="60" y="6"/>
                      </a:cubicBezTo>
                      <a:cubicBezTo>
                        <a:pt x="55" y="0"/>
                        <a:pt x="44" y="1"/>
                        <a:pt x="39" y="2"/>
                      </a:cubicBezTo>
                      <a:cubicBezTo>
                        <a:pt x="37" y="3"/>
                        <a:pt x="35" y="5"/>
                        <a:pt x="34" y="5"/>
                      </a:cubicBezTo>
                      <a:cubicBezTo>
                        <a:pt x="29" y="4"/>
                        <a:pt x="18" y="2"/>
                        <a:pt x="16" y="4"/>
                      </a:cubicBezTo>
                      <a:cubicBezTo>
                        <a:pt x="13" y="6"/>
                        <a:pt x="9" y="8"/>
                        <a:pt x="11" y="12"/>
                      </a:cubicBezTo>
                      <a:cubicBezTo>
                        <a:pt x="13" y="16"/>
                        <a:pt x="12" y="18"/>
                        <a:pt x="10" y="20"/>
                      </a:cubicBezTo>
                      <a:cubicBezTo>
                        <a:pt x="8" y="22"/>
                        <a:pt x="4" y="23"/>
                        <a:pt x="1" y="25"/>
                      </a:cubicBezTo>
                      <a:cubicBezTo>
                        <a:pt x="1" y="28"/>
                        <a:pt x="0" y="31"/>
                        <a:pt x="2" y="32"/>
                      </a:cubicBezTo>
                      <a:cubicBezTo>
                        <a:pt x="5" y="35"/>
                        <a:pt x="8" y="42"/>
                        <a:pt x="10" y="44"/>
                      </a:cubicBezTo>
                      <a:cubicBezTo>
                        <a:pt x="13" y="47"/>
                        <a:pt x="14" y="49"/>
                        <a:pt x="12" y="53"/>
                      </a:cubicBezTo>
                      <a:cubicBezTo>
                        <a:pt x="10" y="57"/>
                        <a:pt x="9" y="57"/>
                        <a:pt x="14" y="61"/>
                      </a:cubicBezTo>
                      <a:cubicBezTo>
                        <a:pt x="19" y="64"/>
                        <a:pt x="24" y="68"/>
                        <a:pt x="25" y="71"/>
                      </a:cubicBezTo>
                      <a:cubicBezTo>
                        <a:pt x="26" y="74"/>
                        <a:pt x="27" y="71"/>
                        <a:pt x="33" y="72"/>
                      </a:cubicBezTo>
                      <a:cubicBezTo>
                        <a:pt x="37" y="72"/>
                        <a:pt x="43" y="71"/>
                        <a:pt x="39" y="81"/>
                      </a:cubicBezTo>
                      <a:cubicBezTo>
                        <a:pt x="45" y="86"/>
                        <a:pt x="51" y="91"/>
                        <a:pt x="52" y="86"/>
                      </a:cubicBezTo>
                      <a:cubicBezTo>
                        <a:pt x="54" y="81"/>
                        <a:pt x="53" y="78"/>
                        <a:pt x="59" y="79"/>
                      </a:cubicBezTo>
                      <a:cubicBezTo>
                        <a:pt x="64" y="80"/>
                        <a:pt x="72" y="79"/>
                        <a:pt x="75" y="80"/>
                      </a:cubicBezTo>
                      <a:cubicBezTo>
                        <a:pt x="79" y="81"/>
                        <a:pt x="82" y="83"/>
                        <a:pt x="82" y="83"/>
                      </a:cubicBezTo>
                      <a:cubicBezTo>
                        <a:pt x="82" y="83"/>
                        <a:pt x="89" y="81"/>
                        <a:pt x="86" y="76"/>
                      </a:cubicBezTo>
                      <a:cubicBezTo>
                        <a:pt x="84" y="70"/>
                        <a:pt x="83" y="64"/>
                        <a:pt x="86" y="62"/>
                      </a:cubicBezTo>
                      <a:cubicBezTo>
                        <a:pt x="89" y="60"/>
                        <a:pt x="91" y="61"/>
                        <a:pt x="95" y="63"/>
                      </a:cubicBezTo>
                      <a:cubicBezTo>
                        <a:pt x="98" y="65"/>
                        <a:pt x="102" y="63"/>
                        <a:pt x="104" y="60"/>
                      </a:cubicBezTo>
                      <a:cubicBezTo>
                        <a:pt x="105" y="56"/>
                        <a:pt x="107" y="51"/>
                        <a:pt x="107" y="51"/>
                      </a:cubicBezTo>
                      <a:cubicBezTo>
                        <a:pt x="107" y="51"/>
                        <a:pt x="107" y="51"/>
                        <a:pt x="108" y="51"/>
                      </a:cubicBezTo>
                      <a:cubicBezTo>
                        <a:pt x="106" y="50"/>
                        <a:pt x="104" y="49"/>
                        <a:pt x="102" y="49"/>
                      </a:cubicBezTo>
                      <a:cubicBezTo>
                        <a:pt x="98" y="49"/>
                        <a:pt x="91" y="50"/>
                        <a:pt x="91" y="5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393" name="Freeform 90">
                  <a:extLst>
                    <a:ext uri="{FF2B5EF4-FFF2-40B4-BE49-F238E27FC236}">
                      <a16:creationId xmlns:a16="http://schemas.microsoft.com/office/drawing/2014/main" id="{D2F60233-4AF4-42B9-8446-E8A2ADE3E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4544" y="5216758"/>
                  <a:ext cx="570826" cy="570828"/>
                </a:xfrm>
                <a:custGeom>
                  <a:avLst/>
                  <a:gdLst>
                    <a:gd name="T0" fmla="*/ 329 w 133"/>
                    <a:gd name="T1" fmla="*/ 125 h 132"/>
                    <a:gd name="T2" fmla="*/ 308 w 133"/>
                    <a:gd name="T3" fmla="*/ 123 h 132"/>
                    <a:gd name="T4" fmla="*/ 278 w 133"/>
                    <a:gd name="T5" fmla="*/ 96 h 132"/>
                    <a:gd name="T6" fmla="*/ 273 w 133"/>
                    <a:gd name="T7" fmla="*/ 75 h 132"/>
                    <a:gd name="T8" fmla="*/ 268 w 133"/>
                    <a:gd name="T9" fmla="*/ 51 h 132"/>
                    <a:gd name="T10" fmla="*/ 246 w 133"/>
                    <a:gd name="T11" fmla="*/ 19 h 132"/>
                    <a:gd name="T12" fmla="*/ 244 w 133"/>
                    <a:gd name="T13" fmla="*/ 0 h 132"/>
                    <a:gd name="T14" fmla="*/ 244 w 133"/>
                    <a:gd name="T15" fmla="*/ 3 h 132"/>
                    <a:gd name="T16" fmla="*/ 214 w 133"/>
                    <a:gd name="T17" fmla="*/ 21 h 132"/>
                    <a:gd name="T18" fmla="*/ 198 w 133"/>
                    <a:gd name="T19" fmla="*/ 24 h 132"/>
                    <a:gd name="T20" fmla="*/ 179 w 133"/>
                    <a:gd name="T21" fmla="*/ 45 h 132"/>
                    <a:gd name="T22" fmla="*/ 155 w 133"/>
                    <a:gd name="T23" fmla="*/ 40 h 132"/>
                    <a:gd name="T24" fmla="*/ 126 w 133"/>
                    <a:gd name="T25" fmla="*/ 43 h 132"/>
                    <a:gd name="T26" fmla="*/ 128 w 133"/>
                    <a:gd name="T27" fmla="*/ 59 h 132"/>
                    <a:gd name="T28" fmla="*/ 158 w 133"/>
                    <a:gd name="T29" fmla="*/ 88 h 132"/>
                    <a:gd name="T30" fmla="*/ 163 w 133"/>
                    <a:gd name="T31" fmla="*/ 107 h 132"/>
                    <a:gd name="T32" fmla="*/ 145 w 133"/>
                    <a:gd name="T33" fmla="*/ 109 h 132"/>
                    <a:gd name="T34" fmla="*/ 131 w 133"/>
                    <a:gd name="T35" fmla="*/ 147 h 132"/>
                    <a:gd name="T36" fmla="*/ 107 w 133"/>
                    <a:gd name="T37" fmla="*/ 163 h 132"/>
                    <a:gd name="T38" fmla="*/ 75 w 133"/>
                    <a:gd name="T39" fmla="*/ 149 h 132"/>
                    <a:gd name="T40" fmla="*/ 51 w 133"/>
                    <a:gd name="T41" fmla="*/ 163 h 132"/>
                    <a:gd name="T42" fmla="*/ 35 w 133"/>
                    <a:gd name="T43" fmla="*/ 171 h 132"/>
                    <a:gd name="T44" fmla="*/ 29 w 133"/>
                    <a:gd name="T45" fmla="*/ 195 h 132"/>
                    <a:gd name="T46" fmla="*/ 19 w 133"/>
                    <a:gd name="T47" fmla="*/ 208 h 132"/>
                    <a:gd name="T48" fmla="*/ 11 w 133"/>
                    <a:gd name="T49" fmla="*/ 224 h 132"/>
                    <a:gd name="T50" fmla="*/ 19 w 133"/>
                    <a:gd name="T51" fmla="*/ 240 h 132"/>
                    <a:gd name="T52" fmla="*/ 16 w 133"/>
                    <a:gd name="T53" fmla="*/ 253 h 132"/>
                    <a:gd name="T54" fmla="*/ 35 w 133"/>
                    <a:gd name="T55" fmla="*/ 259 h 132"/>
                    <a:gd name="T56" fmla="*/ 40 w 133"/>
                    <a:gd name="T57" fmla="*/ 277 h 132"/>
                    <a:gd name="T58" fmla="*/ 21 w 133"/>
                    <a:gd name="T59" fmla="*/ 288 h 132"/>
                    <a:gd name="T60" fmla="*/ 3 w 133"/>
                    <a:gd name="T61" fmla="*/ 317 h 132"/>
                    <a:gd name="T62" fmla="*/ 5 w 133"/>
                    <a:gd name="T63" fmla="*/ 349 h 132"/>
                    <a:gd name="T64" fmla="*/ 32 w 133"/>
                    <a:gd name="T65" fmla="*/ 347 h 132"/>
                    <a:gd name="T66" fmla="*/ 46 w 133"/>
                    <a:gd name="T67" fmla="*/ 339 h 132"/>
                    <a:gd name="T68" fmla="*/ 54 w 133"/>
                    <a:gd name="T69" fmla="*/ 323 h 132"/>
                    <a:gd name="T70" fmla="*/ 59 w 133"/>
                    <a:gd name="T71" fmla="*/ 304 h 132"/>
                    <a:gd name="T72" fmla="*/ 72 w 133"/>
                    <a:gd name="T73" fmla="*/ 307 h 132"/>
                    <a:gd name="T74" fmla="*/ 83 w 133"/>
                    <a:gd name="T75" fmla="*/ 312 h 132"/>
                    <a:gd name="T76" fmla="*/ 91 w 133"/>
                    <a:gd name="T77" fmla="*/ 291 h 132"/>
                    <a:gd name="T78" fmla="*/ 104 w 133"/>
                    <a:gd name="T79" fmla="*/ 277 h 132"/>
                    <a:gd name="T80" fmla="*/ 115 w 133"/>
                    <a:gd name="T81" fmla="*/ 261 h 132"/>
                    <a:gd name="T82" fmla="*/ 120 w 133"/>
                    <a:gd name="T83" fmla="*/ 240 h 132"/>
                    <a:gd name="T84" fmla="*/ 137 w 133"/>
                    <a:gd name="T85" fmla="*/ 224 h 132"/>
                    <a:gd name="T86" fmla="*/ 179 w 133"/>
                    <a:gd name="T87" fmla="*/ 248 h 132"/>
                    <a:gd name="T88" fmla="*/ 182 w 133"/>
                    <a:gd name="T89" fmla="*/ 216 h 132"/>
                    <a:gd name="T90" fmla="*/ 195 w 133"/>
                    <a:gd name="T91" fmla="*/ 203 h 132"/>
                    <a:gd name="T92" fmla="*/ 190 w 133"/>
                    <a:gd name="T93" fmla="*/ 179 h 132"/>
                    <a:gd name="T94" fmla="*/ 206 w 133"/>
                    <a:gd name="T95" fmla="*/ 173 h 132"/>
                    <a:gd name="T96" fmla="*/ 219 w 133"/>
                    <a:gd name="T97" fmla="*/ 203 h 132"/>
                    <a:gd name="T98" fmla="*/ 230 w 133"/>
                    <a:gd name="T99" fmla="*/ 195 h 132"/>
                    <a:gd name="T100" fmla="*/ 241 w 133"/>
                    <a:gd name="T101" fmla="*/ 181 h 132"/>
                    <a:gd name="T102" fmla="*/ 257 w 133"/>
                    <a:gd name="T103" fmla="*/ 197 h 132"/>
                    <a:gd name="T104" fmla="*/ 273 w 133"/>
                    <a:gd name="T105" fmla="*/ 200 h 132"/>
                    <a:gd name="T106" fmla="*/ 270 w 133"/>
                    <a:gd name="T107" fmla="*/ 195 h 132"/>
                    <a:gd name="T108" fmla="*/ 278 w 133"/>
                    <a:gd name="T109" fmla="*/ 168 h 132"/>
                    <a:gd name="T110" fmla="*/ 300 w 133"/>
                    <a:gd name="T111" fmla="*/ 149 h 132"/>
                    <a:gd name="T112" fmla="*/ 337 w 133"/>
                    <a:gd name="T113" fmla="*/ 144 h 132"/>
                    <a:gd name="T114" fmla="*/ 345 w 133"/>
                    <a:gd name="T115" fmla="*/ 149 h 132"/>
                    <a:gd name="T116" fmla="*/ 329 w 133"/>
                    <a:gd name="T117" fmla="*/ 125 h 13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133" h="132">
                      <a:moveTo>
                        <a:pt x="123" y="47"/>
                      </a:moveTo>
                      <a:cubicBezTo>
                        <a:pt x="117" y="46"/>
                        <a:pt x="116" y="49"/>
                        <a:pt x="115" y="46"/>
                      </a:cubicBezTo>
                      <a:cubicBezTo>
                        <a:pt x="114" y="43"/>
                        <a:pt x="109" y="39"/>
                        <a:pt x="104" y="36"/>
                      </a:cubicBezTo>
                      <a:cubicBezTo>
                        <a:pt x="99" y="32"/>
                        <a:pt x="100" y="32"/>
                        <a:pt x="102" y="28"/>
                      </a:cubicBezTo>
                      <a:cubicBezTo>
                        <a:pt x="104" y="24"/>
                        <a:pt x="103" y="22"/>
                        <a:pt x="100" y="19"/>
                      </a:cubicBezTo>
                      <a:cubicBezTo>
                        <a:pt x="98" y="17"/>
                        <a:pt x="95" y="10"/>
                        <a:pt x="92" y="7"/>
                      </a:cubicBezTo>
                      <a:cubicBezTo>
                        <a:pt x="90" y="6"/>
                        <a:pt x="91" y="3"/>
                        <a:pt x="91" y="0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89" y="4"/>
                        <a:pt x="83" y="8"/>
                        <a:pt x="80" y="8"/>
                      </a:cubicBezTo>
                      <a:cubicBezTo>
                        <a:pt x="78" y="8"/>
                        <a:pt x="76" y="3"/>
                        <a:pt x="74" y="9"/>
                      </a:cubicBezTo>
                      <a:cubicBezTo>
                        <a:pt x="71" y="15"/>
                        <a:pt x="67" y="17"/>
                        <a:pt x="67" y="17"/>
                      </a:cubicBezTo>
                      <a:cubicBezTo>
                        <a:pt x="67" y="17"/>
                        <a:pt x="61" y="15"/>
                        <a:pt x="58" y="15"/>
                      </a:cubicBezTo>
                      <a:cubicBezTo>
                        <a:pt x="55" y="15"/>
                        <a:pt x="50" y="16"/>
                        <a:pt x="47" y="16"/>
                      </a:cubicBezTo>
                      <a:cubicBezTo>
                        <a:pt x="47" y="18"/>
                        <a:pt x="48" y="20"/>
                        <a:pt x="48" y="22"/>
                      </a:cubicBezTo>
                      <a:cubicBezTo>
                        <a:pt x="50" y="25"/>
                        <a:pt x="55" y="30"/>
                        <a:pt x="59" y="33"/>
                      </a:cubicBezTo>
                      <a:cubicBezTo>
                        <a:pt x="63" y="36"/>
                        <a:pt x="62" y="37"/>
                        <a:pt x="61" y="40"/>
                      </a:cubicBezTo>
                      <a:cubicBezTo>
                        <a:pt x="61" y="43"/>
                        <a:pt x="57" y="40"/>
                        <a:pt x="54" y="41"/>
                      </a:cubicBezTo>
                      <a:cubicBezTo>
                        <a:pt x="52" y="42"/>
                        <a:pt x="51" y="47"/>
                        <a:pt x="49" y="55"/>
                      </a:cubicBezTo>
                      <a:cubicBezTo>
                        <a:pt x="46" y="62"/>
                        <a:pt x="43" y="60"/>
                        <a:pt x="40" y="61"/>
                      </a:cubicBezTo>
                      <a:cubicBezTo>
                        <a:pt x="37" y="61"/>
                        <a:pt x="33" y="57"/>
                        <a:pt x="28" y="56"/>
                      </a:cubicBezTo>
                      <a:cubicBezTo>
                        <a:pt x="23" y="55"/>
                        <a:pt x="23" y="58"/>
                        <a:pt x="19" y="61"/>
                      </a:cubicBezTo>
                      <a:cubicBezTo>
                        <a:pt x="17" y="64"/>
                        <a:pt x="15" y="64"/>
                        <a:pt x="13" y="64"/>
                      </a:cubicBezTo>
                      <a:cubicBezTo>
                        <a:pt x="12" y="67"/>
                        <a:pt x="11" y="71"/>
                        <a:pt x="11" y="73"/>
                      </a:cubicBezTo>
                      <a:cubicBezTo>
                        <a:pt x="11" y="75"/>
                        <a:pt x="9" y="76"/>
                        <a:pt x="7" y="78"/>
                      </a:cubicBezTo>
                      <a:cubicBezTo>
                        <a:pt x="4" y="80"/>
                        <a:pt x="2" y="80"/>
                        <a:pt x="4" y="84"/>
                      </a:cubicBezTo>
                      <a:cubicBezTo>
                        <a:pt x="7" y="88"/>
                        <a:pt x="9" y="86"/>
                        <a:pt x="7" y="90"/>
                      </a:cubicBezTo>
                      <a:cubicBezTo>
                        <a:pt x="5" y="93"/>
                        <a:pt x="4" y="95"/>
                        <a:pt x="6" y="95"/>
                      </a:cubicBezTo>
                      <a:cubicBezTo>
                        <a:pt x="9" y="95"/>
                        <a:pt x="12" y="94"/>
                        <a:pt x="13" y="97"/>
                      </a:cubicBezTo>
                      <a:cubicBezTo>
                        <a:pt x="14" y="100"/>
                        <a:pt x="16" y="102"/>
                        <a:pt x="15" y="104"/>
                      </a:cubicBezTo>
                      <a:cubicBezTo>
                        <a:pt x="14" y="106"/>
                        <a:pt x="11" y="105"/>
                        <a:pt x="8" y="108"/>
                      </a:cubicBezTo>
                      <a:cubicBezTo>
                        <a:pt x="5" y="111"/>
                        <a:pt x="0" y="113"/>
                        <a:pt x="1" y="119"/>
                      </a:cubicBezTo>
                      <a:cubicBezTo>
                        <a:pt x="1" y="123"/>
                        <a:pt x="3" y="127"/>
                        <a:pt x="2" y="131"/>
                      </a:cubicBezTo>
                      <a:cubicBezTo>
                        <a:pt x="6" y="132"/>
                        <a:pt x="9" y="131"/>
                        <a:pt x="12" y="130"/>
                      </a:cubicBezTo>
                      <a:cubicBezTo>
                        <a:pt x="15" y="130"/>
                        <a:pt x="15" y="131"/>
                        <a:pt x="17" y="127"/>
                      </a:cubicBezTo>
                      <a:cubicBezTo>
                        <a:pt x="18" y="123"/>
                        <a:pt x="19" y="124"/>
                        <a:pt x="20" y="121"/>
                      </a:cubicBezTo>
                      <a:cubicBezTo>
                        <a:pt x="21" y="119"/>
                        <a:pt x="19" y="116"/>
                        <a:pt x="22" y="114"/>
                      </a:cubicBezTo>
                      <a:cubicBezTo>
                        <a:pt x="25" y="112"/>
                        <a:pt x="26" y="114"/>
                        <a:pt x="27" y="115"/>
                      </a:cubicBezTo>
                      <a:cubicBezTo>
                        <a:pt x="29" y="116"/>
                        <a:pt x="30" y="117"/>
                        <a:pt x="31" y="117"/>
                      </a:cubicBezTo>
                      <a:cubicBezTo>
                        <a:pt x="32" y="114"/>
                        <a:pt x="34" y="111"/>
                        <a:pt x="34" y="109"/>
                      </a:cubicBezTo>
                      <a:cubicBezTo>
                        <a:pt x="34" y="107"/>
                        <a:pt x="36" y="104"/>
                        <a:pt x="39" y="104"/>
                      </a:cubicBezTo>
                      <a:cubicBezTo>
                        <a:pt x="42" y="104"/>
                        <a:pt x="44" y="102"/>
                        <a:pt x="43" y="98"/>
                      </a:cubicBezTo>
                      <a:cubicBezTo>
                        <a:pt x="43" y="95"/>
                        <a:pt x="42" y="92"/>
                        <a:pt x="45" y="90"/>
                      </a:cubicBezTo>
                      <a:cubicBezTo>
                        <a:pt x="48" y="88"/>
                        <a:pt x="47" y="81"/>
                        <a:pt x="51" y="84"/>
                      </a:cubicBezTo>
                      <a:cubicBezTo>
                        <a:pt x="55" y="86"/>
                        <a:pt x="65" y="98"/>
                        <a:pt x="67" y="93"/>
                      </a:cubicBezTo>
                      <a:cubicBezTo>
                        <a:pt x="68" y="88"/>
                        <a:pt x="64" y="83"/>
                        <a:pt x="68" y="81"/>
                      </a:cubicBezTo>
                      <a:cubicBezTo>
                        <a:pt x="73" y="80"/>
                        <a:pt x="75" y="78"/>
                        <a:pt x="73" y="76"/>
                      </a:cubicBezTo>
                      <a:cubicBezTo>
                        <a:pt x="71" y="73"/>
                        <a:pt x="68" y="69"/>
                        <a:pt x="71" y="67"/>
                      </a:cubicBezTo>
                      <a:cubicBezTo>
                        <a:pt x="73" y="64"/>
                        <a:pt x="74" y="60"/>
                        <a:pt x="77" y="65"/>
                      </a:cubicBezTo>
                      <a:cubicBezTo>
                        <a:pt x="80" y="70"/>
                        <a:pt x="79" y="76"/>
                        <a:pt x="82" y="76"/>
                      </a:cubicBezTo>
                      <a:cubicBezTo>
                        <a:pt x="86" y="76"/>
                        <a:pt x="86" y="75"/>
                        <a:pt x="86" y="73"/>
                      </a:cubicBezTo>
                      <a:cubicBezTo>
                        <a:pt x="86" y="70"/>
                        <a:pt x="88" y="67"/>
                        <a:pt x="90" y="68"/>
                      </a:cubicBezTo>
                      <a:cubicBezTo>
                        <a:pt x="93" y="69"/>
                        <a:pt x="91" y="73"/>
                        <a:pt x="96" y="74"/>
                      </a:cubicBezTo>
                      <a:cubicBezTo>
                        <a:pt x="98" y="75"/>
                        <a:pt x="100" y="75"/>
                        <a:pt x="102" y="75"/>
                      </a:cubicBezTo>
                      <a:cubicBezTo>
                        <a:pt x="101" y="74"/>
                        <a:pt x="101" y="74"/>
                        <a:pt x="101" y="73"/>
                      </a:cubicBezTo>
                      <a:cubicBezTo>
                        <a:pt x="102" y="73"/>
                        <a:pt x="104" y="67"/>
                        <a:pt x="104" y="63"/>
                      </a:cubicBezTo>
                      <a:cubicBezTo>
                        <a:pt x="104" y="59"/>
                        <a:pt x="106" y="57"/>
                        <a:pt x="112" y="56"/>
                      </a:cubicBezTo>
                      <a:cubicBezTo>
                        <a:pt x="117" y="56"/>
                        <a:pt x="119" y="48"/>
                        <a:pt x="126" y="54"/>
                      </a:cubicBezTo>
                      <a:cubicBezTo>
                        <a:pt x="127" y="54"/>
                        <a:pt x="128" y="55"/>
                        <a:pt x="129" y="56"/>
                      </a:cubicBezTo>
                      <a:cubicBezTo>
                        <a:pt x="133" y="46"/>
                        <a:pt x="127" y="47"/>
                        <a:pt x="123" y="47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394" name="Freeform 96">
                  <a:extLst>
                    <a:ext uri="{FF2B5EF4-FFF2-40B4-BE49-F238E27FC236}">
                      <a16:creationId xmlns:a16="http://schemas.microsoft.com/office/drawing/2014/main" id="{CAE39AC9-532A-4E86-93C8-18FA4E8C73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2936" y="4978374"/>
                  <a:ext cx="561206" cy="454067"/>
                </a:xfrm>
                <a:custGeom>
                  <a:avLst/>
                  <a:gdLst>
                    <a:gd name="T0" fmla="*/ 350 w 131"/>
                    <a:gd name="T1" fmla="*/ 123 h 105"/>
                    <a:gd name="T2" fmla="*/ 331 w 131"/>
                    <a:gd name="T3" fmla="*/ 109 h 105"/>
                    <a:gd name="T4" fmla="*/ 310 w 131"/>
                    <a:gd name="T5" fmla="*/ 88 h 105"/>
                    <a:gd name="T6" fmla="*/ 307 w 131"/>
                    <a:gd name="T7" fmla="*/ 43 h 105"/>
                    <a:gd name="T8" fmla="*/ 291 w 131"/>
                    <a:gd name="T9" fmla="*/ 35 h 105"/>
                    <a:gd name="T10" fmla="*/ 278 w 131"/>
                    <a:gd name="T11" fmla="*/ 32 h 105"/>
                    <a:gd name="T12" fmla="*/ 265 w 131"/>
                    <a:gd name="T13" fmla="*/ 48 h 105"/>
                    <a:gd name="T14" fmla="*/ 251 w 131"/>
                    <a:gd name="T15" fmla="*/ 48 h 105"/>
                    <a:gd name="T16" fmla="*/ 248 w 131"/>
                    <a:gd name="T17" fmla="*/ 35 h 105"/>
                    <a:gd name="T18" fmla="*/ 238 w 131"/>
                    <a:gd name="T19" fmla="*/ 40 h 105"/>
                    <a:gd name="T20" fmla="*/ 230 w 131"/>
                    <a:gd name="T21" fmla="*/ 53 h 105"/>
                    <a:gd name="T22" fmla="*/ 216 w 131"/>
                    <a:gd name="T23" fmla="*/ 48 h 105"/>
                    <a:gd name="T24" fmla="*/ 206 w 131"/>
                    <a:gd name="T25" fmla="*/ 37 h 105"/>
                    <a:gd name="T26" fmla="*/ 187 w 131"/>
                    <a:gd name="T27" fmla="*/ 35 h 105"/>
                    <a:gd name="T28" fmla="*/ 179 w 131"/>
                    <a:gd name="T29" fmla="*/ 29 h 105"/>
                    <a:gd name="T30" fmla="*/ 179 w 131"/>
                    <a:gd name="T31" fmla="*/ 11 h 105"/>
                    <a:gd name="T32" fmla="*/ 176 w 131"/>
                    <a:gd name="T33" fmla="*/ 0 h 105"/>
                    <a:gd name="T34" fmla="*/ 147 w 131"/>
                    <a:gd name="T35" fmla="*/ 21 h 105"/>
                    <a:gd name="T36" fmla="*/ 152 w 131"/>
                    <a:gd name="T37" fmla="*/ 37 h 105"/>
                    <a:gd name="T38" fmla="*/ 158 w 131"/>
                    <a:gd name="T39" fmla="*/ 56 h 105"/>
                    <a:gd name="T40" fmla="*/ 152 w 131"/>
                    <a:gd name="T41" fmla="*/ 75 h 105"/>
                    <a:gd name="T42" fmla="*/ 147 w 131"/>
                    <a:gd name="T43" fmla="*/ 91 h 105"/>
                    <a:gd name="T44" fmla="*/ 118 w 131"/>
                    <a:gd name="T45" fmla="*/ 83 h 105"/>
                    <a:gd name="T46" fmla="*/ 83 w 131"/>
                    <a:gd name="T47" fmla="*/ 99 h 105"/>
                    <a:gd name="T48" fmla="*/ 56 w 131"/>
                    <a:gd name="T49" fmla="*/ 91 h 105"/>
                    <a:gd name="T50" fmla="*/ 32 w 131"/>
                    <a:gd name="T51" fmla="*/ 75 h 105"/>
                    <a:gd name="T52" fmla="*/ 0 w 131"/>
                    <a:gd name="T53" fmla="*/ 56 h 105"/>
                    <a:gd name="T54" fmla="*/ 0 w 131"/>
                    <a:gd name="T55" fmla="*/ 56 h 105"/>
                    <a:gd name="T56" fmla="*/ 21 w 131"/>
                    <a:gd name="T57" fmla="*/ 77 h 105"/>
                    <a:gd name="T58" fmla="*/ 35 w 131"/>
                    <a:gd name="T59" fmla="*/ 91 h 105"/>
                    <a:gd name="T60" fmla="*/ 29 w 131"/>
                    <a:gd name="T61" fmla="*/ 107 h 105"/>
                    <a:gd name="T62" fmla="*/ 59 w 131"/>
                    <a:gd name="T63" fmla="*/ 117 h 105"/>
                    <a:gd name="T64" fmla="*/ 43 w 131"/>
                    <a:gd name="T65" fmla="*/ 149 h 105"/>
                    <a:gd name="T66" fmla="*/ 37 w 131"/>
                    <a:gd name="T67" fmla="*/ 155 h 105"/>
                    <a:gd name="T68" fmla="*/ 56 w 131"/>
                    <a:gd name="T69" fmla="*/ 155 h 105"/>
                    <a:gd name="T70" fmla="*/ 64 w 131"/>
                    <a:gd name="T71" fmla="*/ 160 h 105"/>
                    <a:gd name="T72" fmla="*/ 69 w 131"/>
                    <a:gd name="T73" fmla="*/ 171 h 105"/>
                    <a:gd name="T74" fmla="*/ 104 w 131"/>
                    <a:gd name="T75" fmla="*/ 168 h 105"/>
                    <a:gd name="T76" fmla="*/ 112 w 131"/>
                    <a:gd name="T77" fmla="*/ 155 h 105"/>
                    <a:gd name="T78" fmla="*/ 123 w 131"/>
                    <a:gd name="T79" fmla="*/ 147 h 105"/>
                    <a:gd name="T80" fmla="*/ 134 w 131"/>
                    <a:gd name="T81" fmla="*/ 147 h 105"/>
                    <a:gd name="T82" fmla="*/ 144 w 131"/>
                    <a:gd name="T83" fmla="*/ 149 h 105"/>
                    <a:gd name="T84" fmla="*/ 136 w 131"/>
                    <a:gd name="T85" fmla="*/ 168 h 105"/>
                    <a:gd name="T86" fmla="*/ 166 w 131"/>
                    <a:gd name="T87" fmla="*/ 173 h 105"/>
                    <a:gd name="T88" fmla="*/ 174 w 131"/>
                    <a:gd name="T89" fmla="*/ 192 h 105"/>
                    <a:gd name="T90" fmla="*/ 198 w 131"/>
                    <a:gd name="T91" fmla="*/ 197 h 105"/>
                    <a:gd name="T92" fmla="*/ 206 w 131"/>
                    <a:gd name="T93" fmla="*/ 211 h 105"/>
                    <a:gd name="T94" fmla="*/ 208 w 131"/>
                    <a:gd name="T95" fmla="*/ 232 h 105"/>
                    <a:gd name="T96" fmla="*/ 195 w 131"/>
                    <a:gd name="T97" fmla="*/ 256 h 105"/>
                    <a:gd name="T98" fmla="*/ 200 w 131"/>
                    <a:gd name="T99" fmla="*/ 261 h 105"/>
                    <a:gd name="T100" fmla="*/ 206 w 131"/>
                    <a:gd name="T101" fmla="*/ 280 h 105"/>
                    <a:gd name="T102" fmla="*/ 211 w 131"/>
                    <a:gd name="T103" fmla="*/ 280 h 105"/>
                    <a:gd name="T104" fmla="*/ 214 w 131"/>
                    <a:gd name="T105" fmla="*/ 280 h 105"/>
                    <a:gd name="T106" fmla="*/ 230 w 131"/>
                    <a:gd name="T107" fmla="*/ 267 h 105"/>
                    <a:gd name="T108" fmla="*/ 251 w 131"/>
                    <a:gd name="T109" fmla="*/ 245 h 105"/>
                    <a:gd name="T110" fmla="*/ 275 w 131"/>
                    <a:gd name="T111" fmla="*/ 211 h 105"/>
                    <a:gd name="T112" fmla="*/ 294 w 131"/>
                    <a:gd name="T113" fmla="*/ 208 h 105"/>
                    <a:gd name="T114" fmla="*/ 299 w 131"/>
                    <a:gd name="T115" fmla="*/ 184 h 105"/>
                    <a:gd name="T116" fmla="*/ 305 w 131"/>
                    <a:gd name="T117" fmla="*/ 155 h 105"/>
                    <a:gd name="T118" fmla="*/ 350 w 131"/>
                    <a:gd name="T119" fmla="*/ 123 h 105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31" h="105">
                      <a:moveTo>
                        <a:pt x="131" y="46"/>
                      </a:moveTo>
                      <a:cubicBezTo>
                        <a:pt x="131" y="46"/>
                        <a:pt x="127" y="42"/>
                        <a:pt x="124" y="41"/>
                      </a:cubicBezTo>
                      <a:cubicBezTo>
                        <a:pt x="122" y="39"/>
                        <a:pt x="116" y="33"/>
                        <a:pt x="116" y="33"/>
                      </a:cubicBezTo>
                      <a:cubicBezTo>
                        <a:pt x="115" y="16"/>
                        <a:pt x="115" y="16"/>
                        <a:pt x="115" y="16"/>
                      </a:cubicBezTo>
                      <a:cubicBezTo>
                        <a:pt x="115" y="16"/>
                        <a:pt x="110" y="15"/>
                        <a:pt x="109" y="13"/>
                      </a:cubicBezTo>
                      <a:cubicBezTo>
                        <a:pt x="108" y="12"/>
                        <a:pt x="108" y="9"/>
                        <a:pt x="104" y="12"/>
                      </a:cubicBezTo>
                      <a:cubicBezTo>
                        <a:pt x="101" y="15"/>
                        <a:pt x="100" y="17"/>
                        <a:pt x="99" y="18"/>
                      </a:cubicBezTo>
                      <a:cubicBezTo>
                        <a:pt x="98" y="19"/>
                        <a:pt x="95" y="19"/>
                        <a:pt x="94" y="18"/>
                      </a:cubicBezTo>
                      <a:cubicBezTo>
                        <a:pt x="93" y="17"/>
                        <a:pt x="94" y="13"/>
                        <a:pt x="93" y="13"/>
                      </a:cubicBezTo>
                      <a:cubicBezTo>
                        <a:pt x="93" y="13"/>
                        <a:pt x="91" y="13"/>
                        <a:pt x="89" y="15"/>
                      </a:cubicBezTo>
                      <a:cubicBezTo>
                        <a:pt x="88" y="17"/>
                        <a:pt x="87" y="19"/>
                        <a:pt x="86" y="20"/>
                      </a:cubicBezTo>
                      <a:cubicBezTo>
                        <a:pt x="85" y="21"/>
                        <a:pt x="82" y="19"/>
                        <a:pt x="81" y="18"/>
                      </a:cubicBezTo>
                      <a:cubicBezTo>
                        <a:pt x="79" y="17"/>
                        <a:pt x="78" y="14"/>
                        <a:pt x="77" y="14"/>
                      </a:cubicBezTo>
                      <a:cubicBezTo>
                        <a:pt x="75" y="14"/>
                        <a:pt x="71" y="12"/>
                        <a:pt x="70" y="13"/>
                      </a:cubicBezTo>
                      <a:cubicBezTo>
                        <a:pt x="69" y="13"/>
                        <a:pt x="67" y="13"/>
                        <a:pt x="67" y="11"/>
                      </a:cubicBezTo>
                      <a:cubicBezTo>
                        <a:pt x="67" y="9"/>
                        <a:pt x="67" y="6"/>
                        <a:pt x="67" y="4"/>
                      </a:cubicBezTo>
                      <a:cubicBezTo>
                        <a:pt x="67" y="2"/>
                        <a:pt x="66" y="1"/>
                        <a:pt x="66" y="0"/>
                      </a:cubicBezTo>
                      <a:cubicBezTo>
                        <a:pt x="60" y="2"/>
                        <a:pt x="57" y="6"/>
                        <a:pt x="55" y="8"/>
                      </a:cubicBezTo>
                      <a:cubicBezTo>
                        <a:pt x="52" y="11"/>
                        <a:pt x="56" y="13"/>
                        <a:pt x="57" y="14"/>
                      </a:cubicBezTo>
                      <a:cubicBezTo>
                        <a:pt x="58" y="15"/>
                        <a:pt x="58" y="20"/>
                        <a:pt x="59" y="21"/>
                      </a:cubicBezTo>
                      <a:cubicBezTo>
                        <a:pt x="59" y="22"/>
                        <a:pt x="59" y="26"/>
                        <a:pt x="57" y="28"/>
                      </a:cubicBezTo>
                      <a:cubicBezTo>
                        <a:pt x="56" y="30"/>
                        <a:pt x="56" y="31"/>
                        <a:pt x="55" y="34"/>
                      </a:cubicBezTo>
                      <a:cubicBezTo>
                        <a:pt x="53" y="36"/>
                        <a:pt x="50" y="34"/>
                        <a:pt x="44" y="31"/>
                      </a:cubicBezTo>
                      <a:cubicBezTo>
                        <a:pt x="39" y="28"/>
                        <a:pt x="35" y="35"/>
                        <a:pt x="31" y="37"/>
                      </a:cubicBezTo>
                      <a:cubicBezTo>
                        <a:pt x="26" y="38"/>
                        <a:pt x="24" y="36"/>
                        <a:pt x="21" y="34"/>
                      </a:cubicBezTo>
                      <a:cubicBezTo>
                        <a:pt x="18" y="32"/>
                        <a:pt x="20" y="29"/>
                        <a:pt x="12" y="28"/>
                      </a:cubicBezTo>
                      <a:cubicBezTo>
                        <a:pt x="8" y="28"/>
                        <a:pt x="4" y="24"/>
                        <a:pt x="0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1" y="27"/>
                        <a:pt x="4" y="29"/>
                        <a:pt x="8" y="29"/>
                      </a:cubicBezTo>
                      <a:cubicBezTo>
                        <a:pt x="12" y="29"/>
                        <a:pt x="12" y="31"/>
                        <a:pt x="13" y="34"/>
                      </a:cubicBezTo>
                      <a:cubicBezTo>
                        <a:pt x="14" y="38"/>
                        <a:pt x="9" y="39"/>
                        <a:pt x="11" y="40"/>
                      </a:cubicBezTo>
                      <a:cubicBezTo>
                        <a:pt x="12" y="40"/>
                        <a:pt x="19" y="42"/>
                        <a:pt x="22" y="44"/>
                      </a:cubicBezTo>
                      <a:cubicBezTo>
                        <a:pt x="25" y="45"/>
                        <a:pt x="20" y="53"/>
                        <a:pt x="16" y="56"/>
                      </a:cubicBezTo>
                      <a:cubicBezTo>
                        <a:pt x="15" y="57"/>
                        <a:pt x="15" y="57"/>
                        <a:pt x="14" y="58"/>
                      </a:cubicBezTo>
                      <a:cubicBezTo>
                        <a:pt x="21" y="58"/>
                        <a:pt x="21" y="58"/>
                        <a:pt x="21" y="58"/>
                      </a:cubicBezTo>
                      <a:cubicBezTo>
                        <a:pt x="21" y="58"/>
                        <a:pt x="25" y="58"/>
                        <a:pt x="24" y="60"/>
                      </a:cubicBezTo>
                      <a:cubicBezTo>
                        <a:pt x="22" y="62"/>
                        <a:pt x="23" y="64"/>
                        <a:pt x="26" y="64"/>
                      </a:cubicBezTo>
                      <a:cubicBezTo>
                        <a:pt x="30" y="64"/>
                        <a:pt x="39" y="63"/>
                        <a:pt x="39" y="63"/>
                      </a:cubicBezTo>
                      <a:cubicBezTo>
                        <a:pt x="39" y="63"/>
                        <a:pt x="41" y="60"/>
                        <a:pt x="42" y="58"/>
                      </a:cubicBezTo>
                      <a:cubicBezTo>
                        <a:pt x="43" y="56"/>
                        <a:pt x="44" y="54"/>
                        <a:pt x="46" y="55"/>
                      </a:cubicBezTo>
                      <a:cubicBezTo>
                        <a:pt x="47" y="57"/>
                        <a:pt x="48" y="55"/>
                        <a:pt x="50" y="55"/>
                      </a:cubicBezTo>
                      <a:cubicBezTo>
                        <a:pt x="53" y="54"/>
                        <a:pt x="56" y="51"/>
                        <a:pt x="54" y="56"/>
                      </a:cubicBezTo>
                      <a:cubicBezTo>
                        <a:pt x="52" y="61"/>
                        <a:pt x="49" y="62"/>
                        <a:pt x="51" y="63"/>
                      </a:cubicBezTo>
                      <a:cubicBezTo>
                        <a:pt x="54" y="64"/>
                        <a:pt x="61" y="63"/>
                        <a:pt x="62" y="65"/>
                      </a:cubicBezTo>
                      <a:cubicBezTo>
                        <a:pt x="63" y="67"/>
                        <a:pt x="62" y="72"/>
                        <a:pt x="65" y="72"/>
                      </a:cubicBezTo>
                      <a:cubicBezTo>
                        <a:pt x="69" y="72"/>
                        <a:pt x="72" y="72"/>
                        <a:pt x="74" y="74"/>
                      </a:cubicBezTo>
                      <a:cubicBezTo>
                        <a:pt x="75" y="76"/>
                        <a:pt x="73" y="78"/>
                        <a:pt x="77" y="79"/>
                      </a:cubicBezTo>
                      <a:cubicBezTo>
                        <a:pt x="80" y="79"/>
                        <a:pt x="79" y="85"/>
                        <a:pt x="78" y="87"/>
                      </a:cubicBezTo>
                      <a:cubicBezTo>
                        <a:pt x="77" y="89"/>
                        <a:pt x="75" y="92"/>
                        <a:pt x="73" y="96"/>
                      </a:cubicBezTo>
                      <a:cubicBezTo>
                        <a:pt x="74" y="96"/>
                        <a:pt x="75" y="97"/>
                        <a:pt x="75" y="98"/>
                      </a:cubicBezTo>
                      <a:cubicBezTo>
                        <a:pt x="77" y="101"/>
                        <a:pt x="75" y="104"/>
                        <a:pt x="77" y="105"/>
                      </a:cubicBezTo>
                      <a:cubicBezTo>
                        <a:pt x="78" y="105"/>
                        <a:pt x="79" y="105"/>
                        <a:pt x="79" y="105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0" y="105"/>
                        <a:pt x="85" y="100"/>
                        <a:pt x="86" y="100"/>
                      </a:cubicBezTo>
                      <a:cubicBezTo>
                        <a:pt x="87" y="100"/>
                        <a:pt x="92" y="93"/>
                        <a:pt x="94" y="92"/>
                      </a:cubicBezTo>
                      <a:cubicBezTo>
                        <a:pt x="96" y="91"/>
                        <a:pt x="102" y="79"/>
                        <a:pt x="103" y="79"/>
                      </a:cubicBezTo>
                      <a:cubicBezTo>
                        <a:pt x="103" y="79"/>
                        <a:pt x="109" y="78"/>
                        <a:pt x="110" y="78"/>
                      </a:cubicBezTo>
                      <a:cubicBezTo>
                        <a:pt x="111" y="78"/>
                        <a:pt x="112" y="71"/>
                        <a:pt x="112" y="69"/>
                      </a:cubicBezTo>
                      <a:cubicBezTo>
                        <a:pt x="111" y="66"/>
                        <a:pt x="111" y="60"/>
                        <a:pt x="114" y="58"/>
                      </a:cubicBezTo>
                      <a:cubicBezTo>
                        <a:pt x="117" y="55"/>
                        <a:pt x="131" y="46"/>
                        <a:pt x="131" y="4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95" name="Freeform 97">
                  <a:extLst>
                    <a:ext uri="{FF2B5EF4-FFF2-40B4-BE49-F238E27FC236}">
                      <a16:creationId xmlns:a16="http://schemas.microsoft.com/office/drawing/2014/main" id="{5F84A4F0-FE0B-4948-AB5A-D630D08CDD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4110" y="5198920"/>
                  <a:ext cx="541964" cy="372984"/>
                </a:xfrm>
                <a:custGeom>
                  <a:avLst/>
                  <a:gdLst>
                    <a:gd name="T0" fmla="*/ 330 w 126"/>
                    <a:gd name="T1" fmla="*/ 75 h 86"/>
                    <a:gd name="T2" fmla="*/ 322 w 126"/>
                    <a:gd name="T3" fmla="*/ 64 h 86"/>
                    <a:gd name="T4" fmla="*/ 298 w 126"/>
                    <a:gd name="T5" fmla="*/ 56 h 86"/>
                    <a:gd name="T6" fmla="*/ 290 w 126"/>
                    <a:gd name="T7" fmla="*/ 37 h 86"/>
                    <a:gd name="T8" fmla="*/ 260 w 126"/>
                    <a:gd name="T9" fmla="*/ 35 h 86"/>
                    <a:gd name="T10" fmla="*/ 268 w 126"/>
                    <a:gd name="T11" fmla="*/ 13 h 86"/>
                    <a:gd name="T12" fmla="*/ 258 w 126"/>
                    <a:gd name="T13" fmla="*/ 11 h 86"/>
                    <a:gd name="T14" fmla="*/ 247 w 126"/>
                    <a:gd name="T15" fmla="*/ 13 h 86"/>
                    <a:gd name="T16" fmla="*/ 236 w 126"/>
                    <a:gd name="T17" fmla="*/ 19 h 86"/>
                    <a:gd name="T18" fmla="*/ 228 w 126"/>
                    <a:gd name="T19" fmla="*/ 32 h 86"/>
                    <a:gd name="T20" fmla="*/ 193 w 126"/>
                    <a:gd name="T21" fmla="*/ 35 h 86"/>
                    <a:gd name="T22" fmla="*/ 188 w 126"/>
                    <a:gd name="T23" fmla="*/ 24 h 86"/>
                    <a:gd name="T24" fmla="*/ 180 w 126"/>
                    <a:gd name="T25" fmla="*/ 19 h 86"/>
                    <a:gd name="T26" fmla="*/ 161 w 126"/>
                    <a:gd name="T27" fmla="*/ 19 h 86"/>
                    <a:gd name="T28" fmla="*/ 139 w 126"/>
                    <a:gd name="T29" fmla="*/ 40 h 86"/>
                    <a:gd name="T30" fmla="*/ 115 w 126"/>
                    <a:gd name="T31" fmla="*/ 51 h 86"/>
                    <a:gd name="T32" fmla="*/ 107 w 126"/>
                    <a:gd name="T33" fmla="*/ 70 h 86"/>
                    <a:gd name="T34" fmla="*/ 91 w 126"/>
                    <a:gd name="T35" fmla="*/ 80 h 86"/>
                    <a:gd name="T36" fmla="*/ 72 w 126"/>
                    <a:gd name="T37" fmla="*/ 83 h 86"/>
                    <a:gd name="T38" fmla="*/ 64 w 126"/>
                    <a:gd name="T39" fmla="*/ 104 h 86"/>
                    <a:gd name="T40" fmla="*/ 38 w 126"/>
                    <a:gd name="T41" fmla="*/ 112 h 86"/>
                    <a:gd name="T42" fmla="*/ 16 w 126"/>
                    <a:gd name="T43" fmla="*/ 110 h 86"/>
                    <a:gd name="T44" fmla="*/ 16 w 126"/>
                    <a:gd name="T45" fmla="*/ 147 h 86"/>
                    <a:gd name="T46" fmla="*/ 5 w 126"/>
                    <a:gd name="T47" fmla="*/ 166 h 86"/>
                    <a:gd name="T48" fmla="*/ 3 w 126"/>
                    <a:gd name="T49" fmla="*/ 163 h 86"/>
                    <a:gd name="T50" fmla="*/ 0 w 126"/>
                    <a:gd name="T51" fmla="*/ 185 h 86"/>
                    <a:gd name="T52" fmla="*/ 11 w 126"/>
                    <a:gd name="T53" fmla="*/ 203 h 86"/>
                    <a:gd name="T54" fmla="*/ 46 w 126"/>
                    <a:gd name="T55" fmla="*/ 206 h 86"/>
                    <a:gd name="T56" fmla="*/ 67 w 126"/>
                    <a:gd name="T57" fmla="*/ 174 h 86"/>
                    <a:gd name="T58" fmla="*/ 80 w 126"/>
                    <a:gd name="T59" fmla="*/ 195 h 86"/>
                    <a:gd name="T60" fmla="*/ 97 w 126"/>
                    <a:gd name="T61" fmla="*/ 203 h 86"/>
                    <a:gd name="T62" fmla="*/ 107 w 126"/>
                    <a:gd name="T63" fmla="*/ 211 h 86"/>
                    <a:gd name="T64" fmla="*/ 126 w 126"/>
                    <a:gd name="T65" fmla="*/ 211 h 86"/>
                    <a:gd name="T66" fmla="*/ 142 w 126"/>
                    <a:gd name="T67" fmla="*/ 230 h 86"/>
                    <a:gd name="T68" fmla="*/ 150 w 126"/>
                    <a:gd name="T69" fmla="*/ 219 h 86"/>
                    <a:gd name="T70" fmla="*/ 166 w 126"/>
                    <a:gd name="T71" fmla="*/ 209 h 86"/>
                    <a:gd name="T72" fmla="*/ 182 w 126"/>
                    <a:gd name="T73" fmla="*/ 203 h 86"/>
                    <a:gd name="T74" fmla="*/ 204 w 126"/>
                    <a:gd name="T75" fmla="*/ 193 h 86"/>
                    <a:gd name="T76" fmla="*/ 231 w 126"/>
                    <a:gd name="T77" fmla="*/ 174 h 86"/>
                    <a:gd name="T78" fmla="*/ 247 w 126"/>
                    <a:gd name="T79" fmla="*/ 171 h 86"/>
                    <a:gd name="T80" fmla="*/ 263 w 126"/>
                    <a:gd name="T81" fmla="*/ 155 h 86"/>
                    <a:gd name="T82" fmla="*/ 279 w 126"/>
                    <a:gd name="T83" fmla="*/ 147 h 86"/>
                    <a:gd name="T84" fmla="*/ 292 w 126"/>
                    <a:gd name="T85" fmla="*/ 128 h 86"/>
                    <a:gd name="T86" fmla="*/ 319 w 126"/>
                    <a:gd name="T87" fmla="*/ 123 h 86"/>
                    <a:gd name="T88" fmla="*/ 333 w 126"/>
                    <a:gd name="T89" fmla="*/ 99 h 86"/>
                    <a:gd name="T90" fmla="*/ 330 w 126"/>
                    <a:gd name="T91" fmla="*/ 75 h 8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26" h="86">
                      <a:moveTo>
                        <a:pt x="123" y="28"/>
                      </a:moveTo>
                      <a:cubicBezTo>
                        <a:pt x="119" y="27"/>
                        <a:pt x="121" y="26"/>
                        <a:pt x="120" y="24"/>
                      </a:cubicBezTo>
                      <a:cubicBezTo>
                        <a:pt x="118" y="22"/>
                        <a:pt x="115" y="21"/>
                        <a:pt x="111" y="21"/>
                      </a:cubicBezTo>
                      <a:cubicBezTo>
                        <a:pt x="108" y="21"/>
                        <a:pt x="109" y="17"/>
                        <a:pt x="108" y="14"/>
                      </a:cubicBezTo>
                      <a:cubicBezTo>
                        <a:pt x="107" y="12"/>
                        <a:pt x="100" y="14"/>
                        <a:pt x="97" y="13"/>
                      </a:cubicBezTo>
                      <a:cubicBezTo>
                        <a:pt x="95" y="12"/>
                        <a:pt x="98" y="10"/>
                        <a:pt x="100" y="5"/>
                      </a:cubicBezTo>
                      <a:cubicBezTo>
                        <a:pt x="102" y="0"/>
                        <a:pt x="99" y="3"/>
                        <a:pt x="96" y="4"/>
                      </a:cubicBezTo>
                      <a:cubicBezTo>
                        <a:pt x="94" y="5"/>
                        <a:pt x="93" y="6"/>
                        <a:pt x="92" y="5"/>
                      </a:cubicBezTo>
                      <a:cubicBezTo>
                        <a:pt x="90" y="3"/>
                        <a:pt x="89" y="6"/>
                        <a:pt x="88" y="7"/>
                      </a:cubicBezTo>
                      <a:cubicBezTo>
                        <a:pt x="87" y="9"/>
                        <a:pt x="85" y="12"/>
                        <a:pt x="85" y="12"/>
                      </a:cubicBezTo>
                      <a:cubicBezTo>
                        <a:pt x="85" y="12"/>
                        <a:pt x="76" y="13"/>
                        <a:pt x="72" y="13"/>
                      </a:cubicBezTo>
                      <a:cubicBezTo>
                        <a:pt x="69" y="14"/>
                        <a:pt x="68" y="11"/>
                        <a:pt x="70" y="9"/>
                      </a:cubicBezTo>
                      <a:cubicBezTo>
                        <a:pt x="71" y="7"/>
                        <a:pt x="67" y="7"/>
                        <a:pt x="67" y="7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57" y="9"/>
                        <a:pt x="56" y="11"/>
                        <a:pt x="52" y="15"/>
                      </a:cubicBezTo>
                      <a:cubicBezTo>
                        <a:pt x="48" y="20"/>
                        <a:pt x="48" y="20"/>
                        <a:pt x="43" y="19"/>
                      </a:cubicBezTo>
                      <a:cubicBezTo>
                        <a:pt x="38" y="18"/>
                        <a:pt x="41" y="21"/>
                        <a:pt x="40" y="26"/>
                      </a:cubicBezTo>
                      <a:cubicBezTo>
                        <a:pt x="38" y="31"/>
                        <a:pt x="37" y="31"/>
                        <a:pt x="34" y="30"/>
                      </a:cubicBezTo>
                      <a:cubicBezTo>
                        <a:pt x="32" y="29"/>
                        <a:pt x="27" y="31"/>
                        <a:pt x="27" y="31"/>
                      </a:cubicBezTo>
                      <a:cubicBezTo>
                        <a:pt x="27" y="31"/>
                        <a:pt x="25" y="36"/>
                        <a:pt x="24" y="39"/>
                      </a:cubicBezTo>
                      <a:cubicBezTo>
                        <a:pt x="22" y="42"/>
                        <a:pt x="18" y="44"/>
                        <a:pt x="14" y="42"/>
                      </a:cubicBezTo>
                      <a:cubicBezTo>
                        <a:pt x="11" y="40"/>
                        <a:pt x="9" y="39"/>
                        <a:pt x="6" y="41"/>
                      </a:cubicBezTo>
                      <a:cubicBezTo>
                        <a:pt x="3" y="43"/>
                        <a:pt x="4" y="50"/>
                        <a:pt x="6" y="55"/>
                      </a:cubicBezTo>
                      <a:cubicBezTo>
                        <a:pt x="9" y="61"/>
                        <a:pt x="2" y="62"/>
                        <a:pt x="2" y="62"/>
                      </a:cubicBezTo>
                      <a:cubicBezTo>
                        <a:pt x="2" y="62"/>
                        <a:pt x="2" y="62"/>
                        <a:pt x="1" y="61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75"/>
                        <a:pt x="4" y="76"/>
                      </a:cubicBezTo>
                      <a:cubicBezTo>
                        <a:pt x="7" y="78"/>
                        <a:pt x="14" y="81"/>
                        <a:pt x="17" y="77"/>
                      </a:cubicBezTo>
                      <a:cubicBezTo>
                        <a:pt x="19" y="72"/>
                        <a:pt x="23" y="61"/>
                        <a:pt x="25" y="65"/>
                      </a:cubicBezTo>
                      <a:cubicBezTo>
                        <a:pt x="27" y="70"/>
                        <a:pt x="25" y="73"/>
                        <a:pt x="30" y="73"/>
                      </a:cubicBezTo>
                      <a:cubicBezTo>
                        <a:pt x="34" y="73"/>
                        <a:pt x="34" y="74"/>
                        <a:pt x="36" y="76"/>
                      </a:cubicBezTo>
                      <a:cubicBezTo>
                        <a:pt x="37" y="78"/>
                        <a:pt x="37" y="80"/>
                        <a:pt x="40" y="79"/>
                      </a:cubicBezTo>
                      <a:cubicBezTo>
                        <a:pt x="43" y="78"/>
                        <a:pt x="44" y="77"/>
                        <a:pt x="47" y="79"/>
                      </a:cubicBezTo>
                      <a:cubicBezTo>
                        <a:pt x="48" y="80"/>
                        <a:pt x="51" y="83"/>
                        <a:pt x="53" y="86"/>
                      </a:cubicBezTo>
                      <a:cubicBezTo>
                        <a:pt x="54" y="84"/>
                        <a:pt x="54" y="82"/>
                        <a:pt x="56" y="82"/>
                      </a:cubicBezTo>
                      <a:cubicBezTo>
                        <a:pt x="59" y="82"/>
                        <a:pt x="58" y="78"/>
                        <a:pt x="62" y="78"/>
                      </a:cubicBezTo>
                      <a:cubicBezTo>
                        <a:pt x="66" y="77"/>
                        <a:pt x="63" y="77"/>
                        <a:pt x="68" y="76"/>
                      </a:cubicBezTo>
                      <a:cubicBezTo>
                        <a:pt x="73" y="75"/>
                        <a:pt x="76" y="72"/>
                        <a:pt x="76" y="72"/>
                      </a:cubicBezTo>
                      <a:cubicBezTo>
                        <a:pt x="76" y="72"/>
                        <a:pt x="82" y="65"/>
                        <a:pt x="86" y="65"/>
                      </a:cubicBezTo>
                      <a:cubicBezTo>
                        <a:pt x="90" y="66"/>
                        <a:pt x="90" y="66"/>
                        <a:pt x="92" y="64"/>
                      </a:cubicBezTo>
                      <a:cubicBezTo>
                        <a:pt x="95" y="61"/>
                        <a:pt x="95" y="58"/>
                        <a:pt x="98" y="58"/>
                      </a:cubicBezTo>
                      <a:cubicBezTo>
                        <a:pt x="102" y="58"/>
                        <a:pt x="102" y="58"/>
                        <a:pt x="104" y="55"/>
                      </a:cubicBezTo>
                      <a:cubicBezTo>
                        <a:pt x="106" y="52"/>
                        <a:pt x="106" y="49"/>
                        <a:pt x="109" y="48"/>
                      </a:cubicBezTo>
                      <a:cubicBezTo>
                        <a:pt x="112" y="48"/>
                        <a:pt x="117" y="45"/>
                        <a:pt x="119" y="46"/>
                      </a:cubicBezTo>
                      <a:cubicBezTo>
                        <a:pt x="121" y="41"/>
                        <a:pt x="123" y="38"/>
                        <a:pt x="124" y="37"/>
                      </a:cubicBezTo>
                      <a:cubicBezTo>
                        <a:pt x="125" y="34"/>
                        <a:pt x="126" y="29"/>
                        <a:pt x="123" y="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396" name="Freeform 103">
                  <a:extLst>
                    <a:ext uri="{FF2B5EF4-FFF2-40B4-BE49-F238E27FC236}">
                      <a16:creationId xmlns:a16="http://schemas.microsoft.com/office/drawing/2014/main" id="{77643A8A-46F1-47E1-9EE3-8187C06779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35124" y="5245949"/>
                  <a:ext cx="442551" cy="372984"/>
                </a:xfrm>
                <a:custGeom>
                  <a:avLst/>
                  <a:gdLst>
                    <a:gd name="T0" fmla="*/ 260 w 103"/>
                    <a:gd name="T1" fmla="*/ 83 h 86"/>
                    <a:gd name="T2" fmla="*/ 252 w 103"/>
                    <a:gd name="T3" fmla="*/ 53 h 86"/>
                    <a:gd name="T4" fmla="*/ 238 w 103"/>
                    <a:gd name="T5" fmla="*/ 45 h 86"/>
                    <a:gd name="T6" fmla="*/ 225 w 103"/>
                    <a:gd name="T7" fmla="*/ 21 h 86"/>
                    <a:gd name="T8" fmla="*/ 206 w 103"/>
                    <a:gd name="T9" fmla="*/ 11 h 86"/>
                    <a:gd name="T10" fmla="*/ 171 w 103"/>
                    <a:gd name="T11" fmla="*/ 13 h 86"/>
                    <a:gd name="T12" fmla="*/ 139 w 103"/>
                    <a:gd name="T13" fmla="*/ 29 h 86"/>
                    <a:gd name="T14" fmla="*/ 115 w 103"/>
                    <a:gd name="T15" fmla="*/ 19 h 86"/>
                    <a:gd name="T16" fmla="*/ 105 w 103"/>
                    <a:gd name="T17" fmla="*/ 16 h 86"/>
                    <a:gd name="T18" fmla="*/ 80 w 103"/>
                    <a:gd name="T19" fmla="*/ 45 h 86"/>
                    <a:gd name="T20" fmla="*/ 62 w 103"/>
                    <a:gd name="T21" fmla="*/ 37 h 86"/>
                    <a:gd name="T22" fmla="*/ 48 w 103"/>
                    <a:gd name="T23" fmla="*/ 35 h 86"/>
                    <a:gd name="T24" fmla="*/ 35 w 103"/>
                    <a:gd name="T25" fmla="*/ 35 h 86"/>
                    <a:gd name="T26" fmla="*/ 32 w 103"/>
                    <a:gd name="T27" fmla="*/ 43 h 86"/>
                    <a:gd name="T28" fmla="*/ 13 w 103"/>
                    <a:gd name="T29" fmla="*/ 53 h 86"/>
                    <a:gd name="T30" fmla="*/ 5 w 103"/>
                    <a:gd name="T31" fmla="*/ 72 h 86"/>
                    <a:gd name="T32" fmla="*/ 19 w 103"/>
                    <a:gd name="T33" fmla="*/ 91 h 86"/>
                    <a:gd name="T34" fmla="*/ 27 w 103"/>
                    <a:gd name="T35" fmla="*/ 112 h 86"/>
                    <a:gd name="T36" fmla="*/ 21 w 103"/>
                    <a:gd name="T37" fmla="*/ 128 h 86"/>
                    <a:gd name="T38" fmla="*/ 16 w 103"/>
                    <a:gd name="T39" fmla="*/ 139 h 86"/>
                    <a:gd name="T40" fmla="*/ 24 w 103"/>
                    <a:gd name="T41" fmla="*/ 163 h 86"/>
                    <a:gd name="T42" fmla="*/ 13 w 103"/>
                    <a:gd name="T43" fmla="*/ 177 h 86"/>
                    <a:gd name="T44" fmla="*/ 16 w 103"/>
                    <a:gd name="T45" fmla="*/ 185 h 86"/>
                    <a:gd name="T46" fmla="*/ 21 w 103"/>
                    <a:gd name="T47" fmla="*/ 195 h 86"/>
                    <a:gd name="T48" fmla="*/ 38 w 103"/>
                    <a:gd name="T49" fmla="*/ 206 h 86"/>
                    <a:gd name="T50" fmla="*/ 51 w 103"/>
                    <a:gd name="T51" fmla="*/ 211 h 86"/>
                    <a:gd name="T52" fmla="*/ 56 w 103"/>
                    <a:gd name="T53" fmla="*/ 225 h 86"/>
                    <a:gd name="T54" fmla="*/ 64 w 103"/>
                    <a:gd name="T55" fmla="*/ 227 h 86"/>
                    <a:gd name="T56" fmla="*/ 78 w 103"/>
                    <a:gd name="T57" fmla="*/ 214 h 86"/>
                    <a:gd name="T58" fmla="*/ 83 w 103"/>
                    <a:gd name="T59" fmla="*/ 203 h 86"/>
                    <a:gd name="T60" fmla="*/ 105 w 103"/>
                    <a:gd name="T61" fmla="*/ 211 h 86"/>
                    <a:gd name="T62" fmla="*/ 126 w 103"/>
                    <a:gd name="T63" fmla="*/ 219 h 86"/>
                    <a:gd name="T64" fmla="*/ 121 w 103"/>
                    <a:gd name="T65" fmla="*/ 206 h 86"/>
                    <a:gd name="T66" fmla="*/ 145 w 103"/>
                    <a:gd name="T67" fmla="*/ 203 h 86"/>
                    <a:gd name="T68" fmla="*/ 163 w 103"/>
                    <a:gd name="T69" fmla="*/ 211 h 86"/>
                    <a:gd name="T70" fmla="*/ 180 w 103"/>
                    <a:gd name="T71" fmla="*/ 198 h 86"/>
                    <a:gd name="T72" fmla="*/ 206 w 103"/>
                    <a:gd name="T73" fmla="*/ 182 h 86"/>
                    <a:gd name="T74" fmla="*/ 214 w 103"/>
                    <a:gd name="T75" fmla="*/ 171 h 86"/>
                    <a:gd name="T76" fmla="*/ 228 w 103"/>
                    <a:gd name="T77" fmla="*/ 177 h 86"/>
                    <a:gd name="T78" fmla="*/ 230 w 103"/>
                    <a:gd name="T79" fmla="*/ 158 h 86"/>
                    <a:gd name="T80" fmla="*/ 220 w 103"/>
                    <a:gd name="T81" fmla="*/ 150 h 86"/>
                    <a:gd name="T82" fmla="*/ 220 w 103"/>
                    <a:gd name="T83" fmla="*/ 136 h 86"/>
                    <a:gd name="T84" fmla="*/ 241 w 103"/>
                    <a:gd name="T85" fmla="*/ 118 h 86"/>
                    <a:gd name="T86" fmla="*/ 249 w 103"/>
                    <a:gd name="T87" fmla="*/ 102 h 86"/>
                    <a:gd name="T88" fmla="*/ 268 w 103"/>
                    <a:gd name="T89" fmla="*/ 104 h 86"/>
                    <a:gd name="T90" fmla="*/ 276 w 103"/>
                    <a:gd name="T91" fmla="*/ 96 h 86"/>
                    <a:gd name="T92" fmla="*/ 260 w 103"/>
                    <a:gd name="T93" fmla="*/ 83 h 8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03" h="86">
                      <a:moveTo>
                        <a:pt x="97" y="31"/>
                      </a:moveTo>
                      <a:cubicBezTo>
                        <a:pt x="97" y="26"/>
                        <a:pt x="99" y="19"/>
                        <a:pt x="94" y="20"/>
                      </a:cubicBezTo>
                      <a:cubicBezTo>
                        <a:pt x="90" y="20"/>
                        <a:pt x="90" y="22"/>
                        <a:pt x="89" y="17"/>
                      </a:cubicBezTo>
                      <a:cubicBezTo>
                        <a:pt x="88" y="13"/>
                        <a:pt x="86" y="10"/>
                        <a:pt x="84" y="8"/>
                      </a:cubicBezTo>
                      <a:cubicBezTo>
                        <a:pt x="83" y="6"/>
                        <a:pt x="80" y="4"/>
                        <a:pt x="77" y="4"/>
                      </a:cubicBezTo>
                      <a:cubicBezTo>
                        <a:pt x="75" y="3"/>
                        <a:pt x="69" y="3"/>
                        <a:pt x="64" y="5"/>
                      </a:cubicBezTo>
                      <a:cubicBezTo>
                        <a:pt x="59" y="8"/>
                        <a:pt x="54" y="13"/>
                        <a:pt x="52" y="11"/>
                      </a:cubicBezTo>
                      <a:cubicBezTo>
                        <a:pt x="50" y="10"/>
                        <a:pt x="43" y="7"/>
                        <a:pt x="43" y="7"/>
                      </a:cubicBezTo>
                      <a:cubicBezTo>
                        <a:pt x="43" y="7"/>
                        <a:pt x="42" y="0"/>
                        <a:pt x="39" y="6"/>
                      </a:cubicBezTo>
                      <a:cubicBezTo>
                        <a:pt x="36" y="12"/>
                        <a:pt x="32" y="17"/>
                        <a:pt x="30" y="17"/>
                      </a:cubicBezTo>
                      <a:cubicBezTo>
                        <a:pt x="28" y="17"/>
                        <a:pt x="23" y="14"/>
                        <a:pt x="23" y="14"/>
                      </a:cubicBezTo>
                      <a:cubicBezTo>
                        <a:pt x="23" y="14"/>
                        <a:pt x="21" y="11"/>
                        <a:pt x="18" y="13"/>
                      </a:cubicBezTo>
                      <a:cubicBezTo>
                        <a:pt x="16" y="15"/>
                        <a:pt x="14" y="13"/>
                        <a:pt x="13" y="13"/>
                      </a:cubicBezTo>
                      <a:cubicBezTo>
                        <a:pt x="13" y="14"/>
                        <a:pt x="13" y="15"/>
                        <a:pt x="12" y="16"/>
                      </a:cubicBezTo>
                      <a:cubicBezTo>
                        <a:pt x="10" y="20"/>
                        <a:pt x="7" y="17"/>
                        <a:pt x="5" y="20"/>
                      </a:cubicBezTo>
                      <a:cubicBezTo>
                        <a:pt x="4" y="23"/>
                        <a:pt x="0" y="24"/>
                        <a:pt x="2" y="27"/>
                      </a:cubicBezTo>
                      <a:cubicBezTo>
                        <a:pt x="4" y="29"/>
                        <a:pt x="4" y="30"/>
                        <a:pt x="7" y="34"/>
                      </a:cubicBezTo>
                      <a:cubicBezTo>
                        <a:pt x="9" y="38"/>
                        <a:pt x="11" y="38"/>
                        <a:pt x="10" y="42"/>
                      </a:cubicBezTo>
                      <a:cubicBezTo>
                        <a:pt x="9" y="47"/>
                        <a:pt x="10" y="45"/>
                        <a:pt x="8" y="48"/>
                      </a:cubicBezTo>
                      <a:cubicBezTo>
                        <a:pt x="6" y="52"/>
                        <a:pt x="5" y="47"/>
                        <a:pt x="6" y="52"/>
                      </a:cubicBezTo>
                      <a:cubicBezTo>
                        <a:pt x="7" y="57"/>
                        <a:pt x="10" y="56"/>
                        <a:pt x="9" y="61"/>
                      </a:cubicBezTo>
                      <a:cubicBezTo>
                        <a:pt x="9" y="65"/>
                        <a:pt x="5" y="61"/>
                        <a:pt x="5" y="66"/>
                      </a:cubicBezTo>
                      <a:cubicBezTo>
                        <a:pt x="5" y="67"/>
                        <a:pt x="5" y="68"/>
                        <a:pt x="6" y="69"/>
                      </a:cubicBezTo>
                      <a:cubicBezTo>
                        <a:pt x="7" y="69"/>
                        <a:pt x="8" y="71"/>
                        <a:pt x="8" y="73"/>
                      </a:cubicBezTo>
                      <a:cubicBezTo>
                        <a:pt x="9" y="76"/>
                        <a:pt x="12" y="76"/>
                        <a:pt x="14" y="77"/>
                      </a:cubicBezTo>
                      <a:cubicBezTo>
                        <a:pt x="17" y="78"/>
                        <a:pt x="19" y="76"/>
                        <a:pt x="19" y="79"/>
                      </a:cubicBezTo>
                      <a:cubicBezTo>
                        <a:pt x="19" y="82"/>
                        <a:pt x="19" y="81"/>
                        <a:pt x="21" y="84"/>
                      </a:cubicBezTo>
                      <a:cubicBezTo>
                        <a:pt x="22" y="86"/>
                        <a:pt x="22" y="85"/>
                        <a:pt x="24" y="85"/>
                      </a:cubicBezTo>
                      <a:cubicBezTo>
                        <a:pt x="27" y="85"/>
                        <a:pt x="30" y="82"/>
                        <a:pt x="29" y="80"/>
                      </a:cubicBezTo>
                      <a:cubicBezTo>
                        <a:pt x="27" y="78"/>
                        <a:pt x="27" y="75"/>
                        <a:pt x="31" y="76"/>
                      </a:cubicBezTo>
                      <a:cubicBezTo>
                        <a:pt x="35" y="77"/>
                        <a:pt x="39" y="77"/>
                        <a:pt x="39" y="79"/>
                      </a:cubicBezTo>
                      <a:cubicBezTo>
                        <a:pt x="39" y="82"/>
                        <a:pt x="47" y="82"/>
                        <a:pt x="47" y="82"/>
                      </a:cubicBezTo>
                      <a:cubicBezTo>
                        <a:pt x="47" y="82"/>
                        <a:pt x="41" y="77"/>
                        <a:pt x="45" y="77"/>
                      </a:cubicBezTo>
                      <a:cubicBezTo>
                        <a:pt x="50" y="77"/>
                        <a:pt x="52" y="74"/>
                        <a:pt x="54" y="76"/>
                      </a:cubicBezTo>
                      <a:cubicBezTo>
                        <a:pt x="55" y="77"/>
                        <a:pt x="58" y="79"/>
                        <a:pt x="61" y="79"/>
                      </a:cubicBezTo>
                      <a:cubicBezTo>
                        <a:pt x="65" y="79"/>
                        <a:pt x="59" y="76"/>
                        <a:pt x="67" y="74"/>
                      </a:cubicBezTo>
                      <a:cubicBezTo>
                        <a:pt x="74" y="72"/>
                        <a:pt x="75" y="68"/>
                        <a:pt x="77" y="68"/>
                      </a:cubicBezTo>
                      <a:cubicBezTo>
                        <a:pt x="78" y="68"/>
                        <a:pt x="77" y="61"/>
                        <a:pt x="80" y="64"/>
                      </a:cubicBezTo>
                      <a:cubicBezTo>
                        <a:pt x="83" y="67"/>
                        <a:pt x="83" y="67"/>
                        <a:pt x="85" y="66"/>
                      </a:cubicBezTo>
                      <a:cubicBezTo>
                        <a:pt x="87" y="65"/>
                        <a:pt x="87" y="60"/>
                        <a:pt x="86" y="59"/>
                      </a:cubicBezTo>
                      <a:cubicBezTo>
                        <a:pt x="86" y="58"/>
                        <a:pt x="84" y="56"/>
                        <a:pt x="82" y="56"/>
                      </a:cubicBezTo>
                      <a:cubicBezTo>
                        <a:pt x="81" y="55"/>
                        <a:pt x="78" y="53"/>
                        <a:pt x="82" y="51"/>
                      </a:cubicBezTo>
                      <a:cubicBezTo>
                        <a:pt x="86" y="49"/>
                        <a:pt x="89" y="46"/>
                        <a:pt x="90" y="44"/>
                      </a:cubicBezTo>
                      <a:cubicBezTo>
                        <a:pt x="91" y="43"/>
                        <a:pt x="90" y="38"/>
                        <a:pt x="93" y="38"/>
                      </a:cubicBezTo>
                      <a:cubicBezTo>
                        <a:pt x="97" y="38"/>
                        <a:pt x="97" y="39"/>
                        <a:pt x="100" y="39"/>
                      </a:cubicBezTo>
                      <a:cubicBezTo>
                        <a:pt x="102" y="38"/>
                        <a:pt x="102" y="37"/>
                        <a:pt x="103" y="36"/>
                      </a:cubicBezTo>
                      <a:cubicBezTo>
                        <a:pt x="100" y="34"/>
                        <a:pt x="98" y="32"/>
                        <a:pt x="97" y="31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97" name="Freeform 104">
                  <a:extLst>
                    <a:ext uri="{FF2B5EF4-FFF2-40B4-BE49-F238E27FC236}">
                      <a16:creationId xmlns:a16="http://schemas.microsoft.com/office/drawing/2014/main" id="{DE53E30A-794C-48C4-8BF8-287D5343F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1263" y="5211894"/>
                  <a:ext cx="549982" cy="368120"/>
                </a:xfrm>
                <a:custGeom>
                  <a:avLst/>
                  <a:gdLst>
                    <a:gd name="T0" fmla="*/ 332 w 128"/>
                    <a:gd name="T1" fmla="*/ 184 h 85"/>
                    <a:gd name="T2" fmla="*/ 324 w 128"/>
                    <a:gd name="T3" fmla="*/ 160 h 85"/>
                    <a:gd name="T4" fmla="*/ 330 w 128"/>
                    <a:gd name="T5" fmla="*/ 150 h 85"/>
                    <a:gd name="T6" fmla="*/ 335 w 128"/>
                    <a:gd name="T7" fmla="*/ 134 h 85"/>
                    <a:gd name="T8" fmla="*/ 327 w 128"/>
                    <a:gd name="T9" fmla="*/ 112 h 85"/>
                    <a:gd name="T10" fmla="*/ 314 w 128"/>
                    <a:gd name="T11" fmla="*/ 93 h 85"/>
                    <a:gd name="T12" fmla="*/ 322 w 128"/>
                    <a:gd name="T13" fmla="*/ 75 h 85"/>
                    <a:gd name="T14" fmla="*/ 340 w 128"/>
                    <a:gd name="T15" fmla="*/ 64 h 85"/>
                    <a:gd name="T16" fmla="*/ 340 w 128"/>
                    <a:gd name="T17" fmla="*/ 56 h 85"/>
                    <a:gd name="T18" fmla="*/ 340 w 128"/>
                    <a:gd name="T19" fmla="*/ 59 h 85"/>
                    <a:gd name="T20" fmla="*/ 308 w 128"/>
                    <a:gd name="T21" fmla="*/ 67 h 85"/>
                    <a:gd name="T22" fmla="*/ 263 w 128"/>
                    <a:gd name="T23" fmla="*/ 59 h 85"/>
                    <a:gd name="T24" fmla="*/ 244 w 128"/>
                    <a:gd name="T25" fmla="*/ 48 h 85"/>
                    <a:gd name="T26" fmla="*/ 225 w 128"/>
                    <a:gd name="T27" fmla="*/ 45 h 85"/>
                    <a:gd name="T28" fmla="*/ 198 w 128"/>
                    <a:gd name="T29" fmla="*/ 40 h 85"/>
                    <a:gd name="T30" fmla="*/ 182 w 128"/>
                    <a:gd name="T31" fmla="*/ 29 h 85"/>
                    <a:gd name="T32" fmla="*/ 163 w 128"/>
                    <a:gd name="T33" fmla="*/ 11 h 85"/>
                    <a:gd name="T34" fmla="*/ 139 w 128"/>
                    <a:gd name="T35" fmla="*/ 13 h 85"/>
                    <a:gd name="T36" fmla="*/ 118 w 128"/>
                    <a:gd name="T37" fmla="*/ 8 h 85"/>
                    <a:gd name="T38" fmla="*/ 107 w 128"/>
                    <a:gd name="T39" fmla="*/ 0 h 85"/>
                    <a:gd name="T40" fmla="*/ 94 w 128"/>
                    <a:gd name="T41" fmla="*/ 11 h 85"/>
                    <a:gd name="T42" fmla="*/ 88 w 128"/>
                    <a:gd name="T43" fmla="*/ 40 h 85"/>
                    <a:gd name="T44" fmla="*/ 83 w 128"/>
                    <a:gd name="T45" fmla="*/ 64 h 85"/>
                    <a:gd name="T46" fmla="*/ 62 w 128"/>
                    <a:gd name="T47" fmla="*/ 67 h 85"/>
                    <a:gd name="T48" fmla="*/ 40 w 128"/>
                    <a:gd name="T49" fmla="*/ 101 h 85"/>
                    <a:gd name="T50" fmla="*/ 19 w 128"/>
                    <a:gd name="T51" fmla="*/ 123 h 85"/>
                    <a:gd name="T52" fmla="*/ 0 w 128"/>
                    <a:gd name="T53" fmla="*/ 136 h 85"/>
                    <a:gd name="T54" fmla="*/ 16 w 128"/>
                    <a:gd name="T55" fmla="*/ 136 h 85"/>
                    <a:gd name="T56" fmla="*/ 27 w 128"/>
                    <a:gd name="T57" fmla="*/ 144 h 85"/>
                    <a:gd name="T58" fmla="*/ 54 w 128"/>
                    <a:gd name="T59" fmla="*/ 144 h 85"/>
                    <a:gd name="T60" fmla="*/ 94 w 128"/>
                    <a:gd name="T61" fmla="*/ 152 h 85"/>
                    <a:gd name="T62" fmla="*/ 107 w 128"/>
                    <a:gd name="T63" fmla="*/ 166 h 85"/>
                    <a:gd name="T64" fmla="*/ 126 w 128"/>
                    <a:gd name="T65" fmla="*/ 168 h 85"/>
                    <a:gd name="T66" fmla="*/ 150 w 128"/>
                    <a:gd name="T67" fmla="*/ 168 h 85"/>
                    <a:gd name="T68" fmla="*/ 158 w 128"/>
                    <a:gd name="T69" fmla="*/ 171 h 85"/>
                    <a:gd name="T70" fmla="*/ 174 w 128"/>
                    <a:gd name="T71" fmla="*/ 176 h 85"/>
                    <a:gd name="T72" fmla="*/ 204 w 128"/>
                    <a:gd name="T73" fmla="*/ 174 h 85"/>
                    <a:gd name="T74" fmla="*/ 212 w 128"/>
                    <a:gd name="T75" fmla="*/ 187 h 85"/>
                    <a:gd name="T76" fmla="*/ 236 w 128"/>
                    <a:gd name="T77" fmla="*/ 187 h 85"/>
                    <a:gd name="T78" fmla="*/ 255 w 128"/>
                    <a:gd name="T79" fmla="*/ 184 h 85"/>
                    <a:gd name="T80" fmla="*/ 265 w 128"/>
                    <a:gd name="T81" fmla="*/ 203 h 85"/>
                    <a:gd name="T82" fmla="*/ 287 w 128"/>
                    <a:gd name="T83" fmla="*/ 200 h 85"/>
                    <a:gd name="T84" fmla="*/ 300 w 128"/>
                    <a:gd name="T85" fmla="*/ 219 h 85"/>
                    <a:gd name="T86" fmla="*/ 308 w 128"/>
                    <a:gd name="T87" fmla="*/ 222 h 85"/>
                    <a:gd name="T88" fmla="*/ 319 w 128"/>
                    <a:gd name="T89" fmla="*/ 214 h 85"/>
                    <a:gd name="T90" fmla="*/ 319 w 128"/>
                    <a:gd name="T91" fmla="*/ 203 h 85"/>
                    <a:gd name="T92" fmla="*/ 322 w 128"/>
                    <a:gd name="T93" fmla="*/ 203 h 85"/>
                    <a:gd name="T94" fmla="*/ 322 w 128"/>
                    <a:gd name="T95" fmla="*/ 198 h 85"/>
                    <a:gd name="T96" fmla="*/ 332 w 128"/>
                    <a:gd name="T97" fmla="*/ 184 h 8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28" h="85">
                      <a:moveTo>
                        <a:pt x="124" y="69"/>
                      </a:moveTo>
                      <a:cubicBezTo>
                        <a:pt x="125" y="64"/>
                        <a:pt x="122" y="65"/>
                        <a:pt x="121" y="60"/>
                      </a:cubicBezTo>
                      <a:cubicBezTo>
                        <a:pt x="120" y="55"/>
                        <a:pt x="121" y="60"/>
                        <a:pt x="123" y="56"/>
                      </a:cubicBezTo>
                      <a:cubicBezTo>
                        <a:pt x="125" y="53"/>
                        <a:pt x="124" y="54"/>
                        <a:pt x="125" y="50"/>
                      </a:cubicBezTo>
                      <a:cubicBezTo>
                        <a:pt x="126" y="45"/>
                        <a:pt x="124" y="45"/>
                        <a:pt x="122" y="42"/>
                      </a:cubicBezTo>
                      <a:cubicBezTo>
                        <a:pt x="119" y="38"/>
                        <a:pt x="119" y="37"/>
                        <a:pt x="117" y="35"/>
                      </a:cubicBezTo>
                      <a:cubicBezTo>
                        <a:pt x="115" y="32"/>
                        <a:pt x="119" y="31"/>
                        <a:pt x="120" y="28"/>
                      </a:cubicBezTo>
                      <a:cubicBezTo>
                        <a:pt x="122" y="25"/>
                        <a:pt x="125" y="28"/>
                        <a:pt x="127" y="24"/>
                      </a:cubicBezTo>
                      <a:cubicBezTo>
                        <a:pt x="128" y="22"/>
                        <a:pt x="128" y="22"/>
                        <a:pt x="127" y="21"/>
                      </a:cubicBezTo>
                      <a:cubicBezTo>
                        <a:pt x="127" y="21"/>
                        <a:pt x="127" y="21"/>
                        <a:pt x="127" y="22"/>
                      </a:cubicBezTo>
                      <a:cubicBezTo>
                        <a:pt x="125" y="24"/>
                        <a:pt x="121" y="25"/>
                        <a:pt x="115" y="25"/>
                      </a:cubicBezTo>
                      <a:cubicBezTo>
                        <a:pt x="108" y="25"/>
                        <a:pt x="100" y="24"/>
                        <a:pt x="98" y="22"/>
                      </a:cubicBezTo>
                      <a:cubicBezTo>
                        <a:pt x="96" y="20"/>
                        <a:pt x="93" y="19"/>
                        <a:pt x="91" y="18"/>
                      </a:cubicBezTo>
                      <a:cubicBezTo>
                        <a:pt x="90" y="17"/>
                        <a:pt x="87" y="16"/>
                        <a:pt x="84" y="17"/>
                      </a:cubicBezTo>
                      <a:cubicBezTo>
                        <a:pt x="81" y="17"/>
                        <a:pt x="76" y="15"/>
                        <a:pt x="74" y="15"/>
                      </a:cubicBezTo>
                      <a:cubicBezTo>
                        <a:pt x="72" y="15"/>
                        <a:pt x="70" y="14"/>
                        <a:pt x="68" y="11"/>
                      </a:cubicBezTo>
                      <a:cubicBezTo>
                        <a:pt x="65" y="8"/>
                        <a:pt x="63" y="2"/>
                        <a:pt x="61" y="4"/>
                      </a:cubicBezTo>
                      <a:cubicBezTo>
                        <a:pt x="58" y="6"/>
                        <a:pt x="54" y="5"/>
                        <a:pt x="52" y="5"/>
                      </a:cubicBezTo>
                      <a:cubicBezTo>
                        <a:pt x="49" y="5"/>
                        <a:pt x="47" y="5"/>
                        <a:pt x="44" y="3"/>
                      </a:cubicBezTo>
                      <a:cubicBezTo>
                        <a:pt x="43" y="2"/>
                        <a:pt x="41" y="1"/>
                        <a:pt x="40" y="0"/>
                      </a:cubicBezTo>
                      <a:cubicBezTo>
                        <a:pt x="37" y="2"/>
                        <a:pt x="36" y="3"/>
                        <a:pt x="35" y="4"/>
                      </a:cubicBezTo>
                      <a:cubicBezTo>
                        <a:pt x="32" y="6"/>
                        <a:pt x="32" y="12"/>
                        <a:pt x="33" y="15"/>
                      </a:cubicBezTo>
                      <a:cubicBezTo>
                        <a:pt x="33" y="17"/>
                        <a:pt x="32" y="24"/>
                        <a:pt x="31" y="24"/>
                      </a:cubicBezTo>
                      <a:cubicBezTo>
                        <a:pt x="30" y="24"/>
                        <a:pt x="24" y="25"/>
                        <a:pt x="23" y="25"/>
                      </a:cubicBezTo>
                      <a:cubicBezTo>
                        <a:pt x="23" y="25"/>
                        <a:pt x="17" y="37"/>
                        <a:pt x="15" y="38"/>
                      </a:cubicBezTo>
                      <a:cubicBezTo>
                        <a:pt x="13" y="39"/>
                        <a:pt x="7" y="46"/>
                        <a:pt x="7" y="46"/>
                      </a:cubicBezTo>
                      <a:cubicBezTo>
                        <a:pt x="6" y="46"/>
                        <a:pt x="0" y="51"/>
                        <a:pt x="0" y="51"/>
                      </a:cubicBezTo>
                      <a:cubicBezTo>
                        <a:pt x="2" y="51"/>
                        <a:pt x="5" y="50"/>
                        <a:pt x="6" y="51"/>
                      </a:cubicBezTo>
                      <a:cubicBezTo>
                        <a:pt x="7" y="53"/>
                        <a:pt x="8" y="53"/>
                        <a:pt x="10" y="54"/>
                      </a:cubicBezTo>
                      <a:cubicBezTo>
                        <a:pt x="11" y="55"/>
                        <a:pt x="15" y="55"/>
                        <a:pt x="20" y="54"/>
                      </a:cubicBezTo>
                      <a:cubicBezTo>
                        <a:pt x="26" y="54"/>
                        <a:pt x="35" y="55"/>
                        <a:pt x="35" y="57"/>
                      </a:cubicBezTo>
                      <a:cubicBezTo>
                        <a:pt x="36" y="59"/>
                        <a:pt x="37" y="62"/>
                        <a:pt x="40" y="62"/>
                      </a:cubicBezTo>
                      <a:cubicBezTo>
                        <a:pt x="43" y="62"/>
                        <a:pt x="46" y="62"/>
                        <a:pt x="47" y="63"/>
                      </a:cubicBezTo>
                      <a:cubicBezTo>
                        <a:pt x="49" y="65"/>
                        <a:pt x="54" y="63"/>
                        <a:pt x="56" y="63"/>
                      </a:cubicBezTo>
                      <a:cubicBezTo>
                        <a:pt x="57" y="62"/>
                        <a:pt x="59" y="61"/>
                        <a:pt x="59" y="64"/>
                      </a:cubicBezTo>
                      <a:cubicBezTo>
                        <a:pt x="59" y="67"/>
                        <a:pt x="60" y="66"/>
                        <a:pt x="65" y="66"/>
                      </a:cubicBezTo>
                      <a:cubicBezTo>
                        <a:pt x="70" y="66"/>
                        <a:pt x="74" y="63"/>
                        <a:pt x="76" y="65"/>
                      </a:cubicBezTo>
                      <a:cubicBezTo>
                        <a:pt x="78" y="66"/>
                        <a:pt x="75" y="68"/>
                        <a:pt x="79" y="70"/>
                      </a:cubicBezTo>
                      <a:cubicBezTo>
                        <a:pt x="82" y="71"/>
                        <a:pt x="84" y="70"/>
                        <a:pt x="88" y="70"/>
                      </a:cubicBezTo>
                      <a:cubicBezTo>
                        <a:pt x="92" y="70"/>
                        <a:pt x="93" y="67"/>
                        <a:pt x="95" y="69"/>
                      </a:cubicBezTo>
                      <a:cubicBezTo>
                        <a:pt x="97" y="71"/>
                        <a:pt x="94" y="76"/>
                        <a:pt x="99" y="76"/>
                      </a:cubicBezTo>
                      <a:cubicBezTo>
                        <a:pt x="103" y="76"/>
                        <a:pt x="104" y="73"/>
                        <a:pt x="107" y="75"/>
                      </a:cubicBezTo>
                      <a:cubicBezTo>
                        <a:pt x="110" y="77"/>
                        <a:pt x="112" y="82"/>
                        <a:pt x="112" y="82"/>
                      </a:cubicBezTo>
                      <a:cubicBezTo>
                        <a:pt x="112" y="82"/>
                        <a:pt x="113" y="80"/>
                        <a:pt x="115" y="83"/>
                      </a:cubicBezTo>
                      <a:cubicBezTo>
                        <a:pt x="117" y="85"/>
                        <a:pt x="119" y="81"/>
                        <a:pt x="119" y="80"/>
                      </a:cubicBezTo>
                      <a:cubicBezTo>
                        <a:pt x="120" y="79"/>
                        <a:pt x="118" y="76"/>
                        <a:pt x="119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6"/>
                        <a:pt x="120" y="75"/>
                        <a:pt x="120" y="74"/>
                      </a:cubicBezTo>
                      <a:cubicBezTo>
                        <a:pt x="120" y="69"/>
                        <a:pt x="124" y="73"/>
                        <a:pt x="124" y="69"/>
                      </a:cubicBezTo>
                      <a:close/>
                    </a:path>
                  </a:pathLst>
                </a:custGeom>
                <a:pattFill prst="wdDnDiag">
                  <a:fgClr>
                    <a:srgbClr val="C00000"/>
                  </a:fgClr>
                  <a:bgClr>
                    <a:schemeClr val="accent4"/>
                  </a:bgClr>
                </a:patt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98" name="Freeform 105">
                  <a:extLst>
                    <a:ext uri="{FF2B5EF4-FFF2-40B4-BE49-F238E27FC236}">
                      <a16:creationId xmlns:a16="http://schemas.microsoft.com/office/drawing/2014/main" id="{5E6405BF-3CA0-4013-99EA-F8F235FA5A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5194" y="5025401"/>
                  <a:ext cx="391240" cy="295144"/>
                </a:xfrm>
                <a:custGeom>
                  <a:avLst/>
                  <a:gdLst>
                    <a:gd name="T0" fmla="*/ 223 w 91"/>
                    <a:gd name="T1" fmla="*/ 150 h 68"/>
                    <a:gd name="T2" fmla="*/ 198 w 91"/>
                    <a:gd name="T3" fmla="*/ 137 h 68"/>
                    <a:gd name="T4" fmla="*/ 201 w 91"/>
                    <a:gd name="T5" fmla="*/ 120 h 68"/>
                    <a:gd name="T6" fmla="*/ 188 w 91"/>
                    <a:gd name="T7" fmla="*/ 99 h 68"/>
                    <a:gd name="T8" fmla="*/ 185 w 91"/>
                    <a:gd name="T9" fmla="*/ 75 h 68"/>
                    <a:gd name="T10" fmla="*/ 172 w 91"/>
                    <a:gd name="T11" fmla="*/ 64 h 68"/>
                    <a:gd name="T12" fmla="*/ 156 w 91"/>
                    <a:gd name="T13" fmla="*/ 48 h 68"/>
                    <a:gd name="T14" fmla="*/ 147 w 91"/>
                    <a:gd name="T15" fmla="*/ 37 h 68"/>
                    <a:gd name="T16" fmla="*/ 113 w 91"/>
                    <a:gd name="T17" fmla="*/ 32 h 68"/>
                    <a:gd name="T18" fmla="*/ 110 w 91"/>
                    <a:gd name="T19" fmla="*/ 13 h 68"/>
                    <a:gd name="T20" fmla="*/ 70 w 91"/>
                    <a:gd name="T21" fmla="*/ 11 h 68"/>
                    <a:gd name="T22" fmla="*/ 54 w 91"/>
                    <a:gd name="T23" fmla="*/ 24 h 68"/>
                    <a:gd name="T24" fmla="*/ 38 w 91"/>
                    <a:gd name="T25" fmla="*/ 24 h 68"/>
                    <a:gd name="T26" fmla="*/ 16 w 91"/>
                    <a:gd name="T27" fmla="*/ 3 h 68"/>
                    <a:gd name="T28" fmla="*/ 0 w 91"/>
                    <a:gd name="T29" fmla="*/ 13 h 68"/>
                    <a:gd name="T30" fmla="*/ 3 w 91"/>
                    <a:gd name="T31" fmla="*/ 59 h 68"/>
                    <a:gd name="T32" fmla="*/ 24 w 91"/>
                    <a:gd name="T33" fmla="*/ 80 h 68"/>
                    <a:gd name="T34" fmla="*/ 43 w 91"/>
                    <a:gd name="T35" fmla="*/ 94 h 68"/>
                    <a:gd name="T36" fmla="*/ 11 w 91"/>
                    <a:gd name="T37" fmla="*/ 115 h 68"/>
                    <a:gd name="T38" fmla="*/ 21 w 91"/>
                    <a:gd name="T39" fmla="*/ 123 h 68"/>
                    <a:gd name="T40" fmla="*/ 43 w 91"/>
                    <a:gd name="T41" fmla="*/ 128 h 68"/>
                    <a:gd name="T42" fmla="*/ 67 w 91"/>
                    <a:gd name="T43" fmla="*/ 126 h 68"/>
                    <a:gd name="T44" fmla="*/ 86 w 91"/>
                    <a:gd name="T45" fmla="*/ 145 h 68"/>
                    <a:gd name="T46" fmla="*/ 102 w 91"/>
                    <a:gd name="T47" fmla="*/ 155 h 68"/>
                    <a:gd name="T48" fmla="*/ 129 w 91"/>
                    <a:gd name="T49" fmla="*/ 161 h 68"/>
                    <a:gd name="T50" fmla="*/ 147 w 91"/>
                    <a:gd name="T51" fmla="*/ 163 h 68"/>
                    <a:gd name="T52" fmla="*/ 166 w 91"/>
                    <a:gd name="T53" fmla="*/ 174 h 68"/>
                    <a:gd name="T54" fmla="*/ 212 w 91"/>
                    <a:gd name="T55" fmla="*/ 182 h 68"/>
                    <a:gd name="T56" fmla="*/ 244 w 91"/>
                    <a:gd name="T57" fmla="*/ 174 h 68"/>
                    <a:gd name="T58" fmla="*/ 244 w 91"/>
                    <a:gd name="T59" fmla="*/ 171 h 68"/>
                    <a:gd name="T60" fmla="*/ 241 w 91"/>
                    <a:gd name="T61" fmla="*/ 163 h 68"/>
                    <a:gd name="T62" fmla="*/ 223 w 91"/>
                    <a:gd name="T63" fmla="*/ 150 h 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1" h="68">
                      <a:moveTo>
                        <a:pt x="83" y="56"/>
                      </a:moveTo>
                      <a:cubicBezTo>
                        <a:pt x="78" y="52"/>
                        <a:pt x="76" y="53"/>
                        <a:pt x="74" y="51"/>
                      </a:cubicBezTo>
                      <a:cubicBezTo>
                        <a:pt x="72" y="48"/>
                        <a:pt x="77" y="49"/>
                        <a:pt x="75" y="45"/>
                      </a:cubicBezTo>
                      <a:cubicBezTo>
                        <a:pt x="73" y="41"/>
                        <a:pt x="72" y="39"/>
                        <a:pt x="70" y="37"/>
                      </a:cubicBezTo>
                      <a:cubicBezTo>
                        <a:pt x="67" y="35"/>
                        <a:pt x="69" y="28"/>
                        <a:pt x="69" y="28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64" y="24"/>
                        <a:pt x="59" y="19"/>
                        <a:pt x="58" y="18"/>
                      </a:cubicBezTo>
                      <a:cubicBezTo>
                        <a:pt x="57" y="17"/>
                        <a:pt x="55" y="14"/>
                        <a:pt x="55" y="14"/>
                      </a:cubicBezTo>
                      <a:cubicBezTo>
                        <a:pt x="55" y="14"/>
                        <a:pt x="42" y="15"/>
                        <a:pt x="42" y="12"/>
                      </a:cubicBezTo>
                      <a:cubicBezTo>
                        <a:pt x="42" y="8"/>
                        <a:pt x="43" y="4"/>
                        <a:pt x="41" y="5"/>
                      </a:cubicBezTo>
                      <a:cubicBezTo>
                        <a:pt x="38" y="5"/>
                        <a:pt x="26" y="4"/>
                        <a:pt x="26" y="4"/>
                      </a:cubicBezTo>
                      <a:cubicBezTo>
                        <a:pt x="26" y="4"/>
                        <a:pt x="22" y="8"/>
                        <a:pt x="20" y="9"/>
                      </a:cubicBezTo>
                      <a:cubicBezTo>
                        <a:pt x="19" y="11"/>
                        <a:pt x="15" y="12"/>
                        <a:pt x="14" y="9"/>
                      </a:cubicBezTo>
                      <a:cubicBezTo>
                        <a:pt x="12" y="7"/>
                        <a:pt x="7" y="1"/>
                        <a:pt x="6" y="1"/>
                      </a:cubicBezTo>
                      <a:cubicBezTo>
                        <a:pt x="6" y="0"/>
                        <a:pt x="0" y="5"/>
                        <a:pt x="0" y="5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7" y="28"/>
                        <a:pt x="9" y="30"/>
                      </a:cubicBezTo>
                      <a:cubicBezTo>
                        <a:pt x="12" y="31"/>
                        <a:pt x="16" y="35"/>
                        <a:pt x="16" y="35"/>
                      </a:cubicBezTo>
                      <a:cubicBezTo>
                        <a:pt x="16" y="35"/>
                        <a:pt x="9" y="40"/>
                        <a:pt x="4" y="43"/>
                      </a:cubicBezTo>
                      <a:cubicBezTo>
                        <a:pt x="5" y="44"/>
                        <a:pt x="7" y="45"/>
                        <a:pt x="8" y="46"/>
                      </a:cubicBezTo>
                      <a:cubicBezTo>
                        <a:pt x="11" y="48"/>
                        <a:pt x="13" y="48"/>
                        <a:pt x="16" y="48"/>
                      </a:cubicBezTo>
                      <a:cubicBezTo>
                        <a:pt x="18" y="48"/>
                        <a:pt x="22" y="49"/>
                        <a:pt x="25" y="47"/>
                      </a:cubicBezTo>
                      <a:cubicBezTo>
                        <a:pt x="27" y="45"/>
                        <a:pt x="29" y="51"/>
                        <a:pt x="32" y="54"/>
                      </a:cubicBezTo>
                      <a:cubicBezTo>
                        <a:pt x="34" y="57"/>
                        <a:pt x="36" y="58"/>
                        <a:pt x="38" y="58"/>
                      </a:cubicBezTo>
                      <a:cubicBezTo>
                        <a:pt x="40" y="58"/>
                        <a:pt x="45" y="60"/>
                        <a:pt x="48" y="60"/>
                      </a:cubicBezTo>
                      <a:cubicBezTo>
                        <a:pt x="51" y="59"/>
                        <a:pt x="54" y="60"/>
                        <a:pt x="55" y="61"/>
                      </a:cubicBezTo>
                      <a:cubicBezTo>
                        <a:pt x="57" y="62"/>
                        <a:pt x="60" y="63"/>
                        <a:pt x="62" y="65"/>
                      </a:cubicBezTo>
                      <a:cubicBezTo>
                        <a:pt x="64" y="67"/>
                        <a:pt x="72" y="68"/>
                        <a:pt x="79" y="68"/>
                      </a:cubicBezTo>
                      <a:cubicBezTo>
                        <a:pt x="85" y="68"/>
                        <a:pt x="89" y="67"/>
                        <a:pt x="91" y="65"/>
                      </a:cubicBezTo>
                      <a:cubicBezTo>
                        <a:pt x="91" y="64"/>
                        <a:pt x="91" y="64"/>
                        <a:pt x="91" y="64"/>
                      </a:cubicBezTo>
                      <a:cubicBezTo>
                        <a:pt x="91" y="63"/>
                        <a:pt x="90" y="63"/>
                        <a:pt x="90" y="61"/>
                      </a:cubicBezTo>
                      <a:cubicBezTo>
                        <a:pt x="89" y="57"/>
                        <a:pt x="88" y="59"/>
                        <a:pt x="83" y="5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</p:grpSp>
          <p:sp>
            <p:nvSpPr>
              <p:cNvPr id="391" name="Freeform 79">
                <a:extLst>
                  <a:ext uri="{FF2B5EF4-FFF2-40B4-BE49-F238E27FC236}">
                    <a16:creationId xmlns:a16="http://schemas.microsoft.com/office/drawing/2014/main" id="{EAF9D011-B765-4262-8DEE-DEA7E26268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78211" y="4289202"/>
                <a:ext cx="548377" cy="637316"/>
              </a:xfrm>
              <a:custGeom>
                <a:avLst/>
                <a:gdLst>
                  <a:gd name="T0" fmla="*/ 318 w 128"/>
                  <a:gd name="T1" fmla="*/ 235 h 147"/>
                  <a:gd name="T2" fmla="*/ 321 w 128"/>
                  <a:gd name="T3" fmla="*/ 203 h 147"/>
                  <a:gd name="T4" fmla="*/ 265 w 128"/>
                  <a:gd name="T5" fmla="*/ 198 h 147"/>
                  <a:gd name="T6" fmla="*/ 267 w 128"/>
                  <a:gd name="T7" fmla="*/ 139 h 147"/>
                  <a:gd name="T8" fmla="*/ 238 w 128"/>
                  <a:gd name="T9" fmla="*/ 134 h 147"/>
                  <a:gd name="T10" fmla="*/ 214 w 128"/>
                  <a:gd name="T11" fmla="*/ 128 h 147"/>
                  <a:gd name="T12" fmla="*/ 195 w 128"/>
                  <a:gd name="T13" fmla="*/ 120 h 147"/>
                  <a:gd name="T14" fmla="*/ 182 w 128"/>
                  <a:gd name="T15" fmla="*/ 99 h 147"/>
                  <a:gd name="T16" fmla="*/ 152 w 128"/>
                  <a:gd name="T17" fmla="*/ 75 h 147"/>
                  <a:gd name="T18" fmla="*/ 123 w 128"/>
                  <a:gd name="T19" fmla="*/ 86 h 147"/>
                  <a:gd name="T20" fmla="*/ 144 w 128"/>
                  <a:gd name="T21" fmla="*/ 131 h 147"/>
                  <a:gd name="T22" fmla="*/ 128 w 128"/>
                  <a:gd name="T23" fmla="*/ 147 h 147"/>
                  <a:gd name="T24" fmla="*/ 110 w 128"/>
                  <a:gd name="T25" fmla="*/ 80 h 147"/>
                  <a:gd name="T26" fmla="*/ 102 w 128"/>
                  <a:gd name="T27" fmla="*/ 48 h 147"/>
                  <a:gd name="T28" fmla="*/ 67 w 128"/>
                  <a:gd name="T29" fmla="*/ 27 h 147"/>
                  <a:gd name="T30" fmla="*/ 40 w 128"/>
                  <a:gd name="T31" fmla="*/ 43 h 147"/>
                  <a:gd name="T32" fmla="*/ 32 w 128"/>
                  <a:gd name="T33" fmla="*/ 86 h 147"/>
                  <a:gd name="T34" fmla="*/ 37 w 128"/>
                  <a:gd name="T35" fmla="*/ 120 h 147"/>
                  <a:gd name="T36" fmla="*/ 24 w 128"/>
                  <a:gd name="T37" fmla="*/ 174 h 147"/>
                  <a:gd name="T38" fmla="*/ 8 w 128"/>
                  <a:gd name="T39" fmla="*/ 206 h 147"/>
                  <a:gd name="T40" fmla="*/ 8 w 128"/>
                  <a:gd name="T41" fmla="*/ 227 h 147"/>
                  <a:gd name="T42" fmla="*/ 19 w 128"/>
                  <a:gd name="T43" fmla="*/ 254 h 147"/>
                  <a:gd name="T44" fmla="*/ 45 w 128"/>
                  <a:gd name="T45" fmla="*/ 238 h 147"/>
                  <a:gd name="T46" fmla="*/ 53 w 128"/>
                  <a:gd name="T47" fmla="*/ 267 h 147"/>
                  <a:gd name="T48" fmla="*/ 43 w 128"/>
                  <a:gd name="T49" fmla="*/ 275 h 147"/>
                  <a:gd name="T50" fmla="*/ 27 w 128"/>
                  <a:gd name="T51" fmla="*/ 273 h 147"/>
                  <a:gd name="T52" fmla="*/ 8 w 128"/>
                  <a:gd name="T53" fmla="*/ 307 h 147"/>
                  <a:gd name="T54" fmla="*/ 56 w 128"/>
                  <a:gd name="T55" fmla="*/ 315 h 147"/>
                  <a:gd name="T56" fmla="*/ 134 w 128"/>
                  <a:gd name="T57" fmla="*/ 329 h 147"/>
                  <a:gd name="T58" fmla="*/ 184 w 128"/>
                  <a:gd name="T59" fmla="*/ 374 h 147"/>
                  <a:gd name="T60" fmla="*/ 208 w 128"/>
                  <a:gd name="T61" fmla="*/ 385 h 147"/>
                  <a:gd name="T62" fmla="*/ 235 w 128"/>
                  <a:gd name="T63" fmla="*/ 390 h 147"/>
                  <a:gd name="T64" fmla="*/ 257 w 128"/>
                  <a:gd name="T65" fmla="*/ 334 h 147"/>
                  <a:gd name="T66" fmla="*/ 297 w 128"/>
                  <a:gd name="T67" fmla="*/ 278 h 147"/>
                  <a:gd name="T68" fmla="*/ 305 w 128"/>
                  <a:gd name="T69" fmla="*/ 249 h 147"/>
                  <a:gd name="T70" fmla="*/ 53 w 128"/>
                  <a:gd name="T71" fmla="*/ 190 h 147"/>
                  <a:gd name="T72" fmla="*/ 37 w 128"/>
                  <a:gd name="T73" fmla="*/ 179 h 147"/>
                  <a:gd name="T74" fmla="*/ 53 w 128"/>
                  <a:gd name="T75" fmla="*/ 190 h 147"/>
                  <a:gd name="T76" fmla="*/ 53 w 128"/>
                  <a:gd name="T77" fmla="*/ 139 h 147"/>
                  <a:gd name="T78" fmla="*/ 48 w 128"/>
                  <a:gd name="T79" fmla="*/ 99 h 147"/>
                  <a:gd name="T80" fmla="*/ 59 w 128"/>
                  <a:gd name="T81" fmla="*/ 118 h 1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8" h="147">
                    <a:moveTo>
                      <a:pt x="119" y="91"/>
                    </a:moveTo>
                    <a:cubicBezTo>
                      <a:pt x="119" y="90"/>
                      <a:pt x="119" y="89"/>
                      <a:pt x="119" y="88"/>
                    </a:cubicBezTo>
                    <a:cubicBezTo>
                      <a:pt x="119" y="86"/>
                      <a:pt x="123" y="83"/>
                      <a:pt x="125" y="81"/>
                    </a:cubicBezTo>
                    <a:cubicBezTo>
                      <a:pt x="128" y="79"/>
                      <a:pt x="123" y="79"/>
                      <a:pt x="120" y="76"/>
                    </a:cubicBezTo>
                    <a:cubicBezTo>
                      <a:pt x="117" y="74"/>
                      <a:pt x="111" y="81"/>
                      <a:pt x="105" y="81"/>
                    </a:cubicBezTo>
                    <a:cubicBezTo>
                      <a:pt x="100" y="81"/>
                      <a:pt x="98" y="80"/>
                      <a:pt x="99" y="74"/>
                    </a:cubicBezTo>
                    <a:cubicBezTo>
                      <a:pt x="100" y="69"/>
                      <a:pt x="102" y="63"/>
                      <a:pt x="104" y="58"/>
                    </a:cubicBezTo>
                    <a:cubicBezTo>
                      <a:pt x="105" y="53"/>
                      <a:pt x="104" y="54"/>
                      <a:pt x="100" y="52"/>
                    </a:cubicBezTo>
                    <a:cubicBezTo>
                      <a:pt x="99" y="52"/>
                      <a:pt x="97" y="50"/>
                      <a:pt x="95" y="49"/>
                    </a:cubicBezTo>
                    <a:cubicBezTo>
                      <a:pt x="94" y="49"/>
                      <a:pt x="91" y="50"/>
                      <a:pt x="89" y="50"/>
                    </a:cubicBezTo>
                    <a:cubicBezTo>
                      <a:pt x="87" y="51"/>
                      <a:pt x="85" y="52"/>
                      <a:pt x="84" y="51"/>
                    </a:cubicBezTo>
                    <a:cubicBezTo>
                      <a:pt x="83" y="50"/>
                      <a:pt x="81" y="49"/>
                      <a:pt x="80" y="48"/>
                    </a:cubicBezTo>
                    <a:cubicBezTo>
                      <a:pt x="80" y="46"/>
                      <a:pt x="80" y="44"/>
                      <a:pt x="78" y="45"/>
                    </a:cubicBezTo>
                    <a:cubicBezTo>
                      <a:pt x="76" y="45"/>
                      <a:pt x="74" y="46"/>
                      <a:pt x="73" y="45"/>
                    </a:cubicBezTo>
                    <a:cubicBezTo>
                      <a:pt x="71" y="44"/>
                      <a:pt x="70" y="43"/>
                      <a:pt x="70" y="42"/>
                    </a:cubicBezTo>
                    <a:cubicBezTo>
                      <a:pt x="69" y="41"/>
                      <a:pt x="69" y="38"/>
                      <a:pt x="68" y="37"/>
                    </a:cubicBezTo>
                    <a:cubicBezTo>
                      <a:pt x="67" y="35"/>
                      <a:pt x="65" y="30"/>
                      <a:pt x="62" y="30"/>
                    </a:cubicBezTo>
                    <a:cubicBezTo>
                      <a:pt x="60" y="30"/>
                      <a:pt x="58" y="29"/>
                      <a:pt x="57" y="28"/>
                    </a:cubicBezTo>
                    <a:cubicBezTo>
                      <a:pt x="57" y="27"/>
                      <a:pt x="52" y="25"/>
                      <a:pt x="47" y="27"/>
                    </a:cubicBezTo>
                    <a:cubicBezTo>
                      <a:pt x="48" y="28"/>
                      <a:pt x="44" y="29"/>
                      <a:pt x="46" y="32"/>
                    </a:cubicBezTo>
                    <a:cubicBezTo>
                      <a:pt x="49" y="35"/>
                      <a:pt x="52" y="38"/>
                      <a:pt x="51" y="41"/>
                    </a:cubicBezTo>
                    <a:cubicBezTo>
                      <a:pt x="51" y="44"/>
                      <a:pt x="53" y="45"/>
                      <a:pt x="54" y="49"/>
                    </a:cubicBezTo>
                    <a:cubicBezTo>
                      <a:pt x="56" y="54"/>
                      <a:pt x="62" y="61"/>
                      <a:pt x="56" y="60"/>
                    </a:cubicBezTo>
                    <a:cubicBezTo>
                      <a:pt x="50" y="60"/>
                      <a:pt x="50" y="62"/>
                      <a:pt x="48" y="55"/>
                    </a:cubicBezTo>
                    <a:cubicBezTo>
                      <a:pt x="46" y="47"/>
                      <a:pt x="43" y="45"/>
                      <a:pt x="42" y="40"/>
                    </a:cubicBezTo>
                    <a:cubicBezTo>
                      <a:pt x="42" y="35"/>
                      <a:pt x="42" y="34"/>
                      <a:pt x="41" y="30"/>
                    </a:cubicBezTo>
                    <a:cubicBezTo>
                      <a:pt x="40" y="26"/>
                      <a:pt x="39" y="25"/>
                      <a:pt x="40" y="23"/>
                    </a:cubicBezTo>
                    <a:cubicBezTo>
                      <a:pt x="41" y="21"/>
                      <a:pt x="40" y="19"/>
                      <a:pt x="38" y="18"/>
                    </a:cubicBezTo>
                    <a:cubicBezTo>
                      <a:pt x="37" y="17"/>
                      <a:pt x="31" y="13"/>
                      <a:pt x="31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0" y="0"/>
                      <a:pt x="18" y="7"/>
                    </a:cubicBezTo>
                    <a:cubicBezTo>
                      <a:pt x="15" y="14"/>
                      <a:pt x="15" y="12"/>
                      <a:pt x="15" y="16"/>
                    </a:cubicBezTo>
                    <a:cubicBezTo>
                      <a:pt x="15" y="19"/>
                      <a:pt x="14" y="23"/>
                      <a:pt x="13" y="26"/>
                    </a:cubicBezTo>
                    <a:cubicBezTo>
                      <a:pt x="12" y="29"/>
                      <a:pt x="11" y="30"/>
                      <a:pt x="12" y="32"/>
                    </a:cubicBezTo>
                    <a:cubicBezTo>
                      <a:pt x="14" y="35"/>
                      <a:pt x="13" y="35"/>
                      <a:pt x="13" y="40"/>
                    </a:cubicBezTo>
                    <a:cubicBezTo>
                      <a:pt x="14" y="44"/>
                      <a:pt x="17" y="44"/>
                      <a:pt x="14" y="45"/>
                    </a:cubicBezTo>
                    <a:cubicBezTo>
                      <a:pt x="10" y="46"/>
                      <a:pt x="10" y="45"/>
                      <a:pt x="11" y="51"/>
                    </a:cubicBezTo>
                    <a:cubicBezTo>
                      <a:pt x="11" y="56"/>
                      <a:pt x="8" y="63"/>
                      <a:pt x="9" y="65"/>
                    </a:cubicBezTo>
                    <a:cubicBezTo>
                      <a:pt x="10" y="68"/>
                      <a:pt x="9" y="73"/>
                      <a:pt x="7" y="73"/>
                    </a:cubicBezTo>
                    <a:cubicBezTo>
                      <a:pt x="6" y="74"/>
                      <a:pt x="3" y="75"/>
                      <a:pt x="3" y="77"/>
                    </a:cubicBezTo>
                    <a:cubicBezTo>
                      <a:pt x="3" y="78"/>
                      <a:pt x="3" y="77"/>
                      <a:pt x="3" y="79"/>
                    </a:cubicBezTo>
                    <a:cubicBezTo>
                      <a:pt x="4" y="81"/>
                      <a:pt x="3" y="80"/>
                      <a:pt x="3" y="85"/>
                    </a:cubicBezTo>
                    <a:cubicBezTo>
                      <a:pt x="3" y="91"/>
                      <a:pt x="0" y="95"/>
                      <a:pt x="2" y="98"/>
                    </a:cubicBezTo>
                    <a:cubicBezTo>
                      <a:pt x="5" y="102"/>
                      <a:pt x="6" y="99"/>
                      <a:pt x="7" y="95"/>
                    </a:cubicBezTo>
                    <a:cubicBezTo>
                      <a:pt x="8" y="91"/>
                      <a:pt x="7" y="87"/>
                      <a:pt x="10" y="87"/>
                    </a:cubicBezTo>
                    <a:cubicBezTo>
                      <a:pt x="13" y="87"/>
                      <a:pt x="15" y="86"/>
                      <a:pt x="17" y="89"/>
                    </a:cubicBezTo>
                    <a:cubicBezTo>
                      <a:pt x="19" y="91"/>
                      <a:pt x="21" y="92"/>
                      <a:pt x="20" y="94"/>
                    </a:cubicBezTo>
                    <a:cubicBezTo>
                      <a:pt x="20" y="96"/>
                      <a:pt x="17" y="96"/>
                      <a:pt x="20" y="100"/>
                    </a:cubicBezTo>
                    <a:cubicBezTo>
                      <a:pt x="23" y="103"/>
                      <a:pt x="24" y="105"/>
                      <a:pt x="22" y="106"/>
                    </a:cubicBezTo>
                    <a:cubicBezTo>
                      <a:pt x="19" y="106"/>
                      <a:pt x="18" y="106"/>
                      <a:pt x="16" y="103"/>
                    </a:cubicBezTo>
                    <a:cubicBezTo>
                      <a:pt x="14" y="100"/>
                      <a:pt x="13" y="97"/>
                      <a:pt x="12" y="98"/>
                    </a:cubicBezTo>
                    <a:cubicBezTo>
                      <a:pt x="11" y="100"/>
                      <a:pt x="11" y="99"/>
                      <a:pt x="10" y="102"/>
                    </a:cubicBezTo>
                    <a:cubicBezTo>
                      <a:pt x="9" y="106"/>
                      <a:pt x="7" y="101"/>
                      <a:pt x="6" y="105"/>
                    </a:cubicBezTo>
                    <a:cubicBezTo>
                      <a:pt x="5" y="108"/>
                      <a:pt x="4" y="112"/>
                      <a:pt x="3" y="115"/>
                    </a:cubicBezTo>
                    <a:cubicBezTo>
                      <a:pt x="8" y="112"/>
                      <a:pt x="13" y="109"/>
                      <a:pt x="16" y="110"/>
                    </a:cubicBezTo>
                    <a:cubicBezTo>
                      <a:pt x="20" y="113"/>
                      <a:pt x="16" y="115"/>
                      <a:pt x="21" y="118"/>
                    </a:cubicBezTo>
                    <a:cubicBezTo>
                      <a:pt x="27" y="122"/>
                      <a:pt x="29" y="124"/>
                      <a:pt x="37" y="123"/>
                    </a:cubicBezTo>
                    <a:cubicBezTo>
                      <a:pt x="46" y="122"/>
                      <a:pt x="48" y="119"/>
                      <a:pt x="50" y="123"/>
                    </a:cubicBezTo>
                    <a:cubicBezTo>
                      <a:pt x="52" y="128"/>
                      <a:pt x="56" y="131"/>
                      <a:pt x="60" y="133"/>
                    </a:cubicBezTo>
                    <a:cubicBezTo>
                      <a:pt x="63" y="135"/>
                      <a:pt x="67" y="136"/>
                      <a:pt x="69" y="140"/>
                    </a:cubicBezTo>
                    <a:cubicBezTo>
                      <a:pt x="72" y="144"/>
                      <a:pt x="69" y="146"/>
                      <a:pt x="72" y="146"/>
                    </a:cubicBezTo>
                    <a:cubicBezTo>
                      <a:pt x="76" y="147"/>
                      <a:pt x="76" y="146"/>
                      <a:pt x="78" y="144"/>
                    </a:cubicBezTo>
                    <a:cubicBezTo>
                      <a:pt x="81" y="142"/>
                      <a:pt x="79" y="137"/>
                      <a:pt x="84" y="141"/>
                    </a:cubicBezTo>
                    <a:cubicBezTo>
                      <a:pt x="86" y="142"/>
                      <a:pt x="87" y="144"/>
                      <a:pt x="88" y="146"/>
                    </a:cubicBezTo>
                    <a:cubicBezTo>
                      <a:pt x="90" y="143"/>
                      <a:pt x="92" y="141"/>
                      <a:pt x="93" y="141"/>
                    </a:cubicBezTo>
                    <a:cubicBezTo>
                      <a:pt x="95" y="139"/>
                      <a:pt x="97" y="131"/>
                      <a:pt x="96" y="125"/>
                    </a:cubicBezTo>
                    <a:cubicBezTo>
                      <a:pt x="95" y="120"/>
                      <a:pt x="100" y="113"/>
                      <a:pt x="100" y="113"/>
                    </a:cubicBezTo>
                    <a:cubicBezTo>
                      <a:pt x="100" y="113"/>
                      <a:pt x="107" y="108"/>
                      <a:pt x="111" y="104"/>
                    </a:cubicBezTo>
                    <a:cubicBezTo>
                      <a:pt x="115" y="100"/>
                      <a:pt x="113" y="99"/>
                      <a:pt x="109" y="97"/>
                    </a:cubicBezTo>
                    <a:cubicBezTo>
                      <a:pt x="105" y="95"/>
                      <a:pt x="109" y="93"/>
                      <a:pt x="114" y="93"/>
                    </a:cubicBezTo>
                    <a:cubicBezTo>
                      <a:pt x="117" y="93"/>
                      <a:pt x="118" y="92"/>
                      <a:pt x="119" y="91"/>
                    </a:cubicBezTo>
                    <a:moveTo>
                      <a:pt x="20" y="71"/>
                    </a:moveTo>
                    <a:cubicBezTo>
                      <a:pt x="19" y="72"/>
                      <a:pt x="17" y="74"/>
                      <a:pt x="16" y="75"/>
                    </a:cubicBezTo>
                    <a:cubicBezTo>
                      <a:pt x="14" y="75"/>
                      <a:pt x="14" y="70"/>
                      <a:pt x="14" y="67"/>
                    </a:cubicBezTo>
                    <a:cubicBezTo>
                      <a:pt x="13" y="64"/>
                      <a:pt x="17" y="61"/>
                      <a:pt x="19" y="62"/>
                    </a:cubicBezTo>
                    <a:cubicBezTo>
                      <a:pt x="22" y="63"/>
                      <a:pt x="20" y="70"/>
                      <a:pt x="20" y="71"/>
                    </a:cubicBezTo>
                    <a:close/>
                    <a:moveTo>
                      <a:pt x="22" y="44"/>
                    </a:moveTo>
                    <a:cubicBezTo>
                      <a:pt x="23" y="46"/>
                      <a:pt x="21" y="51"/>
                      <a:pt x="20" y="52"/>
                    </a:cubicBezTo>
                    <a:cubicBezTo>
                      <a:pt x="19" y="53"/>
                      <a:pt x="18" y="46"/>
                      <a:pt x="18" y="44"/>
                    </a:cubicBezTo>
                    <a:cubicBezTo>
                      <a:pt x="18" y="43"/>
                      <a:pt x="17" y="39"/>
                      <a:pt x="18" y="37"/>
                    </a:cubicBezTo>
                    <a:cubicBezTo>
                      <a:pt x="19" y="35"/>
                      <a:pt x="23" y="33"/>
                      <a:pt x="23" y="35"/>
                    </a:cubicBezTo>
                    <a:cubicBezTo>
                      <a:pt x="24" y="37"/>
                      <a:pt x="22" y="42"/>
                      <a:pt x="22" y="44"/>
                    </a:cubicBezTo>
                    <a:close/>
                  </a:path>
                </a:pathLst>
              </a:custGeom>
              <a:solidFill>
                <a:srgbClr val="C00000"/>
              </a:solidFill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409" name="Forme libre : forme 408">
              <a:extLst>
                <a:ext uri="{FF2B5EF4-FFF2-40B4-BE49-F238E27FC236}">
                  <a16:creationId xmlns:a16="http://schemas.microsoft.com/office/drawing/2014/main" id="{28150948-9CB0-4857-94B3-C0333B073764}"/>
                </a:ext>
              </a:extLst>
            </p:cNvPr>
            <p:cNvSpPr/>
            <p:nvPr/>
          </p:nvSpPr>
          <p:spPr>
            <a:xfrm>
              <a:off x="7324529" y="5236250"/>
              <a:ext cx="354695" cy="506856"/>
            </a:xfrm>
            <a:custGeom>
              <a:avLst/>
              <a:gdLst>
                <a:gd name="connsiteX0" fmla="*/ 273843 w 369181"/>
                <a:gd name="connsiteY0" fmla="*/ 145256 h 535781"/>
                <a:gd name="connsiteX1" fmla="*/ 276225 w 369181"/>
                <a:gd name="connsiteY1" fmla="*/ 19050 h 535781"/>
                <a:gd name="connsiteX2" fmla="*/ 283368 w 369181"/>
                <a:gd name="connsiteY2" fmla="*/ 11906 h 535781"/>
                <a:gd name="connsiteX3" fmla="*/ 290512 w 369181"/>
                <a:gd name="connsiteY3" fmla="*/ 7144 h 535781"/>
                <a:gd name="connsiteX4" fmla="*/ 300037 w 369181"/>
                <a:gd name="connsiteY4" fmla="*/ 0 h 535781"/>
                <a:gd name="connsiteX5" fmla="*/ 311943 w 369181"/>
                <a:gd name="connsiteY5" fmla="*/ 2381 h 535781"/>
                <a:gd name="connsiteX6" fmla="*/ 314325 w 369181"/>
                <a:gd name="connsiteY6" fmla="*/ 19050 h 535781"/>
                <a:gd name="connsiteX7" fmla="*/ 316706 w 369181"/>
                <a:gd name="connsiteY7" fmla="*/ 26194 h 535781"/>
                <a:gd name="connsiteX8" fmla="*/ 314325 w 369181"/>
                <a:gd name="connsiteY8" fmla="*/ 73819 h 535781"/>
                <a:gd name="connsiteX9" fmla="*/ 309562 w 369181"/>
                <a:gd name="connsiteY9" fmla="*/ 109538 h 535781"/>
                <a:gd name="connsiteX10" fmla="*/ 311943 w 369181"/>
                <a:gd name="connsiteY10" fmla="*/ 209550 h 535781"/>
                <a:gd name="connsiteX11" fmla="*/ 319087 w 369181"/>
                <a:gd name="connsiteY11" fmla="*/ 214313 h 535781"/>
                <a:gd name="connsiteX12" fmla="*/ 326231 w 369181"/>
                <a:gd name="connsiteY12" fmla="*/ 211931 h 535781"/>
                <a:gd name="connsiteX13" fmla="*/ 335756 w 369181"/>
                <a:gd name="connsiteY13" fmla="*/ 192881 h 535781"/>
                <a:gd name="connsiteX14" fmla="*/ 333375 w 369181"/>
                <a:gd name="connsiteY14" fmla="*/ 207169 h 535781"/>
                <a:gd name="connsiteX15" fmla="*/ 338137 w 369181"/>
                <a:gd name="connsiteY15" fmla="*/ 264319 h 535781"/>
                <a:gd name="connsiteX16" fmla="*/ 340518 w 369181"/>
                <a:gd name="connsiteY16" fmla="*/ 285750 h 535781"/>
                <a:gd name="connsiteX17" fmla="*/ 342900 w 369181"/>
                <a:gd name="connsiteY17" fmla="*/ 311944 h 535781"/>
                <a:gd name="connsiteX18" fmla="*/ 347662 w 369181"/>
                <a:gd name="connsiteY18" fmla="*/ 326231 h 535781"/>
                <a:gd name="connsiteX19" fmla="*/ 354806 w 369181"/>
                <a:gd name="connsiteY19" fmla="*/ 340519 h 535781"/>
                <a:gd name="connsiteX20" fmla="*/ 364331 w 369181"/>
                <a:gd name="connsiteY20" fmla="*/ 347663 h 535781"/>
                <a:gd name="connsiteX21" fmla="*/ 369093 w 369181"/>
                <a:gd name="connsiteY21" fmla="*/ 369094 h 535781"/>
                <a:gd name="connsiteX22" fmla="*/ 364331 w 369181"/>
                <a:gd name="connsiteY22" fmla="*/ 400050 h 535781"/>
                <a:gd name="connsiteX23" fmla="*/ 359568 w 369181"/>
                <a:gd name="connsiteY23" fmla="*/ 409575 h 535781"/>
                <a:gd name="connsiteX24" fmla="*/ 352425 w 369181"/>
                <a:gd name="connsiteY24" fmla="*/ 421481 h 535781"/>
                <a:gd name="connsiteX25" fmla="*/ 345281 w 369181"/>
                <a:gd name="connsiteY25" fmla="*/ 428625 h 535781"/>
                <a:gd name="connsiteX26" fmla="*/ 330993 w 369181"/>
                <a:gd name="connsiteY26" fmla="*/ 447675 h 535781"/>
                <a:gd name="connsiteX27" fmla="*/ 323850 w 369181"/>
                <a:gd name="connsiteY27" fmla="*/ 461963 h 535781"/>
                <a:gd name="connsiteX28" fmla="*/ 319087 w 369181"/>
                <a:gd name="connsiteY28" fmla="*/ 476250 h 535781"/>
                <a:gd name="connsiteX29" fmla="*/ 314325 w 369181"/>
                <a:gd name="connsiteY29" fmla="*/ 485775 h 535781"/>
                <a:gd name="connsiteX30" fmla="*/ 309562 w 369181"/>
                <a:gd name="connsiteY30" fmla="*/ 492919 h 535781"/>
                <a:gd name="connsiteX31" fmla="*/ 302418 w 369181"/>
                <a:gd name="connsiteY31" fmla="*/ 504825 h 535781"/>
                <a:gd name="connsiteX32" fmla="*/ 295275 w 369181"/>
                <a:gd name="connsiteY32" fmla="*/ 521494 h 535781"/>
                <a:gd name="connsiteX33" fmla="*/ 292893 w 369181"/>
                <a:gd name="connsiteY33" fmla="*/ 528638 h 535781"/>
                <a:gd name="connsiteX34" fmla="*/ 273843 w 369181"/>
                <a:gd name="connsiteY34" fmla="*/ 535781 h 535781"/>
                <a:gd name="connsiteX35" fmla="*/ 247650 w 369181"/>
                <a:gd name="connsiteY35" fmla="*/ 531019 h 535781"/>
                <a:gd name="connsiteX36" fmla="*/ 233362 w 369181"/>
                <a:gd name="connsiteY36" fmla="*/ 521494 h 535781"/>
                <a:gd name="connsiteX37" fmla="*/ 226218 w 369181"/>
                <a:gd name="connsiteY37" fmla="*/ 516731 h 535781"/>
                <a:gd name="connsiteX38" fmla="*/ 209550 w 369181"/>
                <a:gd name="connsiteY38" fmla="*/ 507206 h 535781"/>
                <a:gd name="connsiteX39" fmla="*/ 202406 w 369181"/>
                <a:gd name="connsiteY39" fmla="*/ 500063 h 535781"/>
                <a:gd name="connsiteX40" fmla="*/ 197643 w 369181"/>
                <a:gd name="connsiteY40" fmla="*/ 490538 h 535781"/>
                <a:gd name="connsiteX41" fmla="*/ 195262 w 369181"/>
                <a:gd name="connsiteY41" fmla="*/ 483394 h 535781"/>
                <a:gd name="connsiteX42" fmla="*/ 185737 w 369181"/>
                <a:gd name="connsiteY42" fmla="*/ 473869 h 535781"/>
                <a:gd name="connsiteX43" fmla="*/ 176212 w 369181"/>
                <a:gd name="connsiteY43" fmla="*/ 464344 h 535781"/>
                <a:gd name="connsiteX44" fmla="*/ 164306 w 369181"/>
                <a:gd name="connsiteY44" fmla="*/ 454819 h 535781"/>
                <a:gd name="connsiteX45" fmla="*/ 157162 w 369181"/>
                <a:gd name="connsiteY45" fmla="*/ 445294 h 535781"/>
                <a:gd name="connsiteX46" fmla="*/ 150018 w 369181"/>
                <a:gd name="connsiteY46" fmla="*/ 442913 h 535781"/>
                <a:gd name="connsiteX47" fmla="*/ 133350 w 369181"/>
                <a:gd name="connsiteY47" fmla="*/ 428625 h 535781"/>
                <a:gd name="connsiteX48" fmla="*/ 128587 w 369181"/>
                <a:gd name="connsiteY48" fmla="*/ 419100 h 535781"/>
                <a:gd name="connsiteX49" fmla="*/ 116681 w 369181"/>
                <a:gd name="connsiteY49" fmla="*/ 404813 h 535781"/>
                <a:gd name="connsiteX50" fmla="*/ 111918 w 369181"/>
                <a:gd name="connsiteY50" fmla="*/ 395288 h 535781"/>
                <a:gd name="connsiteX51" fmla="*/ 95250 w 369181"/>
                <a:gd name="connsiteY51" fmla="*/ 381000 h 535781"/>
                <a:gd name="connsiteX52" fmla="*/ 88106 w 369181"/>
                <a:gd name="connsiteY52" fmla="*/ 369094 h 535781"/>
                <a:gd name="connsiteX53" fmla="*/ 83343 w 369181"/>
                <a:gd name="connsiteY53" fmla="*/ 361950 h 535781"/>
                <a:gd name="connsiteX54" fmla="*/ 71437 w 369181"/>
                <a:gd name="connsiteY54" fmla="*/ 354806 h 535781"/>
                <a:gd name="connsiteX55" fmla="*/ 64293 w 369181"/>
                <a:gd name="connsiteY55" fmla="*/ 350044 h 535781"/>
                <a:gd name="connsiteX56" fmla="*/ 57150 w 369181"/>
                <a:gd name="connsiteY56" fmla="*/ 340519 h 535781"/>
                <a:gd name="connsiteX57" fmla="*/ 21431 w 369181"/>
                <a:gd name="connsiteY57" fmla="*/ 319088 h 535781"/>
                <a:gd name="connsiteX58" fmla="*/ 0 w 369181"/>
                <a:gd name="connsiteY58" fmla="*/ 307181 h 535781"/>
                <a:gd name="connsiteX59" fmla="*/ 2381 w 369181"/>
                <a:gd name="connsiteY59" fmla="*/ 288131 h 535781"/>
                <a:gd name="connsiteX60" fmla="*/ 11906 w 369181"/>
                <a:gd name="connsiteY60" fmla="*/ 283369 h 535781"/>
                <a:gd name="connsiteX61" fmla="*/ 19050 w 369181"/>
                <a:gd name="connsiteY61" fmla="*/ 278606 h 535781"/>
                <a:gd name="connsiteX62" fmla="*/ 28575 w 369181"/>
                <a:gd name="connsiteY62" fmla="*/ 269081 h 535781"/>
                <a:gd name="connsiteX63" fmla="*/ 33337 w 369181"/>
                <a:gd name="connsiteY63" fmla="*/ 261938 h 535781"/>
                <a:gd name="connsiteX64" fmla="*/ 40481 w 369181"/>
                <a:gd name="connsiteY64" fmla="*/ 257175 h 535781"/>
                <a:gd name="connsiteX65" fmla="*/ 52387 w 369181"/>
                <a:gd name="connsiteY65" fmla="*/ 233363 h 535781"/>
                <a:gd name="connsiteX66" fmla="*/ 61912 w 369181"/>
                <a:gd name="connsiteY66" fmla="*/ 228600 h 535781"/>
                <a:gd name="connsiteX67" fmla="*/ 76200 w 369181"/>
                <a:gd name="connsiteY67" fmla="*/ 211931 h 535781"/>
                <a:gd name="connsiteX68" fmla="*/ 83343 w 369181"/>
                <a:gd name="connsiteY68" fmla="*/ 209550 h 535781"/>
                <a:gd name="connsiteX69" fmla="*/ 92868 w 369181"/>
                <a:gd name="connsiteY69" fmla="*/ 195263 h 535781"/>
                <a:gd name="connsiteX70" fmla="*/ 97631 w 369181"/>
                <a:gd name="connsiteY70" fmla="*/ 188119 h 535781"/>
                <a:gd name="connsiteX71" fmla="*/ 100012 w 369181"/>
                <a:gd name="connsiteY71" fmla="*/ 176213 h 535781"/>
                <a:gd name="connsiteX72" fmla="*/ 116681 w 369181"/>
                <a:gd name="connsiteY72" fmla="*/ 173831 h 535781"/>
                <a:gd name="connsiteX73" fmla="*/ 166687 w 369181"/>
                <a:gd name="connsiteY73" fmla="*/ 169069 h 535781"/>
                <a:gd name="connsiteX74" fmla="*/ 171450 w 369181"/>
                <a:gd name="connsiteY74" fmla="*/ 157163 h 535781"/>
                <a:gd name="connsiteX75" fmla="*/ 178593 w 369181"/>
                <a:gd name="connsiteY75" fmla="*/ 150019 h 535781"/>
                <a:gd name="connsiteX76" fmla="*/ 197643 w 369181"/>
                <a:gd name="connsiteY76" fmla="*/ 138113 h 535781"/>
                <a:gd name="connsiteX77" fmla="*/ 211931 w 369181"/>
                <a:gd name="connsiteY77" fmla="*/ 135731 h 535781"/>
                <a:gd name="connsiteX78" fmla="*/ 219075 w 369181"/>
                <a:gd name="connsiteY78" fmla="*/ 133350 h 535781"/>
                <a:gd name="connsiteX79" fmla="*/ 273843 w 369181"/>
                <a:gd name="connsiteY79" fmla="*/ 145256 h 53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69181" h="535781">
                  <a:moveTo>
                    <a:pt x="273843" y="145256"/>
                  </a:moveTo>
                  <a:cubicBezTo>
                    <a:pt x="283368" y="126206"/>
                    <a:pt x="268269" y="62016"/>
                    <a:pt x="276225" y="19050"/>
                  </a:cubicBezTo>
                  <a:cubicBezTo>
                    <a:pt x="276838" y="15739"/>
                    <a:pt x="280781" y="14062"/>
                    <a:pt x="283368" y="11906"/>
                  </a:cubicBezTo>
                  <a:cubicBezTo>
                    <a:pt x="285567" y="10074"/>
                    <a:pt x="288183" y="8807"/>
                    <a:pt x="290512" y="7144"/>
                  </a:cubicBezTo>
                  <a:cubicBezTo>
                    <a:pt x="293742" y="4837"/>
                    <a:pt x="296862" y="2381"/>
                    <a:pt x="300037" y="0"/>
                  </a:cubicBezTo>
                  <a:cubicBezTo>
                    <a:pt x="304006" y="794"/>
                    <a:pt x="309515" y="-857"/>
                    <a:pt x="311943" y="2381"/>
                  </a:cubicBezTo>
                  <a:cubicBezTo>
                    <a:pt x="315311" y="6871"/>
                    <a:pt x="313224" y="13546"/>
                    <a:pt x="314325" y="19050"/>
                  </a:cubicBezTo>
                  <a:cubicBezTo>
                    <a:pt x="314817" y="21511"/>
                    <a:pt x="315912" y="23813"/>
                    <a:pt x="316706" y="26194"/>
                  </a:cubicBezTo>
                  <a:cubicBezTo>
                    <a:pt x="315912" y="42069"/>
                    <a:pt x="315458" y="57965"/>
                    <a:pt x="314325" y="73819"/>
                  </a:cubicBezTo>
                  <a:cubicBezTo>
                    <a:pt x="313887" y="79956"/>
                    <a:pt x="310533" y="102744"/>
                    <a:pt x="309562" y="109538"/>
                  </a:cubicBezTo>
                  <a:cubicBezTo>
                    <a:pt x="308090" y="143404"/>
                    <a:pt x="303968" y="176052"/>
                    <a:pt x="311943" y="209550"/>
                  </a:cubicBezTo>
                  <a:cubicBezTo>
                    <a:pt x="312606" y="212334"/>
                    <a:pt x="316706" y="212725"/>
                    <a:pt x="319087" y="214313"/>
                  </a:cubicBezTo>
                  <a:cubicBezTo>
                    <a:pt x="321468" y="213519"/>
                    <a:pt x="325437" y="214312"/>
                    <a:pt x="326231" y="211931"/>
                  </a:cubicBezTo>
                  <a:cubicBezTo>
                    <a:pt x="334289" y="187756"/>
                    <a:pt x="320349" y="177476"/>
                    <a:pt x="335756" y="192881"/>
                  </a:cubicBezTo>
                  <a:cubicBezTo>
                    <a:pt x="344440" y="218936"/>
                    <a:pt x="333375" y="179471"/>
                    <a:pt x="333375" y="207169"/>
                  </a:cubicBezTo>
                  <a:cubicBezTo>
                    <a:pt x="333375" y="226285"/>
                    <a:pt x="336026" y="245320"/>
                    <a:pt x="338137" y="264319"/>
                  </a:cubicBezTo>
                  <a:cubicBezTo>
                    <a:pt x="338931" y="271463"/>
                    <a:pt x="339803" y="278598"/>
                    <a:pt x="340518" y="285750"/>
                  </a:cubicBezTo>
                  <a:cubicBezTo>
                    <a:pt x="341390" y="294474"/>
                    <a:pt x="341376" y="303310"/>
                    <a:pt x="342900" y="311944"/>
                  </a:cubicBezTo>
                  <a:cubicBezTo>
                    <a:pt x="343772" y="316888"/>
                    <a:pt x="346075" y="321469"/>
                    <a:pt x="347662" y="326231"/>
                  </a:cubicBezTo>
                  <a:cubicBezTo>
                    <a:pt x="349599" y="332043"/>
                    <a:pt x="350189" y="335902"/>
                    <a:pt x="354806" y="340519"/>
                  </a:cubicBezTo>
                  <a:cubicBezTo>
                    <a:pt x="357612" y="343325"/>
                    <a:pt x="361156" y="345282"/>
                    <a:pt x="364331" y="347663"/>
                  </a:cubicBezTo>
                  <a:cubicBezTo>
                    <a:pt x="365918" y="354807"/>
                    <a:pt x="368708" y="361786"/>
                    <a:pt x="369093" y="369094"/>
                  </a:cubicBezTo>
                  <a:cubicBezTo>
                    <a:pt x="369551" y="377801"/>
                    <a:pt x="368262" y="390877"/>
                    <a:pt x="364331" y="400050"/>
                  </a:cubicBezTo>
                  <a:cubicBezTo>
                    <a:pt x="362933" y="403313"/>
                    <a:pt x="361292" y="406472"/>
                    <a:pt x="359568" y="409575"/>
                  </a:cubicBezTo>
                  <a:cubicBezTo>
                    <a:pt x="357320" y="413621"/>
                    <a:pt x="355202" y="417778"/>
                    <a:pt x="352425" y="421481"/>
                  </a:cubicBezTo>
                  <a:cubicBezTo>
                    <a:pt x="350404" y="424175"/>
                    <a:pt x="347239" y="425885"/>
                    <a:pt x="345281" y="428625"/>
                  </a:cubicBezTo>
                  <a:cubicBezTo>
                    <a:pt x="328354" y="452322"/>
                    <a:pt x="355874" y="422794"/>
                    <a:pt x="330993" y="447675"/>
                  </a:cubicBezTo>
                  <a:cubicBezTo>
                    <a:pt x="322314" y="473715"/>
                    <a:pt x="336153" y="434282"/>
                    <a:pt x="323850" y="461963"/>
                  </a:cubicBezTo>
                  <a:cubicBezTo>
                    <a:pt x="321811" y="466550"/>
                    <a:pt x="321332" y="471760"/>
                    <a:pt x="319087" y="476250"/>
                  </a:cubicBezTo>
                  <a:cubicBezTo>
                    <a:pt x="317500" y="479425"/>
                    <a:pt x="316086" y="482693"/>
                    <a:pt x="314325" y="485775"/>
                  </a:cubicBezTo>
                  <a:cubicBezTo>
                    <a:pt x="312905" y="488260"/>
                    <a:pt x="311079" y="490492"/>
                    <a:pt x="309562" y="492919"/>
                  </a:cubicBezTo>
                  <a:cubicBezTo>
                    <a:pt x="307109" y="496844"/>
                    <a:pt x="304799" y="500856"/>
                    <a:pt x="302418" y="504825"/>
                  </a:cubicBezTo>
                  <a:cubicBezTo>
                    <a:pt x="297464" y="524644"/>
                    <a:pt x="303495" y="505053"/>
                    <a:pt x="295275" y="521494"/>
                  </a:cubicBezTo>
                  <a:cubicBezTo>
                    <a:pt x="294152" y="523739"/>
                    <a:pt x="294821" y="527031"/>
                    <a:pt x="292893" y="528638"/>
                  </a:cubicBezTo>
                  <a:cubicBezTo>
                    <a:pt x="290994" y="530220"/>
                    <a:pt x="277797" y="534463"/>
                    <a:pt x="273843" y="535781"/>
                  </a:cubicBezTo>
                  <a:cubicBezTo>
                    <a:pt x="265112" y="534194"/>
                    <a:pt x="256018" y="533972"/>
                    <a:pt x="247650" y="531019"/>
                  </a:cubicBezTo>
                  <a:cubicBezTo>
                    <a:pt x="242252" y="529114"/>
                    <a:pt x="238125" y="524669"/>
                    <a:pt x="233362" y="521494"/>
                  </a:cubicBezTo>
                  <a:cubicBezTo>
                    <a:pt x="230981" y="519906"/>
                    <a:pt x="228778" y="518011"/>
                    <a:pt x="226218" y="516731"/>
                  </a:cubicBezTo>
                  <a:cubicBezTo>
                    <a:pt x="220389" y="513817"/>
                    <a:pt x="214603" y="511417"/>
                    <a:pt x="209550" y="507206"/>
                  </a:cubicBezTo>
                  <a:cubicBezTo>
                    <a:pt x="206963" y="505050"/>
                    <a:pt x="204787" y="502444"/>
                    <a:pt x="202406" y="500063"/>
                  </a:cubicBezTo>
                  <a:cubicBezTo>
                    <a:pt x="200818" y="496888"/>
                    <a:pt x="199041" y="493801"/>
                    <a:pt x="197643" y="490538"/>
                  </a:cubicBezTo>
                  <a:cubicBezTo>
                    <a:pt x="196654" y="488231"/>
                    <a:pt x="196721" y="485437"/>
                    <a:pt x="195262" y="483394"/>
                  </a:cubicBezTo>
                  <a:cubicBezTo>
                    <a:pt x="192652" y="479740"/>
                    <a:pt x="188912" y="477044"/>
                    <a:pt x="185737" y="473869"/>
                  </a:cubicBezTo>
                  <a:cubicBezTo>
                    <a:pt x="180542" y="458282"/>
                    <a:pt x="187758" y="473581"/>
                    <a:pt x="176212" y="464344"/>
                  </a:cubicBezTo>
                  <a:cubicBezTo>
                    <a:pt x="160825" y="452034"/>
                    <a:pt x="182263" y="460804"/>
                    <a:pt x="164306" y="454819"/>
                  </a:cubicBezTo>
                  <a:cubicBezTo>
                    <a:pt x="161925" y="451644"/>
                    <a:pt x="160211" y="447835"/>
                    <a:pt x="157162" y="445294"/>
                  </a:cubicBezTo>
                  <a:cubicBezTo>
                    <a:pt x="155234" y="443687"/>
                    <a:pt x="152197" y="444158"/>
                    <a:pt x="150018" y="442913"/>
                  </a:cubicBezTo>
                  <a:cubicBezTo>
                    <a:pt x="146092" y="440669"/>
                    <a:pt x="136263" y="432703"/>
                    <a:pt x="133350" y="428625"/>
                  </a:cubicBezTo>
                  <a:cubicBezTo>
                    <a:pt x="131287" y="425736"/>
                    <a:pt x="130348" y="422182"/>
                    <a:pt x="128587" y="419100"/>
                  </a:cubicBezTo>
                  <a:cubicBezTo>
                    <a:pt x="124165" y="411361"/>
                    <a:pt x="123251" y="411382"/>
                    <a:pt x="116681" y="404813"/>
                  </a:cubicBezTo>
                  <a:cubicBezTo>
                    <a:pt x="115093" y="401638"/>
                    <a:pt x="114228" y="397983"/>
                    <a:pt x="111918" y="395288"/>
                  </a:cubicBezTo>
                  <a:cubicBezTo>
                    <a:pt x="92603" y="372755"/>
                    <a:pt x="111220" y="402294"/>
                    <a:pt x="95250" y="381000"/>
                  </a:cubicBezTo>
                  <a:cubicBezTo>
                    <a:pt x="92473" y="377297"/>
                    <a:pt x="90559" y="373019"/>
                    <a:pt x="88106" y="369094"/>
                  </a:cubicBezTo>
                  <a:cubicBezTo>
                    <a:pt x="86589" y="366667"/>
                    <a:pt x="85516" y="363813"/>
                    <a:pt x="83343" y="361950"/>
                  </a:cubicBezTo>
                  <a:cubicBezTo>
                    <a:pt x="79829" y="358938"/>
                    <a:pt x="75362" y="357259"/>
                    <a:pt x="71437" y="354806"/>
                  </a:cubicBezTo>
                  <a:cubicBezTo>
                    <a:pt x="69010" y="353289"/>
                    <a:pt x="66674" y="351631"/>
                    <a:pt x="64293" y="350044"/>
                  </a:cubicBezTo>
                  <a:cubicBezTo>
                    <a:pt x="61912" y="346869"/>
                    <a:pt x="59956" y="343325"/>
                    <a:pt x="57150" y="340519"/>
                  </a:cubicBezTo>
                  <a:cubicBezTo>
                    <a:pt x="45366" y="328735"/>
                    <a:pt x="37475" y="327533"/>
                    <a:pt x="21431" y="319088"/>
                  </a:cubicBezTo>
                  <a:cubicBezTo>
                    <a:pt x="14199" y="315282"/>
                    <a:pt x="7144" y="311150"/>
                    <a:pt x="0" y="307181"/>
                  </a:cubicBezTo>
                  <a:cubicBezTo>
                    <a:pt x="794" y="300831"/>
                    <a:pt x="-481" y="293855"/>
                    <a:pt x="2381" y="288131"/>
                  </a:cubicBezTo>
                  <a:cubicBezTo>
                    <a:pt x="3968" y="284956"/>
                    <a:pt x="8824" y="285130"/>
                    <a:pt x="11906" y="283369"/>
                  </a:cubicBezTo>
                  <a:cubicBezTo>
                    <a:pt x="14391" y="281949"/>
                    <a:pt x="16877" y="280469"/>
                    <a:pt x="19050" y="278606"/>
                  </a:cubicBezTo>
                  <a:cubicBezTo>
                    <a:pt x="22459" y="275684"/>
                    <a:pt x="25653" y="272490"/>
                    <a:pt x="28575" y="269081"/>
                  </a:cubicBezTo>
                  <a:cubicBezTo>
                    <a:pt x="30437" y="266908"/>
                    <a:pt x="31314" y="263961"/>
                    <a:pt x="33337" y="261938"/>
                  </a:cubicBezTo>
                  <a:cubicBezTo>
                    <a:pt x="35361" y="259914"/>
                    <a:pt x="38100" y="258763"/>
                    <a:pt x="40481" y="257175"/>
                  </a:cubicBezTo>
                  <a:cubicBezTo>
                    <a:pt x="42398" y="249507"/>
                    <a:pt x="44286" y="237414"/>
                    <a:pt x="52387" y="233363"/>
                  </a:cubicBezTo>
                  <a:cubicBezTo>
                    <a:pt x="55562" y="231775"/>
                    <a:pt x="59023" y="230663"/>
                    <a:pt x="61912" y="228600"/>
                  </a:cubicBezTo>
                  <a:cubicBezTo>
                    <a:pt x="80644" y="215219"/>
                    <a:pt x="56686" y="228193"/>
                    <a:pt x="76200" y="211931"/>
                  </a:cubicBezTo>
                  <a:cubicBezTo>
                    <a:pt x="78128" y="210324"/>
                    <a:pt x="80962" y="210344"/>
                    <a:pt x="83343" y="209550"/>
                  </a:cubicBezTo>
                  <a:lnTo>
                    <a:pt x="92868" y="195263"/>
                  </a:lnTo>
                  <a:lnTo>
                    <a:pt x="97631" y="188119"/>
                  </a:lnTo>
                  <a:cubicBezTo>
                    <a:pt x="98425" y="184150"/>
                    <a:pt x="96774" y="178641"/>
                    <a:pt x="100012" y="176213"/>
                  </a:cubicBezTo>
                  <a:cubicBezTo>
                    <a:pt x="104502" y="172845"/>
                    <a:pt x="111100" y="174429"/>
                    <a:pt x="116681" y="173831"/>
                  </a:cubicBezTo>
                  <a:cubicBezTo>
                    <a:pt x="133330" y="172047"/>
                    <a:pt x="150018" y="170656"/>
                    <a:pt x="166687" y="169069"/>
                  </a:cubicBezTo>
                  <a:cubicBezTo>
                    <a:pt x="168275" y="165100"/>
                    <a:pt x="169185" y="160788"/>
                    <a:pt x="171450" y="157163"/>
                  </a:cubicBezTo>
                  <a:cubicBezTo>
                    <a:pt x="173235" y="154307"/>
                    <a:pt x="176036" y="152211"/>
                    <a:pt x="178593" y="150019"/>
                  </a:cubicBezTo>
                  <a:cubicBezTo>
                    <a:pt x="183334" y="145955"/>
                    <a:pt x="191387" y="139990"/>
                    <a:pt x="197643" y="138113"/>
                  </a:cubicBezTo>
                  <a:cubicBezTo>
                    <a:pt x="202268" y="136726"/>
                    <a:pt x="207218" y="136778"/>
                    <a:pt x="211931" y="135731"/>
                  </a:cubicBezTo>
                  <a:cubicBezTo>
                    <a:pt x="214381" y="135186"/>
                    <a:pt x="216694" y="134144"/>
                    <a:pt x="219075" y="133350"/>
                  </a:cubicBezTo>
                  <a:cubicBezTo>
                    <a:pt x="263487" y="143219"/>
                    <a:pt x="264318" y="164306"/>
                    <a:pt x="273843" y="145256"/>
                  </a:cubicBezTo>
                  <a:close/>
                </a:path>
              </a:pathLst>
            </a:cu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11" name="Groupe 410">
            <a:extLst>
              <a:ext uri="{FF2B5EF4-FFF2-40B4-BE49-F238E27FC236}">
                <a16:creationId xmlns:a16="http://schemas.microsoft.com/office/drawing/2014/main" id="{C9FF2449-D3A0-4E96-8488-0F0AC3E3D8C2}"/>
              </a:ext>
            </a:extLst>
          </p:cNvPr>
          <p:cNvGrpSpPr/>
          <p:nvPr/>
        </p:nvGrpSpPr>
        <p:grpSpPr>
          <a:xfrm>
            <a:off x="327032" y="4793146"/>
            <a:ext cx="1487275" cy="1696448"/>
            <a:chOff x="323528" y="1471800"/>
            <a:chExt cx="4122928" cy="4277965"/>
          </a:xfrm>
        </p:grpSpPr>
        <p:grpSp>
          <p:nvGrpSpPr>
            <p:cNvPr id="412" name="Groupe 411">
              <a:extLst>
                <a:ext uri="{FF2B5EF4-FFF2-40B4-BE49-F238E27FC236}">
                  <a16:creationId xmlns:a16="http://schemas.microsoft.com/office/drawing/2014/main" id="{CF383F6F-3D2B-4104-A6D1-4FEBF79494B6}"/>
                </a:ext>
              </a:extLst>
            </p:cNvPr>
            <p:cNvGrpSpPr/>
            <p:nvPr/>
          </p:nvGrpSpPr>
          <p:grpSpPr>
            <a:xfrm>
              <a:off x="323528" y="1471800"/>
              <a:ext cx="4120848" cy="4277965"/>
              <a:chOff x="2874522" y="1085562"/>
              <a:chExt cx="4664192" cy="4975457"/>
            </a:xfrm>
            <a:solidFill>
              <a:schemeClr val="bg1"/>
            </a:solidFill>
          </p:grpSpPr>
          <p:grpSp>
            <p:nvGrpSpPr>
              <p:cNvPr id="414" name="Groupe 413">
                <a:extLst>
                  <a:ext uri="{FF2B5EF4-FFF2-40B4-BE49-F238E27FC236}">
                    <a16:creationId xmlns:a16="http://schemas.microsoft.com/office/drawing/2014/main" id="{A7D8CB1B-71EF-4C86-9882-5AD8DC17CAF5}"/>
                  </a:ext>
                </a:extLst>
              </p:cNvPr>
              <p:cNvGrpSpPr/>
              <p:nvPr/>
            </p:nvGrpSpPr>
            <p:grpSpPr>
              <a:xfrm>
                <a:off x="2874522" y="1085562"/>
                <a:ext cx="4664192" cy="4975457"/>
                <a:chOff x="1808454" y="981205"/>
                <a:chExt cx="4664192" cy="4975457"/>
              </a:xfrm>
              <a:grpFill/>
            </p:grpSpPr>
            <p:sp>
              <p:nvSpPr>
                <p:cNvPr id="424" name="Freeform 5">
                  <a:extLst>
                    <a:ext uri="{FF2B5EF4-FFF2-40B4-BE49-F238E27FC236}">
                      <a16:creationId xmlns:a16="http://schemas.microsoft.com/office/drawing/2014/main" id="{BB60418B-6A8A-4C5E-9CAA-3098AC3F3B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454" y="2160000"/>
                  <a:ext cx="519050" cy="548846"/>
                </a:xfrm>
                <a:custGeom>
                  <a:avLst/>
                  <a:gdLst>
                    <a:gd name="T0" fmla="*/ 273 w 107"/>
                    <a:gd name="T1" fmla="*/ 264 h 109"/>
                    <a:gd name="T2" fmla="*/ 217 w 107"/>
                    <a:gd name="T3" fmla="*/ 206 h 109"/>
                    <a:gd name="T4" fmla="*/ 251 w 107"/>
                    <a:gd name="T5" fmla="*/ 176 h 109"/>
                    <a:gd name="T6" fmla="*/ 246 w 107"/>
                    <a:gd name="T7" fmla="*/ 123 h 109"/>
                    <a:gd name="T8" fmla="*/ 233 w 107"/>
                    <a:gd name="T9" fmla="*/ 24 h 109"/>
                    <a:gd name="T10" fmla="*/ 225 w 107"/>
                    <a:gd name="T11" fmla="*/ 21 h 109"/>
                    <a:gd name="T12" fmla="*/ 206 w 107"/>
                    <a:gd name="T13" fmla="*/ 13 h 109"/>
                    <a:gd name="T14" fmla="*/ 184 w 107"/>
                    <a:gd name="T15" fmla="*/ 27 h 109"/>
                    <a:gd name="T16" fmla="*/ 166 w 107"/>
                    <a:gd name="T17" fmla="*/ 3 h 109"/>
                    <a:gd name="T18" fmla="*/ 136 w 107"/>
                    <a:gd name="T19" fmla="*/ 11 h 109"/>
                    <a:gd name="T20" fmla="*/ 102 w 107"/>
                    <a:gd name="T21" fmla="*/ 24 h 109"/>
                    <a:gd name="T22" fmla="*/ 67 w 107"/>
                    <a:gd name="T23" fmla="*/ 21 h 109"/>
                    <a:gd name="T24" fmla="*/ 61 w 107"/>
                    <a:gd name="T25" fmla="*/ 43 h 109"/>
                    <a:gd name="T26" fmla="*/ 19 w 107"/>
                    <a:gd name="T27" fmla="*/ 40 h 109"/>
                    <a:gd name="T28" fmla="*/ 8 w 107"/>
                    <a:gd name="T29" fmla="*/ 77 h 109"/>
                    <a:gd name="T30" fmla="*/ 16 w 107"/>
                    <a:gd name="T31" fmla="*/ 109 h 109"/>
                    <a:gd name="T32" fmla="*/ 64 w 107"/>
                    <a:gd name="T33" fmla="*/ 99 h 109"/>
                    <a:gd name="T34" fmla="*/ 104 w 107"/>
                    <a:gd name="T35" fmla="*/ 91 h 109"/>
                    <a:gd name="T36" fmla="*/ 75 w 107"/>
                    <a:gd name="T37" fmla="*/ 112 h 109"/>
                    <a:gd name="T38" fmla="*/ 110 w 107"/>
                    <a:gd name="T39" fmla="*/ 125 h 109"/>
                    <a:gd name="T40" fmla="*/ 94 w 107"/>
                    <a:gd name="T41" fmla="*/ 141 h 109"/>
                    <a:gd name="T42" fmla="*/ 72 w 107"/>
                    <a:gd name="T43" fmla="*/ 131 h 109"/>
                    <a:gd name="T44" fmla="*/ 45 w 107"/>
                    <a:gd name="T45" fmla="*/ 120 h 109"/>
                    <a:gd name="T46" fmla="*/ 32 w 107"/>
                    <a:gd name="T47" fmla="*/ 128 h 109"/>
                    <a:gd name="T48" fmla="*/ 64 w 107"/>
                    <a:gd name="T49" fmla="*/ 144 h 109"/>
                    <a:gd name="T50" fmla="*/ 96 w 107"/>
                    <a:gd name="T51" fmla="*/ 187 h 109"/>
                    <a:gd name="T52" fmla="*/ 27 w 107"/>
                    <a:gd name="T53" fmla="*/ 176 h 109"/>
                    <a:gd name="T54" fmla="*/ 35 w 107"/>
                    <a:gd name="T55" fmla="*/ 190 h 109"/>
                    <a:gd name="T56" fmla="*/ 67 w 107"/>
                    <a:gd name="T57" fmla="*/ 230 h 109"/>
                    <a:gd name="T58" fmla="*/ 69 w 107"/>
                    <a:gd name="T59" fmla="*/ 251 h 109"/>
                    <a:gd name="T60" fmla="*/ 91 w 107"/>
                    <a:gd name="T61" fmla="*/ 259 h 109"/>
                    <a:gd name="T62" fmla="*/ 112 w 107"/>
                    <a:gd name="T63" fmla="*/ 232 h 109"/>
                    <a:gd name="T64" fmla="*/ 134 w 107"/>
                    <a:gd name="T65" fmla="*/ 224 h 109"/>
                    <a:gd name="T66" fmla="*/ 155 w 107"/>
                    <a:gd name="T67" fmla="*/ 235 h 109"/>
                    <a:gd name="T68" fmla="*/ 184 w 107"/>
                    <a:gd name="T69" fmla="*/ 238 h 109"/>
                    <a:gd name="T70" fmla="*/ 192 w 107"/>
                    <a:gd name="T71" fmla="*/ 267 h 109"/>
                    <a:gd name="T72" fmla="*/ 206 w 107"/>
                    <a:gd name="T73" fmla="*/ 280 h 109"/>
                    <a:gd name="T74" fmla="*/ 222 w 107"/>
                    <a:gd name="T75" fmla="*/ 283 h 109"/>
                    <a:gd name="T76" fmla="*/ 243 w 107"/>
                    <a:gd name="T77" fmla="*/ 267 h 109"/>
                    <a:gd name="T78" fmla="*/ 259 w 107"/>
                    <a:gd name="T79" fmla="*/ 267 h 10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07" h="109">
                      <a:moveTo>
                        <a:pt x="98" y="100"/>
                      </a:moveTo>
                      <a:cubicBezTo>
                        <a:pt x="102" y="99"/>
                        <a:pt x="102" y="99"/>
                        <a:pt x="102" y="99"/>
                      </a:cubicBezTo>
                      <a:cubicBezTo>
                        <a:pt x="102" y="99"/>
                        <a:pt x="107" y="90"/>
                        <a:pt x="103" y="88"/>
                      </a:cubicBezTo>
                      <a:cubicBezTo>
                        <a:pt x="99" y="86"/>
                        <a:pt x="82" y="82"/>
                        <a:pt x="81" y="77"/>
                      </a:cubicBezTo>
                      <a:cubicBezTo>
                        <a:pt x="80" y="72"/>
                        <a:pt x="81" y="64"/>
                        <a:pt x="81" y="64"/>
                      </a:cubicBezTo>
                      <a:cubicBezTo>
                        <a:pt x="94" y="66"/>
                        <a:pt x="94" y="66"/>
                        <a:pt x="94" y="66"/>
                      </a:cubicBezTo>
                      <a:cubicBezTo>
                        <a:pt x="94" y="65"/>
                        <a:pt x="94" y="65"/>
                        <a:pt x="94" y="65"/>
                      </a:cubicBezTo>
                      <a:cubicBezTo>
                        <a:pt x="92" y="46"/>
                        <a:pt x="92" y="46"/>
                        <a:pt x="92" y="46"/>
                      </a:cubicBezTo>
                      <a:cubicBezTo>
                        <a:pt x="86" y="40"/>
                        <a:pt x="95" y="23"/>
                        <a:pt x="95" y="23"/>
                      </a:cubicBezTo>
                      <a:cubicBezTo>
                        <a:pt x="89" y="20"/>
                        <a:pt x="87" y="14"/>
                        <a:pt x="87" y="9"/>
                      </a:cubicBezTo>
                      <a:cubicBezTo>
                        <a:pt x="86" y="9"/>
                        <a:pt x="86" y="9"/>
                        <a:pt x="86" y="9"/>
                      </a:cubicBezTo>
                      <a:cubicBezTo>
                        <a:pt x="85" y="9"/>
                        <a:pt x="84" y="9"/>
                        <a:pt x="84" y="8"/>
                      </a:cubicBezTo>
                      <a:cubicBezTo>
                        <a:pt x="84" y="6"/>
                        <a:pt x="84" y="5"/>
                        <a:pt x="82" y="5"/>
                      </a:cubicBezTo>
                      <a:cubicBezTo>
                        <a:pt x="81" y="5"/>
                        <a:pt x="78" y="5"/>
                        <a:pt x="77" y="5"/>
                      </a:cubicBezTo>
                      <a:cubicBezTo>
                        <a:pt x="76" y="5"/>
                        <a:pt x="73" y="3"/>
                        <a:pt x="73" y="7"/>
                      </a:cubicBezTo>
                      <a:cubicBezTo>
                        <a:pt x="73" y="10"/>
                        <a:pt x="72" y="14"/>
                        <a:pt x="69" y="10"/>
                      </a:cubicBezTo>
                      <a:cubicBezTo>
                        <a:pt x="66" y="7"/>
                        <a:pt x="67" y="7"/>
                        <a:pt x="66" y="4"/>
                      </a:cubicBezTo>
                      <a:cubicBezTo>
                        <a:pt x="64" y="1"/>
                        <a:pt x="64" y="2"/>
                        <a:pt x="62" y="1"/>
                      </a:cubicBezTo>
                      <a:cubicBezTo>
                        <a:pt x="59" y="0"/>
                        <a:pt x="58" y="2"/>
                        <a:pt x="56" y="3"/>
                      </a:cubicBezTo>
                      <a:cubicBezTo>
                        <a:pt x="54" y="5"/>
                        <a:pt x="55" y="3"/>
                        <a:pt x="51" y="4"/>
                      </a:cubicBezTo>
                      <a:cubicBezTo>
                        <a:pt x="47" y="5"/>
                        <a:pt x="47" y="6"/>
                        <a:pt x="45" y="8"/>
                      </a:cubicBezTo>
                      <a:cubicBezTo>
                        <a:pt x="42" y="10"/>
                        <a:pt x="38" y="12"/>
                        <a:pt x="38" y="9"/>
                      </a:cubicBezTo>
                      <a:cubicBezTo>
                        <a:pt x="38" y="7"/>
                        <a:pt x="38" y="6"/>
                        <a:pt x="34" y="6"/>
                      </a:cubicBezTo>
                      <a:cubicBezTo>
                        <a:pt x="31" y="6"/>
                        <a:pt x="28" y="7"/>
                        <a:pt x="25" y="8"/>
                      </a:cubicBezTo>
                      <a:cubicBezTo>
                        <a:pt x="22" y="8"/>
                        <a:pt x="18" y="7"/>
                        <a:pt x="20" y="9"/>
                      </a:cubicBezTo>
                      <a:cubicBezTo>
                        <a:pt x="22" y="12"/>
                        <a:pt x="26" y="15"/>
                        <a:pt x="23" y="16"/>
                      </a:cubicBezTo>
                      <a:cubicBezTo>
                        <a:pt x="19" y="18"/>
                        <a:pt x="16" y="12"/>
                        <a:pt x="14" y="12"/>
                      </a:cubicBezTo>
                      <a:cubicBezTo>
                        <a:pt x="11" y="12"/>
                        <a:pt x="8" y="13"/>
                        <a:pt x="7" y="15"/>
                      </a:cubicBezTo>
                      <a:cubicBezTo>
                        <a:pt x="6" y="16"/>
                        <a:pt x="4" y="20"/>
                        <a:pt x="4" y="21"/>
                      </a:cubicBezTo>
                      <a:cubicBezTo>
                        <a:pt x="5" y="23"/>
                        <a:pt x="5" y="27"/>
                        <a:pt x="3" y="29"/>
                      </a:cubicBezTo>
                      <a:cubicBezTo>
                        <a:pt x="2" y="31"/>
                        <a:pt x="1" y="31"/>
                        <a:pt x="3" y="35"/>
                      </a:cubicBezTo>
                      <a:cubicBezTo>
                        <a:pt x="5" y="38"/>
                        <a:pt x="1" y="44"/>
                        <a:pt x="6" y="41"/>
                      </a:cubicBezTo>
                      <a:cubicBezTo>
                        <a:pt x="10" y="38"/>
                        <a:pt x="11" y="35"/>
                        <a:pt x="15" y="37"/>
                      </a:cubicBezTo>
                      <a:cubicBezTo>
                        <a:pt x="20" y="39"/>
                        <a:pt x="20" y="38"/>
                        <a:pt x="24" y="37"/>
                      </a:cubicBezTo>
                      <a:cubicBezTo>
                        <a:pt x="28" y="36"/>
                        <a:pt x="26" y="35"/>
                        <a:pt x="31" y="34"/>
                      </a:cubicBezTo>
                      <a:cubicBezTo>
                        <a:pt x="37" y="34"/>
                        <a:pt x="36" y="33"/>
                        <a:pt x="39" y="34"/>
                      </a:cubicBezTo>
                      <a:cubicBezTo>
                        <a:pt x="42" y="35"/>
                        <a:pt x="39" y="37"/>
                        <a:pt x="37" y="38"/>
                      </a:cubicBezTo>
                      <a:cubicBezTo>
                        <a:pt x="34" y="39"/>
                        <a:pt x="24" y="39"/>
                        <a:pt x="28" y="42"/>
                      </a:cubicBezTo>
                      <a:cubicBezTo>
                        <a:pt x="31" y="44"/>
                        <a:pt x="32" y="42"/>
                        <a:pt x="35" y="43"/>
                      </a:cubicBezTo>
                      <a:cubicBezTo>
                        <a:pt x="39" y="44"/>
                        <a:pt x="41" y="45"/>
                        <a:pt x="41" y="47"/>
                      </a:cubicBezTo>
                      <a:cubicBezTo>
                        <a:pt x="41" y="49"/>
                        <a:pt x="42" y="51"/>
                        <a:pt x="40" y="52"/>
                      </a:cubicBezTo>
                      <a:cubicBezTo>
                        <a:pt x="38" y="54"/>
                        <a:pt x="37" y="54"/>
                        <a:pt x="35" y="53"/>
                      </a:cubicBezTo>
                      <a:cubicBezTo>
                        <a:pt x="33" y="51"/>
                        <a:pt x="35" y="48"/>
                        <a:pt x="32" y="49"/>
                      </a:cubicBezTo>
                      <a:cubicBezTo>
                        <a:pt x="29" y="50"/>
                        <a:pt x="29" y="49"/>
                        <a:pt x="27" y="49"/>
                      </a:cubicBezTo>
                      <a:cubicBezTo>
                        <a:pt x="25" y="50"/>
                        <a:pt x="21" y="48"/>
                        <a:pt x="20" y="48"/>
                      </a:cubicBezTo>
                      <a:cubicBezTo>
                        <a:pt x="19" y="47"/>
                        <a:pt x="19" y="47"/>
                        <a:pt x="17" y="45"/>
                      </a:cubicBezTo>
                      <a:cubicBezTo>
                        <a:pt x="16" y="44"/>
                        <a:pt x="17" y="41"/>
                        <a:pt x="15" y="43"/>
                      </a:cubicBezTo>
                      <a:cubicBezTo>
                        <a:pt x="13" y="45"/>
                        <a:pt x="9" y="46"/>
                        <a:pt x="12" y="48"/>
                      </a:cubicBezTo>
                      <a:cubicBezTo>
                        <a:pt x="15" y="51"/>
                        <a:pt x="12" y="59"/>
                        <a:pt x="15" y="57"/>
                      </a:cubicBezTo>
                      <a:cubicBezTo>
                        <a:pt x="18" y="54"/>
                        <a:pt x="19" y="54"/>
                        <a:pt x="24" y="54"/>
                      </a:cubicBezTo>
                      <a:cubicBezTo>
                        <a:pt x="28" y="55"/>
                        <a:pt x="35" y="57"/>
                        <a:pt x="35" y="60"/>
                      </a:cubicBezTo>
                      <a:cubicBezTo>
                        <a:pt x="36" y="63"/>
                        <a:pt x="41" y="75"/>
                        <a:pt x="36" y="70"/>
                      </a:cubicBezTo>
                      <a:cubicBezTo>
                        <a:pt x="30" y="65"/>
                        <a:pt x="30" y="62"/>
                        <a:pt x="24" y="64"/>
                      </a:cubicBezTo>
                      <a:cubicBezTo>
                        <a:pt x="18" y="66"/>
                        <a:pt x="15" y="66"/>
                        <a:pt x="10" y="66"/>
                      </a:cubicBezTo>
                      <a:cubicBezTo>
                        <a:pt x="6" y="67"/>
                        <a:pt x="0" y="68"/>
                        <a:pt x="0" y="70"/>
                      </a:cubicBezTo>
                      <a:cubicBezTo>
                        <a:pt x="1" y="71"/>
                        <a:pt x="9" y="69"/>
                        <a:pt x="13" y="71"/>
                      </a:cubicBezTo>
                      <a:cubicBezTo>
                        <a:pt x="16" y="72"/>
                        <a:pt x="18" y="74"/>
                        <a:pt x="20" y="78"/>
                      </a:cubicBezTo>
                      <a:cubicBezTo>
                        <a:pt x="22" y="81"/>
                        <a:pt x="23" y="86"/>
                        <a:pt x="25" y="86"/>
                      </a:cubicBezTo>
                      <a:cubicBezTo>
                        <a:pt x="28" y="85"/>
                        <a:pt x="30" y="85"/>
                        <a:pt x="29" y="89"/>
                      </a:cubicBezTo>
                      <a:cubicBezTo>
                        <a:pt x="29" y="93"/>
                        <a:pt x="28" y="91"/>
                        <a:pt x="26" y="94"/>
                      </a:cubicBezTo>
                      <a:cubicBezTo>
                        <a:pt x="24" y="96"/>
                        <a:pt x="24" y="95"/>
                        <a:pt x="28" y="96"/>
                      </a:cubicBezTo>
                      <a:cubicBezTo>
                        <a:pt x="31" y="97"/>
                        <a:pt x="29" y="95"/>
                        <a:pt x="34" y="97"/>
                      </a:cubicBezTo>
                      <a:cubicBezTo>
                        <a:pt x="38" y="98"/>
                        <a:pt x="38" y="99"/>
                        <a:pt x="40" y="96"/>
                      </a:cubicBezTo>
                      <a:cubicBezTo>
                        <a:pt x="42" y="92"/>
                        <a:pt x="42" y="89"/>
                        <a:pt x="42" y="87"/>
                      </a:cubicBezTo>
                      <a:cubicBezTo>
                        <a:pt x="42" y="85"/>
                        <a:pt x="41" y="83"/>
                        <a:pt x="44" y="83"/>
                      </a:cubicBezTo>
                      <a:cubicBezTo>
                        <a:pt x="48" y="83"/>
                        <a:pt x="49" y="77"/>
                        <a:pt x="50" y="84"/>
                      </a:cubicBezTo>
                      <a:cubicBezTo>
                        <a:pt x="51" y="92"/>
                        <a:pt x="50" y="95"/>
                        <a:pt x="53" y="93"/>
                      </a:cubicBezTo>
                      <a:cubicBezTo>
                        <a:pt x="55" y="91"/>
                        <a:pt x="57" y="90"/>
                        <a:pt x="58" y="88"/>
                      </a:cubicBezTo>
                      <a:cubicBezTo>
                        <a:pt x="60" y="86"/>
                        <a:pt x="57" y="84"/>
                        <a:pt x="62" y="85"/>
                      </a:cubicBezTo>
                      <a:cubicBezTo>
                        <a:pt x="68" y="87"/>
                        <a:pt x="72" y="82"/>
                        <a:pt x="69" y="89"/>
                      </a:cubicBezTo>
                      <a:cubicBezTo>
                        <a:pt x="66" y="95"/>
                        <a:pt x="62" y="98"/>
                        <a:pt x="65" y="99"/>
                      </a:cubicBezTo>
                      <a:cubicBezTo>
                        <a:pt x="68" y="101"/>
                        <a:pt x="70" y="100"/>
                        <a:pt x="72" y="100"/>
                      </a:cubicBezTo>
                      <a:cubicBezTo>
                        <a:pt x="74" y="99"/>
                        <a:pt x="77" y="96"/>
                        <a:pt x="77" y="99"/>
                      </a:cubicBezTo>
                      <a:cubicBezTo>
                        <a:pt x="78" y="101"/>
                        <a:pt x="76" y="104"/>
                        <a:pt x="77" y="105"/>
                      </a:cubicBezTo>
                      <a:cubicBezTo>
                        <a:pt x="77" y="106"/>
                        <a:pt x="76" y="105"/>
                        <a:pt x="77" y="107"/>
                      </a:cubicBezTo>
                      <a:cubicBezTo>
                        <a:pt x="78" y="109"/>
                        <a:pt x="81" y="107"/>
                        <a:pt x="83" y="106"/>
                      </a:cubicBezTo>
                      <a:cubicBezTo>
                        <a:pt x="86" y="106"/>
                        <a:pt x="86" y="105"/>
                        <a:pt x="87" y="103"/>
                      </a:cubicBezTo>
                      <a:cubicBezTo>
                        <a:pt x="89" y="101"/>
                        <a:pt x="89" y="100"/>
                        <a:pt x="91" y="100"/>
                      </a:cubicBezTo>
                      <a:cubicBezTo>
                        <a:pt x="93" y="100"/>
                        <a:pt x="94" y="99"/>
                        <a:pt x="96" y="100"/>
                      </a:cubicBezTo>
                      <a:cubicBezTo>
                        <a:pt x="97" y="100"/>
                        <a:pt x="97" y="100"/>
                        <a:pt x="97" y="100"/>
                      </a:cubicBezTo>
                      <a:lnTo>
                        <a:pt x="98" y="100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25" name="Freeform 6">
                  <a:extLst>
                    <a:ext uri="{FF2B5EF4-FFF2-40B4-BE49-F238E27FC236}">
                      <a16:creationId xmlns:a16="http://schemas.microsoft.com/office/drawing/2014/main" id="{4720D63C-633F-4249-BB70-F7684EF8A9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5872" y="2114734"/>
                  <a:ext cx="598904" cy="462088"/>
                </a:xfrm>
                <a:custGeom>
                  <a:avLst/>
                  <a:gdLst>
                    <a:gd name="T0" fmla="*/ 260 w 123"/>
                    <a:gd name="T1" fmla="*/ 218 h 92"/>
                    <a:gd name="T2" fmla="*/ 263 w 123"/>
                    <a:gd name="T3" fmla="*/ 210 h 92"/>
                    <a:gd name="T4" fmla="*/ 300 w 123"/>
                    <a:gd name="T5" fmla="*/ 178 h 92"/>
                    <a:gd name="T6" fmla="*/ 327 w 123"/>
                    <a:gd name="T7" fmla="*/ 165 h 92"/>
                    <a:gd name="T8" fmla="*/ 322 w 123"/>
                    <a:gd name="T9" fmla="*/ 130 h 92"/>
                    <a:gd name="T10" fmla="*/ 287 w 123"/>
                    <a:gd name="T11" fmla="*/ 112 h 92"/>
                    <a:gd name="T12" fmla="*/ 287 w 123"/>
                    <a:gd name="T13" fmla="*/ 93 h 92"/>
                    <a:gd name="T14" fmla="*/ 287 w 123"/>
                    <a:gd name="T15" fmla="*/ 91 h 92"/>
                    <a:gd name="T16" fmla="*/ 284 w 123"/>
                    <a:gd name="T17" fmla="*/ 93 h 92"/>
                    <a:gd name="T18" fmla="*/ 271 w 123"/>
                    <a:gd name="T19" fmla="*/ 93 h 92"/>
                    <a:gd name="T20" fmla="*/ 266 w 123"/>
                    <a:gd name="T21" fmla="*/ 85 h 92"/>
                    <a:gd name="T22" fmla="*/ 252 w 123"/>
                    <a:gd name="T23" fmla="*/ 83 h 92"/>
                    <a:gd name="T24" fmla="*/ 263 w 123"/>
                    <a:gd name="T25" fmla="*/ 69 h 92"/>
                    <a:gd name="T26" fmla="*/ 236 w 123"/>
                    <a:gd name="T27" fmla="*/ 69 h 92"/>
                    <a:gd name="T28" fmla="*/ 209 w 123"/>
                    <a:gd name="T29" fmla="*/ 85 h 92"/>
                    <a:gd name="T30" fmla="*/ 166 w 123"/>
                    <a:gd name="T31" fmla="*/ 80 h 92"/>
                    <a:gd name="T32" fmla="*/ 148 w 123"/>
                    <a:gd name="T33" fmla="*/ 56 h 92"/>
                    <a:gd name="T34" fmla="*/ 142 w 123"/>
                    <a:gd name="T35" fmla="*/ 37 h 92"/>
                    <a:gd name="T36" fmla="*/ 123 w 123"/>
                    <a:gd name="T37" fmla="*/ 29 h 92"/>
                    <a:gd name="T38" fmla="*/ 123 w 123"/>
                    <a:gd name="T39" fmla="*/ 24 h 92"/>
                    <a:gd name="T40" fmla="*/ 115 w 123"/>
                    <a:gd name="T41" fmla="*/ 32 h 92"/>
                    <a:gd name="T42" fmla="*/ 99 w 123"/>
                    <a:gd name="T43" fmla="*/ 27 h 92"/>
                    <a:gd name="T44" fmla="*/ 107 w 123"/>
                    <a:gd name="T45" fmla="*/ 13 h 92"/>
                    <a:gd name="T46" fmla="*/ 107 w 123"/>
                    <a:gd name="T47" fmla="*/ 3 h 92"/>
                    <a:gd name="T48" fmla="*/ 97 w 123"/>
                    <a:gd name="T49" fmla="*/ 5 h 92"/>
                    <a:gd name="T50" fmla="*/ 75 w 123"/>
                    <a:gd name="T51" fmla="*/ 21 h 92"/>
                    <a:gd name="T52" fmla="*/ 80 w 123"/>
                    <a:gd name="T53" fmla="*/ 13 h 92"/>
                    <a:gd name="T54" fmla="*/ 72 w 123"/>
                    <a:gd name="T55" fmla="*/ 13 h 92"/>
                    <a:gd name="T56" fmla="*/ 56 w 123"/>
                    <a:gd name="T57" fmla="*/ 21 h 92"/>
                    <a:gd name="T58" fmla="*/ 43 w 123"/>
                    <a:gd name="T59" fmla="*/ 16 h 92"/>
                    <a:gd name="T60" fmla="*/ 35 w 123"/>
                    <a:gd name="T61" fmla="*/ 11 h 92"/>
                    <a:gd name="T62" fmla="*/ 16 w 123"/>
                    <a:gd name="T63" fmla="*/ 13 h 92"/>
                    <a:gd name="T64" fmla="*/ 11 w 123"/>
                    <a:gd name="T65" fmla="*/ 29 h 92"/>
                    <a:gd name="T66" fmla="*/ 8 w 123"/>
                    <a:gd name="T67" fmla="*/ 48 h 92"/>
                    <a:gd name="T68" fmla="*/ 3 w 123"/>
                    <a:gd name="T69" fmla="*/ 48 h 92"/>
                    <a:gd name="T70" fmla="*/ 3 w 123"/>
                    <a:gd name="T71" fmla="*/ 48 h 92"/>
                    <a:gd name="T72" fmla="*/ 24 w 123"/>
                    <a:gd name="T73" fmla="*/ 85 h 92"/>
                    <a:gd name="T74" fmla="*/ 16 w 123"/>
                    <a:gd name="T75" fmla="*/ 146 h 92"/>
                    <a:gd name="T76" fmla="*/ 21 w 123"/>
                    <a:gd name="T77" fmla="*/ 200 h 92"/>
                    <a:gd name="T78" fmla="*/ 21 w 123"/>
                    <a:gd name="T79" fmla="*/ 200 h 92"/>
                    <a:gd name="T80" fmla="*/ 27 w 123"/>
                    <a:gd name="T81" fmla="*/ 200 h 92"/>
                    <a:gd name="T82" fmla="*/ 54 w 123"/>
                    <a:gd name="T83" fmla="*/ 205 h 92"/>
                    <a:gd name="T84" fmla="*/ 83 w 123"/>
                    <a:gd name="T85" fmla="*/ 202 h 92"/>
                    <a:gd name="T86" fmla="*/ 131 w 123"/>
                    <a:gd name="T87" fmla="*/ 194 h 92"/>
                    <a:gd name="T88" fmla="*/ 153 w 123"/>
                    <a:gd name="T89" fmla="*/ 218 h 92"/>
                    <a:gd name="T90" fmla="*/ 180 w 123"/>
                    <a:gd name="T91" fmla="*/ 234 h 92"/>
                    <a:gd name="T92" fmla="*/ 188 w 123"/>
                    <a:gd name="T93" fmla="*/ 240 h 92"/>
                    <a:gd name="T94" fmla="*/ 207 w 123"/>
                    <a:gd name="T95" fmla="*/ 224 h 92"/>
                    <a:gd name="T96" fmla="*/ 233 w 123"/>
                    <a:gd name="T97" fmla="*/ 213 h 92"/>
                    <a:gd name="T98" fmla="*/ 258 w 123"/>
                    <a:gd name="T99" fmla="*/ 218 h 92"/>
                    <a:gd name="T100" fmla="*/ 260 w 123"/>
                    <a:gd name="T101" fmla="*/ 218 h 92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3" h="92">
                      <a:moveTo>
                        <a:pt x="97" y="82"/>
                      </a:moveTo>
                      <a:cubicBezTo>
                        <a:pt x="97" y="81"/>
                        <a:pt x="98" y="80"/>
                        <a:pt x="98" y="79"/>
                      </a:cubicBezTo>
                      <a:cubicBezTo>
                        <a:pt x="99" y="75"/>
                        <a:pt x="107" y="71"/>
                        <a:pt x="112" y="67"/>
                      </a:cubicBezTo>
                      <a:cubicBezTo>
                        <a:pt x="117" y="62"/>
                        <a:pt x="121" y="63"/>
                        <a:pt x="122" y="62"/>
                      </a:cubicBezTo>
                      <a:cubicBezTo>
                        <a:pt x="123" y="60"/>
                        <a:pt x="122" y="51"/>
                        <a:pt x="120" y="49"/>
                      </a:cubicBezTo>
                      <a:cubicBezTo>
                        <a:pt x="118" y="48"/>
                        <a:pt x="107" y="42"/>
                        <a:pt x="107" y="42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34"/>
                        <a:pt x="107" y="34"/>
                        <a:pt x="107" y="34"/>
                      </a:cubicBezTo>
                      <a:cubicBezTo>
                        <a:pt x="106" y="35"/>
                        <a:pt x="106" y="35"/>
                        <a:pt x="106" y="35"/>
                      </a:cubicBezTo>
                      <a:cubicBezTo>
                        <a:pt x="101" y="37"/>
                        <a:pt x="101" y="37"/>
                        <a:pt x="101" y="35"/>
                      </a:cubicBezTo>
                      <a:cubicBezTo>
                        <a:pt x="101" y="33"/>
                        <a:pt x="101" y="32"/>
                        <a:pt x="99" y="32"/>
                      </a:cubicBezTo>
                      <a:cubicBezTo>
                        <a:pt x="97" y="32"/>
                        <a:pt x="93" y="34"/>
                        <a:pt x="94" y="31"/>
                      </a:cubicBezTo>
                      <a:cubicBezTo>
                        <a:pt x="96" y="28"/>
                        <a:pt x="100" y="27"/>
                        <a:pt x="98" y="26"/>
                      </a:cubicBezTo>
                      <a:cubicBezTo>
                        <a:pt x="95" y="25"/>
                        <a:pt x="93" y="24"/>
                        <a:pt x="88" y="26"/>
                      </a:cubicBezTo>
                      <a:cubicBezTo>
                        <a:pt x="83" y="29"/>
                        <a:pt x="84" y="32"/>
                        <a:pt x="78" y="32"/>
                      </a:cubicBezTo>
                      <a:cubicBezTo>
                        <a:pt x="72" y="33"/>
                        <a:pt x="65" y="37"/>
                        <a:pt x="62" y="30"/>
                      </a:cubicBezTo>
                      <a:cubicBezTo>
                        <a:pt x="58" y="23"/>
                        <a:pt x="56" y="26"/>
                        <a:pt x="55" y="21"/>
                      </a:cubicBezTo>
                      <a:cubicBezTo>
                        <a:pt x="53" y="16"/>
                        <a:pt x="57" y="16"/>
                        <a:pt x="53" y="14"/>
                      </a:cubicBezTo>
                      <a:cubicBezTo>
                        <a:pt x="48" y="12"/>
                        <a:pt x="45" y="13"/>
                        <a:pt x="46" y="11"/>
                      </a:cubicBezTo>
                      <a:cubicBezTo>
                        <a:pt x="47" y="10"/>
                        <a:pt x="47" y="9"/>
                        <a:pt x="46" y="9"/>
                      </a:cubicBezTo>
                      <a:cubicBezTo>
                        <a:pt x="44" y="9"/>
                        <a:pt x="45" y="12"/>
                        <a:pt x="43" y="12"/>
                      </a:cubicBezTo>
                      <a:cubicBezTo>
                        <a:pt x="40" y="12"/>
                        <a:pt x="36" y="14"/>
                        <a:pt x="37" y="10"/>
                      </a:cubicBezTo>
                      <a:cubicBezTo>
                        <a:pt x="38" y="7"/>
                        <a:pt x="39" y="6"/>
                        <a:pt x="40" y="5"/>
                      </a:cubicBezTo>
                      <a:cubicBezTo>
                        <a:pt x="42" y="4"/>
                        <a:pt x="42" y="2"/>
                        <a:pt x="40" y="1"/>
                      </a:cubicBezTo>
                      <a:cubicBezTo>
                        <a:pt x="39" y="1"/>
                        <a:pt x="39" y="0"/>
                        <a:pt x="36" y="2"/>
                      </a:cubicBezTo>
                      <a:cubicBezTo>
                        <a:pt x="33" y="5"/>
                        <a:pt x="30" y="8"/>
                        <a:pt x="28" y="8"/>
                      </a:cubicBezTo>
                      <a:cubicBezTo>
                        <a:pt x="25" y="9"/>
                        <a:pt x="30" y="6"/>
                        <a:pt x="30" y="5"/>
                      </a:cubicBezTo>
                      <a:cubicBezTo>
                        <a:pt x="29" y="3"/>
                        <a:pt x="29" y="4"/>
                        <a:pt x="27" y="5"/>
                      </a:cubicBezTo>
                      <a:cubicBezTo>
                        <a:pt x="25" y="6"/>
                        <a:pt x="24" y="8"/>
                        <a:pt x="21" y="8"/>
                      </a:cubicBezTo>
                      <a:cubicBezTo>
                        <a:pt x="19" y="8"/>
                        <a:pt x="18" y="9"/>
                        <a:pt x="16" y="6"/>
                      </a:cubicBezTo>
                      <a:cubicBezTo>
                        <a:pt x="14" y="4"/>
                        <a:pt x="15" y="3"/>
                        <a:pt x="13" y="4"/>
                      </a:cubicBezTo>
                      <a:cubicBezTo>
                        <a:pt x="10" y="5"/>
                        <a:pt x="7" y="3"/>
                        <a:pt x="6" y="5"/>
                      </a:cubicBezTo>
                      <a:cubicBezTo>
                        <a:pt x="5" y="7"/>
                        <a:pt x="3" y="9"/>
                        <a:pt x="4" y="11"/>
                      </a:cubicBezTo>
                      <a:cubicBezTo>
                        <a:pt x="4" y="12"/>
                        <a:pt x="5" y="18"/>
                        <a:pt x="3" y="18"/>
                      </a:cubicBezTo>
                      <a:cubicBezTo>
                        <a:pt x="2" y="18"/>
                        <a:pt x="2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23"/>
                        <a:pt x="3" y="29"/>
                        <a:pt x="9" y="32"/>
                      </a:cubicBezTo>
                      <a:cubicBezTo>
                        <a:pt x="9" y="32"/>
                        <a:pt x="0" y="49"/>
                        <a:pt x="6" y="55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8" y="75"/>
                        <a:pt x="8" y="75"/>
                        <a:pt x="8" y="75"/>
                      </a:cubicBezTo>
                      <a:cubicBezTo>
                        <a:pt x="10" y="75"/>
                        <a:pt x="10" y="75"/>
                        <a:pt x="10" y="75"/>
                      </a:cubicBezTo>
                      <a:cubicBezTo>
                        <a:pt x="10" y="75"/>
                        <a:pt x="17" y="76"/>
                        <a:pt x="20" y="77"/>
                      </a:cubicBezTo>
                      <a:cubicBezTo>
                        <a:pt x="24" y="78"/>
                        <a:pt x="28" y="80"/>
                        <a:pt x="31" y="76"/>
                      </a:cubicBezTo>
                      <a:cubicBezTo>
                        <a:pt x="34" y="73"/>
                        <a:pt x="44" y="67"/>
                        <a:pt x="49" y="73"/>
                      </a:cubicBezTo>
                      <a:cubicBezTo>
                        <a:pt x="55" y="79"/>
                        <a:pt x="56" y="80"/>
                        <a:pt x="57" y="82"/>
                      </a:cubicBezTo>
                      <a:cubicBezTo>
                        <a:pt x="58" y="84"/>
                        <a:pt x="64" y="84"/>
                        <a:pt x="67" y="88"/>
                      </a:cubicBezTo>
                      <a:cubicBezTo>
                        <a:pt x="70" y="92"/>
                        <a:pt x="70" y="90"/>
                        <a:pt x="70" y="90"/>
                      </a:cubicBezTo>
                      <a:cubicBezTo>
                        <a:pt x="77" y="84"/>
                        <a:pt x="77" y="84"/>
                        <a:pt x="77" y="84"/>
                      </a:cubicBezTo>
                      <a:cubicBezTo>
                        <a:pt x="77" y="84"/>
                        <a:pt x="82" y="78"/>
                        <a:pt x="87" y="80"/>
                      </a:cubicBezTo>
                      <a:cubicBezTo>
                        <a:pt x="88" y="80"/>
                        <a:pt x="92" y="81"/>
                        <a:pt x="96" y="82"/>
                      </a:cubicBezTo>
                      <a:lnTo>
                        <a:pt x="97" y="82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26" name="Freeform 7">
                  <a:extLst>
                    <a:ext uri="{FF2B5EF4-FFF2-40B4-BE49-F238E27FC236}">
                      <a16:creationId xmlns:a16="http://schemas.microsoft.com/office/drawing/2014/main" id="{401A82CA-5120-41D1-B0BA-659E089EAE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3254" y="2239215"/>
                  <a:ext cx="471864" cy="575252"/>
                </a:xfrm>
                <a:custGeom>
                  <a:avLst/>
                  <a:gdLst>
                    <a:gd name="T0" fmla="*/ 46 w 97"/>
                    <a:gd name="T1" fmla="*/ 27 h 114"/>
                    <a:gd name="T2" fmla="*/ 46 w 97"/>
                    <a:gd name="T3" fmla="*/ 45 h 114"/>
                    <a:gd name="T4" fmla="*/ 80 w 97"/>
                    <a:gd name="T5" fmla="*/ 64 h 114"/>
                    <a:gd name="T6" fmla="*/ 86 w 97"/>
                    <a:gd name="T7" fmla="*/ 99 h 114"/>
                    <a:gd name="T8" fmla="*/ 59 w 97"/>
                    <a:gd name="T9" fmla="*/ 112 h 114"/>
                    <a:gd name="T10" fmla="*/ 21 w 97"/>
                    <a:gd name="T11" fmla="*/ 144 h 114"/>
                    <a:gd name="T12" fmla="*/ 19 w 97"/>
                    <a:gd name="T13" fmla="*/ 161 h 114"/>
                    <a:gd name="T14" fmla="*/ 24 w 97"/>
                    <a:gd name="T15" fmla="*/ 179 h 114"/>
                    <a:gd name="T16" fmla="*/ 5 w 97"/>
                    <a:gd name="T17" fmla="*/ 190 h 114"/>
                    <a:gd name="T18" fmla="*/ 43 w 97"/>
                    <a:gd name="T19" fmla="*/ 203 h 114"/>
                    <a:gd name="T20" fmla="*/ 54 w 97"/>
                    <a:gd name="T21" fmla="*/ 219 h 114"/>
                    <a:gd name="T22" fmla="*/ 35 w 97"/>
                    <a:gd name="T23" fmla="*/ 227 h 114"/>
                    <a:gd name="T24" fmla="*/ 56 w 97"/>
                    <a:gd name="T25" fmla="*/ 230 h 114"/>
                    <a:gd name="T26" fmla="*/ 51 w 97"/>
                    <a:gd name="T27" fmla="*/ 254 h 114"/>
                    <a:gd name="T28" fmla="*/ 43 w 97"/>
                    <a:gd name="T29" fmla="*/ 278 h 114"/>
                    <a:gd name="T30" fmla="*/ 51 w 97"/>
                    <a:gd name="T31" fmla="*/ 289 h 114"/>
                    <a:gd name="T32" fmla="*/ 48 w 97"/>
                    <a:gd name="T33" fmla="*/ 305 h 114"/>
                    <a:gd name="T34" fmla="*/ 48 w 97"/>
                    <a:gd name="T35" fmla="*/ 305 h 114"/>
                    <a:gd name="T36" fmla="*/ 83 w 97"/>
                    <a:gd name="T37" fmla="*/ 286 h 114"/>
                    <a:gd name="T38" fmla="*/ 126 w 97"/>
                    <a:gd name="T39" fmla="*/ 289 h 114"/>
                    <a:gd name="T40" fmla="*/ 134 w 97"/>
                    <a:gd name="T41" fmla="*/ 273 h 114"/>
                    <a:gd name="T42" fmla="*/ 147 w 97"/>
                    <a:gd name="T43" fmla="*/ 262 h 114"/>
                    <a:gd name="T44" fmla="*/ 158 w 97"/>
                    <a:gd name="T45" fmla="*/ 251 h 114"/>
                    <a:gd name="T46" fmla="*/ 180 w 97"/>
                    <a:gd name="T47" fmla="*/ 246 h 114"/>
                    <a:gd name="T48" fmla="*/ 209 w 97"/>
                    <a:gd name="T49" fmla="*/ 251 h 114"/>
                    <a:gd name="T50" fmla="*/ 233 w 97"/>
                    <a:gd name="T51" fmla="*/ 206 h 114"/>
                    <a:gd name="T52" fmla="*/ 260 w 97"/>
                    <a:gd name="T53" fmla="*/ 209 h 114"/>
                    <a:gd name="T54" fmla="*/ 255 w 97"/>
                    <a:gd name="T55" fmla="*/ 177 h 114"/>
                    <a:gd name="T56" fmla="*/ 252 w 97"/>
                    <a:gd name="T57" fmla="*/ 158 h 114"/>
                    <a:gd name="T58" fmla="*/ 244 w 97"/>
                    <a:gd name="T59" fmla="*/ 136 h 114"/>
                    <a:gd name="T60" fmla="*/ 249 w 97"/>
                    <a:gd name="T61" fmla="*/ 123 h 114"/>
                    <a:gd name="T62" fmla="*/ 252 w 97"/>
                    <a:gd name="T63" fmla="*/ 104 h 114"/>
                    <a:gd name="T64" fmla="*/ 255 w 97"/>
                    <a:gd name="T65" fmla="*/ 78 h 114"/>
                    <a:gd name="T66" fmla="*/ 252 w 97"/>
                    <a:gd name="T67" fmla="*/ 67 h 114"/>
                    <a:gd name="T68" fmla="*/ 244 w 97"/>
                    <a:gd name="T69" fmla="*/ 59 h 114"/>
                    <a:gd name="T70" fmla="*/ 233 w 97"/>
                    <a:gd name="T71" fmla="*/ 56 h 114"/>
                    <a:gd name="T72" fmla="*/ 217 w 97"/>
                    <a:gd name="T73" fmla="*/ 48 h 114"/>
                    <a:gd name="T74" fmla="*/ 196 w 97"/>
                    <a:gd name="T75" fmla="*/ 62 h 114"/>
                    <a:gd name="T76" fmla="*/ 177 w 97"/>
                    <a:gd name="T77" fmla="*/ 70 h 114"/>
                    <a:gd name="T78" fmla="*/ 164 w 97"/>
                    <a:gd name="T79" fmla="*/ 67 h 114"/>
                    <a:gd name="T80" fmla="*/ 158 w 97"/>
                    <a:gd name="T81" fmla="*/ 59 h 114"/>
                    <a:gd name="T82" fmla="*/ 153 w 97"/>
                    <a:gd name="T83" fmla="*/ 43 h 114"/>
                    <a:gd name="T84" fmla="*/ 150 w 97"/>
                    <a:gd name="T85" fmla="*/ 27 h 114"/>
                    <a:gd name="T86" fmla="*/ 150 w 97"/>
                    <a:gd name="T87" fmla="*/ 29 h 114"/>
                    <a:gd name="T88" fmla="*/ 134 w 97"/>
                    <a:gd name="T89" fmla="*/ 29 h 114"/>
                    <a:gd name="T90" fmla="*/ 107 w 97"/>
                    <a:gd name="T91" fmla="*/ 21 h 114"/>
                    <a:gd name="T92" fmla="*/ 99 w 97"/>
                    <a:gd name="T93" fmla="*/ 0 h 114"/>
                    <a:gd name="T94" fmla="*/ 86 w 97"/>
                    <a:gd name="T95" fmla="*/ 8 h 114"/>
                    <a:gd name="T96" fmla="*/ 91 w 97"/>
                    <a:gd name="T97" fmla="*/ 27 h 114"/>
                    <a:gd name="T98" fmla="*/ 91 w 97"/>
                    <a:gd name="T99" fmla="*/ 51 h 114"/>
                    <a:gd name="T100" fmla="*/ 83 w 97"/>
                    <a:gd name="T101" fmla="*/ 48 h 114"/>
                    <a:gd name="T102" fmla="*/ 72 w 97"/>
                    <a:gd name="T103" fmla="*/ 35 h 114"/>
                    <a:gd name="T104" fmla="*/ 67 w 97"/>
                    <a:gd name="T105" fmla="*/ 16 h 114"/>
                    <a:gd name="T106" fmla="*/ 54 w 97"/>
                    <a:gd name="T107" fmla="*/ 5 h 114"/>
                    <a:gd name="T108" fmla="*/ 48 w 97"/>
                    <a:gd name="T109" fmla="*/ 19 h 114"/>
                    <a:gd name="T110" fmla="*/ 46 w 97"/>
                    <a:gd name="T111" fmla="*/ 24 h 114"/>
                    <a:gd name="T112" fmla="*/ 46 w 97"/>
                    <a:gd name="T113" fmla="*/ 27 h 11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97" h="114">
                      <a:moveTo>
                        <a:pt x="17" y="10"/>
                      </a:move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7"/>
                        <a:pt x="28" y="23"/>
                        <a:pt x="30" y="24"/>
                      </a:cubicBezTo>
                      <a:cubicBezTo>
                        <a:pt x="32" y="26"/>
                        <a:pt x="33" y="35"/>
                        <a:pt x="32" y="37"/>
                      </a:cubicBezTo>
                      <a:cubicBezTo>
                        <a:pt x="31" y="38"/>
                        <a:pt x="27" y="37"/>
                        <a:pt x="22" y="42"/>
                      </a:cubicBezTo>
                      <a:cubicBezTo>
                        <a:pt x="17" y="46"/>
                        <a:pt x="9" y="51"/>
                        <a:pt x="8" y="54"/>
                      </a:cubicBezTo>
                      <a:cubicBezTo>
                        <a:pt x="8" y="57"/>
                        <a:pt x="5" y="59"/>
                        <a:pt x="7" y="60"/>
                      </a:cubicBezTo>
                      <a:cubicBezTo>
                        <a:pt x="10" y="62"/>
                        <a:pt x="11" y="66"/>
                        <a:pt x="9" y="67"/>
                      </a:cubicBezTo>
                      <a:cubicBezTo>
                        <a:pt x="6" y="68"/>
                        <a:pt x="0" y="69"/>
                        <a:pt x="2" y="71"/>
                      </a:cubicBezTo>
                      <a:cubicBezTo>
                        <a:pt x="8" y="75"/>
                        <a:pt x="13" y="72"/>
                        <a:pt x="16" y="76"/>
                      </a:cubicBezTo>
                      <a:cubicBezTo>
                        <a:pt x="19" y="79"/>
                        <a:pt x="24" y="79"/>
                        <a:pt x="20" y="82"/>
                      </a:cubicBezTo>
                      <a:cubicBezTo>
                        <a:pt x="16" y="85"/>
                        <a:pt x="11" y="84"/>
                        <a:pt x="13" y="85"/>
                      </a:cubicBezTo>
                      <a:cubicBezTo>
                        <a:pt x="16" y="86"/>
                        <a:pt x="20" y="81"/>
                        <a:pt x="21" y="86"/>
                      </a:cubicBezTo>
                      <a:cubicBezTo>
                        <a:pt x="22" y="92"/>
                        <a:pt x="20" y="92"/>
                        <a:pt x="19" y="95"/>
                      </a:cubicBezTo>
                      <a:cubicBezTo>
                        <a:pt x="17" y="98"/>
                        <a:pt x="16" y="104"/>
                        <a:pt x="16" y="104"/>
                      </a:cubicBezTo>
                      <a:cubicBezTo>
                        <a:pt x="16" y="104"/>
                        <a:pt x="19" y="105"/>
                        <a:pt x="19" y="108"/>
                      </a:cubicBezTo>
                      <a:cubicBezTo>
                        <a:pt x="19" y="110"/>
                        <a:pt x="18" y="112"/>
                        <a:pt x="18" y="114"/>
                      </a:cubicBezTo>
                      <a:cubicBezTo>
                        <a:pt x="18" y="114"/>
                        <a:pt x="18" y="114"/>
                        <a:pt x="18" y="114"/>
                      </a:cubicBezTo>
                      <a:cubicBezTo>
                        <a:pt x="22" y="110"/>
                        <a:pt x="27" y="107"/>
                        <a:pt x="31" y="107"/>
                      </a:cubicBezTo>
                      <a:cubicBezTo>
                        <a:pt x="38" y="108"/>
                        <a:pt x="47" y="108"/>
                        <a:pt x="47" y="108"/>
                      </a:cubicBezTo>
                      <a:cubicBezTo>
                        <a:pt x="50" y="102"/>
                        <a:pt x="50" y="102"/>
                        <a:pt x="50" y="102"/>
                      </a:cubicBezTo>
                      <a:cubicBezTo>
                        <a:pt x="50" y="102"/>
                        <a:pt x="54" y="97"/>
                        <a:pt x="55" y="98"/>
                      </a:cubicBezTo>
                      <a:cubicBezTo>
                        <a:pt x="56" y="98"/>
                        <a:pt x="58" y="95"/>
                        <a:pt x="59" y="94"/>
                      </a:cubicBezTo>
                      <a:cubicBezTo>
                        <a:pt x="60" y="92"/>
                        <a:pt x="65" y="91"/>
                        <a:pt x="67" y="92"/>
                      </a:cubicBezTo>
                      <a:cubicBezTo>
                        <a:pt x="69" y="92"/>
                        <a:pt x="78" y="94"/>
                        <a:pt x="78" y="94"/>
                      </a:cubicBezTo>
                      <a:cubicBezTo>
                        <a:pt x="87" y="77"/>
                        <a:pt x="87" y="77"/>
                        <a:pt x="87" y="77"/>
                      </a:cubicBezTo>
                      <a:cubicBezTo>
                        <a:pt x="97" y="78"/>
                        <a:pt x="97" y="78"/>
                        <a:pt x="97" y="78"/>
                      </a:cubicBezTo>
                      <a:cubicBezTo>
                        <a:pt x="97" y="78"/>
                        <a:pt x="97" y="68"/>
                        <a:pt x="95" y="66"/>
                      </a:cubicBezTo>
                      <a:cubicBezTo>
                        <a:pt x="93" y="63"/>
                        <a:pt x="95" y="61"/>
                        <a:pt x="94" y="59"/>
                      </a:cubicBezTo>
                      <a:cubicBezTo>
                        <a:pt x="94" y="56"/>
                        <a:pt x="92" y="54"/>
                        <a:pt x="91" y="51"/>
                      </a:cubicBezTo>
                      <a:cubicBezTo>
                        <a:pt x="91" y="49"/>
                        <a:pt x="92" y="49"/>
                        <a:pt x="93" y="46"/>
                      </a:cubicBezTo>
                      <a:cubicBezTo>
                        <a:pt x="93" y="44"/>
                        <a:pt x="94" y="40"/>
                        <a:pt x="94" y="39"/>
                      </a:cubicBezTo>
                      <a:cubicBezTo>
                        <a:pt x="94" y="38"/>
                        <a:pt x="96" y="30"/>
                        <a:pt x="95" y="29"/>
                      </a:cubicBezTo>
                      <a:cubicBezTo>
                        <a:pt x="95" y="28"/>
                        <a:pt x="94" y="25"/>
                        <a:pt x="94" y="25"/>
                      </a:cubicBezTo>
                      <a:cubicBezTo>
                        <a:pt x="94" y="25"/>
                        <a:pt x="93" y="24"/>
                        <a:pt x="91" y="22"/>
                      </a:cubicBezTo>
                      <a:cubicBezTo>
                        <a:pt x="90" y="21"/>
                        <a:pt x="90" y="21"/>
                        <a:pt x="87" y="21"/>
                      </a:cubicBezTo>
                      <a:cubicBezTo>
                        <a:pt x="85" y="20"/>
                        <a:pt x="83" y="18"/>
                        <a:pt x="81" y="18"/>
                      </a:cubicBezTo>
                      <a:cubicBezTo>
                        <a:pt x="78" y="18"/>
                        <a:pt x="73" y="21"/>
                        <a:pt x="73" y="23"/>
                      </a:cubicBezTo>
                      <a:cubicBezTo>
                        <a:pt x="72" y="24"/>
                        <a:pt x="68" y="26"/>
                        <a:pt x="66" y="26"/>
                      </a:cubicBezTo>
                      <a:cubicBezTo>
                        <a:pt x="64" y="26"/>
                        <a:pt x="62" y="26"/>
                        <a:pt x="61" y="25"/>
                      </a:cubicBezTo>
                      <a:cubicBezTo>
                        <a:pt x="59" y="25"/>
                        <a:pt x="60" y="23"/>
                        <a:pt x="59" y="22"/>
                      </a:cubicBezTo>
                      <a:cubicBezTo>
                        <a:pt x="58" y="21"/>
                        <a:pt x="57" y="16"/>
                        <a:pt x="57" y="16"/>
                      </a:cubicBez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5" y="12"/>
                        <a:pt x="53" y="12"/>
                        <a:pt x="50" y="11"/>
                      </a:cubicBezTo>
                      <a:cubicBezTo>
                        <a:pt x="46" y="9"/>
                        <a:pt x="39" y="11"/>
                        <a:pt x="40" y="8"/>
                      </a:cubicBezTo>
                      <a:cubicBezTo>
                        <a:pt x="40" y="5"/>
                        <a:pt x="41" y="0"/>
                        <a:pt x="37" y="0"/>
                      </a:cubicBezTo>
                      <a:cubicBezTo>
                        <a:pt x="34" y="0"/>
                        <a:pt x="31" y="0"/>
                        <a:pt x="32" y="3"/>
                      </a:cubicBezTo>
                      <a:cubicBezTo>
                        <a:pt x="32" y="6"/>
                        <a:pt x="33" y="7"/>
                        <a:pt x="34" y="10"/>
                      </a:cubicBezTo>
                      <a:cubicBezTo>
                        <a:pt x="35" y="12"/>
                        <a:pt x="34" y="16"/>
                        <a:pt x="34" y="19"/>
                      </a:cubicBezTo>
                      <a:cubicBezTo>
                        <a:pt x="33" y="21"/>
                        <a:pt x="34" y="20"/>
                        <a:pt x="31" y="18"/>
                      </a:cubicBezTo>
                      <a:cubicBezTo>
                        <a:pt x="28" y="17"/>
                        <a:pt x="26" y="17"/>
                        <a:pt x="27" y="13"/>
                      </a:cubicBezTo>
                      <a:cubicBezTo>
                        <a:pt x="28" y="9"/>
                        <a:pt x="28" y="8"/>
                        <a:pt x="25" y="6"/>
                      </a:cubicBezTo>
                      <a:cubicBezTo>
                        <a:pt x="23" y="4"/>
                        <a:pt x="21" y="0"/>
                        <a:pt x="20" y="2"/>
                      </a:cubicBezTo>
                      <a:cubicBezTo>
                        <a:pt x="19" y="4"/>
                        <a:pt x="19" y="5"/>
                        <a:pt x="18" y="7"/>
                      </a:cubicBezTo>
                      <a:cubicBezTo>
                        <a:pt x="17" y="8"/>
                        <a:pt x="19" y="8"/>
                        <a:pt x="17" y="9"/>
                      </a:cubicBez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27" name="Freeform 8">
                  <a:extLst>
                    <a:ext uri="{FF2B5EF4-FFF2-40B4-BE49-F238E27FC236}">
                      <a16:creationId xmlns:a16="http://schemas.microsoft.com/office/drawing/2014/main" id="{32E3BAF1-4D7F-4399-BEC1-ACDDB7EC00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6834" y="2452341"/>
                  <a:ext cx="582570" cy="443227"/>
                </a:xfrm>
                <a:custGeom>
                  <a:avLst/>
                  <a:gdLst>
                    <a:gd name="T0" fmla="*/ 59 w 120"/>
                    <a:gd name="T1" fmla="*/ 109 h 88"/>
                    <a:gd name="T2" fmla="*/ 3 w 120"/>
                    <a:gd name="T3" fmla="*/ 51 h 88"/>
                    <a:gd name="T4" fmla="*/ 43 w 120"/>
                    <a:gd name="T5" fmla="*/ 21 h 88"/>
                    <a:gd name="T6" fmla="*/ 99 w 120"/>
                    <a:gd name="T7" fmla="*/ 24 h 88"/>
                    <a:gd name="T8" fmla="*/ 169 w 120"/>
                    <a:gd name="T9" fmla="*/ 40 h 88"/>
                    <a:gd name="T10" fmla="*/ 203 w 120"/>
                    <a:gd name="T11" fmla="*/ 61 h 88"/>
                    <a:gd name="T12" fmla="*/ 249 w 120"/>
                    <a:gd name="T13" fmla="*/ 35 h 88"/>
                    <a:gd name="T14" fmla="*/ 276 w 120"/>
                    <a:gd name="T15" fmla="*/ 40 h 88"/>
                    <a:gd name="T16" fmla="*/ 281 w 120"/>
                    <a:gd name="T17" fmla="*/ 67 h 88"/>
                    <a:gd name="T18" fmla="*/ 300 w 120"/>
                    <a:gd name="T19" fmla="*/ 91 h 88"/>
                    <a:gd name="T20" fmla="*/ 292 w 120"/>
                    <a:gd name="T21" fmla="*/ 115 h 88"/>
                    <a:gd name="T22" fmla="*/ 308 w 120"/>
                    <a:gd name="T23" fmla="*/ 142 h 88"/>
                    <a:gd name="T24" fmla="*/ 308 w 120"/>
                    <a:gd name="T25" fmla="*/ 176 h 88"/>
                    <a:gd name="T26" fmla="*/ 305 w 120"/>
                    <a:gd name="T27" fmla="*/ 192 h 88"/>
                    <a:gd name="T28" fmla="*/ 270 w 120"/>
                    <a:gd name="T29" fmla="*/ 219 h 88"/>
                    <a:gd name="T30" fmla="*/ 254 w 120"/>
                    <a:gd name="T31" fmla="*/ 235 h 88"/>
                    <a:gd name="T32" fmla="*/ 214 w 120"/>
                    <a:gd name="T33" fmla="*/ 222 h 88"/>
                    <a:gd name="T34" fmla="*/ 243 w 120"/>
                    <a:gd name="T35" fmla="*/ 222 h 88"/>
                    <a:gd name="T36" fmla="*/ 227 w 120"/>
                    <a:gd name="T37" fmla="*/ 206 h 88"/>
                    <a:gd name="T38" fmla="*/ 206 w 120"/>
                    <a:gd name="T39" fmla="*/ 203 h 88"/>
                    <a:gd name="T40" fmla="*/ 193 w 120"/>
                    <a:gd name="T41" fmla="*/ 208 h 88"/>
                    <a:gd name="T42" fmla="*/ 161 w 120"/>
                    <a:gd name="T43" fmla="*/ 208 h 88"/>
                    <a:gd name="T44" fmla="*/ 174 w 120"/>
                    <a:gd name="T45" fmla="*/ 203 h 88"/>
                    <a:gd name="T46" fmla="*/ 190 w 120"/>
                    <a:gd name="T47" fmla="*/ 184 h 88"/>
                    <a:gd name="T48" fmla="*/ 171 w 120"/>
                    <a:gd name="T49" fmla="*/ 190 h 88"/>
                    <a:gd name="T50" fmla="*/ 158 w 120"/>
                    <a:gd name="T51" fmla="*/ 184 h 88"/>
                    <a:gd name="T52" fmla="*/ 136 w 120"/>
                    <a:gd name="T53" fmla="*/ 174 h 88"/>
                    <a:gd name="T54" fmla="*/ 128 w 120"/>
                    <a:gd name="T55" fmla="*/ 187 h 88"/>
                    <a:gd name="T56" fmla="*/ 104 w 120"/>
                    <a:gd name="T57" fmla="*/ 192 h 88"/>
                    <a:gd name="T58" fmla="*/ 99 w 120"/>
                    <a:gd name="T59" fmla="*/ 227 h 88"/>
                    <a:gd name="T60" fmla="*/ 94 w 120"/>
                    <a:gd name="T61" fmla="*/ 187 h 88"/>
                    <a:gd name="T62" fmla="*/ 94 w 120"/>
                    <a:gd name="T63" fmla="*/ 142 h 88"/>
                    <a:gd name="T64" fmla="*/ 78 w 120"/>
                    <a:gd name="T65" fmla="*/ 163 h 88"/>
                    <a:gd name="T66" fmla="*/ 64 w 120"/>
                    <a:gd name="T67" fmla="*/ 155 h 88"/>
                    <a:gd name="T68" fmla="*/ 70 w 120"/>
                    <a:gd name="T69" fmla="*/ 144 h 88"/>
                    <a:gd name="T70" fmla="*/ 37 w 120"/>
                    <a:gd name="T71" fmla="*/ 150 h 88"/>
                    <a:gd name="T72" fmla="*/ 35 w 120"/>
                    <a:gd name="T73" fmla="*/ 118 h 88"/>
                    <a:gd name="T74" fmla="*/ 45 w 120"/>
                    <a:gd name="T75" fmla="*/ 112 h 88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20" h="88">
                      <a:moveTo>
                        <a:pt x="18" y="42"/>
                      </a:move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41"/>
                        <a:pt x="27" y="32"/>
                        <a:pt x="23" y="30"/>
                      </a:cubicBezTo>
                      <a:cubicBezTo>
                        <a:pt x="19" y="28"/>
                        <a:pt x="2" y="24"/>
                        <a:pt x="1" y="19"/>
                      </a:cubicBezTo>
                      <a:cubicBezTo>
                        <a:pt x="0" y="14"/>
                        <a:pt x="1" y="6"/>
                        <a:pt x="1" y="6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16" y="8"/>
                        <a:pt x="23" y="9"/>
                        <a:pt x="26" y="10"/>
                      </a:cubicBezTo>
                      <a:cubicBezTo>
                        <a:pt x="30" y="11"/>
                        <a:pt x="34" y="13"/>
                        <a:pt x="37" y="9"/>
                      </a:cubicBezTo>
                      <a:cubicBezTo>
                        <a:pt x="40" y="6"/>
                        <a:pt x="50" y="0"/>
                        <a:pt x="55" y="6"/>
                      </a:cubicBezTo>
                      <a:cubicBezTo>
                        <a:pt x="61" y="12"/>
                        <a:pt x="62" y="13"/>
                        <a:pt x="63" y="15"/>
                      </a:cubicBezTo>
                      <a:cubicBezTo>
                        <a:pt x="64" y="17"/>
                        <a:pt x="70" y="17"/>
                        <a:pt x="73" y="21"/>
                      </a:cubicBezTo>
                      <a:cubicBezTo>
                        <a:pt x="76" y="25"/>
                        <a:pt x="76" y="23"/>
                        <a:pt x="76" y="23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17"/>
                        <a:pt x="88" y="11"/>
                        <a:pt x="93" y="13"/>
                      </a:cubicBezTo>
                      <a:cubicBezTo>
                        <a:pt x="94" y="13"/>
                        <a:pt x="98" y="14"/>
                        <a:pt x="103" y="15"/>
                      </a:cubicBezTo>
                      <a:cubicBezTo>
                        <a:pt x="103" y="15"/>
                        <a:pt x="103" y="15"/>
                        <a:pt x="103" y="15"/>
                      </a:cubicBezTo>
                      <a:cubicBezTo>
                        <a:pt x="102" y="16"/>
                        <a:pt x="102" y="17"/>
                        <a:pt x="103" y="18"/>
                      </a:cubicBezTo>
                      <a:cubicBezTo>
                        <a:pt x="106" y="20"/>
                        <a:pt x="107" y="24"/>
                        <a:pt x="105" y="25"/>
                      </a:cubicBezTo>
                      <a:cubicBezTo>
                        <a:pt x="102" y="26"/>
                        <a:pt x="96" y="27"/>
                        <a:pt x="98" y="29"/>
                      </a:cubicBezTo>
                      <a:cubicBezTo>
                        <a:pt x="104" y="33"/>
                        <a:pt x="109" y="30"/>
                        <a:pt x="112" y="34"/>
                      </a:cubicBezTo>
                      <a:cubicBezTo>
                        <a:pt x="115" y="37"/>
                        <a:pt x="120" y="37"/>
                        <a:pt x="116" y="40"/>
                      </a:cubicBezTo>
                      <a:cubicBezTo>
                        <a:pt x="112" y="42"/>
                        <a:pt x="107" y="42"/>
                        <a:pt x="109" y="43"/>
                      </a:cubicBezTo>
                      <a:cubicBezTo>
                        <a:pt x="112" y="44"/>
                        <a:pt x="116" y="39"/>
                        <a:pt x="117" y="44"/>
                      </a:cubicBezTo>
                      <a:cubicBezTo>
                        <a:pt x="118" y="50"/>
                        <a:pt x="116" y="50"/>
                        <a:pt x="115" y="53"/>
                      </a:cubicBezTo>
                      <a:cubicBezTo>
                        <a:pt x="113" y="56"/>
                        <a:pt x="112" y="62"/>
                        <a:pt x="112" y="62"/>
                      </a:cubicBezTo>
                      <a:cubicBezTo>
                        <a:pt x="112" y="62"/>
                        <a:pt x="115" y="63"/>
                        <a:pt x="115" y="66"/>
                      </a:cubicBezTo>
                      <a:cubicBezTo>
                        <a:pt x="115" y="68"/>
                        <a:pt x="114" y="70"/>
                        <a:pt x="114" y="72"/>
                      </a:cubicBezTo>
                      <a:cubicBezTo>
                        <a:pt x="114" y="72"/>
                        <a:pt x="114" y="72"/>
                        <a:pt x="114" y="72"/>
                      </a:cubicBezTo>
                      <a:cubicBezTo>
                        <a:pt x="111" y="75"/>
                        <a:pt x="108" y="79"/>
                        <a:pt x="108" y="80"/>
                      </a:cubicBezTo>
                      <a:cubicBezTo>
                        <a:pt x="106" y="82"/>
                        <a:pt x="104" y="83"/>
                        <a:pt x="101" y="82"/>
                      </a:cubicBezTo>
                      <a:cubicBezTo>
                        <a:pt x="98" y="82"/>
                        <a:pt x="98" y="83"/>
                        <a:pt x="97" y="84"/>
                      </a:cubicBezTo>
                      <a:cubicBezTo>
                        <a:pt x="97" y="85"/>
                        <a:pt x="95" y="88"/>
                        <a:pt x="95" y="88"/>
                      </a:cubicBezTo>
                      <a:cubicBezTo>
                        <a:pt x="81" y="88"/>
                        <a:pt x="81" y="88"/>
                        <a:pt x="81" y="88"/>
                      </a:cubicBezTo>
                      <a:cubicBezTo>
                        <a:pt x="80" y="87"/>
                        <a:pt x="80" y="85"/>
                        <a:pt x="80" y="83"/>
                      </a:cubicBezTo>
                      <a:cubicBezTo>
                        <a:pt x="81" y="80"/>
                        <a:pt x="83" y="85"/>
                        <a:pt x="86" y="84"/>
                      </a:cubicBezTo>
                      <a:cubicBezTo>
                        <a:pt x="89" y="84"/>
                        <a:pt x="90" y="85"/>
                        <a:pt x="91" y="83"/>
                      </a:cubicBezTo>
                      <a:cubicBezTo>
                        <a:pt x="93" y="81"/>
                        <a:pt x="93" y="80"/>
                        <a:pt x="88" y="80"/>
                      </a:cubicBezTo>
                      <a:cubicBezTo>
                        <a:pt x="83" y="80"/>
                        <a:pt x="86" y="80"/>
                        <a:pt x="85" y="77"/>
                      </a:cubicBezTo>
                      <a:cubicBezTo>
                        <a:pt x="84" y="74"/>
                        <a:pt x="84" y="77"/>
                        <a:pt x="81" y="79"/>
                      </a:cubicBezTo>
                      <a:cubicBezTo>
                        <a:pt x="78" y="80"/>
                        <a:pt x="79" y="80"/>
                        <a:pt x="77" y="76"/>
                      </a:cubicBezTo>
                      <a:cubicBezTo>
                        <a:pt x="75" y="72"/>
                        <a:pt x="76" y="75"/>
                        <a:pt x="73" y="75"/>
                      </a:cubicBezTo>
                      <a:cubicBezTo>
                        <a:pt x="71" y="76"/>
                        <a:pt x="73" y="78"/>
                        <a:pt x="72" y="78"/>
                      </a:cubicBezTo>
                      <a:cubicBezTo>
                        <a:pt x="71" y="78"/>
                        <a:pt x="71" y="77"/>
                        <a:pt x="69" y="77"/>
                      </a:cubicBezTo>
                      <a:cubicBezTo>
                        <a:pt x="67" y="77"/>
                        <a:pt x="60" y="79"/>
                        <a:pt x="60" y="78"/>
                      </a:cubicBezTo>
                      <a:cubicBezTo>
                        <a:pt x="60" y="76"/>
                        <a:pt x="60" y="78"/>
                        <a:pt x="61" y="78"/>
                      </a:cubicBezTo>
                      <a:cubicBezTo>
                        <a:pt x="63" y="77"/>
                        <a:pt x="64" y="77"/>
                        <a:pt x="65" y="76"/>
                      </a:cubicBezTo>
                      <a:cubicBezTo>
                        <a:pt x="65" y="74"/>
                        <a:pt x="65" y="75"/>
                        <a:pt x="68" y="74"/>
                      </a:cubicBezTo>
                      <a:cubicBezTo>
                        <a:pt x="71" y="73"/>
                        <a:pt x="72" y="71"/>
                        <a:pt x="71" y="69"/>
                      </a:cubicBezTo>
                      <a:cubicBezTo>
                        <a:pt x="71" y="66"/>
                        <a:pt x="70" y="70"/>
                        <a:pt x="69" y="70"/>
                      </a:cubicBezTo>
                      <a:cubicBezTo>
                        <a:pt x="69" y="71"/>
                        <a:pt x="65" y="71"/>
                        <a:pt x="64" y="71"/>
                      </a:cubicBezTo>
                      <a:cubicBezTo>
                        <a:pt x="63" y="70"/>
                        <a:pt x="65" y="67"/>
                        <a:pt x="62" y="66"/>
                      </a:cubicBezTo>
                      <a:cubicBezTo>
                        <a:pt x="60" y="65"/>
                        <a:pt x="61" y="68"/>
                        <a:pt x="59" y="69"/>
                      </a:cubicBezTo>
                      <a:cubicBezTo>
                        <a:pt x="57" y="70"/>
                        <a:pt x="56" y="69"/>
                        <a:pt x="56" y="67"/>
                      </a:cubicBezTo>
                      <a:cubicBezTo>
                        <a:pt x="56" y="65"/>
                        <a:pt x="56" y="65"/>
                        <a:pt x="51" y="65"/>
                      </a:cubicBezTo>
                      <a:cubicBezTo>
                        <a:pt x="46" y="66"/>
                        <a:pt x="51" y="67"/>
                        <a:pt x="50" y="69"/>
                      </a:cubicBezTo>
                      <a:cubicBezTo>
                        <a:pt x="49" y="71"/>
                        <a:pt x="49" y="72"/>
                        <a:pt x="48" y="70"/>
                      </a:cubicBezTo>
                      <a:cubicBezTo>
                        <a:pt x="47" y="67"/>
                        <a:pt x="46" y="69"/>
                        <a:pt x="46" y="71"/>
                      </a:cubicBezTo>
                      <a:cubicBezTo>
                        <a:pt x="46" y="72"/>
                        <a:pt x="43" y="72"/>
                        <a:pt x="39" y="72"/>
                      </a:cubicBezTo>
                      <a:cubicBezTo>
                        <a:pt x="36" y="72"/>
                        <a:pt x="38" y="75"/>
                        <a:pt x="40" y="78"/>
                      </a:cubicBezTo>
                      <a:cubicBezTo>
                        <a:pt x="42" y="80"/>
                        <a:pt x="39" y="84"/>
                        <a:pt x="37" y="85"/>
                      </a:cubicBezTo>
                      <a:cubicBezTo>
                        <a:pt x="34" y="86"/>
                        <a:pt x="33" y="79"/>
                        <a:pt x="33" y="76"/>
                      </a:cubicBezTo>
                      <a:cubicBezTo>
                        <a:pt x="34" y="73"/>
                        <a:pt x="35" y="73"/>
                        <a:pt x="35" y="70"/>
                      </a:cubicBezTo>
                      <a:cubicBezTo>
                        <a:pt x="34" y="66"/>
                        <a:pt x="36" y="65"/>
                        <a:pt x="37" y="62"/>
                      </a:cubicBezTo>
                      <a:cubicBezTo>
                        <a:pt x="39" y="58"/>
                        <a:pt x="39" y="54"/>
                        <a:pt x="35" y="53"/>
                      </a:cubicBezTo>
                      <a:cubicBezTo>
                        <a:pt x="32" y="51"/>
                        <a:pt x="33" y="55"/>
                        <a:pt x="32" y="56"/>
                      </a:cubicBezTo>
                      <a:cubicBezTo>
                        <a:pt x="30" y="57"/>
                        <a:pt x="30" y="60"/>
                        <a:pt x="29" y="61"/>
                      </a:cubicBezTo>
                      <a:cubicBezTo>
                        <a:pt x="27" y="62"/>
                        <a:pt x="27" y="62"/>
                        <a:pt x="23" y="60"/>
                      </a:cubicBezTo>
                      <a:cubicBezTo>
                        <a:pt x="18" y="57"/>
                        <a:pt x="22" y="59"/>
                        <a:pt x="24" y="58"/>
                      </a:cubicBezTo>
                      <a:cubicBezTo>
                        <a:pt x="27" y="57"/>
                        <a:pt x="30" y="55"/>
                        <a:pt x="30" y="52"/>
                      </a:cubicBezTo>
                      <a:cubicBezTo>
                        <a:pt x="30" y="48"/>
                        <a:pt x="28" y="53"/>
                        <a:pt x="26" y="54"/>
                      </a:cubicBezTo>
                      <a:cubicBezTo>
                        <a:pt x="24" y="54"/>
                        <a:pt x="22" y="53"/>
                        <a:pt x="18" y="52"/>
                      </a:cubicBezTo>
                      <a:cubicBezTo>
                        <a:pt x="14" y="51"/>
                        <a:pt x="16" y="53"/>
                        <a:pt x="14" y="56"/>
                      </a:cubicBezTo>
                      <a:cubicBezTo>
                        <a:pt x="12" y="59"/>
                        <a:pt x="11" y="52"/>
                        <a:pt x="9" y="50"/>
                      </a:cubicBezTo>
                      <a:cubicBezTo>
                        <a:pt x="7" y="47"/>
                        <a:pt x="11" y="45"/>
                        <a:pt x="13" y="44"/>
                      </a:cubicBezTo>
                      <a:cubicBezTo>
                        <a:pt x="15" y="43"/>
                        <a:pt x="20" y="43"/>
                        <a:pt x="20" y="43"/>
                      </a:cubicBezTo>
                      <a:cubicBezTo>
                        <a:pt x="20" y="43"/>
                        <a:pt x="19" y="43"/>
                        <a:pt x="17" y="42"/>
                      </a:cubicBezTo>
                      <a:lnTo>
                        <a:pt x="18" y="42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28" name="Freeform 9">
                  <a:extLst>
                    <a:ext uri="{FF2B5EF4-FFF2-40B4-BE49-F238E27FC236}">
                      <a16:creationId xmlns:a16="http://schemas.microsoft.com/office/drawing/2014/main" id="{FCBB221E-42B7-41F7-965C-2141D0E63D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9234" y="1469698"/>
                  <a:ext cx="475493" cy="518670"/>
                </a:xfrm>
                <a:custGeom>
                  <a:avLst/>
                  <a:gdLst>
                    <a:gd name="T0" fmla="*/ 201 w 98"/>
                    <a:gd name="T1" fmla="*/ 275 h 103"/>
                    <a:gd name="T2" fmla="*/ 203 w 98"/>
                    <a:gd name="T3" fmla="*/ 262 h 103"/>
                    <a:gd name="T4" fmla="*/ 217 w 98"/>
                    <a:gd name="T5" fmla="*/ 232 h 103"/>
                    <a:gd name="T6" fmla="*/ 225 w 98"/>
                    <a:gd name="T7" fmla="*/ 219 h 103"/>
                    <a:gd name="T8" fmla="*/ 211 w 98"/>
                    <a:gd name="T9" fmla="*/ 206 h 103"/>
                    <a:gd name="T10" fmla="*/ 211 w 98"/>
                    <a:gd name="T11" fmla="*/ 168 h 103"/>
                    <a:gd name="T12" fmla="*/ 238 w 98"/>
                    <a:gd name="T13" fmla="*/ 168 h 103"/>
                    <a:gd name="T14" fmla="*/ 251 w 98"/>
                    <a:gd name="T15" fmla="*/ 179 h 103"/>
                    <a:gd name="T16" fmla="*/ 262 w 98"/>
                    <a:gd name="T17" fmla="*/ 168 h 103"/>
                    <a:gd name="T18" fmla="*/ 259 w 98"/>
                    <a:gd name="T19" fmla="*/ 150 h 103"/>
                    <a:gd name="T20" fmla="*/ 249 w 98"/>
                    <a:gd name="T21" fmla="*/ 136 h 103"/>
                    <a:gd name="T22" fmla="*/ 233 w 98"/>
                    <a:gd name="T23" fmla="*/ 131 h 103"/>
                    <a:gd name="T24" fmla="*/ 225 w 98"/>
                    <a:gd name="T25" fmla="*/ 120 h 103"/>
                    <a:gd name="T26" fmla="*/ 203 w 98"/>
                    <a:gd name="T27" fmla="*/ 117 h 103"/>
                    <a:gd name="T28" fmla="*/ 184 w 98"/>
                    <a:gd name="T29" fmla="*/ 112 h 103"/>
                    <a:gd name="T30" fmla="*/ 166 w 98"/>
                    <a:gd name="T31" fmla="*/ 85 h 103"/>
                    <a:gd name="T32" fmla="*/ 166 w 98"/>
                    <a:gd name="T33" fmla="*/ 67 h 103"/>
                    <a:gd name="T34" fmla="*/ 163 w 98"/>
                    <a:gd name="T35" fmla="*/ 40 h 103"/>
                    <a:gd name="T36" fmla="*/ 163 w 98"/>
                    <a:gd name="T37" fmla="*/ 21 h 103"/>
                    <a:gd name="T38" fmla="*/ 158 w 98"/>
                    <a:gd name="T39" fmla="*/ 5 h 103"/>
                    <a:gd name="T40" fmla="*/ 152 w 98"/>
                    <a:gd name="T41" fmla="*/ 5 h 103"/>
                    <a:gd name="T42" fmla="*/ 134 w 98"/>
                    <a:gd name="T43" fmla="*/ 24 h 103"/>
                    <a:gd name="T44" fmla="*/ 118 w 98"/>
                    <a:gd name="T45" fmla="*/ 48 h 103"/>
                    <a:gd name="T46" fmla="*/ 94 w 98"/>
                    <a:gd name="T47" fmla="*/ 61 h 103"/>
                    <a:gd name="T48" fmla="*/ 75 w 98"/>
                    <a:gd name="T49" fmla="*/ 59 h 103"/>
                    <a:gd name="T50" fmla="*/ 56 w 98"/>
                    <a:gd name="T51" fmla="*/ 53 h 103"/>
                    <a:gd name="T52" fmla="*/ 61 w 98"/>
                    <a:gd name="T53" fmla="*/ 61 h 103"/>
                    <a:gd name="T54" fmla="*/ 61 w 98"/>
                    <a:gd name="T55" fmla="*/ 83 h 103"/>
                    <a:gd name="T56" fmla="*/ 51 w 98"/>
                    <a:gd name="T57" fmla="*/ 101 h 103"/>
                    <a:gd name="T58" fmla="*/ 53 w 98"/>
                    <a:gd name="T59" fmla="*/ 128 h 103"/>
                    <a:gd name="T60" fmla="*/ 35 w 98"/>
                    <a:gd name="T61" fmla="*/ 150 h 103"/>
                    <a:gd name="T62" fmla="*/ 27 w 98"/>
                    <a:gd name="T63" fmla="*/ 158 h 103"/>
                    <a:gd name="T64" fmla="*/ 11 w 98"/>
                    <a:gd name="T65" fmla="*/ 155 h 103"/>
                    <a:gd name="T66" fmla="*/ 3 w 98"/>
                    <a:gd name="T67" fmla="*/ 163 h 103"/>
                    <a:gd name="T68" fmla="*/ 19 w 98"/>
                    <a:gd name="T69" fmla="*/ 174 h 103"/>
                    <a:gd name="T70" fmla="*/ 27 w 98"/>
                    <a:gd name="T71" fmla="*/ 176 h 103"/>
                    <a:gd name="T72" fmla="*/ 19 w 98"/>
                    <a:gd name="T73" fmla="*/ 195 h 103"/>
                    <a:gd name="T74" fmla="*/ 19 w 98"/>
                    <a:gd name="T75" fmla="*/ 206 h 103"/>
                    <a:gd name="T76" fmla="*/ 19 w 98"/>
                    <a:gd name="T77" fmla="*/ 222 h 103"/>
                    <a:gd name="T78" fmla="*/ 19 w 98"/>
                    <a:gd name="T79" fmla="*/ 222 h 103"/>
                    <a:gd name="T80" fmla="*/ 32 w 98"/>
                    <a:gd name="T81" fmla="*/ 227 h 103"/>
                    <a:gd name="T82" fmla="*/ 67 w 98"/>
                    <a:gd name="T83" fmla="*/ 243 h 103"/>
                    <a:gd name="T84" fmla="*/ 91 w 98"/>
                    <a:gd name="T85" fmla="*/ 251 h 103"/>
                    <a:gd name="T86" fmla="*/ 120 w 98"/>
                    <a:gd name="T87" fmla="*/ 254 h 103"/>
                    <a:gd name="T88" fmla="*/ 144 w 98"/>
                    <a:gd name="T89" fmla="*/ 272 h 103"/>
                    <a:gd name="T90" fmla="*/ 168 w 98"/>
                    <a:gd name="T91" fmla="*/ 270 h 103"/>
                    <a:gd name="T92" fmla="*/ 201 w 98"/>
                    <a:gd name="T93" fmla="*/ 275 h 103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98" h="103">
                      <a:moveTo>
                        <a:pt x="75" y="103"/>
                      </a:moveTo>
                      <a:cubicBezTo>
                        <a:pt x="75" y="101"/>
                        <a:pt x="75" y="100"/>
                        <a:pt x="76" y="98"/>
                      </a:cubicBezTo>
                      <a:cubicBezTo>
                        <a:pt x="76" y="96"/>
                        <a:pt x="79" y="90"/>
                        <a:pt x="81" y="87"/>
                      </a:cubicBezTo>
                      <a:cubicBezTo>
                        <a:pt x="83" y="85"/>
                        <a:pt x="85" y="84"/>
                        <a:pt x="84" y="82"/>
                      </a:cubicBezTo>
                      <a:cubicBezTo>
                        <a:pt x="83" y="79"/>
                        <a:pt x="78" y="80"/>
                        <a:pt x="79" y="77"/>
                      </a:cubicBezTo>
                      <a:cubicBezTo>
                        <a:pt x="79" y="73"/>
                        <a:pt x="79" y="63"/>
                        <a:pt x="79" y="63"/>
                      </a:cubicBezTo>
                      <a:cubicBezTo>
                        <a:pt x="89" y="63"/>
                        <a:pt x="89" y="63"/>
                        <a:pt x="89" y="63"/>
                      </a:cubicBezTo>
                      <a:cubicBezTo>
                        <a:pt x="89" y="63"/>
                        <a:pt x="92" y="67"/>
                        <a:pt x="94" y="67"/>
                      </a:cubicBezTo>
                      <a:cubicBezTo>
                        <a:pt x="96" y="67"/>
                        <a:pt x="98" y="63"/>
                        <a:pt x="98" y="63"/>
                      </a:cubicBezTo>
                      <a:cubicBezTo>
                        <a:pt x="97" y="56"/>
                        <a:pt x="97" y="56"/>
                        <a:pt x="97" y="56"/>
                      </a:cubicBezTo>
                      <a:cubicBezTo>
                        <a:pt x="96" y="53"/>
                        <a:pt x="95" y="51"/>
                        <a:pt x="93" y="51"/>
                      </a:cubicBezTo>
                      <a:cubicBezTo>
                        <a:pt x="91" y="51"/>
                        <a:pt x="87" y="49"/>
                        <a:pt x="87" y="49"/>
                      </a:cubicBezTo>
                      <a:cubicBezTo>
                        <a:pt x="87" y="49"/>
                        <a:pt x="87" y="45"/>
                        <a:pt x="84" y="45"/>
                      </a:cubicBezTo>
                      <a:cubicBezTo>
                        <a:pt x="80" y="45"/>
                        <a:pt x="78" y="46"/>
                        <a:pt x="76" y="44"/>
                      </a:cubicBezTo>
                      <a:cubicBezTo>
                        <a:pt x="74" y="42"/>
                        <a:pt x="71" y="45"/>
                        <a:pt x="69" y="42"/>
                      </a:cubicBezTo>
                      <a:cubicBezTo>
                        <a:pt x="67" y="38"/>
                        <a:pt x="62" y="32"/>
                        <a:pt x="62" y="32"/>
                      </a:cubicBezTo>
                      <a:cubicBezTo>
                        <a:pt x="62" y="32"/>
                        <a:pt x="63" y="29"/>
                        <a:pt x="62" y="25"/>
                      </a:cubicBezTo>
                      <a:cubicBezTo>
                        <a:pt x="62" y="22"/>
                        <a:pt x="64" y="18"/>
                        <a:pt x="61" y="15"/>
                      </a:cubicBezTo>
                      <a:cubicBezTo>
                        <a:pt x="59" y="12"/>
                        <a:pt x="61" y="12"/>
                        <a:pt x="61" y="8"/>
                      </a:cubicBezTo>
                      <a:cubicBezTo>
                        <a:pt x="60" y="4"/>
                        <a:pt x="60" y="2"/>
                        <a:pt x="59" y="2"/>
                      </a:cubicBezTo>
                      <a:cubicBezTo>
                        <a:pt x="59" y="3"/>
                        <a:pt x="60" y="0"/>
                        <a:pt x="57" y="2"/>
                      </a:cubicBezTo>
                      <a:cubicBezTo>
                        <a:pt x="53" y="5"/>
                        <a:pt x="52" y="4"/>
                        <a:pt x="50" y="9"/>
                      </a:cubicBezTo>
                      <a:cubicBezTo>
                        <a:pt x="48" y="13"/>
                        <a:pt x="44" y="18"/>
                        <a:pt x="44" y="18"/>
                      </a:cubicBezTo>
                      <a:cubicBezTo>
                        <a:pt x="44" y="18"/>
                        <a:pt x="38" y="23"/>
                        <a:pt x="35" y="23"/>
                      </a:cubicBezTo>
                      <a:cubicBezTo>
                        <a:pt x="32" y="23"/>
                        <a:pt x="28" y="22"/>
                        <a:pt x="28" y="22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1" y="20"/>
                        <a:pt x="23" y="23"/>
                        <a:pt x="23" y="23"/>
                      </a:cubicBezTo>
                      <a:cubicBezTo>
                        <a:pt x="23" y="24"/>
                        <a:pt x="25" y="29"/>
                        <a:pt x="23" y="31"/>
                      </a:cubicBezTo>
                      <a:cubicBezTo>
                        <a:pt x="21" y="33"/>
                        <a:pt x="18" y="36"/>
                        <a:pt x="19" y="38"/>
                      </a:cubicBezTo>
                      <a:cubicBezTo>
                        <a:pt x="20" y="39"/>
                        <a:pt x="21" y="46"/>
                        <a:pt x="20" y="48"/>
                      </a:cubicBezTo>
                      <a:cubicBezTo>
                        <a:pt x="18" y="51"/>
                        <a:pt x="14" y="54"/>
                        <a:pt x="13" y="56"/>
                      </a:cubicBezTo>
                      <a:cubicBezTo>
                        <a:pt x="12" y="59"/>
                        <a:pt x="11" y="59"/>
                        <a:pt x="10" y="59"/>
                      </a:cubicBezTo>
                      <a:cubicBezTo>
                        <a:pt x="9" y="58"/>
                        <a:pt x="6" y="57"/>
                        <a:pt x="4" y="58"/>
                      </a:cubicBezTo>
                      <a:cubicBezTo>
                        <a:pt x="2" y="60"/>
                        <a:pt x="0" y="60"/>
                        <a:pt x="1" y="61"/>
                      </a:cubicBezTo>
                      <a:cubicBezTo>
                        <a:pt x="2" y="62"/>
                        <a:pt x="6" y="65"/>
                        <a:pt x="7" y="65"/>
                      </a:cubicBezTo>
                      <a:cubicBezTo>
                        <a:pt x="8" y="65"/>
                        <a:pt x="10" y="64"/>
                        <a:pt x="10" y="66"/>
                      </a:cubicBezTo>
                      <a:cubicBezTo>
                        <a:pt x="10" y="68"/>
                        <a:pt x="7" y="71"/>
                        <a:pt x="7" y="73"/>
                      </a:cubicBezTo>
                      <a:cubicBezTo>
                        <a:pt x="7" y="75"/>
                        <a:pt x="5" y="74"/>
                        <a:pt x="7" y="77"/>
                      </a:cubicBezTo>
                      <a:cubicBezTo>
                        <a:pt x="7" y="79"/>
                        <a:pt x="7" y="81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4"/>
                        <a:pt x="10" y="85"/>
                        <a:pt x="12" y="85"/>
                      </a:cubicBezTo>
                      <a:cubicBezTo>
                        <a:pt x="18" y="86"/>
                        <a:pt x="22" y="88"/>
                        <a:pt x="25" y="91"/>
                      </a:cubicBezTo>
                      <a:cubicBezTo>
                        <a:pt x="28" y="94"/>
                        <a:pt x="28" y="94"/>
                        <a:pt x="34" y="94"/>
                      </a:cubicBezTo>
                      <a:cubicBezTo>
                        <a:pt x="39" y="94"/>
                        <a:pt x="41" y="92"/>
                        <a:pt x="45" y="95"/>
                      </a:cubicBezTo>
                      <a:cubicBezTo>
                        <a:pt x="49" y="99"/>
                        <a:pt x="50" y="102"/>
                        <a:pt x="54" y="102"/>
                      </a:cubicBezTo>
                      <a:cubicBezTo>
                        <a:pt x="58" y="103"/>
                        <a:pt x="58" y="99"/>
                        <a:pt x="63" y="101"/>
                      </a:cubicBezTo>
                      <a:cubicBezTo>
                        <a:pt x="66" y="102"/>
                        <a:pt x="70" y="102"/>
                        <a:pt x="75" y="1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29" name="Freeform 10">
                  <a:extLst>
                    <a:ext uri="{FF2B5EF4-FFF2-40B4-BE49-F238E27FC236}">
                      <a16:creationId xmlns:a16="http://schemas.microsoft.com/office/drawing/2014/main" id="{FB2321C6-4146-4B71-81C3-CFC35885C2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9855" y="1530051"/>
                  <a:ext cx="460975" cy="675213"/>
                </a:xfrm>
                <a:custGeom>
                  <a:avLst/>
                  <a:gdLst>
                    <a:gd name="T0" fmla="*/ 24 w 95"/>
                    <a:gd name="T1" fmla="*/ 64 h 134"/>
                    <a:gd name="T2" fmla="*/ 43 w 95"/>
                    <a:gd name="T3" fmla="*/ 27 h 134"/>
                    <a:gd name="T4" fmla="*/ 61 w 95"/>
                    <a:gd name="T5" fmla="*/ 21 h 134"/>
                    <a:gd name="T6" fmla="*/ 80 w 95"/>
                    <a:gd name="T7" fmla="*/ 24 h 134"/>
                    <a:gd name="T8" fmla="*/ 102 w 95"/>
                    <a:gd name="T9" fmla="*/ 19 h 134"/>
                    <a:gd name="T10" fmla="*/ 128 w 95"/>
                    <a:gd name="T11" fmla="*/ 8 h 134"/>
                    <a:gd name="T12" fmla="*/ 163 w 95"/>
                    <a:gd name="T13" fmla="*/ 16 h 134"/>
                    <a:gd name="T14" fmla="*/ 190 w 95"/>
                    <a:gd name="T15" fmla="*/ 11 h 134"/>
                    <a:gd name="T16" fmla="*/ 217 w 95"/>
                    <a:gd name="T17" fmla="*/ 24 h 134"/>
                    <a:gd name="T18" fmla="*/ 235 w 95"/>
                    <a:gd name="T19" fmla="*/ 13 h 134"/>
                    <a:gd name="T20" fmla="*/ 243 w 95"/>
                    <a:gd name="T21" fmla="*/ 21 h 134"/>
                    <a:gd name="T22" fmla="*/ 249 w 95"/>
                    <a:gd name="T23" fmla="*/ 51 h 134"/>
                    <a:gd name="T24" fmla="*/ 241 w 95"/>
                    <a:gd name="T25" fmla="*/ 96 h 134"/>
                    <a:gd name="T26" fmla="*/ 214 w 95"/>
                    <a:gd name="T27" fmla="*/ 126 h 134"/>
                    <a:gd name="T28" fmla="*/ 190 w 95"/>
                    <a:gd name="T29" fmla="*/ 131 h 134"/>
                    <a:gd name="T30" fmla="*/ 214 w 95"/>
                    <a:gd name="T31" fmla="*/ 144 h 134"/>
                    <a:gd name="T32" fmla="*/ 206 w 95"/>
                    <a:gd name="T33" fmla="*/ 174 h 134"/>
                    <a:gd name="T34" fmla="*/ 187 w 95"/>
                    <a:gd name="T35" fmla="*/ 200 h 134"/>
                    <a:gd name="T36" fmla="*/ 166 w 95"/>
                    <a:gd name="T37" fmla="*/ 214 h 134"/>
                    <a:gd name="T38" fmla="*/ 131 w 95"/>
                    <a:gd name="T39" fmla="*/ 222 h 134"/>
                    <a:gd name="T40" fmla="*/ 155 w 95"/>
                    <a:gd name="T41" fmla="*/ 262 h 134"/>
                    <a:gd name="T42" fmla="*/ 123 w 95"/>
                    <a:gd name="T43" fmla="*/ 278 h 134"/>
                    <a:gd name="T44" fmla="*/ 139 w 95"/>
                    <a:gd name="T45" fmla="*/ 307 h 134"/>
                    <a:gd name="T46" fmla="*/ 131 w 95"/>
                    <a:gd name="T47" fmla="*/ 329 h 134"/>
                    <a:gd name="T48" fmla="*/ 115 w 95"/>
                    <a:gd name="T49" fmla="*/ 345 h 134"/>
                    <a:gd name="T50" fmla="*/ 99 w 95"/>
                    <a:gd name="T51" fmla="*/ 353 h 134"/>
                    <a:gd name="T52" fmla="*/ 70 w 95"/>
                    <a:gd name="T53" fmla="*/ 326 h 134"/>
                    <a:gd name="T54" fmla="*/ 53 w 95"/>
                    <a:gd name="T55" fmla="*/ 315 h 134"/>
                    <a:gd name="T56" fmla="*/ 43 w 95"/>
                    <a:gd name="T57" fmla="*/ 283 h 134"/>
                    <a:gd name="T58" fmla="*/ 29 w 95"/>
                    <a:gd name="T59" fmla="*/ 281 h 134"/>
                    <a:gd name="T60" fmla="*/ 32 w 95"/>
                    <a:gd name="T61" fmla="*/ 256 h 134"/>
                    <a:gd name="T62" fmla="*/ 5 w 95"/>
                    <a:gd name="T63" fmla="*/ 262 h 134"/>
                    <a:gd name="T64" fmla="*/ 8 w 95"/>
                    <a:gd name="T65" fmla="*/ 232 h 134"/>
                    <a:gd name="T66" fmla="*/ 32 w 95"/>
                    <a:gd name="T67" fmla="*/ 190 h 134"/>
                    <a:gd name="T68" fmla="*/ 24 w 95"/>
                    <a:gd name="T69" fmla="*/ 110 h 134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95" h="134">
                      <a:moveTo>
                        <a:pt x="9" y="41"/>
                      </a:move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17" y="16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8" y="10"/>
                        <a:pt x="19" y="10"/>
                      </a:cubicBezTo>
                      <a:cubicBezTo>
                        <a:pt x="20" y="10"/>
                        <a:pt x="22" y="9"/>
                        <a:pt x="23" y="8"/>
                      </a:cubicBezTo>
                      <a:cubicBezTo>
                        <a:pt x="24" y="6"/>
                        <a:pt x="26" y="10"/>
                        <a:pt x="27" y="10"/>
                      </a:cubicBezTo>
                      <a:cubicBezTo>
                        <a:pt x="28" y="11"/>
                        <a:pt x="29" y="9"/>
                        <a:pt x="30" y="9"/>
                      </a:cubicBezTo>
                      <a:cubicBezTo>
                        <a:pt x="30" y="8"/>
                        <a:pt x="32" y="9"/>
                        <a:pt x="34" y="8"/>
                      </a:cubicBezTo>
                      <a:cubicBezTo>
                        <a:pt x="35" y="7"/>
                        <a:pt x="36" y="7"/>
                        <a:pt x="38" y="7"/>
                      </a:cubicBezTo>
                      <a:cubicBezTo>
                        <a:pt x="39" y="7"/>
                        <a:pt x="41" y="6"/>
                        <a:pt x="43" y="6"/>
                      </a:cubicBezTo>
                      <a:cubicBezTo>
                        <a:pt x="45" y="6"/>
                        <a:pt x="48" y="6"/>
                        <a:pt x="48" y="3"/>
                      </a:cubicBezTo>
                      <a:cubicBezTo>
                        <a:pt x="49" y="1"/>
                        <a:pt x="51" y="1"/>
                        <a:pt x="52" y="0"/>
                      </a:cubicBezTo>
                      <a:cubicBezTo>
                        <a:pt x="54" y="0"/>
                        <a:pt x="60" y="5"/>
                        <a:pt x="61" y="6"/>
                      </a:cubicBezTo>
                      <a:cubicBezTo>
                        <a:pt x="61" y="7"/>
                        <a:pt x="64" y="8"/>
                        <a:pt x="66" y="6"/>
                      </a:cubicBezTo>
                      <a:cubicBezTo>
                        <a:pt x="68" y="3"/>
                        <a:pt x="70" y="4"/>
                        <a:pt x="71" y="4"/>
                      </a:cubicBezTo>
                      <a:cubicBezTo>
                        <a:pt x="71" y="4"/>
                        <a:pt x="77" y="9"/>
                        <a:pt x="78" y="8"/>
                      </a:cubicBezTo>
                      <a:cubicBezTo>
                        <a:pt x="79" y="6"/>
                        <a:pt x="80" y="9"/>
                        <a:pt x="81" y="9"/>
                      </a:cubicBezTo>
                      <a:cubicBezTo>
                        <a:pt x="82" y="9"/>
                        <a:pt x="84" y="8"/>
                        <a:pt x="84" y="6"/>
                      </a:cubicBezTo>
                      <a:cubicBezTo>
                        <a:pt x="85" y="3"/>
                        <a:pt x="87" y="5"/>
                        <a:pt x="88" y="5"/>
                      </a:cubicBezTo>
                      <a:cubicBezTo>
                        <a:pt x="89" y="5"/>
                        <a:pt x="89" y="5"/>
                        <a:pt x="89" y="4"/>
                      </a:cubicBezTo>
                      <a:cubicBezTo>
                        <a:pt x="91" y="8"/>
                        <a:pt x="91" y="8"/>
                        <a:pt x="91" y="8"/>
                      </a:cubicBezTo>
                      <a:cubicBezTo>
                        <a:pt x="91" y="8"/>
                        <a:pt x="93" y="11"/>
                        <a:pt x="93" y="11"/>
                      </a:cubicBezTo>
                      <a:cubicBezTo>
                        <a:pt x="93" y="12"/>
                        <a:pt x="95" y="17"/>
                        <a:pt x="93" y="19"/>
                      </a:cubicBezTo>
                      <a:cubicBezTo>
                        <a:pt x="91" y="21"/>
                        <a:pt x="88" y="24"/>
                        <a:pt x="89" y="26"/>
                      </a:cubicBezTo>
                      <a:cubicBezTo>
                        <a:pt x="90" y="27"/>
                        <a:pt x="91" y="34"/>
                        <a:pt x="90" y="36"/>
                      </a:cubicBezTo>
                      <a:cubicBezTo>
                        <a:pt x="88" y="39"/>
                        <a:pt x="84" y="42"/>
                        <a:pt x="83" y="44"/>
                      </a:cubicBezTo>
                      <a:cubicBezTo>
                        <a:pt x="82" y="47"/>
                        <a:pt x="81" y="47"/>
                        <a:pt x="80" y="47"/>
                      </a:cubicBezTo>
                      <a:cubicBezTo>
                        <a:pt x="79" y="46"/>
                        <a:pt x="76" y="45"/>
                        <a:pt x="74" y="46"/>
                      </a:cubicBezTo>
                      <a:cubicBezTo>
                        <a:pt x="72" y="48"/>
                        <a:pt x="70" y="48"/>
                        <a:pt x="71" y="49"/>
                      </a:cubicBezTo>
                      <a:cubicBezTo>
                        <a:pt x="72" y="50"/>
                        <a:pt x="76" y="53"/>
                        <a:pt x="77" y="53"/>
                      </a:cubicBezTo>
                      <a:cubicBezTo>
                        <a:pt x="78" y="53"/>
                        <a:pt x="80" y="52"/>
                        <a:pt x="80" y="54"/>
                      </a:cubicBezTo>
                      <a:cubicBezTo>
                        <a:pt x="80" y="56"/>
                        <a:pt x="77" y="59"/>
                        <a:pt x="77" y="61"/>
                      </a:cubicBezTo>
                      <a:cubicBezTo>
                        <a:pt x="77" y="63"/>
                        <a:pt x="75" y="62"/>
                        <a:pt x="77" y="65"/>
                      </a:cubicBezTo>
                      <a:cubicBezTo>
                        <a:pt x="78" y="69"/>
                        <a:pt x="76" y="75"/>
                        <a:pt x="75" y="76"/>
                      </a:cubicBezTo>
                      <a:cubicBezTo>
                        <a:pt x="73" y="76"/>
                        <a:pt x="72" y="75"/>
                        <a:pt x="70" y="75"/>
                      </a:cubicBezTo>
                      <a:cubicBezTo>
                        <a:pt x="68" y="76"/>
                        <a:pt x="67" y="74"/>
                        <a:pt x="66" y="75"/>
                      </a:cubicBezTo>
                      <a:cubicBezTo>
                        <a:pt x="64" y="76"/>
                        <a:pt x="65" y="81"/>
                        <a:pt x="62" y="80"/>
                      </a:cubicBezTo>
                      <a:cubicBezTo>
                        <a:pt x="58" y="79"/>
                        <a:pt x="56" y="76"/>
                        <a:pt x="53" y="78"/>
                      </a:cubicBezTo>
                      <a:cubicBezTo>
                        <a:pt x="51" y="79"/>
                        <a:pt x="48" y="80"/>
                        <a:pt x="49" y="83"/>
                      </a:cubicBezTo>
                      <a:cubicBezTo>
                        <a:pt x="49" y="87"/>
                        <a:pt x="47" y="89"/>
                        <a:pt x="50" y="91"/>
                      </a:cubicBezTo>
                      <a:cubicBezTo>
                        <a:pt x="53" y="93"/>
                        <a:pt x="57" y="98"/>
                        <a:pt x="58" y="98"/>
                      </a:cubicBezTo>
                      <a:cubicBezTo>
                        <a:pt x="59" y="98"/>
                        <a:pt x="57" y="99"/>
                        <a:pt x="55" y="100"/>
                      </a:cubicBezTo>
                      <a:cubicBezTo>
                        <a:pt x="52" y="100"/>
                        <a:pt x="48" y="101"/>
                        <a:pt x="46" y="104"/>
                      </a:cubicBezTo>
                      <a:cubicBezTo>
                        <a:pt x="45" y="106"/>
                        <a:pt x="42" y="108"/>
                        <a:pt x="45" y="110"/>
                      </a:cubicBezTo>
                      <a:cubicBezTo>
                        <a:pt x="49" y="112"/>
                        <a:pt x="50" y="114"/>
                        <a:pt x="52" y="115"/>
                      </a:cubicBezTo>
                      <a:cubicBezTo>
                        <a:pt x="54" y="116"/>
                        <a:pt x="55" y="117"/>
                        <a:pt x="53" y="119"/>
                      </a:cubicBezTo>
                      <a:cubicBezTo>
                        <a:pt x="51" y="120"/>
                        <a:pt x="49" y="119"/>
                        <a:pt x="49" y="123"/>
                      </a:cubicBezTo>
                      <a:cubicBezTo>
                        <a:pt x="49" y="126"/>
                        <a:pt x="47" y="129"/>
                        <a:pt x="46" y="128"/>
                      </a:cubicBezTo>
                      <a:cubicBezTo>
                        <a:pt x="44" y="128"/>
                        <a:pt x="44" y="128"/>
                        <a:pt x="43" y="129"/>
                      </a:cubicBezTo>
                      <a:cubicBezTo>
                        <a:pt x="42" y="129"/>
                        <a:pt x="42" y="126"/>
                        <a:pt x="40" y="129"/>
                      </a:cubicBezTo>
                      <a:cubicBezTo>
                        <a:pt x="39" y="131"/>
                        <a:pt x="39" y="134"/>
                        <a:pt x="37" y="132"/>
                      </a:cubicBezTo>
                      <a:cubicBezTo>
                        <a:pt x="35" y="130"/>
                        <a:pt x="34" y="129"/>
                        <a:pt x="32" y="127"/>
                      </a:cubicBezTo>
                      <a:cubicBezTo>
                        <a:pt x="29" y="125"/>
                        <a:pt x="27" y="124"/>
                        <a:pt x="26" y="122"/>
                      </a:cubicBezTo>
                      <a:cubicBezTo>
                        <a:pt x="26" y="121"/>
                        <a:pt x="25" y="120"/>
                        <a:pt x="23" y="120"/>
                      </a:cubicBezTo>
                      <a:cubicBezTo>
                        <a:pt x="22" y="120"/>
                        <a:pt x="21" y="121"/>
                        <a:pt x="20" y="118"/>
                      </a:cubicBezTo>
                      <a:cubicBezTo>
                        <a:pt x="19" y="114"/>
                        <a:pt x="18" y="112"/>
                        <a:pt x="18" y="110"/>
                      </a:cubicBezTo>
                      <a:cubicBezTo>
                        <a:pt x="17" y="108"/>
                        <a:pt x="17" y="107"/>
                        <a:pt x="16" y="106"/>
                      </a:cubicBezTo>
                      <a:cubicBezTo>
                        <a:pt x="16" y="105"/>
                        <a:pt x="15" y="104"/>
                        <a:pt x="14" y="105"/>
                      </a:cubicBezTo>
                      <a:cubicBezTo>
                        <a:pt x="13" y="105"/>
                        <a:pt x="13" y="103"/>
                        <a:pt x="11" y="105"/>
                      </a:cubicBezTo>
                      <a:cubicBezTo>
                        <a:pt x="11" y="105"/>
                        <a:pt x="10" y="102"/>
                        <a:pt x="11" y="101"/>
                      </a:cubicBezTo>
                      <a:cubicBezTo>
                        <a:pt x="11" y="100"/>
                        <a:pt x="13" y="98"/>
                        <a:pt x="12" y="96"/>
                      </a:cubicBezTo>
                      <a:cubicBezTo>
                        <a:pt x="12" y="95"/>
                        <a:pt x="11" y="94"/>
                        <a:pt x="9" y="96"/>
                      </a:cubicBezTo>
                      <a:cubicBezTo>
                        <a:pt x="7" y="98"/>
                        <a:pt x="3" y="100"/>
                        <a:pt x="2" y="98"/>
                      </a:cubicBezTo>
                      <a:cubicBezTo>
                        <a:pt x="1" y="96"/>
                        <a:pt x="0" y="93"/>
                        <a:pt x="0" y="91"/>
                      </a:cubicBezTo>
                      <a:cubicBezTo>
                        <a:pt x="1" y="90"/>
                        <a:pt x="3" y="89"/>
                        <a:pt x="3" y="87"/>
                      </a:cubicBezTo>
                      <a:cubicBezTo>
                        <a:pt x="4" y="85"/>
                        <a:pt x="4" y="77"/>
                        <a:pt x="7" y="77"/>
                      </a:cubicBezTo>
                      <a:cubicBezTo>
                        <a:pt x="9" y="76"/>
                        <a:pt x="10" y="75"/>
                        <a:pt x="12" y="71"/>
                      </a:cubicBezTo>
                      <a:cubicBezTo>
                        <a:pt x="13" y="67"/>
                        <a:pt x="19" y="59"/>
                        <a:pt x="15" y="52"/>
                      </a:cubicBezTo>
                      <a:cubicBezTo>
                        <a:pt x="13" y="49"/>
                        <a:pt x="11" y="44"/>
                        <a:pt x="9" y="4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0" name="Freeform 11">
                  <a:extLst>
                    <a:ext uri="{FF2B5EF4-FFF2-40B4-BE49-F238E27FC236}">
                      <a16:creationId xmlns:a16="http://schemas.microsoft.com/office/drawing/2014/main" id="{356D7B28-71EA-4595-94AB-2AD362BBA7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5045" y="1886520"/>
                  <a:ext cx="588014" cy="494151"/>
                </a:xfrm>
                <a:custGeom>
                  <a:avLst/>
                  <a:gdLst>
                    <a:gd name="T0" fmla="*/ 126 w 121"/>
                    <a:gd name="T1" fmla="*/ 0 h 98"/>
                    <a:gd name="T2" fmla="*/ 120 w 121"/>
                    <a:gd name="T3" fmla="*/ 13 h 98"/>
                    <a:gd name="T4" fmla="*/ 107 w 121"/>
                    <a:gd name="T5" fmla="*/ 11 h 98"/>
                    <a:gd name="T6" fmla="*/ 96 w 121"/>
                    <a:gd name="T7" fmla="*/ 11 h 98"/>
                    <a:gd name="T8" fmla="*/ 86 w 121"/>
                    <a:gd name="T9" fmla="*/ 24 h 98"/>
                    <a:gd name="T10" fmla="*/ 62 w 121"/>
                    <a:gd name="T11" fmla="*/ 19 h 98"/>
                    <a:gd name="T12" fmla="*/ 51 w 121"/>
                    <a:gd name="T13" fmla="*/ 32 h 98"/>
                    <a:gd name="T14" fmla="*/ 54 w 121"/>
                    <a:gd name="T15" fmla="*/ 53 h 98"/>
                    <a:gd name="T16" fmla="*/ 75 w 121"/>
                    <a:gd name="T17" fmla="*/ 72 h 98"/>
                    <a:gd name="T18" fmla="*/ 67 w 121"/>
                    <a:gd name="T19" fmla="*/ 78 h 98"/>
                    <a:gd name="T20" fmla="*/ 43 w 121"/>
                    <a:gd name="T21" fmla="*/ 88 h 98"/>
                    <a:gd name="T22" fmla="*/ 40 w 121"/>
                    <a:gd name="T23" fmla="*/ 104 h 98"/>
                    <a:gd name="T24" fmla="*/ 59 w 121"/>
                    <a:gd name="T25" fmla="*/ 118 h 98"/>
                    <a:gd name="T26" fmla="*/ 62 w 121"/>
                    <a:gd name="T27" fmla="*/ 128 h 98"/>
                    <a:gd name="T28" fmla="*/ 51 w 121"/>
                    <a:gd name="T29" fmla="*/ 139 h 98"/>
                    <a:gd name="T30" fmla="*/ 43 w 121"/>
                    <a:gd name="T31" fmla="*/ 152 h 98"/>
                    <a:gd name="T32" fmla="*/ 35 w 121"/>
                    <a:gd name="T33" fmla="*/ 155 h 98"/>
                    <a:gd name="T34" fmla="*/ 27 w 121"/>
                    <a:gd name="T35" fmla="*/ 155 h 98"/>
                    <a:gd name="T36" fmla="*/ 29 w 121"/>
                    <a:gd name="T37" fmla="*/ 166 h 98"/>
                    <a:gd name="T38" fmla="*/ 24 w 121"/>
                    <a:gd name="T39" fmla="*/ 174 h 98"/>
                    <a:gd name="T40" fmla="*/ 5 w 121"/>
                    <a:gd name="T41" fmla="*/ 171 h 98"/>
                    <a:gd name="T42" fmla="*/ 5 w 121"/>
                    <a:gd name="T43" fmla="*/ 182 h 98"/>
                    <a:gd name="T44" fmla="*/ 21 w 121"/>
                    <a:gd name="T45" fmla="*/ 198 h 98"/>
                    <a:gd name="T46" fmla="*/ 24 w 121"/>
                    <a:gd name="T47" fmla="*/ 214 h 98"/>
                    <a:gd name="T48" fmla="*/ 40 w 121"/>
                    <a:gd name="T49" fmla="*/ 219 h 98"/>
                    <a:gd name="T50" fmla="*/ 43 w 121"/>
                    <a:gd name="T51" fmla="*/ 235 h 98"/>
                    <a:gd name="T52" fmla="*/ 43 w 121"/>
                    <a:gd name="T53" fmla="*/ 235 h 98"/>
                    <a:gd name="T54" fmla="*/ 88 w 121"/>
                    <a:gd name="T55" fmla="*/ 249 h 98"/>
                    <a:gd name="T56" fmla="*/ 123 w 121"/>
                    <a:gd name="T57" fmla="*/ 230 h 98"/>
                    <a:gd name="T58" fmla="*/ 169 w 121"/>
                    <a:gd name="T59" fmla="*/ 201 h 98"/>
                    <a:gd name="T60" fmla="*/ 193 w 121"/>
                    <a:gd name="T61" fmla="*/ 217 h 98"/>
                    <a:gd name="T62" fmla="*/ 212 w 121"/>
                    <a:gd name="T63" fmla="*/ 251 h 98"/>
                    <a:gd name="T64" fmla="*/ 273 w 121"/>
                    <a:gd name="T65" fmla="*/ 254 h 98"/>
                    <a:gd name="T66" fmla="*/ 281 w 121"/>
                    <a:gd name="T67" fmla="*/ 222 h 98"/>
                    <a:gd name="T68" fmla="*/ 308 w 121"/>
                    <a:gd name="T69" fmla="*/ 206 h 98"/>
                    <a:gd name="T70" fmla="*/ 311 w 121"/>
                    <a:gd name="T71" fmla="*/ 206 h 98"/>
                    <a:gd name="T72" fmla="*/ 311 w 121"/>
                    <a:gd name="T73" fmla="*/ 187 h 98"/>
                    <a:gd name="T74" fmla="*/ 305 w 121"/>
                    <a:gd name="T75" fmla="*/ 166 h 98"/>
                    <a:gd name="T76" fmla="*/ 300 w 121"/>
                    <a:gd name="T77" fmla="*/ 147 h 98"/>
                    <a:gd name="T78" fmla="*/ 313 w 121"/>
                    <a:gd name="T79" fmla="*/ 131 h 98"/>
                    <a:gd name="T80" fmla="*/ 319 w 121"/>
                    <a:gd name="T81" fmla="*/ 104 h 98"/>
                    <a:gd name="T82" fmla="*/ 308 w 121"/>
                    <a:gd name="T83" fmla="*/ 67 h 98"/>
                    <a:gd name="T84" fmla="*/ 308 w 121"/>
                    <a:gd name="T85" fmla="*/ 56 h 98"/>
                    <a:gd name="T86" fmla="*/ 308 w 121"/>
                    <a:gd name="T87" fmla="*/ 53 h 98"/>
                    <a:gd name="T88" fmla="*/ 276 w 121"/>
                    <a:gd name="T89" fmla="*/ 48 h 98"/>
                    <a:gd name="T90" fmla="*/ 252 w 121"/>
                    <a:gd name="T91" fmla="*/ 51 h 98"/>
                    <a:gd name="T92" fmla="*/ 228 w 121"/>
                    <a:gd name="T93" fmla="*/ 32 h 98"/>
                    <a:gd name="T94" fmla="*/ 198 w 121"/>
                    <a:gd name="T95" fmla="*/ 29 h 98"/>
                    <a:gd name="T96" fmla="*/ 174 w 121"/>
                    <a:gd name="T97" fmla="*/ 21 h 98"/>
                    <a:gd name="T98" fmla="*/ 139 w 121"/>
                    <a:gd name="T99" fmla="*/ 5 h 98"/>
                    <a:gd name="T100" fmla="*/ 126 w 121"/>
                    <a:gd name="T101" fmla="*/ 0 h 9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1" h="98">
                      <a:moveTo>
                        <a:pt x="47" y="0"/>
                      </a:moveTo>
                      <a:cubicBezTo>
                        <a:pt x="46" y="3"/>
                        <a:pt x="45" y="4"/>
                        <a:pt x="45" y="5"/>
                      </a:cubicBezTo>
                      <a:cubicBezTo>
                        <a:pt x="43" y="5"/>
                        <a:pt x="42" y="4"/>
                        <a:pt x="40" y="4"/>
                      </a:cubicBezTo>
                      <a:cubicBezTo>
                        <a:pt x="38" y="5"/>
                        <a:pt x="37" y="3"/>
                        <a:pt x="36" y="4"/>
                      </a:cubicBezTo>
                      <a:cubicBezTo>
                        <a:pt x="34" y="5"/>
                        <a:pt x="35" y="10"/>
                        <a:pt x="32" y="9"/>
                      </a:cubicBezTo>
                      <a:cubicBezTo>
                        <a:pt x="28" y="8"/>
                        <a:pt x="26" y="5"/>
                        <a:pt x="23" y="7"/>
                      </a:cubicBezTo>
                      <a:cubicBezTo>
                        <a:pt x="21" y="8"/>
                        <a:pt x="18" y="9"/>
                        <a:pt x="19" y="12"/>
                      </a:cubicBezTo>
                      <a:cubicBezTo>
                        <a:pt x="19" y="16"/>
                        <a:pt x="17" y="18"/>
                        <a:pt x="20" y="20"/>
                      </a:cubicBezTo>
                      <a:cubicBezTo>
                        <a:pt x="23" y="22"/>
                        <a:pt x="27" y="27"/>
                        <a:pt x="28" y="27"/>
                      </a:cubicBezTo>
                      <a:cubicBezTo>
                        <a:pt x="29" y="27"/>
                        <a:pt x="27" y="28"/>
                        <a:pt x="25" y="29"/>
                      </a:cubicBezTo>
                      <a:cubicBezTo>
                        <a:pt x="22" y="29"/>
                        <a:pt x="18" y="30"/>
                        <a:pt x="16" y="33"/>
                      </a:cubicBezTo>
                      <a:cubicBezTo>
                        <a:pt x="15" y="35"/>
                        <a:pt x="12" y="37"/>
                        <a:pt x="15" y="39"/>
                      </a:cubicBezTo>
                      <a:cubicBezTo>
                        <a:pt x="19" y="41"/>
                        <a:pt x="20" y="43"/>
                        <a:pt x="22" y="44"/>
                      </a:cubicBezTo>
                      <a:cubicBezTo>
                        <a:pt x="24" y="45"/>
                        <a:pt x="25" y="46"/>
                        <a:pt x="23" y="48"/>
                      </a:cubicBezTo>
                      <a:cubicBezTo>
                        <a:pt x="21" y="49"/>
                        <a:pt x="19" y="48"/>
                        <a:pt x="19" y="52"/>
                      </a:cubicBezTo>
                      <a:cubicBezTo>
                        <a:pt x="19" y="55"/>
                        <a:pt x="17" y="58"/>
                        <a:pt x="16" y="57"/>
                      </a:cubicBezTo>
                      <a:cubicBezTo>
                        <a:pt x="14" y="57"/>
                        <a:pt x="14" y="57"/>
                        <a:pt x="13" y="58"/>
                      </a:cubicBezTo>
                      <a:cubicBezTo>
                        <a:pt x="12" y="58"/>
                        <a:pt x="12" y="55"/>
                        <a:pt x="10" y="58"/>
                      </a:cubicBezTo>
                      <a:cubicBezTo>
                        <a:pt x="10" y="58"/>
                        <a:pt x="11" y="62"/>
                        <a:pt x="11" y="62"/>
                      </a:cubicBezTo>
                      <a:cubicBezTo>
                        <a:pt x="11" y="63"/>
                        <a:pt x="10" y="65"/>
                        <a:pt x="9" y="65"/>
                      </a:cubicBezTo>
                      <a:cubicBezTo>
                        <a:pt x="8" y="64"/>
                        <a:pt x="4" y="63"/>
                        <a:pt x="2" y="64"/>
                      </a:cubicBezTo>
                      <a:cubicBezTo>
                        <a:pt x="0" y="66"/>
                        <a:pt x="0" y="66"/>
                        <a:pt x="2" y="68"/>
                      </a:cubicBezTo>
                      <a:cubicBezTo>
                        <a:pt x="3" y="69"/>
                        <a:pt x="8" y="72"/>
                        <a:pt x="8" y="74"/>
                      </a:cubicBezTo>
                      <a:cubicBezTo>
                        <a:pt x="8" y="76"/>
                        <a:pt x="8" y="80"/>
                        <a:pt x="9" y="80"/>
                      </a:cubicBezTo>
                      <a:cubicBezTo>
                        <a:pt x="11" y="81"/>
                        <a:pt x="15" y="80"/>
                        <a:pt x="15" y="82"/>
                      </a:cubicBezTo>
                      <a:cubicBezTo>
                        <a:pt x="16" y="84"/>
                        <a:pt x="17" y="86"/>
                        <a:pt x="16" y="88"/>
                      </a:cubicBezTo>
                      <a:cubicBezTo>
                        <a:pt x="16" y="88"/>
                        <a:pt x="16" y="88"/>
                        <a:pt x="16" y="88"/>
                      </a:cubicBezTo>
                      <a:cubicBezTo>
                        <a:pt x="21" y="90"/>
                        <a:pt x="29" y="93"/>
                        <a:pt x="33" y="93"/>
                      </a:cubicBezTo>
                      <a:cubicBezTo>
                        <a:pt x="39" y="93"/>
                        <a:pt x="42" y="91"/>
                        <a:pt x="46" y="86"/>
                      </a:cubicBezTo>
                      <a:cubicBezTo>
                        <a:pt x="49" y="82"/>
                        <a:pt x="58" y="74"/>
                        <a:pt x="63" y="75"/>
                      </a:cubicBezTo>
                      <a:cubicBezTo>
                        <a:pt x="68" y="77"/>
                        <a:pt x="71" y="75"/>
                        <a:pt x="72" y="81"/>
                      </a:cubicBezTo>
                      <a:cubicBezTo>
                        <a:pt x="73" y="86"/>
                        <a:pt x="73" y="93"/>
                        <a:pt x="79" y="94"/>
                      </a:cubicBezTo>
                      <a:cubicBezTo>
                        <a:pt x="85" y="95"/>
                        <a:pt x="100" y="98"/>
                        <a:pt x="102" y="95"/>
                      </a:cubicBezTo>
                      <a:cubicBezTo>
                        <a:pt x="104" y="93"/>
                        <a:pt x="101" y="87"/>
                        <a:pt x="105" y="83"/>
                      </a:cubicBezTo>
                      <a:cubicBezTo>
                        <a:pt x="107" y="80"/>
                        <a:pt x="111" y="78"/>
                        <a:pt x="115" y="77"/>
                      </a:cubicBezTo>
                      <a:cubicBezTo>
                        <a:pt x="116" y="77"/>
                        <a:pt x="116" y="77"/>
                        <a:pt x="116" y="77"/>
                      </a:cubicBezTo>
                      <a:cubicBezTo>
                        <a:pt x="116" y="77"/>
                        <a:pt x="116" y="73"/>
                        <a:pt x="116" y="70"/>
                      </a:cubicBezTo>
                      <a:cubicBezTo>
                        <a:pt x="115" y="67"/>
                        <a:pt x="116" y="66"/>
                        <a:pt x="114" y="62"/>
                      </a:cubicBezTo>
                      <a:cubicBezTo>
                        <a:pt x="111" y="58"/>
                        <a:pt x="112" y="55"/>
                        <a:pt x="112" y="55"/>
                      </a:cubicBezTo>
                      <a:cubicBezTo>
                        <a:pt x="112" y="55"/>
                        <a:pt x="116" y="53"/>
                        <a:pt x="117" y="49"/>
                      </a:cubicBezTo>
                      <a:cubicBezTo>
                        <a:pt x="119" y="45"/>
                        <a:pt x="121" y="45"/>
                        <a:pt x="119" y="39"/>
                      </a:cubicBezTo>
                      <a:cubicBezTo>
                        <a:pt x="116" y="34"/>
                        <a:pt x="115" y="30"/>
                        <a:pt x="115" y="25"/>
                      </a:cubicBezTo>
                      <a:cubicBezTo>
                        <a:pt x="115" y="24"/>
                        <a:pt x="115" y="22"/>
                        <a:pt x="115" y="21"/>
                      </a:cubicBezTo>
                      <a:cubicBezTo>
                        <a:pt x="115" y="20"/>
                        <a:pt x="115" y="20"/>
                        <a:pt x="115" y="20"/>
                      </a:cubicBezTo>
                      <a:cubicBezTo>
                        <a:pt x="110" y="19"/>
                        <a:pt x="105" y="19"/>
                        <a:pt x="103" y="18"/>
                      </a:cubicBezTo>
                      <a:cubicBezTo>
                        <a:pt x="98" y="16"/>
                        <a:pt x="98" y="20"/>
                        <a:pt x="94" y="19"/>
                      </a:cubicBezTo>
                      <a:cubicBezTo>
                        <a:pt x="90" y="19"/>
                        <a:pt x="89" y="16"/>
                        <a:pt x="85" y="12"/>
                      </a:cubicBezTo>
                      <a:cubicBezTo>
                        <a:pt x="81" y="9"/>
                        <a:pt x="79" y="11"/>
                        <a:pt x="74" y="11"/>
                      </a:cubicBezTo>
                      <a:cubicBezTo>
                        <a:pt x="68" y="11"/>
                        <a:pt x="68" y="11"/>
                        <a:pt x="65" y="8"/>
                      </a:cubicBezTo>
                      <a:cubicBezTo>
                        <a:pt x="62" y="5"/>
                        <a:pt x="58" y="3"/>
                        <a:pt x="52" y="2"/>
                      </a:cubicBezTo>
                      <a:cubicBezTo>
                        <a:pt x="50" y="2"/>
                        <a:pt x="48" y="1"/>
                        <a:pt x="47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1" name="Freeform 12">
                  <a:extLst>
                    <a:ext uri="{FF2B5EF4-FFF2-40B4-BE49-F238E27FC236}">
                      <a16:creationId xmlns:a16="http://schemas.microsoft.com/office/drawing/2014/main" id="{DDBE5379-3516-4029-AC26-C6F8152A0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9527" y="2259961"/>
                  <a:ext cx="490013" cy="448885"/>
                </a:xfrm>
                <a:custGeom>
                  <a:avLst/>
                  <a:gdLst>
                    <a:gd name="T0" fmla="*/ 27 w 101"/>
                    <a:gd name="T1" fmla="*/ 40 h 89"/>
                    <a:gd name="T2" fmla="*/ 70 w 101"/>
                    <a:gd name="T3" fmla="*/ 51 h 89"/>
                    <a:gd name="T4" fmla="*/ 104 w 101"/>
                    <a:gd name="T5" fmla="*/ 32 h 89"/>
                    <a:gd name="T6" fmla="*/ 150 w 101"/>
                    <a:gd name="T7" fmla="*/ 3 h 89"/>
                    <a:gd name="T8" fmla="*/ 174 w 101"/>
                    <a:gd name="T9" fmla="*/ 19 h 89"/>
                    <a:gd name="T10" fmla="*/ 192 w 101"/>
                    <a:gd name="T11" fmla="*/ 53 h 89"/>
                    <a:gd name="T12" fmla="*/ 230 w 101"/>
                    <a:gd name="T13" fmla="*/ 59 h 89"/>
                    <a:gd name="T14" fmla="*/ 230 w 101"/>
                    <a:gd name="T15" fmla="*/ 62 h 89"/>
                    <a:gd name="T16" fmla="*/ 235 w 101"/>
                    <a:gd name="T17" fmla="*/ 86 h 89"/>
                    <a:gd name="T18" fmla="*/ 262 w 101"/>
                    <a:gd name="T19" fmla="*/ 110 h 89"/>
                    <a:gd name="T20" fmla="*/ 267 w 101"/>
                    <a:gd name="T21" fmla="*/ 123 h 89"/>
                    <a:gd name="T22" fmla="*/ 270 w 101"/>
                    <a:gd name="T23" fmla="*/ 166 h 89"/>
                    <a:gd name="T24" fmla="*/ 257 w 101"/>
                    <a:gd name="T25" fmla="*/ 176 h 89"/>
                    <a:gd name="T26" fmla="*/ 243 w 101"/>
                    <a:gd name="T27" fmla="*/ 187 h 89"/>
                    <a:gd name="T28" fmla="*/ 243 w 101"/>
                    <a:gd name="T29" fmla="*/ 195 h 89"/>
                    <a:gd name="T30" fmla="*/ 243 w 101"/>
                    <a:gd name="T31" fmla="*/ 198 h 89"/>
                    <a:gd name="T32" fmla="*/ 241 w 101"/>
                    <a:gd name="T33" fmla="*/ 198 h 89"/>
                    <a:gd name="T34" fmla="*/ 227 w 101"/>
                    <a:gd name="T35" fmla="*/ 195 h 89"/>
                    <a:gd name="T36" fmla="*/ 227 w 101"/>
                    <a:gd name="T37" fmla="*/ 217 h 89"/>
                    <a:gd name="T38" fmla="*/ 203 w 101"/>
                    <a:gd name="T39" fmla="*/ 217 h 89"/>
                    <a:gd name="T40" fmla="*/ 182 w 101"/>
                    <a:gd name="T41" fmla="*/ 219 h 89"/>
                    <a:gd name="T42" fmla="*/ 171 w 101"/>
                    <a:gd name="T43" fmla="*/ 230 h 89"/>
                    <a:gd name="T44" fmla="*/ 163 w 101"/>
                    <a:gd name="T45" fmla="*/ 222 h 89"/>
                    <a:gd name="T46" fmla="*/ 152 w 101"/>
                    <a:gd name="T47" fmla="*/ 214 h 89"/>
                    <a:gd name="T48" fmla="*/ 120 w 101"/>
                    <a:gd name="T49" fmla="*/ 227 h 89"/>
                    <a:gd name="T50" fmla="*/ 104 w 101"/>
                    <a:gd name="T51" fmla="*/ 235 h 89"/>
                    <a:gd name="T52" fmla="*/ 99 w 101"/>
                    <a:gd name="T53" fmla="*/ 227 h 89"/>
                    <a:gd name="T54" fmla="*/ 88 w 101"/>
                    <a:gd name="T55" fmla="*/ 217 h 89"/>
                    <a:gd name="T56" fmla="*/ 88 w 101"/>
                    <a:gd name="T57" fmla="*/ 203 h 89"/>
                    <a:gd name="T58" fmla="*/ 83 w 101"/>
                    <a:gd name="T59" fmla="*/ 193 h 89"/>
                    <a:gd name="T60" fmla="*/ 72 w 101"/>
                    <a:gd name="T61" fmla="*/ 179 h 89"/>
                    <a:gd name="T62" fmla="*/ 59 w 101"/>
                    <a:gd name="T63" fmla="*/ 171 h 89"/>
                    <a:gd name="T64" fmla="*/ 43 w 101"/>
                    <a:gd name="T65" fmla="*/ 168 h 89"/>
                    <a:gd name="T66" fmla="*/ 32 w 101"/>
                    <a:gd name="T67" fmla="*/ 166 h 89"/>
                    <a:gd name="T68" fmla="*/ 37 w 101"/>
                    <a:gd name="T69" fmla="*/ 152 h 89"/>
                    <a:gd name="T70" fmla="*/ 35 w 101"/>
                    <a:gd name="T71" fmla="*/ 139 h 89"/>
                    <a:gd name="T72" fmla="*/ 21 w 101"/>
                    <a:gd name="T73" fmla="*/ 120 h 89"/>
                    <a:gd name="T74" fmla="*/ 5 w 101"/>
                    <a:gd name="T75" fmla="*/ 107 h 89"/>
                    <a:gd name="T76" fmla="*/ 3 w 101"/>
                    <a:gd name="T77" fmla="*/ 67 h 89"/>
                    <a:gd name="T78" fmla="*/ 11 w 101"/>
                    <a:gd name="T79" fmla="*/ 59 h 89"/>
                    <a:gd name="T80" fmla="*/ 21 w 101"/>
                    <a:gd name="T81" fmla="*/ 43 h 89"/>
                    <a:gd name="T82" fmla="*/ 24 w 101"/>
                    <a:gd name="T83" fmla="*/ 37 h 89"/>
                    <a:gd name="T84" fmla="*/ 27 w 101"/>
                    <a:gd name="T85" fmla="*/ 40 h 89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01" h="89">
                      <a:moveTo>
                        <a:pt x="10" y="15"/>
                      </a:moveTo>
                      <a:cubicBezTo>
                        <a:pt x="15" y="17"/>
                        <a:pt x="22" y="19"/>
                        <a:pt x="26" y="19"/>
                      </a:cubicBezTo>
                      <a:cubicBezTo>
                        <a:pt x="32" y="19"/>
                        <a:pt x="35" y="17"/>
                        <a:pt x="39" y="12"/>
                      </a:cubicBezTo>
                      <a:cubicBezTo>
                        <a:pt x="42" y="8"/>
                        <a:pt x="51" y="0"/>
                        <a:pt x="56" y="1"/>
                      </a:cubicBezTo>
                      <a:cubicBezTo>
                        <a:pt x="61" y="3"/>
                        <a:pt x="64" y="1"/>
                        <a:pt x="65" y="7"/>
                      </a:cubicBezTo>
                      <a:cubicBezTo>
                        <a:pt x="66" y="12"/>
                        <a:pt x="66" y="19"/>
                        <a:pt x="72" y="20"/>
                      </a:cubicBezTo>
                      <a:cubicBezTo>
                        <a:pt x="75" y="20"/>
                        <a:pt x="81" y="21"/>
                        <a:pt x="86" y="22"/>
                      </a:cubicBezTo>
                      <a:cubicBezTo>
                        <a:pt x="86" y="23"/>
                        <a:pt x="86" y="23"/>
                        <a:pt x="86" y="23"/>
                      </a:cubicBezTo>
                      <a:cubicBezTo>
                        <a:pt x="85" y="26"/>
                        <a:pt x="86" y="30"/>
                        <a:pt x="88" y="32"/>
                      </a:cubicBezTo>
                      <a:cubicBezTo>
                        <a:pt x="94" y="36"/>
                        <a:pt x="98" y="41"/>
                        <a:pt x="98" y="41"/>
                      </a:cubicBezTo>
                      <a:cubicBezTo>
                        <a:pt x="100" y="46"/>
                        <a:pt x="100" y="46"/>
                        <a:pt x="100" y="46"/>
                      </a:cubicBezTo>
                      <a:cubicBezTo>
                        <a:pt x="101" y="62"/>
                        <a:pt x="101" y="62"/>
                        <a:pt x="101" y="62"/>
                      </a:cubicBezTo>
                      <a:cubicBezTo>
                        <a:pt x="101" y="62"/>
                        <a:pt x="99" y="66"/>
                        <a:pt x="96" y="66"/>
                      </a:cubicBezTo>
                      <a:cubicBezTo>
                        <a:pt x="93" y="67"/>
                        <a:pt x="90" y="68"/>
                        <a:pt x="91" y="70"/>
                      </a:cubicBezTo>
                      <a:cubicBezTo>
                        <a:pt x="91" y="71"/>
                        <a:pt x="91" y="72"/>
                        <a:pt x="91" y="73"/>
                      </a:cubicBezTo>
                      <a:cubicBezTo>
                        <a:pt x="91" y="74"/>
                        <a:pt x="91" y="74"/>
                        <a:pt x="91" y="74"/>
                      </a:cubicBezTo>
                      <a:cubicBezTo>
                        <a:pt x="91" y="74"/>
                        <a:pt x="91" y="74"/>
                        <a:pt x="90" y="74"/>
                      </a:cubicBezTo>
                      <a:cubicBezTo>
                        <a:pt x="89" y="73"/>
                        <a:pt x="85" y="73"/>
                        <a:pt x="85" y="73"/>
                      </a:cubicBezTo>
                      <a:cubicBezTo>
                        <a:pt x="85" y="73"/>
                        <a:pt x="86" y="81"/>
                        <a:pt x="85" y="81"/>
                      </a:cubicBezTo>
                      <a:cubicBezTo>
                        <a:pt x="84" y="82"/>
                        <a:pt x="78" y="82"/>
                        <a:pt x="76" y="81"/>
                      </a:cubicBezTo>
                      <a:cubicBezTo>
                        <a:pt x="74" y="80"/>
                        <a:pt x="72" y="81"/>
                        <a:pt x="68" y="82"/>
                      </a:cubicBezTo>
                      <a:cubicBezTo>
                        <a:pt x="64" y="82"/>
                        <a:pt x="64" y="86"/>
                        <a:pt x="64" y="86"/>
                      </a:cubicBezTo>
                      <a:cubicBezTo>
                        <a:pt x="64" y="86"/>
                        <a:pt x="62" y="85"/>
                        <a:pt x="61" y="83"/>
                      </a:cubicBezTo>
                      <a:cubicBezTo>
                        <a:pt x="59" y="82"/>
                        <a:pt x="58" y="80"/>
                        <a:pt x="57" y="80"/>
                      </a:cubicBezTo>
                      <a:cubicBezTo>
                        <a:pt x="56" y="80"/>
                        <a:pt x="47" y="84"/>
                        <a:pt x="45" y="85"/>
                      </a:cubicBezTo>
                      <a:cubicBezTo>
                        <a:pt x="44" y="86"/>
                        <a:pt x="42" y="87"/>
                        <a:pt x="39" y="88"/>
                      </a:cubicBezTo>
                      <a:cubicBezTo>
                        <a:pt x="37" y="89"/>
                        <a:pt x="38" y="87"/>
                        <a:pt x="37" y="85"/>
                      </a:cubicBezTo>
                      <a:cubicBezTo>
                        <a:pt x="37" y="84"/>
                        <a:pt x="34" y="83"/>
                        <a:pt x="33" y="81"/>
                      </a:cubicBezTo>
                      <a:cubicBezTo>
                        <a:pt x="31" y="79"/>
                        <a:pt x="33" y="79"/>
                        <a:pt x="33" y="76"/>
                      </a:cubicBezTo>
                      <a:cubicBezTo>
                        <a:pt x="33" y="73"/>
                        <a:pt x="32" y="74"/>
                        <a:pt x="31" y="72"/>
                      </a:cubicBezTo>
                      <a:cubicBezTo>
                        <a:pt x="29" y="71"/>
                        <a:pt x="30" y="70"/>
                        <a:pt x="27" y="67"/>
                      </a:cubicBezTo>
                      <a:cubicBezTo>
                        <a:pt x="25" y="64"/>
                        <a:pt x="24" y="66"/>
                        <a:pt x="22" y="64"/>
                      </a:cubicBezTo>
                      <a:cubicBezTo>
                        <a:pt x="19" y="62"/>
                        <a:pt x="19" y="62"/>
                        <a:pt x="16" y="63"/>
                      </a:cubicBezTo>
                      <a:cubicBezTo>
                        <a:pt x="13" y="64"/>
                        <a:pt x="13" y="63"/>
                        <a:pt x="12" y="62"/>
                      </a:cubicBezTo>
                      <a:cubicBezTo>
                        <a:pt x="12" y="61"/>
                        <a:pt x="12" y="58"/>
                        <a:pt x="14" y="57"/>
                      </a:cubicBezTo>
                      <a:cubicBezTo>
                        <a:pt x="16" y="55"/>
                        <a:pt x="14" y="54"/>
                        <a:pt x="13" y="52"/>
                      </a:cubicBezTo>
                      <a:cubicBezTo>
                        <a:pt x="12" y="51"/>
                        <a:pt x="10" y="47"/>
                        <a:pt x="8" y="45"/>
                      </a:cubicBezTo>
                      <a:cubicBezTo>
                        <a:pt x="5" y="43"/>
                        <a:pt x="5" y="41"/>
                        <a:pt x="2" y="40"/>
                      </a:cubicBezTo>
                      <a:cubicBezTo>
                        <a:pt x="0" y="39"/>
                        <a:pt x="1" y="29"/>
                        <a:pt x="1" y="25"/>
                      </a:cubicBezTo>
                      <a:cubicBezTo>
                        <a:pt x="1" y="22"/>
                        <a:pt x="2" y="24"/>
                        <a:pt x="4" y="22"/>
                      </a:cubicBezTo>
                      <a:cubicBezTo>
                        <a:pt x="6" y="19"/>
                        <a:pt x="6" y="17"/>
                        <a:pt x="8" y="16"/>
                      </a:cubicBezTo>
                      <a:cubicBezTo>
                        <a:pt x="9" y="15"/>
                        <a:pt x="9" y="15"/>
                        <a:pt x="9" y="14"/>
                      </a:cubicBezTo>
                      <a:lnTo>
                        <a:pt x="10" y="15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2" name="Freeform 13">
                  <a:extLst>
                    <a:ext uri="{FF2B5EF4-FFF2-40B4-BE49-F238E27FC236}">
                      <a16:creationId xmlns:a16="http://schemas.microsoft.com/office/drawing/2014/main" id="{EDD22416-33CB-40D9-9975-31FE372DAC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1245" y="2139254"/>
                  <a:ext cx="422862" cy="548846"/>
                </a:xfrm>
                <a:custGeom>
                  <a:avLst/>
                  <a:gdLst>
                    <a:gd name="T0" fmla="*/ 233 w 87"/>
                    <a:gd name="T1" fmla="*/ 190 h 109"/>
                    <a:gd name="T2" fmla="*/ 230 w 87"/>
                    <a:gd name="T3" fmla="*/ 208 h 109"/>
                    <a:gd name="T4" fmla="*/ 220 w 87"/>
                    <a:gd name="T5" fmla="*/ 232 h 109"/>
                    <a:gd name="T6" fmla="*/ 198 w 87"/>
                    <a:gd name="T7" fmla="*/ 240 h 109"/>
                    <a:gd name="T8" fmla="*/ 193 w 87"/>
                    <a:gd name="T9" fmla="*/ 256 h 109"/>
                    <a:gd name="T10" fmla="*/ 174 w 87"/>
                    <a:gd name="T11" fmla="*/ 256 h 109"/>
                    <a:gd name="T12" fmla="*/ 163 w 87"/>
                    <a:gd name="T13" fmla="*/ 259 h 109"/>
                    <a:gd name="T14" fmla="*/ 134 w 87"/>
                    <a:gd name="T15" fmla="*/ 270 h 109"/>
                    <a:gd name="T16" fmla="*/ 112 w 87"/>
                    <a:gd name="T17" fmla="*/ 291 h 109"/>
                    <a:gd name="T18" fmla="*/ 91 w 87"/>
                    <a:gd name="T19" fmla="*/ 288 h 109"/>
                    <a:gd name="T20" fmla="*/ 72 w 87"/>
                    <a:gd name="T21" fmla="*/ 262 h 109"/>
                    <a:gd name="T22" fmla="*/ 62 w 87"/>
                    <a:gd name="T23" fmla="*/ 246 h 109"/>
                    <a:gd name="T24" fmla="*/ 43 w 87"/>
                    <a:gd name="T25" fmla="*/ 240 h 109"/>
                    <a:gd name="T26" fmla="*/ 27 w 87"/>
                    <a:gd name="T27" fmla="*/ 238 h 109"/>
                    <a:gd name="T28" fmla="*/ 24 w 87"/>
                    <a:gd name="T29" fmla="*/ 238 h 109"/>
                    <a:gd name="T30" fmla="*/ 24 w 87"/>
                    <a:gd name="T31" fmla="*/ 230 h 109"/>
                    <a:gd name="T32" fmla="*/ 13 w 87"/>
                    <a:gd name="T33" fmla="*/ 211 h 109"/>
                    <a:gd name="T34" fmla="*/ 3 w 87"/>
                    <a:gd name="T35" fmla="*/ 198 h 109"/>
                    <a:gd name="T36" fmla="*/ 3 w 87"/>
                    <a:gd name="T37" fmla="*/ 182 h 109"/>
                    <a:gd name="T38" fmla="*/ 11 w 87"/>
                    <a:gd name="T39" fmla="*/ 166 h 109"/>
                    <a:gd name="T40" fmla="*/ 35 w 87"/>
                    <a:gd name="T41" fmla="*/ 147 h 109"/>
                    <a:gd name="T42" fmla="*/ 40 w 87"/>
                    <a:gd name="T43" fmla="*/ 131 h 109"/>
                    <a:gd name="T44" fmla="*/ 29 w 87"/>
                    <a:gd name="T45" fmla="*/ 115 h 109"/>
                    <a:gd name="T46" fmla="*/ 0 w 87"/>
                    <a:gd name="T47" fmla="*/ 77 h 109"/>
                    <a:gd name="T48" fmla="*/ 21 w 87"/>
                    <a:gd name="T49" fmla="*/ 69 h 109"/>
                    <a:gd name="T50" fmla="*/ 51 w 87"/>
                    <a:gd name="T51" fmla="*/ 59 h 109"/>
                    <a:gd name="T52" fmla="*/ 80 w 87"/>
                    <a:gd name="T53" fmla="*/ 59 h 109"/>
                    <a:gd name="T54" fmla="*/ 104 w 87"/>
                    <a:gd name="T55" fmla="*/ 48 h 109"/>
                    <a:gd name="T56" fmla="*/ 118 w 87"/>
                    <a:gd name="T57" fmla="*/ 24 h 109"/>
                    <a:gd name="T58" fmla="*/ 123 w 87"/>
                    <a:gd name="T59" fmla="*/ 8 h 109"/>
                    <a:gd name="T60" fmla="*/ 134 w 87"/>
                    <a:gd name="T61" fmla="*/ 5 h 109"/>
                    <a:gd name="T62" fmla="*/ 139 w 87"/>
                    <a:gd name="T63" fmla="*/ 5 h 109"/>
                    <a:gd name="T64" fmla="*/ 139 w 87"/>
                    <a:gd name="T65" fmla="*/ 5 h 109"/>
                    <a:gd name="T66" fmla="*/ 145 w 87"/>
                    <a:gd name="T67" fmla="*/ 21 h 109"/>
                    <a:gd name="T68" fmla="*/ 153 w 87"/>
                    <a:gd name="T69" fmla="*/ 37 h 109"/>
                    <a:gd name="T70" fmla="*/ 155 w 87"/>
                    <a:gd name="T71" fmla="*/ 53 h 109"/>
                    <a:gd name="T72" fmla="*/ 155 w 87"/>
                    <a:gd name="T73" fmla="*/ 72 h 109"/>
                    <a:gd name="T74" fmla="*/ 161 w 87"/>
                    <a:gd name="T75" fmla="*/ 91 h 109"/>
                    <a:gd name="T76" fmla="*/ 166 w 87"/>
                    <a:gd name="T77" fmla="*/ 101 h 109"/>
                    <a:gd name="T78" fmla="*/ 177 w 87"/>
                    <a:gd name="T79" fmla="*/ 109 h 109"/>
                    <a:gd name="T80" fmla="*/ 190 w 87"/>
                    <a:gd name="T81" fmla="*/ 112 h 109"/>
                    <a:gd name="T82" fmla="*/ 196 w 87"/>
                    <a:gd name="T83" fmla="*/ 131 h 109"/>
                    <a:gd name="T84" fmla="*/ 193 w 87"/>
                    <a:gd name="T85" fmla="*/ 139 h 109"/>
                    <a:gd name="T86" fmla="*/ 217 w 87"/>
                    <a:gd name="T87" fmla="*/ 144 h 109"/>
                    <a:gd name="T88" fmla="*/ 220 w 87"/>
                    <a:gd name="T89" fmla="*/ 163 h 109"/>
                    <a:gd name="T90" fmla="*/ 220 w 87"/>
                    <a:gd name="T91" fmla="*/ 187 h 109"/>
                    <a:gd name="T92" fmla="*/ 233 w 87"/>
                    <a:gd name="T93" fmla="*/ 187 h 109"/>
                    <a:gd name="T94" fmla="*/ 233 w 87"/>
                    <a:gd name="T95" fmla="*/ 190 h 10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87" h="109">
                      <a:moveTo>
                        <a:pt x="87" y="71"/>
                      </a:moveTo>
                      <a:cubicBezTo>
                        <a:pt x="86" y="74"/>
                        <a:pt x="86" y="77"/>
                        <a:pt x="86" y="78"/>
                      </a:cubicBezTo>
                      <a:cubicBezTo>
                        <a:pt x="87" y="79"/>
                        <a:pt x="83" y="85"/>
                        <a:pt x="82" y="87"/>
                      </a:cubicBezTo>
                      <a:cubicBezTo>
                        <a:pt x="81" y="88"/>
                        <a:pt x="75" y="88"/>
                        <a:pt x="74" y="90"/>
                      </a:cubicBezTo>
                      <a:cubicBezTo>
                        <a:pt x="72" y="91"/>
                        <a:pt x="74" y="95"/>
                        <a:pt x="72" y="96"/>
                      </a:cubicBezTo>
                      <a:cubicBezTo>
                        <a:pt x="70" y="97"/>
                        <a:pt x="65" y="96"/>
                        <a:pt x="65" y="96"/>
                      </a:cubicBezTo>
                      <a:cubicBezTo>
                        <a:pt x="65" y="96"/>
                        <a:pt x="64" y="97"/>
                        <a:pt x="61" y="97"/>
                      </a:cubicBezTo>
                      <a:cubicBezTo>
                        <a:pt x="59" y="97"/>
                        <a:pt x="52" y="97"/>
                        <a:pt x="50" y="101"/>
                      </a:cubicBezTo>
                      <a:cubicBezTo>
                        <a:pt x="48" y="105"/>
                        <a:pt x="44" y="109"/>
                        <a:pt x="42" y="109"/>
                      </a:cubicBezTo>
                      <a:cubicBezTo>
                        <a:pt x="40" y="109"/>
                        <a:pt x="38" y="109"/>
                        <a:pt x="34" y="108"/>
                      </a:cubicBezTo>
                      <a:cubicBezTo>
                        <a:pt x="31" y="106"/>
                        <a:pt x="29" y="100"/>
                        <a:pt x="27" y="98"/>
                      </a:cubicBezTo>
                      <a:cubicBezTo>
                        <a:pt x="26" y="97"/>
                        <a:pt x="26" y="93"/>
                        <a:pt x="23" y="92"/>
                      </a:cubicBezTo>
                      <a:cubicBezTo>
                        <a:pt x="21" y="91"/>
                        <a:pt x="18" y="87"/>
                        <a:pt x="16" y="90"/>
                      </a:cubicBezTo>
                      <a:cubicBezTo>
                        <a:pt x="14" y="93"/>
                        <a:pt x="12" y="90"/>
                        <a:pt x="10" y="89"/>
                      </a:cubicBezTo>
                      <a:cubicBezTo>
                        <a:pt x="9" y="89"/>
                        <a:pt x="9" y="89"/>
                        <a:pt x="9" y="89"/>
                      </a:cubicBezTo>
                      <a:cubicBezTo>
                        <a:pt x="9" y="88"/>
                        <a:pt x="9" y="87"/>
                        <a:pt x="9" y="86"/>
                      </a:cubicBezTo>
                      <a:cubicBezTo>
                        <a:pt x="9" y="85"/>
                        <a:pt x="6" y="80"/>
                        <a:pt x="5" y="79"/>
                      </a:cubicBezTo>
                      <a:cubicBezTo>
                        <a:pt x="4" y="78"/>
                        <a:pt x="1" y="74"/>
                        <a:pt x="1" y="74"/>
                      </a:cubicBezTo>
                      <a:cubicBezTo>
                        <a:pt x="1" y="74"/>
                        <a:pt x="1" y="69"/>
                        <a:pt x="1" y="68"/>
                      </a:cubicBezTo>
                      <a:cubicBezTo>
                        <a:pt x="0" y="66"/>
                        <a:pt x="2" y="63"/>
                        <a:pt x="4" y="62"/>
                      </a:cubicBezTo>
                      <a:cubicBezTo>
                        <a:pt x="6" y="61"/>
                        <a:pt x="12" y="56"/>
                        <a:pt x="13" y="55"/>
                      </a:cubicBezTo>
                      <a:cubicBezTo>
                        <a:pt x="14" y="54"/>
                        <a:pt x="16" y="52"/>
                        <a:pt x="15" y="49"/>
                      </a:cubicBezTo>
                      <a:cubicBezTo>
                        <a:pt x="14" y="46"/>
                        <a:pt x="12" y="44"/>
                        <a:pt x="11" y="43"/>
                      </a:cubicBezTo>
                      <a:cubicBezTo>
                        <a:pt x="9" y="42"/>
                        <a:pt x="3" y="38"/>
                        <a:pt x="0" y="29"/>
                      </a:cubicBezTo>
                      <a:cubicBezTo>
                        <a:pt x="0" y="29"/>
                        <a:pt x="5" y="27"/>
                        <a:pt x="8" y="26"/>
                      </a:cubicBezTo>
                      <a:cubicBezTo>
                        <a:pt x="11" y="24"/>
                        <a:pt x="14" y="24"/>
                        <a:pt x="19" y="22"/>
                      </a:cubicBezTo>
                      <a:cubicBezTo>
                        <a:pt x="23" y="20"/>
                        <a:pt x="26" y="22"/>
                        <a:pt x="30" y="22"/>
                      </a:cubicBezTo>
                      <a:cubicBezTo>
                        <a:pt x="35" y="22"/>
                        <a:pt x="36" y="20"/>
                        <a:pt x="39" y="18"/>
                      </a:cubicBezTo>
                      <a:cubicBezTo>
                        <a:pt x="42" y="16"/>
                        <a:pt x="43" y="13"/>
                        <a:pt x="44" y="9"/>
                      </a:cubicBezTo>
                      <a:cubicBezTo>
                        <a:pt x="44" y="5"/>
                        <a:pt x="44" y="4"/>
                        <a:pt x="46" y="3"/>
                      </a:cubicBezTo>
                      <a:cubicBezTo>
                        <a:pt x="48" y="1"/>
                        <a:pt x="48" y="0"/>
                        <a:pt x="50" y="2"/>
                      </a:cubicBezTo>
                      <a:cubicBezTo>
                        <a:pt x="51" y="3"/>
                        <a:pt x="51" y="2"/>
                        <a:pt x="52" y="2"/>
                      </a:cubicBezTo>
                      <a:cubicBezTo>
                        <a:pt x="52" y="2"/>
                        <a:pt x="52" y="2"/>
                        <a:pt x="52" y="2"/>
                      </a:cubicBezTo>
                      <a:cubicBezTo>
                        <a:pt x="52" y="2"/>
                        <a:pt x="54" y="6"/>
                        <a:pt x="54" y="8"/>
                      </a:cubicBezTo>
                      <a:cubicBezTo>
                        <a:pt x="54" y="9"/>
                        <a:pt x="57" y="13"/>
                        <a:pt x="57" y="14"/>
                      </a:cubicBezTo>
                      <a:cubicBezTo>
                        <a:pt x="58" y="15"/>
                        <a:pt x="59" y="17"/>
                        <a:pt x="58" y="20"/>
                      </a:cubicBezTo>
                      <a:cubicBezTo>
                        <a:pt x="57" y="23"/>
                        <a:pt x="57" y="26"/>
                        <a:pt x="58" y="27"/>
                      </a:cubicBezTo>
                      <a:cubicBezTo>
                        <a:pt x="59" y="28"/>
                        <a:pt x="60" y="32"/>
                        <a:pt x="60" y="34"/>
                      </a:cubicBezTo>
                      <a:cubicBezTo>
                        <a:pt x="60" y="35"/>
                        <a:pt x="61" y="36"/>
                        <a:pt x="62" y="38"/>
                      </a:cubicBezTo>
                      <a:cubicBezTo>
                        <a:pt x="62" y="40"/>
                        <a:pt x="63" y="40"/>
                        <a:pt x="66" y="41"/>
                      </a:cubicBezTo>
                      <a:cubicBezTo>
                        <a:pt x="69" y="41"/>
                        <a:pt x="70" y="39"/>
                        <a:pt x="71" y="42"/>
                      </a:cubicBezTo>
                      <a:cubicBezTo>
                        <a:pt x="71" y="46"/>
                        <a:pt x="73" y="49"/>
                        <a:pt x="73" y="49"/>
                      </a:cubicBezTo>
                      <a:cubicBezTo>
                        <a:pt x="73" y="49"/>
                        <a:pt x="70" y="51"/>
                        <a:pt x="72" y="52"/>
                      </a:cubicBezTo>
                      <a:cubicBezTo>
                        <a:pt x="75" y="52"/>
                        <a:pt x="80" y="53"/>
                        <a:pt x="81" y="54"/>
                      </a:cubicBezTo>
                      <a:cubicBezTo>
                        <a:pt x="82" y="55"/>
                        <a:pt x="83" y="58"/>
                        <a:pt x="82" y="61"/>
                      </a:cubicBezTo>
                      <a:cubicBezTo>
                        <a:pt x="82" y="65"/>
                        <a:pt x="80" y="70"/>
                        <a:pt x="82" y="70"/>
                      </a:cubicBezTo>
                      <a:cubicBezTo>
                        <a:pt x="84" y="70"/>
                        <a:pt x="85" y="70"/>
                        <a:pt x="87" y="70"/>
                      </a:cubicBezTo>
                      <a:lnTo>
                        <a:pt x="87" y="7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3" name="Freeform 14">
                  <a:extLst>
                    <a:ext uri="{FF2B5EF4-FFF2-40B4-BE49-F238E27FC236}">
                      <a16:creationId xmlns:a16="http://schemas.microsoft.com/office/drawing/2014/main" id="{984856D2-6E0B-43FD-BE0B-59F1BDBB5D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4436" y="2467429"/>
                  <a:ext cx="597089" cy="492265"/>
                </a:xfrm>
                <a:custGeom>
                  <a:avLst/>
                  <a:gdLst>
                    <a:gd name="T0" fmla="*/ 0 w 123"/>
                    <a:gd name="T1" fmla="*/ 96 h 98"/>
                    <a:gd name="T2" fmla="*/ 8 w 123"/>
                    <a:gd name="T3" fmla="*/ 104 h 98"/>
                    <a:gd name="T4" fmla="*/ 21 w 123"/>
                    <a:gd name="T5" fmla="*/ 120 h 98"/>
                    <a:gd name="T6" fmla="*/ 24 w 123"/>
                    <a:gd name="T7" fmla="*/ 154 h 98"/>
                    <a:gd name="T8" fmla="*/ 43 w 123"/>
                    <a:gd name="T9" fmla="*/ 176 h 98"/>
                    <a:gd name="T10" fmla="*/ 67 w 123"/>
                    <a:gd name="T11" fmla="*/ 181 h 98"/>
                    <a:gd name="T12" fmla="*/ 80 w 123"/>
                    <a:gd name="T13" fmla="*/ 205 h 98"/>
                    <a:gd name="T14" fmla="*/ 166 w 123"/>
                    <a:gd name="T15" fmla="*/ 221 h 98"/>
                    <a:gd name="T16" fmla="*/ 187 w 123"/>
                    <a:gd name="T17" fmla="*/ 229 h 98"/>
                    <a:gd name="T18" fmla="*/ 214 w 123"/>
                    <a:gd name="T19" fmla="*/ 232 h 98"/>
                    <a:gd name="T20" fmla="*/ 238 w 123"/>
                    <a:gd name="T21" fmla="*/ 248 h 98"/>
                    <a:gd name="T22" fmla="*/ 257 w 123"/>
                    <a:gd name="T23" fmla="*/ 256 h 98"/>
                    <a:gd name="T24" fmla="*/ 281 w 123"/>
                    <a:gd name="T25" fmla="*/ 256 h 98"/>
                    <a:gd name="T26" fmla="*/ 284 w 123"/>
                    <a:gd name="T27" fmla="*/ 256 h 98"/>
                    <a:gd name="T28" fmla="*/ 284 w 123"/>
                    <a:gd name="T29" fmla="*/ 245 h 98"/>
                    <a:gd name="T30" fmla="*/ 289 w 123"/>
                    <a:gd name="T31" fmla="*/ 229 h 98"/>
                    <a:gd name="T32" fmla="*/ 278 w 123"/>
                    <a:gd name="T33" fmla="*/ 197 h 98"/>
                    <a:gd name="T34" fmla="*/ 278 w 123"/>
                    <a:gd name="T35" fmla="*/ 176 h 98"/>
                    <a:gd name="T36" fmla="*/ 286 w 123"/>
                    <a:gd name="T37" fmla="*/ 168 h 98"/>
                    <a:gd name="T38" fmla="*/ 305 w 123"/>
                    <a:gd name="T39" fmla="*/ 160 h 98"/>
                    <a:gd name="T40" fmla="*/ 297 w 123"/>
                    <a:gd name="T41" fmla="*/ 146 h 98"/>
                    <a:gd name="T42" fmla="*/ 305 w 123"/>
                    <a:gd name="T43" fmla="*/ 133 h 98"/>
                    <a:gd name="T44" fmla="*/ 316 w 123"/>
                    <a:gd name="T45" fmla="*/ 123 h 98"/>
                    <a:gd name="T46" fmla="*/ 329 w 123"/>
                    <a:gd name="T47" fmla="*/ 104 h 98"/>
                    <a:gd name="T48" fmla="*/ 318 w 123"/>
                    <a:gd name="T49" fmla="*/ 88 h 98"/>
                    <a:gd name="T50" fmla="*/ 310 w 123"/>
                    <a:gd name="T51" fmla="*/ 64 h 98"/>
                    <a:gd name="T52" fmla="*/ 305 w 123"/>
                    <a:gd name="T53" fmla="*/ 53 h 98"/>
                    <a:gd name="T54" fmla="*/ 300 w 123"/>
                    <a:gd name="T55" fmla="*/ 59 h 98"/>
                    <a:gd name="T56" fmla="*/ 276 w 123"/>
                    <a:gd name="T57" fmla="*/ 61 h 98"/>
                    <a:gd name="T58" fmla="*/ 259 w 123"/>
                    <a:gd name="T59" fmla="*/ 64 h 98"/>
                    <a:gd name="T60" fmla="*/ 257 w 123"/>
                    <a:gd name="T61" fmla="*/ 51 h 98"/>
                    <a:gd name="T62" fmla="*/ 246 w 123"/>
                    <a:gd name="T63" fmla="*/ 45 h 98"/>
                    <a:gd name="T64" fmla="*/ 241 w 123"/>
                    <a:gd name="T65" fmla="*/ 59 h 98"/>
                    <a:gd name="T66" fmla="*/ 235 w 123"/>
                    <a:gd name="T67" fmla="*/ 59 h 98"/>
                    <a:gd name="T68" fmla="*/ 225 w 123"/>
                    <a:gd name="T69" fmla="*/ 59 h 98"/>
                    <a:gd name="T70" fmla="*/ 214 w 123"/>
                    <a:gd name="T71" fmla="*/ 61 h 98"/>
                    <a:gd name="T72" fmla="*/ 201 w 123"/>
                    <a:gd name="T73" fmla="*/ 61 h 98"/>
                    <a:gd name="T74" fmla="*/ 195 w 123"/>
                    <a:gd name="T75" fmla="*/ 61 h 98"/>
                    <a:gd name="T76" fmla="*/ 206 w 123"/>
                    <a:gd name="T77" fmla="*/ 45 h 98"/>
                    <a:gd name="T78" fmla="*/ 209 w 123"/>
                    <a:gd name="T79" fmla="*/ 27 h 98"/>
                    <a:gd name="T80" fmla="*/ 201 w 123"/>
                    <a:gd name="T81" fmla="*/ 3 h 98"/>
                    <a:gd name="T82" fmla="*/ 201 w 123"/>
                    <a:gd name="T83" fmla="*/ 3 h 98"/>
                    <a:gd name="T84" fmla="*/ 187 w 123"/>
                    <a:gd name="T85" fmla="*/ 16 h 98"/>
                    <a:gd name="T86" fmla="*/ 171 w 123"/>
                    <a:gd name="T87" fmla="*/ 8 h 98"/>
                    <a:gd name="T88" fmla="*/ 155 w 123"/>
                    <a:gd name="T89" fmla="*/ 13 h 98"/>
                    <a:gd name="T90" fmla="*/ 131 w 123"/>
                    <a:gd name="T91" fmla="*/ 11 h 98"/>
                    <a:gd name="T92" fmla="*/ 107 w 123"/>
                    <a:gd name="T93" fmla="*/ 16 h 98"/>
                    <a:gd name="T94" fmla="*/ 99 w 123"/>
                    <a:gd name="T95" fmla="*/ 13 h 98"/>
                    <a:gd name="T96" fmla="*/ 99 w 123"/>
                    <a:gd name="T97" fmla="*/ 16 h 98"/>
                    <a:gd name="T98" fmla="*/ 96 w 123"/>
                    <a:gd name="T99" fmla="*/ 35 h 98"/>
                    <a:gd name="T100" fmla="*/ 86 w 123"/>
                    <a:gd name="T101" fmla="*/ 59 h 98"/>
                    <a:gd name="T102" fmla="*/ 64 w 123"/>
                    <a:gd name="T103" fmla="*/ 67 h 98"/>
                    <a:gd name="T104" fmla="*/ 59 w 123"/>
                    <a:gd name="T105" fmla="*/ 83 h 98"/>
                    <a:gd name="T106" fmla="*/ 40 w 123"/>
                    <a:gd name="T107" fmla="*/ 83 h 98"/>
                    <a:gd name="T108" fmla="*/ 29 w 123"/>
                    <a:gd name="T109" fmla="*/ 85 h 98"/>
                    <a:gd name="T110" fmla="*/ 0 w 123"/>
                    <a:gd name="T111" fmla="*/ 96 h 9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23" h="98">
                      <a:moveTo>
                        <a:pt x="0" y="36"/>
                      </a:moveTo>
                      <a:cubicBezTo>
                        <a:pt x="1" y="38"/>
                        <a:pt x="2" y="39"/>
                        <a:pt x="3" y="39"/>
                      </a:cubicBezTo>
                      <a:cubicBezTo>
                        <a:pt x="6" y="39"/>
                        <a:pt x="9" y="40"/>
                        <a:pt x="8" y="45"/>
                      </a:cubicBezTo>
                      <a:cubicBezTo>
                        <a:pt x="8" y="50"/>
                        <a:pt x="6" y="54"/>
                        <a:pt x="9" y="58"/>
                      </a:cubicBezTo>
                      <a:cubicBezTo>
                        <a:pt x="12" y="62"/>
                        <a:pt x="13" y="65"/>
                        <a:pt x="16" y="66"/>
                      </a:cubicBezTo>
                      <a:cubicBezTo>
                        <a:pt x="19" y="68"/>
                        <a:pt x="22" y="62"/>
                        <a:pt x="25" y="68"/>
                      </a:cubicBezTo>
                      <a:cubicBezTo>
                        <a:pt x="28" y="75"/>
                        <a:pt x="15" y="77"/>
                        <a:pt x="30" y="77"/>
                      </a:cubicBezTo>
                      <a:cubicBezTo>
                        <a:pt x="44" y="76"/>
                        <a:pt x="58" y="81"/>
                        <a:pt x="62" y="83"/>
                      </a:cubicBezTo>
                      <a:cubicBezTo>
                        <a:pt x="65" y="84"/>
                        <a:pt x="67" y="83"/>
                        <a:pt x="70" y="86"/>
                      </a:cubicBezTo>
                      <a:cubicBezTo>
                        <a:pt x="74" y="89"/>
                        <a:pt x="76" y="84"/>
                        <a:pt x="80" y="87"/>
                      </a:cubicBezTo>
                      <a:cubicBezTo>
                        <a:pt x="84" y="90"/>
                        <a:pt x="86" y="87"/>
                        <a:pt x="89" y="93"/>
                      </a:cubicBezTo>
                      <a:cubicBezTo>
                        <a:pt x="92" y="98"/>
                        <a:pt x="92" y="96"/>
                        <a:pt x="96" y="96"/>
                      </a:cubicBezTo>
                      <a:cubicBezTo>
                        <a:pt x="97" y="96"/>
                        <a:pt x="101" y="96"/>
                        <a:pt x="105" y="96"/>
                      </a:cubicBezTo>
                      <a:cubicBezTo>
                        <a:pt x="106" y="96"/>
                        <a:pt x="106" y="96"/>
                        <a:pt x="106" y="96"/>
                      </a:cubicBezTo>
                      <a:cubicBezTo>
                        <a:pt x="106" y="95"/>
                        <a:pt x="106" y="93"/>
                        <a:pt x="106" y="92"/>
                      </a:cubicBezTo>
                      <a:cubicBezTo>
                        <a:pt x="106" y="89"/>
                        <a:pt x="108" y="88"/>
                        <a:pt x="108" y="86"/>
                      </a:cubicBezTo>
                      <a:cubicBezTo>
                        <a:pt x="107" y="84"/>
                        <a:pt x="106" y="78"/>
                        <a:pt x="104" y="74"/>
                      </a:cubicBezTo>
                      <a:cubicBezTo>
                        <a:pt x="103" y="69"/>
                        <a:pt x="103" y="68"/>
                        <a:pt x="104" y="66"/>
                      </a:cubicBezTo>
                      <a:cubicBezTo>
                        <a:pt x="104" y="64"/>
                        <a:pt x="106" y="64"/>
                        <a:pt x="107" y="63"/>
                      </a:cubicBezTo>
                      <a:cubicBezTo>
                        <a:pt x="108" y="62"/>
                        <a:pt x="114" y="60"/>
                        <a:pt x="114" y="60"/>
                      </a:cubicBezTo>
                      <a:cubicBezTo>
                        <a:pt x="114" y="60"/>
                        <a:pt x="114" y="57"/>
                        <a:pt x="111" y="55"/>
                      </a:cubicBezTo>
                      <a:cubicBezTo>
                        <a:pt x="109" y="52"/>
                        <a:pt x="112" y="51"/>
                        <a:pt x="114" y="50"/>
                      </a:cubicBezTo>
                      <a:cubicBezTo>
                        <a:pt x="115" y="48"/>
                        <a:pt x="117" y="47"/>
                        <a:pt x="118" y="46"/>
                      </a:cubicBezTo>
                      <a:cubicBezTo>
                        <a:pt x="119" y="44"/>
                        <a:pt x="123" y="39"/>
                        <a:pt x="123" y="39"/>
                      </a:cubicBezTo>
                      <a:cubicBezTo>
                        <a:pt x="123" y="39"/>
                        <a:pt x="121" y="36"/>
                        <a:pt x="119" y="33"/>
                      </a:cubicBezTo>
                      <a:cubicBezTo>
                        <a:pt x="117" y="31"/>
                        <a:pt x="115" y="27"/>
                        <a:pt x="116" y="24"/>
                      </a:cubicBezTo>
                      <a:cubicBezTo>
                        <a:pt x="116" y="20"/>
                        <a:pt x="114" y="20"/>
                        <a:pt x="114" y="20"/>
                      </a:cubicBezTo>
                      <a:cubicBezTo>
                        <a:pt x="114" y="21"/>
                        <a:pt x="113" y="22"/>
                        <a:pt x="112" y="22"/>
                      </a:cubicBezTo>
                      <a:cubicBezTo>
                        <a:pt x="111" y="22"/>
                        <a:pt x="105" y="22"/>
                        <a:pt x="103" y="23"/>
                      </a:cubicBezTo>
                      <a:cubicBezTo>
                        <a:pt x="101" y="24"/>
                        <a:pt x="98" y="25"/>
                        <a:pt x="97" y="24"/>
                      </a:cubicBezTo>
                      <a:cubicBezTo>
                        <a:pt x="97" y="23"/>
                        <a:pt x="97" y="20"/>
                        <a:pt x="96" y="19"/>
                      </a:cubicBezTo>
                      <a:cubicBezTo>
                        <a:pt x="95" y="18"/>
                        <a:pt x="93" y="16"/>
                        <a:pt x="92" y="17"/>
                      </a:cubicBezTo>
                      <a:cubicBezTo>
                        <a:pt x="92" y="18"/>
                        <a:pt x="91" y="22"/>
                        <a:pt x="90" y="22"/>
                      </a:cubicBezTo>
                      <a:cubicBezTo>
                        <a:pt x="89" y="23"/>
                        <a:pt x="89" y="22"/>
                        <a:pt x="88" y="22"/>
                      </a:cubicBezTo>
                      <a:cubicBezTo>
                        <a:pt x="86" y="23"/>
                        <a:pt x="85" y="21"/>
                        <a:pt x="84" y="22"/>
                      </a:cubicBezTo>
                      <a:cubicBezTo>
                        <a:pt x="83" y="24"/>
                        <a:pt x="82" y="23"/>
                        <a:pt x="80" y="23"/>
                      </a:cubicBezTo>
                      <a:cubicBezTo>
                        <a:pt x="78" y="24"/>
                        <a:pt x="76" y="23"/>
                        <a:pt x="75" y="23"/>
                      </a:cubicBezTo>
                      <a:cubicBezTo>
                        <a:pt x="74" y="24"/>
                        <a:pt x="73" y="23"/>
                        <a:pt x="73" y="23"/>
                      </a:cubicBezTo>
                      <a:cubicBezTo>
                        <a:pt x="73" y="23"/>
                        <a:pt x="76" y="19"/>
                        <a:pt x="77" y="17"/>
                      </a:cubicBezTo>
                      <a:cubicBezTo>
                        <a:pt x="77" y="15"/>
                        <a:pt x="78" y="12"/>
                        <a:pt x="78" y="10"/>
                      </a:cubicBezTo>
                      <a:cubicBezTo>
                        <a:pt x="77" y="8"/>
                        <a:pt x="75" y="1"/>
                        <a:pt x="75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3" y="3"/>
                        <a:pt x="71" y="6"/>
                        <a:pt x="70" y="6"/>
                      </a:cubicBezTo>
                      <a:cubicBezTo>
                        <a:pt x="67" y="7"/>
                        <a:pt x="67" y="5"/>
                        <a:pt x="64" y="3"/>
                      </a:cubicBezTo>
                      <a:cubicBezTo>
                        <a:pt x="60" y="0"/>
                        <a:pt x="60" y="4"/>
                        <a:pt x="58" y="5"/>
                      </a:cubicBezTo>
                      <a:cubicBezTo>
                        <a:pt x="56" y="6"/>
                        <a:pt x="51" y="5"/>
                        <a:pt x="49" y="4"/>
                      </a:cubicBezTo>
                      <a:cubicBezTo>
                        <a:pt x="46" y="3"/>
                        <a:pt x="42" y="5"/>
                        <a:pt x="40" y="6"/>
                      </a:cubicBezTo>
                      <a:cubicBezTo>
                        <a:pt x="39" y="6"/>
                        <a:pt x="38" y="6"/>
                        <a:pt x="37" y="5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9"/>
                        <a:pt x="36" y="12"/>
                        <a:pt x="36" y="13"/>
                      </a:cubicBezTo>
                      <a:cubicBezTo>
                        <a:pt x="37" y="14"/>
                        <a:pt x="33" y="20"/>
                        <a:pt x="32" y="22"/>
                      </a:cubicBezTo>
                      <a:cubicBezTo>
                        <a:pt x="31" y="23"/>
                        <a:pt x="25" y="23"/>
                        <a:pt x="24" y="25"/>
                      </a:cubicBezTo>
                      <a:cubicBezTo>
                        <a:pt x="22" y="26"/>
                        <a:pt x="24" y="30"/>
                        <a:pt x="22" y="31"/>
                      </a:cubicBezTo>
                      <a:cubicBezTo>
                        <a:pt x="20" y="32"/>
                        <a:pt x="15" y="31"/>
                        <a:pt x="15" y="31"/>
                      </a:cubicBezTo>
                      <a:cubicBezTo>
                        <a:pt x="15" y="31"/>
                        <a:pt x="14" y="32"/>
                        <a:pt x="11" y="32"/>
                      </a:cubicBezTo>
                      <a:cubicBezTo>
                        <a:pt x="9" y="32"/>
                        <a:pt x="2" y="32"/>
                        <a:pt x="0" y="3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434" name="Freeform 15">
                  <a:extLst>
                    <a:ext uri="{FF2B5EF4-FFF2-40B4-BE49-F238E27FC236}">
                      <a16:creationId xmlns:a16="http://schemas.microsoft.com/office/drawing/2014/main" id="{FD30A311-BA13-4638-B65B-005B99C000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586" y="2869162"/>
                  <a:ext cx="451900" cy="669556"/>
                </a:xfrm>
                <a:custGeom>
                  <a:avLst/>
                  <a:gdLst>
                    <a:gd name="T0" fmla="*/ 5 w 93"/>
                    <a:gd name="T1" fmla="*/ 109 h 133"/>
                    <a:gd name="T2" fmla="*/ 3 w 93"/>
                    <a:gd name="T3" fmla="*/ 133 h 133"/>
                    <a:gd name="T4" fmla="*/ 29 w 93"/>
                    <a:gd name="T5" fmla="*/ 144 h 133"/>
                    <a:gd name="T6" fmla="*/ 59 w 93"/>
                    <a:gd name="T7" fmla="*/ 165 h 133"/>
                    <a:gd name="T8" fmla="*/ 54 w 93"/>
                    <a:gd name="T9" fmla="*/ 195 h 133"/>
                    <a:gd name="T10" fmla="*/ 67 w 93"/>
                    <a:gd name="T11" fmla="*/ 200 h 133"/>
                    <a:gd name="T12" fmla="*/ 62 w 93"/>
                    <a:gd name="T13" fmla="*/ 224 h 133"/>
                    <a:gd name="T14" fmla="*/ 59 w 93"/>
                    <a:gd name="T15" fmla="*/ 256 h 133"/>
                    <a:gd name="T16" fmla="*/ 67 w 93"/>
                    <a:gd name="T17" fmla="*/ 272 h 133"/>
                    <a:gd name="T18" fmla="*/ 78 w 93"/>
                    <a:gd name="T19" fmla="*/ 296 h 133"/>
                    <a:gd name="T20" fmla="*/ 70 w 93"/>
                    <a:gd name="T21" fmla="*/ 344 h 133"/>
                    <a:gd name="T22" fmla="*/ 72 w 93"/>
                    <a:gd name="T23" fmla="*/ 344 h 133"/>
                    <a:gd name="T24" fmla="*/ 75 w 93"/>
                    <a:gd name="T25" fmla="*/ 347 h 133"/>
                    <a:gd name="T26" fmla="*/ 96 w 93"/>
                    <a:gd name="T27" fmla="*/ 355 h 133"/>
                    <a:gd name="T28" fmla="*/ 115 w 93"/>
                    <a:gd name="T29" fmla="*/ 320 h 133"/>
                    <a:gd name="T30" fmla="*/ 145 w 93"/>
                    <a:gd name="T31" fmla="*/ 312 h 133"/>
                    <a:gd name="T32" fmla="*/ 163 w 93"/>
                    <a:gd name="T33" fmla="*/ 310 h 133"/>
                    <a:gd name="T34" fmla="*/ 163 w 93"/>
                    <a:gd name="T35" fmla="*/ 272 h 133"/>
                    <a:gd name="T36" fmla="*/ 182 w 93"/>
                    <a:gd name="T37" fmla="*/ 251 h 133"/>
                    <a:gd name="T38" fmla="*/ 193 w 93"/>
                    <a:gd name="T39" fmla="*/ 254 h 133"/>
                    <a:gd name="T40" fmla="*/ 214 w 93"/>
                    <a:gd name="T41" fmla="*/ 254 h 133"/>
                    <a:gd name="T42" fmla="*/ 244 w 93"/>
                    <a:gd name="T43" fmla="*/ 232 h 133"/>
                    <a:gd name="T44" fmla="*/ 246 w 93"/>
                    <a:gd name="T45" fmla="*/ 214 h 133"/>
                    <a:gd name="T46" fmla="*/ 244 w 93"/>
                    <a:gd name="T47" fmla="*/ 184 h 133"/>
                    <a:gd name="T48" fmla="*/ 241 w 93"/>
                    <a:gd name="T49" fmla="*/ 147 h 133"/>
                    <a:gd name="T50" fmla="*/ 233 w 93"/>
                    <a:gd name="T51" fmla="*/ 115 h 133"/>
                    <a:gd name="T52" fmla="*/ 220 w 93"/>
                    <a:gd name="T53" fmla="*/ 88 h 133"/>
                    <a:gd name="T54" fmla="*/ 220 w 93"/>
                    <a:gd name="T55" fmla="*/ 67 h 133"/>
                    <a:gd name="T56" fmla="*/ 220 w 93"/>
                    <a:gd name="T57" fmla="*/ 43 h 133"/>
                    <a:gd name="T58" fmla="*/ 217 w 93"/>
                    <a:gd name="T59" fmla="*/ 43 h 133"/>
                    <a:gd name="T60" fmla="*/ 193 w 93"/>
                    <a:gd name="T61" fmla="*/ 43 h 133"/>
                    <a:gd name="T62" fmla="*/ 174 w 93"/>
                    <a:gd name="T63" fmla="*/ 35 h 133"/>
                    <a:gd name="T64" fmla="*/ 150 w 93"/>
                    <a:gd name="T65" fmla="*/ 19 h 133"/>
                    <a:gd name="T66" fmla="*/ 123 w 93"/>
                    <a:gd name="T67" fmla="*/ 16 h 133"/>
                    <a:gd name="T68" fmla="*/ 102 w 93"/>
                    <a:gd name="T69" fmla="*/ 8 h 133"/>
                    <a:gd name="T70" fmla="*/ 78 w 93"/>
                    <a:gd name="T71" fmla="*/ 0 h 133"/>
                    <a:gd name="T72" fmla="*/ 78 w 93"/>
                    <a:gd name="T73" fmla="*/ 3 h 133"/>
                    <a:gd name="T74" fmla="*/ 75 w 93"/>
                    <a:gd name="T75" fmla="*/ 16 h 133"/>
                    <a:gd name="T76" fmla="*/ 94 w 93"/>
                    <a:gd name="T77" fmla="*/ 37 h 133"/>
                    <a:gd name="T78" fmla="*/ 88 w 93"/>
                    <a:gd name="T79" fmla="*/ 59 h 133"/>
                    <a:gd name="T80" fmla="*/ 75 w 93"/>
                    <a:gd name="T81" fmla="*/ 67 h 133"/>
                    <a:gd name="T82" fmla="*/ 75 w 93"/>
                    <a:gd name="T83" fmla="*/ 80 h 133"/>
                    <a:gd name="T84" fmla="*/ 67 w 93"/>
                    <a:gd name="T85" fmla="*/ 93 h 133"/>
                    <a:gd name="T86" fmla="*/ 51 w 93"/>
                    <a:gd name="T87" fmla="*/ 96 h 133"/>
                    <a:gd name="T88" fmla="*/ 32 w 93"/>
                    <a:gd name="T89" fmla="*/ 104 h 133"/>
                    <a:gd name="T90" fmla="*/ 16 w 93"/>
                    <a:gd name="T91" fmla="*/ 115 h 133"/>
                    <a:gd name="T92" fmla="*/ 8 w 93"/>
                    <a:gd name="T93" fmla="*/ 107 h 133"/>
                    <a:gd name="T94" fmla="*/ 5 w 93"/>
                    <a:gd name="T95" fmla="*/ 109 h 13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93" h="133">
                      <a:moveTo>
                        <a:pt x="2" y="41"/>
                      </a:moveTo>
                      <a:cubicBezTo>
                        <a:pt x="1" y="45"/>
                        <a:pt x="0" y="49"/>
                        <a:pt x="1" y="50"/>
                      </a:cubicBezTo>
                      <a:cubicBezTo>
                        <a:pt x="4" y="52"/>
                        <a:pt x="8" y="54"/>
                        <a:pt x="11" y="54"/>
                      </a:cubicBezTo>
                      <a:cubicBezTo>
                        <a:pt x="15" y="54"/>
                        <a:pt x="22" y="59"/>
                        <a:pt x="22" y="62"/>
                      </a:cubicBezTo>
                      <a:cubicBezTo>
                        <a:pt x="22" y="65"/>
                        <a:pt x="19" y="72"/>
                        <a:pt x="20" y="73"/>
                      </a:cubicBezTo>
                      <a:cubicBezTo>
                        <a:pt x="21" y="73"/>
                        <a:pt x="24" y="73"/>
                        <a:pt x="25" y="75"/>
                      </a:cubicBezTo>
                      <a:cubicBezTo>
                        <a:pt x="26" y="78"/>
                        <a:pt x="24" y="80"/>
                        <a:pt x="23" y="84"/>
                      </a:cubicBezTo>
                      <a:cubicBezTo>
                        <a:pt x="22" y="87"/>
                        <a:pt x="21" y="93"/>
                        <a:pt x="22" y="96"/>
                      </a:cubicBezTo>
                      <a:cubicBezTo>
                        <a:pt x="24" y="98"/>
                        <a:pt x="23" y="99"/>
                        <a:pt x="25" y="102"/>
                      </a:cubicBezTo>
                      <a:cubicBezTo>
                        <a:pt x="26" y="106"/>
                        <a:pt x="29" y="106"/>
                        <a:pt x="29" y="111"/>
                      </a:cubicBezTo>
                      <a:cubicBezTo>
                        <a:pt x="29" y="115"/>
                        <a:pt x="29" y="122"/>
                        <a:pt x="26" y="129"/>
                      </a:cubicBezTo>
                      <a:cubicBezTo>
                        <a:pt x="27" y="129"/>
                        <a:pt x="27" y="129"/>
                        <a:pt x="27" y="129"/>
                      </a:cubicBezTo>
                      <a:cubicBezTo>
                        <a:pt x="27" y="129"/>
                        <a:pt x="28" y="129"/>
                        <a:pt x="28" y="130"/>
                      </a:cubicBezTo>
                      <a:cubicBezTo>
                        <a:pt x="31" y="131"/>
                        <a:pt x="36" y="133"/>
                        <a:pt x="36" y="133"/>
                      </a:cubicBezTo>
                      <a:cubicBezTo>
                        <a:pt x="36" y="133"/>
                        <a:pt x="41" y="124"/>
                        <a:pt x="43" y="120"/>
                      </a:cubicBezTo>
                      <a:cubicBezTo>
                        <a:pt x="46" y="117"/>
                        <a:pt x="50" y="118"/>
                        <a:pt x="54" y="117"/>
                      </a:cubicBezTo>
                      <a:cubicBezTo>
                        <a:pt x="57" y="115"/>
                        <a:pt x="61" y="116"/>
                        <a:pt x="61" y="116"/>
                      </a:cubicBezTo>
                      <a:cubicBezTo>
                        <a:pt x="61" y="116"/>
                        <a:pt x="61" y="104"/>
                        <a:pt x="61" y="102"/>
                      </a:cubicBezTo>
                      <a:cubicBezTo>
                        <a:pt x="60" y="99"/>
                        <a:pt x="66" y="95"/>
                        <a:pt x="68" y="94"/>
                      </a:cubicBezTo>
                      <a:cubicBezTo>
                        <a:pt x="70" y="92"/>
                        <a:pt x="72" y="95"/>
                        <a:pt x="72" y="95"/>
                      </a:cubicBezTo>
                      <a:cubicBezTo>
                        <a:pt x="80" y="95"/>
                        <a:pt x="80" y="95"/>
                        <a:pt x="80" y="95"/>
                      </a:cubicBezTo>
                      <a:cubicBezTo>
                        <a:pt x="82" y="92"/>
                        <a:pt x="91" y="87"/>
                        <a:pt x="91" y="87"/>
                      </a:cubicBezTo>
                      <a:cubicBezTo>
                        <a:pt x="91" y="87"/>
                        <a:pt x="91" y="83"/>
                        <a:pt x="92" y="80"/>
                      </a:cubicBezTo>
                      <a:cubicBezTo>
                        <a:pt x="93" y="77"/>
                        <a:pt x="91" y="73"/>
                        <a:pt x="91" y="69"/>
                      </a:cubicBezTo>
                      <a:cubicBezTo>
                        <a:pt x="91" y="66"/>
                        <a:pt x="91" y="62"/>
                        <a:pt x="90" y="55"/>
                      </a:cubicBezTo>
                      <a:cubicBezTo>
                        <a:pt x="90" y="49"/>
                        <a:pt x="89" y="48"/>
                        <a:pt x="87" y="43"/>
                      </a:cubicBezTo>
                      <a:cubicBezTo>
                        <a:pt x="85" y="37"/>
                        <a:pt x="85" y="37"/>
                        <a:pt x="82" y="33"/>
                      </a:cubicBezTo>
                      <a:cubicBezTo>
                        <a:pt x="80" y="29"/>
                        <a:pt x="82" y="28"/>
                        <a:pt x="82" y="25"/>
                      </a:cubicBezTo>
                      <a:cubicBezTo>
                        <a:pt x="83" y="23"/>
                        <a:pt x="82" y="20"/>
                        <a:pt x="82" y="16"/>
                      </a:cubicBezTo>
                      <a:cubicBezTo>
                        <a:pt x="81" y="16"/>
                        <a:pt x="81" y="16"/>
                        <a:pt x="81" y="16"/>
                      </a:cubicBezTo>
                      <a:cubicBezTo>
                        <a:pt x="77" y="16"/>
                        <a:pt x="73" y="16"/>
                        <a:pt x="72" y="16"/>
                      </a:cubicBezTo>
                      <a:cubicBezTo>
                        <a:pt x="68" y="16"/>
                        <a:pt x="68" y="18"/>
                        <a:pt x="65" y="13"/>
                      </a:cubicBezTo>
                      <a:cubicBezTo>
                        <a:pt x="62" y="7"/>
                        <a:pt x="60" y="10"/>
                        <a:pt x="56" y="7"/>
                      </a:cubicBezTo>
                      <a:cubicBezTo>
                        <a:pt x="52" y="4"/>
                        <a:pt x="50" y="9"/>
                        <a:pt x="46" y="6"/>
                      </a:cubicBezTo>
                      <a:cubicBezTo>
                        <a:pt x="43" y="3"/>
                        <a:pt x="41" y="4"/>
                        <a:pt x="38" y="3"/>
                      </a:cubicBezTo>
                      <a:cubicBezTo>
                        <a:pt x="36" y="2"/>
                        <a:pt x="33" y="1"/>
                        <a:pt x="29" y="0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8" y="3"/>
                        <a:pt x="27" y="5"/>
                        <a:pt x="28" y="6"/>
                      </a:cubicBezTo>
                      <a:cubicBezTo>
                        <a:pt x="31" y="9"/>
                        <a:pt x="35" y="12"/>
                        <a:pt x="35" y="14"/>
                      </a:cubicBezTo>
                      <a:cubicBezTo>
                        <a:pt x="35" y="17"/>
                        <a:pt x="35" y="20"/>
                        <a:pt x="33" y="22"/>
                      </a:cubicBezTo>
                      <a:cubicBezTo>
                        <a:pt x="32" y="25"/>
                        <a:pt x="28" y="23"/>
                        <a:pt x="28" y="25"/>
                      </a:cubicBezTo>
                      <a:cubicBezTo>
                        <a:pt x="28" y="26"/>
                        <a:pt x="26" y="26"/>
                        <a:pt x="28" y="30"/>
                      </a:cubicBezTo>
                      <a:cubicBezTo>
                        <a:pt x="29" y="34"/>
                        <a:pt x="28" y="34"/>
                        <a:pt x="25" y="35"/>
                      </a:cubicBezTo>
                      <a:cubicBezTo>
                        <a:pt x="22" y="35"/>
                        <a:pt x="22" y="34"/>
                        <a:pt x="19" y="36"/>
                      </a:cubicBezTo>
                      <a:cubicBezTo>
                        <a:pt x="16" y="38"/>
                        <a:pt x="14" y="36"/>
                        <a:pt x="12" y="39"/>
                      </a:cubicBezTo>
                      <a:cubicBezTo>
                        <a:pt x="10" y="42"/>
                        <a:pt x="8" y="43"/>
                        <a:pt x="6" y="43"/>
                      </a:cubicBezTo>
                      <a:cubicBezTo>
                        <a:pt x="5" y="43"/>
                        <a:pt x="4" y="41"/>
                        <a:pt x="3" y="40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5" name="Freeform 16">
                  <a:extLst>
                    <a:ext uri="{FF2B5EF4-FFF2-40B4-BE49-F238E27FC236}">
                      <a16:creationId xmlns:a16="http://schemas.microsoft.com/office/drawing/2014/main" id="{42B1C0C2-967E-4755-9755-B729C329D6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9612" y="2576821"/>
                  <a:ext cx="631571" cy="529987"/>
                </a:xfrm>
                <a:custGeom>
                  <a:avLst/>
                  <a:gdLst>
                    <a:gd name="T0" fmla="*/ 0 w 130"/>
                    <a:gd name="T1" fmla="*/ 131 h 105"/>
                    <a:gd name="T2" fmla="*/ 3 w 130"/>
                    <a:gd name="T3" fmla="*/ 131 h 105"/>
                    <a:gd name="T4" fmla="*/ 19 w 130"/>
                    <a:gd name="T5" fmla="*/ 134 h 105"/>
                    <a:gd name="T6" fmla="*/ 43 w 130"/>
                    <a:gd name="T7" fmla="*/ 134 h 105"/>
                    <a:gd name="T8" fmla="*/ 59 w 130"/>
                    <a:gd name="T9" fmla="*/ 145 h 105"/>
                    <a:gd name="T10" fmla="*/ 70 w 130"/>
                    <a:gd name="T11" fmla="*/ 153 h 105"/>
                    <a:gd name="T12" fmla="*/ 88 w 130"/>
                    <a:gd name="T13" fmla="*/ 150 h 105"/>
                    <a:gd name="T14" fmla="*/ 102 w 130"/>
                    <a:gd name="T15" fmla="*/ 161 h 105"/>
                    <a:gd name="T16" fmla="*/ 115 w 130"/>
                    <a:gd name="T17" fmla="*/ 182 h 105"/>
                    <a:gd name="T18" fmla="*/ 126 w 130"/>
                    <a:gd name="T19" fmla="*/ 193 h 105"/>
                    <a:gd name="T20" fmla="*/ 120 w 130"/>
                    <a:gd name="T21" fmla="*/ 203 h 105"/>
                    <a:gd name="T22" fmla="*/ 115 w 130"/>
                    <a:gd name="T23" fmla="*/ 230 h 105"/>
                    <a:gd name="T24" fmla="*/ 123 w 130"/>
                    <a:gd name="T25" fmla="*/ 246 h 105"/>
                    <a:gd name="T26" fmla="*/ 155 w 130"/>
                    <a:gd name="T27" fmla="*/ 268 h 105"/>
                    <a:gd name="T28" fmla="*/ 163 w 130"/>
                    <a:gd name="T29" fmla="*/ 281 h 105"/>
                    <a:gd name="T30" fmla="*/ 179 w 130"/>
                    <a:gd name="T31" fmla="*/ 273 h 105"/>
                    <a:gd name="T32" fmla="*/ 195 w 130"/>
                    <a:gd name="T33" fmla="*/ 265 h 105"/>
                    <a:gd name="T34" fmla="*/ 214 w 130"/>
                    <a:gd name="T35" fmla="*/ 254 h 105"/>
                    <a:gd name="T36" fmla="*/ 233 w 130"/>
                    <a:gd name="T37" fmla="*/ 257 h 105"/>
                    <a:gd name="T38" fmla="*/ 252 w 130"/>
                    <a:gd name="T39" fmla="*/ 262 h 105"/>
                    <a:gd name="T40" fmla="*/ 270 w 130"/>
                    <a:gd name="T41" fmla="*/ 270 h 105"/>
                    <a:gd name="T42" fmla="*/ 286 w 130"/>
                    <a:gd name="T43" fmla="*/ 260 h 105"/>
                    <a:gd name="T44" fmla="*/ 305 w 130"/>
                    <a:gd name="T45" fmla="*/ 252 h 105"/>
                    <a:gd name="T46" fmla="*/ 321 w 130"/>
                    <a:gd name="T47" fmla="*/ 249 h 105"/>
                    <a:gd name="T48" fmla="*/ 329 w 130"/>
                    <a:gd name="T49" fmla="*/ 236 h 105"/>
                    <a:gd name="T50" fmla="*/ 329 w 130"/>
                    <a:gd name="T51" fmla="*/ 222 h 105"/>
                    <a:gd name="T52" fmla="*/ 345 w 130"/>
                    <a:gd name="T53" fmla="*/ 214 h 105"/>
                    <a:gd name="T54" fmla="*/ 348 w 130"/>
                    <a:gd name="T55" fmla="*/ 193 h 105"/>
                    <a:gd name="T56" fmla="*/ 329 w 130"/>
                    <a:gd name="T57" fmla="*/ 171 h 105"/>
                    <a:gd name="T58" fmla="*/ 332 w 130"/>
                    <a:gd name="T59" fmla="*/ 158 h 105"/>
                    <a:gd name="T60" fmla="*/ 332 w 130"/>
                    <a:gd name="T61" fmla="*/ 155 h 105"/>
                    <a:gd name="T62" fmla="*/ 270 w 130"/>
                    <a:gd name="T63" fmla="*/ 147 h 105"/>
                    <a:gd name="T64" fmla="*/ 257 w 130"/>
                    <a:gd name="T65" fmla="*/ 123 h 105"/>
                    <a:gd name="T66" fmla="*/ 233 w 130"/>
                    <a:gd name="T67" fmla="*/ 118 h 105"/>
                    <a:gd name="T68" fmla="*/ 214 w 130"/>
                    <a:gd name="T69" fmla="*/ 96 h 105"/>
                    <a:gd name="T70" fmla="*/ 211 w 130"/>
                    <a:gd name="T71" fmla="*/ 62 h 105"/>
                    <a:gd name="T72" fmla="*/ 198 w 130"/>
                    <a:gd name="T73" fmla="*/ 45 h 105"/>
                    <a:gd name="T74" fmla="*/ 190 w 130"/>
                    <a:gd name="T75" fmla="*/ 40 h 105"/>
                    <a:gd name="T76" fmla="*/ 190 w 130"/>
                    <a:gd name="T77" fmla="*/ 37 h 105"/>
                    <a:gd name="T78" fmla="*/ 169 w 130"/>
                    <a:gd name="T79" fmla="*/ 59 h 105"/>
                    <a:gd name="T80" fmla="*/ 147 w 130"/>
                    <a:gd name="T81" fmla="*/ 56 h 105"/>
                    <a:gd name="T82" fmla="*/ 128 w 130"/>
                    <a:gd name="T83" fmla="*/ 29 h 105"/>
                    <a:gd name="T84" fmla="*/ 118 w 130"/>
                    <a:gd name="T85" fmla="*/ 13 h 105"/>
                    <a:gd name="T86" fmla="*/ 99 w 130"/>
                    <a:gd name="T87" fmla="*/ 8 h 105"/>
                    <a:gd name="T88" fmla="*/ 83 w 130"/>
                    <a:gd name="T89" fmla="*/ 5 h 105"/>
                    <a:gd name="T90" fmla="*/ 80 w 130"/>
                    <a:gd name="T91" fmla="*/ 5 h 105"/>
                    <a:gd name="T92" fmla="*/ 78 w 130"/>
                    <a:gd name="T93" fmla="*/ 8 h 105"/>
                    <a:gd name="T94" fmla="*/ 62 w 130"/>
                    <a:gd name="T95" fmla="*/ 11 h 105"/>
                    <a:gd name="T96" fmla="*/ 62 w 130"/>
                    <a:gd name="T97" fmla="*/ 32 h 105"/>
                    <a:gd name="T98" fmla="*/ 62 w 130"/>
                    <a:gd name="T99" fmla="*/ 40 h 105"/>
                    <a:gd name="T100" fmla="*/ 72 w 130"/>
                    <a:gd name="T101" fmla="*/ 56 h 105"/>
                    <a:gd name="T102" fmla="*/ 64 w 130"/>
                    <a:gd name="T103" fmla="*/ 64 h 105"/>
                    <a:gd name="T104" fmla="*/ 48 w 130"/>
                    <a:gd name="T105" fmla="*/ 67 h 105"/>
                    <a:gd name="T106" fmla="*/ 40 w 130"/>
                    <a:gd name="T107" fmla="*/ 91 h 105"/>
                    <a:gd name="T108" fmla="*/ 32 w 130"/>
                    <a:gd name="T109" fmla="*/ 102 h 105"/>
                    <a:gd name="T110" fmla="*/ 21 w 130"/>
                    <a:gd name="T111" fmla="*/ 115 h 105"/>
                    <a:gd name="T112" fmla="*/ 13 w 130"/>
                    <a:gd name="T113" fmla="*/ 118 h 105"/>
                    <a:gd name="T114" fmla="*/ 0 w 130"/>
                    <a:gd name="T115" fmla="*/ 128 h 105"/>
                    <a:gd name="T116" fmla="*/ 0 w 130"/>
                    <a:gd name="T117" fmla="*/ 131 h 10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130" h="105">
                      <a:moveTo>
                        <a:pt x="0" y="49"/>
                      </a:moveTo>
                      <a:cubicBezTo>
                        <a:pt x="0" y="49"/>
                        <a:pt x="1" y="49"/>
                        <a:pt x="1" y="49"/>
                      </a:cubicBezTo>
                      <a:cubicBezTo>
                        <a:pt x="4" y="48"/>
                        <a:pt x="4" y="50"/>
                        <a:pt x="7" y="50"/>
                      </a:cubicBezTo>
                      <a:cubicBezTo>
                        <a:pt x="10" y="49"/>
                        <a:pt x="12" y="52"/>
                        <a:pt x="16" y="50"/>
                      </a:cubicBezTo>
                      <a:cubicBezTo>
                        <a:pt x="19" y="48"/>
                        <a:pt x="20" y="52"/>
                        <a:pt x="22" y="54"/>
                      </a:cubicBezTo>
                      <a:cubicBezTo>
                        <a:pt x="23" y="55"/>
                        <a:pt x="22" y="57"/>
                        <a:pt x="26" y="57"/>
                      </a:cubicBezTo>
                      <a:cubicBezTo>
                        <a:pt x="30" y="56"/>
                        <a:pt x="30" y="58"/>
                        <a:pt x="33" y="56"/>
                      </a:cubicBezTo>
                      <a:cubicBezTo>
                        <a:pt x="36" y="54"/>
                        <a:pt x="36" y="58"/>
                        <a:pt x="38" y="60"/>
                      </a:cubicBezTo>
                      <a:cubicBezTo>
                        <a:pt x="41" y="63"/>
                        <a:pt x="41" y="65"/>
                        <a:pt x="43" y="68"/>
                      </a:cubicBezTo>
                      <a:cubicBezTo>
                        <a:pt x="46" y="71"/>
                        <a:pt x="47" y="72"/>
                        <a:pt x="47" y="72"/>
                      </a:cubicBezTo>
                      <a:cubicBezTo>
                        <a:pt x="47" y="72"/>
                        <a:pt x="47" y="74"/>
                        <a:pt x="45" y="76"/>
                      </a:cubicBezTo>
                      <a:cubicBezTo>
                        <a:pt x="43" y="78"/>
                        <a:pt x="44" y="81"/>
                        <a:pt x="43" y="86"/>
                      </a:cubicBezTo>
                      <a:cubicBezTo>
                        <a:pt x="42" y="90"/>
                        <a:pt x="45" y="91"/>
                        <a:pt x="46" y="92"/>
                      </a:cubicBezTo>
                      <a:cubicBezTo>
                        <a:pt x="48" y="93"/>
                        <a:pt x="54" y="99"/>
                        <a:pt x="58" y="100"/>
                      </a:cubicBezTo>
                      <a:cubicBezTo>
                        <a:pt x="62" y="101"/>
                        <a:pt x="61" y="105"/>
                        <a:pt x="61" y="105"/>
                      </a:cubicBezTo>
                      <a:cubicBezTo>
                        <a:pt x="61" y="105"/>
                        <a:pt x="65" y="104"/>
                        <a:pt x="67" y="102"/>
                      </a:cubicBezTo>
                      <a:cubicBezTo>
                        <a:pt x="69" y="100"/>
                        <a:pt x="71" y="102"/>
                        <a:pt x="73" y="99"/>
                      </a:cubicBezTo>
                      <a:cubicBezTo>
                        <a:pt x="75" y="97"/>
                        <a:pt x="77" y="97"/>
                        <a:pt x="80" y="95"/>
                      </a:cubicBezTo>
                      <a:cubicBezTo>
                        <a:pt x="83" y="93"/>
                        <a:pt x="85" y="97"/>
                        <a:pt x="87" y="96"/>
                      </a:cubicBezTo>
                      <a:cubicBezTo>
                        <a:pt x="90" y="96"/>
                        <a:pt x="91" y="99"/>
                        <a:pt x="94" y="98"/>
                      </a:cubicBezTo>
                      <a:cubicBezTo>
                        <a:pt x="98" y="96"/>
                        <a:pt x="99" y="101"/>
                        <a:pt x="101" y="101"/>
                      </a:cubicBezTo>
                      <a:cubicBezTo>
                        <a:pt x="103" y="101"/>
                        <a:pt x="105" y="100"/>
                        <a:pt x="107" y="97"/>
                      </a:cubicBezTo>
                      <a:cubicBezTo>
                        <a:pt x="109" y="94"/>
                        <a:pt x="112" y="96"/>
                        <a:pt x="114" y="94"/>
                      </a:cubicBezTo>
                      <a:cubicBezTo>
                        <a:pt x="117" y="92"/>
                        <a:pt x="117" y="93"/>
                        <a:pt x="120" y="93"/>
                      </a:cubicBezTo>
                      <a:cubicBezTo>
                        <a:pt x="123" y="92"/>
                        <a:pt x="125" y="92"/>
                        <a:pt x="123" y="88"/>
                      </a:cubicBezTo>
                      <a:cubicBezTo>
                        <a:pt x="121" y="84"/>
                        <a:pt x="123" y="84"/>
                        <a:pt x="123" y="83"/>
                      </a:cubicBezTo>
                      <a:cubicBezTo>
                        <a:pt x="123" y="81"/>
                        <a:pt x="127" y="83"/>
                        <a:pt x="129" y="80"/>
                      </a:cubicBezTo>
                      <a:cubicBezTo>
                        <a:pt x="130" y="78"/>
                        <a:pt x="130" y="75"/>
                        <a:pt x="130" y="72"/>
                      </a:cubicBezTo>
                      <a:cubicBezTo>
                        <a:pt x="130" y="70"/>
                        <a:pt x="126" y="67"/>
                        <a:pt x="123" y="64"/>
                      </a:cubicBezTo>
                      <a:cubicBezTo>
                        <a:pt x="122" y="63"/>
                        <a:pt x="123" y="61"/>
                        <a:pt x="124" y="59"/>
                      </a:cubicBezTo>
                      <a:cubicBezTo>
                        <a:pt x="124" y="58"/>
                        <a:pt x="124" y="58"/>
                        <a:pt x="124" y="58"/>
                      </a:cubicBezTo>
                      <a:cubicBezTo>
                        <a:pt x="118" y="56"/>
                        <a:pt x="109" y="55"/>
                        <a:pt x="101" y="55"/>
                      </a:cubicBezTo>
                      <a:cubicBezTo>
                        <a:pt x="86" y="55"/>
                        <a:pt x="99" y="53"/>
                        <a:pt x="96" y="46"/>
                      </a:cubicBezTo>
                      <a:cubicBezTo>
                        <a:pt x="93" y="40"/>
                        <a:pt x="90" y="46"/>
                        <a:pt x="87" y="44"/>
                      </a:cubicBezTo>
                      <a:cubicBezTo>
                        <a:pt x="84" y="43"/>
                        <a:pt x="83" y="40"/>
                        <a:pt x="80" y="36"/>
                      </a:cubicBezTo>
                      <a:cubicBezTo>
                        <a:pt x="77" y="32"/>
                        <a:pt x="79" y="28"/>
                        <a:pt x="79" y="23"/>
                      </a:cubicBezTo>
                      <a:cubicBezTo>
                        <a:pt x="80" y="18"/>
                        <a:pt x="77" y="17"/>
                        <a:pt x="74" y="17"/>
                      </a:cubicBezTo>
                      <a:cubicBezTo>
                        <a:pt x="73" y="17"/>
                        <a:pt x="72" y="16"/>
                        <a:pt x="71" y="15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69" y="19"/>
                        <a:pt x="65" y="22"/>
                        <a:pt x="63" y="22"/>
                      </a:cubicBezTo>
                      <a:cubicBezTo>
                        <a:pt x="61" y="22"/>
                        <a:pt x="59" y="22"/>
                        <a:pt x="55" y="21"/>
                      </a:cubicBezTo>
                      <a:cubicBezTo>
                        <a:pt x="52" y="19"/>
                        <a:pt x="50" y="13"/>
                        <a:pt x="48" y="11"/>
                      </a:cubicBezTo>
                      <a:cubicBezTo>
                        <a:pt x="47" y="10"/>
                        <a:pt x="47" y="6"/>
                        <a:pt x="44" y="5"/>
                      </a:cubicBezTo>
                      <a:cubicBezTo>
                        <a:pt x="42" y="4"/>
                        <a:pt x="39" y="0"/>
                        <a:pt x="37" y="3"/>
                      </a:cubicBezTo>
                      <a:cubicBezTo>
                        <a:pt x="35" y="6"/>
                        <a:pt x="33" y="3"/>
                        <a:pt x="31" y="2"/>
                      </a:cubicBez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30" y="3"/>
                        <a:pt x="30" y="3"/>
                        <a:pt x="29" y="3"/>
                      </a:cubicBezTo>
                      <a:cubicBezTo>
                        <a:pt x="27" y="4"/>
                        <a:pt x="24" y="2"/>
                        <a:pt x="23" y="4"/>
                      </a:cubicBezTo>
                      <a:cubicBezTo>
                        <a:pt x="21" y="6"/>
                        <a:pt x="23" y="10"/>
                        <a:pt x="23" y="12"/>
                      </a:cubicBezTo>
                      <a:cubicBezTo>
                        <a:pt x="23" y="14"/>
                        <a:pt x="21" y="13"/>
                        <a:pt x="23" y="15"/>
                      </a:cubicBezTo>
                      <a:cubicBezTo>
                        <a:pt x="25" y="18"/>
                        <a:pt x="26" y="19"/>
                        <a:pt x="27" y="21"/>
                      </a:cubicBezTo>
                      <a:cubicBezTo>
                        <a:pt x="28" y="23"/>
                        <a:pt x="26" y="24"/>
                        <a:pt x="24" y="24"/>
                      </a:cubicBezTo>
                      <a:cubicBezTo>
                        <a:pt x="22" y="24"/>
                        <a:pt x="19" y="22"/>
                        <a:pt x="18" y="25"/>
                      </a:cubicBezTo>
                      <a:cubicBezTo>
                        <a:pt x="17" y="29"/>
                        <a:pt x="16" y="32"/>
                        <a:pt x="15" y="34"/>
                      </a:cubicBezTo>
                      <a:cubicBezTo>
                        <a:pt x="14" y="35"/>
                        <a:pt x="12" y="35"/>
                        <a:pt x="12" y="38"/>
                      </a:cubicBezTo>
                      <a:cubicBezTo>
                        <a:pt x="11" y="41"/>
                        <a:pt x="11" y="44"/>
                        <a:pt x="8" y="43"/>
                      </a:cubicBezTo>
                      <a:cubicBezTo>
                        <a:pt x="6" y="42"/>
                        <a:pt x="6" y="41"/>
                        <a:pt x="5" y="44"/>
                      </a:cubicBezTo>
                      <a:cubicBezTo>
                        <a:pt x="4" y="45"/>
                        <a:pt x="3" y="47"/>
                        <a:pt x="0" y="48"/>
                      </a:cubicBez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6" name="Freeform 17">
                  <a:extLst>
                    <a:ext uri="{FF2B5EF4-FFF2-40B4-BE49-F238E27FC236}">
                      <a16:creationId xmlns:a16="http://schemas.microsoft.com/office/drawing/2014/main" id="{93D2B86F-63D0-406E-9750-6714203B6A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9015" y="2820125"/>
                  <a:ext cx="471864" cy="518670"/>
                </a:xfrm>
                <a:custGeom>
                  <a:avLst/>
                  <a:gdLst>
                    <a:gd name="T0" fmla="*/ 169 w 97"/>
                    <a:gd name="T1" fmla="*/ 275 h 103"/>
                    <a:gd name="T2" fmla="*/ 180 w 97"/>
                    <a:gd name="T3" fmla="*/ 272 h 103"/>
                    <a:gd name="T4" fmla="*/ 196 w 97"/>
                    <a:gd name="T5" fmla="*/ 256 h 103"/>
                    <a:gd name="T6" fmla="*/ 201 w 97"/>
                    <a:gd name="T7" fmla="*/ 232 h 103"/>
                    <a:gd name="T8" fmla="*/ 204 w 97"/>
                    <a:gd name="T9" fmla="*/ 192 h 103"/>
                    <a:gd name="T10" fmla="*/ 217 w 97"/>
                    <a:gd name="T11" fmla="*/ 192 h 103"/>
                    <a:gd name="T12" fmla="*/ 228 w 97"/>
                    <a:gd name="T13" fmla="*/ 200 h 103"/>
                    <a:gd name="T14" fmla="*/ 241 w 97"/>
                    <a:gd name="T15" fmla="*/ 200 h 103"/>
                    <a:gd name="T16" fmla="*/ 249 w 97"/>
                    <a:gd name="T17" fmla="*/ 176 h 103"/>
                    <a:gd name="T18" fmla="*/ 252 w 97"/>
                    <a:gd name="T19" fmla="*/ 160 h 103"/>
                    <a:gd name="T20" fmla="*/ 257 w 97"/>
                    <a:gd name="T21" fmla="*/ 155 h 103"/>
                    <a:gd name="T22" fmla="*/ 257 w 97"/>
                    <a:gd name="T23" fmla="*/ 152 h 103"/>
                    <a:gd name="T24" fmla="*/ 249 w 97"/>
                    <a:gd name="T25" fmla="*/ 139 h 103"/>
                    <a:gd name="T26" fmla="*/ 217 w 97"/>
                    <a:gd name="T27" fmla="*/ 117 h 103"/>
                    <a:gd name="T28" fmla="*/ 209 w 97"/>
                    <a:gd name="T29" fmla="*/ 101 h 103"/>
                    <a:gd name="T30" fmla="*/ 214 w 97"/>
                    <a:gd name="T31" fmla="*/ 75 h 103"/>
                    <a:gd name="T32" fmla="*/ 220 w 97"/>
                    <a:gd name="T33" fmla="*/ 64 h 103"/>
                    <a:gd name="T34" fmla="*/ 209 w 97"/>
                    <a:gd name="T35" fmla="*/ 53 h 103"/>
                    <a:gd name="T36" fmla="*/ 196 w 97"/>
                    <a:gd name="T37" fmla="*/ 32 h 103"/>
                    <a:gd name="T38" fmla="*/ 182 w 97"/>
                    <a:gd name="T39" fmla="*/ 21 h 103"/>
                    <a:gd name="T40" fmla="*/ 164 w 97"/>
                    <a:gd name="T41" fmla="*/ 24 h 103"/>
                    <a:gd name="T42" fmla="*/ 153 w 97"/>
                    <a:gd name="T43" fmla="*/ 16 h 103"/>
                    <a:gd name="T44" fmla="*/ 137 w 97"/>
                    <a:gd name="T45" fmla="*/ 5 h 103"/>
                    <a:gd name="T46" fmla="*/ 113 w 97"/>
                    <a:gd name="T47" fmla="*/ 5 h 103"/>
                    <a:gd name="T48" fmla="*/ 96 w 97"/>
                    <a:gd name="T49" fmla="*/ 3 h 103"/>
                    <a:gd name="T50" fmla="*/ 94 w 97"/>
                    <a:gd name="T51" fmla="*/ 3 h 103"/>
                    <a:gd name="T52" fmla="*/ 94 w 97"/>
                    <a:gd name="T53" fmla="*/ 3 h 103"/>
                    <a:gd name="T54" fmla="*/ 88 w 97"/>
                    <a:gd name="T55" fmla="*/ 5 h 103"/>
                    <a:gd name="T56" fmla="*/ 56 w 97"/>
                    <a:gd name="T57" fmla="*/ 24 h 103"/>
                    <a:gd name="T58" fmla="*/ 40 w 97"/>
                    <a:gd name="T59" fmla="*/ 21 h 103"/>
                    <a:gd name="T60" fmla="*/ 38 w 97"/>
                    <a:gd name="T61" fmla="*/ 35 h 103"/>
                    <a:gd name="T62" fmla="*/ 27 w 97"/>
                    <a:gd name="T63" fmla="*/ 59 h 103"/>
                    <a:gd name="T64" fmla="*/ 19 w 97"/>
                    <a:gd name="T65" fmla="*/ 75 h 103"/>
                    <a:gd name="T66" fmla="*/ 13 w 97"/>
                    <a:gd name="T67" fmla="*/ 99 h 103"/>
                    <a:gd name="T68" fmla="*/ 8 w 97"/>
                    <a:gd name="T69" fmla="*/ 115 h 103"/>
                    <a:gd name="T70" fmla="*/ 0 w 97"/>
                    <a:gd name="T71" fmla="*/ 125 h 103"/>
                    <a:gd name="T72" fmla="*/ 3 w 97"/>
                    <a:gd name="T73" fmla="*/ 147 h 103"/>
                    <a:gd name="T74" fmla="*/ 24 w 97"/>
                    <a:gd name="T75" fmla="*/ 163 h 103"/>
                    <a:gd name="T76" fmla="*/ 32 w 97"/>
                    <a:gd name="T77" fmla="*/ 176 h 103"/>
                    <a:gd name="T78" fmla="*/ 43 w 97"/>
                    <a:gd name="T79" fmla="*/ 184 h 103"/>
                    <a:gd name="T80" fmla="*/ 46 w 97"/>
                    <a:gd name="T81" fmla="*/ 195 h 103"/>
                    <a:gd name="T82" fmla="*/ 56 w 97"/>
                    <a:gd name="T83" fmla="*/ 214 h 103"/>
                    <a:gd name="T84" fmla="*/ 83 w 97"/>
                    <a:gd name="T85" fmla="*/ 214 h 103"/>
                    <a:gd name="T86" fmla="*/ 107 w 97"/>
                    <a:gd name="T87" fmla="*/ 211 h 103"/>
                    <a:gd name="T88" fmla="*/ 118 w 97"/>
                    <a:gd name="T89" fmla="*/ 211 h 103"/>
                    <a:gd name="T90" fmla="*/ 126 w 97"/>
                    <a:gd name="T91" fmla="*/ 222 h 103"/>
                    <a:gd name="T92" fmla="*/ 142 w 97"/>
                    <a:gd name="T93" fmla="*/ 246 h 103"/>
                    <a:gd name="T94" fmla="*/ 164 w 97"/>
                    <a:gd name="T95" fmla="*/ 259 h 103"/>
                    <a:gd name="T96" fmla="*/ 169 w 97"/>
                    <a:gd name="T97" fmla="*/ 275 h 103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97" h="103">
                      <a:moveTo>
                        <a:pt x="63" y="103"/>
                      </a:moveTo>
                      <a:cubicBezTo>
                        <a:pt x="65" y="103"/>
                        <a:pt x="66" y="102"/>
                        <a:pt x="67" y="102"/>
                      </a:cubicBezTo>
                      <a:cubicBezTo>
                        <a:pt x="69" y="99"/>
                        <a:pt x="71" y="98"/>
                        <a:pt x="73" y="96"/>
                      </a:cubicBezTo>
                      <a:cubicBezTo>
                        <a:pt x="75" y="93"/>
                        <a:pt x="74" y="90"/>
                        <a:pt x="75" y="87"/>
                      </a:cubicBezTo>
                      <a:cubicBezTo>
                        <a:pt x="75" y="83"/>
                        <a:pt x="75" y="77"/>
                        <a:pt x="76" y="72"/>
                      </a:cubicBezTo>
                      <a:cubicBezTo>
                        <a:pt x="78" y="67"/>
                        <a:pt x="79" y="72"/>
                        <a:pt x="81" y="72"/>
                      </a:cubicBezTo>
                      <a:cubicBezTo>
                        <a:pt x="82" y="71"/>
                        <a:pt x="84" y="75"/>
                        <a:pt x="85" y="75"/>
                      </a:cubicBezTo>
                      <a:cubicBezTo>
                        <a:pt x="86" y="76"/>
                        <a:pt x="90" y="77"/>
                        <a:pt x="90" y="75"/>
                      </a:cubicBezTo>
                      <a:cubicBezTo>
                        <a:pt x="91" y="72"/>
                        <a:pt x="91" y="69"/>
                        <a:pt x="93" y="66"/>
                      </a:cubicBezTo>
                      <a:cubicBezTo>
                        <a:pt x="95" y="64"/>
                        <a:pt x="88" y="65"/>
                        <a:pt x="94" y="60"/>
                      </a:cubicBezTo>
                      <a:cubicBezTo>
                        <a:pt x="95" y="59"/>
                        <a:pt x="95" y="59"/>
                        <a:pt x="96" y="58"/>
                      </a:cubicBezTo>
                      <a:cubicBezTo>
                        <a:pt x="96" y="57"/>
                        <a:pt x="96" y="57"/>
                        <a:pt x="96" y="57"/>
                      </a:cubicBezTo>
                      <a:cubicBezTo>
                        <a:pt x="96" y="57"/>
                        <a:pt x="97" y="53"/>
                        <a:pt x="93" y="52"/>
                      </a:cubicBezTo>
                      <a:cubicBezTo>
                        <a:pt x="89" y="51"/>
                        <a:pt x="83" y="45"/>
                        <a:pt x="81" y="44"/>
                      </a:cubicBezTo>
                      <a:cubicBezTo>
                        <a:pt x="80" y="43"/>
                        <a:pt x="77" y="42"/>
                        <a:pt x="78" y="38"/>
                      </a:cubicBezTo>
                      <a:cubicBezTo>
                        <a:pt x="79" y="33"/>
                        <a:pt x="78" y="30"/>
                        <a:pt x="80" y="28"/>
                      </a:cubicBezTo>
                      <a:cubicBezTo>
                        <a:pt x="82" y="26"/>
                        <a:pt x="82" y="24"/>
                        <a:pt x="82" y="24"/>
                      </a:cubicBezTo>
                      <a:cubicBezTo>
                        <a:pt x="82" y="24"/>
                        <a:pt x="81" y="23"/>
                        <a:pt x="78" y="20"/>
                      </a:cubicBezTo>
                      <a:cubicBezTo>
                        <a:pt x="76" y="17"/>
                        <a:pt x="76" y="15"/>
                        <a:pt x="73" y="12"/>
                      </a:cubicBezTo>
                      <a:cubicBezTo>
                        <a:pt x="71" y="10"/>
                        <a:pt x="71" y="6"/>
                        <a:pt x="68" y="8"/>
                      </a:cubicBezTo>
                      <a:cubicBezTo>
                        <a:pt x="65" y="10"/>
                        <a:pt x="65" y="8"/>
                        <a:pt x="61" y="9"/>
                      </a:cubicBezTo>
                      <a:cubicBezTo>
                        <a:pt x="57" y="9"/>
                        <a:pt x="58" y="7"/>
                        <a:pt x="57" y="6"/>
                      </a:cubicBezTo>
                      <a:cubicBezTo>
                        <a:pt x="55" y="4"/>
                        <a:pt x="54" y="0"/>
                        <a:pt x="51" y="2"/>
                      </a:cubicBezTo>
                      <a:cubicBezTo>
                        <a:pt x="47" y="4"/>
                        <a:pt x="45" y="1"/>
                        <a:pt x="42" y="2"/>
                      </a:cubicBezTo>
                      <a:cubicBezTo>
                        <a:pt x="39" y="2"/>
                        <a:pt x="39" y="0"/>
                        <a:pt x="36" y="1"/>
                      </a:cubicBezTo>
                      <a:cubicBezTo>
                        <a:pt x="36" y="1"/>
                        <a:pt x="35" y="1"/>
                        <a:pt x="35" y="1"/>
                      </a:cubicBez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34" y="1"/>
                        <a:pt x="34" y="2"/>
                        <a:pt x="33" y="2"/>
                      </a:cubicBezTo>
                      <a:cubicBezTo>
                        <a:pt x="29" y="5"/>
                        <a:pt x="26" y="10"/>
                        <a:pt x="21" y="9"/>
                      </a:cubicBezTo>
                      <a:cubicBezTo>
                        <a:pt x="16" y="8"/>
                        <a:pt x="15" y="8"/>
                        <a:pt x="15" y="8"/>
                      </a:cubicBezTo>
                      <a:cubicBezTo>
                        <a:pt x="15" y="8"/>
                        <a:pt x="14" y="11"/>
                        <a:pt x="14" y="13"/>
                      </a:cubicBezTo>
                      <a:cubicBezTo>
                        <a:pt x="13" y="16"/>
                        <a:pt x="12" y="19"/>
                        <a:pt x="10" y="22"/>
                      </a:cubicBezTo>
                      <a:cubicBezTo>
                        <a:pt x="9" y="24"/>
                        <a:pt x="8" y="23"/>
                        <a:pt x="7" y="28"/>
                      </a:cubicBezTo>
                      <a:cubicBezTo>
                        <a:pt x="5" y="33"/>
                        <a:pt x="6" y="33"/>
                        <a:pt x="5" y="37"/>
                      </a:cubicBezTo>
                      <a:cubicBezTo>
                        <a:pt x="4" y="40"/>
                        <a:pt x="5" y="39"/>
                        <a:pt x="3" y="43"/>
                      </a:cubicBezTo>
                      <a:cubicBezTo>
                        <a:pt x="1" y="47"/>
                        <a:pt x="0" y="45"/>
                        <a:pt x="0" y="47"/>
                      </a:cubicBezTo>
                      <a:cubicBezTo>
                        <a:pt x="0" y="50"/>
                        <a:pt x="1" y="55"/>
                        <a:pt x="1" y="55"/>
                      </a:cubicBezTo>
                      <a:cubicBezTo>
                        <a:pt x="1" y="55"/>
                        <a:pt x="7" y="60"/>
                        <a:pt x="9" y="61"/>
                      </a:cubicBezTo>
                      <a:cubicBezTo>
                        <a:pt x="11" y="62"/>
                        <a:pt x="11" y="64"/>
                        <a:pt x="12" y="66"/>
                      </a:cubicBezTo>
                      <a:cubicBezTo>
                        <a:pt x="13" y="67"/>
                        <a:pt x="15" y="68"/>
                        <a:pt x="16" y="69"/>
                      </a:cubicBezTo>
                      <a:cubicBezTo>
                        <a:pt x="17" y="70"/>
                        <a:pt x="17" y="71"/>
                        <a:pt x="17" y="73"/>
                      </a:cubicBezTo>
                      <a:cubicBezTo>
                        <a:pt x="17" y="76"/>
                        <a:pt x="19" y="79"/>
                        <a:pt x="21" y="80"/>
                      </a:cubicBezTo>
                      <a:cubicBezTo>
                        <a:pt x="23" y="82"/>
                        <a:pt x="28" y="80"/>
                        <a:pt x="31" y="80"/>
                      </a:cubicBezTo>
                      <a:cubicBezTo>
                        <a:pt x="35" y="81"/>
                        <a:pt x="40" y="79"/>
                        <a:pt x="40" y="79"/>
                      </a:cubicBezTo>
                      <a:cubicBezTo>
                        <a:pt x="40" y="79"/>
                        <a:pt x="42" y="79"/>
                        <a:pt x="44" y="79"/>
                      </a:cubicBezTo>
                      <a:cubicBezTo>
                        <a:pt x="46" y="79"/>
                        <a:pt x="46" y="79"/>
                        <a:pt x="47" y="83"/>
                      </a:cubicBezTo>
                      <a:cubicBezTo>
                        <a:pt x="48" y="87"/>
                        <a:pt x="48" y="88"/>
                        <a:pt x="53" y="92"/>
                      </a:cubicBezTo>
                      <a:cubicBezTo>
                        <a:pt x="58" y="96"/>
                        <a:pt x="59" y="95"/>
                        <a:pt x="61" y="97"/>
                      </a:cubicBezTo>
                      <a:cubicBezTo>
                        <a:pt x="62" y="98"/>
                        <a:pt x="63" y="101"/>
                        <a:pt x="63" y="1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7" name="Freeform 18">
                  <a:extLst>
                    <a:ext uri="{FF2B5EF4-FFF2-40B4-BE49-F238E27FC236}">
                      <a16:creationId xmlns:a16="http://schemas.microsoft.com/office/drawing/2014/main" id="{F93321AD-A274-412A-BF9A-F5D095B41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207" y="3046453"/>
                  <a:ext cx="486382" cy="518670"/>
                </a:xfrm>
                <a:custGeom>
                  <a:avLst/>
                  <a:gdLst>
                    <a:gd name="T0" fmla="*/ 257 w 100"/>
                    <a:gd name="T1" fmla="*/ 251 h 103"/>
                    <a:gd name="T2" fmla="*/ 268 w 100"/>
                    <a:gd name="T3" fmla="*/ 203 h 103"/>
                    <a:gd name="T4" fmla="*/ 255 w 100"/>
                    <a:gd name="T5" fmla="*/ 179 h 103"/>
                    <a:gd name="T6" fmla="*/ 247 w 100"/>
                    <a:gd name="T7" fmla="*/ 163 h 103"/>
                    <a:gd name="T8" fmla="*/ 249 w 100"/>
                    <a:gd name="T9" fmla="*/ 131 h 103"/>
                    <a:gd name="T10" fmla="*/ 255 w 100"/>
                    <a:gd name="T11" fmla="*/ 107 h 103"/>
                    <a:gd name="T12" fmla="*/ 241 w 100"/>
                    <a:gd name="T13" fmla="*/ 101 h 103"/>
                    <a:gd name="T14" fmla="*/ 247 w 100"/>
                    <a:gd name="T15" fmla="*/ 72 h 103"/>
                    <a:gd name="T16" fmla="*/ 217 w 100"/>
                    <a:gd name="T17" fmla="*/ 51 h 103"/>
                    <a:gd name="T18" fmla="*/ 190 w 100"/>
                    <a:gd name="T19" fmla="*/ 40 h 103"/>
                    <a:gd name="T20" fmla="*/ 193 w 100"/>
                    <a:gd name="T21" fmla="*/ 16 h 103"/>
                    <a:gd name="T22" fmla="*/ 196 w 100"/>
                    <a:gd name="T23" fmla="*/ 13 h 103"/>
                    <a:gd name="T24" fmla="*/ 185 w 100"/>
                    <a:gd name="T25" fmla="*/ 13 h 103"/>
                    <a:gd name="T26" fmla="*/ 166 w 100"/>
                    <a:gd name="T27" fmla="*/ 8 h 103"/>
                    <a:gd name="T28" fmla="*/ 147 w 100"/>
                    <a:gd name="T29" fmla="*/ 5 h 103"/>
                    <a:gd name="T30" fmla="*/ 129 w 100"/>
                    <a:gd name="T31" fmla="*/ 16 h 103"/>
                    <a:gd name="T32" fmla="*/ 113 w 100"/>
                    <a:gd name="T33" fmla="*/ 24 h 103"/>
                    <a:gd name="T34" fmla="*/ 96 w 100"/>
                    <a:gd name="T35" fmla="*/ 32 h 103"/>
                    <a:gd name="T36" fmla="*/ 94 w 100"/>
                    <a:gd name="T37" fmla="*/ 37 h 103"/>
                    <a:gd name="T38" fmla="*/ 91 w 100"/>
                    <a:gd name="T39" fmla="*/ 40 h 103"/>
                    <a:gd name="T40" fmla="*/ 88 w 100"/>
                    <a:gd name="T41" fmla="*/ 56 h 103"/>
                    <a:gd name="T42" fmla="*/ 80 w 100"/>
                    <a:gd name="T43" fmla="*/ 80 h 103"/>
                    <a:gd name="T44" fmla="*/ 67 w 100"/>
                    <a:gd name="T45" fmla="*/ 80 h 103"/>
                    <a:gd name="T46" fmla="*/ 56 w 100"/>
                    <a:gd name="T47" fmla="*/ 72 h 103"/>
                    <a:gd name="T48" fmla="*/ 43 w 100"/>
                    <a:gd name="T49" fmla="*/ 72 h 103"/>
                    <a:gd name="T50" fmla="*/ 40 w 100"/>
                    <a:gd name="T51" fmla="*/ 112 h 103"/>
                    <a:gd name="T52" fmla="*/ 35 w 100"/>
                    <a:gd name="T53" fmla="*/ 136 h 103"/>
                    <a:gd name="T54" fmla="*/ 19 w 100"/>
                    <a:gd name="T55" fmla="*/ 152 h 103"/>
                    <a:gd name="T56" fmla="*/ 5 w 100"/>
                    <a:gd name="T57" fmla="*/ 155 h 103"/>
                    <a:gd name="T58" fmla="*/ 5 w 100"/>
                    <a:gd name="T59" fmla="*/ 160 h 103"/>
                    <a:gd name="T60" fmla="*/ 3 w 100"/>
                    <a:gd name="T61" fmla="*/ 187 h 103"/>
                    <a:gd name="T62" fmla="*/ 46 w 100"/>
                    <a:gd name="T63" fmla="*/ 219 h 103"/>
                    <a:gd name="T64" fmla="*/ 64 w 100"/>
                    <a:gd name="T65" fmla="*/ 235 h 103"/>
                    <a:gd name="T66" fmla="*/ 62 w 100"/>
                    <a:gd name="T67" fmla="*/ 254 h 103"/>
                    <a:gd name="T68" fmla="*/ 94 w 100"/>
                    <a:gd name="T69" fmla="*/ 262 h 103"/>
                    <a:gd name="T70" fmla="*/ 110 w 100"/>
                    <a:gd name="T71" fmla="*/ 267 h 103"/>
                    <a:gd name="T72" fmla="*/ 121 w 100"/>
                    <a:gd name="T73" fmla="*/ 275 h 103"/>
                    <a:gd name="T74" fmla="*/ 142 w 100"/>
                    <a:gd name="T75" fmla="*/ 262 h 103"/>
                    <a:gd name="T76" fmla="*/ 161 w 100"/>
                    <a:gd name="T77" fmla="*/ 262 h 103"/>
                    <a:gd name="T78" fmla="*/ 182 w 100"/>
                    <a:gd name="T79" fmla="*/ 243 h 103"/>
                    <a:gd name="T80" fmla="*/ 236 w 100"/>
                    <a:gd name="T81" fmla="*/ 248 h 103"/>
                    <a:gd name="T82" fmla="*/ 257 w 100"/>
                    <a:gd name="T83" fmla="*/ 251 h 10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00" h="103">
                      <a:moveTo>
                        <a:pt x="96" y="94"/>
                      </a:moveTo>
                      <a:cubicBezTo>
                        <a:pt x="100" y="87"/>
                        <a:pt x="100" y="80"/>
                        <a:pt x="100" y="76"/>
                      </a:cubicBezTo>
                      <a:cubicBezTo>
                        <a:pt x="100" y="71"/>
                        <a:pt x="96" y="71"/>
                        <a:pt x="95" y="67"/>
                      </a:cubicBezTo>
                      <a:cubicBezTo>
                        <a:pt x="93" y="63"/>
                        <a:pt x="94" y="63"/>
                        <a:pt x="92" y="61"/>
                      </a:cubicBezTo>
                      <a:cubicBezTo>
                        <a:pt x="91" y="58"/>
                        <a:pt x="92" y="52"/>
                        <a:pt x="93" y="49"/>
                      </a:cubicBezTo>
                      <a:cubicBezTo>
                        <a:pt x="94" y="45"/>
                        <a:pt x="96" y="43"/>
                        <a:pt x="95" y="40"/>
                      </a:cubicBezTo>
                      <a:cubicBezTo>
                        <a:pt x="94" y="38"/>
                        <a:pt x="91" y="38"/>
                        <a:pt x="90" y="38"/>
                      </a:cubicBezTo>
                      <a:cubicBezTo>
                        <a:pt x="89" y="37"/>
                        <a:pt x="92" y="30"/>
                        <a:pt x="92" y="27"/>
                      </a:cubicBezTo>
                      <a:cubicBezTo>
                        <a:pt x="92" y="24"/>
                        <a:pt x="85" y="19"/>
                        <a:pt x="81" y="19"/>
                      </a:cubicBezTo>
                      <a:cubicBezTo>
                        <a:pt x="78" y="19"/>
                        <a:pt x="74" y="17"/>
                        <a:pt x="71" y="15"/>
                      </a:cubicBezTo>
                      <a:cubicBezTo>
                        <a:pt x="70" y="14"/>
                        <a:pt x="71" y="10"/>
                        <a:pt x="72" y="6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72" y="4"/>
                        <a:pt x="71" y="4"/>
                        <a:pt x="69" y="5"/>
                      </a:cubicBezTo>
                      <a:cubicBezTo>
                        <a:pt x="66" y="6"/>
                        <a:pt x="65" y="3"/>
                        <a:pt x="62" y="3"/>
                      </a:cubicBezTo>
                      <a:cubicBezTo>
                        <a:pt x="60" y="4"/>
                        <a:pt x="58" y="0"/>
                        <a:pt x="55" y="2"/>
                      </a:cubicBezTo>
                      <a:cubicBezTo>
                        <a:pt x="52" y="4"/>
                        <a:pt x="50" y="4"/>
                        <a:pt x="48" y="6"/>
                      </a:cubicBezTo>
                      <a:cubicBezTo>
                        <a:pt x="46" y="9"/>
                        <a:pt x="44" y="7"/>
                        <a:pt x="42" y="9"/>
                      </a:cubicBezTo>
                      <a:cubicBezTo>
                        <a:pt x="40" y="11"/>
                        <a:pt x="36" y="12"/>
                        <a:pt x="36" y="12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5" y="14"/>
                        <a:pt x="34" y="15"/>
                        <a:pt x="34" y="15"/>
                      </a:cubicBezTo>
                      <a:cubicBezTo>
                        <a:pt x="28" y="20"/>
                        <a:pt x="35" y="19"/>
                        <a:pt x="33" y="21"/>
                      </a:cubicBezTo>
                      <a:cubicBezTo>
                        <a:pt x="31" y="24"/>
                        <a:pt x="31" y="27"/>
                        <a:pt x="30" y="30"/>
                      </a:cubicBezTo>
                      <a:cubicBezTo>
                        <a:pt x="30" y="32"/>
                        <a:pt x="26" y="31"/>
                        <a:pt x="25" y="30"/>
                      </a:cubicBezTo>
                      <a:cubicBezTo>
                        <a:pt x="24" y="30"/>
                        <a:pt x="22" y="26"/>
                        <a:pt x="21" y="27"/>
                      </a:cubicBezTo>
                      <a:cubicBezTo>
                        <a:pt x="19" y="27"/>
                        <a:pt x="18" y="22"/>
                        <a:pt x="16" y="27"/>
                      </a:cubicBezTo>
                      <a:cubicBezTo>
                        <a:pt x="15" y="32"/>
                        <a:pt x="15" y="38"/>
                        <a:pt x="15" y="42"/>
                      </a:cubicBezTo>
                      <a:cubicBezTo>
                        <a:pt x="14" y="45"/>
                        <a:pt x="15" y="48"/>
                        <a:pt x="13" y="51"/>
                      </a:cubicBezTo>
                      <a:cubicBezTo>
                        <a:pt x="11" y="53"/>
                        <a:pt x="9" y="54"/>
                        <a:pt x="7" y="57"/>
                      </a:cubicBezTo>
                      <a:cubicBezTo>
                        <a:pt x="6" y="57"/>
                        <a:pt x="4" y="58"/>
                        <a:pt x="2" y="58"/>
                      </a:cubicBezTo>
                      <a:cubicBezTo>
                        <a:pt x="2" y="60"/>
                        <a:pt x="2" y="60"/>
                        <a:pt x="2" y="60"/>
                      </a:cubicBezTo>
                      <a:cubicBezTo>
                        <a:pt x="2" y="60"/>
                        <a:pt x="1" y="64"/>
                        <a:pt x="1" y="70"/>
                      </a:cubicBezTo>
                      <a:cubicBezTo>
                        <a:pt x="0" y="75"/>
                        <a:pt x="13" y="79"/>
                        <a:pt x="17" y="82"/>
                      </a:cubicBezTo>
                      <a:cubicBezTo>
                        <a:pt x="22" y="85"/>
                        <a:pt x="21" y="85"/>
                        <a:pt x="24" y="88"/>
                      </a:cubicBezTo>
                      <a:cubicBezTo>
                        <a:pt x="26" y="91"/>
                        <a:pt x="23" y="95"/>
                        <a:pt x="23" y="95"/>
                      </a:cubicBezTo>
                      <a:cubicBezTo>
                        <a:pt x="23" y="95"/>
                        <a:pt x="32" y="98"/>
                        <a:pt x="35" y="98"/>
                      </a:cubicBezTo>
                      <a:cubicBezTo>
                        <a:pt x="39" y="98"/>
                        <a:pt x="39" y="99"/>
                        <a:pt x="41" y="100"/>
                      </a:cubicBezTo>
                      <a:cubicBezTo>
                        <a:pt x="42" y="102"/>
                        <a:pt x="45" y="103"/>
                        <a:pt x="45" y="103"/>
                      </a:cubicBezTo>
                      <a:cubicBezTo>
                        <a:pt x="45" y="103"/>
                        <a:pt x="49" y="100"/>
                        <a:pt x="53" y="98"/>
                      </a:cubicBezTo>
                      <a:cubicBezTo>
                        <a:pt x="56" y="95"/>
                        <a:pt x="56" y="97"/>
                        <a:pt x="60" y="98"/>
                      </a:cubicBezTo>
                      <a:cubicBezTo>
                        <a:pt x="64" y="99"/>
                        <a:pt x="66" y="94"/>
                        <a:pt x="68" y="91"/>
                      </a:cubicBezTo>
                      <a:cubicBezTo>
                        <a:pt x="70" y="88"/>
                        <a:pt x="85" y="92"/>
                        <a:pt x="88" y="93"/>
                      </a:cubicBezTo>
                      <a:cubicBezTo>
                        <a:pt x="91" y="94"/>
                        <a:pt x="93" y="94"/>
                        <a:pt x="96" y="9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8" name="Freeform 19">
                  <a:extLst>
                    <a:ext uri="{FF2B5EF4-FFF2-40B4-BE49-F238E27FC236}">
                      <a16:creationId xmlns:a16="http://schemas.microsoft.com/office/drawing/2014/main" id="{7AF5BAF3-3974-428E-8943-61FE94861E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3473" y="1030243"/>
                  <a:ext cx="549903" cy="545075"/>
                </a:xfrm>
                <a:custGeom>
                  <a:avLst/>
                  <a:gdLst>
                    <a:gd name="T0" fmla="*/ 83 w 113"/>
                    <a:gd name="T1" fmla="*/ 13 h 108"/>
                    <a:gd name="T2" fmla="*/ 46 w 113"/>
                    <a:gd name="T3" fmla="*/ 21 h 108"/>
                    <a:gd name="T4" fmla="*/ 32 w 113"/>
                    <a:gd name="T5" fmla="*/ 29 h 108"/>
                    <a:gd name="T6" fmla="*/ 11 w 113"/>
                    <a:gd name="T7" fmla="*/ 48 h 108"/>
                    <a:gd name="T8" fmla="*/ 19 w 113"/>
                    <a:gd name="T9" fmla="*/ 96 h 108"/>
                    <a:gd name="T10" fmla="*/ 19 w 113"/>
                    <a:gd name="T11" fmla="*/ 126 h 108"/>
                    <a:gd name="T12" fmla="*/ 16 w 113"/>
                    <a:gd name="T13" fmla="*/ 155 h 108"/>
                    <a:gd name="T14" fmla="*/ 5 w 113"/>
                    <a:gd name="T15" fmla="*/ 166 h 108"/>
                    <a:gd name="T16" fmla="*/ 11 w 113"/>
                    <a:gd name="T17" fmla="*/ 182 h 108"/>
                    <a:gd name="T18" fmla="*/ 21 w 113"/>
                    <a:gd name="T19" fmla="*/ 201 h 108"/>
                    <a:gd name="T20" fmla="*/ 54 w 113"/>
                    <a:gd name="T21" fmla="*/ 190 h 108"/>
                    <a:gd name="T22" fmla="*/ 97 w 113"/>
                    <a:gd name="T23" fmla="*/ 219 h 108"/>
                    <a:gd name="T24" fmla="*/ 115 w 113"/>
                    <a:gd name="T25" fmla="*/ 227 h 108"/>
                    <a:gd name="T26" fmla="*/ 150 w 113"/>
                    <a:gd name="T27" fmla="*/ 225 h 108"/>
                    <a:gd name="T28" fmla="*/ 177 w 113"/>
                    <a:gd name="T29" fmla="*/ 225 h 108"/>
                    <a:gd name="T30" fmla="*/ 180 w 113"/>
                    <a:gd name="T31" fmla="*/ 241 h 108"/>
                    <a:gd name="T32" fmla="*/ 169 w 113"/>
                    <a:gd name="T33" fmla="*/ 262 h 108"/>
                    <a:gd name="T34" fmla="*/ 193 w 113"/>
                    <a:gd name="T35" fmla="*/ 257 h 108"/>
                    <a:gd name="T36" fmla="*/ 220 w 113"/>
                    <a:gd name="T37" fmla="*/ 254 h 108"/>
                    <a:gd name="T38" fmla="*/ 231 w 113"/>
                    <a:gd name="T39" fmla="*/ 281 h 108"/>
                    <a:gd name="T40" fmla="*/ 287 w 113"/>
                    <a:gd name="T41" fmla="*/ 278 h 108"/>
                    <a:gd name="T42" fmla="*/ 300 w 113"/>
                    <a:gd name="T43" fmla="*/ 249 h 108"/>
                    <a:gd name="T44" fmla="*/ 303 w 113"/>
                    <a:gd name="T45" fmla="*/ 227 h 108"/>
                    <a:gd name="T46" fmla="*/ 284 w 113"/>
                    <a:gd name="T47" fmla="*/ 211 h 108"/>
                    <a:gd name="T48" fmla="*/ 282 w 113"/>
                    <a:gd name="T49" fmla="*/ 190 h 108"/>
                    <a:gd name="T50" fmla="*/ 287 w 113"/>
                    <a:gd name="T51" fmla="*/ 158 h 108"/>
                    <a:gd name="T52" fmla="*/ 271 w 113"/>
                    <a:gd name="T53" fmla="*/ 142 h 108"/>
                    <a:gd name="T54" fmla="*/ 241 w 113"/>
                    <a:gd name="T55" fmla="*/ 136 h 108"/>
                    <a:gd name="T56" fmla="*/ 252 w 113"/>
                    <a:gd name="T57" fmla="*/ 110 h 108"/>
                    <a:gd name="T58" fmla="*/ 233 w 113"/>
                    <a:gd name="T59" fmla="*/ 99 h 108"/>
                    <a:gd name="T60" fmla="*/ 190 w 113"/>
                    <a:gd name="T61" fmla="*/ 99 h 108"/>
                    <a:gd name="T62" fmla="*/ 161 w 113"/>
                    <a:gd name="T63" fmla="*/ 86 h 108"/>
                    <a:gd name="T64" fmla="*/ 169 w 113"/>
                    <a:gd name="T65" fmla="*/ 62 h 108"/>
                    <a:gd name="T66" fmla="*/ 145 w 113"/>
                    <a:gd name="T67" fmla="*/ 48 h 108"/>
                    <a:gd name="T68" fmla="*/ 123 w 113"/>
                    <a:gd name="T69" fmla="*/ 32 h 108"/>
                    <a:gd name="T70" fmla="*/ 113 w 113"/>
                    <a:gd name="T71" fmla="*/ 8 h 10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13" h="108">
                      <a:moveTo>
                        <a:pt x="40" y="0"/>
                      </a:moveTo>
                      <a:cubicBezTo>
                        <a:pt x="37" y="2"/>
                        <a:pt x="33" y="4"/>
                        <a:pt x="31" y="5"/>
                      </a:cubicBezTo>
                      <a:cubicBezTo>
                        <a:pt x="29" y="6"/>
                        <a:pt x="28" y="6"/>
                        <a:pt x="25" y="7"/>
                      </a:cubicBezTo>
                      <a:cubicBezTo>
                        <a:pt x="22" y="9"/>
                        <a:pt x="18" y="9"/>
                        <a:pt x="17" y="8"/>
                      </a:cubicBezTo>
                      <a:cubicBezTo>
                        <a:pt x="16" y="8"/>
                        <a:pt x="15" y="6"/>
                        <a:pt x="14" y="8"/>
                      </a:cubicBezTo>
                      <a:cubicBezTo>
                        <a:pt x="13" y="10"/>
                        <a:pt x="13" y="10"/>
                        <a:pt x="12" y="11"/>
                      </a:cubicBezTo>
                      <a:cubicBezTo>
                        <a:pt x="10" y="12"/>
                        <a:pt x="9" y="11"/>
                        <a:pt x="9" y="12"/>
                      </a:cubicBezTo>
                      <a:cubicBezTo>
                        <a:pt x="8" y="13"/>
                        <a:pt x="5" y="14"/>
                        <a:pt x="4" y="18"/>
                      </a:cubicBezTo>
                      <a:cubicBezTo>
                        <a:pt x="3" y="23"/>
                        <a:pt x="4" y="27"/>
                        <a:pt x="5" y="29"/>
                      </a:cubicBezTo>
                      <a:cubicBezTo>
                        <a:pt x="6" y="31"/>
                        <a:pt x="8" y="34"/>
                        <a:pt x="7" y="36"/>
                      </a:cubicBezTo>
                      <a:cubicBezTo>
                        <a:pt x="6" y="38"/>
                        <a:pt x="5" y="41"/>
                        <a:pt x="6" y="42"/>
                      </a:cubicBezTo>
                      <a:cubicBezTo>
                        <a:pt x="7" y="43"/>
                        <a:pt x="7" y="45"/>
                        <a:pt x="7" y="47"/>
                      </a:cubicBezTo>
                      <a:cubicBezTo>
                        <a:pt x="7" y="48"/>
                        <a:pt x="8" y="52"/>
                        <a:pt x="9" y="54"/>
                      </a:cubicBezTo>
                      <a:cubicBezTo>
                        <a:pt x="10" y="56"/>
                        <a:pt x="8" y="60"/>
                        <a:pt x="6" y="58"/>
                      </a:cubicBezTo>
                      <a:cubicBezTo>
                        <a:pt x="5" y="57"/>
                        <a:pt x="4" y="57"/>
                        <a:pt x="3" y="58"/>
                      </a:cubicBezTo>
                      <a:cubicBezTo>
                        <a:pt x="2" y="59"/>
                        <a:pt x="0" y="61"/>
                        <a:pt x="2" y="62"/>
                      </a:cubicBezTo>
                      <a:cubicBezTo>
                        <a:pt x="3" y="63"/>
                        <a:pt x="3" y="64"/>
                        <a:pt x="4" y="66"/>
                      </a:cubicBezTo>
                      <a:cubicBezTo>
                        <a:pt x="4" y="67"/>
                        <a:pt x="4" y="67"/>
                        <a:pt x="4" y="68"/>
                      </a:cubicBezTo>
                      <a:cubicBezTo>
                        <a:pt x="4" y="69"/>
                        <a:pt x="4" y="69"/>
                        <a:pt x="4" y="70"/>
                      </a:cubicBezTo>
                      <a:cubicBezTo>
                        <a:pt x="4" y="70"/>
                        <a:pt x="8" y="74"/>
                        <a:pt x="8" y="75"/>
                      </a:cubicBezTo>
                      <a:cubicBezTo>
                        <a:pt x="9" y="76"/>
                        <a:pt x="15" y="75"/>
                        <a:pt x="16" y="73"/>
                      </a:cubicBezTo>
                      <a:cubicBezTo>
                        <a:pt x="17" y="71"/>
                        <a:pt x="18" y="71"/>
                        <a:pt x="20" y="71"/>
                      </a:cubicBezTo>
                      <a:cubicBezTo>
                        <a:pt x="22" y="72"/>
                        <a:pt x="24" y="71"/>
                        <a:pt x="26" y="72"/>
                      </a:cubicBezTo>
                      <a:cubicBezTo>
                        <a:pt x="28" y="73"/>
                        <a:pt x="34" y="81"/>
                        <a:pt x="36" y="82"/>
                      </a:cubicBezTo>
                      <a:cubicBezTo>
                        <a:pt x="37" y="83"/>
                        <a:pt x="37" y="85"/>
                        <a:pt x="39" y="87"/>
                      </a:cubicBezTo>
                      <a:cubicBezTo>
                        <a:pt x="41" y="89"/>
                        <a:pt x="42" y="88"/>
                        <a:pt x="43" y="85"/>
                      </a:cubicBezTo>
                      <a:cubicBezTo>
                        <a:pt x="44" y="82"/>
                        <a:pt x="45" y="85"/>
                        <a:pt x="47" y="86"/>
                      </a:cubicBezTo>
                      <a:cubicBezTo>
                        <a:pt x="49" y="86"/>
                        <a:pt x="53" y="86"/>
                        <a:pt x="56" y="84"/>
                      </a:cubicBezTo>
                      <a:cubicBezTo>
                        <a:pt x="59" y="82"/>
                        <a:pt x="58" y="84"/>
                        <a:pt x="60" y="84"/>
                      </a:cubicBezTo>
                      <a:cubicBezTo>
                        <a:pt x="62" y="83"/>
                        <a:pt x="64" y="84"/>
                        <a:pt x="66" y="84"/>
                      </a:cubicBezTo>
                      <a:cubicBezTo>
                        <a:pt x="68" y="83"/>
                        <a:pt x="67" y="85"/>
                        <a:pt x="69" y="86"/>
                      </a:cubicBezTo>
                      <a:cubicBezTo>
                        <a:pt x="71" y="87"/>
                        <a:pt x="69" y="90"/>
                        <a:pt x="67" y="90"/>
                      </a:cubicBezTo>
                      <a:cubicBezTo>
                        <a:pt x="65" y="91"/>
                        <a:pt x="65" y="92"/>
                        <a:pt x="63" y="93"/>
                      </a:cubicBezTo>
                      <a:cubicBezTo>
                        <a:pt x="62" y="94"/>
                        <a:pt x="62" y="97"/>
                        <a:pt x="63" y="98"/>
                      </a:cubicBezTo>
                      <a:cubicBezTo>
                        <a:pt x="63" y="100"/>
                        <a:pt x="65" y="98"/>
                        <a:pt x="67" y="96"/>
                      </a:cubicBezTo>
                      <a:cubicBezTo>
                        <a:pt x="69" y="94"/>
                        <a:pt x="70" y="96"/>
                        <a:pt x="72" y="96"/>
                      </a:cubicBezTo>
                      <a:cubicBezTo>
                        <a:pt x="74" y="96"/>
                        <a:pt x="77" y="97"/>
                        <a:pt x="81" y="96"/>
                      </a:cubicBezTo>
                      <a:cubicBezTo>
                        <a:pt x="84" y="95"/>
                        <a:pt x="82" y="96"/>
                        <a:pt x="82" y="95"/>
                      </a:cubicBezTo>
                      <a:cubicBezTo>
                        <a:pt x="83" y="94"/>
                        <a:pt x="85" y="97"/>
                        <a:pt x="86" y="98"/>
                      </a:cubicBezTo>
                      <a:cubicBezTo>
                        <a:pt x="87" y="99"/>
                        <a:pt x="86" y="101"/>
                        <a:pt x="86" y="105"/>
                      </a:cubicBezTo>
                      <a:cubicBezTo>
                        <a:pt x="87" y="108"/>
                        <a:pt x="100" y="104"/>
                        <a:pt x="103" y="104"/>
                      </a:cubicBezTo>
                      <a:cubicBezTo>
                        <a:pt x="105" y="104"/>
                        <a:pt x="107" y="103"/>
                        <a:pt x="107" y="104"/>
                      </a:cubicBezTo>
                      <a:cubicBezTo>
                        <a:pt x="107" y="104"/>
                        <a:pt x="108" y="99"/>
                        <a:pt x="109" y="99"/>
                      </a:cubicBezTo>
                      <a:cubicBezTo>
                        <a:pt x="110" y="98"/>
                        <a:pt x="112" y="94"/>
                        <a:pt x="112" y="93"/>
                      </a:cubicBezTo>
                      <a:cubicBezTo>
                        <a:pt x="112" y="91"/>
                        <a:pt x="112" y="90"/>
                        <a:pt x="113" y="89"/>
                      </a:cubicBezTo>
                      <a:cubicBezTo>
                        <a:pt x="113" y="88"/>
                        <a:pt x="113" y="85"/>
                        <a:pt x="113" y="85"/>
                      </a:cubicBezTo>
                      <a:cubicBezTo>
                        <a:pt x="113" y="85"/>
                        <a:pt x="109" y="83"/>
                        <a:pt x="109" y="82"/>
                      </a:cubicBezTo>
                      <a:cubicBezTo>
                        <a:pt x="108" y="81"/>
                        <a:pt x="106" y="81"/>
                        <a:pt x="106" y="79"/>
                      </a:cubicBezTo>
                      <a:cubicBezTo>
                        <a:pt x="106" y="77"/>
                        <a:pt x="108" y="75"/>
                        <a:pt x="108" y="74"/>
                      </a:cubicBezTo>
                      <a:cubicBezTo>
                        <a:pt x="108" y="74"/>
                        <a:pt x="106" y="73"/>
                        <a:pt x="105" y="71"/>
                      </a:cubicBezTo>
                      <a:cubicBezTo>
                        <a:pt x="104" y="70"/>
                        <a:pt x="103" y="69"/>
                        <a:pt x="105" y="67"/>
                      </a:cubicBezTo>
                      <a:cubicBezTo>
                        <a:pt x="107" y="66"/>
                        <a:pt x="108" y="58"/>
                        <a:pt x="107" y="59"/>
                      </a:cubicBezTo>
                      <a:cubicBezTo>
                        <a:pt x="106" y="59"/>
                        <a:pt x="106" y="58"/>
                        <a:pt x="104" y="57"/>
                      </a:cubicBezTo>
                      <a:cubicBezTo>
                        <a:pt x="103" y="57"/>
                        <a:pt x="103" y="53"/>
                        <a:pt x="101" y="53"/>
                      </a:cubicBezTo>
                      <a:cubicBezTo>
                        <a:pt x="99" y="53"/>
                        <a:pt x="97" y="52"/>
                        <a:pt x="95" y="53"/>
                      </a:cubicBezTo>
                      <a:cubicBezTo>
                        <a:pt x="94" y="54"/>
                        <a:pt x="90" y="53"/>
                        <a:pt x="90" y="51"/>
                      </a:cubicBezTo>
                      <a:cubicBezTo>
                        <a:pt x="89" y="48"/>
                        <a:pt x="90" y="46"/>
                        <a:pt x="92" y="45"/>
                      </a:cubicBezTo>
                      <a:cubicBezTo>
                        <a:pt x="93" y="45"/>
                        <a:pt x="95" y="42"/>
                        <a:pt x="94" y="41"/>
                      </a:cubicBezTo>
                      <a:cubicBezTo>
                        <a:pt x="94" y="39"/>
                        <a:pt x="94" y="38"/>
                        <a:pt x="91" y="37"/>
                      </a:cubicBezTo>
                      <a:cubicBezTo>
                        <a:pt x="89" y="36"/>
                        <a:pt x="87" y="35"/>
                        <a:pt x="87" y="37"/>
                      </a:cubicBezTo>
                      <a:cubicBezTo>
                        <a:pt x="86" y="39"/>
                        <a:pt x="80" y="43"/>
                        <a:pt x="79" y="41"/>
                      </a:cubicBezTo>
                      <a:cubicBezTo>
                        <a:pt x="77" y="39"/>
                        <a:pt x="72" y="37"/>
                        <a:pt x="71" y="37"/>
                      </a:cubicBezTo>
                      <a:cubicBezTo>
                        <a:pt x="69" y="36"/>
                        <a:pt x="64" y="35"/>
                        <a:pt x="63" y="34"/>
                      </a:cubicBezTo>
                      <a:cubicBezTo>
                        <a:pt x="62" y="34"/>
                        <a:pt x="60" y="35"/>
                        <a:pt x="60" y="32"/>
                      </a:cubicBezTo>
                      <a:cubicBezTo>
                        <a:pt x="59" y="29"/>
                        <a:pt x="59" y="26"/>
                        <a:pt x="60" y="25"/>
                      </a:cubicBezTo>
                      <a:cubicBezTo>
                        <a:pt x="62" y="24"/>
                        <a:pt x="63" y="24"/>
                        <a:pt x="63" y="23"/>
                      </a:cubicBezTo>
                      <a:cubicBezTo>
                        <a:pt x="63" y="22"/>
                        <a:pt x="59" y="21"/>
                        <a:pt x="58" y="21"/>
                      </a:cubicBezTo>
                      <a:cubicBezTo>
                        <a:pt x="56" y="20"/>
                        <a:pt x="56" y="19"/>
                        <a:pt x="54" y="18"/>
                      </a:cubicBezTo>
                      <a:cubicBezTo>
                        <a:pt x="52" y="17"/>
                        <a:pt x="53" y="15"/>
                        <a:pt x="50" y="16"/>
                      </a:cubicBezTo>
                      <a:cubicBezTo>
                        <a:pt x="47" y="17"/>
                        <a:pt x="44" y="14"/>
                        <a:pt x="46" y="12"/>
                      </a:cubicBezTo>
                      <a:cubicBezTo>
                        <a:pt x="47" y="9"/>
                        <a:pt x="49" y="7"/>
                        <a:pt x="46" y="7"/>
                      </a:cubicBezTo>
                      <a:cubicBezTo>
                        <a:pt x="43" y="6"/>
                        <a:pt x="42" y="4"/>
                        <a:pt x="42" y="3"/>
                      </a:cubicBezTo>
                      <a:cubicBezTo>
                        <a:pt x="42" y="2"/>
                        <a:pt x="40" y="0"/>
                        <a:pt x="40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9" name="Freeform 20">
                  <a:extLst>
                    <a:ext uri="{FF2B5EF4-FFF2-40B4-BE49-F238E27FC236}">
                      <a16:creationId xmlns:a16="http://schemas.microsoft.com/office/drawing/2014/main" id="{E0E6E19B-17E2-4394-B731-736CEC2404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7663" y="981205"/>
                  <a:ext cx="729574" cy="603543"/>
                </a:xfrm>
                <a:custGeom>
                  <a:avLst/>
                  <a:gdLst>
                    <a:gd name="T0" fmla="*/ 185 w 150"/>
                    <a:gd name="T1" fmla="*/ 291 h 120"/>
                    <a:gd name="T2" fmla="*/ 196 w 150"/>
                    <a:gd name="T3" fmla="*/ 264 h 120"/>
                    <a:gd name="T4" fmla="*/ 185 w 150"/>
                    <a:gd name="T5" fmla="*/ 245 h 120"/>
                    <a:gd name="T6" fmla="*/ 182 w 150"/>
                    <a:gd name="T7" fmla="*/ 224 h 120"/>
                    <a:gd name="T8" fmla="*/ 174 w 150"/>
                    <a:gd name="T9" fmla="*/ 205 h 120"/>
                    <a:gd name="T10" fmla="*/ 172 w 150"/>
                    <a:gd name="T11" fmla="*/ 179 h 120"/>
                    <a:gd name="T12" fmla="*/ 147 w 150"/>
                    <a:gd name="T13" fmla="*/ 168 h 120"/>
                    <a:gd name="T14" fmla="*/ 139 w 150"/>
                    <a:gd name="T15" fmla="*/ 147 h 120"/>
                    <a:gd name="T16" fmla="*/ 137 w 150"/>
                    <a:gd name="T17" fmla="*/ 125 h 120"/>
                    <a:gd name="T18" fmla="*/ 105 w 150"/>
                    <a:gd name="T19" fmla="*/ 136 h 120"/>
                    <a:gd name="T20" fmla="*/ 62 w 150"/>
                    <a:gd name="T21" fmla="*/ 117 h 120"/>
                    <a:gd name="T22" fmla="*/ 54 w 150"/>
                    <a:gd name="T23" fmla="*/ 93 h 120"/>
                    <a:gd name="T24" fmla="*/ 48 w 150"/>
                    <a:gd name="T25" fmla="*/ 83 h 120"/>
                    <a:gd name="T26" fmla="*/ 27 w 150"/>
                    <a:gd name="T27" fmla="*/ 69 h 120"/>
                    <a:gd name="T28" fmla="*/ 16 w 150"/>
                    <a:gd name="T29" fmla="*/ 45 h 120"/>
                    <a:gd name="T30" fmla="*/ 0 w 150"/>
                    <a:gd name="T31" fmla="*/ 27 h 120"/>
                    <a:gd name="T32" fmla="*/ 32 w 150"/>
                    <a:gd name="T33" fmla="*/ 13 h 120"/>
                    <a:gd name="T34" fmla="*/ 59 w 150"/>
                    <a:gd name="T35" fmla="*/ 5 h 120"/>
                    <a:gd name="T36" fmla="*/ 96 w 150"/>
                    <a:gd name="T37" fmla="*/ 19 h 120"/>
                    <a:gd name="T38" fmla="*/ 96 w 150"/>
                    <a:gd name="T39" fmla="*/ 59 h 120"/>
                    <a:gd name="T40" fmla="*/ 142 w 150"/>
                    <a:gd name="T41" fmla="*/ 99 h 120"/>
                    <a:gd name="T42" fmla="*/ 201 w 150"/>
                    <a:gd name="T43" fmla="*/ 104 h 120"/>
                    <a:gd name="T44" fmla="*/ 214 w 150"/>
                    <a:gd name="T45" fmla="*/ 149 h 120"/>
                    <a:gd name="T46" fmla="*/ 244 w 150"/>
                    <a:gd name="T47" fmla="*/ 165 h 120"/>
                    <a:gd name="T48" fmla="*/ 276 w 150"/>
                    <a:gd name="T49" fmla="*/ 173 h 120"/>
                    <a:gd name="T50" fmla="*/ 292 w 150"/>
                    <a:gd name="T51" fmla="*/ 205 h 120"/>
                    <a:gd name="T52" fmla="*/ 324 w 150"/>
                    <a:gd name="T53" fmla="*/ 213 h 120"/>
                    <a:gd name="T54" fmla="*/ 354 w 150"/>
                    <a:gd name="T55" fmla="*/ 211 h 120"/>
                    <a:gd name="T56" fmla="*/ 378 w 150"/>
                    <a:gd name="T57" fmla="*/ 221 h 120"/>
                    <a:gd name="T58" fmla="*/ 378 w 150"/>
                    <a:gd name="T59" fmla="*/ 256 h 120"/>
                    <a:gd name="T60" fmla="*/ 394 w 150"/>
                    <a:gd name="T61" fmla="*/ 291 h 120"/>
                    <a:gd name="T62" fmla="*/ 397 w 150"/>
                    <a:gd name="T63" fmla="*/ 304 h 120"/>
                    <a:gd name="T64" fmla="*/ 378 w 150"/>
                    <a:gd name="T65" fmla="*/ 315 h 120"/>
                    <a:gd name="T66" fmla="*/ 351 w 150"/>
                    <a:gd name="T67" fmla="*/ 301 h 120"/>
                    <a:gd name="T68" fmla="*/ 324 w 150"/>
                    <a:gd name="T69" fmla="*/ 307 h 120"/>
                    <a:gd name="T70" fmla="*/ 289 w 150"/>
                    <a:gd name="T71" fmla="*/ 299 h 120"/>
                    <a:gd name="T72" fmla="*/ 263 w 150"/>
                    <a:gd name="T73" fmla="*/ 309 h 120"/>
                    <a:gd name="T74" fmla="*/ 241 w 150"/>
                    <a:gd name="T75" fmla="*/ 315 h 120"/>
                    <a:gd name="T76" fmla="*/ 222 w 150"/>
                    <a:gd name="T77" fmla="*/ 312 h 120"/>
                    <a:gd name="T78" fmla="*/ 204 w 150"/>
                    <a:gd name="T79" fmla="*/ 317 h 120"/>
                    <a:gd name="T80" fmla="*/ 180 w 150"/>
                    <a:gd name="T81" fmla="*/ 304 h 120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50" h="120">
                      <a:moveTo>
                        <a:pt x="67" y="114"/>
                      </a:moveTo>
                      <a:cubicBezTo>
                        <a:pt x="67" y="114"/>
                        <a:pt x="68" y="109"/>
                        <a:pt x="69" y="109"/>
                      </a:cubicBezTo>
                      <a:cubicBezTo>
                        <a:pt x="70" y="108"/>
                        <a:pt x="72" y="104"/>
                        <a:pt x="72" y="103"/>
                      </a:cubicBezTo>
                      <a:cubicBezTo>
                        <a:pt x="72" y="101"/>
                        <a:pt x="72" y="100"/>
                        <a:pt x="73" y="99"/>
                      </a:cubicBezTo>
                      <a:cubicBezTo>
                        <a:pt x="73" y="98"/>
                        <a:pt x="73" y="95"/>
                        <a:pt x="73" y="95"/>
                      </a:cubicBezTo>
                      <a:cubicBezTo>
                        <a:pt x="73" y="95"/>
                        <a:pt x="69" y="93"/>
                        <a:pt x="69" y="92"/>
                      </a:cubicBezTo>
                      <a:cubicBezTo>
                        <a:pt x="68" y="91"/>
                        <a:pt x="66" y="91"/>
                        <a:pt x="66" y="89"/>
                      </a:cubicBezTo>
                      <a:cubicBezTo>
                        <a:pt x="66" y="87"/>
                        <a:pt x="68" y="85"/>
                        <a:pt x="68" y="84"/>
                      </a:cubicBezTo>
                      <a:cubicBezTo>
                        <a:pt x="68" y="84"/>
                        <a:pt x="66" y="83"/>
                        <a:pt x="65" y="81"/>
                      </a:cubicBezTo>
                      <a:cubicBezTo>
                        <a:pt x="64" y="80"/>
                        <a:pt x="63" y="79"/>
                        <a:pt x="65" y="77"/>
                      </a:cubicBezTo>
                      <a:cubicBezTo>
                        <a:pt x="67" y="76"/>
                        <a:pt x="68" y="68"/>
                        <a:pt x="67" y="69"/>
                      </a:cubicBezTo>
                      <a:cubicBezTo>
                        <a:pt x="66" y="69"/>
                        <a:pt x="66" y="68"/>
                        <a:pt x="64" y="67"/>
                      </a:cubicBezTo>
                      <a:cubicBezTo>
                        <a:pt x="63" y="67"/>
                        <a:pt x="63" y="63"/>
                        <a:pt x="61" y="63"/>
                      </a:cubicBezTo>
                      <a:cubicBezTo>
                        <a:pt x="59" y="63"/>
                        <a:pt x="57" y="62"/>
                        <a:pt x="55" y="63"/>
                      </a:cubicBezTo>
                      <a:cubicBezTo>
                        <a:pt x="54" y="64"/>
                        <a:pt x="50" y="63"/>
                        <a:pt x="50" y="61"/>
                      </a:cubicBezTo>
                      <a:cubicBezTo>
                        <a:pt x="49" y="58"/>
                        <a:pt x="50" y="56"/>
                        <a:pt x="52" y="55"/>
                      </a:cubicBezTo>
                      <a:cubicBezTo>
                        <a:pt x="53" y="55"/>
                        <a:pt x="55" y="52"/>
                        <a:pt x="54" y="51"/>
                      </a:cubicBezTo>
                      <a:cubicBezTo>
                        <a:pt x="54" y="49"/>
                        <a:pt x="54" y="48"/>
                        <a:pt x="51" y="47"/>
                      </a:cubicBezTo>
                      <a:cubicBezTo>
                        <a:pt x="49" y="46"/>
                        <a:pt x="47" y="45"/>
                        <a:pt x="47" y="47"/>
                      </a:cubicBezTo>
                      <a:cubicBezTo>
                        <a:pt x="46" y="49"/>
                        <a:pt x="40" y="53"/>
                        <a:pt x="39" y="51"/>
                      </a:cubicBezTo>
                      <a:cubicBezTo>
                        <a:pt x="37" y="49"/>
                        <a:pt x="32" y="47"/>
                        <a:pt x="31" y="47"/>
                      </a:cubicBezTo>
                      <a:cubicBezTo>
                        <a:pt x="29" y="46"/>
                        <a:pt x="24" y="45"/>
                        <a:pt x="23" y="44"/>
                      </a:cubicBezTo>
                      <a:cubicBezTo>
                        <a:pt x="22" y="44"/>
                        <a:pt x="20" y="45"/>
                        <a:pt x="20" y="42"/>
                      </a:cubicBezTo>
                      <a:cubicBezTo>
                        <a:pt x="19" y="39"/>
                        <a:pt x="19" y="36"/>
                        <a:pt x="20" y="35"/>
                      </a:cubicBezTo>
                      <a:cubicBezTo>
                        <a:pt x="22" y="34"/>
                        <a:pt x="23" y="34"/>
                        <a:pt x="23" y="33"/>
                      </a:cubicBezTo>
                      <a:cubicBezTo>
                        <a:pt x="23" y="32"/>
                        <a:pt x="19" y="31"/>
                        <a:pt x="18" y="31"/>
                      </a:cubicBezTo>
                      <a:cubicBezTo>
                        <a:pt x="16" y="30"/>
                        <a:pt x="16" y="29"/>
                        <a:pt x="14" y="28"/>
                      </a:cubicBezTo>
                      <a:cubicBezTo>
                        <a:pt x="12" y="27"/>
                        <a:pt x="13" y="25"/>
                        <a:pt x="10" y="26"/>
                      </a:cubicBezTo>
                      <a:cubicBezTo>
                        <a:pt x="7" y="27"/>
                        <a:pt x="4" y="24"/>
                        <a:pt x="6" y="22"/>
                      </a:cubicBezTo>
                      <a:cubicBezTo>
                        <a:pt x="7" y="19"/>
                        <a:pt x="9" y="17"/>
                        <a:pt x="6" y="17"/>
                      </a:cubicBezTo>
                      <a:cubicBezTo>
                        <a:pt x="3" y="16"/>
                        <a:pt x="2" y="14"/>
                        <a:pt x="2" y="13"/>
                      </a:cubicBezTo>
                      <a:cubicBezTo>
                        <a:pt x="2" y="12"/>
                        <a:pt x="0" y="10"/>
                        <a:pt x="0" y="10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6" y="7"/>
                        <a:pt x="11" y="6"/>
                        <a:pt x="12" y="5"/>
                      </a:cubicBezTo>
                      <a:cubicBezTo>
                        <a:pt x="13" y="4"/>
                        <a:pt x="14" y="5"/>
                        <a:pt x="15" y="5"/>
                      </a:cubicBezTo>
                      <a:cubicBezTo>
                        <a:pt x="17" y="6"/>
                        <a:pt x="21" y="4"/>
                        <a:pt x="22" y="2"/>
                      </a:cubicBezTo>
                      <a:cubicBezTo>
                        <a:pt x="24" y="0"/>
                        <a:pt x="31" y="0"/>
                        <a:pt x="31" y="0"/>
                      </a:cubicBezTo>
                      <a:cubicBezTo>
                        <a:pt x="33" y="0"/>
                        <a:pt x="35" y="5"/>
                        <a:pt x="36" y="7"/>
                      </a:cubicBezTo>
                      <a:cubicBezTo>
                        <a:pt x="37" y="10"/>
                        <a:pt x="36" y="13"/>
                        <a:pt x="35" y="16"/>
                      </a:cubicBezTo>
                      <a:cubicBezTo>
                        <a:pt x="35" y="18"/>
                        <a:pt x="35" y="21"/>
                        <a:pt x="36" y="22"/>
                      </a:cubicBezTo>
                      <a:cubicBezTo>
                        <a:pt x="37" y="24"/>
                        <a:pt x="42" y="29"/>
                        <a:pt x="44" y="30"/>
                      </a:cubicBezTo>
                      <a:cubicBezTo>
                        <a:pt x="47" y="32"/>
                        <a:pt x="49" y="35"/>
                        <a:pt x="53" y="37"/>
                      </a:cubicBezTo>
                      <a:cubicBezTo>
                        <a:pt x="57" y="40"/>
                        <a:pt x="59" y="37"/>
                        <a:pt x="62" y="36"/>
                      </a:cubicBezTo>
                      <a:cubicBezTo>
                        <a:pt x="65" y="35"/>
                        <a:pt x="70" y="37"/>
                        <a:pt x="75" y="39"/>
                      </a:cubicBezTo>
                      <a:cubicBezTo>
                        <a:pt x="80" y="40"/>
                        <a:pt x="79" y="46"/>
                        <a:pt x="79" y="46"/>
                      </a:cubicBezTo>
                      <a:cubicBezTo>
                        <a:pt x="79" y="46"/>
                        <a:pt x="80" y="55"/>
                        <a:pt x="80" y="56"/>
                      </a:cubicBezTo>
                      <a:cubicBezTo>
                        <a:pt x="81" y="57"/>
                        <a:pt x="85" y="63"/>
                        <a:pt x="85" y="63"/>
                      </a:cubicBezTo>
                      <a:cubicBezTo>
                        <a:pt x="85" y="63"/>
                        <a:pt x="89" y="63"/>
                        <a:pt x="91" y="62"/>
                      </a:cubicBezTo>
                      <a:cubicBezTo>
                        <a:pt x="93" y="61"/>
                        <a:pt x="95" y="63"/>
                        <a:pt x="96" y="63"/>
                      </a:cubicBezTo>
                      <a:cubicBezTo>
                        <a:pt x="97" y="63"/>
                        <a:pt x="101" y="66"/>
                        <a:pt x="103" y="65"/>
                      </a:cubicBezTo>
                      <a:cubicBezTo>
                        <a:pt x="106" y="65"/>
                        <a:pt x="106" y="68"/>
                        <a:pt x="107" y="71"/>
                      </a:cubicBezTo>
                      <a:cubicBezTo>
                        <a:pt x="108" y="73"/>
                        <a:pt x="108" y="74"/>
                        <a:pt x="109" y="77"/>
                      </a:cubicBezTo>
                      <a:cubicBezTo>
                        <a:pt x="109" y="79"/>
                        <a:pt x="110" y="80"/>
                        <a:pt x="114" y="83"/>
                      </a:cubicBezTo>
                      <a:cubicBezTo>
                        <a:pt x="118" y="85"/>
                        <a:pt x="119" y="81"/>
                        <a:pt x="121" y="80"/>
                      </a:cubicBezTo>
                      <a:cubicBezTo>
                        <a:pt x="123" y="79"/>
                        <a:pt x="127" y="79"/>
                        <a:pt x="127" y="79"/>
                      </a:cubicBezTo>
                      <a:cubicBezTo>
                        <a:pt x="132" y="79"/>
                        <a:pt x="132" y="79"/>
                        <a:pt x="132" y="79"/>
                      </a:cubicBezTo>
                      <a:cubicBezTo>
                        <a:pt x="136" y="83"/>
                        <a:pt x="136" y="83"/>
                        <a:pt x="136" y="83"/>
                      </a:cubicBezTo>
                      <a:cubicBezTo>
                        <a:pt x="136" y="83"/>
                        <a:pt x="139" y="82"/>
                        <a:pt x="141" y="83"/>
                      </a:cubicBezTo>
                      <a:cubicBezTo>
                        <a:pt x="144" y="84"/>
                        <a:pt x="144" y="87"/>
                        <a:pt x="144" y="87"/>
                      </a:cubicBezTo>
                      <a:cubicBezTo>
                        <a:pt x="144" y="87"/>
                        <a:pt x="143" y="91"/>
                        <a:pt x="141" y="96"/>
                      </a:cubicBezTo>
                      <a:cubicBezTo>
                        <a:pt x="139" y="100"/>
                        <a:pt x="144" y="100"/>
                        <a:pt x="145" y="104"/>
                      </a:cubicBezTo>
                      <a:cubicBezTo>
                        <a:pt x="146" y="107"/>
                        <a:pt x="147" y="109"/>
                        <a:pt x="147" y="109"/>
                      </a:cubicBezTo>
                      <a:cubicBezTo>
                        <a:pt x="148" y="111"/>
                        <a:pt x="148" y="111"/>
                        <a:pt x="148" y="111"/>
                      </a:cubicBezTo>
                      <a:cubicBezTo>
                        <a:pt x="148" y="111"/>
                        <a:pt x="150" y="114"/>
                        <a:pt x="148" y="114"/>
                      </a:cubicBezTo>
                      <a:cubicBezTo>
                        <a:pt x="147" y="114"/>
                        <a:pt x="145" y="112"/>
                        <a:pt x="144" y="115"/>
                      </a:cubicBezTo>
                      <a:cubicBezTo>
                        <a:pt x="144" y="117"/>
                        <a:pt x="142" y="118"/>
                        <a:pt x="141" y="118"/>
                      </a:cubicBezTo>
                      <a:cubicBezTo>
                        <a:pt x="140" y="118"/>
                        <a:pt x="139" y="115"/>
                        <a:pt x="138" y="117"/>
                      </a:cubicBezTo>
                      <a:cubicBezTo>
                        <a:pt x="137" y="118"/>
                        <a:pt x="131" y="113"/>
                        <a:pt x="131" y="113"/>
                      </a:cubicBezTo>
                      <a:cubicBezTo>
                        <a:pt x="130" y="113"/>
                        <a:pt x="128" y="112"/>
                        <a:pt x="126" y="115"/>
                      </a:cubicBezTo>
                      <a:cubicBezTo>
                        <a:pt x="124" y="117"/>
                        <a:pt x="121" y="116"/>
                        <a:pt x="121" y="115"/>
                      </a:cubicBezTo>
                      <a:cubicBezTo>
                        <a:pt x="120" y="114"/>
                        <a:pt x="114" y="109"/>
                        <a:pt x="112" y="109"/>
                      </a:cubicBezTo>
                      <a:cubicBezTo>
                        <a:pt x="111" y="110"/>
                        <a:pt x="109" y="110"/>
                        <a:pt x="108" y="112"/>
                      </a:cubicBezTo>
                      <a:cubicBezTo>
                        <a:pt x="108" y="115"/>
                        <a:pt x="105" y="115"/>
                        <a:pt x="103" y="115"/>
                      </a:cubicBezTo>
                      <a:cubicBezTo>
                        <a:pt x="101" y="115"/>
                        <a:pt x="99" y="116"/>
                        <a:pt x="98" y="116"/>
                      </a:cubicBezTo>
                      <a:cubicBezTo>
                        <a:pt x="96" y="116"/>
                        <a:pt x="95" y="116"/>
                        <a:pt x="94" y="117"/>
                      </a:cubicBezTo>
                      <a:cubicBezTo>
                        <a:pt x="92" y="118"/>
                        <a:pt x="90" y="117"/>
                        <a:pt x="90" y="118"/>
                      </a:cubicBezTo>
                      <a:cubicBezTo>
                        <a:pt x="89" y="118"/>
                        <a:pt x="88" y="120"/>
                        <a:pt x="87" y="119"/>
                      </a:cubicBezTo>
                      <a:cubicBezTo>
                        <a:pt x="86" y="119"/>
                        <a:pt x="84" y="115"/>
                        <a:pt x="83" y="117"/>
                      </a:cubicBezTo>
                      <a:cubicBezTo>
                        <a:pt x="82" y="118"/>
                        <a:pt x="80" y="119"/>
                        <a:pt x="79" y="119"/>
                      </a:cubicBezTo>
                      <a:cubicBezTo>
                        <a:pt x="78" y="119"/>
                        <a:pt x="76" y="119"/>
                        <a:pt x="76" y="119"/>
                      </a:cubicBezTo>
                      <a:cubicBezTo>
                        <a:pt x="76" y="119"/>
                        <a:pt x="75" y="114"/>
                        <a:pt x="73" y="114"/>
                      </a:cubicBezTo>
                      <a:cubicBezTo>
                        <a:pt x="71" y="114"/>
                        <a:pt x="68" y="115"/>
                        <a:pt x="67" y="11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0" name="Freeform 21">
                  <a:extLst>
                    <a:ext uri="{FF2B5EF4-FFF2-40B4-BE49-F238E27FC236}">
                      <a16:creationId xmlns:a16="http://schemas.microsoft.com/office/drawing/2014/main" id="{5A5D74AA-BD35-4FC6-9DBA-4F0D7799D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9916" y="1382938"/>
                  <a:ext cx="611609" cy="428139"/>
                </a:xfrm>
                <a:custGeom>
                  <a:avLst/>
                  <a:gdLst>
                    <a:gd name="T0" fmla="*/ 334 w 126"/>
                    <a:gd name="T1" fmla="*/ 104 h 85"/>
                    <a:gd name="T2" fmla="*/ 334 w 126"/>
                    <a:gd name="T3" fmla="*/ 104 h 85"/>
                    <a:gd name="T4" fmla="*/ 326 w 126"/>
                    <a:gd name="T5" fmla="*/ 91 h 85"/>
                    <a:gd name="T6" fmla="*/ 310 w 126"/>
                    <a:gd name="T7" fmla="*/ 91 h 85"/>
                    <a:gd name="T8" fmla="*/ 300 w 126"/>
                    <a:gd name="T9" fmla="*/ 91 h 85"/>
                    <a:gd name="T10" fmla="*/ 254 w 126"/>
                    <a:gd name="T11" fmla="*/ 93 h 85"/>
                    <a:gd name="T12" fmla="*/ 254 w 126"/>
                    <a:gd name="T13" fmla="*/ 75 h 85"/>
                    <a:gd name="T14" fmla="*/ 243 w 126"/>
                    <a:gd name="T15" fmla="*/ 67 h 85"/>
                    <a:gd name="T16" fmla="*/ 241 w 126"/>
                    <a:gd name="T17" fmla="*/ 69 h 85"/>
                    <a:gd name="T18" fmla="*/ 217 w 126"/>
                    <a:gd name="T19" fmla="*/ 69 h 85"/>
                    <a:gd name="T20" fmla="*/ 203 w 126"/>
                    <a:gd name="T21" fmla="*/ 69 h 85"/>
                    <a:gd name="T22" fmla="*/ 193 w 126"/>
                    <a:gd name="T23" fmla="*/ 75 h 85"/>
                    <a:gd name="T24" fmla="*/ 193 w 126"/>
                    <a:gd name="T25" fmla="*/ 61 h 85"/>
                    <a:gd name="T26" fmla="*/ 203 w 126"/>
                    <a:gd name="T27" fmla="*/ 53 h 85"/>
                    <a:gd name="T28" fmla="*/ 209 w 126"/>
                    <a:gd name="T29" fmla="*/ 43 h 85"/>
                    <a:gd name="T30" fmla="*/ 201 w 126"/>
                    <a:gd name="T31" fmla="*/ 37 h 85"/>
                    <a:gd name="T32" fmla="*/ 185 w 126"/>
                    <a:gd name="T33" fmla="*/ 37 h 85"/>
                    <a:gd name="T34" fmla="*/ 174 w 126"/>
                    <a:gd name="T35" fmla="*/ 37 h 85"/>
                    <a:gd name="T36" fmla="*/ 150 w 126"/>
                    <a:gd name="T37" fmla="*/ 43 h 85"/>
                    <a:gd name="T38" fmla="*/ 139 w 126"/>
                    <a:gd name="T39" fmla="*/ 40 h 85"/>
                    <a:gd name="T40" fmla="*/ 128 w 126"/>
                    <a:gd name="T41" fmla="*/ 45 h 85"/>
                    <a:gd name="T42" fmla="*/ 120 w 126"/>
                    <a:gd name="T43" fmla="*/ 32 h 85"/>
                    <a:gd name="T44" fmla="*/ 94 w 126"/>
                    <a:gd name="T45" fmla="*/ 5 h 85"/>
                    <a:gd name="T46" fmla="*/ 78 w 126"/>
                    <a:gd name="T47" fmla="*/ 3 h 85"/>
                    <a:gd name="T48" fmla="*/ 67 w 126"/>
                    <a:gd name="T49" fmla="*/ 8 h 85"/>
                    <a:gd name="T50" fmla="*/ 45 w 126"/>
                    <a:gd name="T51" fmla="*/ 13 h 85"/>
                    <a:gd name="T52" fmla="*/ 35 w 126"/>
                    <a:gd name="T53" fmla="*/ 0 h 85"/>
                    <a:gd name="T54" fmla="*/ 35 w 126"/>
                    <a:gd name="T55" fmla="*/ 0 h 85"/>
                    <a:gd name="T56" fmla="*/ 32 w 126"/>
                    <a:gd name="T57" fmla="*/ 5 h 85"/>
                    <a:gd name="T58" fmla="*/ 32 w 126"/>
                    <a:gd name="T59" fmla="*/ 13 h 85"/>
                    <a:gd name="T60" fmla="*/ 37 w 126"/>
                    <a:gd name="T61" fmla="*/ 29 h 85"/>
                    <a:gd name="T62" fmla="*/ 53 w 126"/>
                    <a:gd name="T63" fmla="*/ 40 h 85"/>
                    <a:gd name="T64" fmla="*/ 67 w 126"/>
                    <a:gd name="T65" fmla="*/ 51 h 85"/>
                    <a:gd name="T66" fmla="*/ 51 w 126"/>
                    <a:gd name="T67" fmla="*/ 53 h 85"/>
                    <a:gd name="T68" fmla="*/ 35 w 126"/>
                    <a:gd name="T69" fmla="*/ 51 h 85"/>
                    <a:gd name="T70" fmla="*/ 29 w 126"/>
                    <a:gd name="T71" fmla="*/ 43 h 85"/>
                    <a:gd name="T72" fmla="*/ 21 w 126"/>
                    <a:gd name="T73" fmla="*/ 56 h 85"/>
                    <a:gd name="T74" fmla="*/ 11 w 126"/>
                    <a:gd name="T75" fmla="*/ 59 h 85"/>
                    <a:gd name="T76" fmla="*/ 0 w 126"/>
                    <a:gd name="T77" fmla="*/ 72 h 85"/>
                    <a:gd name="T78" fmla="*/ 70 w 126"/>
                    <a:gd name="T79" fmla="*/ 147 h 85"/>
                    <a:gd name="T80" fmla="*/ 70 w 126"/>
                    <a:gd name="T81" fmla="*/ 176 h 85"/>
                    <a:gd name="T82" fmla="*/ 80 w 126"/>
                    <a:gd name="T83" fmla="*/ 176 h 85"/>
                    <a:gd name="T84" fmla="*/ 94 w 126"/>
                    <a:gd name="T85" fmla="*/ 190 h 85"/>
                    <a:gd name="T86" fmla="*/ 104 w 126"/>
                    <a:gd name="T87" fmla="*/ 184 h 85"/>
                    <a:gd name="T88" fmla="*/ 123 w 126"/>
                    <a:gd name="T89" fmla="*/ 198 h 85"/>
                    <a:gd name="T90" fmla="*/ 171 w 126"/>
                    <a:gd name="T91" fmla="*/ 195 h 85"/>
                    <a:gd name="T92" fmla="*/ 206 w 126"/>
                    <a:gd name="T93" fmla="*/ 214 h 85"/>
                    <a:gd name="T94" fmla="*/ 227 w 126"/>
                    <a:gd name="T95" fmla="*/ 222 h 85"/>
                    <a:gd name="T96" fmla="*/ 243 w 126"/>
                    <a:gd name="T97" fmla="*/ 224 h 85"/>
                    <a:gd name="T98" fmla="*/ 267 w 126"/>
                    <a:gd name="T99" fmla="*/ 200 h 85"/>
                    <a:gd name="T100" fmla="*/ 278 w 126"/>
                    <a:gd name="T101" fmla="*/ 179 h 85"/>
                    <a:gd name="T102" fmla="*/ 300 w 126"/>
                    <a:gd name="T103" fmla="*/ 187 h 85"/>
                    <a:gd name="T104" fmla="*/ 316 w 126"/>
                    <a:gd name="T105" fmla="*/ 187 h 85"/>
                    <a:gd name="T106" fmla="*/ 316 w 126"/>
                    <a:gd name="T107" fmla="*/ 142 h 85"/>
                    <a:gd name="T108" fmla="*/ 334 w 126"/>
                    <a:gd name="T109" fmla="*/ 104 h 85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126" h="85">
                      <a:moveTo>
                        <a:pt x="125" y="39"/>
                      </a:moveTo>
                      <a:cubicBezTo>
                        <a:pt x="125" y="38"/>
                        <a:pt x="125" y="39"/>
                        <a:pt x="125" y="39"/>
                      </a:cubicBezTo>
                      <a:cubicBezTo>
                        <a:pt x="125" y="39"/>
                        <a:pt x="124" y="34"/>
                        <a:pt x="122" y="34"/>
                      </a:cubicBezTo>
                      <a:cubicBezTo>
                        <a:pt x="120" y="34"/>
                        <a:pt x="117" y="35"/>
                        <a:pt x="116" y="34"/>
                      </a:cubicBezTo>
                      <a:cubicBezTo>
                        <a:pt x="116" y="33"/>
                        <a:pt x="114" y="34"/>
                        <a:pt x="112" y="34"/>
                      </a:cubicBezTo>
                      <a:cubicBezTo>
                        <a:pt x="109" y="34"/>
                        <a:pt x="96" y="38"/>
                        <a:pt x="95" y="35"/>
                      </a:cubicBezTo>
                      <a:cubicBezTo>
                        <a:pt x="95" y="31"/>
                        <a:pt x="96" y="29"/>
                        <a:pt x="95" y="28"/>
                      </a:cubicBezTo>
                      <a:cubicBezTo>
                        <a:pt x="94" y="27"/>
                        <a:pt x="92" y="24"/>
                        <a:pt x="91" y="25"/>
                      </a:cubicBezTo>
                      <a:cubicBezTo>
                        <a:pt x="91" y="26"/>
                        <a:pt x="93" y="25"/>
                        <a:pt x="90" y="26"/>
                      </a:cubicBezTo>
                      <a:cubicBezTo>
                        <a:pt x="86" y="27"/>
                        <a:pt x="83" y="26"/>
                        <a:pt x="81" y="26"/>
                      </a:cubicBezTo>
                      <a:cubicBezTo>
                        <a:pt x="79" y="26"/>
                        <a:pt x="78" y="24"/>
                        <a:pt x="76" y="26"/>
                      </a:cubicBezTo>
                      <a:cubicBezTo>
                        <a:pt x="74" y="28"/>
                        <a:pt x="72" y="30"/>
                        <a:pt x="72" y="28"/>
                      </a:cubicBezTo>
                      <a:cubicBezTo>
                        <a:pt x="71" y="27"/>
                        <a:pt x="71" y="24"/>
                        <a:pt x="72" y="23"/>
                      </a:cubicBezTo>
                      <a:cubicBezTo>
                        <a:pt x="74" y="22"/>
                        <a:pt x="74" y="21"/>
                        <a:pt x="76" y="20"/>
                      </a:cubicBezTo>
                      <a:cubicBezTo>
                        <a:pt x="78" y="20"/>
                        <a:pt x="80" y="17"/>
                        <a:pt x="78" y="16"/>
                      </a:cubicBezTo>
                      <a:cubicBezTo>
                        <a:pt x="76" y="15"/>
                        <a:pt x="77" y="13"/>
                        <a:pt x="75" y="14"/>
                      </a:cubicBezTo>
                      <a:cubicBezTo>
                        <a:pt x="73" y="14"/>
                        <a:pt x="71" y="13"/>
                        <a:pt x="69" y="14"/>
                      </a:cubicBezTo>
                      <a:cubicBezTo>
                        <a:pt x="67" y="14"/>
                        <a:pt x="68" y="12"/>
                        <a:pt x="65" y="14"/>
                      </a:cubicBezTo>
                      <a:cubicBezTo>
                        <a:pt x="62" y="16"/>
                        <a:pt x="58" y="16"/>
                        <a:pt x="56" y="16"/>
                      </a:cubicBezTo>
                      <a:cubicBezTo>
                        <a:pt x="54" y="15"/>
                        <a:pt x="53" y="12"/>
                        <a:pt x="52" y="15"/>
                      </a:cubicBezTo>
                      <a:cubicBezTo>
                        <a:pt x="51" y="18"/>
                        <a:pt x="50" y="19"/>
                        <a:pt x="48" y="17"/>
                      </a:cubicBezTo>
                      <a:cubicBezTo>
                        <a:pt x="46" y="15"/>
                        <a:pt x="46" y="13"/>
                        <a:pt x="45" y="12"/>
                      </a:cubicBezTo>
                      <a:cubicBezTo>
                        <a:pt x="43" y="11"/>
                        <a:pt x="37" y="3"/>
                        <a:pt x="35" y="2"/>
                      </a:cubicBezTo>
                      <a:cubicBezTo>
                        <a:pt x="33" y="1"/>
                        <a:pt x="31" y="2"/>
                        <a:pt x="29" y="1"/>
                      </a:cubicBezTo>
                      <a:cubicBezTo>
                        <a:pt x="27" y="1"/>
                        <a:pt x="26" y="1"/>
                        <a:pt x="25" y="3"/>
                      </a:cubicBezTo>
                      <a:cubicBezTo>
                        <a:pt x="24" y="5"/>
                        <a:pt x="18" y="6"/>
                        <a:pt x="17" y="5"/>
                      </a:cubicBezTo>
                      <a:cubicBezTo>
                        <a:pt x="17" y="4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"/>
                        <a:pt x="12" y="1"/>
                        <a:pt x="12" y="2"/>
                      </a:cubicBezTo>
                      <a:cubicBezTo>
                        <a:pt x="12" y="3"/>
                        <a:pt x="12" y="3"/>
                        <a:pt x="12" y="5"/>
                      </a:cubicBezTo>
                      <a:cubicBezTo>
                        <a:pt x="13" y="6"/>
                        <a:pt x="12" y="10"/>
                        <a:pt x="14" y="11"/>
                      </a:cubicBezTo>
                      <a:cubicBezTo>
                        <a:pt x="17" y="12"/>
                        <a:pt x="19" y="13"/>
                        <a:pt x="20" y="15"/>
                      </a:cubicBezTo>
                      <a:cubicBezTo>
                        <a:pt x="20" y="17"/>
                        <a:pt x="22" y="19"/>
                        <a:pt x="25" y="19"/>
                      </a:cubicBezTo>
                      <a:cubicBezTo>
                        <a:pt x="25" y="19"/>
                        <a:pt x="23" y="21"/>
                        <a:pt x="19" y="20"/>
                      </a:cubicBezTo>
                      <a:cubicBezTo>
                        <a:pt x="15" y="18"/>
                        <a:pt x="14" y="20"/>
                        <a:pt x="13" y="19"/>
                      </a:cubicBezTo>
                      <a:cubicBezTo>
                        <a:pt x="13" y="17"/>
                        <a:pt x="12" y="15"/>
                        <a:pt x="11" y="16"/>
                      </a:cubicBezTo>
                      <a:cubicBezTo>
                        <a:pt x="10" y="17"/>
                        <a:pt x="9" y="19"/>
                        <a:pt x="8" y="21"/>
                      </a:cubicBezTo>
                      <a:cubicBezTo>
                        <a:pt x="6" y="22"/>
                        <a:pt x="4" y="19"/>
                        <a:pt x="4" y="22"/>
                      </a:cubicBezTo>
                      <a:cubicBezTo>
                        <a:pt x="3" y="25"/>
                        <a:pt x="1" y="26"/>
                        <a:pt x="0" y="27"/>
                      </a:cubicBezTo>
                      <a:cubicBezTo>
                        <a:pt x="0" y="27"/>
                        <a:pt x="26" y="52"/>
                        <a:pt x="26" y="55"/>
                      </a:cubicBezTo>
                      <a:cubicBezTo>
                        <a:pt x="27" y="58"/>
                        <a:pt x="27" y="65"/>
                        <a:pt x="26" y="66"/>
                      </a:cubicBezTo>
                      <a:cubicBezTo>
                        <a:pt x="26" y="66"/>
                        <a:pt x="28" y="65"/>
                        <a:pt x="30" y="66"/>
                      </a:cubicBezTo>
                      <a:cubicBezTo>
                        <a:pt x="31" y="68"/>
                        <a:pt x="33" y="72"/>
                        <a:pt x="35" y="71"/>
                      </a:cubicBezTo>
                      <a:cubicBezTo>
                        <a:pt x="36" y="70"/>
                        <a:pt x="37" y="66"/>
                        <a:pt x="39" y="69"/>
                      </a:cubicBezTo>
                      <a:cubicBezTo>
                        <a:pt x="42" y="71"/>
                        <a:pt x="43" y="75"/>
                        <a:pt x="46" y="74"/>
                      </a:cubicBezTo>
                      <a:cubicBezTo>
                        <a:pt x="48" y="73"/>
                        <a:pt x="64" y="73"/>
                        <a:pt x="64" y="73"/>
                      </a:cubicBezTo>
                      <a:cubicBezTo>
                        <a:pt x="64" y="73"/>
                        <a:pt x="73" y="81"/>
                        <a:pt x="77" y="80"/>
                      </a:cubicBezTo>
                      <a:cubicBezTo>
                        <a:pt x="80" y="80"/>
                        <a:pt x="84" y="82"/>
                        <a:pt x="85" y="83"/>
                      </a:cubicBezTo>
                      <a:cubicBezTo>
                        <a:pt x="87" y="84"/>
                        <a:pt x="87" y="85"/>
                        <a:pt x="91" y="84"/>
                      </a:cubicBezTo>
                      <a:cubicBezTo>
                        <a:pt x="94" y="82"/>
                        <a:pt x="99" y="78"/>
                        <a:pt x="100" y="75"/>
                      </a:cubicBezTo>
                      <a:cubicBezTo>
                        <a:pt x="101" y="72"/>
                        <a:pt x="102" y="68"/>
                        <a:pt x="104" y="67"/>
                      </a:cubicBezTo>
                      <a:cubicBezTo>
                        <a:pt x="107" y="66"/>
                        <a:pt x="108" y="70"/>
                        <a:pt x="112" y="70"/>
                      </a:cubicBezTo>
                      <a:cubicBezTo>
                        <a:pt x="115" y="70"/>
                        <a:pt x="118" y="70"/>
                        <a:pt x="118" y="70"/>
                      </a:cubicBezTo>
                      <a:cubicBezTo>
                        <a:pt x="118" y="53"/>
                        <a:pt x="118" y="53"/>
                        <a:pt x="118" y="53"/>
                      </a:cubicBezTo>
                      <a:cubicBezTo>
                        <a:pt x="118" y="53"/>
                        <a:pt x="126" y="45"/>
                        <a:pt x="125" y="3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1" name="Freeform 23">
                  <a:extLst>
                    <a:ext uri="{FF2B5EF4-FFF2-40B4-BE49-F238E27FC236}">
                      <a16:creationId xmlns:a16="http://schemas.microsoft.com/office/drawing/2014/main" id="{6F26E789-DD0A-4136-AF6E-C15E9C01E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9880" y="1978937"/>
                  <a:ext cx="417418" cy="522442"/>
                </a:xfrm>
                <a:custGeom>
                  <a:avLst/>
                  <a:gdLst>
                    <a:gd name="T0" fmla="*/ 222 w 86"/>
                    <a:gd name="T1" fmla="*/ 51 h 104"/>
                    <a:gd name="T2" fmla="*/ 211 w 86"/>
                    <a:gd name="T3" fmla="*/ 45 h 104"/>
                    <a:gd name="T4" fmla="*/ 193 w 86"/>
                    <a:gd name="T5" fmla="*/ 32 h 104"/>
                    <a:gd name="T6" fmla="*/ 171 w 86"/>
                    <a:gd name="T7" fmla="*/ 24 h 104"/>
                    <a:gd name="T8" fmla="*/ 147 w 86"/>
                    <a:gd name="T9" fmla="*/ 24 h 104"/>
                    <a:gd name="T10" fmla="*/ 128 w 86"/>
                    <a:gd name="T11" fmla="*/ 21 h 104"/>
                    <a:gd name="T12" fmla="*/ 118 w 86"/>
                    <a:gd name="T13" fmla="*/ 16 h 104"/>
                    <a:gd name="T14" fmla="*/ 96 w 86"/>
                    <a:gd name="T15" fmla="*/ 21 h 104"/>
                    <a:gd name="T16" fmla="*/ 56 w 86"/>
                    <a:gd name="T17" fmla="*/ 0 h 104"/>
                    <a:gd name="T18" fmla="*/ 45 w 86"/>
                    <a:gd name="T19" fmla="*/ 0 h 104"/>
                    <a:gd name="T20" fmla="*/ 40 w 86"/>
                    <a:gd name="T21" fmla="*/ 24 h 104"/>
                    <a:gd name="T22" fmla="*/ 21 w 86"/>
                    <a:gd name="T23" fmla="*/ 37 h 104"/>
                    <a:gd name="T24" fmla="*/ 11 w 86"/>
                    <a:gd name="T25" fmla="*/ 59 h 104"/>
                    <a:gd name="T26" fmla="*/ 0 w 86"/>
                    <a:gd name="T27" fmla="*/ 91 h 104"/>
                    <a:gd name="T28" fmla="*/ 8 w 86"/>
                    <a:gd name="T29" fmla="*/ 107 h 104"/>
                    <a:gd name="T30" fmla="*/ 16 w 86"/>
                    <a:gd name="T31" fmla="*/ 123 h 104"/>
                    <a:gd name="T32" fmla="*/ 19 w 86"/>
                    <a:gd name="T33" fmla="*/ 139 h 104"/>
                    <a:gd name="T34" fmla="*/ 16 w 86"/>
                    <a:gd name="T35" fmla="*/ 157 h 104"/>
                    <a:gd name="T36" fmla="*/ 24 w 86"/>
                    <a:gd name="T37" fmla="*/ 176 h 104"/>
                    <a:gd name="T38" fmla="*/ 27 w 86"/>
                    <a:gd name="T39" fmla="*/ 186 h 104"/>
                    <a:gd name="T40" fmla="*/ 40 w 86"/>
                    <a:gd name="T41" fmla="*/ 194 h 104"/>
                    <a:gd name="T42" fmla="*/ 51 w 86"/>
                    <a:gd name="T43" fmla="*/ 200 h 104"/>
                    <a:gd name="T44" fmla="*/ 59 w 86"/>
                    <a:gd name="T45" fmla="*/ 218 h 104"/>
                    <a:gd name="T46" fmla="*/ 56 w 86"/>
                    <a:gd name="T47" fmla="*/ 224 h 104"/>
                    <a:gd name="T48" fmla="*/ 78 w 86"/>
                    <a:gd name="T49" fmla="*/ 229 h 104"/>
                    <a:gd name="T50" fmla="*/ 83 w 86"/>
                    <a:gd name="T51" fmla="*/ 250 h 104"/>
                    <a:gd name="T52" fmla="*/ 83 w 86"/>
                    <a:gd name="T53" fmla="*/ 272 h 104"/>
                    <a:gd name="T54" fmla="*/ 104 w 86"/>
                    <a:gd name="T55" fmla="*/ 274 h 104"/>
                    <a:gd name="T56" fmla="*/ 126 w 86"/>
                    <a:gd name="T57" fmla="*/ 269 h 104"/>
                    <a:gd name="T58" fmla="*/ 152 w 86"/>
                    <a:gd name="T59" fmla="*/ 272 h 104"/>
                    <a:gd name="T60" fmla="*/ 168 w 86"/>
                    <a:gd name="T61" fmla="*/ 266 h 104"/>
                    <a:gd name="T62" fmla="*/ 182 w 86"/>
                    <a:gd name="T63" fmla="*/ 274 h 104"/>
                    <a:gd name="T64" fmla="*/ 203 w 86"/>
                    <a:gd name="T65" fmla="*/ 250 h 104"/>
                    <a:gd name="T66" fmla="*/ 206 w 86"/>
                    <a:gd name="T67" fmla="*/ 229 h 104"/>
                    <a:gd name="T68" fmla="*/ 206 w 86"/>
                    <a:gd name="T69" fmla="*/ 189 h 104"/>
                    <a:gd name="T70" fmla="*/ 225 w 86"/>
                    <a:gd name="T71" fmla="*/ 160 h 104"/>
                    <a:gd name="T72" fmla="*/ 227 w 86"/>
                    <a:gd name="T73" fmla="*/ 120 h 104"/>
                    <a:gd name="T74" fmla="*/ 227 w 86"/>
                    <a:gd name="T75" fmla="*/ 77 h 104"/>
                    <a:gd name="T76" fmla="*/ 222 w 86"/>
                    <a:gd name="T77" fmla="*/ 51 h 104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86" h="104">
                      <a:moveTo>
                        <a:pt x="83" y="19"/>
                      </a:moveTo>
                      <a:cubicBezTo>
                        <a:pt x="81" y="18"/>
                        <a:pt x="80" y="17"/>
                        <a:pt x="79" y="17"/>
                      </a:cubicBezTo>
                      <a:cubicBezTo>
                        <a:pt x="78" y="16"/>
                        <a:pt x="74" y="14"/>
                        <a:pt x="72" y="12"/>
                      </a:cubicBezTo>
                      <a:cubicBezTo>
                        <a:pt x="69" y="11"/>
                        <a:pt x="68" y="8"/>
                        <a:pt x="64" y="9"/>
                      </a:cubicBezTo>
                      <a:cubicBezTo>
                        <a:pt x="60" y="9"/>
                        <a:pt x="58" y="9"/>
                        <a:pt x="55" y="9"/>
                      </a:cubicBezTo>
                      <a:cubicBezTo>
                        <a:pt x="53" y="10"/>
                        <a:pt x="49" y="9"/>
                        <a:pt x="48" y="8"/>
                      </a:cubicBezTo>
                      <a:cubicBezTo>
                        <a:pt x="47" y="6"/>
                        <a:pt x="46" y="4"/>
                        <a:pt x="44" y="6"/>
                      </a:cubicBezTo>
                      <a:cubicBezTo>
                        <a:pt x="42" y="8"/>
                        <a:pt x="38" y="7"/>
                        <a:pt x="36" y="8"/>
                      </a:cubicBezTo>
                      <a:cubicBezTo>
                        <a:pt x="35" y="9"/>
                        <a:pt x="24" y="7"/>
                        <a:pt x="21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5" y="9"/>
                        <a:pt x="10" y="12"/>
                        <a:pt x="8" y="14"/>
                      </a:cubicBezTo>
                      <a:cubicBezTo>
                        <a:pt x="6" y="15"/>
                        <a:pt x="5" y="19"/>
                        <a:pt x="4" y="22"/>
                      </a:cubicBezTo>
                      <a:cubicBezTo>
                        <a:pt x="3" y="25"/>
                        <a:pt x="2" y="32"/>
                        <a:pt x="0" y="34"/>
                      </a:cubicBezTo>
                      <a:cubicBezTo>
                        <a:pt x="0" y="34"/>
                        <a:pt x="2" y="38"/>
                        <a:pt x="3" y="40"/>
                      </a:cubicBezTo>
                      <a:cubicBezTo>
                        <a:pt x="3" y="42"/>
                        <a:pt x="5" y="45"/>
                        <a:pt x="6" y="46"/>
                      </a:cubicBezTo>
                      <a:cubicBezTo>
                        <a:pt x="7" y="48"/>
                        <a:pt x="7" y="49"/>
                        <a:pt x="7" y="52"/>
                      </a:cubicBezTo>
                      <a:cubicBezTo>
                        <a:pt x="6" y="55"/>
                        <a:pt x="5" y="58"/>
                        <a:pt x="6" y="59"/>
                      </a:cubicBezTo>
                      <a:cubicBezTo>
                        <a:pt x="7" y="60"/>
                        <a:pt x="9" y="64"/>
                        <a:pt x="9" y="66"/>
                      </a:cubicBezTo>
                      <a:cubicBezTo>
                        <a:pt x="9" y="67"/>
                        <a:pt x="10" y="68"/>
                        <a:pt x="10" y="70"/>
                      </a:cubicBezTo>
                      <a:cubicBezTo>
                        <a:pt x="11" y="72"/>
                        <a:pt x="12" y="72"/>
                        <a:pt x="15" y="73"/>
                      </a:cubicBezTo>
                      <a:cubicBezTo>
                        <a:pt x="17" y="74"/>
                        <a:pt x="19" y="71"/>
                        <a:pt x="19" y="75"/>
                      </a:cubicBezTo>
                      <a:cubicBezTo>
                        <a:pt x="20" y="78"/>
                        <a:pt x="22" y="82"/>
                        <a:pt x="22" y="82"/>
                      </a:cubicBezTo>
                      <a:cubicBezTo>
                        <a:pt x="22" y="82"/>
                        <a:pt x="19" y="83"/>
                        <a:pt x="21" y="84"/>
                      </a:cubicBezTo>
                      <a:cubicBezTo>
                        <a:pt x="23" y="84"/>
                        <a:pt x="28" y="85"/>
                        <a:pt x="29" y="86"/>
                      </a:cubicBezTo>
                      <a:cubicBezTo>
                        <a:pt x="30" y="87"/>
                        <a:pt x="31" y="90"/>
                        <a:pt x="31" y="94"/>
                      </a:cubicBezTo>
                      <a:cubicBezTo>
                        <a:pt x="31" y="97"/>
                        <a:pt x="29" y="102"/>
                        <a:pt x="31" y="102"/>
                      </a:cubicBezTo>
                      <a:cubicBezTo>
                        <a:pt x="33" y="102"/>
                        <a:pt x="37" y="103"/>
                        <a:pt x="39" y="103"/>
                      </a:cubicBezTo>
                      <a:cubicBezTo>
                        <a:pt x="41" y="103"/>
                        <a:pt x="45" y="101"/>
                        <a:pt x="47" y="101"/>
                      </a:cubicBezTo>
                      <a:cubicBezTo>
                        <a:pt x="50" y="102"/>
                        <a:pt x="55" y="103"/>
                        <a:pt x="57" y="102"/>
                      </a:cubicBezTo>
                      <a:cubicBezTo>
                        <a:pt x="59" y="102"/>
                        <a:pt x="59" y="98"/>
                        <a:pt x="63" y="100"/>
                      </a:cubicBezTo>
                      <a:cubicBezTo>
                        <a:pt x="66" y="103"/>
                        <a:pt x="66" y="104"/>
                        <a:pt x="68" y="103"/>
                      </a:cubicBezTo>
                      <a:cubicBezTo>
                        <a:pt x="71" y="102"/>
                        <a:pt x="75" y="96"/>
                        <a:pt x="76" y="94"/>
                      </a:cubicBezTo>
                      <a:cubicBezTo>
                        <a:pt x="77" y="93"/>
                        <a:pt x="78" y="91"/>
                        <a:pt x="77" y="86"/>
                      </a:cubicBezTo>
                      <a:cubicBezTo>
                        <a:pt x="76" y="82"/>
                        <a:pt x="75" y="75"/>
                        <a:pt x="77" y="71"/>
                      </a:cubicBezTo>
                      <a:cubicBezTo>
                        <a:pt x="80" y="66"/>
                        <a:pt x="83" y="63"/>
                        <a:pt x="84" y="60"/>
                      </a:cubicBezTo>
                      <a:cubicBezTo>
                        <a:pt x="85" y="58"/>
                        <a:pt x="86" y="53"/>
                        <a:pt x="85" y="45"/>
                      </a:cubicBezTo>
                      <a:cubicBezTo>
                        <a:pt x="85" y="38"/>
                        <a:pt x="86" y="31"/>
                        <a:pt x="85" y="29"/>
                      </a:cubicBezTo>
                      <a:cubicBezTo>
                        <a:pt x="83" y="27"/>
                        <a:pt x="83" y="19"/>
                        <a:pt x="83" y="1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2" name="Freeform 25">
                  <a:extLst>
                    <a:ext uri="{FF2B5EF4-FFF2-40B4-BE49-F238E27FC236}">
                      <a16:creationId xmlns:a16="http://schemas.microsoft.com/office/drawing/2014/main" id="{F284C679-59CF-42F9-8111-227159C6C4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58857" y="5036259"/>
                  <a:ext cx="413789" cy="920403"/>
                </a:xfrm>
                <a:custGeom>
                  <a:avLst/>
                  <a:gdLst>
                    <a:gd name="T0" fmla="*/ 177 w 85"/>
                    <a:gd name="T1" fmla="*/ 16 h 183"/>
                    <a:gd name="T2" fmla="*/ 174 w 85"/>
                    <a:gd name="T3" fmla="*/ 69 h 183"/>
                    <a:gd name="T4" fmla="*/ 161 w 85"/>
                    <a:gd name="T5" fmla="*/ 93 h 183"/>
                    <a:gd name="T6" fmla="*/ 121 w 85"/>
                    <a:gd name="T7" fmla="*/ 91 h 183"/>
                    <a:gd name="T8" fmla="*/ 99 w 85"/>
                    <a:gd name="T9" fmla="*/ 109 h 183"/>
                    <a:gd name="T10" fmla="*/ 67 w 85"/>
                    <a:gd name="T11" fmla="*/ 115 h 183"/>
                    <a:gd name="T12" fmla="*/ 40 w 85"/>
                    <a:gd name="T13" fmla="*/ 144 h 183"/>
                    <a:gd name="T14" fmla="*/ 5 w 85"/>
                    <a:gd name="T15" fmla="*/ 184 h 183"/>
                    <a:gd name="T16" fmla="*/ 40 w 85"/>
                    <a:gd name="T17" fmla="*/ 208 h 183"/>
                    <a:gd name="T18" fmla="*/ 30 w 85"/>
                    <a:gd name="T19" fmla="*/ 221 h 183"/>
                    <a:gd name="T20" fmla="*/ 5 w 85"/>
                    <a:gd name="T21" fmla="*/ 240 h 183"/>
                    <a:gd name="T22" fmla="*/ 32 w 85"/>
                    <a:gd name="T23" fmla="*/ 264 h 183"/>
                    <a:gd name="T24" fmla="*/ 21 w 85"/>
                    <a:gd name="T25" fmla="*/ 307 h 183"/>
                    <a:gd name="T26" fmla="*/ 40 w 85"/>
                    <a:gd name="T27" fmla="*/ 312 h 183"/>
                    <a:gd name="T28" fmla="*/ 54 w 85"/>
                    <a:gd name="T29" fmla="*/ 333 h 183"/>
                    <a:gd name="T30" fmla="*/ 56 w 85"/>
                    <a:gd name="T31" fmla="*/ 368 h 183"/>
                    <a:gd name="T32" fmla="*/ 78 w 85"/>
                    <a:gd name="T33" fmla="*/ 376 h 183"/>
                    <a:gd name="T34" fmla="*/ 78 w 85"/>
                    <a:gd name="T35" fmla="*/ 392 h 183"/>
                    <a:gd name="T36" fmla="*/ 54 w 85"/>
                    <a:gd name="T37" fmla="*/ 413 h 183"/>
                    <a:gd name="T38" fmla="*/ 80 w 85"/>
                    <a:gd name="T39" fmla="*/ 424 h 183"/>
                    <a:gd name="T40" fmla="*/ 107 w 85"/>
                    <a:gd name="T41" fmla="*/ 432 h 183"/>
                    <a:gd name="T42" fmla="*/ 129 w 85"/>
                    <a:gd name="T43" fmla="*/ 451 h 183"/>
                    <a:gd name="T44" fmla="*/ 145 w 85"/>
                    <a:gd name="T45" fmla="*/ 483 h 183"/>
                    <a:gd name="T46" fmla="*/ 150 w 85"/>
                    <a:gd name="T47" fmla="*/ 459 h 183"/>
                    <a:gd name="T48" fmla="*/ 166 w 85"/>
                    <a:gd name="T49" fmla="*/ 443 h 183"/>
                    <a:gd name="T50" fmla="*/ 180 w 85"/>
                    <a:gd name="T51" fmla="*/ 413 h 183"/>
                    <a:gd name="T52" fmla="*/ 166 w 85"/>
                    <a:gd name="T53" fmla="*/ 400 h 183"/>
                    <a:gd name="T54" fmla="*/ 188 w 85"/>
                    <a:gd name="T55" fmla="*/ 381 h 183"/>
                    <a:gd name="T56" fmla="*/ 190 w 85"/>
                    <a:gd name="T57" fmla="*/ 347 h 183"/>
                    <a:gd name="T58" fmla="*/ 193 w 85"/>
                    <a:gd name="T59" fmla="*/ 315 h 183"/>
                    <a:gd name="T60" fmla="*/ 225 w 85"/>
                    <a:gd name="T61" fmla="*/ 221 h 183"/>
                    <a:gd name="T62" fmla="*/ 212 w 85"/>
                    <a:gd name="T63" fmla="*/ 141 h 183"/>
                    <a:gd name="T64" fmla="*/ 207 w 85"/>
                    <a:gd name="T65" fmla="*/ 123 h 183"/>
                    <a:gd name="T66" fmla="*/ 193 w 85"/>
                    <a:gd name="T67" fmla="*/ 112 h 183"/>
                    <a:gd name="T68" fmla="*/ 190 w 85"/>
                    <a:gd name="T69" fmla="*/ 69 h 183"/>
                    <a:gd name="T70" fmla="*/ 196 w 85"/>
                    <a:gd name="T71" fmla="*/ 43 h 18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85" h="183">
                      <a:moveTo>
                        <a:pt x="70" y="0"/>
                      </a:moveTo>
                      <a:cubicBezTo>
                        <a:pt x="68" y="0"/>
                        <a:pt x="68" y="4"/>
                        <a:pt x="66" y="6"/>
                      </a:cubicBezTo>
                      <a:cubicBezTo>
                        <a:pt x="65" y="8"/>
                        <a:pt x="64" y="10"/>
                        <a:pt x="64" y="14"/>
                      </a:cubicBezTo>
                      <a:cubicBezTo>
                        <a:pt x="65" y="18"/>
                        <a:pt x="65" y="24"/>
                        <a:pt x="65" y="26"/>
                      </a:cubicBezTo>
                      <a:cubicBezTo>
                        <a:pt x="66" y="29"/>
                        <a:pt x="70" y="31"/>
                        <a:pt x="66" y="33"/>
                      </a:cubicBezTo>
                      <a:cubicBezTo>
                        <a:pt x="63" y="35"/>
                        <a:pt x="61" y="36"/>
                        <a:pt x="60" y="35"/>
                      </a:cubicBezTo>
                      <a:cubicBezTo>
                        <a:pt x="58" y="33"/>
                        <a:pt x="55" y="31"/>
                        <a:pt x="53" y="32"/>
                      </a:cubicBezTo>
                      <a:cubicBezTo>
                        <a:pt x="50" y="33"/>
                        <a:pt x="47" y="32"/>
                        <a:pt x="45" y="34"/>
                      </a:cubicBezTo>
                      <a:cubicBezTo>
                        <a:pt x="44" y="36"/>
                        <a:pt x="41" y="37"/>
                        <a:pt x="41" y="38"/>
                      </a:cubicBezTo>
                      <a:cubicBezTo>
                        <a:pt x="41" y="40"/>
                        <a:pt x="41" y="42"/>
                        <a:pt x="37" y="41"/>
                      </a:cubicBezTo>
                      <a:cubicBezTo>
                        <a:pt x="34" y="40"/>
                        <a:pt x="34" y="42"/>
                        <a:pt x="31" y="42"/>
                      </a:cubicBezTo>
                      <a:cubicBezTo>
                        <a:pt x="29" y="41"/>
                        <a:pt x="25" y="40"/>
                        <a:pt x="25" y="43"/>
                      </a:cubicBezTo>
                      <a:cubicBezTo>
                        <a:pt x="24" y="47"/>
                        <a:pt x="24" y="47"/>
                        <a:pt x="21" y="48"/>
                      </a:cubicBezTo>
                      <a:cubicBezTo>
                        <a:pt x="18" y="50"/>
                        <a:pt x="18" y="50"/>
                        <a:pt x="15" y="54"/>
                      </a:cubicBezTo>
                      <a:cubicBezTo>
                        <a:pt x="11" y="59"/>
                        <a:pt x="9" y="63"/>
                        <a:pt x="7" y="64"/>
                      </a:cubicBezTo>
                      <a:cubicBezTo>
                        <a:pt x="5" y="65"/>
                        <a:pt x="0" y="66"/>
                        <a:pt x="2" y="69"/>
                      </a:cubicBezTo>
                      <a:cubicBezTo>
                        <a:pt x="4" y="72"/>
                        <a:pt x="6" y="72"/>
                        <a:pt x="8" y="73"/>
                      </a:cubicBezTo>
                      <a:cubicBezTo>
                        <a:pt x="11" y="73"/>
                        <a:pt x="13" y="78"/>
                        <a:pt x="15" y="78"/>
                      </a:cubicBezTo>
                      <a:cubicBezTo>
                        <a:pt x="17" y="78"/>
                        <a:pt x="18" y="78"/>
                        <a:pt x="16" y="81"/>
                      </a:cubicBezTo>
                      <a:cubicBezTo>
                        <a:pt x="13" y="84"/>
                        <a:pt x="13" y="82"/>
                        <a:pt x="11" y="83"/>
                      </a:cubicBezTo>
                      <a:cubicBezTo>
                        <a:pt x="8" y="83"/>
                        <a:pt x="6" y="81"/>
                        <a:pt x="4" y="83"/>
                      </a:cubicBezTo>
                      <a:cubicBezTo>
                        <a:pt x="2" y="84"/>
                        <a:pt x="2" y="86"/>
                        <a:pt x="2" y="90"/>
                      </a:cubicBezTo>
                      <a:cubicBezTo>
                        <a:pt x="2" y="93"/>
                        <a:pt x="3" y="96"/>
                        <a:pt x="6" y="96"/>
                      </a:cubicBezTo>
                      <a:cubicBezTo>
                        <a:pt x="8" y="97"/>
                        <a:pt x="11" y="97"/>
                        <a:pt x="12" y="99"/>
                      </a:cubicBezTo>
                      <a:cubicBezTo>
                        <a:pt x="12" y="101"/>
                        <a:pt x="12" y="104"/>
                        <a:pt x="11" y="107"/>
                      </a:cubicBezTo>
                      <a:cubicBezTo>
                        <a:pt x="11" y="110"/>
                        <a:pt x="8" y="113"/>
                        <a:pt x="8" y="115"/>
                      </a:cubicBezTo>
                      <a:cubicBezTo>
                        <a:pt x="7" y="117"/>
                        <a:pt x="7" y="119"/>
                        <a:pt x="8" y="120"/>
                      </a:cubicBezTo>
                      <a:cubicBezTo>
                        <a:pt x="10" y="121"/>
                        <a:pt x="10" y="119"/>
                        <a:pt x="15" y="117"/>
                      </a:cubicBezTo>
                      <a:cubicBezTo>
                        <a:pt x="19" y="115"/>
                        <a:pt x="22" y="116"/>
                        <a:pt x="22" y="119"/>
                      </a:cubicBezTo>
                      <a:cubicBezTo>
                        <a:pt x="22" y="122"/>
                        <a:pt x="22" y="122"/>
                        <a:pt x="20" y="125"/>
                      </a:cubicBezTo>
                      <a:cubicBezTo>
                        <a:pt x="18" y="128"/>
                        <a:pt x="17" y="130"/>
                        <a:pt x="18" y="133"/>
                      </a:cubicBezTo>
                      <a:cubicBezTo>
                        <a:pt x="19" y="135"/>
                        <a:pt x="19" y="139"/>
                        <a:pt x="21" y="138"/>
                      </a:cubicBezTo>
                      <a:cubicBezTo>
                        <a:pt x="23" y="138"/>
                        <a:pt x="25" y="138"/>
                        <a:pt x="25" y="140"/>
                      </a:cubicBezTo>
                      <a:cubicBezTo>
                        <a:pt x="26" y="142"/>
                        <a:pt x="27" y="141"/>
                        <a:pt x="29" y="141"/>
                      </a:cubicBezTo>
                      <a:cubicBezTo>
                        <a:pt x="31" y="141"/>
                        <a:pt x="33" y="140"/>
                        <a:pt x="33" y="142"/>
                      </a:cubicBezTo>
                      <a:cubicBezTo>
                        <a:pt x="32" y="145"/>
                        <a:pt x="32" y="146"/>
                        <a:pt x="29" y="147"/>
                      </a:cubicBezTo>
                      <a:cubicBezTo>
                        <a:pt x="26" y="148"/>
                        <a:pt x="23" y="149"/>
                        <a:pt x="22" y="150"/>
                      </a:cubicBezTo>
                      <a:cubicBezTo>
                        <a:pt x="20" y="151"/>
                        <a:pt x="19" y="151"/>
                        <a:pt x="20" y="155"/>
                      </a:cubicBezTo>
                      <a:cubicBezTo>
                        <a:pt x="22" y="160"/>
                        <a:pt x="23" y="163"/>
                        <a:pt x="25" y="162"/>
                      </a:cubicBezTo>
                      <a:cubicBezTo>
                        <a:pt x="27" y="160"/>
                        <a:pt x="30" y="158"/>
                        <a:pt x="30" y="159"/>
                      </a:cubicBezTo>
                      <a:cubicBezTo>
                        <a:pt x="30" y="161"/>
                        <a:pt x="32" y="163"/>
                        <a:pt x="34" y="163"/>
                      </a:cubicBezTo>
                      <a:cubicBezTo>
                        <a:pt x="36" y="163"/>
                        <a:pt x="38" y="163"/>
                        <a:pt x="40" y="162"/>
                      </a:cubicBezTo>
                      <a:cubicBezTo>
                        <a:pt x="42" y="161"/>
                        <a:pt x="42" y="158"/>
                        <a:pt x="45" y="160"/>
                      </a:cubicBezTo>
                      <a:cubicBezTo>
                        <a:pt x="47" y="163"/>
                        <a:pt x="49" y="165"/>
                        <a:pt x="48" y="169"/>
                      </a:cubicBezTo>
                      <a:cubicBezTo>
                        <a:pt x="47" y="172"/>
                        <a:pt x="47" y="176"/>
                        <a:pt x="48" y="177"/>
                      </a:cubicBezTo>
                      <a:cubicBezTo>
                        <a:pt x="50" y="179"/>
                        <a:pt x="51" y="183"/>
                        <a:pt x="54" y="181"/>
                      </a:cubicBezTo>
                      <a:cubicBezTo>
                        <a:pt x="57" y="179"/>
                        <a:pt x="60" y="174"/>
                        <a:pt x="61" y="174"/>
                      </a:cubicBezTo>
                      <a:cubicBezTo>
                        <a:pt x="56" y="172"/>
                        <a:pt x="56" y="172"/>
                        <a:pt x="56" y="172"/>
                      </a:cubicBezTo>
                      <a:cubicBezTo>
                        <a:pt x="56" y="172"/>
                        <a:pt x="57" y="171"/>
                        <a:pt x="58" y="170"/>
                      </a:cubicBezTo>
                      <a:cubicBezTo>
                        <a:pt x="59" y="169"/>
                        <a:pt x="62" y="169"/>
                        <a:pt x="62" y="166"/>
                      </a:cubicBezTo>
                      <a:cubicBezTo>
                        <a:pt x="62" y="164"/>
                        <a:pt x="61" y="161"/>
                        <a:pt x="62" y="160"/>
                      </a:cubicBezTo>
                      <a:cubicBezTo>
                        <a:pt x="64" y="159"/>
                        <a:pt x="66" y="158"/>
                        <a:pt x="67" y="155"/>
                      </a:cubicBezTo>
                      <a:cubicBezTo>
                        <a:pt x="67" y="155"/>
                        <a:pt x="66" y="154"/>
                        <a:pt x="64" y="154"/>
                      </a:cubicBezTo>
                      <a:cubicBezTo>
                        <a:pt x="62" y="154"/>
                        <a:pt x="61" y="151"/>
                        <a:pt x="62" y="150"/>
                      </a:cubicBezTo>
                      <a:cubicBezTo>
                        <a:pt x="63" y="148"/>
                        <a:pt x="64" y="148"/>
                        <a:pt x="66" y="147"/>
                      </a:cubicBezTo>
                      <a:cubicBezTo>
                        <a:pt x="68" y="146"/>
                        <a:pt x="70" y="147"/>
                        <a:pt x="70" y="143"/>
                      </a:cubicBezTo>
                      <a:cubicBezTo>
                        <a:pt x="70" y="138"/>
                        <a:pt x="70" y="136"/>
                        <a:pt x="71" y="134"/>
                      </a:cubicBezTo>
                      <a:cubicBezTo>
                        <a:pt x="72" y="133"/>
                        <a:pt x="71" y="130"/>
                        <a:pt x="71" y="130"/>
                      </a:cubicBezTo>
                      <a:cubicBezTo>
                        <a:pt x="71" y="130"/>
                        <a:pt x="70" y="130"/>
                        <a:pt x="69" y="126"/>
                      </a:cubicBezTo>
                      <a:cubicBezTo>
                        <a:pt x="69" y="123"/>
                        <a:pt x="69" y="122"/>
                        <a:pt x="72" y="118"/>
                      </a:cubicBezTo>
                      <a:cubicBezTo>
                        <a:pt x="74" y="115"/>
                        <a:pt x="80" y="100"/>
                        <a:pt x="82" y="95"/>
                      </a:cubicBezTo>
                      <a:cubicBezTo>
                        <a:pt x="83" y="91"/>
                        <a:pt x="85" y="89"/>
                        <a:pt x="84" y="83"/>
                      </a:cubicBezTo>
                      <a:cubicBezTo>
                        <a:pt x="82" y="76"/>
                        <a:pt x="80" y="79"/>
                        <a:pt x="79" y="73"/>
                      </a:cubicBezTo>
                      <a:cubicBezTo>
                        <a:pt x="78" y="67"/>
                        <a:pt x="79" y="59"/>
                        <a:pt x="79" y="53"/>
                      </a:cubicBezTo>
                      <a:cubicBezTo>
                        <a:pt x="78" y="47"/>
                        <a:pt x="79" y="43"/>
                        <a:pt x="77" y="42"/>
                      </a:cubicBezTo>
                      <a:cubicBezTo>
                        <a:pt x="76" y="40"/>
                        <a:pt x="77" y="43"/>
                        <a:pt x="77" y="46"/>
                      </a:cubicBezTo>
                      <a:cubicBezTo>
                        <a:pt x="77" y="49"/>
                        <a:pt x="77" y="52"/>
                        <a:pt x="75" y="50"/>
                      </a:cubicBezTo>
                      <a:cubicBezTo>
                        <a:pt x="73" y="48"/>
                        <a:pt x="72" y="47"/>
                        <a:pt x="72" y="42"/>
                      </a:cubicBezTo>
                      <a:cubicBezTo>
                        <a:pt x="72" y="38"/>
                        <a:pt x="73" y="35"/>
                        <a:pt x="73" y="32"/>
                      </a:cubicBezTo>
                      <a:cubicBezTo>
                        <a:pt x="73" y="30"/>
                        <a:pt x="72" y="28"/>
                        <a:pt x="71" y="26"/>
                      </a:cubicBezTo>
                      <a:cubicBezTo>
                        <a:pt x="70" y="25"/>
                        <a:pt x="71" y="24"/>
                        <a:pt x="73" y="23"/>
                      </a:cubicBezTo>
                      <a:cubicBezTo>
                        <a:pt x="74" y="22"/>
                        <a:pt x="74" y="20"/>
                        <a:pt x="73" y="16"/>
                      </a:cubicBezTo>
                      <a:cubicBezTo>
                        <a:pt x="73" y="12"/>
                        <a:pt x="73" y="1"/>
                        <a:pt x="70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3" name="Freeform 26">
                  <a:extLst>
                    <a:ext uri="{FF2B5EF4-FFF2-40B4-BE49-F238E27FC236}">
                      <a16:creationId xmlns:a16="http://schemas.microsoft.com/office/drawing/2014/main" id="{184D6DD7-6352-43AA-B2B6-2210C2E1CB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7370" y="3559465"/>
                  <a:ext cx="92557" cy="69785"/>
                </a:xfrm>
                <a:custGeom>
                  <a:avLst/>
                  <a:gdLst>
                    <a:gd name="T0" fmla="*/ 40 w 19"/>
                    <a:gd name="T1" fmla="*/ 16 h 14"/>
                    <a:gd name="T2" fmla="*/ 30 w 19"/>
                    <a:gd name="T3" fmla="*/ 11 h 14"/>
                    <a:gd name="T4" fmla="*/ 19 w 19"/>
                    <a:gd name="T5" fmla="*/ 8 h 14"/>
                    <a:gd name="T6" fmla="*/ 5 w 19"/>
                    <a:gd name="T7" fmla="*/ 5 h 14"/>
                    <a:gd name="T8" fmla="*/ 8 w 19"/>
                    <a:gd name="T9" fmla="*/ 24 h 14"/>
                    <a:gd name="T10" fmla="*/ 32 w 19"/>
                    <a:gd name="T11" fmla="*/ 26 h 14"/>
                    <a:gd name="T12" fmla="*/ 48 w 19"/>
                    <a:gd name="T13" fmla="*/ 34 h 14"/>
                    <a:gd name="T14" fmla="*/ 48 w 19"/>
                    <a:gd name="T15" fmla="*/ 24 h 14"/>
                    <a:gd name="T16" fmla="*/ 40 w 19"/>
                    <a:gd name="T17" fmla="*/ 16 h 1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14">
                      <a:moveTo>
                        <a:pt x="15" y="6"/>
                      </a:moveTo>
                      <a:cubicBezTo>
                        <a:pt x="13" y="6"/>
                        <a:pt x="12" y="6"/>
                        <a:pt x="11" y="4"/>
                      </a:cubicBezTo>
                      <a:cubicBezTo>
                        <a:pt x="10" y="3"/>
                        <a:pt x="9" y="3"/>
                        <a:pt x="7" y="3"/>
                      </a:cubicBezTo>
                      <a:cubicBezTo>
                        <a:pt x="5" y="3"/>
                        <a:pt x="3" y="0"/>
                        <a:pt x="2" y="2"/>
                      </a:cubicBezTo>
                      <a:cubicBezTo>
                        <a:pt x="1" y="5"/>
                        <a:pt x="0" y="8"/>
                        <a:pt x="3" y="9"/>
                      </a:cubicBezTo>
                      <a:cubicBezTo>
                        <a:pt x="7" y="10"/>
                        <a:pt x="9" y="9"/>
                        <a:pt x="12" y="10"/>
                      </a:cubicBezTo>
                      <a:cubicBezTo>
                        <a:pt x="14" y="11"/>
                        <a:pt x="16" y="14"/>
                        <a:pt x="18" y="13"/>
                      </a:cubicBezTo>
                      <a:cubicBezTo>
                        <a:pt x="19" y="13"/>
                        <a:pt x="19" y="11"/>
                        <a:pt x="18" y="9"/>
                      </a:cubicBezTo>
                      <a:cubicBezTo>
                        <a:pt x="18" y="7"/>
                        <a:pt x="15" y="6"/>
                        <a:pt x="15" y="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4" name="Freeform 27">
                  <a:extLst>
                    <a:ext uri="{FF2B5EF4-FFF2-40B4-BE49-F238E27FC236}">
                      <a16:creationId xmlns:a16="http://schemas.microsoft.com/office/drawing/2014/main" id="{2E4A62F4-2EFB-4A1B-A4F1-65266BCC62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0927" y="3680173"/>
                  <a:ext cx="67150" cy="105620"/>
                </a:xfrm>
                <a:custGeom>
                  <a:avLst/>
                  <a:gdLst>
                    <a:gd name="T0" fmla="*/ 13 w 14"/>
                    <a:gd name="T1" fmla="*/ 3 h 21"/>
                    <a:gd name="T2" fmla="*/ 8 w 14"/>
                    <a:gd name="T3" fmla="*/ 13 h 21"/>
                    <a:gd name="T4" fmla="*/ 24 w 14"/>
                    <a:gd name="T5" fmla="*/ 29 h 21"/>
                    <a:gd name="T6" fmla="*/ 24 w 14"/>
                    <a:gd name="T7" fmla="*/ 48 h 21"/>
                    <a:gd name="T8" fmla="*/ 34 w 14"/>
                    <a:gd name="T9" fmla="*/ 51 h 21"/>
                    <a:gd name="T10" fmla="*/ 37 w 14"/>
                    <a:gd name="T11" fmla="*/ 37 h 21"/>
                    <a:gd name="T12" fmla="*/ 29 w 14"/>
                    <a:gd name="T13" fmla="*/ 19 h 21"/>
                    <a:gd name="T14" fmla="*/ 13 w 14"/>
                    <a:gd name="T15" fmla="*/ 3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4" h="21">
                      <a:moveTo>
                        <a:pt x="5" y="1"/>
                      </a:moveTo>
                      <a:cubicBezTo>
                        <a:pt x="3" y="2"/>
                        <a:pt x="0" y="2"/>
                        <a:pt x="3" y="5"/>
                      </a:cubicBezTo>
                      <a:cubicBezTo>
                        <a:pt x="5" y="7"/>
                        <a:pt x="8" y="8"/>
                        <a:pt x="9" y="11"/>
                      </a:cubicBezTo>
                      <a:cubicBezTo>
                        <a:pt x="9" y="13"/>
                        <a:pt x="10" y="17"/>
                        <a:pt x="9" y="18"/>
                      </a:cubicBezTo>
                      <a:cubicBezTo>
                        <a:pt x="9" y="20"/>
                        <a:pt x="12" y="21"/>
                        <a:pt x="13" y="19"/>
                      </a:cubicBezTo>
                      <a:cubicBezTo>
                        <a:pt x="14" y="18"/>
                        <a:pt x="14" y="16"/>
                        <a:pt x="14" y="14"/>
                      </a:cubicBezTo>
                      <a:cubicBezTo>
                        <a:pt x="14" y="12"/>
                        <a:pt x="13" y="10"/>
                        <a:pt x="11" y="7"/>
                      </a:cubicBezTo>
                      <a:cubicBezTo>
                        <a:pt x="9" y="5"/>
                        <a:pt x="8" y="0"/>
                        <a:pt x="5" y="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5" name="Freeform 28">
                  <a:extLst>
                    <a:ext uri="{FF2B5EF4-FFF2-40B4-BE49-F238E27FC236}">
                      <a16:creationId xmlns:a16="http://schemas.microsoft.com/office/drawing/2014/main" id="{BF4D86F8-63ED-4BA8-873B-F6D642ACDC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6104" y="3272782"/>
                  <a:ext cx="43557" cy="39607"/>
                </a:xfrm>
                <a:custGeom>
                  <a:avLst/>
                  <a:gdLst>
                    <a:gd name="T0" fmla="*/ 5 w 9"/>
                    <a:gd name="T1" fmla="*/ 3 h 8"/>
                    <a:gd name="T2" fmla="*/ 3 w 9"/>
                    <a:gd name="T3" fmla="*/ 16 h 8"/>
                    <a:gd name="T4" fmla="*/ 16 w 9"/>
                    <a:gd name="T5" fmla="*/ 21 h 8"/>
                    <a:gd name="T6" fmla="*/ 21 w 9"/>
                    <a:gd name="T7" fmla="*/ 13 h 8"/>
                    <a:gd name="T8" fmla="*/ 5 w 9"/>
                    <a:gd name="T9" fmla="*/ 3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2" y="1"/>
                      </a:moveTo>
                      <a:cubicBezTo>
                        <a:pt x="1" y="2"/>
                        <a:pt x="0" y="4"/>
                        <a:pt x="1" y="6"/>
                      </a:cubicBezTo>
                      <a:cubicBezTo>
                        <a:pt x="3" y="7"/>
                        <a:pt x="4" y="8"/>
                        <a:pt x="6" y="8"/>
                      </a:cubicBezTo>
                      <a:cubicBezTo>
                        <a:pt x="8" y="8"/>
                        <a:pt x="9" y="6"/>
                        <a:pt x="8" y="5"/>
                      </a:cubicBezTo>
                      <a:cubicBezTo>
                        <a:pt x="8" y="4"/>
                        <a:pt x="4" y="0"/>
                        <a:pt x="2" y="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6" name="Freeform 29">
                  <a:extLst>
                    <a:ext uri="{FF2B5EF4-FFF2-40B4-BE49-F238E27FC236}">
                      <a16:creationId xmlns:a16="http://schemas.microsoft.com/office/drawing/2014/main" id="{04DC4FE3-835C-43AD-938E-3CB5C4054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9661" y="3116238"/>
                  <a:ext cx="49001" cy="69785"/>
                </a:xfrm>
                <a:custGeom>
                  <a:avLst/>
                  <a:gdLst>
                    <a:gd name="T0" fmla="*/ 16 w 10"/>
                    <a:gd name="T1" fmla="*/ 8 h 14"/>
                    <a:gd name="T2" fmla="*/ 8 w 10"/>
                    <a:gd name="T3" fmla="*/ 3 h 14"/>
                    <a:gd name="T4" fmla="*/ 0 w 10"/>
                    <a:gd name="T5" fmla="*/ 5 h 14"/>
                    <a:gd name="T6" fmla="*/ 11 w 10"/>
                    <a:gd name="T7" fmla="*/ 21 h 14"/>
                    <a:gd name="T8" fmla="*/ 22 w 10"/>
                    <a:gd name="T9" fmla="*/ 37 h 14"/>
                    <a:gd name="T10" fmla="*/ 24 w 10"/>
                    <a:gd name="T11" fmla="*/ 19 h 14"/>
                    <a:gd name="T12" fmla="*/ 27 w 10"/>
                    <a:gd name="T13" fmla="*/ 11 h 14"/>
                    <a:gd name="T14" fmla="*/ 16 w 10"/>
                    <a:gd name="T15" fmla="*/ 8 h 1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0" h="14">
                      <a:moveTo>
                        <a:pt x="6" y="3"/>
                      </a:moveTo>
                      <a:cubicBezTo>
                        <a:pt x="5" y="3"/>
                        <a:pt x="5" y="1"/>
                        <a:pt x="3" y="1"/>
                      </a:cubicBezTo>
                      <a:cubicBezTo>
                        <a:pt x="2" y="1"/>
                        <a:pt x="0" y="0"/>
                        <a:pt x="0" y="2"/>
                      </a:cubicBezTo>
                      <a:cubicBezTo>
                        <a:pt x="1" y="4"/>
                        <a:pt x="3" y="7"/>
                        <a:pt x="4" y="8"/>
                      </a:cubicBezTo>
                      <a:cubicBezTo>
                        <a:pt x="5" y="9"/>
                        <a:pt x="8" y="14"/>
                        <a:pt x="8" y="14"/>
                      </a:cubicBezTo>
                      <a:cubicBezTo>
                        <a:pt x="8" y="14"/>
                        <a:pt x="8" y="9"/>
                        <a:pt x="9" y="7"/>
                      </a:cubicBezTo>
                      <a:cubicBezTo>
                        <a:pt x="9" y="6"/>
                        <a:pt x="10" y="4"/>
                        <a:pt x="10" y="4"/>
                      </a:cubicBezTo>
                      <a:cubicBezTo>
                        <a:pt x="9" y="3"/>
                        <a:pt x="6" y="3"/>
                        <a:pt x="6" y="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7" name="Freeform 30">
                  <a:extLst>
                    <a:ext uri="{FF2B5EF4-FFF2-40B4-BE49-F238E27FC236}">
                      <a16:creationId xmlns:a16="http://schemas.microsoft.com/office/drawing/2014/main" id="{653F2505-F846-4223-8801-4F7F0A7A53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4836" y="2899340"/>
                  <a:ext cx="87113" cy="86760"/>
                </a:xfrm>
                <a:custGeom>
                  <a:avLst/>
                  <a:gdLst>
                    <a:gd name="T0" fmla="*/ 27 w 18"/>
                    <a:gd name="T1" fmla="*/ 16 h 17"/>
                    <a:gd name="T2" fmla="*/ 21 w 18"/>
                    <a:gd name="T3" fmla="*/ 8 h 17"/>
                    <a:gd name="T4" fmla="*/ 16 w 18"/>
                    <a:gd name="T5" fmla="*/ 3 h 17"/>
                    <a:gd name="T6" fmla="*/ 11 w 18"/>
                    <a:gd name="T7" fmla="*/ 14 h 17"/>
                    <a:gd name="T8" fmla="*/ 5 w 18"/>
                    <a:gd name="T9" fmla="*/ 27 h 17"/>
                    <a:gd name="T10" fmla="*/ 19 w 18"/>
                    <a:gd name="T11" fmla="*/ 41 h 17"/>
                    <a:gd name="T12" fmla="*/ 29 w 18"/>
                    <a:gd name="T13" fmla="*/ 43 h 17"/>
                    <a:gd name="T14" fmla="*/ 43 w 18"/>
                    <a:gd name="T15" fmla="*/ 41 h 17"/>
                    <a:gd name="T16" fmla="*/ 48 w 18"/>
                    <a:gd name="T17" fmla="*/ 32 h 17"/>
                    <a:gd name="T18" fmla="*/ 37 w 18"/>
                    <a:gd name="T19" fmla="*/ 19 h 17"/>
                    <a:gd name="T20" fmla="*/ 27 w 18"/>
                    <a:gd name="T21" fmla="*/ 16 h 1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8" h="17">
                      <a:moveTo>
                        <a:pt x="10" y="6"/>
                      </a:moveTo>
                      <a:cubicBezTo>
                        <a:pt x="10" y="5"/>
                        <a:pt x="8" y="3"/>
                        <a:pt x="8" y="3"/>
                      </a:cubicBezTo>
                      <a:cubicBezTo>
                        <a:pt x="7" y="3"/>
                        <a:pt x="6" y="2"/>
                        <a:pt x="6" y="1"/>
                      </a:cubicBezTo>
                      <a:cubicBezTo>
                        <a:pt x="5" y="0"/>
                        <a:pt x="5" y="3"/>
                        <a:pt x="4" y="5"/>
                      </a:cubicBezTo>
                      <a:cubicBezTo>
                        <a:pt x="3" y="6"/>
                        <a:pt x="0" y="7"/>
                        <a:pt x="2" y="10"/>
                      </a:cubicBezTo>
                      <a:cubicBezTo>
                        <a:pt x="4" y="12"/>
                        <a:pt x="5" y="14"/>
                        <a:pt x="7" y="15"/>
                      </a:cubicBezTo>
                      <a:cubicBezTo>
                        <a:pt x="8" y="16"/>
                        <a:pt x="8" y="17"/>
                        <a:pt x="11" y="16"/>
                      </a:cubicBezTo>
                      <a:cubicBezTo>
                        <a:pt x="14" y="15"/>
                        <a:pt x="16" y="13"/>
                        <a:pt x="16" y="15"/>
                      </a:cubicBezTo>
                      <a:cubicBezTo>
                        <a:pt x="17" y="17"/>
                        <a:pt x="18" y="15"/>
                        <a:pt x="18" y="12"/>
                      </a:cubicBezTo>
                      <a:cubicBezTo>
                        <a:pt x="17" y="10"/>
                        <a:pt x="16" y="7"/>
                        <a:pt x="14" y="7"/>
                      </a:cubicBezTo>
                      <a:cubicBezTo>
                        <a:pt x="13" y="7"/>
                        <a:pt x="10" y="7"/>
                        <a:pt x="10" y="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8" name="Freeform 31">
                  <a:extLst>
                    <a:ext uri="{FF2B5EF4-FFF2-40B4-BE49-F238E27FC236}">
                      <a16:creationId xmlns:a16="http://schemas.microsoft.com/office/drawing/2014/main" id="{670FBC20-C126-486F-8A9C-6CF0374AAD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6798" y="2757885"/>
                  <a:ext cx="49001" cy="35836"/>
                </a:xfrm>
                <a:custGeom>
                  <a:avLst/>
                  <a:gdLst>
                    <a:gd name="T0" fmla="*/ 16 w 10"/>
                    <a:gd name="T1" fmla="*/ 8 h 7"/>
                    <a:gd name="T2" fmla="*/ 8 w 10"/>
                    <a:gd name="T3" fmla="*/ 3 h 7"/>
                    <a:gd name="T4" fmla="*/ 3 w 10"/>
                    <a:gd name="T5" fmla="*/ 8 h 7"/>
                    <a:gd name="T6" fmla="*/ 16 w 10"/>
                    <a:gd name="T7" fmla="*/ 19 h 7"/>
                    <a:gd name="T8" fmla="*/ 27 w 10"/>
                    <a:gd name="T9" fmla="*/ 14 h 7"/>
                    <a:gd name="T10" fmla="*/ 16 w 10"/>
                    <a:gd name="T11" fmla="*/ 8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0" h="7">
                      <a:moveTo>
                        <a:pt x="6" y="3"/>
                      </a:moveTo>
                      <a:cubicBezTo>
                        <a:pt x="5" y="3"/>
                        <a:pt x="3" y="2"/>
                        <a:pt x="3" y="1"/>
                      </a:cubicBezTo>
                      <a:cubicBezTo>
                        <a:pt x="2" y="1"/>
                        <a:pt x="0" y="0"/>
                        <a:pt x="1" y="3"/>
                      </a:cubicBezTo>
                      <a:cubicBezTo>
                        <a:pt x="3" y="6"/>
                        <a:pt x="5" y="7"/>
                        <a:pt x="6" y="7"/>
                      </a:cubicBezTo>
                      <a:cubicBezTo>
                        <a:pt x="8" y="6"/>
                        <a:pt x="9" y="6"/>
                        <a:pt x="10" y="5"/>
                      </a:cubicBezTo>
                      <a:cubicBezTo>
                        <a:pt x="10" y="4"/>
                        <a:pt x="6" y="3"/>
                        <a:pt x="6" y="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9" name="Freeform 32">
                  <a:extLst>
                    <a:ext uri="{FF2B5EF4-FFF2-40B4-BE49-F238E27FC236}">
                      <a16:creationId xmlns:a16="http://schemas.microsoft.com/office/drawing/2014/main" id="{E79FA761-FAC7-4340-884D-535922CC2F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1329" y="1937444"/>
                  <a:ext cx="98003" cy="50924"/>
                </a:xfrm>
                <a:custGeom>
                  <a:avLst/>
                  <a:gdLst>
                    <a:gd name="T0" fmla="*/ 27 w 20"/>
                    <a:gd name="T1" fmla="*/ 3 h 10"/>
                    <a:gd name="T2" fmla="*/ 11 w 20"/>
                    <a:gd name="T3" fmla="*/ 3 h 10"/>
                    <a:gd name="T4" fmla="*/ 5 w 20"/>
                    <a:gd name="T5" fmla="*/ 11 h 10"/>
                    <a:gd name="T6" fmla="*/ 27 w 20"/>
                    <a:gd name="T7" fmla="*/ 19 h 10"/>
                    <a:gd name="T8" fmla="*/ 32 w 20"/>
                    <a:gd name="T9" fmla="*/ 27 h 10"/>
                    <a:gd name="T10" fmla="*/ 43 w 20"/>
                    <a:gd name="T11" fmla="*/ 24 h 10"/>
                    <a:gd name="T12" fmla="*/ 54 w 20"/>
                    <a:gd name="T13" fmla="*/ 27 h 10"/>
                    <a:gd name="T14" fmla="*/ 43 w 20"/>
                    <a:gd name="T15" fmla="*/ 16 h 10"/>
                    <a:gd name="T16" fmla="*/ 27 w 20"/>
                    <a:gd name="T17" fmla="*/ 3 h 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0" h="10">
                      <a:moveTo>
                        <a:pt x="10" y="1"/>
                      </a:moveTo>
                      <a:cubicBezTo>
                        <a:pt x="8" y="0"/>
                        <a:pt x="5" y="0"/>
                        <a:pt x="4" y="1"/>
                      </a:cubicBezTo>
                      <a:cubicBezTo>
                        <a:pt x="2" y="1"/>
                        <a:pt x="0" y="2"/>
                        <a:pt x="2" y="4"/>
                      </a:cubicBezTo>
                      <a:cubicBezTo>
                        <a:pt x="5" y="6"/>
                        <a:pt x="8" y="7"/>
                        <a:pt x="10" y="7"/>
                      </a:cubicBezTo>
                      <a:cubicBezTo>
                        <a:pt x="11" y="7"/>
                        <a:pt x="11" y="9"/>
                        <a:pt x="12" y="10"/>
                      </a:cubicBezTo>
                      <a:cubicBezTo>
                        <a:pt x="13" y="10"/>
                        <a:pt x="15" y="9"/>
                        <a:pt x="16" y="9"/>
                      </a:cubicBezTo>
                      <a:cubicBezTo>
                        <a:pt x="18" y="9"/>
                        <a:pt x="20" y="10"/>
                        <a:pt x="20" y="10"/>
                      </a:cubicBezTo>
                      <a:cubicBezTo>
                        <a:pt x="20" y="10"/>
                        <a:pt x="18" y="7"/>
                        <a:pt x="16" y="6"/>
                      </a:cubicBezTo>
                      <a:cubicBezTo>
                        <a:pt x="14" y="5"/>
                        <a:pt x="12" y="1"/>
                        <a:pt x="10" y="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0" name="Freeform 33">
                  <a:extLst>
                    <a:ext uri="{FF2B5EF4-FFF2-40B4-BE49-F238E27FC236}">
                      <a16:creationId xmlns:a16="http://schemas.microsoft.com/office/drawing/2014/main" id="{79FB5527-CE82-427D-9F4C-D04BE1CC52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9150" y="5281449"/>
                  <a:ext cx="34482" cy="45266"/>
                </a:xfrm>
                <a:custGeom>
                  <a:avLst/>
                  <a:gdLst>
                    <a:gd name="T0" fmla="*/ 19 w 7"/>
                    <a:gd name="T1" fmla="*/ 5 h 9"/>
                    <a:gd name="T2" fmla="*/ 8 w 7"/>
                    <a:gd name="T3" fmla="*/ 3 h 9"/>
                    <a:gd name="T4" fmla="*/ 0 w 7"/>
                    <a:gd name="T5" fmla="*/ 13 h 9"/>
                    <a:gd name="T6" fmla="*/ 0 w 7"/>
                    <a:gd name="T7" fmla="*/ 21 h 9"/>
                    <a:gd name="T8" fmla="*/ 8 w 7"/>
                    <a:gd name="T9" fmla="*/ 21 h 9"/>
                    <a:gd name="T10" fmla="*/ 16 w 7"/>
                    <a:gd name="T11" fmla="*/ 13 h 9"/>
                    <a:gd name="T12" fmla="*/ 19 w 7"/>
                    <a:gd name="T13" fmla="*/ 5 h 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" h="9">
                      <a:moveTo>
                        <a:pt x="7" y="2"/>
                      </a:moveTo>
                      <a:cubicBezTo>
                        <a:pt x="6" y="1"/>
                        <a:pt x="5" y="0"/>
                        <a:pt x="3" y="1"/>
                      </a:cubicBezTo>
                      <a:cubicBezTo>
                        <a:pt x="2" y="2"/>
                        <a:pt x="0" y="4"/>
                        <a:pt x="0" y="5"/>
                      </a:cubicBezTo>
                      <a:cubicBezTo>
                        <a:pt x="1" y="6"/>
                        <a:pt x="0" y="8"/>
                        <a:pt x="0" y="8"/>
                      </a:cubicBezTo>
                      <a:cubicBezTo>
                        <a:pt x="0" y="8"/>
                        <a:pt x="3" y="9"/>
                        <a:pt x="3" y="8"/>
                      </a:cubicBezTo>
                      <a:cubicBezTo>
                        <a:pt x="4" y="7"/>
                        <a:pt x="5" y="6"/>
                        <a:pt x="6" y="5"/>
                      </a:cubicBezTo>
                      <a:cubicBezTo>
                        <a:pt x="7" y="4"/>
                        <a:pt x="7" y="2"/>
                        <a:pt x="7" y="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1" name="Freeform 34">
                  <a:extLst>
                    <a:ext uri="{FF2B5EF4-FFF2-40B4-BE49-F238E27FC236}">
                      <a16:creationId xmlns:a16="http://schemas.microsoft.com/office/drawing/2014/main" id="{2675BDFE-A2D5-4980-9500-D906734C3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7518" y="5311625"/>
                  <a:ext cx="47186" cy="30177"/>
                </a:xfrm>
                <a:custGeom>
                  <a:avLst/>
                  <a:gdLst>
                    <a:gd name="T0" fmla="*/ 13 w 10"/>
                    <a:gd name="T1" fmla="*/ 0 h 6"/>
                    <a:gd name="T2" fmla="*/ 0 w 10"/>
                    <a:gd name="T3" fmla="*/ 3 h 6"/>
                    <a:gd name="T4" fmla="*/ 3 w 10"/>
                    <a:gd name="T5" fmla="*/ 13 h 6"/>
                    <a:gd name="T6" fmla="*/ 16 w 10"/>
                    <a:gd name="T7" fmla="*/ 8 h 6"/>
                    <a:gd name="T8" fmla="*/ 21 w 10"/>
                    <a:gd name="T9" fmla="*/ 5 h 6"/>
                    <a:gd name="T10" fmla="*/ 26 w 10"/>
                    <a:gd name="T11" fmla="*/ 3 h 6"/>
                    <a:gd name="T12" fmla="*/ 13 w 10"/>
                    <a:gd name="T13" fmla="*/ 0 h 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" h="6">
                      <a:moveTo>
                        <a:pt x="5" y="0"/>
                      </a:moveTo>
                      <a:cubicBezTo>
                        <a:pt x="4" y="0"/>
                        <a:pt x="1" y="0"/>
                        <a:pt x="0" y="1"/>
                      </a:cubicBezTo>
                      <a:cubicBezTo>
                        <a:pt x="0" y="2"/>
                        <a:pt x="0" y="5"/>
                        <a:pt x="1" y="5"/>
                      </a:cubicBezTo>
                      <a:cubicBezTo>
                        <a:pt x="2" y="6"/>
                        <a:pt x="5" y="4"/>
                        <a:pt x="6" y="3"/>
                      </a:cubicBezTo>
                      <a:cubicBezTo>
                        <a:pt x="7" y="2"/>
                        <a:pt x="7" y="1"/>
                        <a:pt x="8" y="2"/>
                      </a:cubicBezTo>
                      <a:cubicBezTo>
                        <a:pt x="9" y="4"/>
                        <a:pt x="10" y="2"/>
                        <a:pt x="10" y="1"/>
                      </a:cubicBezTo>
                      <a:cubicBezTo>
                        <a:pt x="10" y="1"/>
                        <a:pt x="7" y="0"/>
                        <a:pt x="5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2" name="Freeform 35">
                  <a:extLst>
                    <a:ext uri="{FF2B5EF4-FFF2-40B4-BE49-F238E27FC236}">
                      <a16:creationId xmlns:a16="http://schemas.microsoft.com/office/drawing/2014/main" id="{1000F06F-F909-4DE2-9DD5-791D8087A9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6104" y="1711115"/>
                  <a:ext cx="526310" cy="388531"/>
                </a:xfrm>
                <a:custGeom>
                  <a:avLst/>
                  <a:gdLst>
                    <a:gd name="T0" fmla="*/ 269 w 108"/>
                    <a:gd name="T1" fmla="*/ 185 h 77"/>
                    <a:gd name="T2" fmla="*/ 269 w 108"/>
                    <a:gd name="T3" fmla="*/ 174 h 77"/>
                    <a:gd name="T4" fmla="*/ 271 w 108"/>
                    <a:gd name="T5" fmla="*/ 161 h 77"/>
                    <a:gd name="T6" fmla="*/ 263 w 108"/>
                    <a:gd name="T7" fmla="*/ 161 h 77"/>
                    <a:gd name="T8" fmla="*/ 244 w 108"/>
                    <a:gd name="T9" fmla="*/ 166 h 77"/>
                    <a:gd name="T10" fmla="*/ 239 w 108"/>
                    <a:gd name="T11" fmla="*/ 147 h 77"/>
                    <a:gd name="T12" fmla="*/ 247 w 108"/>
                    <a:gd name="T13" fmla="*/ 136 h 77"/>
                    <a:gd name="T14" fmla="*/ 258 w 108"/>
                    <a:gd name="T15" fmla="*/ 110 h 77"/>
                    <a:gd name="T16" fmla="*/ 271 w 108"/>
                    <a:gd name="T17" fmla="*/ 94 h 77"/>
                    <a:gd name="T18" fmla="*/ 279 w 108"/>
                    <a:gd name="T19" fmla="*/ 43 h 77"/>
                    <a:gd name="T20" fmla="*/ 263 w 108"/>
                    <a:gd name="T21" fmla="*/ 13 h 77"/>
                    <a:gd name="T22" fmla="*/ 263 w 108"/>
                    <a:gd name="T23" fmla="*/ 13 h 77"/>
                    <a:gd name="T24" fmla="*/ 244 w 108"/>
                    <a:gd name="T25" fmla="*/ 13 h 77"/>
                    <a:gd name="T26" fmla="*/ 226 w 108"/>
                    <a:gd name="T27" fmla="*/ 5 h 77"/>
                    <a:gd name="T28" fmla="*/ 215 w 108"/>
                    <a:gd name="T29" fmla="*/ 27 h 77"/>
                    <a:gd name="T30" fmla="*/ 188 w 108"/>
                    <a:gd name="T31" fmla="*/ 51 h 77"/>
                    <a:gd name="T32" fmla="*/ 175 w 108"/>
                    <a:gd name="T33" fmla="*/ 48 h 77"/>
                    <a:gd name="T34" fmla="*/ 150 w 108"/>
                    <a:gd name="T35" fmla="*/ 43 h 77"/>
                    <a:gd name="T36" fmla="*/ 118 w 108"/>
                    <a:gd name="T37" fmla="*/ 21 h 77"/>
                    <a:gd name="T38" fmla="*/ 67 w 108"/>
                    <a:gd name="T39" fmla="*/ 24 h 77"/>
                    <a:gd name="T40" fmla="*/ 51 w 108"/>
                    <a:gd name="T41" fmla="*/ 11 h 77"/>
                    <a:gd name="T42" fmla="*/ 38 w 108"/>
                    <a:gd name="T43" fmla="*/ 16 h 77"/>
                    <a:gd name="T44" fmla="*/ 24 w 108"/>
                    <a:gd name="T45" fmla="*/ 5 h 77"/>
                    <a:gd name="T46" fmla="*/ 16 w 108"/>
                    <a:gd name="T47" fmla="*/ 3 h 77"/>
                    <a:gd name="T48" fmla="*/ 16 w 108"/>
                    <a:gd name="T49" fmla="*/ 3 h 77"/>
                    <a:gd name="T50" fmla="*/ 0 w 108"/>
                    <a:gd name="T51" fmla="*/ 27 h 77"/>
                    <a:gd name="T52" fmla="*/ 5 w 108"/>
                    <a:gd name="T53" fmla="*/ 54 h 77"/>
                    <a:gd name="T54" fmla="*/ 19 w 108"/>
                    <a:gd name="T55" fmla="*/ 70 h 77"/>
                    <a:gd name="T56" fmla="*/ 19 w 108"/>
                    <a:gd name="T57" fmla="*/ 86 h 77"/>
                    <a:gd name="T58" fmla="*/ 13 w 108"/>
                    <a:gd name="T59" fmla="*/ 102 h 77"/>
                    <a:gd name="T60" fmla="*/ 30 w 108"/>
                    <a:gd name="T61" fmla="*/ 142 h 77"/>
                    <a:gd name="T62" fmla="*/ 13 w 108"/>
                    <a:gd name="T63" fmla="*/ 142 h 77"/>
                    <a:gd name="T64" fmla="*/ 54 w 108"/>
                    <a:gd name="T65" fmla="*/ 163 h 77"/>
                    <a:gd name="T66" fmla="*/ 75 w 108"/>
                    <a:gd name="T67" fmla="*/ 158 h 77"/>
                    <a:gd name="T68" fmla="*/ 86 w 108"/>
                    <a:gd name="T69" fmla="*/ 163 h 77"/>
                    <a:gd name="T70" fmla="*/ 105 w 108"/>
                    <a:gd name="T71" fmla="*/ 166 h 77"/>
                    <a:gd name="T72" fmla="*/ 129 w 108"/>
                    <a:gd name="T73" fmla="*/ 166 h 77"/>
                    <a:gd name="T74" fmla="*/ 150 w 108"/>
                    <a:gd name="T75" fmla="*/ 174 h 77"/>
                    <a:gd name="T76" fmla="*/ 169 w 108"/>
                    <a:gd name="T77" fmla="*/ 187 h 77"/>
                    <a:gd name="T78" fmla="*/ 188 w 108"/>
                    <a:gd name="T79" fmla="*/ 198 h 77"/>
                    <a:gd name="T80" fmla="*/ 207 w 108"/>
                    <a:gd name="T81" fmla="*/ 203 h 77"/>
                    <a:gd name="T82" fmla="*/ 226 w 108"/>
                    <a:gd name="T83" fmla="*/ 198 h 77"/>
                    <a:gd name="T84" fmla="*/ 250 w 108"/>
                    <a:gd name="T85" fmla="*/ 195 h 77"/>
                    <a:gd name="T86" fmla="*/ 269 w 108"/>
                    <a:gd name="T87" fmla="*/ 185 h 77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08" h="77">
                      <a:moveTo>
                        <a:pt x="100" y="69"/>
                      </a:moveTo>
                      <a:cubicBezTo>
                        <a:pt x="100" y="69"/>
                        <a:pt x="99" y="66"/>
                        <a:pt x="100" y="65"/>
                      </a:cubicBezTo>
                      <a:cubicBezTo>
                        <a:pt x="100" y="64"/>
                        <a:pt x="102" y="62"/>
                        <a:pt x="101" y="60"/>
                      </a:cubicBezTo>
                      <a:cubicBezTo>
                        <a:pt x="101" y="59"/>
                        <a:pt x="100" y="58"/>
                        <a:pt x="98" y="60"/>
                      </a:cubicBezTo>
                      <a:cubicBezTo>
                        <a:pt x="96" y="62"/>
                        <a:pt x="92" y="64"/>
                        <a:pt x="91" y="62"/>
                      </a:cubicBezTo>
                      <a:cubicBezTo>
                        <a:pt x="90" y="60"/>
                        <a:pt x="89" y="57"/>
                        <a:pt x="89" y="55"/>
                      </a:cubicBezTo>
                      <a:cubicBezTo>
                        <a:pt x="90" y="54"/>
                        <a:pt x="92" y="53"/>
                        <a:pt x="92" y="51"/>
                      </a:cubicBezTo>
                      <a:cubicBezTo>
                        <a:pt x="93" y="49"/>
                        <a:pt x="93" y="41"/>
                        <a:pt x="96" y="41"/>
                      </a:cubicBezTo>
                      <a:cubicBezTo>
                        <a:pt x="98" y="40"/>
                        <a:pt x="99" y="39"/>
                        <a:pt x="101" y="35"/>
                      </a:cubicBezTo>
                      <a:cubicBezTo>
                        <a:pt x="102" y="31"/>
                        <a:pt x="108" y="23"/>
                        <a:pt x="104" y="16"/>
                      </a:cubicBezTo>
                      <a:cubicBezTo>
                        <a:pt x="102" y="13"/>
                        <a:pt x="100" y="8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5"/>
                        <a:pt x="95" y="5"/>
                        <a:pt x="91" y="5"/>
                      </a:cubicBezTo>
                      <a:cubicBezTo>
                        <a:pt x="88" y="5"/>
                        <a:pt x="87" y="2"/>
                        <a:pt x="84" y="2"/>
                      </a:cubicBezTo>
                      <a:cubicBezTo>
                        <a:pt x="81" y="3"/>
                        <a:pt x="81" y="7"/>
                        <a:pt x="80" y="10"/>
                      </a:cubicBezTo>
                      <a:cubicBezTo>
                        <a:pt x="78" y="13"/>
                        <a:pt x="74" y="17"/>
                        <a:pt x="70" y="19"/>
                      </a:cubicBezTo>
                      <a:cubicBezTo>
                        <a:pt x="67" y="20"/>
                        <a:pt x="67" y="20"/>
                        <a:pt x="65" y="18"/>
                      </a:cubicBezTo>
                      <a:cubicBezTo>
                        <a:pt x="64" y="17"/>
                        <a:pt x="60" y="15"/>
                        <a:pt x="56" y="16"/>
                      </a:cubicBezTo>
                      <a:cubicBezTo>
                        <a:pt x="53" y="16"/>
                        <a:pt x="44" y="8"/>
                        <a:pt x="44" y="8"/>
                      </a:cubicBezTo>
                      <a:cubicBezTo>
                        <a:pt x="44" y="8"/>
                        <a:pt x="28" y="8"/>
                        <a:pt x="25" y="9"/>
                      </a:cubicBezTo>
                      <a:cubicBezTo>
                        <a:pt x="22" y="10"/>
                        <a:pt x="22" y="6"/>
                        <a:pt x="19" y="4"/>
                      </a:cubicBezTo>
                      <a:cubicBezTo>
                        <a:pt x="17" y="2"/>
                        <a:pt x="16" y="5"/>
                        <a:pt x="14" y="6"/>
                      </a:cubicBezTo>
                      <a:cubicBezTo>
                        <a:pt x="13" y="7"/>
                        <a:pt x="11" y="3"/>
                        <a:pt x="9" y="2"/>
                      </a:cubicBezTo>
                      <a:cubicBezTo>
                        <a:pt x="7" y="0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4" y="3"/>
                        <a:pt x="1" y="7"/>
                        <a:pt x="0" y="10"/>
                      </a:cubicBezTo>
                      <a:cubicBezTo>
                        <a:pt x="0" y="13"/>
                        <a:pt x="1" y="17"/>
                        <a:pt x="2" y="20"/>
                      </a:cubicBezTo>
                      <a:cubicBezTo>
                        <a:pt x="3" y="22"/>
                        <a:pt x="7" y="24"/>
                        <a:pt x="7" y="26"/>
                      </a:cubicBezTo>
                      <a:cubicBezTo>
                        <a:pt x="7" y="27"/>
                        <a:pt x="7" y="29"/>
                        <a:pt x="7" y="32"/>
                      </a:cubicBezTo>
                      <a:cubicBezTo>
                        <a:pt x="7" y="34"/>
                        <a:pt x="5" y="38"/>
                        <a:pt x="5" y="38"/>
                      </a:cubicBezTo>
                      <a:cubicBezTo>
                        <a:pt x="11" y="53"/>
                        <a:pt x="11" y="53"/>
                        <a:pt x="11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8" y="60"/>
                        <a:pt x="19" y="62"/>
                        <a:pt x="20" y="61"/>
                      </a:cubicBezTo>
                      <a:cubicBezTo>
                        <a:pt x="22" y="60"/>
                        <a:pt x="26" y="61"/>
                        <a:pt x="28" y="59"/>
                      </a:cubicBezTo>
                      <a:cubicBezTo>
                        <a:pt x="30" y="57"/>
                        <a:pt x="31" y="59"/>
                        <a:pt x="32" y="61"/>
                      </a:cubicBezTo>
                      <a:cubicBezTo>
                        <a:pt x="33" y="62"/>
                        <a:pt x="37" y="63"/>
                        <a:pt x="39" y="62"/>
                      </a:cubicBezTo>
                      <a:cubicBezTo>
                        <a:pt x="42" y="62"/>
                        <a:pt x="44" y="62"/>
                        <a:pt x="48" y="62"/>
                      </a:cubicBezTo>
                      <a:cubicBezTo>
                        <a:pt x="52" y="61"/>
                        <a:pt x="53" y="64"/>
                        <a:pt x="56" y="65"/>
                      </a:cubicBezTo>
                      <a:cubicBezTo>
                        <a:pt x="58" y="67"/>
                        <a:pt x="62" y="69"/>
                        <a:pt x="63" y="70"/>
                      </a:cubicBezTo>
                      <a:cubicBezTo>
                        <a:pt x="64" y="70"/>
                        <a:pt x="66" y="71"/>
                        <a:pt x="70" y="74"/>
                      </a:cubicBezTo>
                      <a:cubicBezTo>
                        <a:pt x="74" y="76"/>
                        <a:pt x="74" y="75"/>
                        <a:pt x="77" y="76"/>
                      </a:cubicBezTo>
                      <a:cubicBezTo>
                        <a:pt x="80" y="77"/>
                        <a:pt x="82" y="75"/>
                        <a:pt x="84" y="74"/>
                      </a:cubicBezTo>
                      <a:cubicBezTo>
                        <a:pt x="86" y="72"/>
                        <a:pt x="89" y="74"/>
                        <a:pt x="93" y="73"/>
                      </a:cubicBezTo>
                      <a:cubicBezTo>
                        <a:pt x="97" y="72"/>
                        <a:pt x="98" y="70"/>
                        <a:pt x="100" y="69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453" name="Freeform 36">
                  <a:extLst>
                    <a:ext uri="{FF2B5EF4-FFF2-40B4-BE49-F238E27FC236}">
                      <a16:creationId xmlns:a16="http://schemas.microsoft.com/office/drawing/2014/main" id="{3C0E0EFF-9AD6-4C01-9624-A60CD1A0AB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8052" y="1514963"/>
                  <a:ext cx="602534" cy="473404"/>
                </a:xfrm>
                <a:custGeom>
                  <a:avLst/>
                  <a:gdLst>
                    <a:gd name="T0" fmla="*/ 327 w 124"/>
                    <a:gd name="T1" fmla="*/ 206 h 94"/>
                    <a:gd name="T2" fmla="*/ 332 w 124"/>
                    <a:gd name="T3" fmla="*/ 190 h 94"/>
                    <a:gd name="T4" fmla="*/ 332 w 124"/>
                    <a:gd name="T5" fmla="*/ 174 h 94"/>
                    <a:gd name="T6" fmla="*/ 319 w 124"/>
                    <a:gd name="T7" fmla="*/ 158 h 94"/>
                    <a:gd name="T8" fmla="*/ 313 w 124"/>
                    <a:gd name="T9" fmla="*/ 131 h 94"/>
                    <a:gd name="T10" fmla="*/ 329 w 124"/>
                    <a:gd name="T11" fmla="*/ 107 h 94"/>
                    <a:gd name="T12" fmla="*/ 329 w 124"/>
                    <a:gd name="T13" fmla="*/ 77 h 94"/>
                    <a:gd name="T14" fmla="*/ 260 w 124"/>
                    <a:gd name="T15" fmla="*/ 3 h 94"/>
                    <a:gd name="T16" fmla="*/ 257 w 124"/>
                    <a:gd name="T17" fmla="*/ 8 h 94"/>
                    <a:gd name="T18" fmla="*/ 252 w 124"/>
                    <a:gd name="T19" fmla="*/ 11 h 94"/>
                    <a:gd name="T20" fmla="*/ 244 w 124"/>
                    <a:gd name="T21" fmla="*/ 21 h 94"/>
                    <a:gd name="T22" fmla="*/ 230 w 124"/>
                    <a:gd name="T23" fmla="*/ 35 h 94"/>
                    <a:gd name="T24" fmla="*/ 203 w 124"/>
                    <a:gd name="T25" fmla="*/ 48 h 94"/>
                    <a:gd name="T26" fmla="*/ 185 w 124"/>
                    <a:gd name="T27" fmla="*/ 59 h 94"/>
                    <a:gd name="T28" fmla="*/ 161 w 124"/>
                    <a:gd name="T29" fmla="*/ 59 h 94"/>
                    <a:gd name="T30" fmla="*/ 142 w 124"/>
                    <a:gd name="T31" fmla="*/ 69 h 94"/>
                    <a:gd name="T32" fmla="*/ 120 w 124"/>
                    <a:gd name="T33" fmla="*/ 72 h 94"/>
                    <a:gd name="T34" fmla="*/ 112 w 124"/>
                    <a:gd name="T35" fmla="*/ 72 h 94"/>
                    <a:gd name="T36" fmla="*/ 104 w 124"/>
                    <a:gd name="T37" fmla="*/ 75 h 94"/>
                    <a:gd name="T38" fmla="*/ 88 w 124"/>
                    <a:gd name="T39" fmla="*/ 83 h 94"/>
                    <a:gd name="T40" fmla="*/ 80 w 124"/>
                    <a:gd name="T41" fmla="*/ 88 h 94"/>
                    <a:gd name="T42" fmla="*/ 56 w 124"/>
                    <a:gd name="T43" fmla="*/ 107 h 94"/>
                    <a:gd name="T44" fmla="*/ 40 w 124"/>
                    <a:gd name="T45" fmla="*/ 109 h 94"/>
                    <a:gd name="T46" fmla="*/ 16 w 124"/>
                    <a:gd name="T47" fmla="*/ 123 h 94"/>
                    <a:gd name="T48" fmla="*/ 11 w 124"/>
                    <a:gd name="T49" fmla="*/ 147 h 94"/>
                    <a:gd name="T50" fmla="*/ 8 w 124"/>
                    <a:gd name="T51" fmla="*/ 166 h 94"/>
                    <a:gd name="T52" fmla="*/ 24 w 124"/>
                    <a:gd name="T53" fmla="*/ 182 h 94"/>
                    <a:gd name="T54" fmla="*/ 29 w 124"/>
                    <a:gd name="T55" fmla="*/ 190 h 94"/>
                    <a:gd name="T56" fmla="*/ 46 w 124"/>
                    <a:gd name="T57" fmla="*/ 190 h 94"/>
                    <a:gd name="T58" fmla="*/ 88 w 124"/>
                    <a:gd name="T59" fmla="*/ 184 h 94"/>
                    <a:gd name="T60" fmla="*/ 169 w 124"/>
                    <a:gd name="T61" fmla="*/ 222 h 94"/>
                    <a:gd name="T62" fmla="*/ 147 w 124"/>
                    <a:gd name="T63" fmla="*/ 227 h 94"/>
                    <a:gd name="T64" fmla="*/ 161 w 124"/>
                    <a:gd name="T65" fmla="*/ 240 h 94"/>
                    <a:gd name="T66" fmla="*/ 217 w 124"/>
                    <a:gd name="T67" fmla="*/ 235 h 94"/>
                    <a:gd name="T68" fmla="*/ 257 w 124"/>
                    <a:gd name="T69" fmla="*/ 200 h 94"/>
                    <a:gd name="T70" fmla="*/ 295 w 124"/>
                    <a:gd name="T71" fmla="*/ 198 h 94"/>
                    <a:gd name="T72" fmla="*/ 305 w 124"/>
                    <a:gd name="T73" fmla="*/ 206 h 94"/>
                    <a:gd name="T74" fmla="*/ 327 w 124"/>
                    <a:gd name="T75" fmla="*/ 206 h 9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24" h="94">
                      <a:moveTo>
                        <a:pt x="122" y="77"/>
                      </a:moveTo>
                      <a:cubicBezTo>
                        <a:pt x="122" y="77"/>
                        <a:pt x="124" y="73"/>
                        <a:pt x="124" y="71"/>
                      </a:cubicBezTo>
                      <a:cubicBezTo>
                        <a:pt x="124" y="68"/>
                        <a:pt x="124" y="66"/>
                        <a:pt x="124" y="65"/>
                      </a:cubicBezTo>
                      <a:cubicBezTo>
                        <a:pt x="124" y="63"/>
                        <a:pt x="120" y="61"/>
                        <a:pt x="119" y="59"/>
                      </a:cubicBezTo>
                      <a:cubicBezTo>
                        <a:pt x="118" y="56"/>
                        <a:pt x="117" y="52"/>
                        <a:pt x="117" y="49"/>
                      </a:cubicBezTo>
                      <a:cubicBezTo>
                        <a:pt x="118" y="46"/>
                        <a:pt x="122" y="41"/>
                        <a:pt x="123" y="40"/>
                      </a:cubicBezTo>
                      <a:cubicBezTo>
                        <a:pt x="124" y="39"/>
                        <a:pt x="124" y="32"/>
                        <a:pt x="123" y="29"/>
                      </a:cubicBezTo>
                      <a:cubicBezTo>
                        <a:pt x="123" y="26"/>
                        <a:pt x="97" y="1"/>
                        <a:pt x="97" y="1"/>
                      </a:cubicBezTo>
                      <a:cubicBezTo>
                        <a:pt x="96" y="2"/>
                        <a:pt x="96" y="2"/>
                        <a:pt x="96" y="3"/>
                      </a:cubicBezTo>
                      <a:cubicBezTo>
                        <a:pt x="95" y="5"/>
                        <a:pt x="94" y="0"/>
                        <a:pt x="94" y="4"/>
                      </a:cubicBezTo>
                      <a:cubicBezTo>
                        <a:pt x="93" y="8"/>
                        <a:pt x="92" y="7"/>
                        <a:pt x="91" y="8"/>
                      </a:cubicBezTo>
                      <a:cubicBezTo>
                        <a:pt x="90" y="9"/>
                        <a:pt x="87" y="13"/>
                        <a:pt x="86" y="13"/>
                      </a:cubicBezTo>
                      <a:cubicBezTo>
                        <a:pt x="84" y="14"/>
                        <a:pt x="77" y="16"/>
                        <a:pt x="76" y="18"/>
                      </a:cubicBezTo>
                      <a:cubicBezTo>
                        <a:pt x="74" y="20"/>
                        <a:pt x="71" y="22"/>
                        <a:pt x="69" y="22"/>
                      </a:cubicBezTo>
                      <a:cubicBezTo>
                        <a:pt x="67" y="22"/>
                        <a:pt x="62" y="20"/>
                        <a:pt x="60" y="22"/>
                      </a:cubicBezTo>
                      <a:cubicBezTo>
                        <a:pt x="58" y="24"/>
                        <a:pt x="56" y="26"/>
                        <a:pt x="53" y="26"/>
                      </a:cubicBezTo>
                      <a:cubicBezTo>
                        <a:pt x="50" y="26"/>
                        <a:pt x="46" y="27"/>
                        <a:pt x="45" y="27"/>
                      </a:cubicBezTo>
                      <a:cubicBezTo>
                        <a:pt x="44" y="28"/>
                        <a:pt x="43" y="27"/>
                        <a:pt x="42" y="27"/>
                      </a:cubicBezTo>
                      <a:cubicBezTo>
                        <a:pt x="41" y="27"/>
                        <a:pt x="40" y="26"/>
                        <a:pt x="39" y="28"/>
                      </a:cubicBezTo>
                      <a:cubicBezTo>
                        <a:pt x="38" y="31"/>
                        <a:pt x="34" y="30"/>
                        <a:pt x="33" y="31"/>
                      </a:cubicBezTo>
                      <a:cubicBezTo>
                        <a:pt x="32" y="31"/>
                        <a:pt x="31" y="32"/>
                        <a:pt x="30" y="33"/>
                      </a:cubicBezTo>
                      <a:cubicBezTo>
                        <a:pt x="29" y="34"/>
                        <a:pt x="24" y="41"/>
                        <a:pt x="21" y="40"/>
                      </a:cubicBezTo>
                      <a:cubicBezTo>
                        <a:pt x="18" y="38"/>
                        <a:pt x="17" y="40"/>
                        <a:pt x="15" y="41"/>
                      </a:cubicBezTo>
                      <a:cubicBezTo>
                        <a:pt x="12" y="43"/>
                        <a:pt x="7" y="43"/>
                        <a:pt x="6" y="46"/>
                      </a:cubicBezTo>
                      <a:cubicBezTo>
                        <a:pt x="6" y="48"/>
                        <a:pt x="4" y="53"/>
                        <a:pt x="4" y="55"/>
                      </a:cubicBezTo>
                      <a:cubicBezTo>
                        <a:pt x="3" y="57"/>
                        <a:pt x="0" y="62"/>
                        <a:pt x="3" y="62"/>
                      </a:cubicBezTo>
                      <a:cubicBezTo>
                        <a:pt x="6" y="63"/>
                        <a:pt x="10" y="66"/>
                        <a:pt x="9" y="68"/>
                      </a:cubicBezTo>
                      <a:cubicBezTo>
                        <a:pt x="8" y="70"/>
                        <a:pt x="10" y="70"/>
                        <a:pt x="11" y="71"/>
                      </a:cubicBezTo>
                      <a:cubicBezTo>
                        <a:pt x="12" y="72"/>
                        <a:pt x="17" y="71"/>
                        <a:pt x="17" y="71"/>
                      </a:cubicBezTo>
                      <a:cubicBezTo>
                        <a:pt x="17" y="71"/>
                        <a:pt x="30" y="68"/>
                        <a:pt x="33" y="69"/>
                      </a:cubicBezTo>
                      <a:cubicBezTo>
                        <a:pt x="37" y="70"/>
                        <a:pt x="63" y="83"/>
                        <a:pt x="63" y="83"/>
                      </a:cubicBezTo>
                      <a:cubicBezTo>
                        <a:pt x="55" y="85"/>
                        <a:pt x="55" y="85"/>
                        <a:pt x="55" y="85"/>
                      </a:cubicBezTo>
                      <a:cubicBezTo>
                        <a:pt x="55" y="85"/>
                        <a:pt x="56" y="88"/>
                        <a:pt x="60" y="90"/>
                      </a:cubicBezTo>
                      <a:cubicBezTo>
                        <a:pt x="63" y="91"/>
                        <a:pt x="74" y="94"/>
                        <a:pt x="81" y="88"/>
                      </a:cubicBezTo>
                      <a:cubicBezTo>
                        <a:pt x="88" y="81"/>
                        <a:pt x="91" y="77"/>
                        <a:pt x="96" y="75"/>
                      </a:cubicBezTo>
                      <a:cubicBezTo>
                        <a:pt x="100" y="74"/>
                        <a:pt x="107" y="72"/>
                        <a:pt x="110" y="74"/>
                      </a:cubicBezTo>
                      <a:cubicBezTo>
                        <a:pt x="113" y="76"/>
                        <a:pt x="114" y="77"/>
                        <a:pt x="114" y="77"/>
                      </a:cubicBezTo>
                      <a:lnTo>
                        <a:pt x="122" y="77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454" name="Freeform 37">
                  <a:extLst>
                    <a:ext uri="{FF2B5EF4-FFF2-40B4-BE49-F238E27FC236}">
                      <a16:creationId xmlns:a16="http://schemas.microsoft.com/office/drawing/2014/main" id="{3EE367AC-6A02-48B9-B36E-78E1C3E501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6092" y="1856342"/>
                  <a:ext cx="544458" cy="428139"/>
                </a:xfrm>
                <a:custGeom>
                  <a:avLst/>
                  <a:gdLst>
                    <a:gd name="T0" fmla="*/ 284 w 112"/>
                    <a:gd name="T1" fmla="*/ 24 h 85"/>
                    <a:gd name="T2" fmla="*/ 300 w 112"/>
                    <a:gd name="T3" fmla="*/ 64 h 85"/>
                    <a:gd name="T4" fmla="*/ 287 w 112"/>
                    <a:gd name="T5" fmla="*/ 64 h 85"/>
                    <a:gd name="T6" fmla="*/ 273 w 112"/>
                    <a:gd name="T7" fmla="*/ 64 h 85"/>
                    <a:gd name="T8" fmla="*/ 268 w 112"/>
                    <a:gd name="T9" fmla="*/ 88 h 85"/>
                    <a:gd name="T10" fmla="*/ 249 w 112"/>
                    <a:gd name="T11" fmla="*/ 99 h 85"/>
                    <a:gd name="T12" fmla="*/ 238 w 112"/>
                    <a:gd name="T13" fmla="*/ 123 h 85"/>
                    <a:gd name="T14" fmla="*/ 225 w 112"/>
                    <a:gd name="T15" fmla="*/ 155 h 85"/>
                    <a:gd name="T16" fmla="*/ 214 w 112"/>
                    <a:gd name="T17" fmla="*/ 158 h 85"/>
                    <a:gd name="T18" fmla="*/ 209 w 112"/>
                    <a:gd name="T19" fmla="*/ 174 h 85"/>
                    <a:gd name="T20" fmla="*/ 196 w 112"/>
                    <a:gd name="T21" fmla="*/ 198 h 85"/>
                    <a:gd name="T22" fmla="*/ 171 w 112"/>
                    <a:gd name="T23" fmla="*/ 208 h 85"/>
                    <a:gd name="T24" fmla="*/ 142 w 112"/>
                    <a:gd name="T25" fmla="*/ 208 h 85"/>
                    <a:gd name="T26" fmla="*/ 112 w 112"/>
                    <a:gd name="T27" fmla="*/ 219 h 85"/>
                    <a:gd name="T28" fmla="*/ 91 w 112"/>
                    <a:gd name="T29" fmla="*/ 227 h 85"/>
                    <a:gd name="T30" fmla="*/ 86 w 112"/>
                    <a:gd name="T31" fmla="*/ 211 h 85"/>
                    <a:gd name="T32" fmla="*/ 91 w 112"/>
                    <a:gd name="T33" fmla="*/ 203 h 85"/>
                    <a:gd name="T34" fmla="*/ 83 w 112"/>
                    <a:gd name="T35" fmla="*/ 190 h 85"/>
                    <a:gd name="T36" fmla="*/ 59 w 112"/>
                    <a:gd name="T37" fmla="*/ 174 h 85"/>
                    <a:gd name="T38" fmla="*/ 46 w 112"/>
                    <a:gd name="T39" fmla="*/ 166 h 85"/>
                    <a:gd name="T40" fmla="*/ 29 w 112"/>
                    <a:gd name="T41" fmla="*/ 160 h 85"/>
                    <a:gd name="T42" fmla="*/ 27 w 112"/>
                    <a:gd name="T43" fmla="*/ 147 h 85"/>
                    <a:gd name="T44" fmla="*/ 38 w 112"/>
                    <a:gd name="T45" fmla="*/ 131 h 85"/>
                    <a:gd name="T46" fmla="*/ 32 w 112"/>
                    <a:gd name="T47" fmla="*/ 123 h 85"/>
                    <a:gd name="T48" fmla="*/ 24 w 112"/>
                    <a:gd name="T49" fmla="*/ 109 h 85"/>
                    <a:gd name="T50" fmla="*/ 24 w 112"/>
                    <a:gd name="T51" fmla="*/ 99 h 85"/>
                    <a:gd name="T52" fmla="*/ 19 w 112"/>
                    <a:gd name="T53" fmla="*/ 88 h 85"/>
                    <a:gd name="T54" fmla="*/ 19 w 112"/>
                    <a:gd name="T55" fmla="*/ 77 h 85"/>
                    <a:gd name="T56" fmla="*/ 13 w 112"/>
                    <a:gd name="T57" fmla="*/ 64 h 85"/>
                    <a:gd name="T58" fmla="*/ 21 w 112"/>
                    <a:gd name="T59" fmla="*/ 53 h 85"/>
                    <a:gd name="T60" fmla="*/ 5 w 112"/>
                    <a:gd name="T61" fmla="*/ 43 h 85"/>
                    <a:gd name="T62" fmla="*/ 3 w 112"/>
                    <a:gd name="T63" fmla="*/ 29 h 85"/>
                    <a:gd name="T64" fmla="*/ 5 w 112"/>
                    <a:gd name="T65" fmla="*/ 8 h 85"/>
                    <a:gd name="T66" fmla="*/ 5 w 112"/>
                    <a:gd name="T67" fmla="*/ 8 h 85"/>
                    <a:gd name="T68" fmla="*/ 46 w 112"/>
                    <a:gd name="T69" fmla="*/ 3 h 85"/>
                    <a:gd name="T70" fmla="*/ 126 w 112"/>
                    <a:gd name="T71" fmla="*/ 40 h 85"/>
                    <a:gd name="T72" fmla="*/ 104 w 112"/>
                    <a:gd name="T73" fmla="*/ 45 h 85"/>
                    <a:gd name="T74" fmla="*/ 118 w 112"/>
                    <a:gd name="T75" fmla="*/ 59 h 85"/>
                    <a:gd name="T76" fmla="*/ 174 w 112"/>
                    <a:gd name="T77" fmla="*/ 53 h 85"/>
                    <a:gd name="T78" fmla="*/ 214 w 112"/>
                    <a:gd name="T79" fmla="*/ 19 h 85"/>
                    <a:gd name="T80" fmla="*/ 252 w 112"/>
                    <a:gd name="T81" fmla="*/ 16 h 85"/>
                    <a:gd name="T82" fmla="*/ 263 w 112"/>
                    <a:gd name="T83" fmla="*/ 24 h 85"/>
                    <a:gd name="T84" fmla="*/ 284 w 112"/>
                    <a:gd name="T85" fmla="*/ 24 h 8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12" h="85">
                      <a:moveTo>
                        <a:pt x="106" y="9"/>
                      </a:moveTo>
                      <a:cubicBezTo>
                        <a:pt x="112" y="24"/>
                        <a:pt x="112" y="24"/>
                        <a:pt x="112" y="24"/>
                      </a:cubicBezTo>
                      <a:cubicBezTo>
                        <a:pt x="107" y="24"/>
                        <a:pt x="107" y="24"/>
                        <a:pt x="107" y="24"/>
                      </a:cubicBezTo>
                      <a:cubicBezTo>
                        <a:pt x="102" y="24"/>
                        <a:pt x="102" y="24"/>
                        <a:pt x="102" y="24"/>
                      </a:cubicBezTo>
                      <a:cubicBezTo>
                        <a:pt x="100" y="33"/>
                        <a:pt x="100" y="33"/>
                        <a:pt x="100" y="33"/>
                      </a:cubicBezTo>
                      <a:cubicBezTo>
                        <a:pt x="100" y="33"/>
                        <a:pt x="95" y="36"/>
                        <a:pt x="93" y="37"/>
                      </a:cubicBezTo>
                      <a:cubicBezTo>
                        <a:pt x="92" y="39"/>
                        <a:pt x="90" y="43"/>
                        <a:pt x="89" y="46"/>
                      </a:cubicBezTo>
                      <a:cubicBezTo>
                        <a:pt x="89" y="49"/>
                        <a:pt x="86" y="60"/>
                        <a:pt x="84" y="58"/>
                      </a:cubicBezTo>
                      <a:cubicBezTo>
                        <a:pt x="82" y="56"/>
                        <a:pt x="82" y="57"/>
                        <a:pt x="80" y="59"/>
                      </a:cubicBezTo>
                      <a:cubicBezTo>
                        <a:pt x="78" y="60"/>
                        <a:pt x="78" y="62"/>
                        <a:pt x="78" y="65"/>
                      </a:cubicBezTo>
                      <a:cubicBezTo>
                        <a:pt x="77" y="69"/>
                        <a:pt x="76" y="72"/>
                        <a:pt x="73" y="74"/>
                      </a:cubicBezTo>
                      <a:cubicBezTo>
                        <a:pt x="71" y="76"/>
                        <a:pt x="69" y="78"/>
                        <a:pt x="64" y="78"/>
                      </a:cubicBezTo>
                      <a:cubicBezTo>
                        <a:pt x="60" y="78"/>
                        <a:pt x="57" y="76"/>
                        <a:pt x="53" y="78"/>
                      </a:cubicBezTo>
                      <a:cubicBezTo>
                        <a:pt x="48" y="80"/>
                        <a:pt x="45" y="80"/>
                        <a:pt x="42" y="82"/>
                      </a:cubicBezTo>
                      <a:cubicBezTo>
                        <a:pt x="39" y="83"/>
                        <a:pt x="34" y="85"/>
                        <a:pt x="34" y="85"/>
                      </a:cubicBezTo>
                      <a:cubicBezTo>
                        <a:pt x="34" y="85"/>
                        <a:pt x="32" y="80"/>
                        <a:pt x="32" y="79"/>
                      </a:cubicBezTo>
                      <a:cubicBezTo>
                        <a:pt x="32" y="78"/>
                        <a:pt x="34" y="77"/>
                        <a:pt x="34" y="76"/>
                      </a:cubicBezTo>
                      <a:cubicBezTo>
                        <a:pt x="35" y="74"/>
                        <a:pt x="36" y="73"/>
                        <a:pt x="31" y="71"/>
                      </a:cubicBezTo>
                      <a:cubicBezTo>
                        <a:pt x="27" y="68"/>
                        <a:pt x="25" y="67"/>
                        <a:pt x="22" y="65"/>
                      </a:cubicBezTo>
                      <a:cubicBezTo>
                        <a:pt x="20" y="64"/>
                        <a:pt x="19" y="61"/>
                        <a:pt x="17" y="62"/>
                      </a:cubicBezTo>
                      <a:cubicBezTo>
                        <a:pt x="14" y="62"/>
                        <a:pt x="12" y="61"/>
                        <a:pt x="11" y="60"/>
                      </a:cubicBezTo>
                      <a:cubicBezTo>
                        <a:pt x="10" y="58"/>
                        <a:pt x="9" y="57"/>
                        <a:pt x="10" y="55"/>
                      </a:cubicBezTo>
                      <a:cubicBezTo>
                        <a:pt x="12" y="52"/>
                        <a:pt x="14" y="50"/>
                        <a:pt x="14" y="49"/>
                      </a:cubicBezTo>
                      <a:cubicBezTo>
                        <a:pt x="14" y="48"/>
                        <a:pt x="14" y="46"/>
                        <a:pt x="12" y="46"/>
                      </a:cubicBezTo>
                      <a:cubicBezTo>
                        <a:pt x="10" y="46"/>
                        <a:pt x="9" y="44"/>
                        <a:pt x="9" y="41"/>
                      </a:cubicBezTo>
                      <a:cubicBezTo>
                        <a:pt x="10" y="39"/>
                        <a:pt x="10" y="39"/>
                        <a:pt x="9" y="37"/>
                      </a:cubicBezTo>
                      <a:cubicBezTo>
                        <a:pt x="7" y="35"/>
                        <a:pt x="7" y="34"/>
                        <a:pt x="7" y="33"/>
                      </a:cubicBezTo>
                      <a:cubicBezTo>
                        <a:pt x="8" y="31"/>
                        <a:pt x="9" y="31"/>
                        <a:pt x="7" y="29"/>
                      </a:cubicBezTo>
                      <a:cubicBezTo>
                        <a:pt x="5" y="27"/>
                        <a:pt x="4" y="26"/>
                        <a:pt x="5" y="24"/>
                      </a:cubicBezTo>
                      <a:cubicBezTo>
                        <a:pt x="7" y="23"/>
                        <a:pt x="8" y="21"/>
                        <a:pt x="8" y="20"/>
                      </a:cubicBezTo>
                      <a:cubicBezTo>
                        <a:pt x="8" y="18"/>
                        <a:pt x="4" y="18"/>
                        <a:pt x="2" y="16"/>
                      </a:cubicBezTo>
                      <a:cubicBezTo>
                        <a:pt x="0" y="15"/>
                        <a:pt x="1" y="16"/>
                        <a:pt x="1" y="11"/>
                      </a:cubicBezTo>
                      <a:cubicBezTo>
                        <a:pt x="1" y="6"/>
                        <a:pt x="2" y="4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4" y="3"/>
                        <a:pt x="14" y="0"/>
                        <a:pt x="17" y="1"/>
                      </a:cubicBezTo>
                      <a:cubicBezTo>
                        <a:pt x="21" y="2"/>
                        <a:pt x="47" y="15"/>
                        <a:pt x="47" y="15"/>
                      </a:cubicBezTo>
                      <a:cubicBezTo>
                        <a:pt x="39" y="17"/>
                        <a:pt x="39" y="17"/>
                        <a:pt x="39" y="17"/>
                      </a:cubicBezTo>
                      <a:cubicBezTo>
                        <a:pt x="39" y="17"/>
                        <a:pt x="40" y="20"/>
                        <a:pt x="44" y="22"/>
                      </a:cubicBezTo>
                      <a:cubicBezTo>
                        <a:pt x="47" y="23"/>
                        <a:pt x="58" y="26"/>
                        <a:pt x="65" y="20"/>
                      </a:cubicBezTo>
                      <a:cubicBezTo>
                        <a:pt x="72" y="13"/>
                        <a:pt x="75" y="9"/>
                        <a:pt x="80" y="7"/>
                      </a:cubicBezTo>
                      <a:cubicBezTo>
                        <a:pt x="84" y="6"/>
                        <a:pt x="91" y="4"/>
                        <a:pt x="94" y="6"/>
                      </a:cubicBezTo>
                      <a:cubicBezTo>
                        <a:pt x="97" y="8"/>
                        <a:pt x="98" y="9"/>
                        <a:pt x="98" y="9"/>
                      </a:cubicBezTo>
                      <a:cubicBezTo>
                        <a:pt x="106" y="9"/>
                        <a:pt x="106" y="9"/>
                        <a:pt x="106" y="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5" name="Freeform 38">
                  <a:extLst>
                    <a:ext uri="{FF2B5EF4-FFF2-40B4-BE49-F238E27FC236}">
                      <a16:creationId xmlns:a16="http://schemas.microsoft.com/office/drawing/2014/main" id="{D804ABBE-3226-4599-BA59-13624CE8F3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1500" y="2275050"/>
                  <a:ext cx="451900" cy="609201"/>
                </a:xfrm>
                <a:custGeom>
                  <a:avLst/>
                  <a:gdLst>
                    <a:gd name="T0" fmla="*/ 16 w 93"/>
                    <a:gd name="T1" fmla="*/ 187 h 121"/>
                    <a:gd name="T2" fmla="*/ 16 w 93"/>
                    <a:gd name="T3" fmla="*/ 179 h 121"/>
                    <a:gd name="T4" fmla="*/ 29 w 93"/>
                    <a:gd name="T5" fmla="*/ 168 h 121"/>
                    <a:gd name="T6" fmla="*/ 43 w 93"/>
                    <a:gd name="T7" fmla="*/ 157 h 121"/>
                    <a:gd name="T8" fmla="*/ 40 w 93"/>
                    <a:gd name="T9" fmla="*/ 115 h 121"/>
                    <a:gd name="T10" fmla="*/ 35 w 93"/>
                    <a:gd name="T11" fmla="*/ 101 h 121"/>
                    <a:gd name="T12" fmla="*/ 8 w 93"/>
                    <a:gd name="T13" fmla="*/ 77 h 121"/>
                    <a:gd name="T14" fmla="*/ 3 w 93"/>
                    <a:gd name="T15" fmla="*/ 51 h 121"/>
                    <a:gd name="T16" fmla="*/ 5 w 93"/>
                    <a:gd name="T17" fmla="*/ 51 h 121"/>
                    <a:gd name="T18" fmla="*/ 27 w 93"/>
                    <a:gd name="T19" fmla="*/ 48 h 121"/>
                    <a:gd name="T20" fmla="*/ 35 w 93"/>
                    <a:gd name="T21" fmla="*/ 16 h 121"/>
                    <a:gd name="T22" fmla="*/ 64 w 93"/>
                    <a:gd name="T23" fmla="*/ 0 h 121"/>
                    <a:gd name="T24" fmla="*/ 64 w 93"/>
                    <a:gd name="T25" fmla="*/ 0 h 121"/>
                    <a:gd name="T26" fmla="*/ 83 w 93"/>
                    <a:gd name="T27" fmla="*/ 21 h 121"/>
                    <a:gd name="T28" fmla="*/ 94 w 93"/>
                    <a:gd name="T29" fmla="*/ 27 h 121"/>
                    <a:gd name="T30" fmla="*/ 99 w 93"/>
                    <a:gd name="T31" fmla="*/ 37 h 121"/>
                    <a:gd name="T32" fmla="*/ 107 w 93"/>
                    <a:gd name="T33" fmla="*/ 43 h 121"/>
                    <a:gd name="T34" fmla="*/ 123 w 93"/>
                    <a:gd name="T35" fmla="*/ 43 h 121"/>
                    <a:gd name="T36" fmla="*/ 137 w 93"/>
                    <a:gd name="T37" fmla="*/ 51 h 121"/>
                    <a:gd name="T38" fmla="*/ 147 w 93"/>
                    <a:gd name="T39" fmla="*/ 64 h 121"/>
                    <a:gd name="T40" fmla="*/ 158 w 93"/>
                    <a:gd name="T41" fmla="*/ 67 h 121"/>
                    <a:gd name="T42" fmla="*/ 163 w 93"/>
                    <a:gd name="T43" fmla="*/ 77 h 121"/>
                    <a:gd name="T44" fmla="*/ 163 w 93"/>
                    <a:gd name="T45" fmla="*/ 93 h 121"/>
                    <a:gd name="T46" fmla="*/ 187 w 93"/>
                    <a:gd name="T47" fmla="*/ 99 h 121"/>
                    <a:gd name="T48" fmla="*/ 201 w 93"/>
                    <a:gd name="T49" fmla="*/ 112 h 121"/>
                    <a:gd name="T50" fmla="*/ 214 w 93"/>
                    <a:gd name="T51" fmla="*/ 131 h 121"/>
                    <a:gd name="T52" fmla="*/ 217 w 93"/>
                    <a:gd name="T53" fmla="*/ 144 h 121"/>
                    <a:gd name="T54" fmla="*/ 206 w 93"/>
                    <a:gd name="T55" fmla="*/ 163 h 121"/>
                    <a:gd name="T56" fmla="*/ 217 w 93"/>
                    <a:gd name="T57" fmla="*/ 179 h 121"/>
                    <a:gd name="T58" fmla="*/ 228 w 93"/>
                    <a:gd name="T59" fmla="*/ 195 h 121"/>
                    <a:gd name="T60" fmla="*/ 244 w 93"/>
                    <a:gd name="T61" fmla="*/ 206 h 121"/>
                    <a:gd name="T62" fmla="*/ 238 w 93"/>
                    <a:gd name="T63" fmla="*/ 219 h 121"/>
                    <a:gd name="T64" fmla="*/ 220 w 93"/>
                    <a:gd name="T65" fmla="*/ 235 h 121"/>
                    <a:gd name="T66" fmla="*/ 212 w 93"/>
                    <a:gd name="T67" fmla="*/ 259 h 121"/>
                    <a:gd name="T68" fmla="*/ 217 w 93"/>
                    <a:gd name="T69" fmla="*/ 278 h 121"/>
                    <a:gd name="T70" fmla="*/ 203 w 93"/>
                    <a:gd name="T71" fmla="*/ 288 h 121"/>
                    <a:gd name="T72" fmla="*/ 179 w 93"/>
                    <a:gd name="T73" fmla="*/ 288 h 121"/>
                    <a:gd name="T74" fmla="*/ 150 w 93"/>
                    <a:gd name="T75" fmla="*/ 315 h 121"/>
                    <a:gd name="T76" fmla="*/ 129 w 93"/>
                    <a:gd name="T77" fmla="*/ 320 h 121"/>
                    <a:gd name="T78" fmla="*/ 123 w 93"/>
                    <a:gd name="T79" fmla="*/ 304 h 121"/>
                    <a:gd name="T80" fmla="*/ 107 w 93"/>
                    <a:gd name="T81" fmla="*/ 288 h 121"/>
                    <a:gd name="T82" fmla="*/ 83 w 93"/>
                    <a:gd name="T83" fmla="*/ 291 h 121"/>
                    <a:gd name="T84" fmla="*/ 64 w 93"/>
                    <a:gd name="T85" fmla="*/ 288 h 121"/>
                    <a:gd name="T86" fmla="*/ 70 w 93"/>
                    <a:gd name="T87" fmla="*/ 272 h 121"/>
                    <a:gd name="T88" fmla="*/ 78 w 93"/>
                    <a:gd name="T89" fmla="*/ 259 h 121"/>
                    <a:gd name="T90" fmla="*/ 62 w 93"/>
                    <a:gd name="T91" fmla="*/ 240 h 121"/>
                    <a:gd name="T92" fmla="*/ 51 w 93"/>
                    <a:gd name="T93" fmla="*/ 230 h 121"/>
                    <a:gd name="T94" fmla="*/ 43 w 93"/>
                    <a:gd name="T95" fmla="*/ 214 h 121"/>
                    <a:gd name="T96" fmla="*/ 29 w 93"/>
                    <a:gd name="T97" fmla="*/ 200 h 121"/>
                    <a:gd name="T98" fmla="*/ 16 w 93"/>
                    <a:gd name="T99" fmla="*/ 190 h 121"/>
                    <a:gd name="T100" fmla="*/ 16 w 93"/>
                    <a:gd name="T101" fmla="*/ 187 h 121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93" h="121">
                      <a:moveTo>
                        <a:pt x="6" y="70"/>
                      </a:moveTo>
                      <a:cubicBezTo>
                        <a:pt x="6" y="69"/>
                        <a:pt x="6" y="68"/>
                        <a:pt x="6" y="67"/>
                      </a:cubicBezTo>
                      <a:cubicBezTo>
                        <a:pt x="5" y="65"/>
                        <a:pt x="8" y="64"/>
                        <a:pt x="11" y="63"/>
                      </a:cubicBezTo>
                      <a:cubicBezTo>
                        <a:pt x="14" y="63"/>
                        <a:pt x="16" y="59"/>
                        <a:pt x="16" y="59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3" y="38"/>
                        <a:pt x="13" y="38"/>
                        <a:pt x="13" y="38"/>
                      </a:cubicBezTo>
                      <a:cubicBezTo>
                        <a:pt x="13" y="38"/>
                        <a:pt x="9" y="33"/>
                        <a:pt x="3" y="29"/>
                      </a:cubicBezTo>
                      <a:cubicBezTo>
                        <a:pt x="1" y="27"/>
                        <a:pt x="0" y="23"/>
                        <a:pt x="1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6" y="20"/>
                        <a:pt x="9" y="19"/>
                        <a:pt x="10" y="18"/>
                      </a:cubicBezTo>
                      <a:cubicBezTo>
                        <a:pt x="12" y="16"/>
                        <a:pt x="9" y="10"/>
                        <a:pt x="13" y="6"/>
                      </a:cubicBezTo>
                      <a:cubicBezTo>
                        <a:pt x="15" y="3"/>
                        <a:pt x="19" y="1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9" y="8"/>
                        <a:pt x="31" y="8"/>
                      </a:cubicBezTo>
                      <a:cubicBezTo>
                        <a:pt x="32" y="9"/>
                        <a:pt x="34" y="9"/>
                        <a:pt x="35" y="10"/>
                      </a:cubicBezTo>
                      <a:cubicBezTo>
                        <a:pt x="35" y="10"/>
                        <a:pt x="36" y="13"/>
                        <a:pt x="37" y="14"/>
                      </a:cubicBezTo>
                      <a:cubicBezTo>
                        <a:pt x="37" y="15"/>
                        <a:pt x="39" y="15"/>
                        <a:pt x="40" y="16"/>
                      </a:cubicBezTo>
                      <a:cubicBezTo>
                        <a:pt x="41" y="17"/>
                        <a:pt x="43" y="17"/>
                        <a:pt x="46" y="16"/>
                      </a:cubicBezTo>
                      <a:cubicBezTo>
                        <a:pt x="49" y="15"/>
                        <a:pt x="49" y="17"/>
                        <a:pt x="51" y="19"/>
                      </a:cubicBezTo>
                      <a:cubicBezTo>
                        <a:pt x="53" y="22"/>
                        <a:pt x="53" y="25"/>
                        <a:pt x="55" y="24"/>
                      </a:cubicBezTo>
                      <a:cubicBezTo>
                        <a:pt x="57" y="24"/>
                        <a:pt x="58" y="24"/>
                        <a:pt x="59" y="25"/>
                      </a:cubicBezTo>
                      <a:cubicBezTo>
                        <a:pt x="60" y="26"/>
                        <a:pt x="61" y="29"/>
                        <a:pt x="61" y="29"/>
                      </a:cubicBezTo>
                      <a:cubicBezTo>
                        <a:pt x="60" y="30"/>
                        <a:pt x="60" y="31"/>
                        <a:pt x="61" y="35"/>
                      </a:cubicBezTo>
                      <a:cubicBezTo>
                        <a:pt x="62" y="39"/>
                        <a:pt x="67" y="36"/>
                        <a:pt x="70" y="37"/>
                      </a:cubicBezTo>
                      <a:cubicBezTo>
                        <a:pt x="73" y="37"/>
                        <a:pt x="74" y="40"/>
                        <a:pt x="75" y="42"/>
                      </a:cubicBezTo>
                      <a:cubicBezTo>
                        <a:pt x="77" y="44"/>
                        <a:pt x="78" y="48"/>
                        <a:pt x="80" y="49"/>
                      </a:cubicBezTo>
                      <a:cubicBezTo>
                        <a:pt x="83" y="50"/>
                        <a:pt x="81" y="54"/>
                        <a:pt x="81" y="54"/>
                      </a:cubicBezTo>
                      <a:cubicBezTo>
                        <a:pt x="81" y="54"/>
                        <a:pt x="77" y="58"/>
                        <a:pt x="77" y="61"/>
                      </a:cubicBezTo>
                      <a:cubicBezTo>
                        <a:pt x="77" y="64"/>
                        <a:pt x="80" y="65"/>
                        <a:pt x="81" y="67"/>
                      </a:cubicBezTo>
                      <a:cubicBezTo>
                        <a:pt x="82" y="69"/>
                        <a:pt x="83" y="72"/>
                        <a:pt x="85" y="73"/>
                      </a:cubicBezTo>
                      <a:cubicBezTo>
                        <a:pt x="86" y="74"/>
                        <a:pt x="89" y="75"/>
                        <a:pt x="91" y="77"/>
                      </a:cubicBezTo>
                      <a:cubicBezTo>
                        <a:pt x="93" y="78"/>
                        <a:pt x="92" y="80"/>
                        <a:pt x="89" y="82"/>
                      </a:cubicBezTo>
                      <a:cubicBezTo>
                        <a:pt x="87" y="84"/>
                        <a:pt x="85" y="86"/>
                        <a:pt x="82" y="88"/>
                      </a:cubicBezTo>
                      <a:cubicBezTo>
                        <a:pt x="80" y="90"/>
                        <a:pt x="77" y="92"/>
                        <a:pt x="79" y="97"/>
                      </a:cubicBezTo>
                      <a:cubicBezTo>
                        <a:pt x="81" y="101"/>
                        <a:pt x="82" y="103"/>
                        <a:pt x="81" y="104"/>
                      </a:cubicBezTo>
                      <a:cubicBezTo>
                        <a:pt x="80" y="105"/>
                        <a:pt x="80" y="106"/>
                        <a:pt x="76" y="108"/>
                      </a:cubicBezTo>
                      <a:cubicBezTo>
                        <a:pt x="73" y="109"/>
                        <a:pt x="71" y="108"/>
                        <a:pt x="67" y="108"/>
                      </a:cubicBezTo>
                      <a:cubicBezTo>
                        <a:pt x="64" y="109"/>
                        <a:pt x="58" y="115"/>
                        <a:pt x="56" y="118"/>
                      </a:cubicBezTo>
                      <a:cubicBezTo>
                        <a:pt x="55" y="120"/>
                        <a:pt x="50" y="120"/>
                        <a:pt x="48" y="120"/>
                      </a:cubicBezTo>
                      <a:cubicBezTo>
                        <a:pt x="45" y="121"/>
                        <a:pt x="47" y="116"/>
                        <a:pt x="46" y="114"/>
                      </a:cubicBezTo>
                      <a:cubicBezTo>
                        <a:pt x="46" y="112"/>
                        <a:pt x="42" y="108"/>
                        <a:pt x="40" y="108"/>
                      </a:cubicBezTo>
                      <a:cubicBezTo>
                        <a:pt x="38" y="108"/>
                        <a:pt x="33" y="109"/>
                        <a:pt x="31" y="109"/>
                      </a:cubicBezTo>
                      <a:cubicBezTo>
                        <a:pt x="29" y="109"/>
                        <a:pt x="24" y="108"/>
                        <a:pt x="24" y="108"/>
                      </a:cubicBezTo>
                      <a:cubicBezTo>
                        <a:pt x="24" y="108"/>
                        <a:pt x="23" y="102"/>
                        <a:pt x="26" y="102"/>
                      </a:cubicBezTo>
                      <a:cubicBezTo>
                        <a:pt x="28" y="102"/>
                        <a:pt x="28" y="99"/>
                        <a:pt x="29" y="97"/>
                      </a:cubicBezTo>
                      <a:cubicBezTo>
                        <a:pt x="29" y="96"/>
                        <a:pt x="26" y="91"/>
                        <a:pt x="23" y="90"/>
                      </a:cubicBezTo>
                      <a:cubicBezTo>
                        <a:pt x="21" y="89"/>
                        <a:pt x="19" y="86"/>
                        <a:pt x="19" y="86"/>
                      </a:cubicBezTo>
                      <a:cubicBezTo>
                        <a:pt x="19" y="86"/>
                        <a:pt x="17" y="81"/>
                        <a:pt x="16" y="80"/>
                      </a:cubicBezTo>
                      <a:cubicBezTo>
                        <a:pt x="15" y="79"/>
                        <a:pt x="13" y="77"/>
                        <a:pt x="11" y="75"/>
                      </a:cubicBezTo>
                      <a:cubicBezTo>
                        <a:pt x="9" y="73"/>
                        <a:pt x="8" y="72"/>
                        <a:pt x="6" y="71"/>
                      </a:cubicBezTo>
                      <a:lnTo>
                        <a:pt x="6" y="70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6" name="Freeform 39">
                  <a:extLst>
                    <a:ext uri="{FF2B5EF4-FFF2-40B4-BE49-F238E27FC236}">
                      <a16:creationId xmlns:a16="http://schemas.microsoft.com/office/drawing/2014/main" id="{5ACC947A-CC01-4D2D-8DB3-D328C8425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0800" y="2455607"/>
                  <a:ext cx="558977" cy="560163"/>
                </a:xfrm>
                <a:custGeom>
                  <a:avLst/>
                  <a:gdLst>
                    <a:gd name="T0" fmla="*/ 287 w 115"/>
                    <a:gd name="T1" fmla="*/ 118 h 111"/>
                    <a:gd name="T2" fmla="*/ 279 w 115"/>
                    <a:gd name="T3" fmla="*/ 142 h 111"/>
                    <a:gd name="T4" fmla="*/ 297 w 115"/>
                    <a:gd name="T5" fmla="*/ 171 h 111"/>
                    <a:gd name="T6" fmla="*/ 273 w 115"/>
                    <a:gd name="T7" fmla="*/ 185 h 111"/>
                    <a:gd name="T8" fmla="*/ 276 w 115"/>
                    <a:gd name="T9" fmla="*/ 206 h 111"/>
                    <a:gd name="T10" fmla="*/ 268 w 115"/>
                    <a:gd name="T11" fmla="*/ 227 h 111"/>
                    <a:gd name="T12" fmla="*/ 249 w 115"/>
                    <a:gd name="T13" fmla="*/ 243 h 111"/>
                    <a:gd name="T14" fmla="*/ 236 w 115"/>
                    <a:gd name="T15" fmla="*/ 270 h 111"/>
                    <a:gd name="T16" fmla="*/ 238 w 115"/>
                    <a:gd name="T17" fmla="*/ 297 h 111"/>
                    <a:gd name="T18" fmla="*/ 238 w 115"/>
                    <a:gd name="T19" fmla="*/ 297 h 111"/>
                    <a:gd name="T20" fmla="*/ 209 w 115"/>
                    <a:gd name="T21" fmla="*/ 297 h 111"/>
                    <a:gd name="T22" fmla="*/ 209 w 115"/>
                    <a:gd name="T23" fmla="*/ 276 h 111"/>
                    <a:gd name="T24" fmla="*/ 177 w 115"/>
                    <a:gd name="T25" fmla="*/ 294 h 111"/>
                    <a:gd name="T26" fmla="*/ 131 w 115"/>
                    <a:gd name="T27" fmla="*/ 235 h 111"/>
                    <a:gd name="T28" fmla="*/ 123 w 115"/>
                    <a:gd name="T29" fmla="*/ 249 h 111"/>
                    <a:gd name="T30" fmla="*/ 91 w 115"/>
                    <a:gd name="T31" fmla="*/ 260 h 111"/>
                    <a:gd name="T32" fmla="*/ 51 w 115"/>
                    <a:gd name="T33" fmla="*/ 233 h 111"/>
                    <a:gd name="T34" fmla="*/ 13 w 115"/>
                    <a:gd name="T35" fmla="*/ 230 h 111"/>
                    <a:gd name="T36" fmla="*/ 11 w 115"/>
                    <a:gd name="T37" fmla="*/ 225 h 111"/>
                    <a:gd name="T38" fmla="*/ 5 w 115"/>
                    <a:gd name="T39" fmla="*/ 203 h 111"/>
                    <a:gd name="T40" fmla="*/ 3 w 115"/>
                    <a:gd name="T41" fmla="*/ 182 h 111"/>
                    <a:gd name="T42" fmla="*/ 11 w 115"/>
                    <a:gd name="T43" fmla="*/ 174 h 111"/>
                    <a:gd name="T44" fmla="*/ 32 w 115"/>
                    <a:gd name="T45" fmla="*/ 166 h 111"/>
                    <a:gd name="T46" fmla="*/ 24 w 115"/>
                    <a:gd name="T47" fmla="*/ 153 h 111"/>
                    <a:gd name="T48" fmla="*/ 32 w 115"/>
                    <a:gd name="T49" fmla="*/ 139 h 111"/>
                    <a:gd name="T50" fmla="*/ 43 w 115"/>
                    <a:gd name="T51" fmla="*/ 128 h 111"/>
                    <a:gd name="T52" fmla="*/ 54 w 115"/>
                    <a:gd name="T53" fmla="*/ 112 h 111"/>
                    <a:gd name="T54" fmla="*/ 46 w 115"/>
                    <a:gd name="T55" fmla="*/ 96 h 111"/>
                    <a:gd name="T56" fmla="*/ 35 w 115"/>
                    <a:gd name="T57" fmla="*/ 70 h 111"/>
                    <a:gd name="T58" fmla="*/ 32 w 115"/>
                    <a:gd name="T59" fmla="*/ 62 h 111"/>
                    <a:gd name="T60" fmla="*/ 32 w 115"/>
                    <a:gd name="T61" fmla="*/ 62 h 111"/>
                    <a:gd name="T62" fmla="*/ 35 w 115"/>
                    <a:gd name="T63" fmla="*/ 48 h 111"/>
                    <a:gd name="T64" fmla="*/ 35 w 115"/>
                    <a:gd name="T65" fmla="*/ 27 h 111"/>
                    <a:gd name="T66" fmla="*/ 37 w 115"/>
                    <a:gd name="T67" fmla="*/ 16 h 111"/>
                    <a:gd name="T68" fmla="*/ 48 w 115"/>
                    <a:gd name="T69" fmla="*/ 5 h 111"/>
                    <a:gd name="T70" fmla="*/ 62 w 115"/>
                    <a:gd name="T71" fmla="*/ 0 h 111"/>
                    <a:gd name="T72" fmla="*/ 67 w 115"/>
                    <a:gd name="T73" fmla="*/ 5 h 111"/>
                    <a:gd name="T74" fmla="*/ 75 w 115"/>
                    <a:gd name="T75" fmla="*/ 8 h 111"/>
                    <a:gd name="T76" fmla="*/ 88 w 115"/>
                    <a:gd name="T77" fmla="*/ 5 h 111"/>
                    <a:gd name="T78" fmla="*/ 96 w 115"/>
                    <a:gd name="T79" fmla="*/ 3 h 111"/>
                    <a:gd name="T80" fmla="*/ 104 w 115"/>
                    <a:gd name="T81" fmla="*/ 3 h 111"/>
                    <a:gd name="T82" fmla="*/ 112 w 115"/>
                    <a:gd name="T83" fmla="*/ 0 h 111"/>
                    <a:gd name="T84" fmla="*/ 115 w 115"/>
                    <a:gd name="T85" fmla="*/ 3 h 111"/>
                    <a:gd name="T86" fmla="*/ 131 w 115"/>
                    <a:gd name="T87" fmla="*/ 16 h 111"/>
                    <a:gd name="T88" fmla="*/ 145 w 115"/>
                    <a:gd name="T89" fmla="*/ 35 h 111"/>
                    <a:gd name="T90" fmla="*/ 147 w 115"/>
                    <a:gd name="T91" fmla="*/ 48 h 111"/>
                    <a:gd name="T92" fmla="*/ 142 w 115"/>
                    <a:gd name="T93" fmla="*/ 62 h 111"/>
                    <a:gd name="T94" fmla="*/ 153 w 115"/>
                    <a:gd name="T95" fmla="*/ 64 h 111"/>
                    <a:gd name="T96" fmla="*/ 169 w 115"/>
                    <a:gd name="T97" fmla="*/ 67 h 111"/>
                    <a:gd name="T98" fmla="*/ 182 w 115"/>
                    <a:gd name="T99" fmla="*/ 75 h 111"/>
                    <a:gd name="T100" fmla="*/ 193 w 115"/>
                    <a:gd name="T101" fmla="*/ 88 h 111"/>
                    <a:gd name="T102" fmla="*/ 198 w 115"/>
                    <a:gd name="T103" fmla="*/ 99 h 111"/>
                    <a:gd name="T104" fmla="*/ 198 w 115"/>
                    <a:gd name="T105" fmla="*/ 112 h 111"/>
                    <a:gd name="T106" fmla="*/ 209 w 115"/>
                    <a:gd name="T107" fmla="*/ 123 h 111"/>
                    <a:gd name="T108" fmla="*/ 214 w 115"/>
                    <a:gd name="T109" fmla="*/ 131 h 111"/>
                    <a:gd name="T110" fmla="*/ 230 w 115"/>
                    <a:gd name="T111" fmla="*/ 123 h 111"/>
                    <a:gd name="T112" fmla="*/ 262 w 115"/>
                    <a:gd name="T113" fmla="*/ 110 h 111"/>
                    <a:gd name="T114" fmla="*/ 273 w 115"/>
                    <a:gd name="T115" fmla="*/ 118 h 111"/>
                    <a:gd name="T116" fmla="*/ 281 w 115"/>
                    <a:gd name="T117" fmla="*/ 126 h 111"/>
                    <a:gd name="T118" fmla="*/ 289 w 115"/>
                    <a:gd name="T119" fmla="*/ 115 h 111"/>
                    <a:gd name="T120" fmla="*/ 287 w 115"/>
                    <a:gd name="T121" fmla="*/ 118 h 11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15" h="111">
                      <a:moveTo>
                        <a:pt x="107" y="44"/>
                      </a:moveTo>
                      <a:cubicBezTo>
                        <a:pt x="104" y="53"/>
                        <a:pt x="104" y="53"/>
                        <a:pt x="104" y="53"/>
                      </a:cubicBezTo>
                      <a:cubicBezTo>
                        <a:pt x="104" y="53"/>
                        <a:pt x="115" y="63"/>
                        <a:pt x="111" y="64"/>
                      </a:cubicBezTo>
                      <a:cubicBezTo>
                        <a:pt x="106" y="65"/>
                        <a:pt x="102" y="69"/>
                        <a:pt x="102" y="69"/>
                      </a:cubicBezTo>
                      <a:cubicBezTo>
                        <a:pt x="102" y="69"/>
                        <a:pt x="104" y="75"/>
                        <a:pt x="103" y="77"/>
                      </a:cubicBezTo>
                      <a:cubicBezTo>
                        <a:pt x="102" y="80"/>
                        <a:pt x="102" y="80"/>
                        <a:pt x="100" y="85"/>
                      </a:cubicBezTo>
                      <a:cubicBezTo>
                        <a:pt x="97" y="90"/>
                        <a:pt x="95" y="86"/>
                        <a:pt x="93" y="91"/>
                      </a:cubicBezTo>
                      <a:cubicBezTo>
                        <a:pt x="90" y="96"/>
                        <a:pt x="87" y="98"/>
                        <a:pt x="88" y="101"/>
                      </a:cubicBezTo>
                      <a:cubicBezTo>
                        <a:pt x="90" y="104"/>
                        <a:pt x="89" y="108"/>
                        <a:pt x="89" y="111"/>
                      </a:cubicBezTo>
                      <a:cubicBezTo>
                        <a:pt x="89" y="111"/>
                        <a:pt x="89" y="111"/>
                        <a:pt x="89" y="111"/>
                      </a:cubicBezTo>
                      <a:cubicBezTo>
                        <a:pt x="78" y="111"/>
                        <a:pt x="78" y="111"/>
                        <a:pt x="78" y="111"/>
                      </a:cubicBezTo>
                      <a:cubicBezTo>
                        <a:pt x="78" y="103"/>
                        <a:pt x="78" y="103"/>
                        <a:pt x="78" y="103"/>
                      </a:cubicBezTo>
                      <a:cubicBezTo>
                        <a:pt x="66" y="110"/>
                        <a:pt x="66" y="110"/>
                        <a:pt x="66" y="110"/>
                      </a:cubicBezTo>
                      <a:cubicBezTo>
                        <a:pt x="49" y="88"/>
                        <a:pt x="49" y="88"/>
                        <a:pt x="49" y="88"/>
                      </a:cubicBezTo>
                      <a:cubicBezTo>
                        <a:pt x="49" y="88"/>
                        <a:pt x="46" y="90"/>
                        <a:pt x="46" y="93"/>
                      </a:cubicBezTo>
                      <a:cubicBezTo>
                        <a:pt x="45" y="95"/>
                        <a:pt x="36" y="98"/>
                        <a:pt x="34" y="97"/>
                      </a:cubicBezTo>
                      <a:cubicBezTo>
                        <a:pt x="32" y="96"/>
                        <a:pt x="19" y="87"/>
                        <a:pt x="19" y="87"/>
                      </a:cubicBezTo>
                      <a:cubicBezTo>
                        <a:pt x="5" y="86"/>
                        <a:pt x="5" y="86"/>
                        <a:pt x="5" y="86"/>
                      </a:cubicBezTo>
                      <a:cubicBezTo>
                        <a:pt x="4" y="84"/>
                        <a:pt x="4" y="84"/>
                        <a:pt x="4" y="84"/>
                      </a:cubicBezTo>
                      <a:cubicBezTo>
                        <a:pt x="4" y="82"/>
                        <a:pt x="3" y="78"/>
                        <a:pt x="2" y="76"/>
                      </a:cubicBezTo>
                      <a:cubicBezTo>
                        <a:pt x="0" y="72"/>
                        <a:pt x="1" y="71"/>
                        <a:pt x="1" y="68"/>
                      </a:cubicBezTo>
                      <a:cubicBezTo>
                        <a:pt x="2" y="66"/>
                        <a:pt x="3" y="66"/>
                        <a:pt x="4" y="65"/>
                      </a:cubicBezTo>
                      <a:cubicBezTo>
                        <a:pt x="6" y="64"/>
                        <a:pt x="12" y="62"/>
                        <a:pt x="12" y="62"/>
                      </a:cubicBezTo>
                      <a:cubicBezTo>
                        <a:pt x="12" y="62"/>
                        <a:pt x="11" y="60"/>
                        <a:pt x="9" y="57"/>
                      </a:cubicBezTo>
                      <a:cubicBezTo>
                        <a:pt x="7" y="55"/>
                        <a:pt x="10" y="54"/>
                        <a:pt x="12" y="52"/>
                      </a:cubicBezTo>
                      <a:cubicBezTo>
                        <a:pt x="13" y="50"/>
                        <a:pt x="15" y="49"/>
                        <a:pt x="16" y="48"/>
                      </a:cubicBezTo>
                      <a:cubicBezTo>
                        <a:pt x="17" y="47"/>
                        <a:pt x="20" y="42"/>
                        <a:pt x="20" y="42"/>
                      </a:cubicBezTo>
                      <a:cubicBezTo>
                        <a:pt x="20" y="42"/>
                        <a:pt x="19" y="38"/>
                        <a:pt x="17" y="36"/>
                      </a:cubicBezTo>
                      <a:cubicBezTo>
                        <a:pt x="14" y="33"/>
                        <a:pt x="13" y="29"/>
                        <a:pt x="13" y="26"/>
                      </a:cubicBezTo>
                      <a:cubicBezTo>
                        <a:pt x="14" y="22"/>
                        <a:pt x="12" y="23"/>
                        <a:pt x="12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3" y="22"/>
                        <a:pt x="13" y="20"/>
                        <a:pt x="13" y="18"/>
                      </a:cubicBezTo>
                      <a:cubicBezTo>
                        <a:pt x="13" y="16"/>
                        <a:pt x="14" y="12"/>
                        <a:pt x="13" y="10"/>
                      </a:cubicBezTo>
                      <a:cubicBezTo>
                        <a:pt x="13" y="7"/>
                        <a:pt x="13" y="7"/>
                        <a:pt x="14" y="6"/>
                      </a:cubicBezTo>
                      <a:cubicBezTo>
                        <a:pt x="15" y="4"/>
                        <a:pt x="17" y="2"/>
                        <a:pt x="18" y="2"/>
                      </a:cubicBezTo>
                      <a:cubicBezTo>
                        <a:pt x="19" y="2"/>
                        <a:pt x="21" y="1"/>
                        <a:pt x="23" y="0"/>
                      </a:cubicBezTo>
                      <a:cubicBezTo>
                        <a:pt x="24" y="0"/>
                        <a:pt x="24" y="1"/>
                        <a:pt x="25" y="2"/>
                      </a:cubicBezTo>
                      <a:cubicBezTo>
                        <a:pt x="25" y="3"/>
                        <a:pt x="27" y="3"/>
                        <a:pt x="28" y="3"/>
                      </a:cubicBezTo>
                      <a:cubicBezTo>
                        <a:pt x="28" y="3"/>
                        <a:pt x="32" y="2"/>
                        <a:pt x="33" y="2"/>
                      </a:cubicBezTo>
                      <a:cubicBezTo>
                        <a:pt x="34" y="2"/>
                        <a:pt x="35" y="2"/>
                        <a:pt x="36" y="1"/>
                      </a:cubicBezTo>
                      <a:cubicBezTo>
                        <a:pt x="36" y="0"/>
                        <a:pt x="38" y="0"/>
                        <a:pt x="39" y="1"/>
                      </a:cubicBezTo>
                      <a:cubicBezTo>
                        <a:pt x="40" y="1"/>
                        <a:pt x="42" y="0"/>
                        <a:pt x="42" y="0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6" y="2"/>
                        <a:pt x="46" y="4"/>
                        <a:pt x="49" y="6"/>
                      </a:cubicBezTo>
                      <a:cubicBezTo>
                        <a:pt x="51" y="8"/>
                        <a:pt x="53" y="12"/>
                        <a:pt x="54" y="13"/>
                      </a:cubicBezTo>
                      <a:cubicBezTo>
                        <a:pt x="55" y="15"/>
                        <a:pt x="57" y="16"/>
                        <a:pt x="55" y="18"/>
                      </a:cubicBezTo>
                      <a:cubicBezTo>
                        <a:pt x="53" y="19"/>
                        <a:pt x="53" y="22"/>
                        <a:pt x="53" y="23"/>
                      </a:cubicBezTo>
                      <a:cubicBezTo>
                        <a:pt x="54" y="24"/>
                        <a:pt x="54" y="25"/>
                        <a:pt x="57" y="24"/>
                      </a:cubicBezTo>
                      <a:cubicBezTo>
                        <a:pt x="60" y="23"/>
                        <a:pt x="60" y="23"/>
                        <a:pt x="63" y="25"/>
                      </a:cubicBezTo>
                      <a:cubicBezTo>
                        <a:pt x="65" y="27"/>
                        <a:pt x="66" y="25"/>
                        <a:pt x="68" y="28"/>
                      </a:cubicBezTo>
                      <a:cubicBezTo>
                        <a:pt x="71" y="31"/>
                        <a:pt x="70" y="32"/>
                        <a:pt x="72" y="33"/>
                      </a:cubicBezTo>
                      <a:cubicBezTo>
                        <a:pt x="73" y="35"/>
                        <a:pt x="74" y="34"/>
                        <a:pt x="74" y="37"/>
                      </a:cubicBezTo>
                      <a:cubicBezTo>
                        <a:pt x="74" y="40"/>
                        <a:pt x="72" y="40"/>
                        <a:pt x="74" y="42"/>
                      </a:cubicBezTo>
                      <a:cubicBezTo>
                        <a:pt x="75" y="44"/>
                        <a:pt x="78" y="45"/>
                        <a:pt x="78" y="46"/>
                      </a:cubicBezTo>
                      <a:cubicBezTo>
                        <a:pt x="79" y="48"/>
                        <a:pt x="78" y="50"/>
                        <a:pt x="80" y="49"/>
                      </a:cubicBezTo>
                      <a:cubicBezTo>
                        <a:pt x="83" y="48"/>
                        <a:pt x="85" y="47"/>
                        <a:pt x="86" y="46"/>
                      </a:cubicBezTo>
                      <a:cubicBezTo>
                        <a:pt x="88" y="45"/>
                        <a:pt x="97" y="41"/>
                        <a:pt x="98" y="41"/>
                      </a:cubicBezTo>
                      <a:cubicBezTo>
                        <a:pt x="99" y="41"/>
                        <a:pt x="100" y="43"/>
                        <a:pt x="102" y="44"/>
                      </a:cubicBezTo>
                      <a:cubicBezTo>
                        <a:pt x="103" y="46"/>
                        <a:pt x="105" y="47"/>
                        <a:pt x="105" y="47"/>
                      </a:cubicBezTo>
                      <a:cubicBezTo>
                        <a:pt x="105" y="47"/>
                        <a:pt x="105" y="44"/>
                        <a:pt x="108" y="43"/>
                      </a:cubicBezTo>
                      <a:lnTo>
                        <a:pt x="107" y="44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7" name="Freeform 40">
                  <a:extLst>
                    <a:ext uri="{FF2B5EF4-FFF2-40B4-BE49-F238E27FC236}">
                      <a16:creationId xmlns:a16="http://schemas.microsoft.com/office/drawing/2014/main" id="{808B6822-D707-49C1-903A-5697C61ED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2755" y="2627745"/>
                  <a:ext cx="539014" cy="629948"/>
                </a:xfrm>
                <a:custGeom>
                  <a:avLst/>
                  <a:gdLst>
                    <a:gd name="T0" fmla="*/ 243 w 111"/>
                    <a:gd name="T1" fmla="*/ 299 h 125"/>
                    <a:gd name="T2" fmla="*/ 233 w 111"/>
                    <a:gd name="T3" fmla="*/ 297 h 125"/>
                    <a:gd name="T4" fmla="*/ 206 w 111"/>
                    <a:gd name="T5" fmla="*/ 307 h 125"/>
                    <a:gd name="T6" fmla="*/ 139 w 111"/>
                    <a:gd name="T7" fmla="*/ 329 h 125"/>
                    <a:gd name="T8" fmla="*/ 110 w 111"/>
                    <a:gd name="T9" fmla="*/ 326 h 125"/>
                    <a:gd name="T10" fmla="*/ 91 w 111"/>
                    <a:gd name="T11" fmla="*/ 294 h 125"/>
                    <a:gd name="T12" fmla="*/ 70 w 111"/>
                    <a:gd name="T13" fmla="*/ 273 h 125"/>
                    <a:gd name="T14" fmla="*/ 8 w 111"/>
                    <a:gd name="T15" fmla="*/ 211 h 125"/>
                    <a:gd name="T16" fmla="*/ 3 w 111"/>
                    <a:gd name="T17" fmla="*/ 179 h 125"/>
                    <a:gd name="T18" fmla="*/ 16 w 111"/>
                    <a:gd name="T19" fmla="*/ 152 h 125"/>
                    <a:gd name="T20" fmla="*/ 35 w 111"/>
                    <a:gd name="T21" fmla="*/ 136 h 125"/>
                    <a:gd name="T22" fmla="*/ 43 w 111"/>
                    <a:gd name="T23" fmla="*/ 115 h 125"/>
                    <a:gd name="T24" fmla="*/ 40 w 111"/>
                    <a:gd name="T25" fmla="*/ 94 h 125"/>
                    <a:gd name="T26" fmla="*/ 64 w 111"/>
                    <a:gd name="T27" fmla="*/ 80 h 125"/>
                    <a:gd name="T28" fmla="*/ 45 w 111"/>
                    <a:gd name="T29" fmla="*/ 51 h 125"/>
                    <a:gd name="T30" fmla="*/ 54 w 111"/>
                    <a:gd name="T31" fmla="*/ 29 h 125"/>
                    <a:gd name="T32" fmla="*/ 56 w 111"/>
                    <a:gd name="T33" fmla="*/ 24 h 125"/>
                    <a:gd name="T34" fmla="*/ 59 w 111"/>
                    <a:gd name="T35" fmla="*/ 24 h 125"/>
                    <a:gd name="T36" fmla="*/ 80 w 111"/>
                    <a:gd name="T37" fmla="*/ 21 h 125"/>
                    <a:gd name="T38" fmla="*/ 104 w 111"/>
                    <a:gd name="T39" fmla="*/ 21 h 125"/>
                    <a:gd name="T40" fmla="*/ 104 w 111"/>
                    <a:gd name="T41" fmla="*/ 0 h 125"/>
                    <a:gd name="T42" fmla="*/ 118 w 111"/>
                    <a:gd name="T43" fmla="*/ 3 h 125"/>
                    <a:gd name="T44" fmla="*/ 134 w 111"/>
                    <a:gd name="T45" fmla="*/ 13 h 125"/>
                    <a:gd name="T46" fmla="*/ 147 w 111"/>
                    <a:gd name="T47" fmla="*/ 27 h 125"/>
                    <a:gd name="T48" fmla="*/ 155 w 111"/>
                    <a:gd name="T49" fmla="*/ 43 h 125"/>
                    <a:gd name="T50" fmla="*/ 166 w 111"/>
                    <a:gd name="T51" fmla="*/ 53 h 125"/>
                    <a:gd name="T52" fmla="*/ 182 w 111"/>
                    <a:gd name="T53" fmla="*/ 72 h 125"/>
                    <a:gd name="T54" fmla="*/ 174 w 111"/>
                    <a:gd name="T55" fmla="*/ 86 h 125"/>
                    <a:gd name="T56" fmla="*/ 169 w 111"/>
                    <a:gd name="T57" fmla="*/ 102 h 125"/>
                    <a:gd name="T58" fmla="*/ 187 w 111"/>
                    <a:gd name="T59" fmla="*/ 104 h 125"/>
                    <a:gd name="T60" fmla="*/ 211 w 111"/>
                    <a:gd name="T61" fmla="*/ 102 h 125"/>
                    <a:gd name="T62" fmla="*/ 227 w 111"/>
                    <a:gd name="T63" fmla="*/ 118 h 125"/>
                    <a:gd name="T64" fmla="*/ 233 w 111"/>
                    <a:gd name="T65" fmla="*/ 134 h 125"/>
                    <a:gd name="T66" fmla="*/ 254 w 111"/>
                    <a:gd name="T67" fmla="*/ 128 h 125"/>
                    <a:gd name="T68" fmla="*/ 260 w 111"/>
                    <a:gd name="T69" fmla="*/ 123 h 125"/>
                    <a:gd name="T70" fmla="*/ 270 w 111"/>
                    <a:gd name="T71" fmla="*/ 123 h 125"/>
                    <a:gd name="T72" fmla="*/ 281 w 111"/>
                    <a:gd name="T73" fmla="*/ 134 h 125"/>
                    <a:gd name="T74" fmla="*/ 270 w 111"/>
                    <a:gd name="T75" fmla="*/ 147 h 125"/>
                    <a:gd name="T76" fmla="*/ 265 w 111"/>
                    <a:gd name="T77" fmla="*/ 155 h 125"/>
                    <a:gd name="T78" fmla="*/ 270 w 111"/>
                    <a:gd name="T79" fmla="*/ 166 h 125"/>
                    <a:gd name="T80" fmla="*/ 276 w 111"/>
                    <a:gd name="T81" fmla="*/ 176 h 125"/>
                    <a:gd name="T82" fmla="*/ 286 w 111"/>
                    <a:gd name="T83" fmla="*/ 190 h 125"/>
                    <a:gd name="T84" fmla="*/ 292 w 111"/>
                    <a:gd name="T85" fmla="*/ 200 h 125"/>
                    <a:gd name="T86" fmla="*/ 289 w 111"/>
                    <a:gd name="T87" fmla="*/ 211 h 125"/>
                    <a:gd name="T88" fmla="*/ 278 w 111"/>
                    <a:gd name="T89" fmla="*/ 222 h 125"/>
                    <a:gd name="T90" fmla="*/ 270 w 111"/>
                    <a:gd name="T91" fmla="*/ 240 h 125"/>
                    <a:gd name="T92" fmla="*/ 268 w 111"/>
                    <a:gd name="T93" fmla="*/ 254 h 125"/>
                    <a:gd name="T94" fmla="*/ 254 w 111"/>
                    <a:gd name="T95" fmla="*/ 267 h 125"/>
                    <a:gd name="T96" fmla="*/ 241 w 111"/>
                    <a:gd name="T97" fmla="*/ 291 h 125"/>
                    <a:gd name="T98" fmla="*/ 243 w 111"/>
                    <a:gd name="T99" fmla="*/ 299 h 125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111" h="125">
                      <a:moveTo>
                        <a:pt x="91" y="112"/>
                      </a:moveTo>
                      <a:cubicBezTo>
                        <a:pt x="89" y="112"/>
                        <a:pt x="88" y="112"/>
                        <a:pt x="87" y="111"/>
                      </a:cubicBezTo>
                      <a:cubicBezTo>
                        <a:pt x="82" y="108"/>
                        <a:pt x="80" y="117"/>
                        <a:pt x="77" y="115"/>
                      </a:cubicBezTo>
                      <a:cubicBezTo>
                        <a:pt x="73" y="114"/>
                        <a:pt x="58" y="124"/>
                        <a:pt x="52" y="123"/>
                      </a:cubicBezTo>
                      <a:cubicBezTo>
                        <a:pt x="47" y="122"/>
                        <a:pt x="44" y="125"/>
                        <a:pt x="41" y="122"/>
                      </a:cubicBezTo>
                      <a:cubicBezTo>
                        <a:pt x="39" y="119"/>
                        <a:pt x="37" y="112"/>
                        <a:pt x="34" y="110"/>
                      </a:cubicBezTo>
                      <a:cubicBezTo>
                        <a:pt x="31" y="107"/>
                        <a:pt x="29" y="103"/>
                        <a:pt x="26" y="102"/>
                      </a:cubicBezTo>
                      <a:cubicBezTo>
                        <a:pt x="24" y="101"/>
                        <a:pt x="4" y="81"/>
                        <a:pt x="3" y="79"/>
                      </a:cubicBezTo>
                      <a:cubicBezTo>
                        <a:pt x="1" y="76"/>
                        <a:pt x="3" y="71"/>
                        <a:pt x="1" y="67"/>
                      </a:cubicBezTo>
                      <a:cubicBezTo>
                        <a:pt x="0" y="64"/>
                        <a:pt x="3" y="62"/>
                        <a:pt x="6" y="57"/>
                      </a:cubicBezTo>
                      <a:cubicBezTo>
                        <a:pt x="8" y="52"/>
                        <a:pt x="10" y="56"/>
                        <a:pt x="13" y="51"/>
                      </a:cubicBezTo>
                      <a:cubicBezTo>
                        <a:pt x="15" y="46"/>
                        <a:pt x="15" y="46"/>
                        <a:pt x="16" y="43"/>
                      </a:cubicBezTo>
                      <a:cubicBezTo>
                        <a:pt x="17" y="41"/>
                        <a:pt x="15" y="35"/>
                        <a:pt x="15" y="35"/>
                      </a:cubicBezTo>
                      <a:cubicBezTo>
                        <a:pt x="15" y="35"/>
                        <a:pt x="19" y="31"/>
                        <a:pt x="24" y="30"/>
                      </a:cubicBezTo>
                      <a:cubicBezTo>
                        <a:pt x="28" y="29"/>
                        <a:pt x="17" y="19"/>
                        <a:pt x="17" y="19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2" y="9"/>
                        <a:pt x="22" y="9"/>
                      </a:cubicBezTo>
                      <a:cubicBezTo>
                        <a:pt x="26" y="8"/>
                        <a:pt x="28" y="7"/>
                        <a:pt x="30" y="8"/>
                      </a:cubicBezTo>
                      <a:cubicBezTo>
                        <a:pt x="32" y="9"/>
                        <a:pt x="38" y="9"/>
                        <a:pt x="39" y="8"/>
                      </a:cubicBezTo>
                      <a:cubicBezTo>
                        <a:pt x="40" y="8"/>
                        <a:pt x="39" y="0"/>
                        <a:pt x="39" y="0"/>
                      </a:cubicBezTo>
                      <a:cubicBezTo>
                        <a:pt x="39" y="0"/>
                        <a:pt x="43" y="0"/>
                        <a:pt x="44" y="1"/>
                      </a:cubicBezTo>
                      <a:cubicBezTo>
                        <a:pt x="46" y="2"/>
                        <a:pt x="48" y="3"/>
                        <a:pt x="50" y="5"/>
                      </a:cubicBezTo>
                      <a:cubicBezTo>
                        <a:pt x="52" y="7"/>
                        <a:pt x="54" y="9"/>
                        <a:pt x="55" y="10"/>
                      </a:cubicBezTo>
                      <a:cubicBezTo>
                        <a:pt x="56" y="11"/>
                        <a:pt x="58" y="16"/>
                        <a:pt x="58" y="16"/>
                      </a:cubicBezTo>
                      <a:cubicBezTo>
                        <a:pt x="58" y="16"/>
                        <a:pt x="60" y="19"/>
                        <a:pt x="62" y="20"/>
                      </a:cubicBezTo>
                      <a:cubicBezTo>
                        <a:pt x="65" y="21"/>
                        <a:pt x="68" y="26"/>
                        <a:pt x="68" y="27"/>
                      </a:cubicBezTo>
                      <a:cubicBezTo>
                        <a:pt x="67" y="29"/>
                        <a:pt x="67" y="32"/>
                        <a:pt x="65" y="32"/>
                      </a:cubicBezTo>
                      <a:cubicBezTo>
                        <a:pt x="62" y="32"/>
                        <a:pt x="63" y="38"/>
                        <a:pt x="63" y="38"/>
                      </a:cubicBezTo>
                      <a:cubicBezTo>
                        <a:pt x="63" y="38"/>
                        <a:pt x="68" y="39"/>
                        <a:pt x="70" y="39"/>
                      </a:cubicBezTo>
                      <a:cubicBezTo>
                        <a:pt x="72" y="39"/>
                        <a:pt x="77" y="38"/>
                        <a:pt x="79" y="38"/>
                      </a:cubicBezTo>
                      <a:cubicBezTo>
                        <a:pt x="81" y="38"/>
                        <a:pt x="85" y="42"/>
                        <a:pt x="85" y="44"/>
                      </a:cubicBezTo>
                      <a:cubicBezTo>
                        <a:pt x="86" y="46"/>
                        <a:pt x="84" y="51"/>
                        <a:pt x="87" y="50"/>
                      </a:cubicBezTo>
                      <a:cubicBezTo>
                        <a:pt x="89" y="50"/>
                        <a:pt x="94" y="50"/>
                        <a:pt x="95" y="48"/>
                      </a:cubicBezTo>
                      <a:cubicBezTo>
                        <a:pt x="97" y="46"/>
                        <a:pt x="97" y="46"/>
                        <a:pt x="97" y="46"/>
                      </a:cubicBezTo>
                      <a:cubicBezTo>
                        <a:pt x="97" y="46"/>
                        <a:pt x="99" y="47"/>
                        <a:pt x="101" y="46"/>
                      </a:cubicBezTo>
                      <a:cubicBezTo>
                        <a:pt x="103" y="46"/>
                        <a:pt x="104" y="49"/>
                        <a:pt x="105" y="50"/>
                      </a:cubicBezTo>
                      <a:cubicBezTo>
                        <a:pt x="105" y="51"/>
                        <a:pt x="104" y="54"/>
                        <a:pt x="101" y="55"/>
                      </a:cubicBezTo>
                      <a:cubicBezTo>
                        <a:pt x="99" y="56"/>
                        <a:pt x="99" y="56"/>
                        <a:pt x="99" y="58"/>
                      </a:cubicBezTo>
                      <a:cubicBezTo>
                        <a:pt x="99" y="59"/>
                        <a:pt x="99" y="63"/>
                        <a:pt x="101" y="62"/>
                      </a:cubicBezTo>
                      <a:cubicBezTo>
                        <a:pt x="102" y="62"/>
                        <a:pt x="102" y="64"/>
                        <a:pt x="103" y="66"/>
                      </a:cubicBezTo>
                      <a:cubicBezTo>
                        <a:pt x="103" y="68"/>
                        <a:pt x="105" y="70"/>
                        <a:pt x="107" y="71"/>
                      </a:cubicBezTo>
                      <a:cubicBezTo>
                        <a:pt x="109" y="72"/>
                        <a:pt x="111" y="73"/>
                        <a:pt x="109" y="75"/>
                      </a:cubicBezTo>
                      <a:cubicBezTo>
                        <a:pt x="108" y="77"/>
                        <a:pt x="108" y="78"/>
                        <a:pt x="108" y="79"/>
                      </a:cubicBezTo>
                      <a:cubicBezTo>
                        <a:pt x="107" y="80"/>
                        <a:pt x="104" y="81"/>
                        <a:pt x="104" y="83"/>
                      </a:cubicBezTo>
                      <a:cubicBezTo>
                        <a:pt x="103" y="84"/>
                        <a:pt x="101" y="89"/>
                        <a:pt x="101" y="90"/>
                      </a:cubicBezTo>
                      <a:cubicBezTo>
                        <a:pt x="100" y="92"/>
                        <a:pt x="100" y="93"/>
                        <a:pt x="100" y="95"/>
                      </a:cubicBezTo>
                      <a:cubicBezTo>
                        <a:pt x="99" y="97"/>
                        <a:pt x="97" y="99"/>
                        <a:pt x="95" y="100"/>
                      </a:cubicBezTo>
                      <a:cubicBezTo>
                        <a:pt x="93" y="102"/>
                        <a:pt x="90" y="104"/>
                        <a:pt x="90" y="109"/>
                      </a:cubicBezTo>
                      <a:cubicBezTo>
                        <a:pt x="91" y="110"/>
                        <a:pt x="91" y="111"/>
                        <a:pt x="91" y="11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8" name="Freeform 41">
                  <a:extLst>
                    <a:ext uri="{FF2B5EF4-FFF2-40B4-BE49-F238E27FC236}">
                      <a16:creationId xmlns:a16="http://schemas.microsoft.com/office/drawing/2014/main" id="{CDB00BDE-7626-4218-A732-A6EE106D4C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8966" y="2889910"/>
                  <a:ext cx="515421" cy="497922"/>
                </a:xfrm>
                <a:custGeom>
                  <a:avLst/>
                  <a:gdLst>
                    <a:gd name="T0" fmla="*/ 150 w 106"/>
                    <a:gd name="T1" fmla="*/ 243 h 99"/>
                    <a:gd name="T2" fmla="*/ 147 w 106"/>
                    <a:gd name="T3" fmla="*/ 243 h 99"/>
                    <a:gd name="T4" fmla="*/ 131 w 106"/>
                    <a:gd name="T5" fmla="*/ 264 h 99"/>
                    <a:gd name="T6" fmla="*/ 113 w 106"/>
                    <a:gd name="T7" fmla="*/ 253 h 99"/>
                    <a:gd name="T8" fmla="*/ 102 w 106"/>
                    <a:gd name="T9" fmla="*/ 248 h 99"/>
                    <a:gd name="T10" fmla="*/ 59 w 106"/>
                    <a:gd name="T11" fmla="*/ 248 h 99"/>
                    <a:gd name="T12" fmla="*/ 29 w 106"/>
                    <a:gd name="T13" fmla="*/ 221 h 99"/>
                    <a:gd name="T14" fmla="*/ 32 w 106"/>
                    <a:gd name="T15" fmla="*/ 203 h 99"/>
                    <a:gd name="T16" fmla="*/ 29 w 106"/>
                    <a:gd name="T17" fmla="*/ 173 h 99"/>
                    <a:gd name="T18" fmla="*/ 27 w 106"/>
                    <a:gd name="T19" fmla="*/ 139 h 99"/>
                    <a:gd name="T20" fmla="*/ 19 w 106"/>
                    <a:gd name="T21" fmla="*/ 104 h 99"/>
                    <a:gd name="T22" fmla="*/ 5 w 106"/>
                    <a:gd name="T23" fmla="*/ 77 h 99"/>
                    <a:gd name="T24" fmla="*/ 5 w 106"/>
                    <a:gd name="T25" fmla="*/ 56 h 99"/>
                    <a:gd name="T26" fmla="*/ 5 w 106"/>
                    <a:gd name="T27" fmla="*/ 24 h 99"/>
                    <a:gd name="T28" fmla="*/ 8 w 106"/>
                    <a:gd name="T29" fmla="*/ 5 h 99"/>
                    <a:gd name="T30" fmla="*/ 8 w 106"/>
                    <a:gd name="T31" fmla="*/ 0 h 99"/>
                    <a:gd name="T32" fmla="*/ 11 w 106"/>
                    <a:gd name="T33" fmla="*/ 0 h 99"/>
                    <a:gd name="T34" fmla="*/ 46 w 106"/>
                    <a:gd name="T35" fmla="*/ 3 h 99"/>
                    <a:gd name="T36" fmla="*/ 86 w 106"/>
                    <a:gd name="T37" fmla="*/ 29 h 99"/>
                    <a:gd name="T38" fmla="*/ 118 w 106"/>
                    <a:gd name="T39" fmla="*/ 19 h 99"/>
                    <a:gd name="T40" fmla="*/ 126 w 106"/>
                    <a:gd name="T41" fmla="*/ 5 h 99"/>
                    <a:gd name="T42" fmla="*/ 171 w 106"/>
                    <a:gd name="T43" fmla="*/ 64 h 99"/>
                    <a:gd name="T44" fmla="*/ 204 w 106"/>
                    <a:gd name="T45" fmla="*/ 45 h 99"/>
                    <a:gd name="T46" fmla="*/ 204 w 106"/>
                    <a:gd name="T47" fmla="*/ 67 h 99"/>
                    <a:gd name="T48" fmla="*/ 230 w 106"/>
                    <a:gd name="T49" fmla="*/ 67 h 99"/>
                    <a:gd name="T50" fmla="*/ 233 w 106"/>
                    <a:gd name="T51" fmla="*/ 67 h 99"/>
                    <a:gd name="T52" fmla="*/ 236 w 106"/>
                    <a:gd name="T53" fmla="*/ 72 h 99"/>
                    <a:gd name="T54" fmla="*/ 284 w 106"/>
                    <a:gd name="T55" fmla="*/ 123 h 99"/>
                    <a:gd name="T56" fmla="*/ 281 w 106"/>
                    <a:gd name="T57" fmla="*/ 123 h 99"/>
                    <a:gd name="T58" fmla="*/ 236 w 106"/>
                    <a:gd name="T59" fmla="*/ 125 h 99"/>
                    <a:gd name="T60" fmla="*/ 236 w 106"/>
                    <a:gd name="T61" fmla="*/ 157 h 99"/>
                    <a:gd name="T62" fmla="*/ 236 w 106"/>
                    <a:gd name="T63" fmla="*/ 179 h 99"/>
                    <a:gd name="T64" fmla="*/ 241 w 106"/>
                    <a:gd name="T65" fmla="*/ 200 h 99"/>
                    <a:gd name="T66" fmla="*/ 222 w 106"/>
                    <a:gd name="T67" fmla="*/ 229 h 99"/>
                    <a:gd name="T68" fmla="*/ 196 w 106"/>
                    <a:gd name="T69" fmla="*/ 243 h 99"/>
                    <a:gd name="T70" fmla="*/ 166 w 106"/>
                    <a:gd name="T71" fmla="*/ 232 h 99"/>
                    <a:gd name="T72" fmla="*/ 150 w 106"/>
                    <a:gd name="T73" fmla="*/ 243 h 99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106" h="99">
                      <a:moveTo>
                        <a:pt x="56" y="91"/>
                      </a:moveTo>
                      <a:cubicBezTo>
                        <a:pt x="56" y="91"/>
                        <a:pt x="56" y="91"/>
                        <a:pt x="55" y="91"/>
                      </a:cubicBezTo>
                      <a:cubicBezTo>
                        <a:pt x="52" y="93"/>
                        <a:pt x="48" y="95"/>
                        <a:pt x="49" y="99"/>
                      </a:cubicBezTo>
                      <a:cubicBezTo>
                        <a:pt x="49" y="99"/>
                        <a:pt x="44" y="96"/>
                        <a:pt x="42" y="95"/>
                      </a:cubicBezTo>
                      <a:cubicBezTo>
                        <a:pt x="41" y="94"/>
                        <a:pt x="42" y="92"/>
                        <a:pt x="38" y="93"/>
                      </a:cubicBezTo>
                      <a:cubicBezTo>
                        <a:pt x="34" y="94"/>
                        <a:pt x="27" y="96"/>
                        <a:pt x="22" y="93"/>
                      </a:cubicBezTo>
                      <a:cubicBezTo>
                        <a:pt x="18" y="91"/>
                        <a:pt x="12" y="87"/>
                        <a:pt x="11" y="83"/>
                      </a:cubicBezTo>
                      <a:cubicBezTo>
                        <a:pt x="11" y="83"/>
                        <a:pt x="11" y="79"/>
                        <a:pt x="12" y="76"/>
                      </a:cubicBezTo>
                      <a:cubicBezTo>
                        <a:pt x="13" y="73"/>
                        <a:pt x="11" y="69"/>
                        <a:pt x="11" y="65"/>
                      </a:cubicBezTo>
                      <a:cubicBezTo>
                        <a:pt x="10" y="62"/>
                        <a:pt x="11" y="58"/>
                        <a:pt x="10" y="52"/>
                      </a:cubicBezTo>
                      <a:cubicBezTo>
                        <a:pt x="10" y="45"/>
                        <a:pt x="9" y="44"/>
                        <a:pt x="7" y="39"/>
                      </a:cubicBezTo>
                      <a:cubicBezTo>
                        <a:pt x="5" y="34"/>
                        <a:pt x="5" y="33"/>
                        <a:pt x="2" y="29"/>
                      </a:cubicBezTo>
                      <a:cubicBezTo>
                        <a:pt x="0" y="26"/>
                        <a:pt x="1" y="24"/>
                        <a:pt x="2" y="21"/>
                      </a:cubicBezTo>
                      <a:cubicBezTo>
                        <a:pt x="3" y="18"/>
                        <a:pt x="2" y="12"/>
                        <a:pt x="2" y="9"/>
                      </a:cubicBezTo>
                      <a:cubicBezTo>
                        <a:pt x="2" y="5"/>
                        <a:pt x="4" y="4"/>
                        <a:pt x="3" y="2"/>
                      </a:cubicBezTo>
                      <a:cubicBezTo>
                        <a:pt x="3" y="1"/>
                        <a:pt x="3" y="1"/>
                        <a:pt x="3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1"/>
                        <a:pt x="30" y="10"/>
                        <a:pt x="32" y="11"/>
                      </a:cubicBezTo>
                      <a:cubicBezTo>
                        <a:pt x="34" y="12"/>
                        <a:pt x="43" y="9"/>
                        <a:pt x="44" y="7"/>
                      </a:cubicBezTo>
                      <a:cubicBezTo>
                        <a:pt x="44" y="4"/>
                        <a:pt x="47" y="2"/>
                        <a:pt x="47" y="2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76" y="17"/>
                        <a:pt x="76" y="17"/>
                        <a:pt x="76" y="17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86" y="25"/>
                        <a:pt x="86" y="25"/>
                        <a:pt x="86" y="25"/>
                      </a:cubicBezTo>
                      <a:cubicBezTo>
                        <a:pt x="87" y="25"/>
                        <a:pt x="87" y="25"/>
                        <a:pt x="87" y="25"/>
                      </a:cubicBezTo>
                      <a:cubicBezTo>
                        <a:pt x="87" y="26"/>
                        <a:pt x="87" y="26"/>
                        <a:pt x="88" y="27"/>
                      </a:cubicBezTo>
                      <a:cubicBezTo>
                        <a:pt x="88" y="29"/>
                        <a:pt x="99" y="40"/>
                        <a:pt x="106" y="46"/>
                      </a:cubicBezTo>
                      <a:cubicBezTo>
                        <a:pt x="105" y="46"/>
                        <a:pt x="105" y="46"/>
                        <a:pt x="105" y="46"/>
                      </a:cubicBezTo>
                      <a:cubicBezTo>
                        <a:pt x="88" y="47"/>
                        <a:pt x="88" y="47"/>
                        <a:pt x="88" y="47"/>
                      </a:cubicBezTo>
                      <a:cubicBezTo>
                        <a:pt x="88" y="47"/>
                        <a:pt x="89" y="57"/>
                        <a:pt x="88" y="59"/>
                      </a:cubicBezTo>
                      <a:cubicBezTo>
                        <a:pt x="87" y="61"/>
                        <a:pt x="86" y="65"/>
                        <a:pt x="88" y="67"/>
                      </a:cubicBezTo>
                      <a:cubicBezTo>
                        <a:pt x="89" y="69"/>
                        <a:pt x="91" y="74"/>
                        <a:pt x="90" y="75"/>
                      </a:cubicBezTo>
                      <a:cubicBezTo>
                        <a:pt x="89" y="76"/>
                        <a:pt x="85" y="85"/>
                        <a:pt x="83" y="86"/>
                      </a:cubicBezTo>
                      <a:cubicBezTo>
                        <a:pt x="81" y="88"/>
                        <a:pt x="76" y="93"/>
                        <a:pt x="73" y="91"/>
                      </a:cubicBezTo>
                      <a:cubicBezTo>
                        <a:pt x="70" y="90"/>
                        <a:pt x="64" y="87"/>
                        <a:pt x="62" y="87"/>
                      </a:cubicBezTo>
                      <a:cubicBezTo>
                        <a:pt x="61" y="87"/>
                        <a:pt x="58" y="87"/>
                        <a:pt x="56" y="9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9" name="Freeform 42">
                  <a:extLst>
                    <a:ext uri="{FF2B5EF4-FFF2-40B4-BE49-F238E27FC236}">
                      <a16:creationId xmlns:a16="http://schemas.microsoft.com/office/drawing/2014/main" id="{EECDF93F-133D-45B8-8A00-B15AAD3C8C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1196" y="3121896"/>
                  <a:ext cx="671498" cy="513012"/>
                </a:xfrm>
                <a:custGeom>
                  <a:avLst/>
                  <a:gdLst>
                    <a:gd name="T0" fmla="*/ 134 w 138"/>
                    <a:gd name="T1" fmla="*/ 0 h 102"/>
                    <a:gd name="T2" fmla="*/ 86 w 138"/>
                    <a:gd name="T3" fmla="*/ 3 h 102"/>
                    <a:gd name="T4" fmla="*/ 86 w 138"/>
                    <a:gd name="T5" fmla="*/ 35 h 102"/>
                    <a:gd name="T6" fmla="*/ 86 w 138"/>
                    <a:gd name="T7" fmla="*/ 56 h 102"/>
                    <a:gd name="T8" fmla="*/ 91 w 138"/>
                    <a:gd name="T9" fmla="*/ 77 h 102"/>
                    <a:gd name="T10" fmla="*/ 72 w 138"/>
                    <a:gd name="T11" fmla="*/ 107 h 102"/>
                    <a:gd name="T12" fmla="*/ 46 w 138"/>
                    <a:gd name="T13" fmla="*/ 120 h 102"/>
                    <a:gd name="T14" fmla="*/ 16 w 138"/>
                    <a:gd name="T15" fmla="*/ 109 h 102"/>
                    <a:gd name="T16" fmla="*/ 0 w 138"/>
                    <a:gd name="T17" fmla="*/ 120 h 102"/>
                    <a:gd name="T18" fmla="*/ 0 w 138"/>
                    <a:gd name="T19" fmla="*/ 120 h 102"/>
                    <a:gd name="T20" fmla="*/ 13 w 138"/>
                    <a:gd name="T21" fmla="*/ 139 h 102"/>
                    <a:gd name="T22" fmla="*/ 21 w 138"/>
                    <a:gd name="T23" fmla="*/ 165 h 102"/>
                    <a:gd name="T24" fmla="*/ 40 w 138"/>
                    <a:gd name="T25" fmla="*/ 184 h 102"/>
                    <a:gd name="T26" fmla="*/ 54 w 138"/>
                    <a:gd name="T27" fmla="*/ 197 h 102"/>
                    <a:gd name="T28" fmla="*/ 62 w 138"/>
                    <a:gd name="T29" fmla="*/ 211 h 102"/>
                    <a:gd name="T30" fmla="*/ 67 w 138"/>
                    <a:gd name="T31" fmla="*/ 269 h 102"/>
                    <a:gd name="T32" fmla="*/ 107 w 138"/>
                    <a:gd name="T33" fmla="*/ 272 h 102"/>
                    <a:gd name="T34" fmla="*/ 129 w 138"/>
                    <a:gd name="T35" fmla="*/ 269 h 102"/>
                    <a:gd name="T36" fmla="*/ 142 w 138"/>
                    <a:gd name="T37" fmla="*/ 267 h 102"/>
                    <a:gd name="T38" fmla="*/ 166 w 138"/>
                    <a:gd name="T39" fmla="*/ 261 h 102"/>
                    <a:gd name="T40" fmla="*/ 166 w 138"/>
                    <a:gd name="T41" fmla="*/ 243 h 102"/>
                    <a:gd name="T42" fmla="*/ 177 w 138"/>
                    <a:gd name="T43" fmla="*/ 237 h 102"/>
                    <a:gd name="T44" fmla="*/ 231 w 138"/>
                    <a:gd name="T45" fmla="*/ 237 h 102"/>
                    <a:gd name="T46" fmla="*/ 228 w 138"/>
                    <a:gd name="T47" fmla="*/ 248 h 102"/>
                    <a:gd name="T48" fmla="*/ 223 w 138"/>
                    <a:gd name="T49" fmla="*/ 272 h 102"/>
                    <a:gd name="T50" fmla="*/ 247 w 138"/>
                    <a:gd name="T51" fmla="*/ 264 h 102"/>
                    <a:gd name="T52" fmla="*/ 247 w 138"/>
                    <a:gd name="T53" fmla="*/ 253 h 102"/>
                    <a:gd name="T54" fmla="*/ 247 w 138"/>
                    <a:gd name="T55" fmla="*/ 237 h 102"/>
                    <a:gd name="T56" fmla="*/ 268 w 138"/>
                    <a:gd name="T57" fmla="*/ 179 h 102"/>
                    <a:gd name="T58" fmla="*/ 279 w 138"/>
                    <a:gd name="T59" fmla="*/ 181 h 102"/>
                    <a:gd name="T60" fmla="*/ 292 w 138"/>
                    <a:gd name="T61" fmla="*/ 181 h 102"/>
                    <a:gd name="T62" fmla="*/ 298 w 138"/>
                    <a:gd name="T63" fmla="*/ 179 h 102"/>
                    <a:gd name="T64" fmla="*/ 319 w 138"/>
                    <a:gd name="T65" fmla="*/ 176 h 102"/>
                    <a:gd name="T66" fmla="*/ 335 w 138"/>
                    <a:gd name="T67" fmla="*/ 187 h 102"/>
                    <a:gd name="T68" fmla="*/ 351 w 138"/>
                    <a:gd name="T69" fmla="*/ 189 h 102"/>
                    <a:gd name="T70" fmla="*/ 349 w 138"/>
                    <a:gd name="T71" fmla="*/ 168 h 102"/>
                    <a:gd name="T72" fmla="*/ 357 w 138"/>
                    <a:gd name="T73" fmla="*/ 144 h 102"/>
                    <a:gd name="T74" fmla="*/ 349 w 138"/>
                    <a:gd name="T75" fmla="*/ 136 h 102"/>
                    <a:gd name="T76" fmla="*/ 346 w 138"/>
                    <a:gd name="T77" fmla="*/ 112 h 102"/>
                    <a:gd name="T78" fmla="*/ 338 w 138"/>
                    <a:gd name="T79" fmla="*/ 107 h 102"/>
                    <a:gd name="T80" fmla="*/ 343 w 138"/>
                    <a:gd name="T81" fmla="*/ 91 h 102"/>
                    <a:gd name="T82" fmla="*/ 357 w 138"/>
                    <a:gd name="T83" fmla="*/ 83 h 102"/>
                    <a:gd name="T84" fmla="*/ 346 w 138"/>
                    <a:gd name="T85" fmla="*/ 72 h 102"/>
                    <a:gd name="T86" fmla="*/ 327 w 138"/>
                    <a:gd name="T87" fmla="*/ 59 h 102"/>
                    <a:gd name="T88" fmla="*/ 322 w 138"/>
                    <a:gd name="T89" fmla="*/ 40 h 102"/>
                    <a:gd name="T90" fmla="*/ 322 w 138"/>
                    <a:gd name="T91" fmla="*/ 37 h 102"/>
                    <a:gd name="T92" fmla="*/ 311 w 138"/>
                    <a:gd name="T93" fmla="*/ 35 h 102"/>
                    <a:gd name="T94" fmla="*/ 284 w 138"/>
                    <a:gd name="T95" fmla="*/ 45 h 102"/>
                    <a:gd name="T96" fmla="*/ 217 w 138"/>
                    <a:gd name="T97" fmla="*/ 67 h 102"/>
                    <a:gd name="T98" fmla="*/ 188 w 138"/>
                    <a:gd name="T99" fmla="*/ 64 h 102"/>
                    <a:gd name="T100" fmla="*/ 169 w 138"/>
                    <a:gd name="T101" fmla="*/ 32 h 102"/>
                    <a:gd name="T102" fmla="*/ 147 w 138"/>
                    <a:gd name="T103" fmla="*/ 11 h 102"/>
                    <a:gd name="T104" fmla="*/ 134 w 138"/>
                    <a:gd name="T105" fmla="*/ 0 h 10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38" h="102">
                      <a:moveTo>
                        <a:pt x="50" y="0"/>
                      </a:move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2" y="1"/>
                        <a:pt x="33" y="11"/>
                        <a:pt x="32" y="13"/>
                      </a:cubicBezTo>
                      <a:cubicBezTo>
                        <a:pt x="31" y="15"/>
                        <a:pt x="30" y="19"/>
                        <a:pt x="32" y="21"/>
                      </a:cubicBezTo>
                      <a:cubicBezTo>
                        <a:pt x="33" y="23"/>
                        <a:pt x="35" y="28"/>
                        <a:pt x="34" y="29"/>
                      </a:cubicBezTo>
                      <a:cubicBezTo>
                        <a:pt x="33" y="30"/>
                        <a:pt x="29" y="39"/>
                        <a:pt x="27" y="40"/>
                      </a:cubicBezTo>
                      <a:cubicBezTo>
                        <a:pt x="25" y="42"/>
                        <a:pt x="20" y="47"/>
                        <a:pt x="17" y="45"/>
                      </a:cubicBezTo>
                      <a:cubicBezTo>
                        <a:pt x="14" y="44"/>
                        <a:pt x="8" y="41"/>
                        <a:pt x="6" y="41"/>
                      </a:cubicBezTo>
                      <a:cubicBezTo>
                        <a:pt x="5" y="41"/>
                        <a:pt x="2" y="41"/>
                        <a:pt x="0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3" y="45"/>
                        <a:pt x="3" y="50"/>
                        <a:pt x="5" y="52"/>
                      </a:cubicBezTo>
                      <a:cubicBezTo>
                        <a:pt x="7" y="53"/>
                        <a:pt x="8" y="58"/>
                        <a:pt x="8" y="62"/>
                      </a:cubicBezTo>
                      <a:cubicBezTo>
                        <a:pt x="8" y="65"/>
                        <a:pt x="13" y="69"/>
                        <a:pt x="15" y="69"/>
                      </a:cubicBezTo>
                      <a:cubicBezTo>
                        <a:pt x="17" y="70"/>
                        <a:pt x="20" y="72"/>
                        <a:pt x="20" y="74"/>
                      </a:cubicBezTo>
                      <a:cubicBezTo>
                        <a:pt x="20" y="76"/>
                        <a:pt x="23" y="79"/>
                        <a:pt x="23" y="79"/>
                      </a:cubicBezTo>
                      <a:cubicBezTo>
                        <a:pt x="25" y="101"/>
                        <a:pt x="25" y="101"/>
                        <a:pt x="25" y="101"/>
                      </a:cubicBezTo>
                      <a:cubicBezTo>
                        <a:pt x="25" y="101"/>
                        <a:pt x="36" y="102"/>
                        <a:pt x="40" y="102"/>
                      </a:cubicBezTo>
                      <a:cubicBezTo>
                        <a:pt x="45" y="101"/>
                        <a:pt x="47" y="102"/>
                        <a:pt x="48" y="101"/>
                      </a:cubicBezTo>
                      <a:cubicBezTo>
                        <a:pt x="50" y="101"/>
                        <a:pt x="52" y="100"/>
                        <a:pt x="53" y="100"/>
                      </a:cubicBezTo>
                      <a:cubicBezTo>
                        <a:pt x="55" y="100"/>
                        <a:pt x="62" y="98"/>
                        <a:pt x="62" y="98"/>
                      </a:cubicBezTo>
                      <a:cubicBezTo>
                        <a:pt x="62" y="98"/>
                        <a:pt x="61" y="93"/>
                        <a:pt x="62" y="91"/>
                      </a:cubicBezTo>
                      <a:cubicBezTo>
                        <a:pt x="63" y="89"/>
                        <a:pt x="66" y="89"/>
                        <a:pt x="66" y="89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86" y="89"/>
                        <a:pt x="86" y="92"/>
                        <a:pt x="85" y="93"/>
                      </a:cubicBezTo>
                      <a:cubicBezTo>
                        <a:pt x="84" y="94"/>
                        <a:pt x="83" y="102"/>
                        <a:pt x="83" y="102"/>
                      </a:cubicBezTo>
                      <a:cubicBezTo>
                        <a:pt x="92" y="99"/>
                        <a:pt x="92" y="99"/>
                        <a:pt x="92" y="99"/>
                      </a:cubicBezTo>
                      <a:cubicBezTo>
                        <a:pt x="92" y="99"/>
                        <a:pt x="92" y="97"/>
                        <a:pt x="92" y="95"/>
                      </a:cubicBezTo>
                      <a:cubicBezTo>
                        <a:pt x="92" y="92"/>
                        <a:pt x="92" y="91"/>
                        <a:pt x="92" y="89"/>
                      </a:cubicBezTo>
                      <a:cubicBezTo>
                        <a:pt x="93" y="88"/>
                        <a:pt x="99" y="70"/>
                        <a:pt x="100" y="67"/>
                      </a:cubicBezTo>
                      <a:cubicBezTo>
                        <a:pt x="100" y="65"/>
                        <a:pt x="104" y="68"/>
                        <a:pt x="104" y="68"/>
                      </a:cubicBezTo>
                      <a:cubicBezTo>
                        <a:pt x="105" y="68"/>
                        <a:pt x="108" y="69"/>
                        <a:pt x="109" y="68"/>
                      </a:cubicBezTo>
                      <a:cubicBezTo>
                        <a:pt x="110" y="68"/>
                        <a:pt x="111" y="67"/>
                        <a:pt x="111" y="67"/>
                      </a:cubicBezTo>
                      <a:cubicBezTo>
                        <a:pt x="112" y="66"/>
                        <a:pt x="117" y="66"/>
                        <a:pt x="119" y="66"/>
                      </a:cubicBezTo>
                      <a:cubicBezTo>
                        <a:pt x="121" y="66"/>
                        <a:pt x="125" y="70"/>
                        <a:pt x="125" y="70"/>
                      </a:cubicBezTo>
                      <a:cubicBezTo>
                        <a:pt x="126" y="70"/>
                        <a:pt x="128" y="70"/>
                        <a:pt x="131" y="71"/>
                      </a:cubicBezTo>
                      <a:cubicBezTo>
                        <a:pt x="134" y="72"/>
                        <a:pt x="131" y="67"/>
                        <a:pt x="130" y="63"/>
                      </a:cubicBezTo>
                      <a:cubicBezTo>
                        <a:pt x="129" y="60"/>
                        <a:pt x="130" y="58"/>
                        <a:pt x="133" y="54"/>
                      </a:cubicBezTo>
                      <a:cubicBezTo>
                        <a:pt x="135" y="50"/>
                        <a:pt x="132" y="52"/>
                        <a:pt x="130" y="51"/>
                      </a:cubicBezTo>
                      <a:cubicBezTo>
                        <a:pt x="128" y="51"/>
                        <a:pt x="129" y="44"/>
                        <a:pt x="129" y="42"/>
                      </a:cubicBezTo>
                      <a:cubicBezTo>
                        <a:pt x="129" y="39"/>
                        <a:pt x="128" y="40"/>
                        <a:pt x="126" y="40"/>
                      </a:cubicBezTo>
                      <a:cubicBezTo>
                        <a:pt x="124" y="40"/>
                        <a:pt x="127" y="37"/>
                        <a:pt x="128" y="34"/>
                      </a:cubicBezTo>
                      <a:cubicBezTo>
                        <a:pt x="129" y="31"/>
                        <a:pt x="128" y="34"/>
                        <a:pt x="133" y="31"/>
                      </a:cubicBezTo>
                      <a:cubicBezTo>
                        <a:pt x="138" y="28"/>
                        <a:pt x="132" y="29"/>
                        <a:pt x="129" y="27"/>
                      </a:cubicBezTo>
                      <a:cubicBezTo>
                        <a:pt x="125" y="26"/>
                        <a:pt x="123" y="24"/>
                        <a:pt x="122" y="22"/>
                      </a:cubicBezTo>
                      <a:cubicBezTo>
                        <a:pt x="122" y="20"/>
                        <a:pt x="121" y="18"/>
                        <a:pt x="120" y="15"/>
                      </a:cubicBezTo>
                      <a:cubicBezTo>
                        <a:pt x="120" y="14"/>
                        <a:pt x="120" y="14"/>
                        <a:pt x="120" y="14"/>
                      </a:cubicBezTo>
                      <a:cubicBezTo>
                        <a:pt x="118" y="14"/>
                        <a:pt x="117" y="14"/>
                        <a:pt x="116" y="13"/>
                      </a:cubicBezTo>
                      <a:cubicBezTo>
                        <a:pt x="111" y="10"/>
                        <a:pt x="109" y="19"/>
                        <a:pt x="106" y="17"/>
                      </a:cubicBezTo>
                      <a:cubicBezTo>
                        <a:pt x="102" y="16"/>
                        <a:pt x="87" y="26"/>
                        <a:pt x="81" y="25"/>
                      </a:cubicBezTo>
                      <a:cubicBezTo>
                        <a:pt x="76" y="24"/>
                        <a:pt x="73" y="27"/>
                        <a:pt x="70" y="24"/>
                      </a:cubicBezTo>
                      <a:cubicBezTo>
                        <a:pt x="68" y="21"/>
                        <a:pt x="66" y="14"/>
                        <a:pt x="63" y="12"/>
                      </a:cubicBezTo>
                      <a:cubicBezTo>
                        <a:pt x="60" y="9"/>
                        <a:pt x="58" y="5"/>
                        <a:pt x="55" y="4"/>
                      </a:cubicBezTo>
                      <a:cubicBezTo>
                        <a:pt x="55" y="4"/>
                        <a:pt x="53" y="2"/>
                        <a:pt x="50" y="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0" name="Freeform 43">
                  <a:extLst>
                    <a:ext uri="{FF2B5EF4-FFF2-40B4-BE49-F238E27FC236}">
                      <a16:creationId xmlns:a16="http://schemas.microsoft.com/office/drawing/2014/main" id="{394EC80B-A196-4460-B14A-B9E3340019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4776" y="1650761"/>
                  <a:ext cx="402900" cy="720480"/>
                </a:xfrm>
                <a:custGeom>
                  <a:avLst/>
                  <a:gdLst>
                    <a:gd name="T0" fmla="*/ 214 w 83"/>
                    <a:gd name="T1" fmla="*/ 374 h 143"/>
                    <a:gd name="T2" fmla="*/ 211 w 83"/>
                    <a:gd name="T3" fmla="*/ 307 h 143"/>
                    <a:gd name="T4" fmla="*/ 158 w 83"/>
                    <a:gd name="T5" fmla="*/ 275 h 143"/>
                    <a:gd name="T6" fmla="*/ 203 w 83"/>
                    <a:gd name="T7" fmla="*/ 206 h 143"/>
                    <a:gd name="T8" fmla="*/ 206 w 83"/>
                    <a:gd name="T9" fmla="*/ 171 h 143"/>
                    <a:gd name="T10" fmla="*/ 179 w 83"/>
                    <a:gd name="T11" fmla="*/ 176 h 143"/>
                    <a:gd name="T12" fmla="*/ 160 w 83"/>
                    <a:gd name="T13" fmla="*/ 147 h 143"/>
                    <a:gd name="T14" fmla="*/ 142 w 83"/>
                    <a:gd name="T15" fmla="*/ 142 h 143"/>
                    <a:gd name="T16" fmla="*/ 134 w 83"/>
                    <a:gd name="T17" fmla="*/ 112 h 143"/>
                    <a:gd name="T18" fmla="*/ 126 w 83"/>
                    <a:gd name="T19" fmla="*/ 77 h 143"/>
                    <a:gd name="T20" fmla="*/ 150 w 83"/>
                    <a:gd name="T21" fmla="*/ 56 h 143"/>
                    <a:gd name="T22" fmla="*/ 120 w 83"/>
                    <a:gd name="T23" fmla="*/ 29 h 143"/>
                    <a:gd name="T24" fmla="*/ 91 w 83"/>
                    <a:gd name="T25" fmla="*/ 40 h 143"/>
                    <a:gd name="T26" fmla="*/ 45 w 83"/>
                    <a:gd name="T27" fmla="*/ 35 h 143"/>
                    <a:gd name="T28" fmla="*/ 5 w 83"/>
                    <a:gd name="T29" fmla="*/ 13 h 143"/>
                    <a:gd name="T30" fmla="*/ 24 w 83"/>
                    <a:gd name="T31" fmla="*/ 59 h 143"/>
                    <a:gd name="T32" fmla="*/ 19 w 83"/>
                    <a:gd name="T33" fmla="*/ 80 h 143"/>
                    <a:gd name="T34" fmla="*/ 51 w 83"/>
                    <a:gd name="T35" fmla="*/ 139 h 143"/>
                    <a:gd name="T36" fmla="*/ 75 w 83"/>
                    <a:gd name="T37" fmla="*/ 176 h 143"/>
                    <a:gd name="T38" fmla="*/ 70 w 83"/>
                    <a:gd name="T39" fmla="*/ 206 h 143"/>
                    <a:gd name="T40" fmla="*/ 75 w 83"/>
                    <a:gd name="T41" fmla="*/ 230 h 143"/>
                    <a:gd name="T42" fmla="*/ 86 w 83"/>
                    <a:gd name="T43" fmla="*/ 232 h 143"/>
                    <a:gd name="T44" fmla="*/ 70 w 83"/>
                    <a:gd name="T45" fmla="*/ 259 h 143"/>
                    <a:gd name="T46" fmla="*/ 72 w 83"/>
                    <a:gd name="T47" fmla="*/ 305 h 143"/>
                    <a:gd name="T48" fmla="*/ 96 w 83"/>
                    <a:gd name="T49" fmla="*/ 318 h 143"/>
                    <a:gd name="T50" fmla="*/ 107 w 83"/>
                    <a:gd name="T51" fmla="*/ 334 h 143"/>
                    <a:gd name="T52" fmla="*/ 80 w 83"/>
                    <a:gd name="T53" fmla="*/ 337 h 143"/>
                    <a:gd name="T54" fmla="*/ 62 w 83"/>
                    <a:gd name="T55" fmla="*/ 339 h 143"/>
                    <a:gd name="T56" fmla="*/ 70 w 83"/>
                    <a:gd name="T57" fmla="*/ 371 h 143"/>
                    <a:gd name="T58" fmla="*/ 88 w 83"/>
                    <a:gd name="T59" fmla="*/ 382 h 143"/>
                    <a:gd name="T60" fmla="*/ 128 w 83"/>
                    <a:gd name="T61" fmla="*/ 361 h 143"/>
                    <a:gd name="T62" fmla="*/ 158 w 83"/>
                    <a:gd name="T63" fmla="*/ 371 h 143"/>
                    <a:gd name="T64" fmla="*/ 206 w 83"/>
                    <a:gd name="T65" fmla="*/ 377 h 1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83" h="143">
                      <a:moveTo>
                        <a:pt x="79" y="143"/>
                      </a:moveTo>
                      <a:cubicBezTo>
                        <a:pt x="80" y="142"/>
                        <a:pt x="80" y="141"/>
                        <a:pt x="80" y="140"/>
                      </a:cubicBezTo>
                      <a:cubicBezTo>
                        <a:pt x="82" y="137"/>
                        <a:pt x="82" y="135"/>
                        <a:pt x="82" y="128"/>
                      </a:cubicBezTo>
                      <a:cubicBezTo>
                        <a:pt x="82" y="122"/>
                        <a:pt x="83" y="119"/>
                        <a:pt x="79" y="115"/>
                      </a:cubicBezTo>
                      <a:cubicBezTo>
                        <a:pt x="74" y="112"/>
                        <a:pt x="73" y="115"/>
                        <a:pt x="62" y="112"/>
                      </a:cubicBezTo>
                      <a:cubicBezTo>
                        <a:pt x="52" y="109"/>
                        <a:pt x="58" y="108"/>
                        <a:pt x="59" y="103"/>
                      </a:cubicBezTo>
                      <a:cubicBezTo>
                        <a:pt x="60" y="98"/>
                        <a:pt x="67" y="93"/>
                        <a:pt x="71" y="90"/>
                      </a:cubicBezTo>
                      <a:cubicBezTo>
                        <a:pt x="75" y="86"/>
                        <a:pt x="75" y="83"/>
                        <a:pt x="76" y="77"/>
                      </a:cubicBezTo>
                      <a:cubicBezTo>
                        <a:pt x="78" y="71"/>
                        <a:pt x="72" y="71"/>
                        <a:pt x="75" y="70"/>
                      </a:cubicBezTo>
                      <a:cubicBezTo>
                        <a:pt x="77" y="69"/>
                        <a:pt x="79" y="65"/>
                        <a:pt x="77" y="64"/>
                      </a:cubicBezTo>
                      <a:cubicBezTo>
                        <a:pt x="76" y="63"/>
                        <a:pt x="72" y="61"/>
                        <a:pt x="72" y="61"/>
                      </a:cubicBezTo>
                      <a:cubicBezTo>
                        <a:pt x="67" y="66"/>
                        <a:pt x="67" y="66"/>
                        <a:pt x="67" y="66"/>
                      </a:cubicBezTo>
                      <a:cubicBezTo>
                        <a:pt x="61" y="56"/>
                        <a:pt x="61" y="56"/>
                        <a:pt x="61" y="56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6"/>
                        <a:pt x="59" y="56"/>
                        <a:pt x="58" y="56"/>
                      </a:cubicBezTo>
                      <a:cubicBezTo>
                        <a:pt x="57" y="56"/>
                        <a:pt x="53" y="55"/>
                        <a:pt x="53" y="53"/>
                      </a:cubicBezTo>
                      <a:cubicBezTo>
                        <a:pt x="53" y="51"/>
                        <a:pt x="54" y="49"/>
                        <a:pt x="53" y="46"/>
                      </a:cubicBezTo>
                      <a:cubicBezTo>
                        <a:pt x="52" y="44"/>
                        <a:pt x="51" y="45"/>
                        <a:pt x="50" y="42"/>
                      </a:cubicBezTo>
                      <a:cubicBezTo>
                        <a:pt x="50" y="38"/>
                        <a:pt x="51" y="38"/>
                        <a:pt x="50" y="36"/>
                      </a:cubicBezTo>
                      <a:cubicBezTo>
                        <a:pt x="48" y="34"/>
                        <a:pt x="47" y="30"/>
                        <a:pt x="47" y="29"/>
                      </a:cubicBezTo>
                      <a:cubicBezTo>
                        <a:pt x="48" y="28"/>
                        <a:pt x="50" y="28"/>
                        <a:pt x="53" y="27"/>
                      </a:cubicBezTo>
                      <a:cubicBezTo>
                        <a:pt x="56" y="27"/>
                        <a:pt x="56" y="25"/>
                        <a:pt x="56" y="21"/>
                      </a:cubicBezTo>
                      <a:cubicBezTo>
                        <a:pt x="55" y="17"/>
                        <a:pt x="54" y="12"/>
                        <a:pt x="51" y="12"/>
                      </a:cubicBezTo>
                      <a:cubicBezTo>
                        <a:pt x="49" y="12"/>
                        <a:pt x="47" y="11"/>
                        <a:pt x="45" y="11"/>
                      </a:cubicBezTo>
                      <a:cubicBezTo>
                        <a:pt x="42" y="11"/>
                        <a:pt x="40" y="8"/>
                        <a:pt x="39" y="11"/>
                      </a:cubicBezTo>
                      <a:cubicBezTo>
                        <a:pt x="37" y="13"/>
                        <a:pt x="36" y="14"/>
                        <a:pt x="34" y="15"/>
                      </a:cubicBezTo>
                      <a:cubicBezTo>
                        <a:pt x="32" y="16"/>
                        <a:pt x="26" y="18"/>
                        <a:pt x="24" y="16"/>
                      </a:cubicBezTo>
                      <a:cubicBezTo>
                        <a:pt x="22" y="15"/>
                        <a:pt x="19" y="13"/>
                        <a:pt x="17" y="13"/>
                      </a:cubicBezTo>
                      <a:cubicBezTo>
                        <a:pt x="14" y="14"/>
                        <a:pt x="14" y="12"/>
                        <a:pt x="11" y="9"/>
                      </a:cubicBezTo>
                      <a:cubicBezTo>
                        <a:pt x="7" y="7"/>
                        <a:pt x="0" y="0"/>
                        <a:pt x="2" y="5"/>
                      </a:cubicBezTo>
                      <a:cubicBezTo>
                        <a:pt x="4" y="11"/>
                        <a:pt x="7" y="13"/>
                        <a:pt x="7" y="15"/>
                      </a:cubicBezTo>
                      <a:cubicBezTo>
                        <a:pt x="8" y="18"/>
                        <a:pt x="8" y="22"/>
                        <a:pt x="9" y="22"/>
                      </a:cubicBezTo>
                      <a:cubicBezTo>
                        <a:pt x="10" y="22"/>
                        <a:pt x="8" y="26"/>
                        <a:pt x="8" y="27"/>
                      </a:cubicBezTo>
                      <a:cubicBezTo>
                        <a:pt x="8" y="28"/>
                        <a:pt x="6" y="27"/>
                        <a:pt x="7" y="30"/>
                      </a:cubicBezTo>
                      <a:cubicBezTo>
                        <a:pt x="8" y="33"/>
                        <a:pt x="12" y="41"/>
                        <a:pt x="14" y="44"/>
                      </a:cubicBezTo>
                      <a:cubicBezTo>
                        <a:pt x="17" y="46"/>
                        <a:pt x="16" y="50"/>
                        <a:pt x="19" y="52"/>
                      </a:cubicBezTo>
                      <a:cubicBezTo>
                        <a:pt x="23" y="54"/>
                        <a:pt x="24" y="55"/>
                        <a:pt x="24" y="58"/>
                      </a:cubicBezTo>
                      <a:cubicBezTo>
                        <a:pt x="24" y="61"/>
                        <a:pt x="27" y="63"/>
                        <a:pt x="28" y="66"/>
                      </a:cubicBezTo>
                      <a:cubicBezTo>
                        <a:pt x="28" y="69"/>
                        <a:pt x="26" y="70"/>
                        <a:pt x="27" y="72"/>
                      </a:cubicBezTo>
                      <a:cubicBezTo>
                        <a:pt x="28" y="75"/>
                        <a:pt x="29" y="73"/>
                        <a:pt x="26" y="77"/>
                      </a:cubicBezTo>
                      <a:cubicBezTo>
                        <a:pt x="22" y="81"/>
                        <a:pt x="21" y="80"/>
                        <a:pt x="23" y="83"/>
                      </a:cubicBezTo>
                      <a:cubicBezTo>
                        <a:pt x="26" y="85"/>
                        <a:pt x="27" y="87"/>
                        <a:pt x="28" y="86"/>
                      </a:cubicBezTo>
                      <a:cubicBezTo>
                        <a:pt x="28" y="84"/>
                        <a:pt x="26" y="82"/>
                        <a:pt x="29" y="83"/>
                      </a:cubicBezTo>
                      <a:cubicBezTo>
                        <a:pt x="32" y="83"/>
                        <a:pt x="33" y="84"/>
                        <a:pt x="32" y="87"/>
                      </a:cubicBezTo>
                      <a:cubicBezTo>
                        <a:pt x="32" y="90"/>
                        <a:pt x="31" y="89"/>
                        <a:pt x="29" y="92"/>
                      </a:cubicBezTo>
                      <a:cubicBezTo>
                        <a:pt x="27" y="94"/>
                        <a:pt x="27" y="93"/>
                        <a:pt x="26" y="97"/>
                      </a:cubicBezTo>
                      <a:cubicBezTo>
                        <a:pt x="24" y="100"/>
                        <a:pt x="23" y="102"/>
                        <a:pt x="24" y="106"/>
                      </a:cubicBezTo>
                      <a:cubicBezTo>
                        <a:pt x="24" y="110"/>
                        <a:pt x="25" y="113"/>
                        <a:pt x="27" y="114"/>
                      </a:cubicBezTo>
                      <a:cubicBezTo>
                        <a:pt x="29" y="114"/>
                        <a:pt x="30" y="116"/>
                        <a:pt x="31" y="117"/>
                      </a:cubicBezTo>
                      <a:cubicBezTo>
                        <a:pt x="31" y="118"/>
                        <a:pt x="34" y="117"/>
                        <a:pt x="36" y="119"/>
                      </a:cubicBezTo>
                      <a:cubicBezTo>
                        <a:pt x="38" y="121"/>
                        <a:pt x="40" y="119"/>
                        <a:pt x="40" y="121"/>
                      </a:cubicBezTo>
                      <a:cubicBezTo>
                        <a:pt x="40" y="123"/>
                        <a:pt x="41" y="123"/>
                        <a:pt x="40" y="125"/>
                      </a:cubicBezTo>
                      <a:cubicBezTo>
                        <a:pt x="40" y="126"/>
                        <a:pt x="35" y="126"/>
                        <a:pt x="34" y="126"/>
                      </a:cubicBezTo>
                      <a:cubicBezTo>
                        <a:pt x="33" y="127"/>
                        <a:pt x="33" y="124"/>
                        <a:pt x="30" y="126"/>
                      </a:cubicBezTo>
                      <a:cubicBezTo>
                        <a:pt x="28" y="129"/>
                        <a:pt x="27" y="128"/>
                        <a:pt x="26" y="128"/>
                      </a:cubicBezTo>
                      <a:cubicBezTo>
                        <a:pt x="25" y="129"/>
                        <a:pt x="24" y="127"/>
                        <a:pt x="23" y="127"/>
                      </a:cubicBezTo>
                      <a:cubicBezTo>
                        <a:pt x="24" y="133"/>
                        <a:pt x="24" y="133"/>
                        <a:pt x="24" y="133"/>
                      </a:cubicBezTo>
                      <a:cubicBezTo>
                        <a:pt x="24" y="133"/>
                        <a:pt x="25" y="138"/>
                        <a:pt x="26" y="139"/>
                      </a:cubicBezTo>
                      <a:cubicBezTo>
                        <a:pt x="27" y="140"/>
                        <a:pt x="26" y="142"/>
                        <a:pt x="28" y="142"/>
                      </a:cubicBezTo>
                      <a:cubicBezTo>
                        <a:pt x="29" y="143"/>
                        <a:pt x="31" y="143"/>
                        <a:pt x="33" y="143"/>
                      </a:cubicBezTo>
                      <a:cubicBezTo>
                        <a:pt x="35" y="143"/>
                        <a:pt x="39" y="141"/>
                        <a:pt x="40" y="140"/>
                      </a:cubicBezTo>
                      <a:cubicBezTo>
                        <a:pt x="40" y="138"/>
                        <a:pt x="45" y="135"/>
                        <a:pt x="48" y="135"/>
                      </a:cubicBezTo>
                      <a:cubicBezTo>
                        <a:pt x="50" y="135"/>
                        <a:pt x="52" y="137"/>
                        <a:pt x="54" y="138"/>
                      </a:cubicBezTo>
                      <a:cubicBezTo>
                        <a:pt x="57" y="138"/>
                        <a:pt x="57" y="138"/>
                        <a:pt x="59" y="139"/>
                      </a:cubicBezTo>
                      <a:cubicBezTo>
                        <a:pt x="60" y="141"/>
                        <a:pt x="61" y="142"/>
                        <a:pt x="61" y="142"/>
                      </a:cubicBezTo>
                      <a:cubicBezTo>
                        <a:pt x="77" y="141"/>
                        <a:pt x="77" y="141"/>
                        <a:pt x="77" y="141"/>
                      </a:cubicBezTo>
                      <a:cubicBezTo>
                        <a:pt x="77" y="141"/>
                        <a:pt x="78" y="143"/>
                        <a:pt x="79" y="14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1" name="Freeform 44">
                  <a:extLst>
                    <a:ext uri="{FF2B5EF4-FFF2-40B4-BE49-F238E27FC236}">
                      <a16:creationId xmlns:a16="http://schemas.microsoft.com/office/drawing/2014/main" id="{3104ECF0-38F0-40D1-B5E2-9A0890794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7041" y="1871431"/>
                  <a:ext cx="588014" cy="364011"/>
                </a:xfrm>
                <a:custGeom>
                  <a:avLst/>
                  <a:gdLst>
                    <a:gd name="T0" fmla="*/ 313 w 121"/>
                    <a:gd name="T1" fmla="*/ 139 h 72"/>
                    <a:gd name="T2" fmla="*/ 313 w 121"/>
                    <a:gd name="T3" fmla="*/ 139 h 72"/>
                    <a:gd name="T4" fmla="*/ 324 w 121"/>
                    <a:gd name="T5" fmla="*/ 123 h 72"/>
                    <a:gd name="T6" fmla="*/ 319 w 121"/>
                    <a:gd name="T7" fmla="*/ 115 h 72"/>
                    <a:gd name="T8" fmla="*/ 311 w 121"/>
                    <a:gd name="T9" fmla="*/ 102 h 72"/>
                    <a:gd name="T10" fmla="*/ 311 w 121"/>
                    <a:gd name="T11" fmla="*/ 91 h 72"/>
                    <a:gd name="T12" fmla="*/ 305 w 121"/>
                    <a:gd name="T13" fmla="*/ 80 h 72"/>
                    <a:gd name="T14" fmla="*/ 305 w 121"/>
                    <a:gd name="T15" fmla="*/ 70 h 72"/>
                    <a:gd name="T16" fmla="*/ 300 w 121"/>
                    <a:gd name="T17" fmla="*/ 56 h 72"/>
                    <a:gd name="T18" fmla="*/ 308 w 121"/>
                    <a:gd name="T19" fmla="*/ 46 h 72"/>
                    <a:gd name="T20" fmla="*/ 292 w 121"/>
                    <a:gd name="T21" fmla="*/ 35 h 72"/>
                    <a:gd name="T22" fmla="*/ 289 w 121"/>
                    <a:gd name="T23" fmla="*/ 21 h 72"/>
                    <a:gd name="T24" fmla="*/ 292 w 121"/>
                    <a:gd name="T25" fmla="*/ 0 h 72"/>
                    <a:gd name="T26" fmla="*/ 276 w 121"/>
                    <a:gd name="T27" fmla="*/ 0 h 72"/>
                    <a:gd name="T28" fmla="*/ 276 w 121"/>
                    <a:gd name="T29" fmla="*/ 0 h 72"/>
                    <a:gd name="T30" fmla="*/ 268 w 121"/>
                    <a:gd name="T31" fmla="*/ 8 h 72"/>
                    <a:gd name="T32" fmla="*/ 246 w 121"/>
                    <a:gd name="T33" fmla="*/ 19 h 72"/>
                    <a:gd name="T34" fmla="*/ 233 w 121"/>
                    <a:gd name="T35" fmla="*/ 32 h 72"/>
                    <a:gd name="T36" fmla="*/ 222 w 121"/>
                    <a:gd name="T37" fmla="*/ 40 h 72"/>
                    <a:gd name="T38" fmla="*/ 212 w 121"/>
                    <a:gd name="T39" fmla="*/ 43 h 72"/>
                    <a:gd name="T40" fmla="*/ 190 w 121"/>
                    <a:gd name="T41" fmla="*/ 56 h 72"/>
                    <a:gd name="T42" fmla="*/ 185 w 121"/>
                    <a:gd name="T43" fmla="*/ 40 h 72"/>
                    <a:gd name="T44" fmla="*/ 166 w 121"/>
                    <a:gd name="T45" fmla="*/ 40 h 72"/>
                    <a:gd name="T46" fmla="*/ 147 w 121"/>
                    <a:gd name="T47" fmla="*/ 35 h 72"/>
                    <a:gd name="T48" fmla="*/ 139 w 121"/>
                    <a:gd name="T49" fmla="*/ 35 h 72"/>
                    <a:gd name="T50" fmla="*/ 131 w 121"/>
                    <a:gd name="T51" fmla="*/ 32 h 72"/>
                    <a:gd name="T52" fmla="*/ 120 w 121"/>
                    <a:gd name="T53" fmla="*/ 27 h 72"/>
                    <a:gd name="T54" fmla="*/ 110 w 121"/>
                    <a:gd name="T55" fmla="*/ 24 h 72"/>
                    <a:gd name="T56" fmla="*/ 99 w 121"/>
                    <a:gd name="T57" fmla="*/ 16 h 72"/>
                    <a:gd name="T58" fmla="*/ 75 w 121"/>
                    <a:gd name="T59" fmla="*/ 11 h 72"/>
                    <a:gd name="T60" fmla="*/ 70 w 121"/>
                    <a:gd name="T61" fmla="*/ 5 h 72"/>
                    <a:gd name="T62" fmla="*/ 64 w 121"/>
                    <a:gd name="T63" fmla="*/ 3 h 72"/>
                    <a:gd name="T64" fmla="*/ 40 w 121"/>
                    <a:gd name="T65" fmla="*/ 3 h 72"/>
                    <a:gd name="T66" fmla="*/ 27 w 121"/>
                    <a:gd name="T67" fmla="*/ 21 h 72"/>
                    <a:gd name="T68" fmla="*/ 21 w 121"/>
                    <a:gd name="T69" fmla="*/ 29 h 72"/>
                    <a:gd name="T70" fmla="*/ 24 w 121"/>
                    <a:gd name="T71" fmla="*/ 32 h 72"/>
                    <a:gd name="T72" fmla="*/ 40 w 121"/>
                    <a:gd name="T73" fmla="*/ 59 h 72"/>
                    <a:gd name="T74" fmla="*/ 54 w 121"/>
                    <a:gd name="T75" fmla="*/ 46 h 72"/>
                    <a:gd name="T76" fmla="*/ 67 w 121"/>
                    <a:gd name="T77" fmla="*/ 54 h 72"/>
                    <a:gd name="T78" fmla="*/ 62 w 121"/>
                    <a:gd name="T79" fmla="*/ 70 h 72"/>
                    <a:gd name="T80" fmla="*/ 64 w 121"/>
                    <a:gd name="T81" fmla="*/ 88 h 72"/>
                    <a:gd name="T82" fmla="*/ 51 w 121"/>
                    <a:gd name="T83" fmla="*/ 123 h 72"/>
                    <a:gd name="T84" fmla="*/ 19 w 121"/>
                    <a:gd name="T85" fmla="*/ 158 h 72"/>
                    <a:gd name="T86" fmla="*/ 27 w 121"/>
                    <a:gd name="T87" fmla="*/ 182 h 72"/>
                    <a:gd name="T88" fmla="*/ 72 w 121"/>
                    <a:gd name="T89" fmla="*/ 190 h 72"/>
                    <a:gd name="T90" fmla="*/ 72 w 121"/>
                    <a:gd name="T91" fmla="*/ 193 h 72"/>
                    <a:gd name="T92" fmla="*/ 72 w 121"/>
                    <a:gd name="T93" fmla="*/ 193 h 72"/>
                    <a:gd name="T94" fmla="*/ 99 w 121"/>
                    <a:gd name="T95" fmla="*/ 174 h 72"/>
                    <a:gd name="T96" fmla="*/ 134 w 121"/>
                    <a:gd name="T97" fmla="*/ 166 h 72"/>
                    <a:gd name="T98" fmla="*/ 187 w 121"/>
                    <a:gd name="T99" fmla="*/ 172 h 72"/>
                    <a:gd name="T100" fmla="*/ 233 w 121"/>
                    <a:gd name="T101" fmla="*/ 155 h 72"/>
                    <a:gd name="T102" fmla="*/ 254 w 121"/>
                    <a:gd name="T103" fmla="*/ 139 h 72"/>
                    <a:gd name="T104" fmla="*/ 311 w 121"/>
                    <a:gd name="T105" fmla="*/ 139 h 72"/>
                    <a:gd name="T106" fmla="*/ 313 w 121"/>
                    <a:gd name="T107" fmla="*/ 139 h 7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21" h="72">
                      <a:moveTo>
                        <a:pt x="117" y="52"/>
                      </a:moveTo>
                      <a:cubicBezTo>
                        <a:pt x="117" y="52"/>
                        <a:pt x="117" y="52"/>
                        <a:pt x="117" y="52"/>
                      </a:cubicBezTo>
                      <a:cubicBezTo>
                        <a:pt x="119" y="49"/>
                        <a:pt x="121" y="47"/>
                        <a:pt x="121" y="46"/>
                      </a:cubicBezTo>
                      <a:cubicBezTo>
                        <a:pt x="121" y="45"/>
                        <a:pt x="121" y="43"/>
                        <a:pt x="119" y="43"/>
                      </a:cubicBezTo>
                      <a:cubicBezTo>
                        <a:pt x="117" y="43"/>
                        <a:pt x="116" y="41"/>
                        <a:pt x="116" y="38"/>
                      </a:cubicBezTo>
                      <a:cubicBezTo>
                        <a:pt x="117" y="36"/>
                        <a:pt x="117" y="36"/>
                        <a:pt x="116" y="34"/>
                      </a:cubicBezTo>
                      <a:cubicBezTo>
                        <a:pt x="114" y="32"/>
                        <a:pt x="114" y="31"/>
                        <a:pt x="114" y="30"/>
                      </a:cubicBezTo>
                      <a:cubicBezTo>
                        <a:pt x="115" y="28"/>
                        <a:pt x="116" y="28"/>
                        <a:pt x="114" y="26"/>
                      </a:cubicBezTo>
                      <a:cubicBezTo>
                        <a:pt x="112" y="24"/>
                        <a:pt x="111" y="23"/>
                        <a:pt x="112" y="21"/>
                      </a:cubicBezTo>
                      <a:cubicBezTo>
                        <a:pt x="114" y="20"/>
                        <a:pt x="115" y="18"/>
                        <a:pt x="115" y="17"/>
                      </a:cubicBezTo>
                      <a:cubicBezTo>
                        <a:pt x="115" y="15"/>
                        <a:pt x="111" y="15"/>
                        <a:pt x="109" y="13"/>
                      </a:cubicBezTo>
                      <a:cubicBezTo>
                        <a:pt x="107" y="12"/>
                        <a:pt x="108" y="13"/>
                        <a:pt x="108" y="8"/>
                      </a:cubicBezTo>
                      <a:cubicBezTo>
                        <a:pt x="108" y="2"/>
                        <a:pt x="109" y="0"/>
                        <a:pt x="109" y="0"/>
                      </a:cubicBezTo>
                      <a:cubicBezTo>
                        <a:pt x="109" y="0"/>
                        <a:pt x="105" y="1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1"/>
                        <a:pt x="102" y="3"/>
                        <a:pt x="100" y="3"/>
                      </a:cubicBezTo>
                      <a:cubicBezTo>
                        <a:pt x="98" y="4"/>
                        <a:pt x="93" y="5"/>
                        <a:pt x="92" y="7"/>
                      </a:cubicBezTo>
                      <a:cubicBezTo>
                        <a:pt x="90" y="8"/>
                        <a:pt x="88" y="9"/>
                        <a:pt x="87" y="12"/>
                      </a:cubicBezTo>
                      <a:cubicBezTo>
                        <a:pt x="86" y="15"/>
                        <a:pt x="84" y="15"/>
                        <a:pt x="83" y="15"/>
                      </a:cubicBezTo>
                      <a:cubicBezTo>
                        <a:pt x="82" y="16"/>
                        <a:pt x="80" y="15"/>
                        <a:pt x="79" y="16"/>
                      </a:cubicBezTo>
                      <a:cubicBezTo>
                        <a:pt x="78" y="17"/>
                        <a:pt x="73" y="18"/>
                        <a:pt x="71" y="21"/>
                      </a:cubicBezTo>
                      <a:cubicBezTo>
                        <a:pt x="71" y="21"/>
                        <a:pt x="72" y="16"/>
                        <a:pt x="69" y="15"/>
                      </a:cubicBezTo>
                      <a:cubicBezTo>
                        <a:pt x="67" y="15"/>
                        <a:pt x="63" y="15"/>
                        <a:pt x="62" y="15"/>
                      </a:cubicBezTo>
                      <a:cubicBezTo>
                        <a:pt x="60" y="15"/>
                        <a:pt x="56" y="13"/>
                        <a:pt x="55" y="13"/>
                      </a:cubicBezTo>
                      <a:cubicBezTo>
                        <a:pt x="54" y="12"/>
                        <a:pt x="53" y="12"/>
                        <a:pt x="52" y="13"/>
                      </a:cubicBezTo>
                      <a:cubicBezTo>
                        <a:pt x="51" y="14"/>
                        <a:pt x="50" y="12"/>
                        <a:pt x="49" y="12"/>
                      </a:cubicBezTo>
                      <a:cubicBezTo>
                        <a:pt x="48" y="11"/>
                        <a:pt x="46" y="10"/>
                        <a:pt x="45" y="10"/>
                      </a:cubicBezTo>
                      <a:cubicBezTo>
                        <a:pt x="44" y="10"/>
                        <a:pt x="41" y="9"/>
                        <a:pt x="41" y="9"/>
                      </a:cubicBezTo>
                      <a:cubicBezTo>
                        <a:pt x="41" y="9"/>
                        <a:pt x="44" y="7"/>
                        <a:pt x="37" y="6"/>
                      </a:cubicBezTo>
                      <a:cubicBezTo>
                        <a:pt x="31" y="6"/>
                        <a:pt x="29" y="5"/>
                        <a:pt x="28" y="4"/>
                      </a:cubicBezTo>
                      <a:cubicBezTo>
                        <a:pt x="27" y="4"/>
                        <a:pt x="27" y="2"/>
                        <a:pt x="26" y="2"/>
                      </a:cubicBezTo>
                      <a:cubicBezTo>
                        <a:pt x="25" y="2"/>
                        <a:pt x="25" y="0"/>
                        <a:pt x="24" y="1"/>
                      </a:cubicBezTo>
                      <a:cubicBezTo>
                        <a:pt x="22" y="1"/>
                        <a:pt x="19" y="0"/>
                        <a:pt x="15" y="1"/>
                      </a:cubicBezTo>
                      <a:cubicBezTo>
                        <a:pt x="11" y="3"/>
                        <a:pt x="10" y="5"/>
                        <a:pt x="10" y="8"/>
                      </a:cubicBezTo>
                      <a:cubicBezTo>
                        <a:pt x="10" y="10"/>
                        <a:pt x="9" y="11"/>
                        <a:pt x="8" y="11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0" y="17"/>
                        <a:pt x="24" y="19"/>
                        <a:pt x="25" y="20"/>
                      </a:cubicBezTo>
                      <a:cubicBezTo>
                        <a:pt x="27" y="21"/>
                        <a:pt x="25" y="25"/>
                        <a:pt x="23" y="26"/>
                      </a:cubicBezTo>
                      <a:cubicBezTo>
                        <a:pt x="20" y="27"/>
                        <a:pt x="26" y="27"/>
                        <a:pt x="24" y="33"/>
                      </a:cubicBezTo>
                      <a:cubicBezTo>
                        <a:pt x="23" y="39"/>
                        <a:pt x="23" y="42"/>
                        <a:pt x="19" y="46"/>
                      </a:cubicBezTo>
                      <a:cubicBezTo>
                        <a:pt x="15" y="49"/>
                        <a:pt x="8" y="54"/>
                        <a:pt x="7" y="59"/>
                      </a:cubicBezTo>
                      <a:cubicBezTo>
                        <a:pt x="6" y="64"/>
                        <a:pt x="0" y="65"/>
                        <a:pt x="10" y="68"/>
                      </a:cubicBezTo>
                      <a:cubicBezTo>
                        <a:pt x="21" y="71"/>
                        <a:pt x="22" y="68"/>
                        <a:pt x="27" y="71"/>
                      </a:cubicBezTo>
                      <a:cubicBezTo>
                        <a:pt x="27" y="71"/>
                        <a:pt x="27" y="72"/>
                        <a:pt x="27" y="72"/>
                      </a:cubicBezTo>
                      <a:cubicBezTo>
                        <a:pt x="27" y="72"/>
                        <a:pt x="27" y="72"/>
                        <a:pt x="27" y="72"/>
                      </a:cubicBezTo>
                      <a:cubicBezTo>
                        <a:pt x="31" y="69"/>
                        <a:pt x="35" y="66"/>
                        <a:pt x="37" y="65"/>
                      </a:cubicBezTo>
                      <a:cubicBezTo>
                        <a:pt x="40" y="62"/>
                        <a:pt x="42" y="59"/>
                        <a:pt x="50" y="62"/>
                      </a:cubicBezTo>
                      <a:cubicBezTo>
                        <a:pt x="59" y="64"/>
                        <a:pt x="67" y="65"/>
                        <a:pt x="70" y="64"/>
                      </a:cubicBezTo>
                      <a:cubicBezTo>
                        <a:pt x="74" y="63"/>
                        <a:pt x="85" y="61"/>
                        <a:pt x="87" y="58"/>
                      </a:cubicBezTo>
                      <a:cubicBezTo>
                        <a:pt x="90" y="55"/>
                        <a:pt x="95" y="52"/>
                        <a:pt x="95" y="52"/>
                      </a:cubicBezTo>
                      <a:cubicBezTo>
                        <a:pt x="116" y="52"/>
                        <a:pt x="116" y="52"/>
                        <a:pt x="116" y="52"/>
                      </a:cubicBezTo>
                      <a:lnTo>
                        <a:pt x="117" y="52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2" name="Freeform 45">
                  <a:extLst>
                    <a:ext uri="{FF2B5EF4-FFF2-40B4-BE49-F238E27FC236}">
                      <a16:creationId xmlns:a16="http://schemas.microsoft.com/office/drawing/2014/main" id="{3CC2362D-69D5-43AF-A89D-D29460260A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7711" y="2133595"/>
                  <a:ext cx="631571" cy="388531"/>
                </a:xfrm>
                <a:custGeom>
                  <a:avLst/>
                  <a:gdLst>
                    <a:gd name="T0" fmla="*/ 0 w 130"/>
                    <a:gd name="T1" fmla="*/ 128 h 77"/>
                    <a:gd name="T2" fmla="*/ 3 w 130"/>
                    <a:gd name="T3" fmla="*/ 128 h 77"/>
                    <a:gd name="T4" fmla="*/ 8 w 130"/>
                    <a:gd name="T5" fmla="*/ 139 h 77"/>
                    <a:gd name="T6" fmla="*/ 21 w 130"/>
                    <a:gd name="T7" fmla="*/ 139 h 77"/>
                    <a:gd name="T8" fmla="*/ 19 w 130"/>
                    <a:gd name="T9" fmla="*/ 126 h 77"/>
                    <a:gd name="T10" fmla="*/ 27 w 130"/>
                    <a:gd name="T11" fmla="*/ 118 h 77"/>
                    <a:gd name="T12" fmla="*/ 46 w 130"/>
                    <a:gd name="T13" fmla="*/ 123 h 77"/>
                    <a:gd name="T14" fmla="*/ 62 w 130"/>
                    <a:gd name="T15" fmla="*/ 118 h 77"/>
                    <a:gd name="T16" fmla="*/ 75 w 130"/>
                    <a:gd name="T17" fmla="*/ 115 h 77"/>
                    <a:gd name="T18" fmla="*/ 88 w 130"/>
                    <a:gd name="T19" fmla="*/ 120 h 77"/>
                    <a:gd name="T20" fmla="*/ 107 w 130"/>
                    <a:gd name="T21" fmla="*/ 104 h 77"/>
                    <a:gd name="T22" fmla="*/ 126 w 130"/>
                    <a:gd name="T23" fmla="*/ 112 h 77"/>
                    <a:gd name="T24" fmla="*/ 131 w 130"/>
                    <a:gd name="T25" fmla="*/ 128 h 77"/>
                    <a:gd name="T26" fmla="*/ 131 w 130"/>
                    <a:gd name="T27" fmla="*/ 139 h 77"/>
                    <a:gd name="T28" fmla="*/ 150 w 130"/>
                    <a:gd name="T29" fmla="*/ 147 h 77"/>
                    <a:gd name="T30" fmla="*/ 158 w 130"/>
                    <a:gd name="T31" fmla="*/ 155 h 77"/>
                    <a:gd name="T32" fmla="*/ 166 w 130"/>
                    <a:gd name="T33" fmla="*/ 163 h 77"/>
                    <a:gd name="T34" fmla="*/ 179 w 130"/>
                    <a:gd name="T35" fmla="*/ 144 h 77"/>
                    <a:gd name="T36" fmla="*/ 206 w 130"/>
                    <a:gd name="T37" fmla="*/ 139 h 77"/>
                    <a:gd name="T38" fmla="*/ 225 w 130"/>
                    <a:gd name="T39" fmla="*/ 152 h 77"/>
                    <a:gd name="T40" fmla="*/ 225 w 130"/>
                    <a:gd name="T41" fmla="*/ 174 h 77"/>
                    <a:gd name="T42" fmla="*/ 244 w 130"/>
                    <a:gd name="T43" fmla="*/ 187 h 77"/>
                    <a:gd name="T44" fmla="*/ 262 w 130"/>
                    <a:gd name="T45" fmla="*/ 203 h 77"/>
                    <a:gd name="T46" fmla="*/ 276 w 130"/>
                    <a:gd name="T47" fmla="*/ 195 h 77"/>
                    <a:gd name="T48" fmla="*/ 286 w 130"/>
                    <a:gd name="T49" fmla="*/ 193 h 77"/>
                    <a:gd name="T50" fmla="*/ 297 w 130"/>
                    <a:gd name="T51" fmla="*/ 203 h 77"/>
                    <a:gd name="T52" fmla="*/ 308 w 130"/>
                    <a:gd name="T53" fmla="*/ 201 h 77"/>
                    <a:gd name="T54" fmla="*/ 308 w 130"/>
                    <a:gd name="T55" fmla="*/ 185 h 77"/>
                    <a:gd name="T56" fmla="*/ 316 w 130"/>
                    <a:gd name="T57" fmla="*/ 169 h 77"/>
                    <a:gd name="T58" fmla="*/ 340 w 130"/>
                    <a:gd name="T59" fmla="*/ 150 h 77"/>
                    <a:gd name="T60" fmla="*/ 345 w 130"/>
                    <a:gd name="T61" fmla="*/ 134 h 77"/>
                    <a:gd name="T62" fmla="*/ 335 w 130"/>
                    <a:gd name="T63" fmla="*/ 118 h 77"/>
                    <a:gd name="T64" fmla="*/ 305 w 130"/>
                    <a:gd name="T65" fmla="*/ 80 h 77"/>
                    <a:gd name="T66" fmla="*/ 300 w 130"/>
                    <a:gd name="T67" fmla="*/ 64 h 77"/>
                    <a:gd name="T68" fmla="*/ 305 w 130"/>
                    <a:gd name="T69" fmla="*/ 56 h 77"/>
                    <a:gd name="T70" fmla="*/ 297 w 130"/>
                    <a:gd name="T71" fmla="*/ 43 h 77"/>
                    <a:gd name="T72" fmla="*/ 273 w 130"/>
                    <a:gd name="T73" fmla="*/ 27 h 77"/>
                    <a:gd name="T74" fmla="*/ 260 w 130"/>
                    <a:gd name="T75" fmla="*/ 19 h 77"/>
                    <a:gd name="T76" fmla="*/ 244 w 130"/>
                    <a:gd name="T77" fmla="*/ 13 h 77"/>
                    <a:gd name="T78" fmla="*/ 241 w 130"/>
                    <a:gd name="T79" fmla="*/ 0 h 77"/>
                    <a:gd name="T80" fmla="*/ 238 w 130"/>
                    <a:gd name="T81" fmla="*/ 0 h 77"/>
                    <a:gd name="T82" fmla="*/ 182 w 130"/>
                    <a:gd name="T83" fmla="*/ 0 h 77"/>
                    <a:gd name="T84" fmla="*/ 161 w 130"/>
                    <a:gd name="T85" fmla="*/ 16 h 77"/>
                    <a:gd name="T86" fmla="*/ 115 w 130"/>
                    <a:gd name="T87" fmla="*/ 32 h 77"/>
                    <a:gd name="T88" fmla="*/ 62 w 130"/>
                    <a:gd name="T89" fmla="*/ 27 h 77"/>
                    <a:gd name="T90" fmla="*/ 27 w 130"/>
                    <a:gd name="T91" fmla="*/ 35 h 77"/>
                    <a:gd name="T92" fmla="*/ 3 w 130"/>
                    <a:gd name="T93" fmla="*/ 51 h 77"/>
                    <a:gd name="T94" fmla="*/ 0 w 130"/>
                    <a:gd name="T95" fmla="*/ 54 h 77"/>
                    <a:gd name="T96" fmla="*/ 8 w 130"/>
                    <a:gd name="T97" fmla="*/ 86 h 77"/>
                    <a:gd name="T98" fmla="*/ 3 w 130"/>
                    <a:gd name="T99" fmla="*/ 118 h 77"/>
                    <a:gd name="T100" fmla="*/ 0 w 130"/>
                    <a:gd name="T101" fmla="*/ 126 h 77"/>
                    <a:gd name="T102" fmla="*/ 0 w 130"/>
                    <a:gd name="T103" fmla="*/ 128 h 77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30" h="77">
                      <a:moveTo>
                        <a:pt x="0" y="48"/>
                      </a:moveTo>
                      <a:cubicBezTo>
                        <a:pt x="0" y="48"/>
                        <a:pt x="1" y="48"/>
                        <a:pt x="1" y="48"/>
                      </a:cubicBezTo>
                      <a:cubicBezTo>
                        <a:pt x="1" y="49"/>
                        <a:pt x="1" y="53"/>
                        <a:pt x="3" y="52"/>
                      </a:cubicBezTo>
                      <a:cubicBezTo>
                        <a:pt x="5" y="52"/>
                        <a:pt x="8" y="54"/>
                        <a:pt x="8" y="52"/>
                      </a:cubicBezTo>
                      <a:cubicBezTo>
                        <a:pt x="8" y="50"/>
                        <a:pt x="7" y="48"/>
                        <a:pt x="7" y="47"/>
                      </a:cubicBezTo>
                      <a:cubicBezTo>
                        <a:pt x="7" y="46"/>
                        <a:pt x="8" y="44"/>
                        <a:pt x="10" y="44"/>
                      </a:cubicBezTo>
                      <a:cubicBezTo>
                        <a:pt x="12" y="45"/>
                        <a:pt x="15" y="47"/>
                        <a:pt x="17" y="46"/>
                      </a:cubicBezTo>
                      <a:cubicBezTo>
                        <a:pt x="19" y="46"/>
                        <a:pt x="22" y="45"/>
                        <a:pt x="23" y="44"/>
                      </a:cubicBezTo>
                      <a:cubicBezTo>
                        <a:pt x="25" y="43"/>
                        <a:pt x="26" y="42"/>
                        <a:pt x="28" y="43"/>
                      </a:cubicBezTo>
                      <a:cubicBezTo>
                        <a:pt x="30" y="44"/>
                        <a:pt x="33" y="45"/>
                        <a:pt x="33" y="45"/>
                      </a:cubicBezTo>
                      <a:cubicBezTo>
                        <a:pt x="34" y="45"/>
                        <a:pt x="38" y="40"/>
                        <a:pt x="40" y="39"/>
                      </a:cubicBezTo>
                      <a:cubicBezTo>
                        <a:pt x="42" y="39"/>
                        <a:pt x="45" y="40"/>
                        <a:pt x="47" y="42"/>
                      </a:cubicBezTo>
                      <a:cubicBezTo>
                        <a:pt x="49" y="44"/>
                        <a:pt x="47" y="46"/>
                        <a:pt x="49" y="48"/>
                      </a:cubicBezTo>
                      <a:cubicBezTo>
                        <a:pt x="51" y="50"/>
                        <a:pt x="47" y="50"/>
                        <a:pt x="49" y="52"/>
                      </a:cubicBezTo>
                      <a:cubicBezTo>
                        <a:pt x="51" y="54"/>
                        <a:pt x="55" y="53"/>
                        <a:pt x="56" y="55"/>
                      </a:cubicBezTo>
                      <a:cubicBezTo>
                        <a:pt x="58" y="57"/>
                        <a:pt x="58" y="58"/>
                        <a:pt x="59" y="58"/>
                      </a:cubicBezTo>
                      <a:cubicBezTo>
                        <a:pt x="60" y="59"/>
                        <a:pt x="59" y="63"/>
                        <a:pt x="62" y="61"/>
                      </a:cubicBezTo>
                      <a:cubicBezTo>
                        <a:pt x="64" y="58"/>
                        <a:pt x="64" y="55"/>
                        <a:pt x="67" y="54"/>
                      </a:cubicBezTo>
                      <a:cubicBezTo>
                        <a:pt x="70" y="53"/>
                        <a:pt x="74" y="52"/>
                        <a:pt x="77" y="52"/>
                      </a:cubicBezTo>
                      <a:cubicBezTo>
                        <a:pt x="80" y="53"/>
                        <a:pt x="84" y="54"/>
                        <a:pt x="84" y="57"/>
                      </a:cubicBezTo>
                      <a:cubicBezTo>
                        <a:pt x="83" y="60"/>
                        <a:pt x="83" y="64"/>
                        <a:pt x="84" y="65"/>
                      </a:cubicBezTo>
                      <a:cubicBezTo>
                        <a:pt x="86" y="66"/>
                        <a:pt x="90" y="68"/>
                        <a:pt x="91" y="70"/>
                      </a:cubicBezTo>
                      <a:cubicBezTo>
                        <a:pt x="92" y="71"/>
                        <a:pt x="96" y="77"/>
                        <a:pt x="98" y="76"/>
                      </a:cubicBezTo>
                      <a:cubicBezTo>
                        <a:pt x="99" y="76"/>
                        <a:pt x="102" y="74"/>
                        <a:pt x="103" y="73"/>
                      </a:cubicBezTo>
                      <a:cubicBezTo>
                        <a:pt x="104" y="72"/>
                        <a:pt x="106" y="72"/>
                        <a:pt x="107" y="72"/>
                      </a:cubicBezTo>
                      <a:cubicBezTo>
                        <a:pt x="108" y="73"/>
                        <a:pt x="108" y="77"/>
                        <a:pt x="111" y="76"/>
                      </a:cubicBezTo>
                      <a:cubicBezTo>
                        <a:pt x="114" y="76"/>
                        <a:pt x="115" y="75"/>
                        <a:pt x="115" y="75"/>
                      </a:cubicBezTo>
                      <a:cubicBezTo>
                        <a:pt x="115" y="75"/>
                        <a:pt x="115" y="70"/>
                        <a:pt x="115" y="69"/>
                      </a:cubicBezTo>
                      <a:cubicBezTo>
                        <a:pt x="114" y="68"/>
                        <a:pt x="116" y="64"/>
                        <a:pt x="118" y="63"/>
                      </a:cubicBezTo>
                      <a:cubicBezTo>
                        <a:pt x="120" y="62"/>
                        <a:pt x="126" y="57"/>
                        <a:pt x="127" y="56"/>
                      </a:cubicBezTo>
                      <a:cubicBezTo>
                        <a:pt x="128" y="55"/>
                        <a:pt x="130" y="53"/>
                        <a:pt x="129" y="50"/>
                      </a:cubicBezTo>
                      <a:cubicBezTo>
                        <a:pt x="128" y="47"/>
                        <a:pt x="126" y="45"/>
                        <a:pt x="125" y="44"/>
                      </a:cubicBezTo>
                      <a:cubicBezTo>
                        <a:pt x="123" y="43"/>
                        <a:pt x="117" y="39"/>
                        <a:pt x="114" y="30"/>
                      </a:cubicBezTo>
                      <a:cubicBezTo>
                        <a:pt x="114" y="30"/>
                        <a:pt x="112" y="25"/>
                        <a:pt x="112" y="24"/>
                      </a:cubicBezTo>
                      <a:cubicBezTo>
                        <a:pt x="112" y="23"/>
                        <a:pt x="114" y="22"/>
                        <a:pt x="114" y="21"/>
                      </a:cubicBezTo>
                      <a:cubicBezTo>
                        <a:pt x="115" y="19"/>
                        <a:pt x="116" y="18"/>
                        <a:pt x="111" y="16"/>
                      </a:cubicBezTo>
                      <a:cubicBezTo>
                        <a:pt x="107" y="13"/>
                        <a:pt x="105" y="12"/>
                        <a:pt x="102" y="10"/>
                      </a:cubicBezTo>
                      <a:cubicBezTo>
                        <a:pt x="100" y="9"/>
                        <a:pt x="99" y="6"/>
                        <a:pt x="97" y="7"/>
                      </a:cubicBezTo>
                      <a:cubicBezTo>
                        <a:pt x="94" y="7"/>
                        <a:pt x="92" y="6"/>
                        <a:pt x="91" y="5"/>
                      </a:cubicBezTo>
                      <a:cubicBezTo>
                        <a:pt x="90" y="3"/>
                        <a:pt x="89" y="2"/>
                        <a:pt x="90" y="0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8" y="0"/>
                        <a:pt x="63" y="3"/>
                        <a:pt x="60" y="6"/>
                      </a:cubicBezTo>
                      <a:cubicBezTo>
                        <a:pt x="58" y="9"/>
                        <a:pt x="47" y="11"/>
                        <a:pt x="43" y="12"/>
                      </a:cubicBezTo>
                      <a:cubicBezTo>
                        <a:pt x="40" y="13"/>
                        <a:pt x="32" y="12"/>
                        <a:pt x="23" y="10"/>
                      </a:cubicBezTo>
                      <a:cubicBezTo>
                        <a:pt x="15" y="7"/>
                        <a:pt x="13" y="10"/>
                        <a:pt x="10" y="13"/>
                      </a:cubicBezTo>
                      <a:cubicBezTo>
                        <a:pt x="8" y="14"/>
                        <a:pt x="4" y="17"/>
                        <a:pt x="1" y="1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3"/>
                        <a:pt x="3" y="26"/>
                        <a:pt x="3" y="32"/>
                      </a:cubicBezTo>
                      <a:cubicBezTo>
                        <a:pt x="3" y="39"/>
                        <a:pt x="3" y="41"/>
                        <a:pt x="1" y="44"/>
                      </a:cubicBezTo>
                      <a:cubicBezTo>
                        <a:pt x="1" y="45"/>
                        <a:pt x="1" y="46"/>
                        <a:pt x="0" y="47"/>
                      </a:cubicBezTo>
                      <a:lnTo>
                        <a:pt x="0" y="48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3" name="Freeform 46">
                  <a:extLst>
                    <a:ext uri="{FF2B5EF4-FFF2-40B4-BE49-F238E27FC236}">
                      <a16:creationId xmlns:a16="http://schemas.microsoft.com/office/drawing/2014/main" id="{812F00E0-B0BF-433A-8446-380618A159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2559" y="2329747"/>
                  <a:ext cx="446456" cy="443227"/>
                </a:xfrm>
                <a:custGeom>
                  <a:avLst/>
                  <a:gdLst>
                    <a:gd name="T0" fmla="*/ 246 w 92"/>
                    <a:gd name="T1" fmla="*/ 51 h 88"/>
                    <a:gd name="T2" fmla="*/ 230 w 92"/>
                    <a:gd name="T3" fmla="*/ 59 h 88"/>
                    <a:gd name="T4" fmla="*/ 219 w 92"/>
                    <a:gd name="T5" fmla="*/ 77 h 88"/>
                    <a:gd name="T6" fmla="*/ 222 w 92"/>
                    <a:gd name="T7" fmla="*/ 104 h 88"/>
                    <a:gd name="T8" fmla="*/ 201 w 92"/>
                    <a:gd name="T9" fmla="*/ 112 h 88"/>
                    <a:gd name="T10" fmla="*/ 187 w 92"/>
                    <a:gd name="T11" fmla="*/ 118 h 88"/>
                    <a:gd name="T12" fmla="*/ 190 w 92"/>
                    <a:gd name="T13" fmla="*/ 147 h 88"/>
                    <a:gd name="T14" fmla="*/ 174 w 92"/>
                    <a:gd name="T15" fmla="*/ 158 h 88"/>
                    <a:gd name="T16" fmla="*/ 182 w 92"/>
                    <a:gd name="T17" fmla="*/ 168 h 88"/>
                    <a:gd name="T18" fmla="*/ 171 w 92"/>
                    <a:gd name="T19" fmla="*/ 179 h 88"/>
                    <a:gd name="T20" fmla="*/ 160 w 92"/>
                    <a:gd name="T21" fmla="*/ 187 h 88"/>
                    <a:gd name="T22" fmla="*/ 163 w 92"/>
                    <a:gd name="T23" fmla="*/ 200 h 88"/>
                    <a:gd name="T24" fmla="*/ 166 w 92"/>
                    <a:gd name="T25" fmla="*/ 219 h 88"/>
                    <a:gd name="T26" fmla="*/ 158 w 92"/>
                    <a:gd name="T27" fmla="*/ 232 h 88"/>
                    <a:gd name="T28" fmla="*/ 158 w 92"/>
                    <a:gd name="T29" fmla="*/ 235 h 88"/>
                    <a:gd name="T30" fmla="*/ 158 w 92"/>
                    <a:gd name="T31" fmla="*/ 232 h 88"/>
                    <a:gd name="T32" fmla="*/ 128 w 92"/>
                    <a:gd name="T33" fmla="*/ 222 h 88"/>
                    <a:gd name="T34" fmla="*/ 80 w 92"/>
                    <a:gd name="T35" fmla="*/ 227 h 88"/>
                    <a:gd name="T36" fmla="*/ 56 w 92"/>
                    <a:gd name="T37" fmla="*/ 219 h 88"/>
                    <a:gd name="T38" fmla="*/ 0 w 92"/>
                    <a:gd name="T39" fmla="*/ 203 h 88"/>
                    <a:gd name="T40" fmla="*/ 3 w 92"/>
                    <a:gd name="T41" fmla="*/ 200 h 88"/>
                    <a:gd name="T42" fmla="*/ 24 w 92"/>
                    <a:gd name="T43" fmla="*/ 158 h 88"/>
                    <a:gd name="T44" fmla="*/ 51 w 92"/>
                    <a:gd name="T45" fmla="*/ 160 h 88"/>
                    <a:gd name="T46" fmla="*/ 45 w 92"/>
                    <a:gd name="T47" fmla="*/ 128 h 88"/>
                    <a:gd name="T48" fmla="*/ 43 w 92"/>
                    <a:gd name="T49" fmla="*/ 109 h 88"/>
                    <a:gd name="T50" fmla="*/ 35 w 92"/>
                    <a:gd name="T51" fmla="*/ 88 h 88"/>
                    <a:gd name="T52" fmla="*/ 40 w 92"/>
                    <a:gd name="T53" fmla="*/ 75 h 88"/>
                    <a:gd name="T54" fmla="*/ 43 w 92"/>
                    <a:gd name="T55" fmla="*/ 56 h 88"/>
                    <a:gd name="T56" fmla="*/ 45 w 92"/>
                    <a:gd name="T57" fmla="*/ 29 h 88"/>
                    <a:gd name="T58" fmla="*/ 43 w 92"/>
                    <a:gd name="T59" fmla="*/ 19 h 88"/>
                    <a:gd name="T60" fmla="*/ 43 w 92"/>
                    <a:gd name="T61" fmla="*/ 19 h 88"/>
                    <a:gd name="T62" fmla="*/ 86 w 92"/>
                    <a:gd name="T63" fmla="*/ 16 h 88"/>
                    <a:gd name="T64" fmla="*/ 94 w 92"/>
                    <a:gd name="T65" fmla="*/ 24 h 88"/>
                    <a:gd name="T66" fmla="*/ 99 w 92"/>
                    <a:gd name="T67" fmla="*/ 35 h 88"/>
                    <a:gd name="T68" fmla="*/ 112 w 92"/>
                    <a:gd name="T69" fmla="*/ 35 h 88"/>
                    <a:gd name="T70" fmla="*/ 110 w 92"/>
                    <a:gd name="T71" fmla="*/ 21 h 88"/>
                    <a:gd name="T72" fmla="*/ 118 w 92"/>
                    <a:gd name="T73" fmla="*/ 13 h 88"/>
                    <a:gd name="T74" fmla="*/ 136 w 92"/>
                    <a:gd name="T75" fmla="*/ 19 h 88"/>
                    <a:gd name="T76" fmla="*/ 152 w 92"/>
                    <a:gd name="T77" fmla="*/ 13 h 88"/>
                    <a:gd name="T78" fmla="*/ 166 w 92"/>
                    <a:gd name="T79" fmla="*/ 11 h 88"/>
                    <a:gd name="T80" fmla="*/ 179 w 92"/>
                    <a:gd name="T81" fmla="*/ 16 h 88"/>
                    <a:gd name="T82" fmla="*/ 198 w 92"/>
                    <a:gd name="T83" fmla="*/ 0 h 88"/>
                    <a:gd name="T84" fmla="*/ 217 w 92"/>
                    <a:gd name="T85" fmla="*/ 8 h 88"/>
                    <a:gd name="T86" fmla="*/ 222 w 92"/>
                    <a:gd name="T87" fmla="*/ 24 h 88"/>
                    <a:gd name="T88" fmla="*/ 222 w 92"/>
                    <a:gd name="T89" fmla="*/ 35 h 88"/>
                    <a:gd name="T90" fmla="*/ 241 w 92"/>
                    <a:gd name="T91" fmla="*/ 43 h 88"/>
                    <a:gd name="T92" fmla="*/ 246 w 92"/>
                    <a:gd name="T93" fmla="*/ 48 h 88"/>
                    <a:gd name="T94" fmla="*/ 246 w 92"/>
                    <a:gd name="T95" fmla="*/ 51 h 8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92" h="88">
                      <a:moveTo>
                        <a:pt x="92" y="19"/>
                      </a:moveTo>
                      <a:cubicBezTo>
                        <a:pt x="90" y="20"/>
                        <a:pt x="88" y="21"/>
                        <a:pt x="86" y="22"/>
                      </a:cubicBezTo>
                      <a:cubicBezTo>
                        <a:pt x="83" y="23"/>
                        <a:pt x="81" y="24"/>
                        <a:pt x="82" y="29"/>
                      </a:cubicBezTo>
                      <a:cubicBezTo>
                        <a:pt x="83" y="35"/>
                        <a:pt x="86" y="36"/>
                        <a:pt x="83" y="39"/>
                      </a:cubicBezTo>
                      <a:cubicBezTo>
                        <a:pt x="79" y="41"/>
                        <a:pt x="76" y="40"/>
                        <a:pt x="75" y="42"/>
                      </a:cubicBezTo>
                      <a:cubicBezTo>
                        <a:pt x="74" y="44"/>
                        <a:pt x="68" y="38"/>
                        <a:pt x="70" y="44"/>
                      </a:cubicBezTo>
                      <a:cubicBezTo>
                        <a:pt x="72" y="49"/>
                        <a:pt x="73" y="53"/>
                        <a:pt x="71" y="55"/>
                      </a:cubicBezTo>
                      <a:cubicBezTo>
                        <a:pt x="68" y="58"/>
                        <a:pt x="63" y="56"/>
                        <a:pt x="65" y="59"/>
                      </a:cubicBezTo>
                      <a:cubicBezTo>
                        <a:pt x="68" y="62"/>
                        <a:pt x="69" y="62"/>
                        <a:pt x="68" y="63"/>
                      </a:cubicBezTo>
                      <a:cubicBezTo>
                        <a:pt x="67" y="65"/>
                        <a:pt x="67" y="65"/>
                        <a:pt x="64" y="67"/>
                      </a:cubicBezTo>
                      <a:cubicBezTo>
                        <a:pt x="62" y="70"/>
                        <a:pt x="61" y="68"/>
                        <a:pt x="60" y="70"/>
                      </a:cubicBezTo>
                      <a:cubicBezTo>
                        <a:pt x="60" y="72"/>
                        <a:pt x="59" y="72"/>
                        <a:pt x="61" y="75"/>
                      </a:cubicBezTo>
                      <a:cubicBezTo>
                        <a:pt x="62" y="78"/>
                        <a:pt x="63" y="79"/>
                        <a:pt x="62" y="82"/>
                      </a:cubicBezTo>
                      <a:cubicBezTo>
                        <a:pt x="62" y="85"/>
                        <a:pt x="59" y="83"/>
                        <a:pt x="59" y="87"/>
                      </a:cubicBezTo>
                      <a:cubicBezTo>
                        <a:pt x="59" y="87"/>
                        <a:pt x="59" y="87"/>
                        <a:pt x="59" y="88"/>
                      </a:cubicBezTo>
                      <a:cubicBezTo>
                        <a:pt x="59" y="87"/>
                        <a:pt x="59" y="87"/>
                        <a:pt x="59" y="87"/>
                      </a:cubicBezTo>
                      <a:cubicBezTo>
                        <a:pt x="55" y="85"/>
                        <a:pt x="51" y="83"/>
                        <a:pt x="48" y="83"/>
                      </a:cubicBezTo>
                      <a:cubicBezTo>
                        <a:pt x="41" y="83"/>
                        <a:pt x="34" y="88"/>
                        <a:pt x="30" y="85"/>
                      </a:cubicBezTo>
                      <a:cubicBezTo>
                        <a:pt x="25" y="82"/>
                        <a:pt x="28" y="81"/>
                        <a:pt x="21" y="82"/>
                      </a:cubicBezTo>
                      <a:cubicBezTo>
                        <a:pt x="14" y="83"/>
                        <a:pt x="7" y="84"/>
                        <a:pt x="0" y="76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9" y="59"/>
                        <a:pt x="9" y="59"/>
                        <a:pt x="9" y="59"/>
                      </a:cubicBezTo>
                      <a:cubicBezTo>
                        <a:pt x="19" y="60"/>
                        <a:pt x="19" y="60"/>
                        <a:pt x="19" y="60"/>
                      </a:cubicBezTo>
                      <a:cubicBezTo>
                        <a:pt x="19" y="60"/>
                        <a:pt x="19" y="50"/>
                        <a:pt x="17" y="48"/>
                      </a:cubicBezTo>
                      <a:cubicBezTo>
                        <a:pt x="15" y="45"/>
                        <a:pt x="17" y="43"/>
                        <a:pt x="16" y="41"/>
                      </a:cubicBezTo>
                      <a:cubicBezTo>
                        <a:pt x="16" y="38"/>
                        <a:pt x="14" y="36"/>
                        <a:pt x="13" y="33"/>
                      </a:cubicBezTo>
                      <a:cubicBezTo>
                        <a:pt x="13" y="31"/>
                        <a:pt x="14" y="31"/>
                        <a:pt x="15" y="28"/>
                      </a:cubicBezTo>
                      <a:cubicBezTo>
                        <a:pt x="15" y="26"/>
                        <a:pt x="16" y="22"/>
                        <a:pt x="16" y="21"/>
                      </a:cubicBezTo>
                      <a:cubicBezTo>
                        <a:pt x="16" y="20"/>
                        <a:pt x="18" y="12"/>
                        <a:pt x="17" y="11"/>
                      </a:cubicBezTo>
                      <a:cubicBezTo>
                        <a:pt x="17" y="10"/>
                        <a:pt x="16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4" y="8"/>
                        <a:pt x="35" y="9"/>
                      </a:cubicBezTo>
                      <a:cubicBezTo>
                        <a:pt x="35" y="10"/>
                        <a:pt x="35" y="14"/>
                        <a:pt x="37" y="13"/>
                      </a:cubicBezTo>
                      <a:cubicBezTo>
                        <a:pt x="39" y="13"/>
                        <a:pt x="42" y="15"/>
                        <a:pt x="42" y="13"/>
                      </a:cubicBezTo>
                      <a:cubicBezTo>
                        <a:pt x="42" y="11"/>
                        <a:pt x="41" y="9"/>
                        <a:pt x="41" y="8"/>
                      </a:cubicBezTo>
                      <a:cubicBezTo>
                        <a:pt x="41" y="7"/>
                        <a:pt x="42" y="5"/>
                        <a:pt x="44" y="5"/>
                      </a:cubicBezTo>
                      <a:cubicBezTo>
                        <a:pt x="46" y="6"/>
                        <a:pt x="49" y="8"/>
                        <a:pt x="51" y="7"/>
                      </a:cubicBezTo>
                      <a:cubicBezTo>
                        <a:pt x="53" y="7"/>
                        <a:pt x="56" y="6"/>
                        <a:pt x="57" y="5"/>
                      </a:cubicBezTo>
                      <a:cubicBezTo>
                        <a:pt x="59" y="4"/>
                        <a:pt x="60" y="3"/>
                        <a:pt x="62" y="4"/>
                      </a:cubicBezTo>
                      <a:cubicBezTo>
                        <a:pt x="64" y="5"/>
                        <a:pt x="67" y="6"/>
                        <a:pt x="67" y="6"/>
                      </a:cubicBezTo>
                      <a:cubicBezTo>
                        <a:pt x="68" y="6"/>
                        <a:pt x="72" y="1"/>
                        <a:pt x="74" y="0"/>
                      </a:cubicBezTo>
                      <a:cubicBezTo>
                        <a:pt x="76" y="0"/>
                        <a:pt x="79" y="1"/>
                        <a:pt x="81" y="3"/>
                      </a:cubicBezTo>
                      <a:cubicBezTo>
                        <a:pt x="83" y="5"/>
                        <a:pt x="81" y="7"/>
                        <a:pt x="83" y="9"/>
                      </a:cubicBezTo>
                      <a:cubicBezTo>
                        <a:pt x="85" y="11"/>
                        <a:pt x="81" y="11"/>
                        <a:pt x="83" y="13"/>
                      </a:cubicBezTo>
                      <a:cubicBezTo>
                        <a:pt x="85" y="15"/>
                        <a:pt x="89" y="14"/>
                        <a:pt x="90" y="16"/>
                      </a:cubicBezTo>
                      <a:cubicBezTo>
                        <a:pt x="91" y="17"/>
                        <a:pt x="91" y="18"/>
                        <a:pt x="92" y="18"/>
                      </a:cubicBezTo>
                      <a:lnTo>
                        <a:pt x="92" y="19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4" name="Freeform 47">
                  <a:extLst>
                    <a:ext uri="{FF2B5EF4-FFF2-40B4-BE49-F238E27FC236}">
                      <a16:creationId xmlns:a16="http://schemas.microsoft.com/office/drawing/2014/main" id="{DDA8D4DC-05BB-4F17-B563-AA77A8C695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9307" y="2395759"/>
                  <a:ext cx="486382" cy="473404"/>
                </a:xfrm>
                <a:custGeom>
                  <a:avLst/>
                  <a:gdLst>
                    <a:gd name="T0" fmla="*/ 126 w 100"/>
                    <a:gd name="T1" fmla="*/ 248 h 94"/>
                    <a:gd name="T2" fmla="*/ 121 w 100"/>
                    <a:gd name="T3" fmla="*/ 246 h 94"/>
                    <a:gd name="T4" fmla="*/ 88 w 100"/>
                    <a:gd name="T5" fmla="*/ 246 h 94"/>
                    <a:gd name="T6" fmla="*/ 72 w 100"/>
                    <a:gd name="T7" fmla="*/ 248 h 94"/>
                    <a:gd name="T8" fmla="*/ 46 w 100"/>
                    <a:gd name="T9" fmla="*/ 240 h 94"/>
                    <a:gd name="T10" fmla="*/ 48 w 100"/>
                    <a:gd name="T11" fmla="*/ 216 h 94"/>
                    <a:gd name="T12" fmla="*/ 19 w 100"/>
                    <a:gd name="T13" fmla="*/ 214 h 94"/>
                    <a:gd name="T14" fmla="*/ 0 w 100"/>
                    <a:gd name="T15" fmla="*/ 200 h 94"/>
                    <a:gd name="T16" fmla="*/ 0 w 100"/>
                    <a:gd name="T17" fmla="*/ 200 h 94"/>
                    <a:gd name="T18" fmla="*/ 0 w 100"/>
                    <a:gd name="T19" fmla="*/ 198 h 94"/>
                    <a:gd name="T20" fmla="*/ 8 w 100"/>
                    <a:gd name="T21" fmla="*/ 184 h 94"/>
                    <a:gd name="T22" fmla="*/ 5 w 100"/>
                    <a:gd name="T23" fmla="*/ 166 h 94"/>
                    <a:gd name="T24" fmla="*/ 3 w 100"/>
                    <a:gd name="T25" fmla="*/ 152 h 94"/>
                    <a:gd name="T26" fmla="*/ 13 w 100"/>
                    <a:gd name="T27" fmla="*/ 144 h 94"/>
                    <a:gd name="T28" fmla="*/ 24 w 100"/>
                    <a:gd name="T29" fmla="*/ 134 h 94"/>
                    <a:gd name="T30" fmla="*/ 16 w 100"/>
                    <a:gd name="T31" fmla="*/ 123 h 94"/>
                    <a:gd name="T32" fmla="*/ 32 w 100"/>
                    <a:gd name="T33" fmla="*/ 112 h 94"/>
                    <a:gd name="T34" fmla="*/ 29 w 100"/>
                    <a:gd name="T35" fmla="*/ 83 h 94"/>
                    <a:gd name="T36" fmla="*/ 43 w 100"/>
                    <a:gd name="T37" fmla="*/ 77 h 94"/>
                    <a:gd name="T38" fmla="*/ 64 w 100"/>
                    <a:gd name="T39" fmla="*/ 69 h 94"/>
                    <a:gd name="T40" fmla="*/ 62 w 100"/>
                    <a:gd name="T41" fmla="*/ 43 h 94"/>
                    <a:gd name="T42" fmla="*/ 72 w 100"/>
                    <a:gd name="T43" fmla="*/ 24 h 94"/>
                    <a:gd name="T44" fmla="*/ 88 w 100"/>
                    <a:gd name="T45" fmla="*/ 13 h 94"/>
                    <a:gd name="T46" fmla="*/ 88 w 100"/>
                    <a:gd name="T47" fmla="*/ 13 h 94"/>
                    <a:gd name="T48" fmla="*/ 91 w 100"/>
                    <a:gd name="T49" fmla="*/ 16 h 94"/>
                    <a:gd name="T50" fmla="*/ 99 w 100"/>
                    <a:gd name="T51" fmla="*/ 24 h 94"/>
                    <a:gd name="T52" fmla="*/ 113 w 100"/>
                    <a:gd name="T53" fmla="*/ 5 h 94"/>
                    <a:gd name="T54" fmla="*/ 139 w 100"/>
                    <a:gd name="T55" fmla="*/ 0 h 94"/>
                    <a:gd name="T56" fmla="*/ 158 w 100"/>
                    <a:gd name="T57" fmla="*/ 13 h 94"/>
                    <a:gd name="T58" fmla="*/ 158 w 100"/>
                    <a:gd name="T59" fmla="*/ 35 h 94"/>
                    <a:gd name="T60" fmla="*/ 177 w 100"/>
                    <a:gd name="T61" fmla="*/ 48 h 94"/>
                    <a:gd name="T62" fmla="*/ 196 w 100"/>
                    <a:gd name="T63" fmla="*/ 64 h 94"/>
                    <a:gd name="T64" fmla="*/ 209 w 100"/>
                    <a:gd name="T65" fmla="*/ 56 h 94"/>
                    <a:gd name="T66" fmla="*/ 220 w 100"/>
                    <a:gd name="T67" fmla="*/ 53 h 94"/>
                    <a:gd name="T68" fmla="*/ 230 w 100"/>
                    <a:gd name="T69" fmla="*/ 64 h 94"/>
                    <a:gd name="T70" fmla="*/ 241 w 100"/>
                    <a:gd name="T71" fmla="*/ 61 h 94"/>
                    <a:gd name="T72" fmla="*/ 252 w 100"/>
                    <a:gd name="T73" fmla="*/ 75 h 94"/>
                    <a:gd name="T74" fmla="*/ 263 w 100"/>
                    <a:gd name="T75" fmla="*/ 93 h 94"/>
                    <a:gd name="T76" fmla="*/ 260 w 100"/>
                    <a:gd name="T77" fmla="*/ 104 h 94"/>
                    <a:gd name="T78" fmla="*/ 244 w 100"/>
                    <a:gd name="T79" fmla="*/ 107 h 94"/>
                    <a:gd name="T80" fmla="*/ 244 w 100"/>
                    <a:gd name="T81" fmla="*/ 128 h 94"/>
                    <a:gd name="T82" fmla="*/ 244 w 100"/>
                    <a:gd name="T83" fmla="*/ 136 h 94"/>
                    <a:gd name="T84" fmla="*/ 255 w 100"/>
                    <a:gd name="T85" fmla="*/ 152 h 94"/>
                    <a:gd name="T86" fmla="*/ 247 w 100"/>
                    <a:gd name="T87" fmla="*/ 160 h 94"/>
                    <a:gd name="T88" fmla="*/ 230 w 100"/>
                    <a:gd name="T89" fmla="*/ 163 h 94"/>
                    <a:gd name="T90" fmla="*/ 222 w 100"/>
                    <a:gd name="T91" fmla="*/ 187 h 94"/>
                    <a:gd name="T92" fmla="*/ 214 w 100"/>
                    <a:gd name="T93" fmla="*/ 198 h 94"/>
                    <a:gd name="T94" fmla="*/ 204 w 100"/>
                    <a:gd name="T95" fmla="*/ 211 h 94"/>
                    <a:gd name="T96" fmla="*/ 196 w 100"/>
                    <a:gd name="T97" fmla="*/ 214 h 94"/>
                    <a:gd name="T98" fmla="*/ 177 w 100"/>
                    <a:gd name="T99" fmla="*/ 230 h 94"/>
                    <a:gd name="T100" fmla="*/ 145 w 100"/>
                    <a:gd name="T101" fmla="*/ 248 h 94"/>
                    <a:gd name="T102" fmla="*/ 129 w 100"/>
                    <a:gd name="T103" fmla="*/ 246 h 94"/>
                    <a:gd name="T104" fmla="*/ 129 w 100"/>
                    <a:gd name="T105" fmla="*/ 248 h 94"/>
                    <a:gd name="T106" fmla="*/ 126 w 100"/>
                    <a:gd name="T107" fmla="*/ 248 h 9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100" h="94">
                      <a:moveTo>
                        <a:pt x="47" y="93"/>
                      </a:moveTo>
                      <a:cubicBezTo>
                        <a:pt x="45" y="92"/>
                        <a:pt x="45" y="92"/>
                        <a:pt x="45" y="92"/>
                      </a:cubicBezTo>
                      <a:cubicBezTo>
                        <a:pt x="33" y="92"/>
                        <a:pt x="33" y="92"/>
                        <a:pt x="33" y="92"/>
                      </a:cubicBezTo>
                      <a:cubicBezTo>
                        <a:pt x="27" y="93"/>
                        <a:pt x="27" y="93"/>
                        <a:pt x="27" y="93"/>
                      </a:cubicBezTo>
                      <a:cubicBezTo>
                        <a:pt x="22" y="91"/>
                        <a:pt x="17" y="90"/>
                        <a:pt x="17" y="90"/>
                      </a:cubicBezTo>
                      <a:cubicBezTo>
                        <a:pt x="18" y="81"/>
                        <a:pt x="18" y="81"/>
                        <a:pt x="18" y="81"/>
                      </a:cubicBezTo>
                      <a:cubicBezTo>
                        <a:pt x="7" y="80"/>
                        <a:pt x="7" y="80"/>
                        <a:pt x="7" y="80"/>
                      </a:cubicBezTo>
                      <a:cubicBezTo>
                        <a:pt x="7" y="80"/>
                        <a:pt x="4" y="77"/>
                        <a:pt x="0" y="75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0"/>
                        <a:pt x="3" y="72"/>
                        <a:pt x="3" y="69"/>
                      </a:cubicBezTo>
                      <a:cubicBezTo>
                        <a:pt x="4" y="66"/>
                        <a:pt x="3" y="65"/>
                        <a:pt x="2" y="62"/>
                      </a:cubicBezTo>
                      <a:cubicBezTo>
                        <a:pt x="0" y="59"/>
                        <a:pt x="1" y="59"/>
                        <a:pt x="1" y="57"/>
                      </a:cubicBezTo>
                      <a:cubicBezTo>
                        <a:pt x="2" y="55"/>
                        <a:pt x="3" y="57"/>
                        <a:pt x="5" y="54"/>
                      </a:cubicBezTo>
                      <a:cubicBezTo>
                        <a:pt x="8" y="52"/>
                        <a:pt x="8" y="52"/>
                        <a:pt x="9" y="50"/>
                      </a:cubicBezTo>
                      <a:cubicBezTo>
                        <a:pt x="10" y="49"/>
                        <a:pt x="9" y="49"/>
                        <a:pt x="6" y="46"/>
                      </a:cubicBezTo>
                      <a:cubicBezTo>
                        <a:pt x="4" y="43"/>
                        <a:pt x="9" y="45"/>
                        <a:pt x="12" y="42"/>
                      </a:cubicBezTo>
                      <a:cubicBezTo>
                        <a:pt x="14" y="40"/>
                        <a:pt x="13" y="36"/>
                        <a:pt x="11" y="31"/>
                      </a:cubicBezTo>
                      <a:cubicBezTo>
                        <a:pt x="9" y="25"/>
                        <a:pt x="15" y="31"/>
                        <a:pt x="16" y="29"/>
                      </a:cubicBezTo>
                      <a:cubicBezTo>
                        <a:pt x="17" y="27"/>
                        <a:pt x="20" y="28"/>
                        <a:pt x="24" y="26"/>
                      </a:cubicBezTo>
                      <a:cubicBezTo>
                        <a:pt x="27" y="23"/>
                        <a:pt x="24" y="22"/>
                        <a:pt x="23" y="16"/>
                      </a:cubicBezTo>
                      <a:cubicBezTo>
                        <a:pt x="22" y="11"/>
                        <a:pt x="24" y="10"/>
                        <a:pt x="27" y="9"/>
                      </a:cubicBezTo>
                      <a:cubicBezTo>
                        <a:pt x="29" y="8"/>
                        <a:pt x="31" y="7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6"/>
                        <a:pt x="34" y="6"/>
                        <a:pt x="34" y="6"/>
                      </a:cubicBezTo>
                      <a:cubicBezTo>
                        <a:pt x="35" y="7"/>
                        <a:pt x="34" y="11"/>
                        <a:pt x="37" y="9"/>
                      </a:cubicBezTo>
                      <a:cubicBezTo>
                        <a:pt x="39" y="6"/>
                        <a:pt x="39" y="3"/>
                        <a:pt x="42" y="2"/>
                      </a:cubicBezTo>
                      <a:cubicBezTo>
                        <a:pt x="45" y="1"/>
                        <a:pt x="49" y="0"/>
                        <a:pt x="52" y="0"/>
                      </a:cubicBezTo>
                      <a:cubicBezTo>
                        <a:pt x="55" y="1"/>
                        <a:pt x="59" y="2"/>
                        <a:pt x="59" y="5"/>
                      </a:cubicBezTo>
                      <a:cubicBezTo>
                        <a:pt x="58" y="8"/>
                        <a:pt x="58" y="12"/>
                        <a:pt x="59" y="13"/>
                      </a:cubicBezTo>
                      <a:cubicBezTo>
                        <a:pt x="61" y="14"/>
                        <a:pt x="65" y="16"/>
                        <a:pt x="66" y="18"/>
                      </a:cubicBezTo>
                      <a:cubicBezTo>
                        <a:pt x="67" y="19"/>
                        <a:pt x="71" y="25"/>
                        <a:pt x="73" y="24"/>
                      </a:cubicBezTo>
                      <a:cubicBezTo>
                        <a:pt x="74" y="24"/>
                        <a:pt x="77" y="22"/>
                        <a:pt x="78" y="21"/>
                      </a:cubicBezTo>
                      <a:cubicBezTo>
                        <a:pt x="79" y="20"/>
                        <a:pt x="81" y="20"/>
                        <a:pt x="82" y="20"/>
                      </a:cubicBezTo>
                      <a:cubicBezTo>
                        <a:pt x="83" y="21"/>
                        <a:pt x="83" y="25"/>
                        <a:pt x="86" y="24"/>
                      </a:cubicBezTo>
                      <a:cubicBezTo>
                        <a:pt x="89" y="24"/>
                        <a:pt x="90" y="23"/>
                        <a:pt x="90" y="23"/>
                      </a:cubicBezTo>
                      <a:cubicBezTo>
                        <a:pt x="90" y="23"/>
                        <a:pt x="93" y="27"/>
                        <a:pt x="94" y="28"/>
                      </a:cubicBezTo>
                      <a:cubicBezTo>
                        <a:pt x="96" y="30"/>
                        <a:pt x="98" y="34"/>
                        <a:pt x="98" y="35"/>
                      </a:cubicBezTo>
                      <a:cubicBezTo>
                        <a:pt x="98" y="36"/>
                        <a:pt x="100" y="39"/>
                        <a:pt x="97" y="39"/>
                      </a:cubicBezTo>
                      <a:cubicBezTo>
                        <a:pt x="95" y="40"/>
                        <a:pt x="92" y="38"/>
                        <a:pt x="91" y="40"/>
                      </a:cubicBezTo>
                      <a:cubicBezTo>
                        <a:pt x="89" y="42"/>
                        <a:pt x="91" y="46"/>
                        <a:pt x="91" y="48"/>
                      </a:cubicBezTo>
                      <a:cubicBezTo>
                        <a:pt x="91" y="51"/>
                        <a:pt x="89" y="49"/>
                        <a:pt x="91" y="51"/>
                      </a:cubicBezTo>
                      <a:cubicBezTo>
                        <a:pt x="93" y="54"/>
                        <a:pt x="94" y="55"/>
                        <a:pt x="95" y="57"/>
                      </a:cubicBezTo>
                      <a:cubicBezTo>
                        <a:pt x="96" y="59"/>
                        <a:pt x="94" y="60"/>
                        <a:pt x="92" y="60"/>
                      </a:cubicBezTo>
                      <a:cubicBezTo>
                        <a:pt x="90" y="60"/>
                        <a:pt x="87" y="58"/>
                        <a:pt x="86" y="61"/>
                      </a:cubicBezTo>
                      <a:cubicBezTo>
                        <a:pt x="85" y="65"/>
                        <a:pt x="84" y="68"/>
                        <a:pt x="83" y="70"/>
                      </a:cubicBezTo>
                      <a:cubicBezTo>
                        <a:pt x="82" y="71"/>
                        <a:pt x="80" y="72"/>
                        <a:pt x="80" y="74"/>
                      </a:cubicBezTo>
                      <a:cubicBezTo>
                        <a:pt x="79" y="77"/>
                        <a:pt x="79" y="80"/>
                        <a:pt x="76" y="79"/>
                      </a:cubicBezTo>
                      <a:cubicBezTo>
                        <a:pt x="74" y="78"/>
                        <a:pt x="75" y="77"/>
                        <a:pt x="73" y="80"/>
                      </a:cubicBezTo>
                      <a:cubicBezTo>
                        <a:pt x="71" y="82"/>
                        <a:pt x="70" y="83"/>
                        <a:pt x="66" y="86"/>
                      </a:cubicBezTo>
                      <a:cubicBezTo>
                        <a:pt x="62" y="89"/>
                        <a:pt x="59" y="94"/>
                        <a:pt x="54" y="93"/>
                      </a:cubicBezTo>
                      <a:cubicBezTo>
                        <a:pt x="49" y="92"/>
                        <a:pt x="48" y="92"/>
                        <a:pt x="48" y="92"/>
                      </a:cubicBezTo>
                      <a:cubicBezTo>
                        <a:pt x="48" y="92"/>
                        <a:pt x="48" y="92"/>
                        <a:pt x="48" y="93"/>
                      </a:cubicBezTo>
                      <a:lnTo>
                        <a:pt x="47" y="93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5" name="Freeform 48">
                  <a:extLst>
                    <a:ext uri="{FF2B5EF4-FFF2-40B4-BE49-F238E27FC236}">
                      <a16:creationId xmlns:a16="http://schemas.microsoft.com/office/drawing/2014/main" id="{0FD7AC40-C5C1-490D-BAEF-A72E2F4BE2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595" y="2712619"/>
                  <a:ext cx="588014" cy="454544"/>
                </a:xfrm>
                <a:custGeom>
                  <a:avLst/>
                  <a:gdLst>
                    <a:gd name="T0" fmla="*/ 321 w 121"/>
                    <a:gd name="T1" fmla="*/ 80 h 90"/>
                    <a:gd name="T2" fmla="*/ 316 w 121"/>
                    <a:gd name="T3" fmla="*/ 78 h 90"/>
                    <a:gd name="T4" fmla="*/ 284 w 121"/>
                    <a:gd name="T5" fmla="*/ 78 h 90"/>
                    <a:gd name="T6" fmla="*/ 268 w 121"/>
                    <a:gd name="T7" fmla="*/ 80 h 90"/>
                    <a:gd name="T8" fmla="*/ 241 w 121"/>
                    <a:gd name="T9" fmla="*/ 72 h 90"/>
                    <a:gd name="T10" fmla="*/ 244 w 121"/>
                    <a:gd name="T11" fmla="*/ 48 h 90"/>
                    <a:gd name="T12" fmla="*/ 214 w 121"/>
                    <a:gd name="T13" fmla="*/ 46 h 90"/>
                    <a:gd name="T14" fmla="*/ 166 w 121"/>
                    <a:gd name="T15" fmla="*/ 19 h 90"/>
                    <a:gd name="T16" fmla="*/ 118 w 121"/>
                    <a:gd name="T17" fmla="*/ 24 h 90"/>
                    <a:gd name="T18" fmla="*/ 94 w 121"/>
                    <a:gd name="T19" fmla="*/ 16 h 90"/>
                    <a:gd name="T20" fmla="*/ 37 w 121"/>
                    <a:gd name="T21" fmla="*/ 0 h 90"/>
                    <a:gd name="T22" fmla="*/ 37 w 121"/>
                    <a:gd name="T23" fmla="*/ 0 h 90"/>
                    <a:gd name="T24" fmla="*/ 46 w 121"/>
                    <a:gd name="T25" fmla="*/ 32 h 90"/>
                    <a:gd name="T26" fmla="*/ 64 w 121"/>
                    <a:gd name="T27" fmla="*/ 59 h 90"/>
                    <a:gd name="T28" fmla="*/ 83 w 121"/>
                    <a:gd name="T29" fmla="*/ 70 h 90"/>
                    <a:gd name="T30" fmla="*/ 67 w 121"/>
                    <a:gd name="T31" fmla="*/ 78 h 90"/>
                    <a:gd name="T32" fmla="*/ 59 w 121"/>
                    <a:gd name="T33" fmla="*/ 78 h 90"/>
                    <a:gd name="T34" fmla="*/ 75 w 121"/>
                    <a:gd name="T35" fmla="*/ 96 h 90"/>
                    <a:gd name="T36" fmla="*/ 96 w 121"/>
                    <a:gd name="T37" fmla="*/ 112 h 90"/>
                    <a:gd name="T38" fmla="*/ 75 w 121"/>
                    <a:gd name="T39" fmla="*/ 115 h 90"/>
                    <a:gd name="T40" fmla="*/ 27 w 121"/>
                    <a:gd name="T41" fmla="*/ 129 h 90"/>
                    <a:gd name="T42" fmla="*/ 0 w 121"/>
                    <a:gd name="T43" fmla="*/ 139 h 90"/>
                    <a:gd name="T44" fmla="*/ 27 w 121"/>
                    <a:gd name="T45" fmla="*/ 169 h 90"/>
                    <a:gd name="T46" fmla="*/ 48 w 121"/>
                    <a:gd name="T47" fmla="*/ 179 h 90"/>
                    <a:gd name="T48" fmla="*/ 37 w 121"/>
                    <a:gd name="T49" fmla="*/ 204 h 90"/>
                    <a:gd name="T50" fmla="*/ 54 w 121"/>
                    <a:gd name="T51" fmla="*/ 222 h 90"/>
                    <a:gd name="T52" fmla="*/ 51 w 121"/>
                    <a:gd name="T53" fmla="*/ 230 h 90"/>
                    <a:gd name="T54" fmla="*/ 54 w 121"/>
                    <a:gd name="T55" fmla="*/ 230 h 90"/>
                    <a:gd name="T56" fmla="*/ 70 w 121"/>
                    <a:gd name="T57" fmla="*/ 233 h 90"/>
                    <a:gd name="T58" fmla="*/ 88 w 121"/>
                    <a:gd name="T59" fmla="*/ 236 h 90"/>
                    <a:gd name="T60" fmla="*/ 99 w 121"/>
                    <a:gd name="T61" fmla="*/ 238 h 90"/>
                    <a:gd name="T62" fmla="*/ 99 w 121"/>
                    <a:gd name="T63" fmla="*/ 238 h 90"/>
                    <a:gd name="T64" fmla="*/ 99 w 121"/>
                    <a:gd name="T65" fmla="*/ 238 h 90"/>
                    <a:gd name="T66" fmla="*/ 158 w 121"/>
                    <a:gd name="T67" fmla="*/ 241 h 90"/>
                    <a:gd name="T68" fmla="*/ 166 w 121"/>
                    <a:gd name="T69" fmla="*/ 230 h 90"/>
                    <a:gd name="T70" fmla="*/ 171 w 121"/>
                    <a:gd name="T71" fmla="*/ 220 h 90"/>
                    <a:gd name="T72" fmla="*/ 182 w 121"/>
                    <a:gd name="T73" fmla="*/ 212 h 90"/>
                    <a:gd name="T74" fmla="*/ 230 w 121"/>
                    <a:gd name="T75" fmla="*/ 220 h 90"/>
                    <a:gd name="T76" fmla="*/ 246 w 121"/>
                    <a:gd name="T77" fmla="*/ 225 h 90"/>
                    <a:gd name="T78" fmla="*/ 260 w 121"/>
                    <a:gd name="T79" fmla="*/ 238 h 90"/>
                    <a:gd name="T80" fmla="*/ 287 w 121"/>
                    <a:gd name="T81" fmla="*/ 206 h 90"/>
                    <a:gd name="T82" fmla="*/ 284 w 121"/>
                    <a:gd name="T83" fmla="*/ 185 h 90"/>
                    <a:gd name="T84" fmla="*/ 292 w 121"/>
                    <a:gd name="T85" fmla="*/ 171 h 90"/>
                    <a:gd name="T86" fmla="*/ 297 w 121"/>
                    <a:gd name="T87" fmla="*/ 155 h 90"/>
                    <a:gd name="T88" fmla="*/ 303 w 121"/>
                    <a:gd name="T89" fmla="*/ 131 h 90"/>
                    <a:gd name="T90" fmla="*/ 311 w 121"/>
                    <a:gd name="T91" fmla="*/ 115 h 90"/>
                    <a:gd name="T92" fmla="*/ 321 w 121"/>
                    <a:gd name="T93" fmla="*/ 94 h 90"/>
                    <a:gd name="T94" fmla="*/ 324 w 121"/>
                    <a:gd name="T95" fmla="*/ 80 h 90"/>
                    <a:gd name="T96" fmla="*/ 321 w 121"/>
                    <a:gd name="T97" fmla="*/ 80 h 9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21" h="90">
                      <a:moveTo>
                        <a:pt x="120" y="30"/>
                      </a:moveTo>
                      <a:cubicBezTo>
                        <a:pt x="118" y="29"/>
                        <a:pt x="118" y="29"/>
                        <a:pt x="118" y="29"/>
                      </a:cubicBezTo>
                      <a:cubicBezTo>
                        <a:pt x="106" y="29"/>
                        <a:pt x="106" y="29"/>
                        <a:pt x="106" y="29"/>
                      </a:cubicBezTo>
                      <a:cubicBezTo>
                        <a:pt x="100" y="30"/>
                        <a:pt x="100" y="30"/>
                        <a:pt x="100" y="30"/>
                      </a:cubicBezTo>
                      <a:cubicBezTo>
                        <a:pt x="95" y="28"/>
                        <a:pt x="90" y="27"/>
                        <a:pt x="90" y="27"/>
                      </a:cubicBezTo>
                      <a:cubicBezTo>
                        <a:pt x="91" y="18"/>
                        <a:pt x="91" y="18"/>
                        <a:pt x="91" y="18"/>
                      </a:cubicBezTo>
                      <a:cubicBezTo>
                        <a:pt x="80" y="17"/>
                        <a:pt x="80" y="17"/>
                        <a:pt x="80" y="17"/>
                      </a:cubicBezTo>
                      <a:cubicBezTo>
                        <a:pt x="80" y="17"/>
                        <a:pt x="70" y="7"/>
                        <a:pt x="62" y="7"/>
                      </a:cubicBezTo>
                      <a:cubicBezTo>
                        <a:pt x="55" y="7"/>
                        <a:pt x="48" y="12"/>
                        <a:pt x="44" y="9"/>
                      </a:cubicBezTo>
                      <a:cubicBezTo>
                        <a:pt x="39" y="6"/>
                        <a:pt x="42" y="5"/>
                        <a:pt x="35" y="6"/>
                      </a:cubicBezTo>
                      <a:cubicBezTo>
                        <a:pt x="28" y="7"/>
                        <a:pt x="21" y="8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4"/>
                        <a:pt x="15" y="9"/>
                        <a:pt x="17" y="12"/>
                      </a:cubicBezTo>
                      <a:cubicBezTo>
                        <a:pt x="22" y="18"/>
                        <a:pt x="20" y="21"/>
                        <a:pt x="24" y="22"/>
                      </a:cubicBezTo>
                      <a:cubicBezTo>
                        <a:pt x="29" y="22"/>
                        <a:pt x="32" y="23"/>
                        <a:pt x="31" y="26"/>
                      </a:cubicBezTo>
                      <a:cubicBezTo>
                        <a:pt x="30" y="29"/>
                        <a:pt x="28" y="29"/>
                        <a:pt x="25" y="29"/>
                      </a:cubicBezTo>
                      <a:cubicBezTo>
                        <a:pt x="22" y="29"/>
                        <a:pt x="24" y="25"/>
                        <a:pt x="22" y="29"/>
                      </a:cubicBezTo>
                      <a:cubicBezTo>
                        <a:pt x="21" y="33"/>
                        <a:pt x="22" y="35"/>
                        <a:pt x="28" y="36"/>
                      </a:cubicBezTo>
                      <a:cubicBezTo>
                        <a:pt x="33" y="36"/>
                        <a:pt x="36" y="42"/>
                        <a:pt x="36" y="42"/>
                      </a:cubicBezTo>
                      <a:cubicBezTo>
                        <a:pt x="36" y="42"/>
                        <a:pt x="35" y="40"/>
                        <a:pt x="28" y="43"/>
                      </a:cubicBezTo>
                      <a:cubicBezTo>
                        <a:pt x="21" y="46"/>
                        <a:pt x="15" y="46"/>
                        <a:pt x="10" y="48"/>
                      </a:cubicBezTo>
                      <a:cubicBezTo>
                        <a:pt x="5" y="50"/>
                        <a:pt x="0" y="52"/>
                        <a:pt x="0" y="52"/>
                      </a:cubicBezTo>
                      <a:cubicBezTo>
                        <a:pt x="10" y="63"/>
                        <a:pt x="10" y="63"/>
                        <a:pt x="10" y="63"/>
                      </a:cubicBezTo>
                      <a:cubicBezTo>
                        <a:pt x="10" y="63"/>
                        <a:pt x="21" y="65"/>
                        <a:pt x="18" y="67"/>
                      </a:cubicBezTo>
                      <a:cubicBezTo>
                        <a:pt x="16" y="69"/>
                        <a:pt x="11" y="73"/>
                        <a:pt x="14" y="76"/>
                      </a:cubicBezTo>
                      <a:cubicBezTo>
                        <a:pt x="17" y="79"/>
                        <a:pt x="19" y="80"/>
                        <a:pt x="20" y="83"/>
                      </a:cubicBezTo>
                      <a:cubicBezTo>
                        <a:pt x="20" y="84"/>
                        <a:pt x="20" y="85"/>
                        <a:pt x="19" y="86"/>
                      </a:cubicBezTo>
                      <a:cubicBezTo>
                        <a:pt x="20" y="86"/>
                        <a:pt x="20" y="86"/>
                        <a:pt x="20" y="86"/>
                      </a:cubicBezTo>
                      <a:cubicBezTo>
                        <a:pt x="22" y="87"/>
                        <a:pt x="25" y="87"/>
                        <a:pt x="26" y="87"/>
                      </a:cubicBezTo>
                      <a:cubicBezTo>
                        <a:pt x="28" y="88"/>
                        <a:pt x="33" y="88"/>
                        <a:pt x="33" y="88"/>
                      </a:cubicBezTo>
                      <a:cubicBezTo>
                        <a:pt x="37" y="89"/>
                        <a:pt x="37" y="89"/>
                        <a:pt x="37" y="89"/>
                      </a:cubicBezTo>
                      <a:cubicBezTo>
                        <a:pt x="37" y="89"/>
                        <a:pt x="37" y="89"/>
                        <a:pt x="37" y="89"/>
                      </a:cubicBezTo>
                      <a:cubicBezTo>
                        <a:pt x="37" y="89"/>
                        <a:pt x="37" y="89"/>
                        <a:pt x="37" y="89"/>
                      </a:cubicBezTo>
                      <a:cubicBezTo>
                        <a:pt x="37" y="89"/>
                        <a:pt x="55" y="90"/>
                        <a:pt x="59" y="90"/>
                      </a:cubicBezTo>
                      <a:cubicBezTo>
                        <a:pt x="64" y="90"/>
                        <a:pt x="62" y="88"/>
                        <a:pt x="62" y="86"/>
                      </a:cubicBezTo>
                      <a:cubicBezTo>
                        <a:pt x="62" y="84"/>
                        <a:pt x="63" y="83"/>
                        <a:pt x="64" y="82"/>
                      </a:cubicBezTo>
                      <a:cubicBezTo>
                        <a:pt x="65" y="82"/>
                        <a:pt x="68" y="79"/>
                        <a:pt x="68" y="79"/>
                      </a:cubicBezTo>
                      <a:cubicBezTo>
                        <a:pt x="69" y="87"/>
                        <a:pt x="82" y="83"/>
                        <a:pt x="86" y="82"/>
                      </a:cubicBezTo>
                      <a:cubicBezTo>
                        <a:pt x="90" y="82"/>
                        <a:pt x="89" y="83"/>
                        <a:pt x="92" y="84"/>
                      </a:cubicBezTo>
                      <a:cubicBezTo>
                        <a:pt x="94" y="86"/>
                        <a:pt x="97" y="89"/>
                        <a:pt x="97" y="89"/>
                      </a:cubicBezTo>
                      <a:cubicBezTo>
                        <a:pt x="107" y="77"/>
                        <a:pt x="107" y="77"/>
                        <a:pt x="107" y="77"/>
                      </a:cubicBezTo>
                      <a:cubicBezTo>
                        <a:pt x="107" y="77"/>
                        <a:pt x="106" y="71"/>
                        <a:pt x="106" y="69"/>
                      </a:cubicBezTo>
                      <a:cubicBezTo>
                        <a:pt x="106" y="66"/>
                        <a:pt x="107" y="68"/>
                        <a:pt x="109" y="64"/>
                      </a:cubicBezTo>
                      <a:cubicBezTo>
                        <a:pt x="111" y="60"/>
                        <a:pt x="110" y="61"/>
                        <a:pt x="111" y="58"/>
                      </a:cubicBezTo>
                      <a:cubicBezTo>
                        <a:pt x="112" y="54"/>
                        <a:pt x="111" y="54"/>
                        <a:pt x="113" y="49"/>
                      </a:cubicBezTo>
                      <a:cubicBezTo>
                        <a:pt x="114" y="44"/>
                        <a:pt x="115" y="45"/>
                        <a:pt x="116" y="43"/>
                      </a:cubicBezTo>
                      <a:cubicBezTo>
                        <a:pt x="118" y="40"/>
                        <a:pt x="119" y="37"/>
                        <a:pt x="120" y="35"/>
                      </a:cubicBezTo>
                      <a:cubicBezTo>
                        <a:pt x="120" y="33"/>
                        <a:pt x="120" y="31"/>
                        <a:pt x="121" y="30"/>
                      </a:cubicBez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6" name="Freeform 49">
                  <a:extLst>
                    <a:ext uri="{FF2B5EF4-FFF2-40B4-BE49-F238E27FC236}">
                      <a16:creationId xmlns:a16="http://schemas.microsoft.com/office/drawing/2014/main" id="{CD181494-F332-43A3-9951-FAF171BD74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6177" y="2697530"/>
                  <a:ext cx="593460" cy="529987"/>
                </a:xfrm>
                <a:custGeom>
                  <a:avLst/>
                  <a:gdLst>
                    <a:gd name="T0" fmla="*/ 118 w 122"/>
                    <a:gd name="T1" fmla="*/ 238 h 105"/>
                    <a:gd name="T2" fmla="*/ 134 w 122"/>
                    <a:gd name="T3" fmla="*/ 249 h 105"/>
                    <a:gd name="T4" fmla="*/ 169 w 122"/>
                    <a:gd name="T5" fmla="*/ 276 h 105"/>
                    <a:gd name="T6" fmla="*/ 198 w 122"/>
                    <a:gd name="T7" fmla="*/ 262 h 105"/>
                    <a:gd name="T8" fmla="*/ 204 w 122"/>
                    <a:gd name="T9" fmla="*/ 244 h 105"/>
                    <a:gd name="T10" fmla="*/ 236 w 122"/>
                    <a:gd name="T11" fmla="*/ 246 h 105"/>
                    <a:gd name="T12" fmla="*/ 257 w 122"/>
                    <a:gd name="T13" fmla="*/ 225 h 105"/>
                    <a:gd name="T14" fmla="*/ 281 w 122"/>
                    <a:gd name="T15" fmla="*/ 238 h 105"/>
                    <a:gd name="T16" fmla="*/ 284 w 122"/>
                    <a:gd name="T17" fmla="*/ 230 h 105"/>
                    <a:gd name="T18" fmla="*/ 279 w 122"/>
                    <a:gd name="T19" fmla="*/ 187 h 105"/>
                    <a:gd name="T20" fmla="*/ 228 w 122"/>
                    <a:gd name="T21" fmla="*/ 147 h 105"/>
                    <a:gd name="T22" fmla="*/ 306 w 122"/>
                    <a:gd name="T23" fmla="*/ 123 h 105"/>
                    <a:gd name="T24" fmla="*/ 306 w 122"/>
                    <a:gd name="T25" fmla="*/ 104 h 105"/>
                    <a:gd name="T26" fmla="*/ 298 w 122"/>
                    <a:gd name="T27" fmla="*/ 86 h 105"/>
                    <a:gd name="T28" fmla="*/ 295 w 122"/>
                    <a:gd name="T29" fmla="*/ 67 h 105"/>
                    <a:gd name="T30" fmla="*/ 268 w 122"/>
                    <a:gd name="T31" fmla="*/ 8 h 105"/>
                    <a:gd name="T32" fmla="*/ 268 w 122"/>
                    <a:gd name="T33" fmla="*/ 8 h 105"/>
                    <a:gd name="T34" fmla="*/ 217 w 122"/>
                    <a:gd name="T35" fmla="*/ 8 h 105"/>
                    <a:gd name="T36" fmla="*/ 193 w 122"/>
                    <a:gd name="T37" fmla="*/ 29 h 105"/>
                    <a:gd name="T38" fmla="*/ 142 w 122"/>
                    <a:gd name="T39" fmla="*/ 43 h 105"/>
                    <a:gd name="T40" fmla="*/ 72 w 122"/>
                    <a:gd name="T41" fmla="*/ 88 h 105"/>
                    <a:gd name="T42" fmla="*/ 56 w 122"/>
                    <a:gd name="T43" fmla="*/ 104 h 105"/>
                    <a:gd name="T44" fmla="*/ 19 w 122"/>
                    <a:gd name="T45" fmla="*/ 104 h 105"/>
                    <a:gd name="T46" fmla="*/ 24 w 122"/>
                    <a:gd name="T47" fmla="*/ 120 h 105"/>
                    <a:gd name="T48" fmla="*/ 8 w 122"/>
                    <a:gd name="T49" fmla="*/ 126 h 105"/>
                    <a:gd name="T50" fmla="*/ 19 w 122"/>
                    <a:gd name="T51" fmla="*/ 150 h 105"/>
                    <a:gd name="T52" fmla="*/ 8 w 122"/>
                    <a:gd name="T53" fmla="*/ 166 h 105"/>
                    <a:gd name="T54" fmla="*/ 46 w 122"/>
                    <a:gd name="T55" fmla="*/ 161 h 105"/>
                    <a:gd name="T56" fmla="*/ 99 w 122"/>
                    <a:gd name="T57" fmla="*/ 145 h 105"/>
                    <a:gd name="T58" fmla="*/ 145 w 122"/>
                    <a:gd name="T59" fmla="*/ 163 h 105"/>
                    <a:gd name="T60" fmla="*/ 164 w 122"/>
                    <a:gd name="T61" fmla="*/ 187 h 105"/>
                    <a:gd name="T62" fmla="*/ 155 w 122"/>
                    <a:gd name="T63" fmla="*/ 195 h 105"/>
                    <a:gd name="T64" fmla="*/ 105 w 122"/>
                    <a:gd name="T65" fmla="*/ 169 h 105"/>
                    <a:gd name="T66" fmla="*/ 70 w 122"/>
                    <a:gd name="T67" fmla="*/ 195 h 105"/>
                    <a:gd name="T68" fmla="*/ 105 w 122"/>
                    <a:gd name="T69" fmla="*/ 225 h 105"/>
                    <a:gd name="T70" fmla="*/ 115 w 122"/>
                    <a:gd name="T71" fmla="*/ 238 h 10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122" h="105">
                      <a:moveTo>
                        <a:pt x="43" y="89"/>
                      </a:moveTo>
                      <a:cubicBezTo>
                        <a:pt x="43" y="89"/>
                        <a:pt x="44" y="89"/>
                        <a:pt x="44" y="89"/>
                      </a:cubicBezTo>
                      <a:cubicBezTo>
                        <a:pt x="46" y="89"/>
                        <a:pt x="45" y="89"/>
                        <a:pt x="46" y="91"/>
                      </a:cubicBezTo>
                      <a:cubicBezTo>
                        <a:pt x="48" y="92"/>
                        <a:pt x="50" y="93"/>
                        <a:pt x="50" y="93"/>
                      </a:cubicBezTo>
                      <a:cubicBezTo>
                        <a:pt x="51" y="94"/>
                        <a:pt x="56" y="96"/>
                        <a:pt x="57" y="98"/>
                      </a:cubicBezTo>
                      <a:cubicBezTo>
                        <a:pt x="59" y="100"/>
                        <a:pt x="63" y="103"/>
                        <a:pt x="63" y="103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4" y="105"/>
                        <a:pt x="73" y="102"/>
                        <a:pt x="74" y="98"/>
                      </a:cubicBezTo>
                      <a:cubicBezTo>
                        <a:pt x="75" y="94"/>
                        <a:pt x="72" y="93"/>
                        <a:pt x="72" y="91"/>
                      </a:cubicBezTo>
                      <a:cubicBezTo>
                        <a:pt x="72" y="89"/>
                        <a:pt x="75" y="92"/>
                        <a:pt x="76" y="91"/>
                      </a:cubicBezTo>
                      <a:cubicBezTo>
                        <a:pt x="78" y="90"/>
                        <a:pt x="79" y="91"/>
                        <a:pt x="81" y="92"/>
                      </a:cubicBezTo>
                      <a:cubicBezTo>
                        <a:pt x="83" y="93"/>
                        <a:pt x="86" y="93"/>
                        <a:pt x="88" y="92"/>
                      </a:cubicBezTo>
                      <a:cubicBezTo>
                        <a:pt x="90" y="90"/>
                        <a:pt x="90" y="88"/>
                        <a:pt x="91" y="85"/>
                      </a:cubicBezTo>
                      <a:cubicBezTo>
                        <a:pt x="91" y="82"/>
                        <a:pt x="94" y="85"/>
                        <a:pt x="96" y="84"/>
                      </a:cubicBezTo>
                      <a:cubicBezTo>
                        <a:pt x="99" y="84"/>
                        <a:pt x="101" y="88"/>
                        <a:pt x="102" y="88"/>
                      </a:cubicBezTo>
                      <a:cubicBezTo>
                        <a:pt x="103" y="89"/>
                        <a:pt x="104" y="89"/>
                        <a:pt x="105" y="89"/>
                      </a:cubicBezTo>
                      <a:cubicBezTo>
                        <a:pt x="105" y="89"/>
                        <a:pt x="105" y="89"/>
                        <a:pt x="105" y="89"/>
                      </a:cubicBezTo>
                      <a:cubicBezTo>
                        <a:pt x="106" y="88"/>
                        <a:pt x="106" y="87"/>
                        <a:pt x="106" y="86"/>
                      </a:cubicBezTo>
                      <a:cubicBezTo>
                        <a:pt x="105" y="83"/>
                        <a:pt x="103" y="82"/>
                        <a:pt x="100" y="79"/>
                      </a:cubicBezTo>
                      <a:cubicBezTo>
                        <a:pt x="97" y="76"/>
                        <a:pt x="102" y="72"/>
                        <a:pt x="104" y="70"/>
                      </a:cubicBezTo>
                      <a:cubicBezTo>
                        <a:pt x="107" y="68"/>
                        <a:pt x="96" y="66"/>
                        <a:pt x="96" y="66"/>
                      </a:cubicBezTo>
                      <a:cubicBezTo>
                        <a:pt x="85" y="55"/>
                        <a:pt x="85" y="55"/>
                        <a:pt x="85" y="55"/>
                      </a:cubicBezTo>
                      <a:cubicBezTo>
                        <a:pt x="85" y="55"/>
                        <a:pt x="91" y="53"/>
                        <a:pt x="96" y="51"/>
                      </a:cubicBezTo>
                      <a:cubicBezTo>
                        <a:pt x="101" y="49"/>
                        <a:pt x="107" y="49"/>
                        <a:pt x="114" y="46"/>
                      </a:cubicBezTo>
                      <a:cubicBezTo>
                        <a:pt x="121" y="43"/>
                        <a:pt x="122" y="45"/>
                        <a:pt x="122" y="45"/>
                      </a:cubicBezTo>
                      <a:cubicBezTo>
                        <a:pt x="122" y="45"/>
                        <a:pt x="119" y="39"/>
                        <a:pt x="114" y="39"/>
                      </a:cubicBezTo>
                      <a:cubicBezTo>
                        <a:pt x="108" y="38"/>
                        <a:pt x="107" y="36"/>
                        <a:pt x="108" y="32"/>
                      </a:cubicBezTo>
                      <a:cubicBezTo>
                        <a:pt x="110" y="28"/>
                        <a:pt x="108" y="32"/>
                        <a:pt x="111" y="32"/>
                      </a:cubicBezTo>
                      <a:cubicBezTo>
                        <a:pt x="114" y="32"/>
                        <a:pt x="116" y="32"/>
                        <a:pt x="117" y="29"/>
                      </a:cubicBezTo>
                      <a:cubicBezTo>
                        <a:pt x="118" y="26"/>
                        <a:pt x="115" y="25"/>
                        <a:pt x="110" y="25"/>
                      </a:cubicBezTo>
                      <a:cubicBezTo>
                        <a:pt x="106" y="24"/>
                        <a:pt x="108" y="21"/>
                        <a:pt x="103" y="15"/>
                      </a:cubicBezTo>
                      <a:cubicBezTo>
                        <a:pt x="101" y="12"/>
                        <a:pt x="100" y="7"/>
                        <a:pt x="100" y="3"/>
                      </a:cubicBezTo>
                      <a:cubicBezTo>
                        <a:pt x="100" y="3"/>
                        <a:pt x="100" y="3"/>
                        <a:pt x="100" y="3"/>
                      </a:cubicBezTo>
                      <a:cubicBezTo>
                        <a:pt x="100" y="3"/>
                        <a:pt x="100" y="3"/>
                        <a:pt x="100" y="3"/>
                      </a:cubicBezTo>
                      <a:cubicBezTo>
                        <a:pt x="100" y="3"/>
                        <a:pt x="91" y="1"/>
                        <a:pt x="89" y="1"/>
                      </a:cubicBezTo>
                      <a:cubicBezTo>
                        <a:pt x="87" y="0"/>
                        <a:pt x="82" y="1"/>
                        <a:pt x="81" y="3"/>
                      </a:cubicBezTo>
                      <a:cubicBezTo>
                        <a:pt x="80" y="4"/>
                        <a:pt x="78" y="7"/>
                        <a:pt x="77" y="7"/>
                      </a:cubicBezTo>
                      <a:cubicBezTo>
                        <a:pt x="76" y="6"/>
                        <a:pt x="72" y="11"/>
                        <a:pt x="72" y="11"/>
                      </a:cubicBezTo>
                      <a:cubicBezTo>
                        <a:pt x="69" y="17"/>
                        <a:pt x="69" y="17"/>
                        <a:pt x="69" y="17"/>
                      </a:cubicBezTo>
                      <a:cubicBezTo>
                        <a:pt x="69" y="17"/>
                        <a:pt x="60" y="17"/>
                        <a:pt x="53" y="16"/>
                      </a:cubicBezTo>
                      <a:cubicBezTo>
                        <a:pt x="46" y="15"/>
                        <a:pt x="35" y="29"/>
                        <a:pt x="34" y="31"/>
                      </a:cubicBezTo>
                      <a:cubicBezTo>
                        <a:pt x="32" y="33"/>
                        <a:pt x="30" y="34"/>
                        <a:pt x="27" y="33"/>
                      </a:cubicBezTo>
                      <a:cubicBezTo>
                        <a:pt x="24" y="33"/>
                        <a:pt x="24" y="34"/>
                        <a:pt x="23" y="35"/>
                      </a:cubicBezTo>
                      <a:cubicBezTo>
                        <a:pt x="23" y="36"/>
                        <a:pt x="21" y="39"/>
                        <a:pt x="21" y="39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10" y="41"/>
                        <a:pt x="9" y="44"/>
                        <a:pt x="9" y="45"/>
                      </a:cubicBezTo>
                      <a:cubicBezTo>
                        <a:pt x="9" y="47"/>
                        <a:pt x="9" y="47"/>
                        <a:pt x="7" y="47"/>
                      </a:cubicBezTo>
                      <a:cubicBezTo>
                        <a:pt x="5" y="47"/>
                        <a:pt x="3" y="45"/>
                        <a:pt x="3" y="47"/>
                      </a:cubicBezTo>
                      <a:cubicBezTo>
                        <a:pt x="3" y="48"/>
                        <a:pt x="3" y="51"/>
                        <a:pt x="5" y="52"/>
                      </a:cubicBezTo>
                      <a:cubicBezTo>
                        <a:pt x="6" y="53"/>
                        <a:pt x="8" y="55"/>
                        <a:pt x="7" y="56"/>
                      </a:cubicBezTo>
                      <a:cubicBezTo>
                        <a:pt x="6" y="57"/>
                        <a:pt x="0" y="55"/>
                        <a:pt x="0" y="57"/>
                      </a:cubicBezTo>
                      <a:cubicBezTo>
                        <a:pt x="0" y="59"/>
                        <a:pt x="1" y="61"/>
                        <a:pt x="3" y="62"/>
                      </a:cubicBezTo>
                      <a:cubicBezTo>
                        <a:pt x="5" y="62"/>
                        <a:pt x="5" y="59"/>
                        <a:pt x="8" y="60"/>
                      </a:cubicBezTo>
                      <a:cubicBezTo>
                        <a:pt x="12" y="62"/>
                        <a:pt x="13" y="59"/>
                        <a:pt x="17" y="60"/>
                      </a:cubicBezTo>
                      <a:cubicBezTo>
                        <a:pt x="20" y="61"/>
                        <a:pt x="27" y="62"/>
                        <a:pt x="29" y="60"/>
                      </a:cubicBezTo>
                      <a:cubicBezTo>
                        <a:pt x="31" y="57"/>
                        <a:pt x="33" y="52"/>
                        <a:pt x="37" y="54"/>
                      </a:cubicBezTo>
                      <a:cubicBezTo>
                        <a:pt x="41" y="56"/>
                        <a:pt x="43" y="55"/>
                        <a:pt x="46" y="58"/>
                      </a:cubicBezTo>
                      <a:cubicBezTo>
                        <a:pt x="50" y="61"/>
                        <a:pt x="52" y="57"/>
                        <a:pt x="54" y="61"/>
                      </a:cubicBezTo>
                      <a:cubicBezTo>
                        <a:pt x="56" y="65"/>
                        <a:pt x="55" y="64"/>
                        <a:pt x="57" y="65"/>
                      </a:cubicBezTo>
                      <a:cubicBezTo>
                        <a:pt x="60" y="67"/>
                        <a:pt x="60" y="69"/>
                        <a:pt x="61" y="70"/>
                      </a:cubicBezTo>
                      <a:cubicBezTo>
                        <a:pt x="62" y="71"/>
                        <a:pt x="62" y="72"/>
                        <a:pt x="62" y="73"/>
                      </a:cubicBezTo>
                      <a:cubicBezTo>
                        <a:pt x="62" y="74"/>
                        <a:pt x="62" y="75"/>
                        <a:pt x="58" y="73"/>
                      </a:cubicBezTo>
                      <a:cubicBezTo>
                        <a:pt x="54" y="71"/>
                        <a:pt x="54" y="66"/>
                        <a:pt x="49" y="67"/>
                      </a:cubicBezTo>
                      <a:cubicBezTo>
                        <a:pt x="44" y="68"/>
                        <a:pt x="41" y="64"/>
                        <a:pt x="39" y="63"/>
                      </a:cubicBezTo>
                      <a:cubicBezTo>
                        <a:pt x="37" y="62"/>
                        <a:pt x="36" y="59"/>
                        <a:pt x="34" y="64"/>
                      </a:cubicBezTo>
                      <a:cubicBezTo>
                        <a:pt x="32" y="68"/>
                        <a:pt x="22" y="71"/>
                        <a:pt x="26" y="73"/>
                      </a:cubicBezTo>
                      <a:cubicBezTo>
                        <a:pt x="31" y="75"/>
                        <a:pt x="37" y="73"/>
                        <a:pt x="38" y="77"/>
                      </a:cubicBezTo>
                      <a:cubicBezTo>
                        <a:pt x="39" y="81"/>
                        <a:pt x="38" y="82"/>
                        <a:pt x="39" y="84"/>
                      </a:cubicBezTo>
                      <a:cubicBezTo>
                        <a:pt x="41" y="87"/>
                        <a:pt x="44" y="86"/>
                        <a:pt x="44" y="88"/>
                      </a:cubicBezTo>
                      <a:cubicBezTo>
                        <a:pt x="44" y="88"/>
                        <a:pt x="43" y="88"/>
                        <a:pt x="43" y="89"/>
                      </a:cubicBezTo>
                      <a:close/>
                    </a:path>
                  </a:pathLst>
                </a:custGeom>
                <a:pattFill prst="wdDnDiag">
                  <a:fgClr>
                    <a:srgbClr val="C00000"/>
                  </a:fgClr>
                  <a:bgClr>
                    <a:schemeClr val="accent4"/>
                  </a:bgClr>
                </a:patt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7" name="Freeform 50">
                  <a:extLst>
                    <a:ext uri="{FF2B5EF4-FFF2-40B4-BE49-F238E27FC236}">
                      <a16:creationId xmlns:a16="http://schemas.microsoft.com/office/drawing/2014/main" id="{4799BBD0-607C-4429-87CB-C8777E4D49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3180" y="3110579"/>
                  <a:ext cx="577125" cy="448885"/>
                </a:xfrm>
                <a:custGeom>
                  <a:avLst/>
                  <a:gdLst>
                    <a:gd name="T0" fmla="*/ 35 w 119"/>
                    <a:gd name="T1" fmla="*/ 19 h 89"/>
                    <a:gd name="T2" fmla="*/ 21 w 119"/>
                    <a:gd name="T3" fmla="*/ 27 h 89"/>
                    <a:gd name="T4" fmla="*/ 5 w 119"/>
                    <a:gd name="T5" fmla="*/ 48 h 89"/>
                    <a:gd name="T6" fmla="*/ 16 w 119"/>
                    <a:gd name="T7" fmla="*/ 75 h 89"/>
                    <a:gd name="T8" fmla="*/ 37 w 119"/>
                    <a:gd name="T9" fmla="*/ 99 h 89"/>
                    <a:gd name="T10" fmla="*/ 45 w 119"/>
                    <a:gd name="T11" fmla="*/ 112 h 89"/>
                    <a:gd name="T12" fmla="*/ 61 w 119"/>
                    <a:gd name="T13" fmla="*/ 166 h 89"/>
                    <a:gd name="T14" fmla="*/ 110 w 119"/>
                    <a:gd name="T15" fmla="*/ 198 h 89"/>
                    <a:gd name="T16" fmla="*/ 144 w 119"/>
                    <a:gd name="T17" fmla="*/ 222 h 89"/>
                    <a:gd name="T18" fmla="*/ 155 w 119"/>
                    <a:gd name="T19" fmla="*/ 201 h 89"/>
                    <a:gd name="T20" fmla="*/ 163 w 119"/>
                    <a:gd name="T21" fmla="*/ 214 h 89"/>
                    <a:gd name="T22" fmla="*/ 174 w 119"/>
                    <a:gd name="T23" fmla="*/ 233 h 89"/>
                    <a:gd name="T24" fmla="*/ 187 w 119"/>
                    <a:gd name="T25" fmla="*/ 225 h 89"/>
                    <a:gd name="T26" fmla="*/ 192 w 119"/>
                    <a:gd name="T27" fmla="*/ 227 h 89"/>
                    <a:gd name="T28" fmla="*/ 195 w 119"/>
                    <a:gd name="T29" fmla="*/ 227 h 89"/>
                    <a:gd name="T30" fmla="*/ 198 w 119"/>
                    <a:gd name="T31" fmla="*/ 222 h 89"/>
                    <a:gd name="T32" fmla="*/ 216 w 119"/>
                    <a:gd name="T33" fmla="*/ 209 h 89"/>
                    <a:gd name="T34" fmla="*/ 227 w 119"/>
                    <a:gd name="T35" fmla="*/ 206 h 89"/>
                    <a:gd name="T36" fmla="*/ 224 w 119"/>
                    <a:gd name="T37" fmla="*/ 222 h 89"/>
                    <a:gd name="T38" fmla="*/ 238 w 119"/>
                    <a:gd name="T39" fmla="*/ 233 h 89"/>
                    <a:gd name="T40" fmla="*/ 246 w 119"/>
                    <a:gd name="T41" fmla="*/ 219 h 89"/>
                    <a:gd name="T42" fmla="*/ 257 w 119"/>
                    <a:gd name="T43" fmla="*/ 214 h 89"/>
                    <a:gd name="T44" fmla="*/ 275 w 119"/>
                    <a:gd name="T45" fmla="*/ 225 h 89"/>
                    <a:gd name="T46" fmla="*/ 299 w 119"/>
                    <a:gd name="T47" fmla="*/ 233 h 89"/>
                    <a:gd name="T48" fmla="*/ 313 w 119"/>
                    <a:gd name="T49" fmla="*/ 217 h 89"/>
                    <a:gd name="T50" fmla="*/ 313 w 119"/>
                    <a:gd name="T51" fmla="*/ 206 h 89"/>
                    <a:gd name="T52" fmla="*/ 302 w 119"/>
                    <a:gd name="T53" fmla="*/ 195 h 89"/>
                    <a:gd name="T54" fmla="*/ 302 w 119"/>
                    <a:gd name="T55" fmla="*/ 155 h 89"/>
                    <a:gd name="T56" fmla="*/ 294 w 119"/>
                    <a:gd name="T57" fmla="*/ 136 h 89"/>
                    <a:gd name="T58" fmla="*/ 281 w 119"/>
                    <a:gd name="T59" fmla="*/ 112 h 89"/>
                    <a:gd name="T60" fmla="*/ 273 w 119"/>
                    <a:gd name="T61" fmla="*/ 83 h 89"/>
                    <a:gd name="T62" fmla="*/ 265 w 119"/>
                    <a:gd name="T63" fmla="*/ 67 h 89"/>
                    <a:gd name="T64" fmla="*/ 257 w 119"/>
                    <a:gd name="T65" fmla="*/ 45 h 89"/>
                    <a:gd name="T66" fmla="*/ 249 w 119"/>
                    <a:gd name="T67" fmla="*/ 27 h 89"/>
                    <a:gd name="T68" fmla="*/ 246 w 119"/>
                    <a:gd name="T69" fmla="*/ 27 h 89"/>
                    <a:gd name="T70" fmla="*/ 238 w 119"/>
                    <a:gd name="T71" fmla="*/ 24 h 89"/>
                    <a:gd name="T72" fmla="*/ 219 w 119"/>
                    <a:gd name="T73" fmla="*/ 21 h 89"/>
                    <a:gd name="T74" fmla="*/ 192 w 119"/>
                    <a:gd name="T75" fmla="*/ 16 h 89"/>
                    <a:gd name="T76" fmla="*/ 176 w 119"/>
                    <a:gd name="T77" fmla="*/ 5 h 89"/>
                    <a:gd name="T78" fmla="*/ 163 w 119"/>
                    <a:gd name="T79" fmla="*/ 8 h 89"/>
                    <a:gd name="T80" fmla="*/ 155 w 119"/>
                    <a:gd name="T81" fmla="*/ 27 h 89"/>
                    <a:gd name="T82" fmla="*/ 136 w 119"/>
                    <a:gd name="T83" fmla="*/ 27 h 89"/>
                    <a:gd name="T84" fmla="*/ 123 w 119"/>
                    <a:gd name="T85" fmla="*/ 24 h 89"/>
                    <a:gd name="T86" fmla="*/ 112 w 119"/>
                    <a:gd name="T87" fmla="*/ 24 h 89"/>
                    <a:gd name="T88" fmla="*/ 118 w 119"/>
                    <a:gd name="T89" fmla="*/ 43 h 89"/>
                    <a:gd name="T90" fmla="*/ 118 w 119"/>
                    <a:gd name="T91" fmla="*/ 62 h 89"/>
                    <a:gd name="T92" fmla="*/ 88 w 119"/>
                    <a:gd name="T93" fmla="*/ 56 h 89"/>
                    <a:gd name="T94" fmla="*/ 72 w 119"/>
                    <a:gd name="T95" fmla="*/ 43 h 89"/>
                    <a:gd name="T96" fmla="*/ 53 w 119"/>
                    <a:gd name="T97" fmla="*/ 29 h 89"/>
                    <a:gd name="T98" fmla="*/ 45 w 119"/>
                    <a:gd name="T99" fmla="*/ 24 h 89"/>
                    <a:gd name="T100" fmla="*/ 37 w 119"/>
                    <a:gd name="T101" fmla="*/ 19 h 89"/>
                    <a:gd name="T102" fmla="*/ 35 w 119"/>
                    <a:gd name="T103" fmla="*/ 19 h 8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19" h="89">
                      <a:moveTo>
                        <a:pt x="13" y="7"/>
                      </a:moveTo>
                      <a:cubicBezTo>
                        <a:pt x="12" y="8"/>
                        <a:pt x="10" y="8"/>
                        <a:pt x="8" y="10"/>
                      </a:cubicBezTo>
                      <a:cubicBezTo>
                        <a:pt x="5" y="12"/>
                        <a:pt x="2" y="13"/>
                        <a:pt x="2" y="18"/>
                      </a:cubicBezTo>
                      <a:cubicBezTo>
                        <a:pt x="1" y="23"/>
                        <a:pt x="0" y="22"/>
                        <a:pt x="6" y="28"/>
                      </a:cubicBezTo>
                      <a:cubicBezTo>
                        <a:pt x="11" y="33"/>
                        <a:pt x="13" y="33"/>
                        <a:pt x="14" y="37"/>
                      </a:cubicBezTo>
                      <a:cubicBezTo>
                        <a:pt x="15" y="40"/>
                        <a:pt x="16" y="38"/>
                        <a:pt x="17" y="42"/>
                      </a:cubicBezTo>
                      <a:cubicBezTo>
                        <a:pt x="19" y="47"/>
                        <a:pt x="15" y="55"/>
                        <a:pt x="23" y="62"/>
                      </a:cubicBezTo>
                      <a:cubicBezTo>
                        <a:pt x="31" y="68"/>
                        <a:pt x="36" y="68"/>
                        <a:pt x="41" y="74"/>
                      </a:cubicBezTo>
                      <a:cubicBezTo>
                        <a:pt x="46" y="79"/>
                        <a:pt x="51" y="83"/>
                        <a:pt x="54" y="83"/>
                      </a:cubicBezTo>
                      <a:cubicBezTo>
                        <a:pt x="57" y="83"/>
                        <a:pt x="59" y="81"/>
                        <a:pt x="58" y="75"/>
                      </a:cubicBezTo>
                      <a:cubicBezTo>
                        <a:pt x="58" y="75"/>
                        <a:pt x="60" y="77"/>
                        <a:pt x="61" y="80"/>
                      </a:cubicBezTo>
                      <a:cubicBezTo>
                        <a:pt x="62" y="83"/>
                        <a:pt x="61" y="85"/>
                        <a:pt x="65" y="87"/>
                      </a:cubicBezTo>
                      <a:cubicBezTo>
                        <a:pt x="69" y="89"/>
                        <a:pt x="68" y="82"/>
                        <a:pt x="70" y="84"/>
                      </a:cubicBezTo>
                      <a:cubicBezTo>
                        <a:pt x="71" y="84"/>
                        <a:pt x="71" y="84"/>
                        <a:pt x="72" y="85"/>
                      </a:cubicBezTo>
                      <a:cubicBezTo>
                        <a:pt x="73" y="85"/>
                        <a:pt x="73" y="85"/>
                        <a:pt x="73" y="85"/>
                      </a:cubicBezTo>
                      <a:cubicBezTo>
                        <a:pt x="74" y="83"/>
                        <a:pt x="74" y="83"/>
                        <a:pt x="74" y="83"/>
                      </a:cubicBezTo>
                      <a:cubicBezTo>
                        <a:pt x="81" y="78"/>
                        <a:pt x="81" y="78"/>
                        <a:pt x="81" y="78"/>
                      </a:cubicBezTo>
                      <a:cubicBezTo>
                        <a:pt x="85" y="77"/>
                        <a:pt x="85" y="77"/>
                        <a:pt x="85" y="77"/>
                      </a:cubicBezTo>
                      <a:cubicBezTo>
                        <a:pt x="85" y="77"/>
                        <a:pt x="84" y="80"/>
                        <a:pt x="84" y="83"/>
                      </a:cubicBezTo>
                      <a:cubicBezTo>
                        <a:pt x="83" y="85"/>
                        <a:pt x="87" y="87"/>
                        <a:pt x="89" y="87"/>
                      </a:cubicBezTo>
                      <a:cubicBezTo>
                        <a:pt x="91" y="87"/>
                        <a:pt x="92" y="85"/>
                        <a:pt x="92" y="82"/>
                      </a:cubicBezTo>
                      <a:cubicBezTo>
                        <a:pt x="93" y="80"/>
                        <a:pt x="94" y="80"/>
                        <a:pt x="96" y="80"/>
                      </a:cubicBezTo>
                      <a:cubicBezTo>
                        <a:pt x="98" y="80"/>
                        <a:pt x="101" y="83"/>
                        <a:pt x="103" y="84"/>
                      </a:cubicBezTo>
                      <a:cubicBezTo>
                        <a:pt x="105" y="86"/>
                        <a:pt x="109" y="87"/>
                        <a:pt x="112" y="87"/>
                      </a:cubicBezTo>
                      <a:cubicBezTo>
                        <a:pt x="115" y="86"/>
                        <a:pt x="116" y="84"/>
                        <a:pt x="117" y="81"/>
                      </a:cubicBezTo>
                      <a:cubicBezTo>
                        <a:pt x="119" y="79"/>
                        <a:pt x="118" y="79"/>
                        <a:pt x="117" y="77"/>
                      </a:cubicBezTo>
                      <a:cubicBezTo>
                        <a:pt x="116" y="76"/>
                        <a:pt x="113" y="73"/>
                        <a:pt x="113" y="73"/>
                      </a:cubicBezTo>
                      <a:cubicBezTo>
                        <a:pt x="113" y="73"/>
                        <a:pt x="113" y="61"/>
                        <a:pt x="113" y="58"/>
                      </a:cubicBezTo>
                      <a:cubicBezTo>
                        <a:pt x="113" y="56"/>
                        <a:pt x="113" y="54"/>
                        <a:pt x="110" y="51"/>
                      </a:cubicBezTo>
                      <a:cubicBezTo>
                        <a:pt x="106" y="48"/>
                        <a:pt x="105" y="47"/>
                        <a:pt x="105" y="42"/>
                      </a:cubicBezTo>
                      <a:cubicBezTo>
                        <a:pt x="105" y="38"/>
                        <a:pt x="105" y="34"/>
                        <a:pt x="102" y="31"/>
                      </a:cubicBezTo>
                      <a:cubicBezTo>
                        <a:pt x="99" y="28"/>
                        <a:pt x="99" y="27"/>
                        <a:pt x="99" y="25"/>
                      </a:cubicBezTo>
                      <a:cubicBezTo>
                        <a:pt x="99" y="23"/>
                        <a:pt x="97" y="19"/>
                        <a:pt x="96" y="17"/>
                      </a:cubicBezTo>
                      <a:cubicBezTo>
                        <a:pt x="95" y="15"/>
                        <a:pt x="93" y="11"/>
                        <a:pt x="93" y="10"/>
                      </a:cubicBezTo>
                      <a:cubicBezTo>
                        <a:pt x="92" y="10"/>
                        <a:pt x="92" y="10"/>
                        <a:pt x="92" y="10"/>
                      </a:cubicBezTo>
                      <a:cubicBezTo>
                        <a:pt x="89" y="9"/>
                        <a:pt x="89" y="9"/>
                        <a:pt x="89" y="9"/>
                      </a:cubicBezTo>
                      <a:cubicBezTo>
                        <a:pt x="89" y="9"/>
                        <a:pt x="84" y="9"/>
                        <a:pt x="82" y="8"/>
                      </a:cubicBezTo>
                      <a:cubicBezTo>
                        <a:pt x="81" y="8"/>
                        <a:pt x="73" y="7"/>
                        <a:pt x="72" y="6"/>
                      </a:cubicBezTo>
                      <a:cubicBezTo>
                        <a:pt x="71" y="5"/>
                        <a:pt x="69" y="2"/>
                        <a:pt x="66" y="2"/>
                      </a:cubicBezTo>
                      <a:cubicBezTo>
                        <a:pt x="64" y="3"/>
                        <a:pt x="61" y="0"/>
                        <a:pt x="61" y="3"/>
                      </a:cubicBezTo>
                      <a:cubicBezTo>
                        <a:pt x="60" y="6"/>
                        <a:pt x="60" y="8"/>
                        <a:pt x="58" y="10"/>
                      </a:cubicBezTo>
                      <a:cubicBezTo>
                        <a:pt x="56" y="11"/>
                        <a:pt x="53" y="11"/>
                        <a:pt x="51" y="10"/>
                      </a:cubicBezTo>
                      <a:cubicBezTo>
                        <a:pt x="49" y="9"/>
                        <a:pt x="48" y="8"/>
                        <a:pt x="46" y="9"/>
                      </a:cubicBezTo>
                      <a:cubicBezTo>
                        <a:pt x="45" y="10"/>
                        <a:pt x="42" y="7"/>
                        <a:pt x="42" y="9"/>
                      </a:cubicBezTo>
                      <a:cubicBezTo>
                        <a:pt x="42" y="11"/>
                        <a:pt x="45" y="12"/>
                        <a:pt x="44" y="16"/>
                      </a:cubicBezTo>
                      <a:cubicBezTo>
                        <a:pt x="43" y="20"/>
                        <a:pt x="44" y="23"/>
                        <a:pt x="44" y="23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21"/>
                        <a:pt x="29" y="18"/>
                        <a:pt x="27" y="16"/>
                      </a:cubicBezTo>
                      <a:cubicBezTo>
                        <a:pt x="26" y="14"/>
                        <a:pt x="21" y="12"/>
                        <a:pt x="20" y="11"/>
                      </a:cubicBezTo>
                      <a:cubicBezTo>
                        <a:pt x="20" y="11"/>
                        <a:pt x="18" y="10"/>
                        <a:pt x="17" y="9"/>
                      </a:cubicBezTo>
                      <a:cubicBezTo>
                        <a:pt x="15" y="7"/>
                        <a:pt x="16" y="7"/>
                        <a:pt x="14" y="7"/>
                      </a:cubicBezTo>
                      <a:cubicBezTo>
                        <a:pt x="14" y="7"/>
                        <a:pt x="13" y="7"/>
                        <a:pt x="13" y="7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8" name="Freeform 51">
                  <a:extLst>
                    <a:ext uri="{FF2B5EF4-FFF2-40B4-BE49-F238E27FC236}">
                      <a16:creationId xmlns:a16="http://schemas.microsoft.com/office/drawing/2014/main" id="{4E6E8C95-E8F8-4E15-9938-A5990B7547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4059" y="1750722"/>
                  <a:ext cx="330305" cy="675213"/>
                </a:xfrm>
                <a:custGeom>
                  <a:avLst/>
                  <a:gdLst>
                    <a:gd name="T0" fmla="*/ 182 w 68"/>
                    <a:gd name="T1" fmla="*/ 326 h 134"/>
                    <a:gd name="T2" fmla="*/ 137 w 68"/>
                    <a:gd name="T3" fmla="*/ 342 h 134"/>
                    <a:gd name="T4" fmla="*/ 120 w 68"/>
                    <a:gd name="T5" fmla="*/ 353 h 134"/>
                    <a:gd name="T6" fmla="*/ 110 w 68"/>
                    <a:gd name="T7" fmla="*/ 358 h 134"/>
                    <a:gd name="T8" fmla="*/ 110 w 68"/>
                    <a:gd name="T9" fmla="*/ 358 h 134"/>
                    <a:gd name="T10" fmla="*/ 112 w 68"/>
                    <a:gd name="T11" fmla="*/ 355 h 134"/>
                    <a:gd name="T12" fmla="*/ 107 w 68"/>
                    <a:gd name="T13" fmla="*/ 345 h 134"/>
                    <a:gd name="T14" fmla="*/ 96 w 68"/>
                    <a:gd name="T15" fmla="*/ 342 h 134"/>
                    <a:gd name="T16" fmla="*/ 86 w 68"/>
                    <a:gd name="T17" fmla="*/ 329 h 134"/>
                    <a:gd name="T18" fmla="*/ 72 w 68"/>
                    <a:gd name="T19" fmla="*/ 321 h 134"/>
                    <a:gd name="T20" fmla="*/ 56 w 68"/>
                    <a:gd name="T21" fmla="*/ 321 h 134"/>
                    <a:gd name="T22" fmla="*/ 48 w 68"/>
                    <a:gd name="T23" fmla="*/ 315 h 134"/>
                    <a:gd name="T24" fmla="*/ 43 w 68"/>
                    <a:gd name="T25" fmla="*/ 305 h 134"/>
                    <a:gd name="T26" fmla="*/ 32 w 68"/>
                    <a:gd name="T27" fmla="*/ 299 h 134"/>
                    <a:gd name="T28" fmla="*/ 13 w 68"/>
                    <a:gd name="T29" fmla="*/ 278 h 134"/>
                    <a:gd name="T30" fmla="*/ 13 w 68"/>
                    <a:gd name="T31" fmla="*/ 259 h 134"/>
                    <a:gd name="T32" fmla="*/ 8 w 68"/>
                    <a:gd name="T33" fmla="*/ 238 h 134"/>
                    <a:gd name="T34" fmla="*/ 3 w 68"/>
                    <a:gd name="T35" fmla="*/ 219 h 134"/>
                    <a:gd name="T36" fmla="*/ 16 w 68"/>
                    <a:gd name="T37" fmla="*/ 203 h 134"/>
                    <a:gd name="T38" fmla="*/ 21 w 68"/>
                    <a:gd name="T39" fmla="*/ 176 h 134"/>
                    <a:gd name="T40" fmla="*/ 11 w 68"/>
                    <a:gd name="T41" fmla="*/ 139 h 134"/>
                    <a:gd name="T42" fmla="*/ 13 w 68"/>
                    <a:gd name="T43" fmla="*/ 112 h 134"/>
                    <a:gd name="T44" fmla="*/ 27 w 68"/>
                    <a:gd name="T45" fmla="*/ 83 h 134"/>
                    <a:gd name="T46" fmla="*/ 35 w 68"/>
                    <a:gd name="T47" fmla="*/ 69 h 134"/>
                    <a:gd name="T48" fmla="*/ 21 w 68"/>
                    <a:gd name="T49" fmla="*/ 56 h 134"/>
                    <a:gd name="T50" fmla="*/ 21 w 68"/>
                    <a:gd name="T51" fmla="*/ 19 h 134"/>
                    <a:gd name="T52" fmla="*/ 48 w 68"/>
                    <a:gd name="T53" fmla="*/ 19 h 134"/>
                    <a:gd name="T54" fmla="*/ 62 w 68"/>
                    <a:gd name="T55" fmla="*/ 29 h 134"/>
                    <a:gd name="T56" fmla="*/ 72 w 68"/>
                    <a:gd name="T57" fmla="*/ 19 h 134"/>
                    <a:gd name="T58" fmla="*/ 70 w 68"/>
                    <a:gd name="T59" fmla="*/ 0 h 134"/>
                    <a:gd name="T60" fmla="*/ 83 w 68"/>
                    <a:gd name="T61" fmla="*/ 13 h 134"/>
                    <a:gd name="T62" fmla="*/ 110 w 68"/>
                    <a:gd name="T63" fmla="*/ 27 h 134"/>
                    <a:gd name="T64" fmla="*/ 110 w 68"/>
                    <a:gd name="T65" fmla="*/ 27 h 134"/>
                    <a:gd name="T66" fmla="*/ 102 w 68"/>
                    <a:gd name="T67" fmla="*/ 61 h 134"/>
                    <a:gd name="T68" fmla="*/ 126 w 68"/>
                    <a:gd name="T69" fmla="*/ 72 h 134"/>
                    <a:gd name="T70" fmla="*/ 155 w 68"/>
                    <a:gd name="T71" fmla="*/ 80 h 134"/>
                    <a:gd name="T72" fmla="*/ 161 w 68"/>
                    <a:gd name="T73" fmla="*/ 134 h 134"/>
                    <a:gd name="T74" fmla="*/ 174 w 68"/>
                    <a:gd name="T75" fmla="*/ 195 h 134"/>
                    <a:gd name="T76" fmla="*/ 169 w 68"/>
                    <a:gd name="T77" fmla="*/ 264 h 134"/>
                    <a:gd name="T78" fmla="*/ 174 w 68"/>
                    <a:gd name="T79" fmla="*/ 291 h 134"/>
                    <a:gd name="T80" fmla="*/ 182 w 68"/>
                    <a:gd name="T81" fmla="*/ 326 h 13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68" h="134">
                      <a:moveTo>
                        <a:pt x="68" y="122"/>
                      </a:moveTo>
                      <a:cubicBezTo>
                        <a:pt x="64" y="125"/>
                        <a:pt x="54" y="130"/>
                        <a:pt x="51" y="128"/>
                      </a:cubicBezTo>
                      <a:cubicBezTo>
                        <a:pt x="48" y="127"/>
                        <a:pt x="46" y="130"/>
                        <a:pt x="45" y="132"/>
                      </a:cubicBezTo>
                      <a:cubicBezTo>
                        <a:pt x="44" y="134"/>
                        <a:pt x="43" y="134"/>
                        <a:pt x="41" y="134"/>
                      </a:cubicBezTo>
                      <a:cubicBezTo>
                        <a:pt x="41" y="134"/>
                        <a:pt x="41" y="134"/>
                        <a:pt x="41" y="134"/>
                      </a:cubicBezTo>
                      <a:cubicBezTo>
                        <a:pt x="41" y="133"/>
                        <a:pt x="41" y="133"/>
                        <a:pt x="42" y="133"/>
                      </a:cubicBezTo>
                      <a:cubicBezTo>
                        <a:pt x="42" y="133"/>
                        <a:pt x="41" y="130"/>
                        <a:pt x="40" y="129"/>
                      </a:cubicBezTo>
                      <a:cubicBezTo>
                        <a:pt x="39" y="128"/>
                        <a:pt x="38" y="128"/>
                        <a:pt x="36" y="128"/>
                      </a:cubicBezTo>
                      <a:cubicBezTo>
                        <a:pt x="34" y="129"/>
                        <a:pt x="34" y="126"/>
                        <a:pt x="32" y="123"/>
                      </a:cubicBezTo>
                      <a:cubicBezTo>
                        <a:pt x="30" y="121"/>
                        <a:pt x="30" y="119"/>
                        <a:pt x="27" y="120"/>
                      </a:cubicBezTo>
                      <a:cubicBezTo>
                        <a:pt x="24" y="121"/>
                        <a:pt x="22" y="121"/>
                        <a:pt x="21" y="120"/>
                      </a:cubicBezTo>
                      <a:cubicBezTo>
                        <a:pt x="20" y="119"/>
                        <a:pt x="18" y="119"/>
                        <a:pt x="18" y="118"/>
                      </a:cubicBezTo>
                      <a:cubicBezTo>
                        <a:pt x="17" y="117"/>
                        <a:pt x="16" y="114"/>
                        <a:pt x="16" y="114"/>
                      </a:cubicBezTo>
                      <a:cubicBezTo>
                        <a:pt x="15" y="113"/>
                        <a:pt x="13" y="113"/>
                        <a:pt x="12" y="112"/>
                      </a:cubicBezTo>
                      <a:cubicBezTo>
                        <a:pt x="10" y="112"/>
                        <a:pt x="6" y="104"/>
                        <a:pt x="5" y="104"/>
                      </a:cubicBezTo>
                      <a:cubicBezTo>
                        <a:pt x="5" y="104"/>
                        <a:pt x="5" y="100"/>
                        <a:pt x="5" y="97"/>
                      </a:cubicBezTo>
                      <a:cubicBezTo>
                        <a:pt x="4" y="94"/>
                        <a:pt x="5" y="93"/>
                        <a:pt x="3" y="89"/>
                      </a:cubicBezTo>
                      <a:cubicBezTo>
                        <a:pt x="0" y="85"/>
                        <a:pt x="1" y="82"/>
                        <a:pt x="1" y="82"/>
                      </a:cubicBezTo>
                      <a:cubicBezTo>
                        <a:pt x="1" y="82"/>
                        <a:pt x="5" y="80"/>
                        <a:pt x="6" y="76"/>
                      </a:cubicBezTo>
                      <a:cubicBezTo>
                        <a:pt x="8" y="72"/>
                        <a:pt x="10" y="72"/>
                        <a:pt x="8" y="66"/>
                      </a:cubicBezTo>
                      <a:cubicBezTo>
                        <a:pt x="5" y="61"/>
                        <a:pt x="4" y="57"/>
                        <a:pt x="4" y="52"/>
                      </a:cubicBezTo>
                      <a:cubicBezTo>
                        <a:pt x="4" y="48"/>
                        <a:pt x="4" y="45"/>
                        <a:pt x="5" y="42"/>
                      </a:cubicBezTo>
                      <a:cubicBezTo>
                        <a:pt x="5" y="40"/>
                        <a:pt x="8" y="34"/>
                        <a:pt x="10" y="31"/>
                      </a:cubicBezTo>
                      <a:cubicBezTo>
                        <a:pt x="12" y="29"/>
                        <a:pt x="14" y="28"/>
                        <a:pt x="13" y="26"/>
                      </a:cubicBezTo>
                      <a:cubicBezTo>
                        <a:pt x="12" y="23"/>
                        <a:pt x="7" y="24"/>
                        <a:pt x="8" y="21"/>
                      </a:cubicBezTo>
                      <a:cubicBezTo>
                        <a:pt x="8" y="17"/>
                        <a:pt x="8" y="7"/>
                        <a:pt x="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21" y="11"/>
                        <a:pt x="23" y="11"/>
                      </a:cubicBezTo>
                      <a:cubicBezTo>
                        <a:pt x="25" y="11"/>
                        <a:pt x="27" y="7"/>
                        <a:pt x="27" y="7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7" y="2"/>
                        <a:pt x="29" y="2"/>
                        <a:pt x="31" y="5"/>
                      </a:cubicBezTo>
                      <a:cubicBezTo>
                        <a:pt x="32" y="7"/>
                        <a:pt x="37" y="9"/>
                        <a:pt x="41" y="10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8" y="23"/>
                        <a:pt x="41" y="25"/>
                        <a:pt x="47" y="27"/>
                      </a:cubicBezTo>
                      <a:cubicBezTo>
                        <a:pt x="52" y="28"/>
                        <a:pt x="58" y="23"/>
                        <a:pt x="58" y="30"/>
                      </a:cubicBezTo>
                      <a:cubicBezTo>
                        <a:pt x="59" y="37"/>
                        <a:pt x="58" y="46"/>
                        <a:pt x="60" y="50"/>
                      </a:cubicBezTo>
                      <a:cubicBezTo>
                        <a:pt x="63" y="55"/>
                        <a:pt x="66" y="60"/>
                        <a:pt x="65" y="73"/>
                      </a:cubicBezTo>
                      <a:cubicBezTo>
                        <a:pt x="64" y="86"/>
                        <a:pt x="60" y="93"/>
                        <a:pt x="63" y="99"/>
                      </a:cubicBezTo>
                      <a:cubicBezTo>
                        <a:pt x="66" y="105"/>
                        <a:pt x="67" y="105"/>
                        <a:pt x="65" y="109"/>
                      </a:cubicBezTo>
                      <a:cubicBezTo>
                        <a:pt x="64" y="111"/>
                        <a:pt x="66" y="117"/>
                        <a:pt x="68" y="12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9" name="Freeform 52">
                  <a:extLst>
                    <a:ext uri="{FF2B5EF4-FFF2-40B4-BE49-F238E27FC236}">
                      <a16:creationId xmlns:a16="http://schemas.microsoft.com/office/drawing/2014/main" id="{F53527C5-4A62-4C95-89B8-165A193218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9175" y="1777127"/>
                  <a:ext cx="591645" cy="660125"/>
                </a:xfrm>
                <a:custGeom>
                  <a:avLst/>
                  <a:gdLst>
                    <a:gd name="T0" fmla="*/ 326 w 122"/>
                    <a:gd name="T1" fmla="*/ 313 h 131"/>
                    <a:gd name="T2" fmla="*/ 294 w 122"/>
                    <a:gd name="T3" fmla="*/ 313 h 131"/>
                    <a:gd name="T4" fmla="*/ 281 w 122"/>
                    <a:gd name="T5" fmla="*/ 326 h 131"/>
                    <a:gd name="T6" fmla="*/ 270 w 122"/>
                    <a:gd name="T7" fmla="*/ 331 h 131"/>
                    <a:gd name="T8" fmla="*/ 251 w 122"/>
                    <a:gd name="T9" fmla="*/ 331 h 131"/>
                    <a:gd name="T10" fmla="*/ 235 w 122"/>
                    <a:gd name="T11" fmla="*/ 313 h 131"/>
                    <a:gd name="T12" fmla="*/ 222 w 122"/>
                    <a:gd name="T13" fmla="*/ 321 h 131"/>
                    <a:gd name="T14" fmla="*/ 163 w 122"/>
                    <a:gd name="T15" fmla="*/ 334 h 131"/>
                    <a:gd name="T16" fmla="*/ 136 w 122"/>
                    <a:gd name="T17" fmla="*/ 342 h 131"/>
                    <a:gd name="T18" fmla="*/ 104 w 122"/>
                    <a:gd name="T19" fmla="*/ 337 h 131"/>
                    <a:gd name="T20" fmla="*/ 99 w 122"/>
                    <a:gd name="T21" fmla="*/ 313 h 131"/>
                    <a:gd name="T22" fmla="*/ 88 w 122"/>
                    <a:gd name="T23" fmla="*/ 307 h 131"/>
                    <a:gd name="T24" fmla="*/ 80 w 122"/>
                    <a:gd name="T25" fmla="*/ 313 h 131"/>
                    <a:gd name="T26" fmla="*/ 80 w 122"/>
                    <a:gd name="T27" fmla="*/ 313 h 131"/>
                    <a:gd name="T28" fmla="*/ 72 w 122"/>
                    <a:gd name="T29" fmla="*/ 278 h 131"/>
                    <a:gd name="T30" fmla="*/ 67 w 122"/>
                    <a:gd name="T31" fmla="*/ 251 h 131"/>
                    <a:gd name="T32" fmla="*/ 72 w 122"/>
                    <a:gd name="T33" fmla="*/ 182 h 131"/>
                    <a:gd name="T34" fmla="*/ 59 w 122"/>
                    <a:gd name="T35" fmla="*/ 120 h 131"/>
                    <a:gd name="T36" fmla="*/ 53 w 122"/>
                    <a:gd name="T37" fmla="*/ 67 h 131"/>
                    <a:gd name="T38" fmla="*/ 24 w 122"/>
                    <a:gd name="T39" fmla="*/ 59 h 131"/>
                    <a:gd name="T40" fmla="*/ 0 w 122"/>
                    <a:gd name="T41" fmla="*/ 48 h 131"/>
                    <a:gd name="T42" fmla="*/ 8 w 122"/>
                    <a:gd name="T43" fmla="*/ 13 h 131"/>
                    <a:gd name="T44" fmla="*/ 8 w 122"/>
                    <a:gd name="T45" fmla="*/ 13 h 131"/>
                    <a:gd name="T46" fmla="*/ 16 w 122"/>
                    <a:gd name="T47" fmla="*/ 13 h 131"/>
                    <a:gd name="T48" fmla="*/ 32 w 122"/>
                    <a:gd name="T49" fmla="*/ 5 h 131"/>
                    <a:gd name="T50" fmla="*/ 43 w 122"/>
                    <a:gd name="T51" fmla="*/ 5 h 131"/>
                    <a:gd name="T52" fmla="*/ 56 w 122"/>
                    <a:gd name="T53" fmla="*/ 13 h 131"/>
                    <a:gd name="T54" fmla="*/ 67 w 122"/>
                    <a:gd name="T55" fmla="*/ 19 h 131"/>
                    <a:gd name="T56" fmla="*/ 72 w 122"/>
                    <a:gd name="T57" fmla="*/ 19 h 131"/>
                    <a:gd name="T58" fmla="*/ 75 w 122"/>
                    <a:gd name="T59" fmla="*/ 19 h 131"/>
                    <a:gd name="T60" fmla="*/ 77 w 122"/>
                    <a:gd name="T61" fmla="*/ 35 h 131"/>
                    <a:gd name="T62" fmla="*/ 83 w 122"/>
                    <a:gd name="T63" fmla="*/ 48 h 131"/>
                    <a:gd name="T64" fmla="*/ 118 w 122"/>
                    <a:gd name="T65" fmla="*/ 126 h 131"/>
                    <a:gd name="T66" fmla="*/ 96 w 122"/>
                    <a:gd name="T67" fmla="*/ 139 h 131"/>
                    <a:gd name="T68" fmla="*/ 118 w 122"/>
                    <a:gd name="T69" fmla="*/ 166 h 131"/>
                    <a:gd name="T70" fmla="*/ 174 w 122"/>
                    <a:gd name="T71" fmla="*/ 200 h 131"/>
                    <a:gd name="T72" fmla="*/ 198 w 122"/>
                    <a:gd name="T73" fmla="*/ 232 h 131"/>
                    <a:gd name="T74" fmla="*/ 275 w 122"/>
                    <a:gd name="T75" fmla="*/ 262 h 131"/>
                    <a:gd name="T76" fmla="*/ 297 w 122"/>
                    <a:gd name="T77" fmla="*/ 270 h 131"/>
                    <a:gd name="T78" fmla="*/ 318 w 122"/>
                    <a:gd name="T79" fmla="*/ 281 h 131"/>
                    <a:gd name="T80" fmla="*/ 321 w 122"/>
                    <a:gd name="T81" fmla="*/ 283 h 131"/>
                    <a:gd name="T82" fmla="*/ 318 w 122"/>
                    <a:gd name="T83" fmla="*/ 286 h 131"/>
                    <a:gd name="T84" fmla="*/ 318 w 122"/>
                    <a:gd name="T85" fmla="*/ 305 h 131"/>
                    <a:gd name="T86" fmla="*/ 326 w 122"/>
                    <a:gd name="T87" fmla="*/ 313 h 13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22" h="131">
                      <a:moveTo>
                        <a:pt x="122" y="117"/>
                      </a:moveTo>
                      <a:cubicBezTo>
                        <a:pt x="116" y="117"/>
                        <a:pt x="111" y="117"/>
                        <a:pt x="110" y="117"/>
                      </a:cubicBezTo>
                      <a:cubicBezTo>
                        <a:pt x="107" y="118"/>
                        <a:pt x="106" y="119"/>
                        <a:pt x="105" y="122"/>
                      </a:cubicBezTo>
                      <a:cubicBezTo>
                        <a:pt x="104" y="124"/>
                        <a:pt x="103" y="126"/>
                        <a:pt x="101" y="124"/>
                      </a:cubicBezTo>
                      <a:cubicBezTo>
                        <a:pt x="100" y="122"/>
                        <a:pt x="99" y="125"/>
                        <a:pt x="94" y="124"/>
                      </a:cubicBezTo>
                      <a:cubicBezTo>
                        <a:pt x="88" y="123"/>
                        <a:pt x="88" y="123"/>
                        <a:pt x="88" y="117"/>
                      </a:cubicBezTo>
                      <a:cubicBezTo>
                        <a:pt x="88" y="111"/>
                        <a:pt x="85" y="113"/>
                        <a:pt x="83" y="120"/>
                      </a:cubicBezTo>
                      <a:cubicBezTo>
                        <a:pt x="81" y="127"/>
                        <a:pt x="66" y="126"/>
                        <a:pt x="61" y="125"/>
                      </a:cubicBezTo>
                      <a:cubicBezTo>
                        <a:pt x="56" y="124"/>
                        <a:pt x="53" y="124"/>
                        <a:pt x="51" y="128"/>
                      </a:cubicBezTo>
                      <a:cubicBezTo>
                        <a:pt x="50" y="131"/>
                        <a:pt x="43" y="129"/>
                        <a:pt x="39" y="126"/>
                      </a:cubicBezTo>
                      <a:cubicBezTo>
                        <a:pt x="34" y="124"/>
                        <a:pt x="36" y="122"/>
                        <a:pt x="37" y="117"/>
                      </a:cubicBezTo>
                      <a:cubicBezTo>
                        <a:pt x="39" y="113"/>
                        <a:pt x="34" y="113"/>
                        <a:pt x="33" y="115"/>
                      </a:cubicBezTo>
                      <a:cubicBezTo>
                        <a:pt x="32" y="115"/>
                        <a:pt x="31" y="116"/>
                        <a:pt x="30" y="117"/>
                      </a:cubicBezTo>
                      <a:cubicBezTo>
                        <a:pt x="30" y="117"/>
                        <a:pt x="30" y="117"/>
                        <a:pt x="30" y="117"/>
                      </a:cubicBezTo>
                      <a:cubicBezTo>
                        <a:pt x="28" y="112"/>
                        <a:pt x="26" y="106"/>
                        <a:pt x="27" y="104"/>
                      </a:cubicBezTo>
                      <a:cubicBezTo>
                        <a:pt x="29" y="100"/>
                        <a:pt x="28" y="100"/>
                        <a:pt x="25" y="94"/>
                      </a:cubicBezTo>
                      <a:cubicBezTo>
                        <a:pt x="22" y="88"/>
                        <a:pt x="26" y="81"/>
                        <a:pt x="27" y="68"/>
                      </a:cubicBezTo>
                      <a:cubicBezTo>
                        <a:pt x="28" y="55"/>
                        <a:pt x="25" y="50"/>
                        <a:pt x="22" y="45"/>
                      </a:cubicBezTo>
                      <a:cubicBezTo>
                        <a:pt x="20" y="41"/>
                        <a:pt x="21" y="32"/>
                        <a:pt x="20" y="25"/>
                      </a:cubicBezTo>
                      <a:cubicBezTo>
                        <a:pt x="20" y="18"/>
                        <a:pt x="14" y="23"/>
                        <a:pt x="9" y="22"/>
                      </a:cubicBezTo>
                      <a:cubicBezTo>
                        <a:pt x="3" y="20"/>
                        <a:pt x="0" y="18"/>
                        <a:pt x="0" y="18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4" y="5"/>
                        <a:pt x="5" y="5"/>
                        <a:pt x="6" y="5"/>
                      </a:cubicBezTo>
                      <a:cubicBezTo>
                        <a:pt x="9" y="5"/>
                        <a:pt x="9" y="5"/>
                        <a:pt x="12" y="2"/>
                      </a:cubicBezTo>
                      <a:cubicBezTo>
                        <a:pt x="15" y="0"/>
                        <a:pt x="14" y="2"/>
                        <a:pt x="16" y="2"/>
                      </a:cubicBezTo>
                      <a:cubicBezTo>
                        <a:pt x="17" y="3"/>
                        <a:pt x="18" y="5"/>
                        <a:pt x="21" y="5"/>
                      </a:cubicBezTo>
                      <a:cubicBezTo>
                        <a:pt x="23" y="4"/>
                        <a:pt x="25" y="7"/>
                        <a:pt x="25" y="7"/>
                      </a:cubicBezTo>
                      <a:cubicBezTo>
                        <a:pt x="25" y="7"/>
                        <a:pt x="26" y="7"/>
                        <a:pt x="27" y="7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9"/>
                        <a:pt x="28" y="12"/>
                        <a:pt x="29" y="13"/>
                      </a:cubicBezTo>
                      <a:cubicBezTo>
                        <a:pt x="30" y="15"/>
                        <a:pt x="32" y="17"/>
                        <a:pt x="31" y="18"/>
                      </a:cubicBezTo>
                      <a:cubicBezTo>
                        <a:pt x="30" y="20"/>
                        <a:pt x="44" y="47"/>
                        <a:pt x="44" y="47"/>
                      </a:cubicBezTo>
                      <a:cubicBezTo>
                        <a:pt x="44" y="47"/>
                        <a:pt x="33" y="47"/>
                        <a:pt x="36" y="52"/>
                      </a:cubicBezTo>
                      <a:cubicBezTo>
                        <a:pt x="39" y="56"/>
                        <a:pt x="40" y="59"/>
                        <a:pt x="44" y="62"/>
                      </a:cubicBezTo>
                      <a:cubicBezTo>
                        <a:pt x="48" y="65"/>
                        <a:pt x="64" y="70"/>
                        <a:pt x="65" y="75"/>
                      </a:cubicBezTo>
                      <a:cubicBezTo>
                        <a:pt x="66" y="81"/>
                        <a:pt x="66" y="85"/>
                        <a:pt x="74" y="87"/>
                      </a:cubicBezTo>
                      <a:cubicBezTo>
                        <a:pt x="83" y="89"/>
                        <a:pt x="98" y="95"/>
                        <a:pt x="103" y="98"/>
                      </a:cubicBezTo>
                      <a:cubicBezTo>
                        <a:pt x="107" y="101"/>
                        <a:pt x="109" y="101"/>
                        <a:pt x="111" y="101"/>
                      </a:cubicBezTo>
                      <a:cubicBezTo>
                        <a:pt x="112" y="101"/>
                        <a:pt x="116" y="103"/>
                        <a:pt x="119" y="105"/>
                      </a:cubicBezTo>
                      <a:cubicBezTo>
                        <a:pt x="120" y="106"/>
                        <a:pt x="120" y="106"/>
                        <a:pt x="120" y="106"/>
                      </a:cubicBezTo>
                      <a:cubicBezTo>
                        <a:pt x="119" y="106"/>
                        <a:pt x="119" y="106"/>
                        <a:pt x="119" y="107"/>
                      </a:cubicBezTo>
                      <a:cubicBezTo>
                        <a:pt x="117" y="111"/>
                        <a:pt x="118" y="112"/>
                        <a:pt x="119" y="114"/>
                      </a:cubicBezTo>
                      <a:cubicBezTo>
                        <a:pt x="120" y="115"/>
                        <a:pt x="121" y="116"/>
                        <a:pt x="122" y="11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0" name="Freeform 53">
                  <a:extLst>
                    <a:ext uri="{FF2B5EF4-FFF2-40B4-BE49-F238E27FC236}">
                      <a16:creationId xmlns:a16="http://schemas.microsoft.com/office/drawing/2014/main" id="{0B5FA03F-7030-4260-A857-F4CAC2CFE7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5289" y="1801646"/>
                  <a:ext cx="620682" cy="509239"/>
                </a:xfrm>
                <a:custGeom>
                  <a:avLst/>
                  <a:gdLst>
                    <a:gd name="T0" fmla="*/ 246 w 128"/>
                    <a:gd name="T1" fmla="*/ 270 h 101"/>
                    <a:gd name="T2" fmla="*/ 222 w 128"/>
                    <a:gd name="T3" fmla="*/ 257 h 101"/>
                    <a:gd name="T4" fmla="*/ 200 w 128"/>
                    <a:gd name="T5" fmla="*/ 249 h 101"/>
                    <a:gd name="T6" fmla="*/ 123 w 128"/>
                    <a:gd name="T7" fmla="*/ 219 h 101"/>
                    <a:gd name="T8" fmla="*/ 99 w 128"/>
                    <a:gd name="T9" fmla="*/ 187 h 101"/>
                    <a:gd name="T10" fmla="*/ 43 w 128"/>
                    <a:gd name="T11" fmla="*/ 152 h 101"/>
                    <a:gd name="T12" fmla="*/ 21 w 128"/>
                    <a:gd name="T13" fmla="*/ 126 h 101"/>
                    <a:gd name="T14" fmla="*/ 43 w 128"/>
                    <a:gd name="T15" fmla="*/ 112 h 101"/>
                    <a:gd name="T16" fmla="*/ 8 w 128"/>
                    <a:gd name="T17" fmla="*/ 35 h 101"/>
                    <a:gd name="T18" fmla="*/ 3 w 128"/>
                    <a:gd name="T19" fmla="*/ 21 h 101"/>
                    <a:gd name="T20" fmla="*/ 0 w 128"/>
                    <a:gd name="T21" fmla="*/ 5 h 101"/>
                    <a:gd name="T22" fmla="*/ 0 w 128"/>
                    <a:gd name="T23" fmla="*/ 5 h 101"/>
                    <a:gd name="T24" fmla="*/ 13 w 128"/>
                    <a:gd name="T25" fmla="*/ 3 h 101"/>
                    <a:gd name="T26" fmla="*/ 29 w 128"/>
                    <a:gd name="T27" fmla="*/ 8 h 101"/>
                    <a:gd name="T28" fmla="*/ 48 w 128"/>
                    <a:gd name="T29" fmla="*/ 11 h 101"/>
                    <a:gd name="T30" fmla="*/ 67 w 128"/>
                    <a:gd name="T31" fmla="*/ 0 h 101"/>
                    <a:gd name="T32" fmla="*/ 80 w 128"/>
                    <a:gd name="T33" fmla="*/ 3 h 101"/>
                    <a:gd name="T34" fmla="*/ 91 w 128"/>
                    <a:gd name="T35" fmla="*/ 5 h 101"/>
                    <a:gd name="T36" fmla="*/ 104 w 128"/>
                    <a:gd name="T37" fmla="*/ 13 h 101"/>
                    <a:gd name="T38" fmla="*/ 126 w 128"/>
                    <a:gd name="T39" fmla="*/ 13 h 101"/>
                    <a:gd name="T40" fmla="*/ 134 w 128"/>
                    <a:gd name="T41" fmla="*/ 21 h 101"/>
                    <a:gd name="T42" fmla="*/ 147 w 128"/>
                    <a:gd name="T43" fmla="*/ 40 h 101"/>
                    <a:gd name="T44" fmla="*/ 160 w 128"/>
                    <a:gd name="T45" fmla="*/ 59 h 101"/>
                    <a:gd name="T46" fmla="*/ 187 w 128"/>
                    <a:gd name="T47" fmla="*/ 88 h 101"/>
                    <a:gd name="T48" fmla="*/ 206 w 128"/>
                    <a:gd name="T49" fmla="*/ 91 h 101"/>
                    <a:gd name="T50" fmla="*/ 219 w 128"/>
                    <a:gd name="T51" fmla="*/ 94 h 101"/>
                    <a:gd name="T52" fmla="*/ 227 w 128"/>
                    <a:gd name="T53" fmla="*/ 107 h 101"/>
                    <a:gd name="T54" fmla="*/ 240 w 128"/>
                    <a:gd name="T55" fmla="*/ 107 h 101"/>
                    <a:gd name="T56" fmla="*/ 265 w 128"/>
                    <a:gd name="T57" fmla="*/ 102 h 101"/>
                    <a:gd name="T58" fmla="*/ 273 w 128"/>
                    <a:gd name="T59" fmla="*/ 99 h 101"/>
                    <a:gd name="T60" fmla="*/ 286 w 128"/>
                    <a:gd name="T61" fmla="*/ 86 h 101"/>
                    <a:gd name="T62" fmla="*/ 299 w 128"/>
                    <a:gd name="T63" fmla="*/ 80 h 101"/>
                    <a:gd name="T64" fmla="*/ 302 w 128"/>
                    <a:gd name="T65" fmla="*/ 88 h 101"/>
                    <a:gd name="T66" fmla="*/ 315 w 128"/>
                    <a:gd name="T67" fmla="*/ 96 h 101"/>
                    <a:gd name="T68" fmla="*/ 326 w 128"/>
                    <a:gd name="T69" fmla="*/ 107 h 101"/>
                    <a:gd name="T70" fmla="*/ 342 w 128"/>
                    <a:gd name="T71" fmla="*/ 118 h 101"/>
                    <a:gd name="T72" fmla="*/ 342 w 128"/>
                    <a:gd name="T73" fmla="*/ 131 h 101"/>
                    <a:gd name="T74" fmla="*/ 326 w 128"/>
                    <a:gd name="T75" fmla="*/ 142 h 101"/>
                    <a:gd name="T76" fmla="*/ 313 w 128"/>
                    <a:gd name="T77" fmla="*/ 147 h 101"/>
                    <a:gd name="T78" fmla="*/ 299 w 128"/>
                    <a:gd name="T79" fmla="*/ 150 h 101"/>
                    <a:gd name="T80" fmla="*/ 286 w 128"/>
                    <a:gd name="T81" fmla="*/ 152 h 101"/>
                    <a:gd name="T82" fmla="*/ 267 w 128"/>
                    <a:gd name="T83" fmla="*/ 139 h 101"/>
                    <a:gd name="T84" fmla="*/ 243 w 128"/>
                    <a:gd name="T85" fmla="*/ 126 h 101"/>
                    <a:gd name="T86" fmla="*/ 235 w 128"/>
                    <a:gd name="T87" fmla="*/ 120 h 101"/>
                    <a:gd name="T88" fmla="*/ 203 w 128"/>
                    <a:gd name="T89" fmla="*/ 158 h 101"/>
                    <a:gd name="T90" fmla="*/ 227 w 128"/>
                    <a:gd name="T91" fmla="*/ 166 h 101"/>
                    <a:gd name="T92" fmla="*/ 243 w 128"/>
                    <a:gd name="T93" fmla="*/ 182 h 101"/>
                    <a:gd name="T94" fmla="*/ 232 w 128"/>
                    <a:gd name="T95" fmla="*/ 200 h 101"/>
                    <a:gd name="T96" fmla="*/ 265 w 128"/>
                    <a:gd name="T97" fmla="*/ 200 h 101"/>
                    <a:gd name="T98" fmla="*/ 278 w 128"/>
                    <a:gd name="T99" fmla="*/ 195 h 101"/>
                    <a:gd name="T100" fmla="*/ 283 w 128"/>
                    <a:gd name="T101" fmla="*/ 206 h 101"/>
                    <a:gd name="T102" fmla="*/ 278 w 128"/>
                    <a:gd name="T103" fmla="*/ 219 h 101"/>
                    <a:gd name="T104" fmla="*/ 286 w 128"/>
                    <a:gd name="T105" fmla="*/ 241 h 101"/>
                    <a:gd name="T106" fmla="*/ 281 w 128"/>
                    <a:gd name="T107" fmla="*/ 259 h 101"/>
                    <a:gd name="T108" fmla="*/ 259 w 128"/>
                    <a:gd name="T109" fmla="*/ 262 h 101"/>
                    <a:gd name="T110" fmla="*/ 246 w 128"/>
                    <a:gd name="T111" fmla="*/ 267 h 101"/>
                    <a:gd name="T112" fmla="*/ 246 w 128"/>
                    <a:gd name="T113" fmla="*/ 270 h 10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128" h="101">
                      <a:moveTo>
                        <a:pt x="92" y="101"/>
                      </a:moveTo>
                      <a:cubicBezTo>
                        <a:pt x="88" y="98"/>
                        <a:pt x="84" y="96"/>
                        <a:pt x="83" y="96"/>
                      </a:cubicBezTo>
                      <a:cubicBezTo>
                        <a:pt x="81" y="96"/>
                        <a:pt x="79" y="96"/>
                        <a:pt x="75" y="93"/>
                      </a:cubicBezTo>
                      <a:cubicBezTo>
                        <a:pt x="70" y="90"/>
                        <a:pt x="55" y="84"/>
                        <a:pt x="46" y="82"/>
                      </a:cubicBezTo>
                      <a:cubicBezTo>
                        <a:pt x="38" y="80"/>
                        <a:pt x="38" y="76"/>
                        <a:pt x="37" y="70"/>
                      </a:cubicBezTo>
                      <a:cubicBezTo>
                        <a:pt x="36" y="65"/>
                        <a:pt x="20" y="60"/>
                        <a:pt x="16" y="57"/>
                      </a:cubicBezTo>
                      <a:cubicBezTo>
                        <a:pt x="12" y="54"/>
                        <a:pt x="11" y="51"/>
                        <a:pt x="8" y="47"/>
                      </a:cubicBezTo>
                      <a:cubicBezTo>
                        <a:pt x="5" y="42"/>
                        <a:pt x="16" y="42"/>
                        <a:pt x="16" y="42"/>
                      </a:cubicBezTo>
                      <a:cubicBezTo>
                        <a:pt x="16" y="42"/>
                        <a:pt x="2" y="15"/>
                        <a:pt x="3" y="13"/>
                      </a:cubicBezTo>
                      <a:cubicBezTo>
                        <a:pt x="4" y="12"/>
                        <a:pt x="2" y="10"/>
                        <a:pt x="1" y="8"/>
                      </a:cubicBezTo>
                      <a:cubicBezTo>
                        <a:pt x="0" y="7"/>
                        <a:pt x="0" y="4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1"/>
                        <a:pt x="5" y="1"/>
                      </a:cubicBezTo>
                      <a:cubicBezTo>
                        <a:pt x="9" y="0"/>
                        <a:pt x="8" y="3"/>
                        <a:pt x="11" y="3"/>
                      </a:cubicBezTo>
                      <a:cubicBezTo>
                        <a:pt x="13" y="4"/>
                        <a:pt x="15" y="4"/>
                        <a:pt x="18" y="4"/>
                      </a:cubicBezTo>
                      <a:cubicBezTo>
                        <a:pt x="20" y="3"/>
                        <a:pt x="23" y="1"/>
                        <a:pt x="25" y="0"/>
                      </a:cubicBezTo>
                      <a:cubicBezTo>
                        <a:pt x="27" y="0"/>
                        <a:pt x="30" y="0"/>
                        <a:pt x="30" y="1"/>
                      </a:cubicBezTo>
                      <a:cubicBezTo>
                        <a:pt x="31" y="1"/>
                        <a:pt x="31" y="1"/>
                        <a:pt x="34" y="2"/>
                      </a:cubicBezTo>
                      <a:cubicBezTo>
                        <a:pt x="37" y="2"/>
                        <a:pt x="36" y="4"/>
                        <a:pt x="39" y="5"/>
                      </a:cubicBezTo>
                      <a:cubicBezTo>
                        <a:pt x="41" y="6"/>
                        <a:pt x="47" y="5"/>
                        <a:pt x="47" y="5"/>
                      </a:cubicBezTo>
                      <a:cubicBezTo>
                        <a:pt x="47" y="5"/>
                        <a:pt x="48" y="7"/>
                        <a:pt x="50" y="8"/>
                      </a:cubicBezTo>
                      <a:cubicBezTo>
                        <a:pt x="51" y="10"/>
                        <a:pt x="53" y="13"/>
                        <a:pt x="55" y="15"/>
                      </a:cubicBezTo>
                      <a:cubicBezTo>
                        <a:pt x="57" y="17"/>
                        <a:pt x="59" y="20"/>
                        <a:pt x="60" y="22"/>
                      </a:cubicBezTo>
                      <a:cubicBezTo>
                        <a:pt x="62" y="25"/>
                        <a:pt x="68" y="31"/>
                        <a:pt x="70" y="33"/>
                      </a:cubicBezTo>
                      <a:cubicBezTo>
                        <a:pt x="73" y="34"/>
                        <a:pt x="73" y="34"/>
                        <a:pt x="77" y="34"/>
                      </a:cubicBezTo>
                      <a:cubicBezTo>
                        <a:pt x="80" y="34"/>
                        <a:pt x="80" y="35"/>
                        <a:pt x="82" y="35"/>
                      </a:cubicBezTo>
                      <a:cubicBezTo>
                        <a:pt x="83" y="36"/>
                        <a:pt x="84" y="39"/>
                        <a:pt x="85" y="40"/>
                      </a:cubicBezTo>
                      <a:cubicBezTo>
                        <a:pt x="86" y="41"/>
                        <a:pt x="88" y="40"/>
                        <a:pt x="90" y="40"/>
                      </a:cubicBezTo>
                      <a:cubicBezTo>
                        <a:pt x="92" y="39"/>
                        <a:pt x="97" y="39"/>
                        <a:pt x="99" y="38"/>
                      </a:cubicBezTo>
                      <a:cubicBezTo>
                        <a:pt x="101" y="37"/>
                        <a:pt x="102" y="38"/>
                        <a:pt x="102" y="37"/>
                      </a:cubicBezTo>
                      <a:cubicBezTo>
                        <a:pt x="103" y="37"/>
                        <a:pt x="105" y="34"/>
                        <a:pt x="107" y="32"/>
                      </a:cubicBezTo>
                      <a:cubicBezTo>
                        <a:pt x="108" y="29"/>
                        <a:pt x="109" y="31"/>
                        <a:pt x="112" y="30"/>
                      </a:cubicBezTo>
                      <a:cubicBezTo>
                        <a:pt x="115" y="28"/>
                        <a:pt x="112" y="31"/>
                        <a:pt x="113" y="33"/>
                      </a:cubicBezTo>
                      <a:cubicBezTo>
                        <a:pt x="115" y="34"/>
                        <a:pt x="116" y="34"/>
                        <a:pt x="118" y="36"/>
                      </a:cubicBezTo>
                      <a:cubicBezTo>
                        <a:pt x="120" y="37"/>
                        <a:pt x="122" y="38"/>
                        <a:pt x="122" y="40"/>
                      </a:cubicBezTo>
                      <a:cubicBezTo>
                        <a:pt x="123" y="41"/>
                        <a:pt x="126" y="42"/>
                        <a:pt x="128" y="44"/>
                      </a:cubicBezTo>
                      <a:cubicBezTo>
                        <a:pt x="128" y="44"/>
                        <a:pt x="128" y="46"/>
                        <a:pt x="128" y="49"/>
                      </a:cubicBezTo>
                      <a:cubicBezTo>
                        <a:pt x="127" y="51"/>
                        <a:pt x="125" y="53"/>
                        <a:pt x="122" y="53"/>
                      </a:cubicBezTo>
                      <a:cubicBezTo>
                        <a:pt x="120" y="54"/>
                        <a:pt x="119" y="53"/>
                        <a:pt x="117" y="55"/>
                      </a:cubicBezTo>
                      <a:cubicBezTo>
                        <a:pt x="115" y="56"/>
                        <a:pt x="113" y="55"/>
                        <a:pt x="112" y="56"/>
                      </a:cubicBezTo>
                      <a:cubicBezTo>
                        <a:pt x="111" y="57"/>
                        <a:pt x="110" y="60"/>
                        <a:pt x="107" y="57"/>
                      </a:cubicBezTo>
                      <a:cubicBezTo>
                        <a:pt x="104" y="54"/>
                        <a:pt x="102" y="53"/>
                        <a:pt x="100" y="52"/>
                      </a:cubicBezTo>
                      <a:cubicBezTo>
                        <a:pt x="98" y="51"/>
                        <a:pt x="93" y="49"/>
                        <a:pt x="91" y="47"/>
                      </a:cubicBezTo>
                      <a:cubicBezTo>
                        <a:pt x="90" y="46"/>
                        <a:pt x="89" y="44"/>
                        <a:pt x="88" y="45"/>
                      </a:cubicBezTo>
                      <a:cubicBezTo>
                        <a:pt x="86" y="47"/>
                        <a:pt x="76" y="59"/>
                        <a:pt x="76" y="59"/>
                      </a:cubicBezTo>
                      <a:cubicBezTo>
                        <a:pt x="76" y="59"/>
                        <a:pt x="83" y="62"/>
                        <a:pt x="85" y="62"/>
                      </a:cubicBezTo>
                      <a:cubicBezTo>
                        <a:pt x="86" y="63"/>
                        <a:pt x="94" y="66"/>
                        <a:pt x="91" y="68"/>
                      </a:cubicBezTo>
                      <a:cubicBezTo>
                        <a:pt x="89" y="70"/>
                        <a:pt x="81" y="75"/>
                        <a:pt x="87" y="75"/>
                      </a:cubicBezTo>
                      <a:cubicBezTo>
                        <a:pt x="92" y="75"/>
                        <a:pt x="96" y="75"/>
                        <a:pt x="99" y="75"/>
                      </a:cubicBezTo>
                      <a:cubicBezTo>
                        <a:pt x="101" y="75"/>
                        <a:pt x="103" y="71"/>
                        <a:pt x="104" y="73"/>
                      </a:cubicBezTo>
                      <a:cubicBezTo>
                        <a:pt x="106" y="75"/>
                        <a:pt x="107" y="75"/>
                        <a:pt x="106" y="77"/>
                      </a:cubicBezTo>
                      <a:cubicBezTo>
                        <a:pt x="106" y="80"/>
                        <a:pt x="102" y="79"/>
                        <a:pt x="104" y="82"/>
                      </a:cubicBezTo>
                      <a:cubicBezTo>
                        <a:pt x="105" y="85"/>
                        <a:pt x="104" y="84"/>
                        <a:pt x="107" y="90"/>
                      </a:cubicBezTo>
                      <a:cubicBezTo>
                        <a:pt x="109" y="96"/>
                        <a:pt x="109" y="97"/>
                        <a:pt x="105" y="97"/>
                      </a:cubicBezTo>
                      <a:cubicBezTo>
                        <a:pt x="101" y="97"/>
                        <a:pt x="100" y="95"/>
                        <a:pt x="97" y="98"/>
                      </a:cubicBezTo>
                      <a:cubicBezTo>
                        <a:pt x="95" y="100"/>
                        <a:pt x="93" y="98"/>
                        <a:pt x="92" y="100"/>
                      </a:cubicBezTo>
                      <a:lnTo>
                        <a:pt x="92" y="10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1" name="Freeform 54">
                  <a:extLst>
                    <a:ext uri="{FF2B5EF4-FFF2-40B4-BE49-F238E27FC236}">
                      <a16:creationId xmlns:a16="http://schemas.microsoft.com/office/drawing/2014/main" id="{6DF6227D-35D7-4493-9D4F-33EE3CB8EB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3693" y="2335404"/>
                  <a:ext cx="626127" cy="377214"/>
                </a:xfrm>
                <a:custGeom>
                  <a:avLst/>
                  <a:gdLst>
                    <a:gd name="T0" fmla="*/ 318 w 129"/>
                    <a:gd name="T1" fmla="*/ 16 h 75"/>
                    <a:gd name="T2" fmla="*/ 324 w 129"/>
                    <a:gd name="T3" fmla="*/ 27 h 75"/>
                    <a:gd name="T4" fmla="*/ 326 w 129"/>
                    <a:gd name="T5" fmla="*/ 35 h 75"/>
                    <a:gd name="T6" fmla="*/ 337 w 129"/>
                    <a:gd name="T7" fmla="*/ 45 h 75"/>
                    <a:gd name="T8" fmla="*/ 342 w 129"/>
                    <a:gd name="T9" fmla="*/ 53 h 75"/>
                    <a:gd name="T10" fmla="*/ 318 w 129"/>
                    <a:gd name="T11" fmla="*/ 112 h 75"/>
                    <a:gd name="T12" fmla="*/ 308 w 129"/>
                    <a:gd name="T13" fmla="*/ 147 h 75"/>
                    <a:gd name="T14" fmla="*/ 300 w 129"/>
                    <a:gd name="T15" fmla="*/ 163 h 75"/>
                    <a:gd name="T16" fmla="*/ 289 w 129"/>
                    <a:gd name="T17" fmla="*/ 195 h 75"/>
                    <a:gd name="T18" fmla="*/ 273 w 129"/>
                    <a:gd name="T19" fmla="*/ 197 h 75"/>
                    <a:gd name="T20" fmla="*/ 259 w 129"/>
                    <a:gd name="T21" fmla="*/ 189 h 75"/>
                    <a:gd name="T22" fmla="*/ 243 w 129"/>
                    <a:gd name="T23" fmla="*/ 171 h 75"/>
                    <a:gd name="T24" fmla="*/ 230 w 129"/>
                    <a:gd name="T25" fmla="*/ 163 h 75"/>
                    <a:gd name="T26" fmla="*/ 214 w 129"/>
                    <a:gd name="T27" fmla="*/ 165 h 75"/>
                    <a:gd name="T28" fmla="*/ 201 w 129"/>
                    <a:gd name="T29" fmla="*/ 171 h 75"/>
                    <a:gd name="T30" fmla="*/ 190 w 129"/>
                    <a:gd name="T31" fmla="*/ 165 h 75"/>
                    <a:gd name="T32" fmla="*/ 171 w 129"/>
                    <a:gd name="T33" fmla="*/ 160 h 75"/>
                    <a:gd name="T34" fmla="*/ 152 w 129"/>
                    <a:gd name="T35" fmla="*/ 163 h 75"/>
                    <a:gd name="T36" fmla="*/ 128 w 129"/>
                    <a:gd name="T37" fmla="*/ 155 h 75"/>
                    <a:gd name="T38" fmla="*/ 115 w 129"/>
                    <a:gd name="T39" fmla="*/ 157 h 75"/>
                    <a:gd name="T40" fmla="*/ 83 w 129"/>
                    <a:gd name="T41" fmla="*/ 173 h 75"/>
                    <a:gd name="T42" fmla="*/ 67 w 129"/>
                    <a:gd name="T43" fmla="*/ 163 h 75"/>
                    <a:gd name="T44" fmla="*/ 56 w 129"/>
                    <a:gd name="T45" fmla="*/ 147 h 75"/>
                    <a:gd name="T46" fmla="*/ 45 w 129"/>
                    <a:gd name="T47" fmla="*/ 131 h 75"/>
                    <a:gd name="T48" fmla="*/ 56 w 129"/>
                    <a:gd name="T49" fmla="*/ 112 h 75"/>
                    <a:gd name="T50" fmla="*/ 53 w 129"/>
                    <a:gd name="T51" fmla="*/ 99 h 75"/>
                    <a:gd name="T52" fmla="*/ 40 w 129"/>
                    <a:gd name="T53" fmla="*/ 80 h 75"/>
                    <a:gd name="T54" fmla="*/ 27 w 129"/>
                    <a:gd name="T55" fmla="*/ 67 h 75"/>
                    <a:gd name="T56" fmla="*/ 3 w 129"/>
                    <a:gd name="T57" fmla="*/ 61 h 75"/>
                    <a:gd name="T58" fmla="*/ 0 w 129"/>
                    <a:gd name="T59" fmla="*/ 48 h 75"/>
                    <a:gd name="T60" fmla="*/ 0 w 129"/>
                    <a:gd name="T61" fmla="*/ 48 h 75"/>
                    <a:gd name="T62" fmla="*/ 11 w 129"/>
                    <a:gd name="T63" fmla="*/ 43 h 75"/>
                    <a:gd name="T64" fmla="*/ 27 w 129"/>
                    <a:gd name="T65" fmla="*/ 32 h 75"/>
                    <a:gd name="T66" fmla="*/ 80 w 129"/>
                    <a:gd name="T67" fmla="*/ 11 h 75"/>
                    <a:gd name="T68" fmla="*/ 91 w 129"/>
                    <a:gd name="T69" fmla="*/ 16 h 75"/>
                    <a:gd name="T70" fmla="*/ 96 w 129"/>
                    <a:gd name="T71" fmla="*/ 40 h 75"/>
                    <a:gd name="T72" fmla="*/ 128 w 129"/>
                    <a:gd name="T73" fmla="*/ 45 h 75"/>
                    <a:gd name="T74" fmla="*/ 155 w 129"/>
                    <a:gd name="T75" fmla="*/ 37 h 75"/>
                    <a:gd name="T76" fmla="*/ 214 w 129"/>
                    <a:gd name="T77" fmla="*/ 24 h 75"/>
                    <a:gd name="T78" fmla="*/ 227 w 129"/>
                    <a:gd name="T79" fmla="*/ 16 h 75"/>
                    <a:gd name="T80" fmla="*/ 243 w 129"/>
                    <a:gd name="T81" fmla="*/ 35 h 75"/>
                    <a:gd name="T82" fmla="*/ 262 w 129"/>
                    <a:gd name="T83" fmla="*/ 35 h 75"/>
                    <a:gd name="T84" fmla="*/ 273 w 129"/>
                    <a:gd name="T85" fmla="*/ 29 h 75"/>
                    <a:gd name="T86" fmla="*/ 286 w 129"/>
                    <a:gd name="T87" fmla="*/ 16 h 75"/>
                    <a:gd name="T88" fmla="*/ 318 w 129"/>
                    <a:gd name="T89" fmla="*/ 16 h 7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129" h="75">
                      <a:moveTo>
                        <a:pt x="119" y="6"/>
                      </a:moveTo>
                      <a:cubicBezTo>
                        <a:pt x="120" y="7"/>
                        <a:pt x="121" y="9"/>
                        <a:pt x="121" y="10"/>
                      </a:cubicBezTo>
                      <a:cubicBezTo>
                        <a:pt x="120" y="11"/>
                        <a:pt x="120" y="11"/>
                        <a:pt x="122" y="13"/>
                      </a:cubicBezTo>
                      <a:cubicBezTo>
                        <a:pt x="124" y="15"/>
                        <a:pt x="124" y="16"/>
                        <a:pt x="126" y="17"/>
                      </a:cubicBezTo>
                      <a:cubicBezTo>
                        <a:pt x="127" y="18"/>
                        <a:pt x="129" y="17"/>
                        <a:pt x="128" y="20"/>
                      </a:cubicBezTo>
                      <a:cubicBezTo>
                        <a:pt x="126" y="24"/>
                        <a:pt x="121" y="37"/>
                        <a:pt x="119" y="42"/>
                      </a:cubicBezTo>
                      <a:cubicBezTo>
                        <a:pt x="118" y="47"/>
                        <a:pt x="114" y="53"/>
                        <a:pt x="115" y="55"/>
                      </a:cubicBezTo>
                      <a:cubicBezTo>
                        <a:pt x="115" y="58"/>
                        <a:pt x="115" y="56"/>
                        <a:pt x="112" y="61"/>
                      </a:cubicBezTo>
                      <a:cubicBezTo>
                        <a:pt x="108" y="65"/>
                        <a:pt x="105" y="68"/>
                        <a:pt x="108" y="73"/>
                      </a:cubicBezTo>
                      <a:cubicBezTo>
                        <a:pt x="108" y="73"/>
                        <a:pt x="105" y="73"/>
                        <a:pt x="102" y="74"/>
                      </a:cubicBezTo>
                      <a:cubicBezTo>
                        <a:pt x="100" y="75"/>
                        <a:pt x="98" y="74"/>
                        <a:pt x="97" y="71"/>
                      </a:cubicBezTo>
                      <a:cubicBezTo>
                        <a:pt x="95" y="68"/>
                        <a:pt x="93" y="66"/>
                        <a:pt x="91" y="64"/>
                      </a:cubicBezTo>
                      <a:cubicBezTo>
                        <a:pt x="89" y="62"/>
                        <a:pt x="89" y="59"/>
                        <a:pt x="86" y="61"/>
                      </a:cubicBezTo>
                      <a:cubicBezTo>
                        <a:pt x="84" y="62"/>
                        <a:pt x="81" y="62"/>
                        <a:pt x="80" y="62"/>
                      </a:cubicBezTo>
                      <a:cubicBezTo>
                        <a:pt x="78" y="62"/>
                        <a:pt x="76" y="64"/>
                        <a:pt x="75" y="64"/>
                      </a:cubicBezTo>
                      <a:cubicBezTo>
                        <a:pt x="74" y="63"/>
                        <a:pt x="72" y="64"/>
                        <a:pt x="71" y="62"/>
                      </a:cubicBezTo>
                      <a:cubicBezTo>
                        <a:pt x="69" y="60"/>
                        <a:pt x="67" y="60"/>
                        <a:pt x="64" y="60"/>
                      </a:cubicBezTo>
                      <a:cubicBezTo>
                        <a:pt x="61" y="60"/>
                        <a:pt x="59" y="62"/>
                        <a:pt x="57" y="61"/>
                      </a:cubicBezTo>
                      <a:cubicBezTo>
                        <a:pt x="54" y="60"/>
                        <a:pt x="51" y="58"/>
                        <a:pt x="48" y="58"/>
                      </a:cubicBezTo>
                      <a:cubicBezTo>
                        <a:pt x="45" y="57"/>
                        <a:pt x="45" y="57"/>
                        <a:pt x="43" y="59"/>
                      </a:cubicBezTo>
                      <a:cubicBezTo>
                        <a:pt x="40" y="62"/>
                        <a:pt x="36" y="68"/>
                        <a:pt x="31" y="65"/>
                      </a:cubicBezTo>
                      <a:cubicBezTo>
                        <a:pt x="29" y="63"/>
                        <a:pt x="26" y="62"/>
                        <a:pt x="25" y="61"/>
                      </a:cubicBezTo>
                      <a:cubicBezTo>
                        <a:pt x="23" y="60"/>
                        <a:pt x="22" y="57"/>
                        <a:pt x="21" y="55"/>
                      </a:cubicBezTo>
                      <a:cubicBezTo>
                        <a:pt x="20" y="53"/>
                        <a:pt x="17" y="52"/>
                        <a:pt x="17" y="49"/>
                      </a:cubicBezTo>
                      <a:cubicBezTo>
                        <a:pt x="17" y="46"/>
                        <a:pt x="21" y="42"/>
                        <a:pt x="21" y="42"/>
                      </a:cubicBezTo>
                      <a:cubicBezTo>
                        <a:pt x="21" y="42"/>
                        <a:pt x="23" y="38"/>
                        <a:pt x="20" y="37"/>
                      </a:cubicBezTo>
                      <a:cubicBezTo>
                        <a:pt x="18" y="36"/>
                        <a:pt x="17" y="32"/>
                        <a:pt x="15" y="30"/>
                      </a:cubicBezTo>
                      <a:cubicBezTo>
                        <a:pt x="14" y="28"/>
                        <a:pt x="13" y="25"/>
                        <a:pt x="10" y="25"/>
                      </a:cubicBezTo>
                      <a:cubicBezTo>
                        <a:pt x="7" y="24"/>
                        <a:pt x="2" y="27"/>
                        <a:pt x="1" y="23"/>
                      </a:cubicBezTo>
                      <a:cubicBezTo>
                        <a:pt x="1" y="21"/>
                        <a:pt x="0" y="19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2" y="18"/>
                        <a:pt x="3" y="18"/>
                        <a:pt x="4" y="16"/>
                      </a:cubicBezTo>
                      <a:cubicBezTo>
                        <a:pt x="5" y="14"/>
                        <a:pt x="7" y="11"/>
                        <a:pt x="10" y="12"/>
                      </a:cubicBezTo>
                      <a:cubicBezTo>
                        <a:pt x="14" y="14"/>
                        <a:pt x="28" y="6"/>
                        <a:pt x="30" y="4"/>
                      </a:cubicBezTo>
                      <a:cubicBezTo>
                        <a:pt x="31" y="2"/>
                        <a:pt x="36" y="2"/>
                        <a:pt x="34" y="6"/>
                      </a:cubicBezTo>
                      <a:cubicBezTo>
                        <a:pt x="33" y="11"/>
                        <a:pt x="31" y="13"/>
                        <a:pt x="36" y="15"/>
                      </a:cubicBezTo>
                      <a:cubicBezTo>
                        <a:pt x="40" y="18"/>
                        <a:pt x="47" y="20"/>
                        <a:pt x="48" y="17"/>
                      </a:cubicBezTo>
                      <a:cubicBezTo>
                        <a:pt x="50" y="13"/>
                        <a:pt x="53" y="13"/>
                        <a:pt x="58" y="14"/>
                      </a:cubicBezTo>
                      <a:cubicBezTo>
                        <a:pt x="63" y="15"/>
                        <a:pt x="78" y="16"/>
                        <a:pt x="80" y="9"/>
                      </a:cubicBezTo>
                      <a:cubicBezTo>
                        <a:pt x="82" y="2"/>
                        <a:pt x="85" y="0"/>
                        <a:pt x="85" y="6"/>
                      </a:cubicBezTo>
                      <a:cubicBezTo>
                        <a:pt x="85" y="12"/>
                        <a:pt x="85" y="12"/>
                        <a:pt x="91" y="13"/>
                      </a:cubicBezTo>
                      <a:cubicBezTo>
                        <a:pt x="96" y="14"/>
                        <a:pt x="97" y="11"/>
                        <a:pt x="98" y="13"/>
                      </a:cubicBezTo>
                      <a:cubicBezTo>
                        <a:pt x="100" y="15"/>
                        <a:pt x="101" y="13"/>
                        <a:pt x="102" y="11"/>
                      </a:cubicBezTo>
                      <a:cubicBezTo>
                        <a:pt x="103" y="8"/>
                        <a:pt x="104" y="7"/>
                        <a:pt x="107" y="6"/>
                      </a:cubicBezTo>
                      <a:cubicBezTo>
                        <a:pt x="108" y="6"/>
                        <a:pt x="113" y="6"/>
                        <a:pt x="119" y="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2" name="Freeform 55">
                  <a:extLst>
                    <a:ext uri="{FF2B5EF4-FFF2-40B4-BE49-F238E27FC236}">
                      <a16:creationId xmlns:a16="http://schemas.microsoft.com/office/drawing/2014/main" id="{A249CC6E-E248-43C1-9C4E-F006B19226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3705" y="2012887"/>
                  <a:ext cx="448271" cy="529987"/>
                </a:xfrm>
                <a:custGeom>
                  <a:avLst/>
                  <a:gdLst>
                    <a:gd name="T0" fmla="*/ 158 w 92"/>
                    <a:gd name="T1" fmla="*/ 281 h 105"/>
                    <a:gd name="T2" fmla="*/ 158 w 92"/>
                    <a:gd name="T3" fmla="*/ 276 h 105"/>
                    <a:gd name="T4" fmla="*/ 166 w 92"/>
                    <a:gd name="T5" fmla="*/ 249 h 105"/>
                    <a:gd name="T6" fmla="*/ 172 w 92"/>
                    <a:gd name="T7" fmla="*/ 225 h 105"/>
                    <a:gd name="T8" fmla="*/ 169 w 92"/>
                    <a:gd name="T9" fmla="*/ 206 h 105"/>
                    <a:gd name="T10" fmla="*/ 191 w 92"/>
                    <a:gd name="T11" fmla="*/ 166 h 105"/>
                    <a:gd name="T12" fmla="*/ 199 w 92"/>
                    <a:gd name="T13" fmla="*/ 134 h 105"/>
                    <a:gd name="T14" fmla="*/ 207 w 92"/>
                    <a:gd name="T15" fmla="*/ 110 h 105"/>
                    <a:gd name="T16" fmla="*/ 220 w 92"/>
                    <a:gd name="T17" fmla="*/ 91 h 105"/>
                    <a:gd name="T18" fmla="*/ 228 w 92"/>
                    <a:gd name="T19" fmla="*/ 70 h 105"/>
                    <a:gd name="T20" fmla="*/ 239 w 92"/>
                    <a:gd name="T21" fmla="*/ 56 h 105"/>
                    <a:gd name="T22" fmla="*/ 244 w 92"/>
                    <a:gd name="T23" fmla="*/ 37 h 105"/>
                    <a:gd name="T24" fmla="*/ 244 w 92"/>
                    <a:gd name="T25" fmla="*/ 27 h 105"/>
                    <a:gd name="T26" fmla="*/ 217 w 92"/>
                    <a:gd name="T27" fmla="*/ 19 h 105"/>
                    <a:gd name="T28" fmla="*/ 185 w 92"/>
                    <a:gd name="T29" fmla="*/ 5 h 105"/>
                    <a:gd name="T30" fmla="*/ 172 w 92"/>
                    <a:gd name="T31" fmla="*/ 8 h 105"/>
                    <a:gd name="T32" fmla="*/ 140 w 92"/>
                    <a:gd name="T33" fmla="*/ 5 h 105"/>
                    <a:gd name="T34" fmla="*/ 140 w 92"/>
                    <a:gd name="T35" fmla="*/ 19 h 105"/>
                    <a:gd name="T36" fmla="*/ 124 w 92"/>
                    <a:gd name="T37" fmla="*/ 29 h 105"/>
                    <a:gd name="T38" fmla="*/ 110 w 92"/>
                    <a:gd name="T39" fmla="*/ 35 h 105"/>
                    <a:gd name="T40" fmla="*/ 97 w 92"/>
                    <a:gd name="T41" fmla="*/ 37 h 105"/>
                    <a:gd name="T42" fmla="*/ 83 w 92"/>
                    <a:gd name="T43" fmla="*/ 40 h 105"/>
                    <a:gd name="T44" fmla="*/ 64 w 92"/>
                    <a:gd name="T45" fmla="*/ 27 h 105"/>
                    <a:gd name="T46" fmla="*/ 40 w 92"/>
                    <a:gd name="T47" fmla="*/ 13 h 105"/>
                    <a:gd name="T48" fmla="*/ 32 w 92"/>
                    <a:gd name="T49" fmla="*/ 8 h 105"/>
                    <a:gd name="T50" fmla="*/ 0 w 92"/>
                    <a:gd name="T51" fmla="*/ 45 h 105"/>
                    <a:gd name="T52" fmla="*/ 24 w 92"/>
                    <a:gd name="T53" fmla="*/ 54 h 105"/>
                    <a:gd name="T54" fmla="*/ 40 w 92"/>
                    <a:gd name="T55" fmla="*/ 70 h 105"/>
                    <a:gd name="T56" fmla="*/ 30 w 92"/>
                    <a:gd name="T57" fmla="*/ 88 h 105"/>
                    <a:gd name="T58" fmla="*/ 62 w 92"/>
                    <a:gd name="T59" fmla="*/ 88 h 105"/>
                    <a:gd name="T60" fmla="*/ 75 w 92"/>
                    <a:gd name="T61" fmla="*/ 83 h 105"/>
                    <a:gd name="T62" fmla="*/ 81 w 92"/>
                    <a:gd name="T63" fmla="*/ 94 h 105"/>
                    <a:gd name="T64" fmla="*/ 75 w 92"/>
                    <a:gd name="T65" fmla="*/ 107 h 105"/>
                    <a:gd name="T66" fmla="*/ 83 w 92"/>
                    <a:gd name="T67" fmla="*/ 128 h 105"/>
                    <a:gd name="T68" fmla="*/ 78 w 92"/>
                    <a:gd name="T69" fmla="*/ 147 h 105"/>
                    <a:gd name="T70" fmla="*/ 56 w 92"/>
                    <a:gd name="T71" fmla="*/ 150 h 105"/>
                    <a:gd name="T72" fmla="*/ 40 w 92"/>
                    <a:gd name="T73" fmla="*/ 161 h 105"/>
                    <a:gd name="T74" fmla="*/ 40 w 92"/>
                    <a:gd name="T75" fmla="*/ 179 h 105"/>
                    <a:gd name="T76" fmla="*/ 54 w 92"/>
                    <a:gd name="T77" fmla="*/ 198 h 105"/>
                    <a:gd name="T78" fmla="*/ 56 w 92"/>
                    <a:gd name="T79" fmla="*/ 206 h 105"/>
                    <a:gd name="T80" fmla="*/ 62 w 92"/>
                    <a:gd name="T81" fmla="*/ 214 h 105"/>
                    <a:gd name="T82" fmla="*/ 64 w 92"/>
                    <a:gd name="T83" fmla="*/ 214 h 105"/>
                    <a:gd name="T84" fmla="*/ 97 w 92"/>
                    <a:gd name="T85" fmla="*/ 227 h 105"/>
                    <a:gd name="T86" fmla="*/ 113 w 92"/>
                    <a:gd name="T87" fmla="*/ 244 h 105"/>
                    <a:gd name="T88" fmla="*/ 158 w 92"/>
                    <a:gd name="T89" fmla="*/ 281 h 10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92" h="105">
                      <a:moveTo>
                        <a:pt x="59" y="105"/>
                      </a:moveTo>
                      <a:cubicBezTo>
                        <a:pt x="59" y="105"/>
                        <a:pt x="59" y="104"/>
                        <a:pt x="59" y="103"/>
                      </a:cubicBezTo>
                      <a:cubicBezTo>
                        <a:pt x="60" y="101"/>
                        <a:pt x="62" y="96"/>
                        <a:pt x="62" y="93"/>
                      </a:cubicBezTo>
                      <a:cubicBezTo>
                        <a:pt x="63" y="90"/>
                        <a:pt x="64" y="86"/>
                        <a:pt x="64" y="84"/>
                      </a:cubicBezTo>
                      <a:cubicBezTo>
                        <a:pt x="63" y="82"/>
                        <a:pt x="61" y="81"/>
                        <a:pt x="63" y="77"/>
                      </a:cubicBezTo>
                      <a:cubicBezTo>
                        <a:pt x="64" y="74"/>
                        <a:pt x="69" y="67"/>
                        <a:pt x="71" y="62"/>
                      </a:cubicBezTo>
                      <a:cubicBezTo>
                        <a:pt x="72" y="57"/>
                        <a:pt x="73" y="52"/>
                        <a:pt x="74" y="50"/>
                      </a:cubicBezTo>
                      <a:cubicBezTo>
                        <a:pt x="74" y="48"/>
                        <a:pt x="75" y="43"/>
                        <a:pt x="77" y="41"/>
                      </a:cubicBezTo>
                      <a:cubicBezTo>
                        <a:pt x="79" y="38"/>
                        <a:pt x="80" y="35"/>
                        <a:pt x="82" y="34"/>
                      </a:cubicBezTo>
                      <a:cubicBezTo>
                        <a:pt x="84" y="32"/>
                        <a:pt x="83" y="29"/>
                        <a:pt x="85" y="26"/>
                      </a:cubicBezTo>
                      <a:cubicBezTo>
                        <a:pt x="87" y="24"/>
                        <a:pt x="88" y="23"/>
                        <a:pt x="89" y="21"/>
                      </a:cubicBezTo>
                      <a:cubicBezTo>
                        <a:pt x="90" y="19"/>
                        <a:pt x="91" y="17"/>
                        <a:pt x="91" y="14"/>
                      </a:cubicBezTo>
                      <a:cubicBezTo>
                        <a:pt x="91" y="11"/>
                        <a:pt x="92" y="10"/>
                        <a:pt x="91" y="10"/>
                      </a:cubicBezTo>
                      <a:cubicBezTo>
                        <a:pt x="90" y="10"/>
                        <a:pt x="86" y="9"/>
                        <a:pt x="81" y="7"/>
                      </a:cubicBezTo>
                      <a:cubicBezTo>
                        <a:pt x="76" y="5"/>
                        <a:pt x="72" y="5"/>
                        <a:pt x="69" y="2"/>
                      </a:cubicBezTo>
                      <a:cubicBezTo>
                        <a:pt x="67" y="0"/>
                        <a:pt x="68" y="3"/>
                        <a:pt x="64" y="3"/>
                      </a:cubicBezTo>
                      <a:cubicBezTo>
                        <a:pt x="59" y="3"/>
                        <a:pt x="55" y="5"/>
                        <a:pt x="52" y="2"/>
                      </a:cubicBezTo>
                      <a:cubicBezTo>
                        <a:pt x="52" y="2"/>
                        <a:pt x="52" y="4"/>
                        <a:pt x="52" y="7"/>
                      </a:cubicBezTo>
                      <a:cubicBezTo>
                        <a:pt x="51" y="9"/>
                        <a:pt x="49" y="11"/>
                        <a:pt x="46" y="11"/>
                      </a:cubicBezTo>
                      <a:cubicBezTo>
                        <a:pt x="44" y="12"/>
                        <a:pt x="43" y="11"/>
                        <a:pt x="41" y="13"/>
                      </a:cubicBezTo>
                      <a:cubicBezTo>
                        <a:pt x="39" y="14"/>
                        <a:pt x="37" y="13"/>
                        <a:pt x="36" y="14"/>
                      </a:cubicBezTo>
                      <a:cubicBezTo>
                        <a:pt x="35" y="15"/>
                        <a:pt x="34" y="18"/>
                        <a:pt x="31" y="15"/>
                      </a:cubicBezTo>
                      <a:cubicBezTo>
                        <a:pt x="28" y="12"/>
                        <a:pt x="26" y="11"/>
                        <a:pt x="24" y="10"/>
                      </a:cubicBezTo>
                      <a:cubicBezTo>
                        <a:pt x="22" y="9"/>
                        <a:pt x="17" y="7"/>
                        <a:pt x="15" y="5"/>
                      </a:cubicBezTo>
                      <a:cubicBezTo>
                        <a:pt x="14" y="4"/>
                        <a:pt x="13" y="2"/>
                        <a:pt x="12" y="3"/>
                      </a:cubicBezTo>
                      <a:cubicBezTo>
                        <a:pt x="10" y="5"/>
                        <a:pt x="0" y="17"/>
                        <a:pt x="0" y="17"/>
                      </a:cubicBezTo>
                      <a:cubicBezTo>
                        <a:pt x="0" y="17"/>
                        <a:pt x="7" y="20"/>
                        <a:pt x="9" y="20"/>
                      </a:cubicBezTo>
                      <a:cubicBezTo>
                        <a:pt x="10" y="21"/>
                        <a:pt x="18" y="24"/>
                        <a:pt x="15" y="26"/>
                      </a:cubicBezTo>
                      <a:cubicBezTo>
                        <a:pt x="13" y="28"/>
                        <a:pt x="5" y="33"/>
                        <a:pt x="11" y="33"/>
                      </a:cubicBezTo>
                      <a:cubicBezTo>
                        <a:pt x="16" y="33"/>
                        <a:pt x="20" y="33"/>
                        <a:pt x="23" y="33"/>
                      </a:cubicBezTo>
                      <a:cubicBezTo>
                        <a:pt x="25" y="33"/>
                        <a:pt x="27" y="29"/>
                        <a:pt x="28" y="31"/>
                      </a:cubicBezTo>
                      <a:cubicBezTo>
                        <a:pt x="30" y="33"/>
                        <a:pt x="31" y="33"/>
                        <a:pt x="30" y="35"/>
                      </a:cubicBezTo>
                      <a:cubicBezTo>
                        <a:pt x="30" y="38"/>
                        <a:pt x="26" y="37"/>
                        <a:pt x="28" y="40"/>
                      </a:cubicBezTo>
                      <a:cubicBezTo>
                        <a:pt x="29" y="43"/>
                        <a:pt x="28" y="42"/>
                        <a:pt x="31" y="48"/>
                      </a:cubicBezTo>
                      <a:cubicBezTo>
                        <a:pt x="33" y="54"/>
                        <a:pt x="33" y="55"/>
                        <a:pt x="29" y="55"/>
                      </a:cubicBezTo>
                      <a:cubicBezTo>
                        <a:pt x="25" y="55"/>
                        <a:pt x="24" y="53"/>
                        <a:pt x="21" y="56"/>
                      </a:cubicBezTo>
                      <a:cubicBezTo>
                        <a:pt x="19" y="58"/>
                        <a:pt x="17" y="56"/>
                        <a:pt x="15" y="60"/>
                      </a:cubicBezTo>
                      <a:cubicBezTo>
                        <a:pt x="13" y="64"/>
                        <a:pt x="14" y="65"/>
                        <a:pt x="15" y="67"/>
                      </a:cubicBezTo>
                      <a:cubicBezTo>
                        <a:pt x="17" y="69"/>
                        <a:pt x="20" y="72"/>
                        <a:pt x="20" y="74"/>
                      </a:cubicBezTo>
                      <a:cubicBezTo>
                        <a:pt x="19" y="75"/>
                        <a:pt x="19" y="75"/>
                        <a:pt x="21" y="77"/>
                      </a:cubicBezTo>
                      <a:cubicBezTo>
                        <a:pt x="22" y="78"/>
                        <a:pt x="23" y="79"/>
                        <a:pt x="23" y="80"/>
                      </a:cubicBezTo>
                      <a:cubicBezTo>
                        <a:pt x="24" y="80"/>
                        <a:pt x="24" y="80"/>
                        <a:pt x="24" y="80"/>
                      </a:cubicBezTo>
                      <a:cubicBezTo>
                        <a:pt x="29" y="81"/>
                        <a:pt x="36" y="84"/>
                        <a:pt x="36" y="85"/>
                      </a:cubicBezTo>
                      <a:cubicBezTo>
                        <a:pt x="36" y="87"/>
                        <a:pt x="37" y="90"/>
                        <a:pt x="42" y="91"/>
                      </a:cubicBezTo>
                      <a:cubicBezTo>
                        <a:pt x="45" y="92"/>
                        <a:pt x="52" y="99"/>
                        <a:pt x="59" y="105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3" name="Freeform 56">
                  <a:extLst>
                    <a:ext uri="{FF2B5EF4-FFF2-40B4-BE49-F238E27FC236}">
                      <a16:creationId xmlns:a16="http://schemas.microsoft.com/office/drawing/2014/main" id="{AEC9FFFB-09DE-427F-98B9-A8F1A98E17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13669" y="2416505"/>
                  <a:ext cx="272229" cy="488493"/>
                </a:xfrm>
                <a:custGeom>
                  <a:avLst/>
                  <a:gdLst>
                    <a:gd name="T0" fmla="*/ 147 w 56"/>
                    <a:gd name="T1" fmla="*/ 67 h 97"/>
                    <a:gd name="T2" fmla="*/ 102 w 56"/>
                    <a:gd name="T3" fmla="*/ 29 h 97"/>
                    <a:gd name="T4" fmla="*/ 86 w 56"/>
                    <a:gd name="T5" fmla="*/ 13 h 97"/>
                    <a:gd name="T6" fmla="*/ 54 w 56"/>
                    <a:gd name="T7" fmla="*/ 0 h 97"/>
                    <a:gd name="T8" fmla="*/ 51 w 56"/>
                    <a:gd name="T9" fmla="*/ 0 h 97"/>
                    <a:gd name="T10" fmla="*/ 56 w 56"/>
                    <a:gd name="T11" fmla="*/ 3 h 97"/>
                    <a:gd name="T12" fmla="*/ 62 w 56"/>
                    <a:gd name="T13" fmla="*/ 11 h 97"/>
                    <a:gd name="T14" fmla="*/ 38 w 56"/>
                    <a:gd name="T15" fmla="*/ 69 h 97"/>
                    <a:gd name="T16" fmla="*/ 27 w 56"/>
                    <a:gd name="T17" fmla="*/ 104 h 97"/>
                    <a:gd name="T18" fmla="*/ 19 w 56"/>
                    <a:gd name="T19" fmla="*/ 120 h 97"/>
                    <a:gd name="T20" fmla="*/ 8 w 56"/>
                    <a:gd name="T21" fmla="*/ 152 h 97"/>
                    <a:gd name="T22" fmla="*/ 16 w 56"/>
                    <a:gd name="T23" fmla="*/ 160 h 97"/>
                    <a:gd name="T24" fmla="*/ 32 w 56"/>
                    <a:gd name="T25" fmla="*/ 168 h 97"/>
                    <a:gd name="T26" fmla="*/ 40 w 56"/>
                    <a:gd name="T27" fmla="*/ 176 h 97"/>
                    <a:gd name="T28" fmla="*/ 54 w 56"/>
                    <a:gd name="T29" fmla="*/ 179 h 97"/>
                    <a:gd name="T30" fmla="*/ 51 w 56"/>
                    <a:gd name="T31" fmla="*/ 195 h 97"/>
                    <a:gd name="T32" fmla="*/ 43 w 56"/>
                    <a:gd name="T33" fmla="*/ 200 h 97"/>
                    <a:gd name="T34" fmla="*/ 32 w 56"/>
                    <a:gd name="T35" fmla="*/ 208 h 97"/>
                    <a:gd name="T36" fmla="*/ 43 w 56"/>
                    <a:gd name="T37" fmla="*/ 219 h 97"/>
                    <a:gd name="T38" fmla="*/ 59 w 56"/>
                    <a:gd name="T39" fmla="*/ 219 h 97"/>
                    <a:gd name="T40" fmla="*/ 64 w 56"/>
                    <a:gd name="T41" fmla="*/ 230 h 97"/>
                    <a:gd name="T42" fmla="*/ 64 w 56"/>
                    <a:gd name="T43" fmla="*/ 251 h 97"/>
                    <a:gd name="T44" fmla="*/ 64 w 56"/>
                    <a:gd name="T45" fmla="*/ 251 h 97"/>
                    <a:gd name="T46" fmla="*/ 86 w 56"/>
                    <a:gd name="T47" fmla="*/ 259 h 97"/>
                    <a:gd name="T48" fmla="*/ 110 w 56"/>
                    <a:gd name="T49" fmla="*/ 256 h 97"/>
                    <a:gd name="T50" fmla="*/ 131 w 56"/>
                    <a:gd name="T51" fmla="*/ 243 h 97"/>
                    <a:gd name="T52" fmla="*/ 139 w 56"/>
                    <a:gd name="T53" fmla="*/ 224 h 97"/>
                    <a:gd name="T54" fmla="*/ 150 w 56"/>
                    <a:gd name="T55" fmla="*/ 216 h 97"/>
                    <a:gd name="T56" fmla="*/ 145 w 56"/>
                    <a:gd name="T57" fmla="*/ 206 h 97"/>
                    <a:gd name="T58" fmla="*/ 134 w 56"/>
                    <a:gd name="T59" fmla="*/ 195 h 97"/>
                    <a:gd name="T60" fmla="*/ 129 w 56"/>
                    <a:gd name="T61" fmla="*/ 174 h 97"/>
                    <a:gd name="T62" fmla="*/ 137 w 56"/>
                    <a:gd name="T63" fmla="*/ 150 h 97"/>
                    <a:gd name="T64" fmla="*/ 142 w 56"/>
                    <a:gd name="T65" fmla="*/ 125 h 97"/>
                    <a:gd name="T66" fmla="*/ 145 w 56"/>
                    <a:gd name="T67" fmla="*/ 99 h 97"/>
                    <a:gd name="T68" fmla="*/ 142 w 56"/>
                    <a:gd name="T69" fmla="*/ 80 h 97"/>
                    <a:gd name="T70" fmla="*/ 147 w 56"/>
                    <a:gd name="T71" fmla="*/ 67 h 9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56" h="97">
                      <a:moveTo>
                        <a:pt x="55" y="25"/>
                      </a:moveTo>
                      <a:cubicBezTo>
                        <a:pt x="48" y="19"/>
                        <a:pt x="41" y="12"/>
                        <a:pt x="38" y="11"/>
                      </a:cubicBezTo>
                      <a:cubicBezTo>
                        <a:pt x="33" y="10"/>
                        <a:pt x="32" y="7"/>
                        <a:pt x="32" y="5"/>
                      </a:cubicBezTo>
                      <a:cubicBezTo>
                        <a:pt x="32" y="4"/>
                        <a:pt x="25" y="1"/>
                        <a:pt x="20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0" y="0"/>
                        <a:pt x="20" y="1"/>
                        <a:pt x="21" y="1"/>
                      </a:cubicBezTo>
                      <a:cubicBezTo>
                        <a:pt x="22" y="2"/>
                        <a:pt x="24" y="1"/>
                        <a:pt x="23" y="4"/>
                      </a:cubicBezTo>
                      <a:cubicBezTo>
                        <a:pt x="21" y="8"/>
                        <a:pt x="16" y="21"/>
                        <a:pt x="14" y="26"/>
                      </a:cubicBezTo>
                      <a:cubicBezTo>
                        <a:pt x="13" y="31"/>
                        <a:pt x="9" y="37"/>
                        <a:pt x="10" y="39"/>
                      </a:cubicBezTo>
                      <a:cubicBezTo>
                        <a:pt x="10" y="42"/>
                        <a:pt x="10" y="40"/>
                        <a:pt x="7" y="45"/>
                      </a:cubicBezTo>
                      <a:cubicBezTo>
                        <a:pt x="3" y="49"/>
                        <a:pt x="0" y="52"/>
                        <a:pt x="3" y="57"/>
                      </a:cubicBezTo>
                      <a:cubicBezTo>
                        <a:pt x="3" y="57"/>
                        <a:pt x="6" y="59"/>
                        <a:pt x="6" y="60"/>
                      </a:cubicBezTo>
                      <a:cubicBezTo>
                        <a:pt x="7" y="61"/>
                        <a:pt x="11" y="61"/>
                        <a:pt x="12" y="63"/>
                      </a:cubicBezTo>
                      <a:cubicBezTo>
                        <a:pt x="13" y="64"/>
                        <a:pt x="13" y="65"/>
                        <a:pt x="15" y="66"/>
                      </a:cubicBezTo>
                      <a:cubicBezTo>
                        <a:pt x="17" y="66"/>
                        <a:pt x="20" y="64"/>
                        <a:pt x="20" y="67"/>
                      </a:cubicBezTo>
                      <a:cubicBezTo>
                        <a:pt x="20" y="70"/>
                        <a:pt x="19" y="73"/>
                        <a:pt x="19" y="73"/>
                      </a:cubicBezTo>
                      <a:cubicBezTo>
                        <a:pt x="19" y="73"/>
                        <a:pt x="17" y="74"/>
                        <a:pt x="16" y="75"/>
                      </a:cubicBezTo>
                      <a:cubicBezTo>
                        <a:pt x="14" y="75"/>
                        <a:pt x="11" y="76"/>
                        <a:pt x="12" y="78"/>
                      </a:cubicBezTo>
                      <a:cubicBezTo>
                        <a:pt x="12" y="80"/>
                        <a:pt x="13" y="82"/>
                        <a:pt x="16" y="82"/>
                      </a:cubicBezTo>
                      <a:cubicBezTo>
                        <a:pt x="19" y="81"/>
                        <a:pt x="22" y="82"/>
                        <a:pt x="22" y="82"/>
                      </a:cubicBezTo>
                      <a:cubicBezTo>
                        <a:pt x="22" y="82"/>
                        <a:pt x="24" y="86"/>
                        <a:pt x="24" y="86"/>
                      </a:cubicBezTo>
                      <a:cubicBezTo>
                        <a:pt x="24" y="87"/>
                        <a:pt x="22" y="91"/>
                        <a:pt x="24" y="94"/>
                      </a:cubicBezTo>
                      <a:cubicBezTo>
                        <a:pt x="24" y="94"/>
                        <a:pt x="24" y="94"/>
                        <a:pt x="24" y="94"/>
                      </a:cubicBezTo>
                      <a:cubicBezTo>
                        <a:pt x="25" y="95"/>
                        <a:pt x="28" y="97"/>
                        <a:pt x="32" y="97"/>
                      </a:cubicBezTo>
                      <a:cubicBezTo>
                        <a:pt x="36" y="97"/>
                        <a:pt x="38" y="97"/>
                        <a:pt x="41" y="96"/>
                      </a:cubicBezTo>
                      <a:cubicBezTo>
                        <a:pt x="44" y="95"/>
                        <a:pt x="47" y="94"/>
                        <a:pt x="49" y="91"/>
                      </a:cubicBezTo>
                      <a:cubicBezTo>
                        <a:pt x="50" y="88"/>
                        <a:pt x="50" y="86"/>
                        <a:pt x="52" y="84"/>
                      </a:cubicBezTo>
                      <a:cubicBezTo>
                        <a:pt x="54" y="82"/>
                        <a:pt x="56" y="81"/>
                        <a:pt x="56" y="81"/>
                      </a:cubicBezTo>
                      <a:cubicBezTo>
                        <a:pt x="56" y="81"/>
                        <a:pt x="55" y="78"/>
                        <a:pt x="54" y="77"/>
                      </a:cubicBezTo>
                      <a:cubicBezTo>
                        <a:pt x="54" y="76"/>
                        <a:pt x="52" y="74"/>
                        <a:pt x="50" y="73"/>
                      </a:cubicBezTo>
                      <a:cubicBezTo>
                        <a:pt x="49" y="71"/>
                        <a:pt x="47" y="68"/>
                        <a:pt x="48" y="65"/>
                      </a:cubicBezTo>
                      <a:cubicBezTo>
                        <a:pt x="50" y="62"/>
                        <a:pt x="51" y="56"/>
                        <a:pt x="51" y="56"/>
                      </a:cubicBezTo>
                      <a:cubicBezTo>
                        <a:pt x="51" y="55"/>
                        <a:pt x="53" y="51"/>
                        <a:pt x="53" y="47"/>
                      </a:cubicBezTo>
                      <a:cubicBezTo>
                        <a:pt x="53" y="44"/>
                        <a:pt x="55" y="40"/>
                        <a:pt x="54" y="37"/>
                      </a:cubicBezTo>
                      <a:cubicBezTo>
                        <a:pt x="53" y="34"/>
                        <a:pt x="51" y="33"/>
                        <a:pt x="53" y="30"/>
                      </a:cubicBezTo>
                      <a:cubicBezTo>
                        <a:pt x="54" y="28"/>
                        <a:pt x="55" y="27"/>
                        <a:pt x="55" y="25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4" name="Freeform 57">
                  <a:extLst>
                    <a:ext uri="{FF2B5EF4-FFF2-40B4-BE49-F238E27FC236}">
                      <a16:creationId xmlns:a16="http://schemas.microsoft.com/office/drawing/2014/main" id="{1C77F4B8-12C0-454A-A04C-AD75BA4AD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4619" y="2622088"/>
                  <a:ext cx="519050" cy="424366"/>
                </a:xfrm>
                <a:custGeom>
                  <a:avLst/>
                  <a:gdLst>
                    <a:gd name="T0" fmla="*/ 275 w 107"/>
                    <a:gd name="T1" fmla="*/ 46 h 84"/>
                    <a:gd name="T2" fmla="*/ 273 w 107"/>
                    <a:gd name="T3" fmla="*/ 64 h 84"/>
                    <a:gd name="T4" fmla="*/ 273 w 107"/>
                    <a:gd name="T5" fmla="*/ 88 h 84"/>
                    <a:gd name="T6" fmla="*/ 275 w 107"/>
                    <a:gd name="T7" fmla="*/ 104 h 84"/>
                    <a:gd name="T8" fmla="*/ 286 w 107"/>
                    <a:gd name="T9" fmla="*/ 118 h 84"/>
                    <a:gd name="T10" fmla="*/ 281 w 107"/>
                    <a:gd name="T11" fmla="*/ 129 h 84"/>
                    <a:gd name="T12" fmla="*/ 246 w 107"/>
                    <a:gd name="T13" fmla="*/ 142 h 84"/>
                    <a:gd name="T14" fmla="*/ 200 w 107"/>
                    <a:gd name="T15" fmla="*/ 147 h 84"/>
                    <a:gd name="T16" fmla="*/ 171 w 107"/>
                    <a:gd name="T17" fmla="*/ 161 h 84"/>
                    <a:gd name="T18" fmla="*/ 69 w 107"/>
                    <a:gd name="T19" fmla="*/ 225 h 84"/>
                    <a:gd name="T20" fmla="*/ 48 w 107"/>
                    <a:gd name="T21" fmla="*/ 225 h 84"/>
                    <a:gd name="T22" fmla="*/ 29 w 107"/>
                    <a:gd name="T23" fmla="*/ 214 h 84"/>
                    <a:gd name="T24" fmla="*/ 29 w 107"/>
                    <a:gd name="T25" fmla="*/ 212 h 84"/>
                    <a:gd name="T26" fmla="*/ 32 w 107"/>
                    <a:gd name="T27" fmla="*/ 204 h 84"/>
                    <a:gd name="T28" fmla="*/ 27 w 107"/>
                    <a:gd name="T29" fmla="*/ 193 h 84"/>
                    <a:gd name="T30" fmla="*/ 16 w 107"/>
                    <a:gd name="T31" fmla="*/ 179 h 84"/>
                    <a:gd name="T32" fmla="*/ 11 w 107"/>
                    <a:gd name="T33" fmla="*/ 169 h 84"/>
                    <a:gd name="T34" fmla="*/ 5 w 107"/>
                    <a:gd name="T35" fmla="*/ 158 h 84"/>
                    <a:gd name="T36" fmla="*/ 11 w 107"/>
                    <a:gd name="T37" fmla="*/ 150 h 84"/>
                    <a:gd name="T38" fmla="*/ 21 w 107"/>
                    <a:gd name="T39" fmla="*/ 137 h 84"/>
                    <a:gd name="T40" fmla="*/ 11 w 107"/>
                    <a:gd name="T41" fmla="*/ 126 h 84"/>
                    <a:gd name="T42" fmla="*/ 0 w 107"/>
                    <a:gd name="T43" fmla="*/ 126 h 84"/>
                    <a:gd name="T44" fmla="*/ 24 w 107"/>
                    <a:gd name="T45" fmla="*/ 104 h 84"/>
                    <a:gd name="T46" fmla="*/ 48 w 107"/>
                    <a:gd name="T47" fmla="*/ 104 h 84"/>
                    <a:gd name="T48" fmla="*/ 61 w 107"/>
                    <a:gd name="T49" fmla="*/ 94 h 84"/>
                    <a:gd name="T50" fmla="*/ 56 w 107"/>
                    <a:gd name="T51" fmla="*/ 75 h 84"/>
                    <a:gd name="T52" fmla="*/ 64 w 107"/>
                    <a:gd name="T53" fmla="*/ 51 h 84"/>
                    <a:gd name="T54" fmla="*/ 83 w 107"/>
                    <a:gd name="T55" fmla="*/ 35 h 84"/>
                    <a:gd name="T56" fmla="*/ 88 w 107"/>
                    <a:gd name="T57" fmla="*/ 21 h 84"/>
                    <a:gd name="T58" fmla="*/ 120 w 107"/>
                    <a:gd name="T59" fmla="*/ 5 h 84"/>
                    <a:gd name="T60" fmla="*/ 134 w 107"/>
                    <a:gd name="T61" fmla="*/ 3 h 84"/>
                    <a:gd name="T62" fmla="*/ 158 w 107"/>
                    <a:gd name="T63" fmla="*/ 11 h 84"/>
                    <a:gd name="T64" fmla="*/ 176 w 107"/>
                    <a:gd name="T65" fmla="*/ 8 h 84"/>
                    <a:gd name="T66" fmla="*/ 195 w 107"/>
                    <a:gd name="T67" fmla="*/ 13 h 84"/>
                    <a:gd name="T68" fmla="*/ 206 w 107"/>
                    <a:gd name="T69" fmla="*/ 19 h 84"/>
                    <a:gd name="T70" fmla="*/ 219 w 107"/>
                    <a:gd name="T71" fmla="*/ 13 h 84"/>
                    <a:gd name="T72" fmla="*/ 235 w 107"/>
                    <a:gd name="T73" fmla="*/ 11 h 84"/>
                    <a:gd name="T74" fmla="*/ 249 w 107"/>
                    <a:gd name="T75" fmla="*/ 19 h 84"/>
                    <a:gd name="T76" fmla="*/ 265 w 107"/>
                    <a:gd name="T77" fmla="*/ 38 h 84"/>
                    <a:gd name="T78" fmla="*/ 275 w 107"/>
                    <a:gd name="T79" fmla="*/ 46 h 8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07" h="84">
                      <a:moveTo>
                        <a:pt x="103" y="17"/>
                      </a:moveTo>
                      <a:cubicBezTo>
                        <a:pt x="103" y="20"/>
                        <a:pt x="102" y="23"/>
                        <a:pt x="102" y="24"/>
                      </a:cubicBezTo>
                      <a:cubicBezTo>
                        <a:pt x="101" y="27"/>
                        <a:pt x="102" y="33"/>
                        <a:pt x="102" y="33"/>
                      </a:cubicBezTo>
                      <a:cubicBezTo>
                        <a:pt x="102" y="33"/>
                        <a:pt x="101" y="38"/>
                        <a:pt x="103" y="39"/>
                      </a:cubicBezTo>
                      <a:cubicBezTo>
                        <a:pt x="105" y="39"/>
                        <a:pt x="107" y="44"/>
                        <a:pt x="107" y="44"/>
                      </a:cubicBezTo>
                      <a:cubicBezTo>
                        <a:pt x="105" y="48"/>
                        <a:pt x="105" y="48"/>
                        <a:pt x="105" y="48"/>
                      </a:cubicBezTo>
                      <a:cubicBezTo>
                        <a:pt x="92" y="53"/>
                        <a:pt x="92" y="53"/>
                        <a:pt x="92" y="53"/>
                      </a:cubicBezTo>
                      <a:cubicBezTo>
                        <a:pt x="92" y="53"/>
                        <a:pt x="80" y="53"/>
                        <a:pt x="75" y="55"/>
                      </a:cubicBezTo>
                      <a:cubicBezTo>
                        <a:pt x="71" y="56"/>
                        <a:pt x="69" y="56"/>
                        <a:pt x="64" y="60"/>
                      </a:cubicBezTo>
                      <a:cubicBezTo>
                        <a:pt x="60" y="64"/>
                        <a:pt x="26" y="84"/>
                        <a:pt x="26" y="84"/>
                      </a:cubicBezTo>
                      <a:cubicBezTo>
                        <a:pt x="18" y="84"/>
                        <a:pt x="18" y="84"/>
                        <a:pt x="18" y="84"/>
                      </a:cubicBezTo>
                      <a:cubicBezTo>
                        <a:pt x="11" y="80"/>
                        <a:pt x="11" y="80"/>
                        <a:pt x="11" y="80"/>
                      </a:cubicBezTo>
                      <a:cubicBezTo>
                        <a:pt x="11" y="79"/>
                        <a:pt x="11" y="79"/>
                        <a:pt x="11" y="79"/>
                      </a:cubicBezTo>
                      <a:cubicBezTo>
                        <a:pt x="11" y="78"/>
                        <a:pt x="11" y="77"/>
                        <a:pt x="12" y="76"/>
                      </a:cubicBezTo>
                      <a:cubicBezTo>
                        <a:pt x="14" y="74"/>
                        <a:pt x="12" y="73"/>
                        <a:pt x="10" y="72"/>
                      </a:cubicBezTo>
                      <a:cubicBezTo>
                        <a:pt x="8" y="71"/>
                        <a:pt x="6" y="69"/>
                        <a:pt x="6" y="67"/>
                      </a:cubicBezTo>
                      <a:cubicBezTo>
                        <a:pt x="5" y="65"/>
                        <a:pt x="5" y="63"/>
                        <a:pt x="4" y="63"/>
                      </a:cubicBezTo>
                      <a:cubicBezTo>
                        <a:pt x="2" y="64"/>
                        <a:pt x="2" y="60"/>
                        <a:pt x="2" y="59"/>
                      </a:cubicBezTo>
                      <a:cubicBezTo>
                        <a:pt x="2" y="57"/>
                        <a:pt x="2" y="57"/>
                        <a:pt x="4" y="56"/>
                      </a:cubicBezTo>
                      <a:cubicBezTo>
                        <a:pt x="7" y="55"/>
                        <a:pt x="8" y="52"/>
                        <a:pt x="8" y="51"/>
                      </a:cubicBezTo>
                      <a:cubicBezTo>
                        <a:pt x="7" y="50"/>
                        <a:pt x="6" y="47"/>
                        <a:pt x="4" y="47"/>
                      </a:cubicBezTo>
                      <a:cubicBezTo>
                        <a:pt x="2" y="48"/>
                        <a:pt x="0" y="47"/>
                        <a:pt x="0" y="47"/>
                      </a:cubicBezTo>
                      <a:cubicBezTo>
                        <a:pt x="2" y="44"/>
                        <a:pt x="7" y="40"/>
                        <a:pt x="9" y="39"/>
                      </a:cubicBezTo>
                      <a:cubicBezTo>
                        <a:pt x="13" y="39"/>
                        <a:pt x="15" y="40"/>
                        <a:pt x="18" y="39"/>
                      </a:cubicBezTo>
                      <a:cubicBezTo>
                        <a:pt x="22" y="37"/>
                        <a:pt x="22" y="36"/>
                        <a:pt x="23" y="35"/>
                      </a:cubicBezTo>
                      <a:cubicBezTo>
                        <a:pt x="24" y="34"/>
                        <a:pt x="23" y="32"/>
                        <a:pt x="21" y="28"/>
                      </a:cubicBezTo>
                      <a:cubicBezTo>
                        <a:pt x="19" y="23"/>
                        <a:pt x="22" y="21"/>
                        <a:pt x="24" y="19"/>
                      </a:cubicBezTo>
                      <a:cubicBezTo>
                        <a:pt x="27" y="17"/>
                        <a:pt x="29" y="15"/>
                        <a:pt x="31" y="13"/>
                      </a:cubicBezTo>
                      <a:cubicBezTo>
                        <a:pt x="34" y="11"/>
                        <a:pt x="35" y="9"/>
                        <a:pt x="33" y="8"/>
                      </a:cubicBezTo>
                      <a:cubicBezTo>
                        <a:pt x="38" y="11"/>
                        <a:pt x="42" y="5"/>
                        <a:pt x="45" y="2"/>
                      </a:cubicBezTo>
                      <a:cubicBezTo>
                        <a:pt x="47" y="0"/>
                        <a:pt x="47" y="0"/>
                        <a:pt x="50" y="1"/>
                      </a:cubicBezTo>
                      <a:cubicBezTo>
                        <a:pt x="53" y="1"/>
                        <a:pt x="56" y="3"/>
                        <a:pt x="59" y="4"/>
                      </a:cubicBezTo>
                      <a:cubicBezTo>
                        <a:pt x="61" y="5"/>
                        <a:pt x="63" y="3"/>
                        <a:pt x="66" y="3"/>
                      </a:cubicBezTo>
                      <a:cubicBezTo>
                        <a:pt x="69" y="3"/>
                        <a:pt x="71" y="3"/>
                        <a:pt x="73" y="5"/>
                      </a:cubicBezTo>
                      <a:cubicBezTo>
                        <a:pt x="74" y="7"/>
                        <a:pt x="76" y="6"/>
                        <a:pt x="77" y="7"/>
                      </a:cubicBezTo>
                      <a:cubicBezTo>
                        <a:pt x="78" y="7"/>
                        <a:pt x="80" y="5"/>
                        <a:pt x="82" y="5"/>
                      </a:cubicBezTo>
                      <a:cubicBezTo>
                        <a:pt x="83" y="5"/>
                        <a:pt x="86" y="5"/>
                        <a:pt x="88" y="4"/>
                      </a:cubicBezTo>
                      <a:cubicBezTo>
                        <a:pt x="91" y="2"/>
                        <a:pt x="91" y="5"/>
                        <a:pt x="93" y="7"/>
                      </a:cubicBezTo>
                      <a:cubicBezTo>
                        <a:pt x="95" y="9"/>
                        <a:pt x="97" y="11"/>
                        <a:pt x="99" y="14"/>
                      </a:cubicBezTo>
                      <a:cubicBezTo>
                        <a:pt x="100" y="17"/>
                        <a:pt x="102" y="18"/>
                        <a:pt x="103" y="1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5" name="Freeform 58">
                  <a:extLst>
                    <a:ext uri="{FF2B5EF4-FFF2-40B4-BE49-F238E27FC236}">
                      <a16:creationId xmlns:a16="http://schemas.microsoft.com/office/drawing/2014/main" id="{7D53F6FF-5C82-428A-A941-4900968B57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14400" y="2703188"/>
                  <a:ext cx="515421" cy="699732"/>
                </a:xfrm>
                <a:custGeom>
                  <a:avLst/>
                  <a:gdLst>
                    <a:gd name="T0" fmla="*/ 88 w 106"/>
                    <a:gd name="T1" fmla="*/ 371 h 139"/>
                    <a:gd name="T2" fmla="*/ 104 w 106"/>
                    <a:gd name="T3" fmla="*/ 360 h 139"/>
                    <a:gd name="T4" fmla="*/ 121 w 106"/>
                    <a:gd name="T5" fmla="*/ 336 h 139"/>
                    <a:gd name="T6" fmla="*/ 142 w 106"/>
                    <a:gd name="T7" fmla="*/ 318 h 139"/>
                    <a:gd name="T8" fmla="*/ 150 w 106"/>
                    <a:gd name="T9" fmla="*/ 299 h 139"/>
                    <a:gd name="T10" fmla="*/ 163 w 106"/>
                    <a:gd name="T11" fmla="*/ 262 h 139"/>
                    <a:gd name="T12" fmla="*/ 196 w 106"/>
                    <a:gd name="T13" fmla="*/ 235 h 139"/>
                    <a:gd name="T14" fmla="*/ 209 w 106"/>
                    <a:gd name="T15" fmla="*/ 219 h 139"/>
                    <a:gd name="T16" fmla="*/ 225 w 106"/>
                    <a:gd name="T17" fmla="*/ 203 h 139"/>
                    <a:gd name="T18" fmla="*/ 241 w 106"/>
                    <a:gd name="T19" fmla="*/ 184 h 139"/>
                    <a:gd name="T20" fmla="*/ 263 w 106"/>
                    <a:gd name="T21" fmla="*/ 165 h 139"/>
                    <a:gd name="T22" fmla="*/ 263 w 106"/>
                    <a:gd name="T23" fmla="*/ 147 h 139"/>
                    <a:gd name="T24" fmla="*/ 246 w 106"/>
                    <a:gd name="T25" fmla="*/ 128 h 139"/>
                    <a:gd name="T26" fmla="*/ 241 w 106"/>
                    <a:gd name="T27" fmla="*/ 120 h 139"/>
                    <a:gd name="T28" fmla="*/ 249 w 106"/>
                    <a:gd name="T29" fmla="*/ 109 h 139"/>
                    <a:gd name="T30" fmla="*/ 257 w 106"/>
                    <a:gd name="T31" fmla="*/ 99 h 139"/>
                    <a:gd name="T32" fmla="*/ 273 w 106"/>
                    <a:gd name="T33" fmla="*/ 96 h 139"/>
                    <a:gd name="T34" fmla="*/ 284 w 106"/>
                    <a:gd name="T35" fmla="*/ 99 h 139"/>
                    <a:gd name="T36" fmla="*/ 284 w 106"/>
                    <a:gd name="T37" fmla="*/ 99 h 139"/>
                    <a:gd name="T38" fmla="*/ 284 w 106"/>
                    <a:gd name="T39" fmla="*/ 99 h 139"/>
                    <a:gd name="T40" fmla="*/ 284 w 106"/>
                    <a:gd name="T41" fmla="*/ 77 h 139"/>
                    <a:gd name="T42" fmla="*/ 279 w 106"/>
                    <a:gd name="T43" fmla="*/ 67 h 139"/>
                    <a:gd name="T44" fmla="*/ 263 w 106"/>
                    <a:gd name="T45" fmla="*/ 67 h 139"/>
                    <a:gd name="T46" fmla="*/ 252 w 106"/>
                    <a:gd name="T47" fmla="*/ 56 h 139"/>
                    <a:gd name="T48" fmla="*/ 263 w 106"/>
                    <a:gd name="T49" fmla="*/ 48 h 139"/>
                    <a:gd name="T50" fmla="*/ 271 w 106"/>
                    <a:gd name="T51" fmla="*/ 45 h 139"/>
                    <a:gd name="T52" fmla="*/ 273 w 106"/>
                    <a:gd name="T53" fmla="*/ 27 h 139"/>
                    <a:gd name="T54" fmla="*/ 260 w 106"/>
                    <a:gd name="T55" fmla="*/ 24 h 139"/>
                    <a:gd name="T56" fmla="*/ 252 w 106"/>
                    <a:gd name="T57" fmla="*/ 16 h 139"/>
                    <a:gd name="T58" fmla="*/ 236 w 106"/>
                    <a:gd name="T59" fmla="*/ 8 h 139"/>
                    <a:gd name="T60" fmla="*/ 228 w 106"/>
                    <a:gd name="T61" fmla="*/ 0 h 139"/>
                    <a:gd name="T62" fmla="*/ 212 w 106"/>
                    <a:gd name="T63" fmla="*/ 3 h 139"/>
                    <a:gd name="T64" fmla="*/ 209 w 106"/>
                    <a:gd name="T65" fmla="*/ 3 h 139"/>
                    <a:gd name="T66" fmla="*/ 209 w 106"/>
                    <a:gd name="T67" fmla="*/ 3 h 139"/>
                    <a:gd name="T68" fmla="*/ 206 w 106"/>
                    <a:gd name="T69" fmla="*/ 21 h 139"/>
                    <a:gd name="T70" fmla="*/ 206 w 106"/>
                    <a:gd name="T71" fmla="*/ 45 h 139"/>
                    <a:gd name="T72" fmla="*/ 209 w 106"/>
                    <a:gd name="T73" fmla="*/ 61 h 139"/>
                    <a:gd name="T74" fmla="*/ 220 w 106"/>
                    <a:gd name="T75" fmla="*/ 75 h 139"/>
                    <a:gd name="T76" fmla="*/ 214 w 106"/>
                    <a:gd name="T77" fmla="*/ 85 h 139"/>
                    <a:gd name="T78" fmla="*/ 180 w 106"/>
                    <a:gd name="T79" fmla="*/ 99 h 139"/>
                    <a:gd name="T80" fmla="*/ 134 w 106"/>
                    <a:gd name="T81" fmla="*/ 104 h 139"/>
                    <a:gd name="T82" fmla="*/ 104 w 106"/>
                    <a:gd name="T83" fmla="*/ 117 h 139"/>
                    <a:gd name="T84" fmla="*/ 3 w 106"/>
                    <a:gd name="T85" fmla="*/ 181 h 139"/>
                    <a:gd name="T86" fmla="*/ 3 w 106"/>
                    <a:gd name="T87" fmla="*/ 181 h 139"/>
                    <a:gd name="T88" fmla="*/ 11 w 106"/>
                    <a:gd name="T89" fmla="*/ 208 h 139"/>
                    <a:gd name="T90" fmla="*/ 11 w 106"/>
                    <a:gd name="T91" fmla="*/ 243 h 139"/>
                    <a:gd name="T92" fmla="*/ 43 w 106"/>
                    <a:gd name="T93" fmla="*/ 262 h 139"/>
                    <a:gd name="T94" fmla="*/ 56 w 106"/>
                    <a:gd name="T95" fmla="*/ 288 h 139"/>
                    <a:gd name="T96" fmla="*/ 102 w 106"/>
                    <a:gd name="T97" fmla="*/ 304 h 139"/>
                    <a:gd name="T98" fmla="*/ 94 w 106"/>
                    <a:gd name="T99" fmla="*/ 326 h 139"/>
                    <a:gd name="T100" fmla="*/ 78 w 106"/>
                    <a:gd name="T101" fmla="*/ 344 h 139"/>
                    <a:gd name="T102" fmla="*/ 88 w 106"/>
                    <a:gd name="T103" fmla="*/ 371 h 13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106" h="139">
                      <a:moveTo>
                        <a:pt x="33" y="139"/>
                      </a:moveTo>
                      <a:cubicBezTo>
                        <a:pt x="34" y="138"/>
                        <a:pt x="38" y="137"/>
                        <a:pt x="39" y="135"/>
                      </a:cubicBezTo>
                      <a:cubicBezTo>
                        <a:pt x="40" y="132"/>
                        <a:pt x="44" y="128"/>
                        <a:pt x="45" y="126"/>
                      </a:cubicBezTo>
                      <a:cubicBezTo>
                        <a:pt x="47" y="124"/>
                        <a:pt x="51" y="121"/>
                        <a:pt x="53" y="119"/>
                      </a:cubicBezTo>
                      <a:cubicBezTo>
                        <a:pt x="55" y="117"/>
                        <a:pt x="56" y="115"/>
                        <a:pt x="56" y="112"/>
                      </a:cubicBezTo>
                      <a:cubicBezTo>
                        <a:pt x="56" y="109"/>
                        <a:pt x="55" y="101"/>
                        <a:pt x="61" y="98"/>
                      </a:cubicBezTo>
                      <a:cubicBezTo>
                        <a:pt x="67" y="95"/>
                        <a:pt x="71" y="90"/>
                        <a:pt x="73" y="88"/>
                      </a:cubicBezTo>
                      <a:cubicBezTo>
                        <a:pt x="74" y="86"/>
                        <a:pt x="77" y="84"/>
                        <a:pt x="78" y="82"/>
                      </a:cubicBezTo>
                      <a:cubicBezTo>
                        <a:pt x="80" y="80"/>
                        <a:pt x="84" y="76"/>
                        <a:pt x="84" y="76"/>
                      </a:cubicBezTo>
                      <a:cubicBezTo>
                        <a:pt x="84" y="76"/>
                        <a:pt x="87" y="72"/>
                        <a:pt x="90" y="69"/>
                      </a:cubicBezTo>
                      <a:cubicBezTo>
                        <a:pt x="94" y="66"/>
                        <a:pt x="98" y="62"/>
                        <a:pt x="98" y="62"/>
                      </a:cubicBezTo>
                      <a:cubicBezTo>
                        <a:pt x="98" y="62"/>
                        <a:pt x="99" y="57"/>
                        <a:pt x="98" y="55"/>
                      </a:cubicBezTo>
                      <a:cubicBezTo>
                        <a:pt x="98" y="53"/>
                        <a:pt x="93" y="49"/>
                        <a:pt x="92" y="48"/>
                      </a:cubicBezTo>
                      <a:cubicBezTo>
                        <a:pt x="91" y="46"/>
                        <a:pt x="90" y="45"/>
                        <a:pt x="90" y="45"/>
                      </a:cubicBezTo>
                      <a:cubicBezTo>
                        <a:pt x="90" y="45"/>
                        <a:pt x="92" y="44"/>
                        <a:pt x="93" y="41"/>
                      </a:cubicBezTo>
                      <a:cubicBezTo>
                        <a:pt x="94" y="38"/>
                        <a:pt x="94" y="37"/>
                        <a:pt x="96" y="37"/>
                      </a:cubicBezTo>
                      <a:cubicBezTo>
                        <a:pt x="98" y="36"/>
                        <a:pt x="100" y="37"/>
                        <a:pt x="102" y="36"/>
                      </a:cubicBezTo>
                      <a:cubicBezTo>
                        <a:pt x="104" y="35"/>
                        <a:pt x="106" y="37"/>
                        <a:pt x="106" y="37"/>
                      </a:cubicBezTo>
                      <a:cubicBezTo>
                        <a:pt x="106" y="37"/>
                        <a:pt x="106" y="37"/>
                        <a:pt x="106" y="37"/>
                      </a:cubicBezTo>
                      <a:cubicBezTo>
                        <a:pt x="106" y="37"/>
                        <a:pt x="106" y="37"/>
                        <a:pt x="106" y="37"/>
                      </a:cubicBezTo>
                      <a:cubicBezTo>
                        <a:pt x="104" y="34"/>
                        <a:pt x="106" y="30"/>
                        <a:pt x="106" y="29"/>
                      </a:cubicBezTo>
                      <a:cubicBezTo>
                        <a:pt x="106" y="29"/>
                        <a:pt x="104" y="25"/>
                        <a:pt x="104" y="25"/>
                      </a:cubicBezTo>
                      <a:cubicBezTo>
                        <a:pt x="104" y="25"/>
                        <a:pt x="101" y="24"/>
                        <a:pt x="98" y="25"/>
                      </a:cubicBezTo>
                      <a:cubicBezTo>
                        <a:pt x="95" y="25"/>
                        <a:pt x="94" y="23"/>
                        <a:pt x="94" y="21"/>
                      </a:cubicBezTo>
                      <a:cubicBezTo>
                        <a:pt x="93" y="19"/>
                        <a:pt x="96" y="18"/>
                        <a:pt x="98" y="18"/>
                      </a:cubicBezTo>
                      <a:cubicBezTo>
                        <a:pt x="99" y="17"/>
                        <a:pt x="101" y="17"/>
                        <a:pt x="101" y="17"/>
                      </a:cubicBezTo>
                      <a:cubicBezTo>
                        <a:pt x="101" y="17"/>
                        <a:pt x="102" y="13"/>
                        <a:pt x="102" y="10"/>
                      </a:cubicBezTo>
                      <a:cubicBezTo>
                        <a:pt x="102" y="7"/>
                        <a:pt x="99" y="9"/>
                        <a:pt x="97" y="9"/>
                      </a:cubicBezTo>
                      <a:cubicBezTo>
                        <a:pt x="95" y="8"/>
                        <a:pt x="95" y="7"/>
                        <a:pt x="94" y="6"/>
                      </a:cubicBezTo>
                      <a:cubicBezTo>
                        <a:pt x="93" y="4"/>
                        <a:pt x="89" y="4"/>
                        <a:pt x="88" y="3"/>
                      </a:cubicBezTo>
                      <a:cubicBezTo>
                        <a:pt x="88" y="2"/>
                        <a:pt x="85" y="0"/>
                        <a:pt x="85" y="0"/>
                      </a:cubicBezTo>
                      <a:cubicBezTo>
                        <a:pt x="85" y="0"/>
                        <a:pt x="82" y="0"/>
                        <a:pt x="79" y="1"/>
                      </a:cubicBezTo>
                      <a:cubicBezTo>
                        <a:pt x="79" y="1"/>
                        <a:pt x="79" y="1"/>
                        <a:pt x="78" y="1"/>
                      </a:cubicBezTo>
                      <a:cubicBezTo>
                        <a:pt x="78" y="1"/>
                        <a:pt x="78" y="1"/>
                        <a:pt x="78" y="1"/>
                      </a:cubicBezTo>
                      <a:cubicBezTo>
                        <a:pt x="78" y="4"/>
                        <a:pt x="77" y="7"/>
                        <a:pt x="77" y="8"/>
                      </a:cubicBezTo>
                      <a:cubicBezTo>
                        <a:pt x="76" y="11"/>
                        <a:pt x="77" y="17"/>
                        <a:pt x="77" y="17"/>
                      </a:cubicBezTo>
                      <a:cubicBezTo>
                        <a:pt x="77" y="17"/>
                        <a:pt x="76" y="22"/>
                        <a:pt x="78" y="23"/>
                      </a:cubicBezTo>
                      <a:cubicBezTo>
                        <a:pt x="80" y="23"/>
                        <a:pt x="82" y="28"/>
                        <a:pt x="82" y="28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67" y="37"/>
                        <a:pt x="55" y="37"/>
                        <a:pt x="50" y="39"/>
                      </a:cubicBezTo>
                      <a:cubicBezTo>
                        <a:pt x="46" y="40"/>
                        <a:pt x="44" y="40"/>
                        <a:pt x="39" y="44"/>
                      </a:cubicBezTo>
                      <a:cubicBezTo>
                        <a:pt x="35" y="48"/>
                        <a:pt x="4" y="66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ubicBezTo>
                        <a:pt x="2" y="72"/>
                        <a:pt x="4" y="76"/>
                        <a:pt x="4" y="78"/>
                      </a:cubicBezTo>
                      <a:cubicBezTo>
                        <a:pt x="4" y="82"/>
                        <a:pt x="0" y="90"/>
                        <a:pt x="4" y="91"/>
                      </a:cubicBezTo>
                      <a:cubicBezTo>
                        <a:pt x="9" y="93"/>
                        <a:pt x="14" y="91"/>
                        <a:pt x="16" y="98"/>
                      </a:cubicBezTo>
                      <a:cubicBezTo>
                        <a:pt x="17" y="104"/>
                        <a:pt x="15" y="106"/>
                        <a:pt x="21" y="108"/>
                      </a:cubicBezTo>
                      <a:cubicBezTo>
                        <a:pt x="27" y="110"/>
                        <a:pt x="37" y="113"/>
                        <a:pt x="38" y="114"/>
                      </a:cubicBezTo>
                      <a:cubicBezTo>
                        <a:pt x="39" y="116"/>
                        <a:pt x="38" y="121"/>
                        <a:pt x="35" y="122"/>
                      </a:cubicBezTo>
                      <a:cubicBezTo>
                        <a:pt x="32" y="123"/>
                        <a:pt x="29" y="126"/>
                        <a:pt x="29" y="129"/>
                      </a:cubicBezTo>
                      <a:cubicBezTo>
                        <a:pt x="29" y="130"/>
                        <a:pt x="31" y="135"/>
                        <a:pt x="33" y="13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6" name="Freeform 59">
                  <a:extLst>
                    <a:ext uri="{FF2B5EF4-FFF2-40B4-BE49-F238E27FC236}">
                      <a16:creationId xmlns:a16="http://schemas.microsoft.com/office/drawing/2014/main" id="{62EF5B2C-43CF-42CB-8FDD-C299EE82E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0137" y="3020048"/>
                  <a:ext cx="344823" cy="584682"/>
                </a:xfrm>
                <a:custGeom>
                  <a:avLst/>
                  <a:gdLst>
                    <a:gd name="T0" fmla="*/ 174 w 71"/>
                    <a:gd name="T1" fmla="*/ 203 h 116"/>
                    <a:gd name="T2" fmla="*/ 163 w 71"/>
                    <a:gd name="T3" fmla="*/ 176 h 116"/>
                    <a:gd name="T4" fmla="*/ 179 w 71"/>
                    <a:gd name="T5" fmla="*/ 158 h 116"/>
                    <a:gd name="T6" fmla="*/ 187 w 71"/>
                    <a:gd name="T7" fmla="*/ 136 h 116"/>
                    <a:gd name="T8" fmla="*/ 142 w 71"/>
                    <a:gd name="T9" fmla="*/ 120 h 116"/>
                    <a:gd name="T10" fmla="*/ 128 w 71"/>
                    <a:gd name="T11" fmla="*/ 94 h 116"/>
                    <a:gd name="T12" fmla="*/ 96 w 71"/>
                    <a:gd name="T13" fmla="*/ 75 h 116"/>
                    <a:gd name="T14" fmla="*/ 96 w 71"/>
                    <a:gd name="T15" fmla="*/ 40 h 116"/>
                    <a:gd name="T16" fmla="*/ 88 w 71"/>
                    <a:gd name="T17" fmla="*/ 13 h 116"/>
                    <a:gd name="T18" fmla="*/ 88 w 71"/>
                    <a:gd name="T19" fmla="*/ 13 h 116"/>
                    <a:gd name="T20" fmla="*/ 88 w 71"/>
                    <a:gd name="T21" fmla="*/ 13 h 116"/>
                    <a:gd name="T22" fmla="*/ 67 w 71"/>
                    <a:gd name="T23" fmla="*/ 13 h 116"/>
                    <a:gd name="T24" fmla="*/ 48 w 71"/>
                    <a:gd name="T25" fmla="*/ 3 h 116"/>
                    <a:gd name="T26" fmla="*/ 48 w 71"/>
                    <a:gd name="T27" fmla="*/ 0 h 116"/>
                    <a:gd name="T28" fmla="*/ 48 w 71"/>
                    <a:gd name="T29" fmla="*/ 3 h 116"/>
                    <a:gd name="T30" fmla="*/ 37 w 71"/>
                    <a:gd name="T31" fmla="*/ 13 h 116"/>
                    <a:gd name="T32" fmla="*/ 29 w 71"/>
                    <a:gd name="T33" fmla="*/ 32 h 116"/>
                    <a:gd name="T34" fmla="*/ 27 w 71"/>
                    <a:gd name="T35" fmla="*/ 45 h 116"/>
                    <a:gd name="T36" fmla="*/ 13 w 71"/>
                    <a:gd name="T37" fmla="*/ 59 h 116"/>
                    <a:gd name="T38" fmla="*/ 0 w 71"/>
                    <a:gd name="T39" fmla="*/ 83 h 116"/>
                    <a:gd name="T40" fmla="*/ 8 w 71"/>
                    <a:gd name="T41" fmla="*/ 112 h 116"/>
                    <a:gd name="T42" fmla="*/ 27 w 71"/>
                    <a:gd name="T43" fmla="*/ 126 h 116"/>
                    <a:gd name="T44" fmla="*/ 37 w 71"/>
                    <a:gd name="T45" fmla="*/ 136 h 116"/>
                    <a:gd name="T46" fmla="*/ 24 w 71"/>
                    <a:gd name="T47" fmla="*/ 144 h 116"/>
                    <a:gd name="T48" fmla="*/ 19 w 71"/>
                    <a:gd name="T49" fmla="*/ 160 h 116"/>
                    <a:gd name="T50" fmla="*/ 27 w 71"/>
                    <a:gd name="T51" fmla="*/ 166 h 116"/>
                    <a:gd name="T52" fmla="*/ 29 w 71"/>
                    <a:gd name="T53" fmla="*/ 190 h 116"/>
                    <a:gd name="T54" fmla="*/ 37 w 71"/>
                    <a:gd name="T55" fmla="*/ 198 h 116"/>
                    <a:gd name="T56" fmla="*/ 29 w 71"/>
                    <a:gd name="T57" fmla="*/ 222 h 116"/>
                    <a:gd name="T58" fmla="*/ 32 w 71"/>
                    <a:gd name="T59" fmla="*/ 243 h 116"/>
                    <a:gd name="T60" fmla="*/ 16 w 71"/>
                    <a:gd name="T61" fmla="*/ 241 h 116"/>
                    <a:gd name="T62" fmla="*/ 27 w 71"/>
                    <a:gd name="T63" fmla="*/ 262 h 116"/>
                    <a:gd name="T64" fmla="*/ 43 w 71"/>
                    <a:gd name="T65" fmla="*/ 286 h 116"/>
                    <a:gd name="T66" fmla="*/ 62 w 71"/>
                    <a:gd name="T67" fmla="*/ 297 h 116"/>
                    <a:gd name="T68" fmla="*/ 83 w 71"/>
                    <a:gd name="T69" fmla="*/ 275 h 116"/>
                    <a:gd name="T70" fmla="*/ 96 w 71"/>
                    <a:gd name="T71" fmla="*/ 281 h 116"/>
                    <a:gd name="T72" fmla="*/ 104 w 71"/>
                    <a:gd name="T73" fmla="*/ 302 h 116"/>
                    <a:gd name="T74" fmla="*/ 136 w 71"/>
                    <a:gd name="T75" fmla="*/ 278 h 116"/>
                    <a:gd name="T76" fmla="*/ 155 w 71"/>
                    <a:gd name="T77" fmla="*/ 259 h 116"/>
                    <a:gd name="T78" fmla="*/ 171 w 71"/>
                    <a:gd name="T79" fmla="*/ 254 h 116"/>
                    <a:gd name="T80" fmla="*/ 171 w 71"/>
                    <a:gd name="T81" fmla="*/ 206 h 116"/>
                    <a:gd name="T82" fmla="*/ 174 w 71"/>
                    <a:gd name="T83" fmla="*/ 203 h 11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71" h="116">
                      <a:moveTo>
                        <a:pt x="65" y="76"/>
                      </a:moveTo>
                      <a:cubicBezTo>
                        <a:pt x="63" y="72"/>
                        <a:pt x="61" y="67"/>
                        <a:pt x="61" y="66"/>
                      </a:cubicBezTo>
                      <a:cubicBezTo>
                        <a:pt x="61" y="63"/>
                        <a:pt x="64" y="60"/>
                        <a:pt x="67" y="59"/>
                      </a:cubicBezTo>
                      <a:cubicBezTo>
                        <a:pt x="70" y="58"/>
                        <a:pt x="71" y="53"/>
                        <a:pt x="70" y="51"/>
                      </a:cubicBezTo>
                      <a:cubicBezTo>
                        <a:pt x="69" y="50"/>
                        <a:pt x="59" y="47"/>
                        <a:pt x="53" y="45"/>
                      </a:cubicBezTo>
                      <a:cubicBezTo>
                        <a:pt x="47" y="43"/>
                        <a:pt x="49" y="41"/>
                        <a:pt x="48" y="35"/>
                      </a:cubicBezTo>
                      <a:cubicBezTo>
                        <a:pt x="46" y="28"/>
                        <a:pt x="41" y="30"/>
                        <a:pt x="36" y="28"/>
                      </a:cubicBezTo>
                      <a:cubicBezTo>
                        <a:pt x="32" y="27"/>
                        <a:pt x="36" y="19"/>
                        <a:pt x="36" y="15"/>
                      </a:cubicBezTo>
                      <a:cubicBezTo>
                        <a:pt x="36" y="13"/>
                        <a:pt x="34" y="9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7" y="2"/>
                        <a:pt x="14" y="3"/>
                        <a:pt x="14" y="5"/>
                      </a:cubicBezTo>
                      <a:cubicBezTo>
                        <a:pt x="13" y="6"/>
                        <a:pt x="11" y="11"/>
                        <a:pt x="11" y="12"/>
                      </a:cubicBezTo>
                      <a:cubicBezTo>
                        <a:pt x="10" y="14"/>
                        <a:pt x="10" y="15"/>
                        <a:pt x="10" y="17"/>
                      </a:cubicBezTo>
                      <a:cubicBezTo>
                        <a:pt x="9" y="19"/>
                        <a:pt x="7" y="21"/>
                        <a:pt x="5" y="22"/>
                      </a:cubicBezTo>
                      <a:cubicBezTo>
                        <a:pt x="3" y="24"/>
                        <a:pt x="0" y="26"/>
                        <a:pt x="0" y="31"/>
                      </a:cubicBezTo>
                      <a:cubicBezTo>
                        <a:pt x="1" y="36"/>
                        <a:pt x="2" y="40"/>
                        <a:pt x="3" y="42"/>
                      </a:cubicBezTo>
                      <a:cubicBezTo>
                        <a:pt x="4" y="44"/>
                        <a:pt x="6" y="46"/>
                        <a:pt x="10" y="47"/>
                      </a:cubicBezTo>
                      <a:cubicBezTo>
                        <a:pt x="13" y="49"/>
                        <a:pt x="19" y="48"/>
                        <a:pt x="14" y="51"/>
                      </a:cubicBezTo>
                      <a:cubicBezTo>
                        <a:pt x="9" y="54"/>
                        <a:pt x="10" y="51"/>
                        <a:pt x="9" y="54"/>
                      </a:cubicBezTo>
                      <a:cubicBezTo>
                        <a:pt x="8" y="57"/>
                        <a:pt x="5" y="60"/>
                        <a:pt x="7" y="60"/>
                      </a:cubicBezTo>
                      <a:cubicBezTo>
                        <a:pt x="9" y="60"/>
                        <a:pt x="10" y="59"/>
                        <a:pt x="10" y="62"/>
                      </a:cubicBezTo>
                      <a:cubicBezTo>
                        <a:pt x="10" y="64"/>
                        <a:pt x="9" y="71"/>
                        <a:pt x="11" y="71"/>
                      </a:cubicBezTo>
                      <a:cubicBezTo>
                        <a:pt x="13" y="72"/>
                        <a:pt x="16" y="70"/>
                        <a:pt x="14" y="74"/>
                      </a:cubicBezTo>
                      <a:cubicBezTo>
                        <a:pt x="11" y="78"/>
                        <a:pt x="10" y="80"/>
                        <a:pt x="11" y="83"/>
                      </a:cubicBezTo>
                      <a:cubicBezTo>
                        <a:pt x="12" y="87"/>
                        <a:pt x="15" y="92"/>
                        <a:pt x="12" y="91"/>
                      </a:cubicBezTo>
                      <a:cubicBezTo>
                        <a:pt x="9" y="90"/>
                        <a:pt x="7" y="90"/>
                        <a:pt x="6" y="90"/>
                      </a:cubicBezTo>
                      <a:cubicBezTo>
                        <a:pt x="5" y="90"/>
                        <a:pt x="9" y="96"/>
                        <a:pt x="10" y="98"/>
                      </a:cubicBezTo>
                      <a:cubicBezTo>
                        <a:pt x="11" y="101"/>
                        <a:pt x="14" y="105"/>
                        <a:pt x="16" y="107"/>
                      </a:cubicBezTo>
                      <a:cubicBezTo>
                        <a:pt x="18" y="109"/>
                        <a:pt x="22" y="115"/>
                        <a:pt x="23" y="111"/>
                      </a:cubicBezTo>
                      <a:cubicBezTo>
                        <a:pt x="25" y="107"/>
                        <a:pt x="28" y="103"/>
                        <a:pt x="31" y="103"/>
                      </a:cubicBezTo>
                      <a:cubicBezTo>
                        <a:pt x="33" y="102"/>
                        <a:pt x="35" y="102"/>
                        <a:pt x="36" y="105"/>
                      </a:cubicBezTo>
                      <a:cubicBezTo>
                        <a:pt x="36" y="108"/>
                        <a:pt x="35" y="116"/>
                        <a:pt x="39" y="113"/>
                      </a:cubicBezTo>
                      <a:cubicBezTo>
                        <a:pt x="43" y="111"/>
                        <a:pt x="51" y="107"/>
                        <a:pt x="51" y="104"/>
                      </a:cubicBezTo>
                      <a:cubicBezTo>
                        <a:pt x="52" y="101"/>
                        <a:pt x="55" y="97"/>
                        <a:pt x="58" y="97"/>
                      </a:cubicBezTo>
                      <a:cubicBezTo>
                        <a:pt x="61" y="96"/>
                        <a:pt x="64" y="95"/>
                        <a:pt x="64" y="95"/>
                      </a:cubicBezTo>
                      <a:cubicBezTo>
                        <a:pt x="64" y="95"/>
                        <a:pt x="62" y="79"/>
                        <a:pt x="64" y="77"/>
                      </a:cubicBezTo>
                      <a:cubicBezTo>
                        <a:pt x="64" y="77"/>
                        <a:pt x="64" y="77"/>
                        <a:pt x="65" y="7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7" name="Freeform 61">
                  <a:extLst>
                    <a:ext uri="{FF2B5EF4-FFF2-40B4-BE49-F238E27FC236}">
                      <a16:creationId xmlns:a16="http://schemas.microsoft.com/office/drawing/2014/main" id="{44B97456-5421-488E-95CF-4D9AF2F23E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0542" y="3110181"/>
                  <a:ext cx="393825" cy="614859"/>
                </a:xfrm>
                <a:custGeom>
                  <a:avLst/>
                  <a:gdLst>
                    <a:gd name="T0" fmla="*/ 217 w 81"/>
                    <a:gd name="T1" fmla="*/ 302 h 122"/>
                    <a:gd name="T2" fmla="*/ 204 w 81"/>
                    <a:gd name="T3" fmla="*/ 297 h 122"/>
                    <a:gd name="T4" fmla="*/ 171 w 81"/>
                    <a:gd name="T5" fmla="*/ 299 h 122"/>
                    <a:gd name="T6" fmla="*/ 161 w 81"/>
                    <a:gd name="T7" fmla="*/ 321 h 122"/>
                    <a:gd name="T8" fmla="*/ 150 w 81"/>
                    <a:gd name="T9" fmla="*/ 326 h 122"/>
                    <a:gd name="T10" fmla="*/ 150 w 81"/>
                    <a:gd name="T11" fmla="*/ 326 h 122"/>
                    <a:gd name="T12" fmla="*/ 153 w 81"/>
                    <a:gd name="T13" fmla="*/ 318 h 122"/>
                    <a:gd name="T14" fmla="*/ 134 w 81"/>
                    <a:gd name="T15" fmla="*/ 313 h 122"/>
                    <a:gd name="T16" fmla="*/ 129 w 81"/>
                    <a:gd name="T17" fmla="*/ 305 h 122"/>
                    <a:gd name="T18" fmla="*/ 86 w 81"/>
                    <a:gd name="T19" fmla="*/ 305 h 122"/>
                    <a:gd name="T20" fmla="*/ 54 w 81"/>
                    <a:gd name="T21" fmla="*/ 283 h 122"/>
                    <a:gd name="T22" fmla="*/ 27 w 81"/>
                    <a:gd name="T23" fmla="*/ 254 h 122"/>
                    <a:gd name="T24" fmla="*/ 38 w 81"/>
                    <a:gd name="T25" fmla="*/ 230 h 122"/>
                    <a:gd name="T26" fmla="*/ 38 w 81"/>
                    <a:gd name="T27" fmla="*/ 230 h 122"/>
                    <a:gd name="T28" fmla="*/ 54 w 81"/>
                    <a:gd name="T29" fmla="*/ 232 h 122"/>
                    <a:gd name="T30" fmla="*/ 67 w 81"/>
                    <a:gd name="T31" fmla="*/ 216 h 122"/>
                    <a:gd name="T32" fmla="*/ 67 w 81"/>
                    <a:gd name="T33" fmla="*/ 206 h 122"/>
                    <a:gd name="T34" fmla="*/ 56 w 81"/>
                    <a:gd name="T35" fmla="*/ 195 h 122"/>
                    <a:gd name="T36" fmla="*/ 56 w 81"/>
                    <a:gd name="T37" fmla="*/ 155 h 122"/>
                    <a:gd name="T38" fmla="*/ 48 w 81"/>
                    <a:gd name="T39" fmla="*/ 136 h 122"/>
                    <a:gd name="T40" fmla="*/ 35 w 81"/>
                    <a:gd name="T41" fmla="*/ 112 h 122"/>
                    <a:gd name="T42" fmla="*/ 27 w 81"/>
                    <a:gd name="T43" fmla="*/ 83 h 122"/>
                    <a:gd name="T44" fmla="*/ 19 w 81"/>
                    <a:gd name="T45" fmla="*/ 67 h 122"/>
                    <a:gd name="T46" fmla="*/ 11 w 81"/>
                    <a:gd name="T47" fmla="*/ 45 h 122"/>
                    <a:gd name="T48" fmla="*/ 0 w 81"/>
                    <a:gd name="T49" fmla="*/ 27 h 122"/>
                    <a:gd name="T50" fmla="*/ 62 w 81"/>
                    <a:gd name="T51" fmla="*/ 29 h 122"/>
                    <a:gd name="T52" fmla="*/ 70 w 81"/>
                    <a:gd name="T53" fmla="*/ 19 h 122"/>
                    <a:gd name="T54" fmla="*/ 75 w 81"/>
                    <a:gd name="T55" fmla="*/ 8 h 122"/>
                    <a:gd name="T56" fmla="*/ 86 w 81"/>
                    <a:gd name="T57" fmla="*/ 0 h 122"/>
                    <a:gd name="T58" fmla="*/ 134 w 81"/>
                    <a:gd name="T59" fmla="*/ 8 h 122"/>
                    <a:gd name="T60" fmla="*/ 150 w 81"/>
                    <a:gd name="T61" fmla="*/ 13 h 122"/>
                    <a:gd name="T62" fmla="*/ 161 w 81"/>
                    <a:gd name="T63" fmla="*/ 27 h 122"/>
                    <a:gd name="T64" fmla="*/ 163 w 81"/>
                    <a:gd name="T65" fmla="*/ 24 h 122"/>
                    <a:gd name="T66" fmla="*/ 163 w 81"/>
                    <a:gd name="T67" fmla="*/ 27 h 122"/>
                    <a:gd name="T68" fmla="*/ 163 w 81"/>
                    <a:gd name="T69" fmla="*/ 35 h 122"/>
                    <a:gd name="T70" fmla="*/ 169 w 81"/>
                    <a:gd name="T71" fmla="*/ 64 h 122"/>
                    <a:gd name="T72" fmla="*/ 177 w 81"/>
                    <a:gd name="T73" fmla="*/ 99 h 122"/>
                    <a:gd name="T74" fmla="*/ 166 w 81"/>
                    <a:gd name="T75" fmla="*/ 128 h 122"/>
                    <a:gd name="T76" fmla="*/ 174 w 81"/>
                    <a:gd name="T77" fmla="*/ 147 h 122"/>
                    <a:gd name="T78" fmla="*/ 169 w 81"/>
                    <a:gd name="T79" fmla="*/ 184 h 122"/>
                    <a:gd name="T80" fmla="*/ 171 w 81"/>
                    <a:gd name="T81" fmla="*/ 206 h 122"/>
                    <a:gd name="T82" fmla="*/ 185 w 81"/>
                    <a:gd name="T83" fmla="*/ 227 h 122"/>
                    <a:gd name="T84" fmla="*/ 206 w 81"/>
                    <a:gd name="T85" fmla="*/ 227 h 122"/>
                    <a:gd name="T86" fmla="*/ 209 w 81"/>
                    <a:gd name="T87" fmla="*/ 267 h 122"/>
                    <a:gd name="T88" fmla="*/ 217 w 81"/>
                    <a:gd name="T89" fmla="*/ 294 h 122"/>
                    <a:gd name="T90" fmla="*/ 217 w 81"/>
                    <a:gd name="T91" fmla="*/ 302 h 12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81" h="122">
                      <a:moveTo>
                        <a:pt x="81" y="113"/>
                      </a:moveTo>
                      <a:cubicBezTo>
                        <a:pt x="80" y="112"/>
                        <a:pt x="78" y="111"/>
                        <a:pt x="76" y="111"/>
                      </a:cubicBezTo>
                      <a:cubicBezTo>
                        <a:pt x="72" y="110"/>
                        <a:pt x="64" y="112"/>
                        <a:pt x="64" y="112"/>
                      </a:cubicBezTo>
                      <a:cubicBezTo>
                        <a:pt x="64" y="112"/>
                        <a:pt x="62" y="118"/>
                        <a:pt x="60" y="120"/>
                      </a:cubicBezTo>
                      <a:cubicBezTo>
                        <a:pt x="60" y="120"/>
                        <a:pt x="58" y="121"/>
                        <a:pt x="56" y="122"/>
                      </a:cubicBezTo>
                      <a:cubicBezTo>
                        <a:pt x="56" y="122"/>
                        <a:pt x="56" y="122"/>
                        <a:pt x="56" y="122"/>
                      </a:cubicBezTo>
                      <a:cubicBezTo>
                        <a:pt x="57" y="120"/>
                        <a:pt x="57" y="119"/>
                        <a:pt x="57" y="119"/>
                      </a:cubicBezTo>
                      <a:cubicBezTo>
                        <a:pt x="56" y="117"/>
                        <a:pt x="55" y="118"/>
                        <a:pt x="50" y="117"/>
                      </a:cubicBezTo>
                      <a:cubicBezTo>
                        <a:pt x="46" y="117"/>
                        <a:pt x="49" y="116"/>
                        <a:pt x="48" y="114"/>
                      </a:cubicBezTo>
                      <a:cubicBezTo>
                        <a:pt x="46" y="112"/>
                        <a:pt x="36" y="114"/>
                        <a:pt x="32" y="114"/>
                      </a:cubicBezTo>
                      <a:cubicBezTo>
                        <a:pt x="28" y="114"/>
                        <a:pt x="24" y="109"/>
                        <a:pt x="20" y="106"/>
                      </a:cubicBezTo>
                      <a:cubicBezTo>
                        <a:pt x="16" y="104"/>
                        <a:pt x="13" y="98"/>
                        <a:pt x="10" y="95"/>
                      </a:cubicBezTo>
                      <a:cubicBezTo>
                        <a:pt x="7" y="92"/>
                        <a:pt x="11" y="88"/>
                        <a:pt x="14" y="86"/>
                      </a:cubicBezTo>
                      <a:cubicBezTo>
                        <a:pt x="14" y="86"/>
                        <a:pt x="14" y="86"/>
                        <a:pt x="14" y="86"/>
                      </a:cubicBezTo>
                      <a:cubicBezTo>
                        <a:pt x="16" y="87"/>
                        <a:pt x="18" y="87"/>
                        <a:pt x="20" y="87"/>
                      </a:cubicBezTo>
                      <a:cubicBezTo>
                        <a:pt x="23" y="86"/>
                        <a:pt x="24" y="84"/>
                        <a:pt x="25" y="81"/>
                      </a:cubicBezTo>
                      <a:cubicBezTo>
                        <a:pt x="26" y="79"/>
                        <a:pt x="26" y="79"/>
                        <a:pt x="25" y="77"/>
                      </a:cubicBezTo>
                      <a:cubicBezTo>
                        <a:pt x="24" y="76"/>
                        <a:pt x="21" y="73"/>
                        <a:pt x="21" y="73"/>
                      </a:cubicBezTo>
                      <a:cubicBezTo>
                        <a:pt x="21" y="73"/>
                        <a:pt x="21" y="61"/>
                        <a:pt x="21" y="58"/>
                      </a:cubicBezTo>
                      <a:cubicBezTo>
                        <a:pt x="21" y="56"/>
                        <a:pt x="21" y="54"/>
                        <a:pt x="18" y="51"/>
                      </a:cubicBezTo>
                      <a:cubicBezTo>
                        <a:pt x="14" y="48"/>
                        <a:pt x="13" y="47"/>
                        <a:pt x="13" y="42"/>
                      </a:cubicBezTo>
                      <a:cubicBezTo>
                        <a:pt x="13" y="38"/>
                        <a:pt x="13" y="34"/>
                        <a:pt x="10" y="31"/>
                      </a:cubicBezTo>
                      <a:cubicBezTo>
                        <a:pt x="7" y="28"/>
                        <a:pt x="7" y="27"/>
                        <a:pt x="7" y="25"/>
                      </a:cubicBezTo>
                      <a:cubicBezTo>
                        <a:pt x="7" y="23"/>
                        <a:pt x="5" y="19"/>
                        <a:pt x="4" y="17"/>
                      </a:cubicBezTo>
                      <a:cubicBezTo>
                        <a:pt x="3" y="15"/>
                        <a:pt x="0" y="10"/>
                        <a:pt x="0" y="10"/>
                      </a:cubicBezTo>
                      <a:cubicBezTo>
                        <a:pt x="0" y="10"/>
                        <a:pt x="19" y="11"/>
                        <a:pt x="23" y="11"/>
                      </a:cubicBezTo>
                      <a:cubicBezTo>
                        <a:pt x="28" y="11"/>
                        <a:pt x="26" y="9"/>
                        <a:pt x="26" y="7"/>
                      </a:cubicBezTo>
                      <a:cubicBezTo>
                        <a:pt x="26" y="5"/>
                        <a:pt x="27" y="4"/>
                        <a:pt x="28" y="3"/>
                      </a:cubicBezTo>
                      <a:cubicBezTo>
                        <a:pt x="29" y="2"/>
                        <a:pt x="32" y="0"/>
                        <a:pt x="32" y="0"/>
                      </a:cubicBezTo>
                      <a:cubicBezTo>
                        <a:pt x="33" y="8"/>
                        <a:pt x="46" y="4"/>
                        <a:pt x="50" y="3"/>
                      </a:cubicBezTo>
                      <a:cubicBezTo>
                        <a:pt x="54" y="3"/>
                        <a:pt x="53" y="4"/>
                        <a:pt x="56" y="5"/>
                      </a:cubicBezTo>
                      <a:cubicBezTo>
                        <a:pt x="58" y="7"/>
                        <a:pt x="60" y="10"/>
                        <a:pt x="60" y="10"/>
                      </a:cubicBezTo>
                      <a:cubicBezTo>
                        <a:pt x="61" y="9"/>
                        <a:pt x="61" y="9"/>
                        <a:pt x="61" y="9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3"/>
                        <a:pt x="60" y="22"/>
                        <a:pt x="63" y="24"/>
                      </a:cubicBezTo>
                      <a:cubicBezTo>
                        <a:pt x="66" y="25"/>
                        <a:pt x="66" y="32"/>
                        <a:pt x="66" y="37"/>
                      </a:cubicBezTo>
                      <a:cubicBezTo>
                        <a:pt x="66" y="42"/>
                        <a:pt x="63" y="47"/>
                        <a:pt x="62" y="48"/>
                      </a:cubicBezTo>
                      <a:cubicBezTo>
                        <a:pt x="61" y="50"/>
                        <a:pt x="65" y="52"/>
                        <a:pt x="65" y="55"/>
                      </a:cubicBezTo>
                      <a:cubicBezTo>
                        <a:pt x="66" y="59"/>
                        <a:pt x="63" y="66"/>
                        <a:pt x="63" y="69"/>
                      </a:cubicBezTo>
                      <a:cubicBezTo>
                        <a:pt x="63" y="72"/>
                        <a:pt x="62" y="74"/>
                        <a:pt x="64" y="77"/>
                      </a:cubicBezTo>
                      <a:cubicBezTo>
                        <a:pt x="66" y="81"/>
                        <a:pt x="68" y="85"/>
                        <a:pt x="69" y="85"/>
                      </a:cubicBezTo>
                      <a:cubicBezTo>
                        <a:pt x="70" y="85"/>
                        <a:pt x="77" y="85"/>
                        <a:pt x="77" y="85"/>
                      </a:cubicBezTo>
                      <a:cubicBezTo>
                        <a:pt x="77" y="85"/>
                        <a:pt x="78" y="99"/>
                        <a:pt x="78" y="100"/>
                      </a:cubicBezTo>
                      <a:cubicBezTo>
                        <a:pt x="79" y="102"/>
                        <a:pt x="81" y="110"/>
                        <a:pt x="81" y="110"/>
                      </a:cubicBezTo>
                      <a:cubicBezTo>
                        <a:pt x="81" y="110"/>
                        <a:pt x="81" y="111"/>
                        <a:pt x="81" y="11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8" name="Freeform 62">
                  <a:extLst>
                    <a:ext uri="{FF2B5EF4-FFF2-40B4-BE49-F238E27FC236}">
                      <a16:creationId xmlns:a16="http://schemas.microsoft.com/office/drawing/2014/main" id="{C1DAAD10-F07F-4836-A01B-9FC4F2485B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3595" y="3499111"/>
                  <a:ext cx="462789" cy="705391"/>
                </a:xfrm>
                <a:custGeom>
                  <a:avLst/>
                  <a:gdLst>
                    <a:gd name="T0" fmla="*/ 255 w 95"/>
                    <a:gd name="T1" fmla="*/ 347 h 140"/>
                    <a:gd name="T2" fmla="*/ 247 w 95"/>
                    <a:gd name="T3" fmla="*/ 358 h 140"/>
                    <a:gd name="T4" fmla="*/ 244 w 95"/>
                    <a:gd name="T5" fmla="*/ 366 h 140"/>
                    <a:gd name="T6" fmla="*/ 228 w 95"/>
                    <a:gd name="T7" fmla="*/ 369 h 140"/>
                    <a:gd name="T8" fmla="*/ 215 w 95"/>
                    <a:gd name="T9" fmla="*/ 371 h 140"/>
                    <a:gd name="T10" fmla="*/ 204 w 95"/>
                    <a:gd name="T11" fmla="*/ 363 h 140"/>
                    <a:gd name="T12" fmla="*/ 199 w 95"/>
                    <a:gd name="T13" fmla="*/ 355 h 140"/>
                    <a:gd name="T14" fmla="*/ 185 w 95"/>
                    <a:gd name="T15" fmla="*/ 355 h 140"/>
                    <a:gd name="T16" fmla="*/ 177 w 95"/>
                    <a:gd name="T17" fmla="*/ 347 h 140"/>
                    <a:gd name="T18" fmla="*/ 172 w 95"/>
                    <a:gd name="T19" fmla="*/ 334 h 140"/>
                    <a:gd name="T20" fmla="*/ 156 w 95"/>
                    <a:gd name="T21" fmla="*/ 315 h 140"/>
                    <a:gd name="T22" fmla="*/ 142 w 95"/>
                    <a:gd name="T23" fmla="*/ 310 h 140"/>
                    <a:gd name="T24" fmla="*/ 115 w 95"/>
                    <a:gd name="T25" fmla="*/ 307 h 140"/>
                    <a:gd name="T26" fmla="*/ 99 w 95"/>
                    <a:gd name="T27" fmla="*/ 264 h 140"/>
                    <a:gd name="T28" fmla="*/ 72 w 95"/>
                    <a:gd name="T29" fmla="*/ 235 h 140"/>
                    <a:gd name="T30" fmla="*/ 27 w 95"/>
                    <a:gd name="T31" fmla="*/ 200 h 140"/>
                    <a:gd name="T32" fmla="*/ 30 w 95"/>
                    <a:gd name="T33" fmla="*/ 155 h 140"/>
                    <a:gd name="T34" fmla="*/ 40 w 95"/>
                    <a:gd name="T35" fmla="*/ 139 h 140"/>
                    <a:gd name="T36" fmla="*/ 62 w 95"/>
                    <a:gd name="T37" fmla="*/ 126 h 140"/>
                    <a:gd name="T38" fmla="*/ 43 w 95"/>
                    <a:gd name="T39" fmla="*/ 118 h 140"/>
                    <a:gd name="T40" fmla="*/ 54 w 95"/>
                    <a:gd name="T41" fmla="*/ 107 h 140"/>
                    <a:gd name="T42" fmla="*/ 46 w 95"/>
                    <a:gd name="T43" fmla="*/ 88 h 140"/>
                    <a:gd name="T44" fmla="*/ 30 w 95"/>
                    <a:gd name="T45" fmla="*/ 56 h 140"/>
                    <a:gd name="T46" fmla="*/ 46 w 95"/>
                    <a:gd name="T47" fmla="*/ 32 h 140"/>
                    <a:gd name="T48" fmla="*/ 43 w 95"/>
                    <a:gd name="T49" fmla="*/ 21 h 140"/>
                    <a:gd name="T50" fmla="*/ 43 w 95"/>
                    <a:gd name="T51" fmla="*/ 21 h 140"/>
                    <a:gd name="T52" fmla="*/ 67 w 95"/>
                    <a:gd name="T53" fmla="*/ 3 h 140"/>
                    <a:gd name="T54" fmla="*/ 78 w 95"/>
                    <a:gd name="T55" fmla="*/ 0 h 140"/>
                    <a:gd name="T56" fmla="*/ 75 w 95"/>
                    <a:gd name="T57" fmla="*/ 16 h 140"/>
                    <a:gd name="T58" fmla="*/ 89 w 95"/>
                    <a:gd name="T59" fmla="*/ 27 h 140"/>
                    <a:gd name="T60" fmla="*/ 97 w 95"/>
                    <a:gd name="T61" fmla="*/ 13 h 140"/>
                    <a:gd name="T62" fmla="*/ 107 w 95"/>
                    <a:gd name="T63" fmla="*/ 8 h 140"/>
                    <a:gd name="T64" fmla="*/ 126 w 95"/>
                    <a:gd name="T65" fmla="*/ 19 h 140"/>
                    <a:gd name="T66" fmla="*/ 134 w 95"/>
                    <a:gd name="T67" fmla="*/ 24 h 140"/>
                    <a:gd name="T68" fmla="*/ 134 w 95"/>
                    <a:gd name="T69" fmla="*/ 24 h 140"/>
                    <a:gd name="T70" fmla="*/ 123 w 95"/>
                    <a:gd name="T71" fmla="*/ 48 h 140"/>
                    <a:gd name="T72" fmla="*/ 150 w 95"/>
                    <a:gd name="T73" fmla="*/ 77 h 140"/>
                    <a:gd name="T74" fmla="*/ 183 w 95"/>
                    <a:gd name="T75" fmla="*/ 99 h 140"/>
                    <a:gd name="T76" fmla="*/ 225 w 95"/>
                    <a:gd name="T77" fmla="*/ 99 h 140"/>
                    <a:gd name="T78" fmla="*/ 231 w 95"/>
                    <a:gd name="T79" fmla="*/ 107 h 140"/>
                    <a:gd name="T80" fmla="*/ 250 w 95"/>
                    <a:gd name="T81" fmla="*/ 112 h 140"/>
                    <a:gd name="T82" fmla="*/ 242 w 95"/>
                    <a:gd name="T83" fmla="*/ 139 h 140"/>
                    <a:gd name="T84" fmla="*/ 244 w 95"/>
                    <a:gd name="T85" fmla="*/ 160 h 140"/>
                    <a:gd name="T86" fmla="*/ 225 w 95"/>
                    <a:gd name="T87" fmla="*/ 179 h 140"/>
                    <a:gd name="T88" fmla="*/ 185 w 95"/>
                    <a:gd name="T89" fmla="*/ 174 h 140"/>
                    <a:gd name="T90" fmla="*/ 172 w 95"/>
                    <a:gd name="T91" fmla="*/ 192 h 140"/>
                    <a:gd name="T92" fmla="*/ 183 w 95"/>
                    <a:gd name="T93" fmla="*/ 238 h 140"/>
                    <a:gd name="T94" fmla="*/ 201 w 95"/>
                    <a:gd name="T95" fmla="*/ 256 h 140"/>
                    <a:gd name="T96" fmla="*/ 207 w 95"/>
                    <a:gd name="T97" fmla="*/ 310 h 140"/>
                    <a:gd name="T98" fmla="*/ 215 w 95"/>
                    <a:gd name="T99" fmla="*/ 323 h 140"/>
                    <a:gd name="T100" fmla="*/ 239 w 95"/>
                    <a:gd name="T101" fmla="*/ 326 h 140"/>
                    <a:gd name="T102" fmla="*/ 252 w 95"/>
                    <a:gd name="T103" fmla="*/ 342 h 140"/>
                    <a:gd name="T104" fmla="*/ 255 w 95"/>
                    <a:gd name="T105" fmla="*/ 347 h 14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95" h="140">
                      <a:moveTo>
                        <a:pt x="95" y="130"/>
                      </a:moveTo>
                      <a:cubicBezTo>
                        <a:pt x="94" y="131"/>
                        <a:pt x="92" y="133"/>
                        <a:pt x="92" y="134"/>
                      </a:cubicBezTo>
                      <a:cubicBezTo>
                        <a:pt x="91" y="134"/>
                        <a:pt x="91" y="137"/>
                        <a:pt x="91" y="137"/>
                      </a:cubicBezTo>
                      <a:cubicBezTo>
                        <a:pt x="91" y="137"/>
                        <a:pt x="87" y="137"/>
                        <a:pt x="85" y="138"/>
                      </a:cubicBezTo>
                      <a:cubicBezTo>
                        <a:pt x="83" y="139"/>
                        <a:pt x="81" y="140"/>
                        <a:pt x="80" y="139"/>
                      </a:cubicBezTo>
                      <a:cubicBezTo>
                        <a:pt x="79" y="138"/>
                        <a:pt x="77" y="137"/>
                        <a:pt x="76" y="136"/>
                      </a:cubicBezTo>
                      <a:cubicBezTo>
                        <a:pt x="76" y="134"/>
                        <a:pt x="76" y="132"/>
                        <a:pt x="74" y="133"/>
                      </a:cubicBezTo>
                      <a:cubicBezTo>
                        <a:pt x="72" y="133"/>
                        <a:pt x="70" y="134"/>
                        <a:pt x="69" y="133"/>
                      </a:cubicBezTo>
                      <a:cubicBezTo>
                        <a:pt x="67" y="132"/>
                        <a:pt x="66" y="131"/>
                        <a:pt x="66" y="130"/>
                      </a:cubicBezTo>
                      <a:cubicBezTo>
                        <a:pt x="65" y="129"/>
                        <a:pt x="65" y="126"/>
                        <a:pt x="64" y="125"/>
                      </a:cubicBezTo>
                      <a:cubicBezTo>
                        <a:pt x="63" y="123"/>
                        <a:pt x="61" y="118"/>
                        <a:pt x="58" y="118"/>
                      </a:cubicBezTo>
                      <a:cubicBezTo>
                        <a:pt x="56" y="118"/>
                        <a:pt x="54" y="117"/>
                        <a:pt x="53" y="116"/>
                      </a:cubicBezTo>
                      <a:cubicBezTo>
                        <a:pt x="53" y="115"/>
                        <a:pt x="48" y="113"/>
                        <a:pt x="43" y="115"/>
                      </a:cubicBezTo>
                      <a:cubicBezTo>
                        <a:pt x="43" y="113"/>
                        <a:pt x="38" y="102"/>
                        <a:pt x="37" y="99"/>
                      </a:cubicBezTo>
                      <a:cubicBezTo>
                        <a:pt x="36" y="95"/>
                        <a:pt x="30" y="90"/>
                        <a:pt x="27" y="88"/>
                      </a:cubicBezTo>
                      <a:cubicBezTo>
                        <a:pt x="24" y="86"/>
                        <a:pt x="21" y="85"/>
                        <a:pt x="10" y="75"/>
                      </a:cubicBezTo>
                      <a:cubicBezTo>
                        <a:pt x="0" y="66"/>
                        <a:pt x="8" y="59"/>
                        <a:pt x="11" y="58"/>
                      </a:cubicBezTo>
                      <a:cubicBezTo>
                        <a:pt x="14" y="57"/>
                        <a:pt x="15" y="56"/>
                        <a:pt x="15" y="52"/>
                      </a:cubicBezTo>
                      <a:cubicBezTo>
                        <a:pt x="15" y="47"/>
                        <a:pt x="16" y="50"/>
                        <a:pt x="23" y="47"/>
                      </a:cubicBezTo>
                      <a:cubicBezTo>
                        <a:pt x="30" y="43"/>
                        <a:pt x="18" y="46"/>
                        <a:pt x="16" y="44"/>
                      </a:cubicBezTo>
                      <a:cubicBezTo>
                        <a:pt x="14" y="43"/>
                        <a:pt x="17" y="43"/>
                        <a:pt x="20" y="40"/>
                      </a:cubicBezTo>
                      <a:cubicBezTo>
                        <a:pt x="23" y="37"/>
                        <a:pt x="19" y="35"/>
                        <a:pt x="17" y="33"/>
                      </a:cubicBezTo>
                      <a:cubicBezTo>
                        <a:pt x="15" y="31"/>
                        <a:pt x="12" y="27"/>
                        <a:pt x="11" y="21"/>
                      </a:cubicBezTo>
                      <a:cubicBezTo>
                        <a:pt x="9" y="15"/>
                        <a:pt x="13" y="16"/>
                        <a:pt x="17" y="12"/>
                      </a:cubicBezTo>
                      <a:cubicBezTo>
                        <a:pt x="21" y="9"/>
                        <a:pt x="19" y="9"/>
                        <a:pt x="16" y="8"/>
                      </a:cubicBezTo>
                      <a:cubicBezTo>
                        <a:pt x="16" y="8"/>
                        <a:pt x="16" y="8"/>
                        <a:pt x="16" y="8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28" y="3"/>
                        <a:pt x="28" y="6"/>
                      </a:cubicBezTo>
                      <a:cubicBezTo>
                        <a:pt x="27" y="8"/>
                        <a:pt x="31" y="10"/>
                        <a:pt x="33" y="10"/>
                      </a:cubicBezTo>
                      <a:cubicBezTo>
                        <a:pt x="35" y="10"/>
                        <a:pt x="36" y="8"/>
                        <a:pt x="36" y="5"/>
                      </a:cubicBezTo>
                      <a:cubicBezTo>
                        <a:pt x="36" y="3"/>
                        <a:pt x="38" y="3"/>
                        <a:pt x="40" y="3"/>
                      </a:cubicBezTo>
                      <a:cubicBezTo>
                        <a:pt x="42" y="3"/>
                        <a:pt x="45" y="6"/>
                        <a:pt x="47" y="7"/>
                      </a:cubicBezTo>
                      <a:cubicBezTo>
                        <a:pt x="48" y="8"/>
                        <a:pt x="49" y="8"/>
                        <a:pt x="50" y="9"/>
                      </a:cubicBezTo>
                      <a:cubicBezTo>
                        <a:pt x="50" y="9"/>
                        <a:pt x="50" y="9"/>
                        <a:pt x="50" y="9"/>
                      </a:cubicBezTo>
                      <a:cubicBezTo>
                        <a:pt x="47" y="11"/>
                        <a:pt x="43" y="15"/>
                        <a:pt x="46" y="18"/>
                      </a:cubicBezTo>
                      <a:cubicBezTo>
                        <a:pt x="49" y="21"/>
                        <a:pt x="52" y="27"/>
                        <a:pt x="56" y="29"/>
                      </a:cubicBezTo>
                      <a:cubicBezTo>
                        <a:pt x="60" y="32"/>
                        <a:pt x="64" y="37"/>
                        <a:pt x="68" y="37"/>
                      </a:cubicBezTo>
                      <a:cubicBezTo>
                        <a:pt x="72" y="37"/>
                        <a:pt x="82" y="35"/>
                        <a:pt x="84" y="37"/>
                      </a:cubicBezTo>
                      <a:cubicBezTo>
                        <a:pt x="85" y="39"/>
                        <a:pt x="82" y="40"/>
                        <a:pt x="86" y="40"/>
                      </a:cubicBezTo>
                      <a:cubicBezTo>
                        <a:pt x="91" y="41"/>
                        <a:pt x="92" y="40"/>
                        <a:pt x="93" y="42"/>
                      </a:cubicBezTo>
                      <a:cubicBezTo>
                        <a:pt x="94" y="43"/>
                        <a:pt x="88" y="50"/>
                        <a:pt x="90" y="52"/>
                      </a:cubicBezTo>
                      <a:cubicBezTo>
                        <a:pt x="91" y="54"/>
                        <a:pt x="92" y="56"/>
                        <a:pt x="91" y="60"/>
                      </a:cubicBezTo>
                      <a:cubicBezTo>
                        <a:pt x="90" y="63"/>
                        <a:pt x="89" y="69"/>
                        <a:pt x="84" y="67"/>
                      </a:cubicBezTo>
                      <a:cubicBezTo>
                        <a:pt x="80" y="66"/>
                        <a:pt x="73" y="63"/>
                        <a:pt x="69" y="65"/>
                      </a:cubicBezTo>
                      <a:cubicBezTo>
                        <a:pt x="65" y="67"/>
                        <a:pt x="62" y="66"/>
                        <a:pt x="64" y="72"/>
                      </a:cubicBezTo>
                      <a:cubicBezTo>
                        <a:pt x="65" y="78"/>
                        <a:pt x="66" y="89"/>
                        <a:pt x="68" y="89"/>
                      </a:cubicBezTo>
                      <a:cubicBezTo>
                        <a:pt x="69" y="90"/>
                        <a:pt x="74" y="94"/>
                        <a:pt x="75" y="96"/>
                      </a:cubicBezTo>
                      <a:cubicBezTo>
                        <a:pt x="76" y="98"/>
                        <a:pt x="77" y="116"/>
                        <a:pt x="77" y="116"/>
                      </a:cubicBezTo>
                      <a:cubicBezTo>
                        <a:pt x="77" y="116"/>
                        <a:pt x="77" y="121"/>
                        <a:pt x="80" y="121"/>
                      </a:cubicBezTo>
                      <a:cubicBezTo>
                        <a:pt x="84" y="121"/>
                        <a:pt x="87" y="119"/>
                        <a:pt x="89" y="122"/>
                      </a:cubicBezTo>
                      <a:cubicBezTo>
                        <a:pt x="90" y="125"/>
                        <a:pt x="94" y="128"/>
                        <a:pt x="94" y="128"/>
                      </a:cubicBezTo>
                      <a:cubicBezTo>
                        <a:pt x="95" y="130"/>
                        <a:pt x="95" y="130"/>
                        <a:pt x="95" y="13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79" name="Freeform 63">
                  <a:extLst>
                    <a:ext uri="{FF2B5EF4-FFF2-40B4-BE49-F238E27FC236}">
                      <a16:creationId xmlns:a16="http://schemas.microsoft.com/office/drawing/2014/main" id="{811DFA5D-E97C-4B01-ACB0-1D905E109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4861" y="3659427"/>
                  <a:ext cx="526310" cy="494151"/>
                </a:xfrm>
                <a:custGeom>
                  <a:avLst/>
                  <a:gdLst>
                    <a:gd name="T0" fmla="*/ 89 w 108"/>
                    <a:gd name="T1" fmla="*/ 262 h 98"/>
                    <a:gd name="T2" fmla="*/ 86 w 108"/>
                    <a:gd name="T3" fmla="*/ 257 h 98"/>
                    <a:gd name="T4" fmla="*/ 73 w 108"/>
                    <a:gd name="T5" fmla="*/ 241 h 98"/>
                    <a:gd name="T6" fmla="*/ 48 w 108"/>
                    <a:gd name="T7" fmla="*/ 238 h 98"/>
                    <a:gd name="T8" fmla="*/ 40 w 108"/>
                    <a:gd name="T9" fmla="*/ 225 h 98"/>
                    <a:gd name="T10" fmla="*/ 35 w 108"/>
                    <a:gd name="T11" fmla="*/ 171 h 98"/>
                    <a:gd name="T12" fmla="*/ 16 w 108"/>
                    <a:gd name="T13" fmla="*/ 152 h 98"/>
                    <a:gd name="T14" fmla="*/ 5 w 108"/>
                    <a:gd name="T15" fmla="*/ 107 h 98"/>
                    <a:gd name="T16" fmla="*/ 19 w 108"/>
                    <a:gd name="T17" fmla="*/ 88 h 98"/>
                    <a:gd name="T18" fmla="*/ 59 w 108"/>
                    <a:gd name="T19" fmla="*/ 94 h 98"/>
                    <a:gd name="T20" fmla="*/ 78 w 108"/>
                    <a:gd name="T21" fmla="*/ 75 h 98"/>
                    <a:gd name="T22" fmla="*/ 75 w 108"/>
                    <a:gd name="T23" fmla="*/ 53 h 98"/>
                    <a:gd name="T24" fmla="*/ 81 w 108"/>
                    <a:gd name="T25" fmla="*/ 35 h 98"/>
                    <a:gd name="T26" fmla="*/ 81 w 108"/>
                    <a:gd name="T27" fmla="*/ 35 h 98"/>
                    <a:gd name="T28" fmla="*/ 91 w 108"/>
                    <a:gd name="T29" fmla="*/ 29 h 98"/>
                    <a:gd name="T30" fmla="*/ 102 w 108"/>
                    <a:gd name="T31" fmla="*/ 8 h 98"/>
                    <a:gd name="T32" fmla="*/ 134 w 108"/>
                    <a:gd name="T33" fmla="*/ 5 h 98"/>
                    <a:gd name="T34" fmla="*/ 166 w 108"/>
                    <a:gd name="T35" fmla="*/ 27 h 98"/>
                    <a:gd name="T36" fmla="*/ 191 w 108"/>
                    <a:gd name="T37" fmla="*/ 19 h 98"/>
                    <a:gd name="T38" fmla="*/ 207 w 108"/>
                    <a:gd name="T39" fmla="*/ 8 h 98"/>
                    <a:gd name="T40" fmla="*/ 218 w 108"/>
                    <a:gd name="T41" fmla="*/ 16 h 98"/>
                    <a:gd name="T42" fmla="*/ 234 w 108"/>
                    <a:gd name="T43" fmla="*/ 13 h 98"/>
                    <a:gd name="T44" fmla="*/ 252 w 108"/>
                    <a:gd name="T45" fmla="*/ 0 h 98"/>
                    <a:gd name="T46" fmla="*/ 263 w 108"/>
                    <a:gd name="T47" fmla="*/ 0 h 98"/>
                    <a:gd name="T48" fmla="*/ 263 w 108"/>
                    <a:gd name="T49" fmla="*/ 0 h 98"/>
                    <a:gd name="T50" fmla="*/ 266 w 108"/>
                    <a:gd name="T51" fmla="*/ 19 h 98"/>
                    <a:gd name="T52" fmla="*/ 279 w 108"/>
                    <a:gd name="T53" fmla="*/ 27 h 98"/>
                    <a:gd name="T54" fmla="*/ 285 w 108"/>
                    <a:gd name="T55" fmla="*/ 40 h 98"/>
                    <a:gd name="T56" fmla="*/ 290 w 108"/>
                    <a:gd name="T57" fmla="*/ 56 h 98"/>
                    <a:gd name="T58" fmla="*/ 279 w 108"/>
                    <a:gd name="T59" fmla="*/ 72 h 98"/>
                    <a:gd name="T60" fmla="*/ 266 w 108"/>
                    <a:gd name="T61" fmla="*/ 83 h 98"/>
                    <a:gd name="T62" fmla="*/ 255 w 108"/>
                    <a:gd name="T63" fmla="*/ 91 h 98"/>
                    <a:gd name="T64" fmla="*/ 244 w 108"/>
                    <a:gd name="T65" fmla="*/ 107 h 98"/>
                    <a:gd name="T66" fmla="*/ 234 w 108"/>
                    <a:gd name="T67" fmla="*/ 118 h 98"/>
                    <a:gd name="T68" fmla="*/ 223 w 108"/>
                    <a:gd name="T69" fmla="*/ 123 h 98"/>
                    <a:gd name="T70" fmla="*/ 201 w 108"/>
                    <a:gd name="T71" fmla="*/ 150 h 98"/>
                    <a:gd name="T72" fmla="*/ 196 w 108"/>
                    <a:gd name="T73" fmla="*/ 168 h 98"/>
                    <a:gd name="T74" fmla="*/ 169 w 108"/>
                    <a:gd name="T75" fmla="*/ 184 h 98"/>
                    <a:gd name="T76" fmla="*/ 156 w 108"/>
                    <a:gd name="T77" fmla="*/ 198 h 98"/>
                    <a:gd name="T78" fmla="*/ 153 w 108"/>
                    <a:gd name="T79" fmla="*/ 209 h 98"/>
                    <a:gd name="T80" fmla="*/ 142 w 108"/>
                    <a:gd name="T81" fmla="*/ 206 h 98"/>
                    <a:gd name="T82" fmla="*/ 140 w 108"/>
                    <a:gd name="T83" fmla="*/ 243 h 98"/>
                    <a:gd name="T84" fmla="*/ 129 w 108"/>
                    <a:gd name="T85" fmla="*/ 246 h 98"/>
                    <a:gd name="T86" fmla="*/ 121 w 108"/>
                    <a:gd name="T87" fmla="*/ 262 h 98"/>
                    <a:gd name="T88" fmla="*/ 89 w 108"/>
                    <a:gd name="T89" fmla="*/ 259 h 98"/>
                    <a:gd name="T90" fmla="*/ 89 w 108"/>
                    <a:gd name="T91" fmla="*/ 262 h 98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08" h="98">
                      <a:moveTo>
                        <a:pt x="33" y="98"/>
                      </a:move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32" y="96"/>
                        <a:pt x="28" y="93"/>
                        <a:pt x="27" y="90"/>
                      </a:cubicBezTo>
                      <a:cubicBezTo>
                        <a:pt x="25" y="87"/>
                        <a:pt x="22" y="89"/>
                        <a:pt x="18" y="89"/>
                      </a:cubicBezTo>
                      <a:cubicBezTo>
                        <a:pt x="15" y="89"/>
                        <a:pt x="15" y="84"/>
                        <a:pt x="15" y="84"/>
                      </a:cubicBezTo>
                      <a:cubicBezTo>
                        <a:pt x="15" y="84"/>
                        <a:pt x="14" y="66"/>
                        <a:pt x="13" y="64"/>
                      </a:cubicBezTo>
                      <a:cubicBezTo>
                        <a:pt x="12" y="62"/>
                        <a:pt x="7" y="58"/>
                        <a:pt x="6" y="57"/>
                      </a:cubicBezTo>
                      <a:cubicBezTo>
                        <a:pt x="4" y="57"/>
                        <a:pt x="3" y="46"/>
                        <a:pt x="2" y="40"/>
                      </a:cubicBezTo>
                      <a:cubicBezTo>
                        <a:pt x="0" y="34"/>
                        <a:pt x="3" y="35"/>
                        <a:pt x="7" y="33"/>
                      </a:cubicBezTo>
                      <a:cubicBezTo>
                        <a:pt x="11" y="31"/>
                        <a:pt x="18" y="34"/>
                        <a:pt x="22" y="35"/>
                      </a:cubicBezTo>
                      <a:cubicBezTo>
                        <a:pt x="27" y="37"/>
                        <a:pt x="28" y="31"/>
                        <a:pt x="29" y="28"/>
                      </a:cubicBezTo>
                      <a:cubicBezTo>
                        <a:pt x="30" y="24"/>
                        <a:pt x="29" y="22"/>
                        <a:pt x="28" y="20"/>
                      </a:cubicBezTo>
                      <a:cubicBezTo>
                        <a:pt x="27" y="19"/>
                        <a:pt x="29" y="15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2" y="12"/>
                        <a:pt x="34" y="11"/>
                        <a:pt x="34" y="11"/>
                      </a:cubicBezTo>
                      <a:cubicBezTo>
                        <a:pt x="36" y="9"/>
                        <a:pt x="38" y="3"/>
                        <a:pt x="38" y="3"/>
                      </a:cubicBezTo>
                      <a:cubicBezTo>
                        <a:pt x="38" y="3"/>
                        <a:pt x="46" y="1"/>
                        <a:pt x="50" y="2"/>
                      </a:cubicBezTo>
                      <a:cubicBezTo>
                        <a:pt x="54" y="2"/>
                        <a:pt x="60" y="7"/>
                        <a:pt x="62" y="10"/>
                      </a:cubicBezTo>
                      <a:cubicBezTo>
                        <a:pt x="65" y="12"/>
                        <a:pt x="70" y="8"/>
                        <a:pt x="71" y="7"/>
                      </a:cubicBezTo>
                      <a:cubicBezTo>
                        <a:pt x="72" y="5"/>
                        <a:pt x="77" y="3"/>
                        <a:pt x="77" y="3"/>
                      </a:cubicBezTo>
                      <a:cubicBezTo>
                        <a:pt x="77" y="3"/>
                        <a:pt x="78" y="4"/>
                        <a:pt x="81" y="6"/>
                      </a:cubicBezTo>
                      <a:cubicBezTo>
                        <a:pt x="83" y="8"/>
                        <a:pt x="86" y="6"/>
                        <a:pt x="87" y="5"/>
                      </a:cubicBezTo>
                      <a:cubicBezTo>
                        <a:pt x="88" y="3"/>
                        <a:pt x="91" y="1"/>
                        <a:pt x="94" y="0"/>
                      </a:cubicBezTo>
                      <a:cubicBezTo>
                        <a:pt x="95" y="0"/>
                        <a:pt x="96" y="0"/>
                        <a:pt x="98" y="0"/>
                      </a:cubicBezTo>
                      <a:cubicBezTo>
                        <a:pt x="98" y="0"/>
                        <a:pt x="98" y="0"/>
                        <a:pt x="98" y="0"/>
                      </a:cubicBezTo>
                      <a:cubicBezTo>
                        <a:pt x="98" y="2"/>
                        <a:pt x="97" y="5"/>
                        <a:pt x="99" y="7"/>
                      </a:cubicBezTo>
                      <a:cubicBezTo>
                        <a:pt x="101" y="9"/>
                        <a:pt x="104" y="9"/>
                        <a:pt x="104" y="10"/>
                      </a:cubicBezTo>
                      <a:cubicBezTo>
                        <a:pt x="105" y="12"/>
                        <a:pt x="105" y="14"/>
                        <a:pt x="106" y="15"/>
                      </a:cubicBezTo>
                      <a:cubicBezTo>
                        <a:pt x="107" y="16"/>
                        <a:pt x="108" y="20"/>
                        <a:pt x="108" y="21"/>
                      </a:cubicBezTo>
                      <a:cubicBezTo>
                        <a:pt x="107" y="23"/>
                        <a:pt x="105" y="26"/>
                        <a:pt x="104" y="27"/>
                      </a:cubicBezTo>
                      <a:cubicBezTo>
                        <a:pt x="103" y="28"/>
                        <a:pt x="100" y="30"/>
                        <a:pt x="99" y="31"/>
                      </a:cubicBezTo>
                      <a:cubicBezTo>
                        <a:pt x="98" y="32"/>
                        <a:pt x="95" y="33"/>
                        <a:pt x="95" y="34"/>
                      </a:cubicBezTo>
                      <a:cubicBezTo>
                        <a:pt x="94" y="36"/>
                        <a:pt x="92" y="38"/>
                        <a:pt x="91" y="40"/>
                      </a:cubicBezTo>
                      <a:cubicBezTo>
                        <a:pt x="90" y="41"/>
                        <a:pt x="87" y="44"/>
                        <a:pt x="87" y="44"/>
                      </a:cubicBezTo>
                      <a:cubicBezTo>
                        <a:pt x="87" y="44"/>
                        <a:pt x="85" y="44"/>
                        <a:pt x="83" y="46"/>
                      </a:cubicBezTo>
                      <a:cubicBezTo>
                        <a:pt x="81" y="48"/>
                        <a:pt x="75" y="53"/>
                        <a:pt x="75" y="56"/>
                      </a:cubicBezTo>
                      <a:cubicBezTo>
                        <a:pt x="75" y="59"/>
                        <a:pt x="76" y="61"/>
                        <a:pt x="73" y="63"/>
                      </a:cubicBezTo>
                      <a:cubicBezTo>
                        <a:pt x="71" y="65"/>
                        <a:pt x="64" y="68"/>
                        <a:pt x="63" y="69"/>
                      </a:cubicBezTo>
                      <a:cubicBezTo>
                        <a:pt x="62" y="70"/>
                        <a:pt x="59" y="73"/>
                        <a:pt x="58" y="74"/>
                      </a:cubicBezTo>
                      <a:cubicBezTo>
                        <a:pt x="57" y="75"/>
                        <a:pt x="57" y="78"/>
                        <a:pt x="57" y="78"/>
                      </a:cubicBezTo>
                      <a:cubicBezTo>
                        <a:pt x="53" y="77"/>
                        <a:pt x="53" y="77"/>
                        <a:pt x="53" y="77"/>
                      </a:cubicBezTo>
                      <a:cubicBezTo>
                        <a:pt x="52" y="91"/>
                        <a:pt x="52" y="91"/>
                        <a:pt x="52" y="91"/>
                      </a:cubicBezTo>
                      <a:cubicBezTo>
                        <a:pt x="52" y="91"/>
                        <a:pt x="49" y="91"/>
                        <a:pt x="48" y="92"/>
                      </a:cubicBezTo>
                      <a:cubicBezTo>
                        <a:pt x="47" y="93"/>
                        <a:pt x="45" y="98"/>
                        <a:pt x="45" y="98"/>
                      </a:cubicBezTo>
                      <a:cubicBezTo>
                        <a:pt x="33" y="97"/>
                        <a:pt x="33" y="97"/>
                        <a:pt x="33" y="97"/>
                      </a:cubicBezTo>
                      <a:cubicBezTo>
                        <a:pt x="33" y="97"/>
                        <a:pt x="33" y="98"/>
                        <a:pt x="33" y="98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0" name="Freeform 64">
                  <a:extLst>
                    <a:ext uri="{FF2B5EF4-FFF2-40B4-BE49-F238E27FC236}">
                      <a16:creationId xmlns:a16="http://schemas.microsoft.com/office/drawing/2014/main" id="{89775E2E-BC37-4A02-8F60-2D180A5B28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0879" y="3489680"/>
                  <a:ext cx="457345" cy="431910"/>
                </a:xfrm>
                <a:custGeom>
                  <a:avLst/>
                  <a:gdLst>
                    <a:gd name="T0" fmla="*/ 231 w 94"/>
                    <a:gd name="T1" fmla="*/ 216 h 86"/>
                    <a:gd name="T2" fmla="*/ 225 w 94"/>
                    <a:gd name="T3" fmla="*/ 216 h 86"/>
                    <a:gd name="T4" fmla="*/ 193 w 94"/>
                    <a:gd name="T5" fmla="*/ 229 h 86"/>
                    <a:gd name="T6" fmla="*/ 145 w 94"/>
                    <a:gd name="T7" fmla="*/ 205 h 86"/>
                    <a:gd name="T8" fmla="*/ 126 w 94"/>
                    <a:gd name="T9" fmla="*/ 210 h 86"/>
                    <a:gd name="T10" fmla="*/ 118 w 94"/>
                    <a:gd name="T11" fmla="*/ 210 h 86"/>
                    <a:gd name="T12" fmla="*/ 118 w 94"/>
                    <a:gd name="T13" fmla="*/ 213 h 86"/>
                    <a:gd name="T14" fmla="*/ 110 w 94"/>
                    <a:gd name="T15" fmla="*/ 189 h 86"/>
                    <a:gd name="T16" fmla="*/ 99 w 94"/>
                    <a:gd name="T17" fmla="*/ 184 h 86"/>
                    <a:gd name="T18" fmla="*/ 83 w 94"/>
                    <a:gd name="T19" fmla="*/ 173 h 86"/>
                    <a:gd name="T20" fmla="*/ 64 w 94"/>
                    <a:gd name="T21" fmla="*/ 170 h 86"/>
                    <a:gd name="T22" fmla="*/ 62 w 94"/>
                    <a:gd name="T23" fmla="*/ 152 h 86"/>
                    <a:gd name="T24" fmla="*/ 54 w 94"/>
                    <a:gd name="T25" fmla="*/ 149 h 86"/>
                    <a:gd name="T26" fmla="*/ 29 w 94"/>
                    <a:gd name="T27" fmla="*/ 152 h 86"/>
                    <a:gd name="T28" fmla="*/ 32 w 94"/>
                    <a:gd name="T29" fmla="*/ 128 h 86"/>
                    <a:gd name="T30" fmla="*/ 32 w 94"/>
                    <a:gd name="T31" fmla="*/ 109 h 86"/>
                    <a:gd name="T32" fmla="*/ 13 w 94"/>
                    <a:gd name="T33" fmla="*/ 80 h 86"/>
                    <a:gd name="T34" fmla="*/ 16 w 94"/>
                    <a:gd name="T35" fmla="*/ 51 h 86"/>
                    <a:gd name="T36" fmla="*/ 21 w 94"/>
                    <a:gd name="T37" fmla="*/ 40 h 86"/>
                    <a:gd name="T38" fmla="*/ 21 w 94"/>
                    <a:gd name="T39" fmla="*/ 40 h 86"/>
                    <a:gd name="T40" fmla="*/ 21 w 94"/>
                    <a:gd name="T41" fmla="*/ 40 h 86"/>
                    <a:gd name="T42" fmla="*/ 40 w 94"/>
                    <a:gd name="T43" fmla="*/ 27 h 86"/>
                    <a:gd name="T44" fmla="*/ 62 w 94"/>
                    <a:gd name="T45" fmla="*/ 27 h 86"/>
                    <a:gd name="T46" fmla="*/ 83 w 94"/>
                    <a:gd name="T47" fmla="*/ 8 h 86"/>
                    <a:gd name="T48" fmla="*/ 137 w 94"/>
                    <a:gd name="T49" fmla="*/ 13 h 86"/>
                    <a:gd name="T50" fmla="*/ 164 w 94"/>
                    <a:gd name="T51" fmla="*/ 19 h 86"/>
                    <a:gd name="T52" fmla="*/ 185 w 94"/>
                    <a:gd name="T53" fmla="*/ 27 h 86"/>
                    <a:gd name="T54" fmla="*/ 190 w 94"/>
                    <a:gd name="T55" fmla="*/ 45 h 86"/>
                    <a:gd name="T56" fmla="*/ 239 w 94"/>
                    <a:gd name="T57" fmla="*/ 77 h 86"/>
                    <a:gd name="T58" fmla="*/ 241 w 94"/>
                    <a:gd name="T59" fmla="*/ 88 h 86"/>
                    <a:gd name="T60" fmla="*/ 236 w 94"/>
                    <a:gd name="T61" fmla="*/ 101 h 86"/>
                    <a:gd name="T62" fmla="*/ 249 w 94"/>
                    <a:gd name="T63" fmla="*/ 122 h 86"/>
                    <a:gd name="T64" fmla="*/ 249 w 94"/>
                    <a:gd name="T65" fmla="*/ 141 h 86"/>
                    <a:gd name="T66" fmla="*/ 231 w 94"/>
                    <a:gd name="T67" fmla="*/ 162 h 86"/>
                    <a:gd name="T68" fmla="*/ 209 w 94"/>
                    <a:gd name="T69" fmla="*/ 173 h 86"/>
                    <a:gd name="T70" fmla="*/ 214 w 94"/>
                    <a:gd name="T71" fmla="*/ 184 h 86"/>
                    <a:gd name="T72" fmla="*/ 212 w 94"/>
                    <a:gd name="T73" fmla="*/ 202 h 86"/>
                    <a:gd name="T74" fmla="*/ 225 w 94"/>
                    <a:gd name="T75" fmla="*/ 210 h 86"/>
                    <a:gd name="T76" fmla="*/ 231 w 94"/>
                    <a:gd name="T77" fmla="*/ 213 h 86"/>
                    <a:gd name="T78" fmla="*/ 231 w 94"/>
                    <a:gd name="T79" fmla="*/ 216 h 8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4" h="86">
                      <a:moveTo>
                        <a:pt x="86" y="81"/>
                      </a:moveTo>
                      <a:cubicBezTo>
                        <a:pt x="85" y="80"/>
                        <a:pt x="85" y="81"/>
                        <a:pt x="84" y="81"/>
                      </a:cubicBezTo>
                      <a:cubicBezTo>
                        <a:pt x="83" y="81"/>
                        <a:pt x="72" y="86"/>
                        <a:pt x="72" y="86"/>
                      </a:cubicBezTo>
                      <a:cubicBezTo>
                        <a:pt x="72" y="86"/>
                        <a:pt x="58" y="79"/>
                        <a:pt x="54" y="77"/>
                      </a:cubicBezTo>
                      <a:cubicBezTo>
                        <a:pt x="50" y="74"/>
                        <a:pt x="48" y="79"/>
                        <a:pt x="47" y="79"/>
                      </a:cubicBezTo>
                      <a:cubicBezTo>
                        <a:pt x="46" y="79"/>
                        <a:pt x="45" y="79"/>
                        <a:pt x="44" y="79"/>
                      </a:cubicBezTo>
                      <a:cubicBezTo>
                        <a:pt x="44" y="80"/>
                        <a:pt x="44" y="80"/>
                        <a:pt x="44" y="80"/>
                      </a:cubicBezTo>
                      <a:cubicBezTo>
                        <a:pt x="43" y="76"/>
                        <a:pt x="42" y="73"/>
                        <a:pt x="41" y="71"/>
                      </a:cubicBezTo>
                      <a:cubicBezTo>
                        <a:pt x="39" y="69"/>
                        <a:pt x="38" y="71"/>
                        <a:pt x="37" y="69"/>
                      </a:cubicBezTo>
                      <a:cubicBezTo>
                        <a:pt x="35" y="67"/>
                        <a:pt x="33" y="66"/>
                        <a:pt x="31" y="65"/>
                      </a:cubicBezTo>
                      <a:cubicBezTo>
                        <a:pt x="28" y="64"/>
                        <a:pt x="28" y="65"/>
                        <a:pt x="24" y="64"/>
                      </a:cubicBezTo>
                      <a:cubicBezTo>
                        <a:pt x="20" y="63"/>
                        <a:pt x="21" y="61"/>
                        <a:pt x="23" y="57"/>
                      </a:cubicBezTo>
                      <a:cubicBezTo>
                        <a:pt x="24" y="53"/>
                        <a:pt x="21" y="56"/>
                        <a:pt x="20" y="56"/>
                      </a:cubicBezTo>
                      <a:cubicBezTo>
                        <a:pt x="18" y="56"/>
                        <a:pt x="15" y="58"/>
                        <a:pt x="11" y="57"/>
                      </a:cubicBezTo>
                      <a:cubicBezTo>
                        <a:pt x="7" y="55"/>
                        <a:pt x="12" y="50"/>
                        <a:pt x="12" y="48"/>
                      </a:cubicBezTo>
                      <a:cubicBezTo>
                        <a:pt x="13" y="47"/>
                        <a:pt x="13" y="44"/>
                        <a:pt x="12" y="41"/>
                      </a:cubicBezTo>
                      <a:cubicBezTo>
                        <a:pt x="12" y="38"/>
                        <a:pt x="11" y="35"/>
                        <a:pt x="5" y="30"/>
                      </a:cubicBezTo>
                      <a:cubicBezTo>
                        <a:pt x="0" y="25"/>
                        <a:pt x="6" y="19"/>
                        <a:pt x="6" y="19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12" y="12"/>
                        <a:pt x="15" y="10"/>
                      </a:cubicBezTo>
                      <a:cubicBezTo>
                        <a:pt x="19" y="7"/>
                        <a:pt x="19" y="9"/>
                        <a:pt x="23" y="10"/>
                      </a:cubicBezTo>
                      <a:cubicBezTo>
                        <a:pt x="27" y="11"/>
                        <a:pt x="29" y="6"/>
                        <a:pt x="31" y="3"/>
                      </a:cubicBezTo>
                      <a:cubicBezTo>
                        <a:pt x="33" y="0"/>
                        <a:pt x="47" y="4"/>
                        <a:pt x="51" y="5"/>
                      </a:cubicBezTo>
                      <a:cubicBezTo>
                        <a:pt x="54" y="6"/>
                        <a:pt x="58" y="6"/>
                        <a:pt x="61" y="7"/>
                      </a:cubicBezTo>
                      <a:cubicBezTo>
                        <a:pt x="64" y="7"/>
                        <a:pt x="69" y="10"/>
                        <a:pt x="69" y="10"/>
                      </a:cubicBezTo>
                      <a:cubicBezTo>
                        <a:pt x="71" y="17"/>
                        <a:pt x="71" y="17"/>
                        <a:pt x="71" y="17"/>
                      </a:cubicBezTo>
                      <a:cubicBezTo>
                        <a:pt x="71" y="17"/>
                        <a:pt x="87" y="26"/>
                        <a:pt x="89" y="29"/>
                      </a:cubicBezTo>
                      <a:cubicBezTo>
                        <a:pt x="90" y="32"/>
                        <a:pt x="90" y="32"/>
                        <a:pt x="90" y="33"/>
                      </a:cubicBezTo>
                      <a:cubicBezTo>
                        <a:pt x="90" y="35"/>
                        <a:pt x="89" y="35"/>
                        <a:pt x="88" y="38"/>
                      </a:cubicBezTo>
                      <a:cubicBezTo>
                        <a:pt x="88" y="41"/>
                        <a:pt x="93" y="44"/>
                        <a:pt x="93" y="46"/>
                      </a:cubicBezTo>
                      <a:cubicBezTo>
                        <a:pt x="94" y="48"/>
                        <a:pt x="93" y="51"/>
                        <a:pt x="93" y="53"/>
                      </a:cubicBezTo>
                      <a:cubicBezTo>
                        <a:pt x="93" y="56"/>
                        <a:pt x="89" y="59"/>
                        <a:pt x="86" y="61"/>
                      </a:cubicBezTo>
                      <a:cubicBezTo>
                        <a:pt x="83" y="62"/>
                        <a:pt x="81" y="63"/>
                        <a:pt x="78" y="65"/>
                      </a:cubicBezTo>
                      <a:cubicBezTo>
                        <a:pt x="75" y="67"/>
                        <a:pt x="79" y="68"/>
                        <a:pt x="80" y="69"/>
                      </a:cubicBezTo>
                      <a:cubicBezTo>
                        <a:pt x="82" y="71"/>
                        <a:pt x="79" y="73"/>
                        <a:pt x="79" y="76"/>
                      </a:cubicBezTo>
                      <a:cubicBezTo>
                        <a:pt x="79" y="79"/>
                        <a:pt x="81" y="79"/>
                        <a:pt x="84" y="79"/>
                      </a:cubicBezTo>
                      <a:cubicBezTo>
                        <a:pt x="85" y="78"/>
                        <a:pt x="86" y="80"/>
                        <a:pt x="86" y="80"/>
                      </a:cubicBezTo>
                      <a:lnTo>
                        <a:pt x="86" y="81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1" name="Freeform 65">
                  <a:extLst>
                    <a:ext uri="{FF2B5EF4-FFF2-40B4-BE49-F238E27FC236}">
                      <a16:creationId xmlns:a16="http://schemas.microsoft.com/office/drawing/2014/main" id="{7BAE0BE2-0798-4917-80DD-7E80FF89D6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724" y="3529287"/>
                  <a:ext cx="477308" cy="518670"/>
                </a:xfrm>
                <a:custGeom>
                  <a:avLst/>
                  <a:gdLst>
                    <a:gd name="T0" fmla="*/ 110 w 98"/>
                    <a:gd name="T1" fmla="*/ 275 h 103"/>
                    <a:gd name="T2" fmla="*/ 129 w 98"/>
                    <a:gd name="T3" fmla="*/ 264 h 103"/>
                    <a:gd name="T4" fmla="*/ 156 w 98"/>
                    <a:gd name="T5" fmla="*/ 251 h 103"/>
                    <a:gd name="T6" fmla="*/ 172 w 98"/>
                    <a:gd name="T7" fmla="*/ 243 h 103"/>
                    <a:gd name="T8" fmla="*/ 185 w 98"/>
                    <a:gd name="T9" fmla="*/ 230 h 103"/>
                    <a:gd name="T10" fmla="*/ 209 w 98"/>
                    <a:gd name="T11" fmla="*/ 224 h 103"/>
                    <a:gd name="T12" fmla="*/ 220 w 98"/>
                    <a:gd name="T13" fmla="*/ 211 h 103"/>
                    <a:gd name="T14" fmla="*/ 236 w 98"/>
                    <a:gd name="T15" fmla="*/ 206 h 103"/>
                    <a:gd name="T16" fmla="*/ 247 w 98"/>
                    <a:gd name="T17" fmla="*/ 198 h 103"/>
                    <a:gd name="T18" fmla="*/ 263 w 98"/>
                    <a:gd name="T19" fmla="*/ 192 h 103"/>
                    <a:gd name="T20" fmla="*/ 263 w 98"/>
                    <a:gd name="T21" fmla="*/ 190 h 103"/>
                    <a:gd name="T22" fmla="*/ 255 w 98"/>
                    <a:gd name="T23" fmla="*/ 171 h 103"/>
                    <a:gd name="T24" fmla="*/ 244 w 98"/>
                    <a:gd name="T25" fmla="*/ 163 h 103"/>
                    <a:gd name="T26" fmla="*/ 228 w 98"/>
                    <a:gd name="T27" fmla="*/ 152 h 103"/>
                    <a:gd name="T28" fmla="*/ 209 w 98"/>
                    <a:gd name="T29" fmla="*/ 150 h 103"/>
                    <a:gd name="T30" fmla="*/ 207 w 98"/>
                    <a:gd name="T31" fmla="*/ 131 h 103"/>
                    <a:gd name="T32" fmla="*/ 199 w 98"/>
                    <a:gd name="T33" fmla="*/ 128 h 103"/>
                    <a:gd name="T34" fmla="*/ 174 w 98"/>
                    <a:gd name="T35" fmla="*/ 131 h 103"/>
                    <a:gd name="T36" fmla="*/ 180 w 98"/>
                    <a:gd name="T37" fmla="*/ 109 h 103"/>
                    <a:gd name="T38" fmla="*/ 180 w 98"/>
                    <a:gd name="T39" fmla="*/ 88 h 103"/>
                    <a:gd name="T40" fmla="*/ 161 w 98"/>
                    <a:gd name="T41" fmla="*/ 59 h 103"/>
                    <a:gd name="T42" fmla="*/ 161 w 98"/>
                    <a:gd name="T43" fmla="*/ 29 h 103"/>
                    <a:gd name="T44" fmla="*/ 166 w 98"/>
                    <a:gd name="T45" fmla="*/ 21 h 103"/>
                    <a:gd name="T46" fmla="*/ 166 w 98"/>
                    <a:gd name="T47" fmla="*/ 19 h 103"/>
                    <a:gd name="T48" fmla="*/ 156 w 98"/>
                    <a:gd name="T49" fmla="*/ 13 h 103"/>
                    <a:gd name="T50" fmla="*/ 140 w 98"/>
                    <a:gd name="T51" fmla="*/ 5 h 103"/>
                    <a:gd name="T52" fmla="*/ 107 w 98"/>
                    <a:gd name="T53" fmla="*/ 0 h 103"/>
                    <a:gd name="T54" fmla="*/ 107 w 98"/>
                    <a:gd name="T55" fmla="*/ 0 h 103"/>
                    <a:gd name="T56" fmla="*/ 81 w 98"/>
                    <a:gd name="T57" fmla="*/ 29 h 103"/>
                    <a:gd name="T58" fmla="*/ 67 w 98"/>
                    <a:gd name="T59" fmla="*/ 32 h 103"/>
                    <a:gd name="T60" fmla="*/ 56 w 98"/>
                    <a:gd name="T61" fmla="*/ 32 h 103"/>
                    <a:gd name="T62" fmla="*/ 51 w 98"/>
                    <a:gd name="T63" fmla="*/ 43 h 103"/>
                    <a:gd name="T64" fmla="*/ 43 w 98"/>
                    <a:gd name="T65" fmla="*/ 45 h 103"/>
                    <a:gd name="T66" fmla="*/ 32 w 98"/>
                    <a:gd name="T67" fmla="*/ 45 h 103"/>
                    <a:gd name="T68" fmla="*/ 30 w 98"/>
                    <a:gd name="T69" fmla="*/ 69 h 103"/>
                    <a:gd name="T70" fmla="*/ 32 w 98"/>
                    <a:gd name="T71" fmla="*/ 88 h 103"/>
                    <a:gd name="T72" fmla="*/ 46 w 98"/>
                    <a:gd name="T73" fmla="*/ 96 h 103"/>
                    <a:gd name="T74" fmla="*/ 51 w 98"/>
                    <a:gd name="T75" fmla="*/ 109 h 103"/>
                    <a:gd name="T76" fmla="*/ 56 w 98"/>
                    <a:gd name="T77" fmla="*/ 125 h 103"/>
                    <a:gd name="T78" fmla="*/ 46 w 98"/>
                    <a:gd name="T79" fmla="*/ 142 h 103"/>
                    <a:gd name="T80" fmla="*/ 32 w 98"/>
                    <a:gd name="T81" fmla="*/ 152 h 103"/>
                    <a:gd name="T82" fmla="*/ 21 w 98"/>
                    <a:gd name="T83" fmla="*/ 160 h 103"/>
                    <a:gd name="T84" fmla="*/ 11 w 98"/>
                    <a:gd name="T85" fmla="*/ 176 h 103"/>
                    <a:gd name="T86" fmla="*/ 0 w 98"/>
                    <a:gd name="T87" fmla="*/ 187 h 103"/>
                    <a:gd name="T88" fmla="*/ 8 w 98"/>
                    <a:gd name="T89" fmla="*/ 195 h 103"/>
                    <a:gd name="T90" fmla="*/ 13 w 98"/>
                    <a:gd name="T91" fmla="*/ 206 h 103"/>
                    <a:gd name="T92" fmla="*/ 13 w 98"/>
                    <a:gd name="T93" fmla="*/ 224 h 103"/>
                    <a:gd name="T94" fmla="*/ 19 w 98"/>
                    <a:gd name="T95" fmla="*/ 230 h 103"/>
                    <a:gd name="T96" fmla="*/ 30 w 98"/>
                    <a:gd name="T97" fmla="*/ 238 h 103"/>
                    <a:gd name="T98" fmla="*/ 35 w 98"/>
                    <a:gd name="T99" fmla="*/ 232 h 103"/>
                    <a:gd name="T100" fmla="*/ 40 w 98"/>
                    <a:gd name="T101" fmla="*/ 214 h 103"/>
                    <a:gd name="T102" fmla="*/ 51 w 98"/>
                    <a:gd name="T103" fmla="*/ 219 h 103"/>
                    <a:gd name="T104" fmla="*/ 64 w 98"/>
                    <a:gd name="T105" fmla="*/ 230 h 103"/>
                    <a:gd name="T106" fmla="*/ 78 w 98"/>
                    <a:gd name="T107" fmla="*/ 232 h 103"/>
                    <a:gd name="T108" fmla="*/ 91 w 98"/>
                    <a:gd name="T109" fmla="*/ 238 h 103"/>
                    <a:gd name="T110" fmla="*/ 91 w 98"/>
                    <a:gd name="T111" fmla="*/ 256 h 103"/>
                    <a:gd name="T112" fmla="*/ 102 w 98"/>
                    <a:gd name="T113" fmla="*/ 262 h 103"/>
                    <a:gd name="T114" fmla="*/ 107 w 98"/>
                    <a:gd name="T115" fmla="*/ 272 h 103"/>
                    <a:gd name="T116" fmla="*/ 110 w 98"/>
                    <a:gd name="T117" fmla="*/ 275 h 103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8" h="103">
                      <a:moveTo>
                        <a:pt x="41" y="103"/>
                      </a:moveTo>
                      <a:cubicBezTo>
                        <a:pt x="43" y="101"/>
                        <a:pt x="46" y="99"/>
                        <a:pt x="48" y="99"/>
                      </a:cubicBezTo>
                      <a:cubicBezTo>
                        <a:pt x="50" y="98"/>
                        <a:pt x="55" y="95"/>
                        <a:pt x="58" y="94"/>
                      </a:cubicBezTo>
                      <a:cubicBezTo>
                        <a:pt x="61" y="94"/>
                        <a:pt x="61" y="93"/>
                        <a:pt x="64" y="91"/>
                      </a:cubicBezTo>
                      <a:cubicBezTo>
                        <a:pt x="67" y="88"/>
                        <a:pt x="66" y="86"/>
                        <a:pt x="69" y="86"/>
                      </a:cubicBezTo>
                      <a:cubicBezTo>
                        <a:pt x="72" y="86"/>
                        <a:pt x="77" y="86"/>
                        <a:pt x="78" y="84"/>
                      </a:cubicBezTo>
                      <a:cubicBezTo>
                        <a:pt x="78" y="82"/>
                        <a:pt x="78" y="77"/>
                        <a:pt x="82" y="79"/>
                      </a:cubicBezTo>
                      <a:cubicBezTo>
                        <a:pt x="85" y="80"/>
                        <a:pt x="86" y="78"/>
                        <a:pt x="88" y="77"/>
                      </a:cubicBezTo>
                      <a:cubicBezTo>
                        <a:pt x="90" y="76"/>
                        <a:pt x="89" y="74"/>
                        <a:pt x="92" y="74"/>
                      </a:cubicBezTo>
                      <a:cubicBezTo>
                        <a:pt x="94" y="74"/>
                        <a:pt x="96" y="72"/>
                        <a:pt x="98" y="72"/>
                      </a:cubicBezTo>
                      <a:cubicBezTo>
                        <a:pt x="98" y="71"/>
                        <a:pt x="98" y="71"/>
                        <a:pt x="98" y="71"/>
                      </a:cubicBezTo>
                      <a:cubicBezTo>
                        <a:pt x="97" y="68"/>
                        <a:pt x="96" y="65"/>
                        <a:pt x="95" y="64"/>
                      </a:cubicBezTo>
                      <a:cubicBezTo>
                        <a:pt x="94" y="61"/>
                        <a:pt x="93" y="63"/>
                        <a:pt x="91" y="61"/>
                      </a:cubicBezTo>
                      <a:cubicBezTo>
                        <a:pt x="89" y="59"/>
                        <a:pt x="88" y="58"/>
                        <a:pt x="85" y="57"/>
                      </a:cubicBezTo>
                      <a:cubicBezTo>
                        <a:pt x="83" y="56"/>
                        <a:pt x="82" y="57"/>
                        <a:pt x="78" y="56"/>
                      </a:cubicBezTo>
                      <a:cubicBezTo>
                        <a:pt x="74" y="55"/>
                        <a:pt x="76" y="54"/>
                        <a:pt x="77" y="49"/>
                      </a:cubicBezTo>
                      <a:cubicBezTo>
                        <a:pt x="78" y="45"/>
                        <a:pt x="75" y="48"/>
                        <a:pt x="74" y="48"/>
                      </a:cubicBezTo>
                      <a:cubicBezTo>
                        <a:pt x="72" y="48"/>
                        <a:pt x="69" y="50"/>
                        <a:pt x="65" y="49"/>
                      </a:cubicBezTo>
                      <a:cubicBezTo>
                        <a:pt x="62" y="47"/>
                        <a:pt x="66" y="42"/>
                        <a:pt x="67" y="41"/>
                      </a:cubicBezTo>
                      <a:cubicBezTo>
                        <a:pt x="68" y="39"/>
                        <a:pt x="67" y="36"/>
                        <a:pt x="67" y="33"/>
                      </a:cubicBezTo>
                      <a:cubicBezTo>
                        <a:pt x="66" y="30"/>
                        <a:pt x="65" y="28"/>
                        <a:pt x="60" y="22"/>
                      </a:cubicBezTo>
                      <a:cubicBezTo>
                        <a:pt x="54" y="17"/>
                        <a:pt x="60" y="11"/>
                        <a:pt x="60" y="11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2" y="7"/>
                        <a:pt x="62" y="7"/>
                        <a:pt x="62" y="7"/>
                      </a:cubicBezTo>
                      <a:cubicBezTo>
                        <a:pt x="62" y="7"/>
                        <a:pt x="59" y="6"/>
                        <a:pt x="58" y="5"/>
                      </a:cubicBezTo>
                      <a:cubicBezTo>
                        <a:pt x="56" y="3"/>
                        <a:pt x="56" y="2"/>
                        <a:pt x="52" y="2"/>
                      </a:cubicBezTo>
                      <a:cubicBezTo>
                        <a:pt x="49" y="2"/>
                        <a:pt x="40" y="0"/>
                        <a:pt x="40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26" y="12"/>
                        <a:pt x="25" y="12"/>
                      </a:cubicBezTo>
                      <a:cubicBezTo>
                        <a:pt x="24" y="12"/>
                        <a:pt x="21" y="11"/>
                        <a:pt x="21" y="12"/>
                      </a:cubicBezTo>
                      <a:cubicBezTo>
                        <a:pt x="21" y="13"/>
                        <a:pt x="20" y="15"/>
                        <a:pt x="19" y="16"/>
                      </a:cubicBezTo>
                      <a:cubicBezTo>
                        <a:pt x="19" y="17"/>
                        <a:pt x="17" y="16"/>
                        <a:pt x="16" y="17"/>
                      </a:cubicBezTo>
                      <a:cubicBezTo>
                        <a:pt x="15" y="17"/>
                        <a:pt x="13" y="16"/>
                        <a:pt x="12" y="17"/>
                      </a:cubicBezTo>
                      <a:cubicBezTo>
                        <a:pt x="12" y="18"/>
                        <a:pt x="10" y="24"/>
                        <a:pt x="11" y="26"/>
                      </a:cubicBezTo>
                      <a:cubicBezTo>
                        <a:pt x="11" y="28"/>
                        <a:pt x="10" y="31"/>
                        <a:pt x="12" y="33"/>
                      </a:cubicBezTo>
                      <a:cubicBezTo>
                        <a:pt x="14" y="35"/>
                        <a:pt x="17" y="35"/>
                        <a:pt x="17" y="36"/>
                      </a:cubicBezTo>
                      <a:cubicBezTo>
                        <a:pt x="18" y="38"/>
                        <a:pt x="18" y="40"/>
                        <a:pt x="19" y="41"/>
                      </a:cubicBezTo>
                      <a:cubicBezTo>
                        <a:pt x="20" y="42"/>
                        <a:pt x="21" y="46"/>
                        <a:pt x="21" y="47"/>
                      </a:cubicBezTo>
                      <a:cubicBezTo>
                        <a:pt x="20" y="49"/>
                        <a:pt x="18" y="52"/>
                        <a:pt x="17" y="53"/>
                      </a:cubicBezTo>
                      <a:cubicBezTo>
                        <a:pt x="16" y="54"/>
                        <a:pt x="13" y="56"/>
                        <a:pt x="12" y="57"/>
                      </a:cubicBezTo>
                      <a:cubicBezTo>
                        <a:pt x="11" y="58"/>
                        <a:pt x="8" y="59"/>
                        <a:pt x="8" y="60"/>
                      </a:cubicBezTo>
                      <a:cubicBezTo>
                        <a:pt x="7" y="62"/>
                        <a:pt x="5" y="64"/>
                        <a:pt x="4" y="66"/>
                      </a:cubicBezTo>
                      <a:cubicBezTo>
                        <a:pt x="3" y="67"/>
                        <a:pt x="0" y="70"/>
                        <a:pt x="0" y="70"/>
                      </a:cubicBezTo>
                      <a:cubicBezTo>
                        <a:pt x="0" y="70"/>
                        <a:pt x="3" y="72"/>
                        <a:pt x="3" y="73"/>
                      </a:cubicBezTo>
                      <a:cubicBezTo>
                        <a:pt x="3" y="75"/>
                        <a:pt x="3" y="75"/>
                        <a:pt x="5" y="77"/>
                      </a:cubicBezTo>
                      <a:cubicBezTo>
                        <a:pt x="8" y="79"/>
                        <a:pt x="5" y="81"/>
                        <a:pt x="5" y="84"/>
                      </a:cubicBezTo>
                      <a:cubicBezTo>
                        <a:pt x="5" y="87"/>
                        <a:pt x="5" y="86"/>
                        <a:pt x="7" y="86"/>
                      </a:cubicBezTo>
                      <a:cubicBezTo>
                        <a:pt x="9" y="86"/>
                        <a:pt x="10" y="86"/>
                        <a:pt x="11" y="89"/>
                      </a:cubicBezTo>
                      <a:cubicBezTo>
                        <a:pt x="12" y="91"/>
                        <a:pt x="13" y="87"/>
                        <a:pt x="13" y="87"/>
                      </a:cubicBezTo>
                      <a:cubicBezTo>
                        <a:pt x="13" y="87"/>
                        <a:pt x="14" y="81"/>
                        <a:pt x="15" y="80"/>
                      </a:cubicBezTo>
                      <a:cubicBezTo>
                        <a:pt x="15" y="80"/>
                        <a:pt x="17" y="82"/>
                        <a:pt x="19" y="82"/>
                      </a:cubicBezTo>
                      <a:cubicBezTo>
                        <a:pt x="21" y="83"/>
                        <a:pt x="24" y="86"/>
                        <a:pt x="24" y="86"/>
                      </a:cubicBezTo>
                      <a:cubicBezTo>
                        <a:pt x="29" y="87"/>
                        <a:pt x="29" y="87"/>
                        <a:pt x="29" y="87"/>
                      </a:cubicBezTo>
                      <a:cubicBezTo>
                        <a:pt x="29" y="87"/>
                        <a:pt x="32" y="88"/>
                        <a:pt x="34" y="89"/>
                      </a:cubicBezTo>
                      <a:cubicBezTo>
                        <a:pt x="35" y="90"/>
                        <a:pt x="34" y="94"/>
                        <a:pt x="34" y="96"/>
                      </a:cubicBezTo>
                      <a:cubicBezTo>
                        <a:pt x="34" y="98"/>
                        <a:pt x="36" y="99"/>
                        <a:pt x="38" y="98"/>
                      </a:cubicBezTo>
                      <a:cubicBezTo>
                        <a:pt x="40" y="98"/>
                        <a:pt x="40" y="101"/>
                        <a:pt x="40" y="102"/>
                      </a:cubicBezTo>
                      <a:cubicBezTo>
                        <a:pt x="40" y="103"/>
                        <a:pt x="40" y="103"/>
                        <a:pt x="41" y="10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2" name="Freeform 66">
                  <a:extLst>
                    <a:ext uri="{FF2B5EF4-FFF2-40B4-BE49-F238E27FC236}">
                      <a16:creationId xmlns:a16="http://schemas.microsoft.com/office/drawing/2014/main" id="{9C924E00-8243-43BB-ACD9-D669D863CF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1914" y="3861237"/>
                  <a:ext cx="509975" cy="454544"/>
                </a:xfrm>
                <a:custGeom>
                  <a:avLst/>
                  <a:gdLst>
                    <a:gd name="T0" fmla="*/ 3 w 105"/>
                    <a:gd name="T1" fmla="*/ 99 h 90"/>
                    <a:gd name="T2" fmla="*/ 19 w 105"/>
                    <a:gd name="T3" fmla="*/ 88 h 90"/>
                    <a:gd name="T4" fmla="*/ 48 w 105"/>
                    <a:gd name="T5" fmla="*/ 75 h 90"/>
                    <a:gd name="T6" fmla="*/ 64 w 105"/>
                    <a:gd name="T7" fmla="*/ 67 h 90"/>
                    <a:gd name="T8" fmla="*/ 78 w 105"/>
                    <a:gd name="T9" fmla="*/ 54 h 90"/>
                    <a:gd name="T10" fmla="*/ 99 w 105"/>
                    <a:gd name="T11" fmla="*/ 48 h 90"/>
                    <a:gd name="T12" fmla="*/ 110 w 105"/>
                    <a:gd name="T13" fmla="*/ 35 h 90"/>
                    <a:gd name="T14" fmla="*/ 126 w 105"/>
                    <a:gd name="T15" fmla="*/ 29 h 90"/>
                    <a:gd name="T16" fmla="*/ 139 w 105"/>
                    <a:gd name="T17" fmla="*/ 21 h 90"/>
                    <a:gd name="T18" fmla="*/ 163 w 105"/>
                    <a:gd name="T19" fmla="*/ 13 h 90"/>
                    <a:gd name="T20" fmla="*/ 182 w 105"/>
                    <a:gd name="T21" fmla="*/ 8 h 90"/>
                    <a:gd name="T22" fmla="*/ 230 w 105"/>
                    <a:gd name="T23" fmla="*/ 32 h 90"/>
                    <a:gd name="T24" fmla="*/ 262 w 105"/>
                    <a:gd name="T25" fmla="*/ 19 h 90"/>
                    <a:gd name="T26" fmla="*/ 268 w 105"/>
                    <a:gd name="T27" fmla="*/ 19 h 90"/>
                    <a:gd name="T28" fmla="*/ 268 w 105"/>
                    <a:gd name="T29" fmla="*/ 19 h 90"/>
                    <a:gd name="T30" fmla="*/ 268 w 105"/>
                    <a:gd name="T31" fmla="*/ 19 h 90"/>
                    <a:gd name="T32" fmla="*/ 268 w 105"/>
                    <a:gd name="T33" fmla="*/ 40 h 90"/>
                    <a:gd name="T34" fmla="*/ 268 w 105"/>
                    <a:gd name="T35" fmla="*/ 59 h 90"/>
                    <a:gd name="T36" fmla="*/ 273 w 105"/>
                    <a:gd name="T37" fmla="*/ 72 h 90"/>
                    <a:gd name="T38" fmla="*/ 281 w 105"/>
                    <a:gd name="T39" fmla="*/ 83 h 90"/>
                    <a:gd name="T40" fmla="*/ 273 w 105"/>
                    <a:gd name="T41" fmla="*/ 96 h 90"/>
                    <a:gd name="T42" fmla="*/ 268 w 105"/>
                    <a:gd name="T43" fmla="*/ 110 h 90"/>
                    <a:gd name="T44" fmla="*/ 254 w 105"/>
                    <a:gd name="T45" fmla="*/ 107 h 90"/>
                    <a:gd name="T46" fmla="*/ 233 w 105"/>
                    <a:gd name="T47" fmla="*/ 110 h 90"/>
                    <a:gd name="T48" fmla="*/ 227 w 105"/>
                    <a:gd name="T49" fmla="*/ 123 h 90"/>
                    <a:gd name="T50" fmla="*/ 217 w 105"/>
                    <a:gd name="T51" fmla="*/ 139 h 90"/>
                    <a:gd name="T52" fmla="*/ 206 w 105"/>
                    <a:gd name="T53" fmla="*/ 150 h 90"/>
                    <a:gd name="T54" fmla="*/ 201 w 105"/>
                    <a:gd name="T55" fmla="*/ 193 h 90"/>
                    <a:gd name="T56" fmla="*/ 187 w 105"/>
                    <a:gd name="T57" fmla="*/ 204 h 90"/>
                    <a:gd name="T58" fmla="*/ 182 w 105"/>
                    <a:gd name="T59" fmla="*/ 222 h 90"/>
                    <a:gd name="T60" fmla="*/ 182 w 105"/>
                    <a:gd name="T61" fmla="*/ 241 h 90"/>
                    <a:gd name="T62" fmla="*/ 104 w 105"/>
                    <a:gd name="T63" fmla="*/ 238 h 90"/>
                    <a:gd name="T64" fmla="*/ 104 w 105"/>
                    <a:gd name="T65" fmla="*/ 230 h 90"/>
                    <a:gd name="T66" fmla="*/ 96 w 105"/>
                    <a:gd name="T67" fmla="*/ 222 h 90"/>
                    <a:gd name="T68" fmla="*/ 80 w 105"/>
                    <a:gd name="T69" fmla="*/ 212 h 90"/>
                    <a:gd name="T70" fmla="*/ 72 w 105"/>
                    <a:gd name="T71" fmla="*/ 209 h 90"/>
                    <a:gd name="T72" fmla="*/ 48 w 105"/>
                    <a:gd name="T73" fmla="*/ 220 h 90"/>
                    <a:gd name="T74" fmla="*/ 37 w 105"/>
                    <a:gd name="T75" fmla="*/ 201 h 90"/>
                    <a:gd name="T76" fmla="*/ 35 w 105"/>
                    <a:gd name="T77" fmla="*/ 187 h 90"/>
                    <a:gd name="T78" fmla="*/ 3 w 105"/>
                    <a:gd name="T79" fmla="*/ 166 h 90"/>
                    <a:gd name="T80" fmla="*/ 5 w 105"/>
                    <a:gd name="T81" fmla="*/ 131 h 90"/>
                    <a:gd name="T82" fmla="*/ 19 w 105"/>
                    <a:gd name="T83" fmla="*/ 110 h 90"/>
                    <a:gd name="T84" fmla="*/ 16 w 105"/>
                    <a:gd name="T85" fmla="*/ 99 h 90"/>
                    <a:gd name="T86" fmla="*/ 0 w 105"/>
                    <a:gd name="T87" fmla="*/ 99 h 90"/>
                    <a:gd name="T88" fmla="*/ 3 w 105"/>
                    <a:gd name="T89" fmla="*/ 99 h 90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105" h="90">
                      <a:moveTo>
                        <a:pt x="1" y="37"/>
                      </a:moveTo>
                      <a:cubicBezTo>
                        <a:pt x="3" y="35"/>
                        <a:pt x="6" y="33"/>
                        <a:pt x="7" y="33"/>
                      </a:cubicBezTo>
                      <a:cubicBezTo>
                        <a:pt x="10" y="32"/>
                        <a:pt x="15" y="28"/>
                        <a:pt x="18" y="28"/>
                      </a:cubicBezTo>
                      <a:cubicBezTo>
                        <a:pt x="20" y="28"/>
                        <a:pt x="21" y="27"/>
                        <a:pt x="24" y="25"/>
                      </a:cubicBezTo>
                      <a:cubicBezTo>
                        <a:pt x="27" y="22"/>
                        <a:pt x="26" y="20"/>
                        <a:pt x="29" y="20"/>
                      </a:cubicBezTo>
                      <a:cubicBezTo>
                        <a:pt x="32" y="20"/>
                        <a:pt x="37" y="20"/>
                        <a:pt x="37" y="18"/>
                      </a:cubicBezTo>
                      <a:cubicBezTo>
                        <a:pt x="38" y="16"/>
                        <a:pt x="38" y="11"/>
                        <a:pt x="41" y="13"/>
                      </a:cubicBezTo>
                      <a:cubicBezTo>
                        <a:pt x="45" y="14"/>
                        <a:pt x="46" y="12"/>
                        <a:pt x="47" y="11"/>
                      </a:cubicBezTo>
                      <a:cubicBezTo>
                        <a:pt x="49" y="10"/>
                        <a:pt x="49" y="8"/>
                        <a:pt x="52" y="8"/>
                      </a:cubicBezTo>
                      <a:cubicBezTo>
                        <a:pt x="55" y="8"/>
                        <a:pt x="60" y="4"/>
                        <a:pt x="61" y="5"/>
                      </a:cubicBezTo>
                      <a:cubicBezTo>
                        <a:pt x="62" y="5"/>
                        <a:pt x="64" y="0"/>
                        <a:pt x="68" y="3"/>
                      </a:cubicBezTo>
                      <a:cubicBezTo>
                        <a:pt x="72" y="5"/>
                        <a:pt x="86" y="12"/>
                        <a:pt x="86" y="12"/>
                      </a:cubicBezTo>
                      <a:cubicBezTo>
                        <a:pt x="86" y="12"/>
                        <a:pt x="97" y="7"/>
                        <a:pt x="98" y="7"/>
                      </a:cubicBezTo>
                      <a:cubicBezTo>
                        <a:pt x="99" y="7"/>
                        <a:pt x="99" y="6"/>
                        <a:pt x="100" y="7"/>
                      </a:cubicBezTo>
                      <a:cubicBezTo>
                        <a:pt x="100" y="7"/>
                        <a:pt x="100" y="7"/>
                        <a:pt x="100" y="7"/>
                      </a:cubicBezTo>
                      <a:cubicBezTo>
                        <a:pt x="100" y="7"/>
                        <a:pt x="100" y="7"/>
                        <a:pt x="100" y="7"/>
                      </a:cubicBezTo>
                      <a:cubicBezTo>
                        <a:pt x="100" y="15"/>
                        <a:pt x="100" y="15"/>
                        <a:pt x="100" y="15"/>
                      </a:cubicBezTo>
                      <a:cubicBezTo>
                        <a:pt x="100" y="15"/>
                        <a:pt x="100" y="20"/>
                        <a:pt x="100" y="22"/>
                      </a:cubicBezTo>
                      <a:cubicBezTo>
                        <a:pt x="101" y="24"/>
                        <a:pt x="101" y="26"/>
                        <a:pt x="102" y="27"/>
                      </a:cubicBezTo>
                      <a:cubicBezTo>
                        <a:pt x="102" y="29"/>
                        <a:pt x="105" y="31"/>
                        <a:pt x="105" y="31"/>
                      </a:cubicBezTo>
                      <a:cubicBezTo>
                        <a:pt x="105" y="31"/>
                        <a:pt x="103" y="33"/>
                        <a:pt x="102" y="36"/>
                      </a:cubicBezTo>
                      <a:cubicBezTo>
                        <a:pt x="101" y="40"/>
                        <a:pt x="101" y="40"/>
                        <a:pt x="100" y="41"/>
                      </a:cubicBezTo>
                      <a:cubicBezTo>
                        <a:pt x="98" y="43"/>
                        <a:pt x="97" y="41"/>
                        <a:pt x="95" y="40"/>
                      </a:cubicBezTo>
                      <a:cubicBezTo>
                        <a:pt x="93" y="39"/>
                        <a:pt x="88" y="39"/>
                        <a:pt x="87" y="41"/>
                      </a:cubicBezTo>
                      <a:cubicBezTo>
                        <a:pt x="86" y="43"/>
                        <a:pt x="86" y="45"/>
                        <a:pt x="85" y="46"/>
                      </a:cubicBezTo>
                      <a:cubicBezTo>
                        <a:pt x="84" y="47"/>
                        <a:pt x="83" y="50"/>
                        <a:pt x="81" y="52"/>
                      </a:cubicBezTo>
                      <a:cubicBezTo>
                        <a:pt x="79" y="54"/>
                        <a:pt x="77" y="55"/>
                        <a:pt x="77" y="56"/>
                      </a:cubicBezTo>
                      <a:cubicBezTo>
                        <a:pt x="77" y="57"/>
                        <a:pt x="77" y="71"/>
                        <a:pt x="75" y="72"/>
                      </a:cubicBezTo>
                      <a:cubicBezTo>
                        <a:pt x="74" y="74"/>
                        <a:pt x="70" y="75"/>
                        <a:pt x="70" y="76"/>
                      </a:cubicBezTo>
                      <a:cubicBezTo>
                        <a:pt x="70" y="78"/>
                        <a:pt x="69" y="82"/>
                        <a:pt x="68" y="83"/>
                      </a:cubicBezTo>
                      <a:cubicBezTo>
                        <a:pt x="68" y="84"/>
                        <a:pt x="67" y="87"/>
                        <a:pt x="68" y="90"/>
                      </a:cubicBezTo>
                      <a:cubicBezTo>
                        <a:pt x="39" y="89"/>
                        <a:pt x="39" y="89"/>
                        <a:pt x="39" y="89"/>
                      </a:cubicBezTo>
                      <a:cubicBezTo>
                        <a:pt x="39" y="89"/>
                        <a:pt x="39" y="87"/>
                        <a:pt x="39" y="86"/>
                      </a:cubicBezTo>
                      <a:cubicBezTo>
                        <a:pt x="39" y="84"/>
                        <a:pt x="37" y="83"/>
                        <a:pt x="36" y="83"/>
                      </a:cubicBezTo>
                      <a:cubicBezTo>
                        <a:pt x="35" y="82"/>
                        <a:pt x="31" y="80"/>
                        <a:pt x="30" y="79"/>
                      </a:cubicBezTo>
                      <a:cubicBezTo>
                        <a:pt x="30" y="79"/>
                        <a:pt x="29" y="77"/>
                        <a:pt x="27" y="78"/>
                      </a:cubicBezTo>
                      <a:cubicBezTo>
                        <a:pt x="24" y="79"/>
                        <a:pt x="18" y="81"/>
                        <a:pt x="18" y="82"/>
                      </a:cubicBezTo>
                      <a:cubicBezTo>
                        <a:pt x="17" y="82"/>
                        <a:pt x="15" y="75"/>
                        <a:pt x="14" y="75"/>
                      </a:cubicBezTo>
                      <a:cubicBezTo>
                        <a:pt x="14" y="75"/>
                        <a:pt x="16" y="70"/>
                        <a:pt x="13" y="70"/>
                      </a:cubicBezTo>
                      <a:cubicBezTo>
                        <a:pt x="10" y="69"/>
                        <a:pt x="1" y="64"/>
                        <a:pt x="1" y="62"/>
                      </a:cubicBezTo>
                      <a:cubicBezTo>
                        <a:pt x="1" y="61"/>
                        <a:pt x="1" y="52"/>
                        <a:pt x="2" y="49"/>
                      </a:cubicBezTo>
                      <a:cubicBezTo>
                        <a:pt x="4" y="46"/>
                        <a:pt x="7" y="42"/>
                        <a:pt x="7" y="41"/>
                      </a:cubicBezTo>
                      <a:cubicBezTo>
                        <a:pt x="7" y="40"/>
                        <a:pt x="8" y="36"/>
                        <a:pt x="6" y="37"/>
                      </a:cubicBezTo>
                      <a:cubicBezTo>
                        <a:pt x="4" y="37"/>
                        <a:pt x="2" y="37"/>
                        <a:pt x="0" y="37"/>
                      </a:cubicBezTo>
                      <a:lnTo>
                        <a:pt x="1" y="37"/>
                      </a:ln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3" name="Freeform 67">
                  <a:extLst>
                    <a:ext uri="{FF2B5EF4-FFF2-40B4-BE49-F238E27FC236}">
                      <a16:creationId xmlns:a16="http://schemas.microsoft.com/office/drawing/2014/main" id="{52AAD814-3734-4FD6-B7A2-CB9E3B8FB3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6628" y="3308618"/>
                  <a:ext cx="602534" cy="431910"/>
                </a:xfrm>
                <a:custGeom>
                  <a:avLst/>
                  <a:gdLst>
                    <a:gd name="T0" fmla="*/ 284 w 124"/>
                    <a:gd name="T1" fmla="*/ 229 h 86"/>
                    <a:gd name="T2" fmla="*/ 276 w 124"/>
                    <a:gd name="T3" fmla="*/ 224 h 86"/>
                    <a:gd name="T4" fmla="*/ 246 w 124"/>
                    <a:gd name="T5" fmla="*/ 221 h 86"/>
                    <a:gd name="T6" fmla="*/ 222 w 124"/>
                    <a:gd name="T7" fmla="*/ 216 h 86"/>
                    <a:gd name="T8" fmla="*/ 203 w 124"/>
                    <a:gd name="T9" fmla="*/ 210 h 86"/>
                    <a:gd name="T10" fmla="*/ 174 w 124"/>
                    <a:gd name="T11" fmla="*/ 208 h 86"/>
                    <a:gd name="T12" fmla="*/ 142 w 124"/>
                    <a:gd name="T13" fmla="*/ 189 h 86"/>
                    <a:gd name="T14" fmla="*/ 129 w 124"/>
                    <a:gd name="T15" fmla="*/ 162 h 86"/>
                    <a:gd name="T16" fmla="*/ 96 w 124"/>
                    <a:gd name="T17" fmla="*/ 170 h 86"/>
                    <a:gd name="T18" fmla="*/ 75 w 124"/>
                    <a:gd name="T19" fmla="*/ 189 h 86"/>
                    <a:gd name="T20" fmla="*/ 64 w 124"/>
                    <a:gd name="T21" fmla="*/ 192 h 86"/>
                    <a:gd name="T22" fmla="*/ 56 w 124"/>
                    <a:gd name="T23" fmla="*/ 186 h 86"/>
                    <a:gd name="T24" fmla="*/ 56 w 124"/>
                    <a:gd name="T25" fmla="*/ 186 h 86"/>
                    <a:gd name="T26" fmla="*/ 56 w 124"/>
                    <a:gd name="T27" fmla="*/ 186 h 86"/>
                    <a:gd name="T28" fmla="*/ 54 w 124"/>
                    <a:gd name="T29" fmla="*/ 173 h 86"/>
                    <a:gd name="T30" fmla="*/ 5 w 124"/>
                    <a:gd name="T31" fmla="*/ 144 h 86"/>
                    <a:gd name="T32" fmla="*/ 0 w 124"/>
                    <a:gd name="T33" fmla="*/ 122 h 86"/>
                    <a:gd name="T34" fmla="*/ 19 w 124"/>
                    <a:gd name="T35" fmla="*/ 91 h 86"/>
                    <a:gd name="T36" fmla="*/ 48 w 124"/>
                    <a:gd name="T37" fmla="*/ 80 h 86"/>
                    <a:gd name="T38" fmla="*/ 64 w 124"/>
                    <a:gd name="T39" fmla="*/ 77 h 86"/>
                    <a:gd name="T40" fmla="*/ 64 w 124"/>
                    <a:gd name="T41" fmla="*/ 40 h 86"/>
                    <a:gd name="T42" fmla="*/ 83 w 124"/>
                    <a:gd name="T43" fmla="*/ 19 h 86"/>
                    <a:gd name="T44" fmla="*/ 94 w 124"/>
                    <a:gd name="T45" fmla="*/ 21 h 86"/>
                    <a:gd name="T46" fmla="*/ 118 w 124"/>
                    <a:gd name="T47" fmla="*/ 21 h 86"/>
                    <a:gd name="T48" fmla="*/ 147 w 124"/>
                    <a:gd name="T49" fmla="*/ 0 h 86"/>
                    <a:gd name="T50" fmla="*/ 177 w 124"/>
                    <a:gd name="T51" fmla="*/ 27 h 86"/>
                    <a:gd name="T52" fmla="*/ 220 w 124"/>
                    <a:gd name="T53" fmla="*/ 27 h 86"/>
                    <a:gd name="T54" fmla="*/ 230 w 124"/>
                    <a:gd name="T55" fmla="*/ 32 h 86"/>
                    <a:gd name="T56" fmla="*/ 249 w 124"/>
                    <a:gd name="T57" fmla="*/ 43 h 86"/>
                    <a:gd name="T58" fmla="*/ 265 w 124"/>
                    <a:gd name="T59" fmla="*/ 21 h 86"/>
                    <a:gd name="T60" fmla="*/ 281 w 124"/>
                    <a:gd name="T61" fmla="*/ 40 h 86"/>
                    <a:gd name="T62" fmla="*/ 289 w 124"/>
                    <a:gd name="T63" fmla="*/ 67 h 86"/>
                    <a:gd name="T64" fmla="*/ 308 w 124"/>
                    <a:gd name="T65" fmla="*/ 85 h 86"/>
                    <a:gd name="T66" fmla="*/ 321 w 124"/>
                    <a:gd name="T67" fmla="*/ 99 h 86"/>
                    <a:gd name="T68" fmla="*/ 329 w 124"/>
                    <a:gd name="T69" fmla="*/ 112 h 86"/>
                    <a:gd name="T70" fmla="*/ 332 w 124"/>
                    <a:gd name="T71" fmla="*/ 136 h 86"/>
                    <a:gd name="T72" fmla="*/ 308 w 124"/>
                    <a:gd name="T73" fmla="*/ 149 h 86"/>
                    <a:gd name="T74" fmla="*/ 300 w 124"/>
                    <a:gd name="T75" fmla="*/ 160 h 86"/>
                    <a:gd name="T76" fmla="*/ 303 w 124"/>
                    <a:gd name="T77" fmla="*/ 184 h 86"/>
                    <a:gd name="T78" fmla="*/ 305 w 124"/>
                    <a:gd name="T79" fmla="*/ 200 h 86"/>
                    <a:gd name="T80" fmla="*/ 305 w 124"/>
                    <a:gd name="T81" fmla="*/ 213 h 86"/>
                    <a:gd name="T82" fmla="*/ 295 w 124"/>
                    <a:gd name="T83" fmla="*/ 221 h 86"/>
                    <a:gd name="T84" fmla="*/ 284 w 124"/>
                    <a:gd name="T85" fmla="*/ 229 h 8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24" h="86">
                      <a:moveTo>
                        <a:pt x="106" y="86"/>
                      </a:moveTo>
                      <a:cubicBezTo>
                        <a:pt x="105" y="85"/>
                        <a:pt x="104" y="84"/>
                        <a:pt x="103" y="84"/>
                      </a:cubicBezTo>
                      <a:cubicBezTo>
                        <a:pt x="99" y="81"/>
                        <a:pt x="97" y="82"/>
                        <a:pt x="92" y="83"/>
                      </a:cubicBezTo>
                      <a:cubicBezTo>
                        <a:pt x="88" y="85"/>
                        <a:pt x="85" y="84"/>
                        <a:pt x="83" y="81"/>
                      </a:cubicBezTo>
                      <a:cubicBezTo>
                        <a:pt x="81" y="78"/>
                        <a:pt x="80" y="80"/>
                        <a:pt x="76" y="79"/>
                      </a:cubicBezTo>
                      <a:cubicBezTo>
                        <a:pt x="72" y="79"/>
                        <a:pt x="68" y="80"/>
                        <a:pt x="65" y="78"/>
                      </a:cubicBezTo>
                      <a:cubicBezTo>
                        <a:pt x="62" y="77"/>
                        <a:pt x="58" y="73"/>
                        <a:pt x="53" y="71"/>
                      </a:cubicBezTo>
                      <a:cubicBezTo>
                        <a:pt x="48" y="69"/>
                        <a:pt x="51" y="66"/>
                        <a:pt x="48" y="61"/>
                      </a:cubicBezTo>
                      <a:cubicBezTo>
                        <a:pt x="46" y="55"/>
                        <a:pt x="40" y="64"/>
                        <a:pt x="36" y="64"/>
                      </a:cubicBezTo>
                      <a:cubicBezTo>
                        <a:pt x="32" y="64"/>
                        <a:pt x="30" y="68"/>
                        <a:pt x="28" y="71"/>
                      </a:cubicBezTo>
                      <a:cubicBezTo>
                        <a:pt x="27" y="73"/>
                        <a:pt x="25" y="74"/>
                        <a:pt x="24" y="72"/>
                      </a:cubicBezTo>
                      <a:cubicBezTo>
                        <a:pt x="23" y="72"/>
                        <a:pt x="22" y="71"/>
                        <a:pt x="21" y="70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68"/>
                        <a:pt x="21" y="68"/>
                        <a:pt x="20" y="65"/>
                      </a:cubicBezTo>
                      <a:cubicBezTo>
                        <a:pt x="18" y="62"/>
                        <a:pt x="2" y="54"/>
                        <a:pt x="2" y="54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4" y="37"/>
                        <a:pt x="7" y="34"/>
                      </a:cubicBezTo>
                      <a:cubicBezTo>
                        <a:pt x="9" y="30"/>
                        <a:pt x="14" y="31"/>
                        <a:pt x="18" y="30"/>
                      </a:cubicBezTo>
                      <a:cubicBezTo>
                        <a:pt x="21" y="29"/>
                        <a:pt x="24" y="29"/>
                        <a:pt x="24" y="29"/>
                      </a:cubicBezTo>
                      <a:cubicBezTo>
                        <a:pt x="24" y="29"/>
                        <a:pt x="25" y="17"/>
                        <a:pt x="24" y="15"/>
                      </a:cubicBezTo>
                      <a:cubicBezTo>
                        <a:pt x="24" y="12"/>
                        <a:pt x="30" y="8"/>
                        <a:pt x="31" y="7"/>
                      </a:cubicBezTo>
                      <a:cubicBezTo>
                        <a:pt x="33" y="5"/>
                        <a:pt x="35" y="8"/>
                        <a:pt x="35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5" y="5"/>
                        <a:pt x="55" y="0"/>
                        <a:pt x="55" y="0"/>
                      </a:cubicBezTo>
                      <a:cubicBezTo>
                        <a:pt x="56" y="4"/>
                        <a:pt x="62" y="8"/>
                        <a:pt x="66" y="10"/>
                      </a:cubicBezTo>
                      <a:cubicBezTo>
                        <a:pt x="71" y="13"/>
                        <a:pt x="78" y="11"/>
                        <a:pt x="82" y="10"/>
                      </a:cubicBezTo>
                      <a:cubicBezTo>
                        <a:pt x="86" y="9"/>
                        <a:pt x="85" y="11"/>
                        <a:pt x="86" y="12"/>
                      </a:cubicBezTo>
                      <a:cubicBezTo>
                        <a:pt x="88" y="13"/>
                        <a:pt x="93" y="16"/>
                        <a:pt x="93" y="16"/>
                      </a:cubicBezTo>
                      <a:cubicBezTo>
                        <a:pt x="92" y="12"/>
                        <a:pt x="96" y="10"/>
                        <a:pt x="99" y="8"/>
                      </a:cubicBezTo>
                      <a:cubicBezTo>
                        <a:pt x="103" y="7"/>
                        <a:pt x="103" y="13"/>
                        <a:pt x="105" y="15"/>
                      </a:cubicBezTo>
                      <a:cubicBezTo>
                        <a:pt x="107" y="16"/>
                        <a:pt x="108" y="21"/>
                        <a:pt x="108" y="25"/>
                      </a:cubicBezTo>
                      <a:cubicBezTo>
                        <a:pt x="108" y="28"/>
                        <a:pt x="113" y="32"/>
                        <a:pt x="115" y="32"/>
                      </a:cubicBezTo>
                      <a:cubicBezTo>
                        <a:pt x="117" y="33"/>
                        <a:pt x="120" y="35"/>
                        <a:pt x="120" y="37"/>
                      </a:cubicBezTo>
                      <a:cubicBezTo>
                        <a:pt x="120" y="39"/>
                        <a:pt x="123" y="42"/>
                        <a:pt x="123" y="42"/>
                      </a:cubicBezTo>
                      <a:cubicBezTo>
                        <a:pt x="124" y="51"/>
                        <a:pt x="124" y="51"/>
                        <a:pt x="124" y="51"/>
                      </a:cubicBezTo>
                      <a:cubicBezTo>
                        <a:pt x="124" y="51"/>
                        <a:pt x="118" y="55"/>
                        <a:pt x="115" y="56"/>
                      </a:cubicBezTo>
                      <a:cubicBezTo>
                        <a:pt x="112" y="58"/>
                        <a:pt x="112" y="57"/>
                        <a:pt x="112" y="60"/>
                      </a:cubicBezTo>
                      <a:cubicBezTo>
                        <a:pt x="112" y="62"/>
                        <a:pt x="112" y="66"/>
                        <a:pt x="113" y="69"/>
                      </a:cubicBezTo>
                      <a:cubicBezTo>
                        <a:pt x="114" y="71"/>
                        <a:pt x="115" y="74"/>
                        <a:pt x="114" y="75"/>
                      </a:cubicBezTo>
                      <a:cubicBezTo>
                        <a:pt x="113" y="76"/>
                        <a:pt x="114" y="78"/>
                        <a:pt x="114" y="80"/>
                      </a:cubicBezTo>
                      <a:cubicBezTo>
                        <a:pt x="114" y="82"/>
                        <a:pt x="112" y="83"/>
                        <a:pt x="110" y="83"/>
                      </a:cubicBezTo>
                      <a:cubicBezTo>
                        <a:pt x="109" y="84"/>
                        <a:pt x="107" y="85"/>
                        <a:pt x="106" y="8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484" name="Freeform 68">
                  <a:extLst>
                    <a:ext uri="{FF2B5EF4-FFF2-40B4-BE49-F238E27FC236}">
                      <a16:creationId xmlns:a16="http://schemas.microsoft.com/office/drawing/2014/main" id="{EDBF9234-328B-4D73-A7C5-9BBD5C5E7A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5666" y="3583984"/>
                  <a:ext cx="602534" cy="539416"/>
                </a:xfrm>
                <a:custGeom>
                  <a:avLst/>
                  <a:gdLst>
                    <a:gd name="T0" fmla="*/ 40 w 124"/>
                    <a:gd name="T1" fmla="*/ 233 h 107"/>
                    <a:gd name="T2" fmla="*/ 56 w 124"/>
                    <a:gd name="T3" fmla="*/ 243 h 107"/>
                    <a:gd name="T4" fmla="*/ 83 w 124"/>
                    <a:gd name="T5" fmla="*/ 265 h 107"/>
                    <a:gd name="T6" fmla="*/ 107 w 124"/>
                    <a:gd name="T7" fmla="*/ 270 h 107"/>
                    <a:gd name="T8" fmla="*/ 126 w 124"/>
                    <a:gd name="T9" fmla="*/ 278 h 107"/>
                    <a:gd name="T10" fmla="*/ 150 w 124"/>
                    <a:gd name="T11" fmla="*/ 286 h 107"/>
                    <a:gd name="T12" fmla="*/ 150 w 124"/>
                    <a:gd name="T13" fmla="*/ 286 h 107"/>
                    <a:gd name="T14" fmla="*/ 163 w 124"/>
                    <a:gd name="T15" fmla="*/ 275 h 107"/>
                    <a:gd name="T16" fmla="*/ 193 w 124"/>
                    <a:gd name="T17" fmla="*/ 262 h 107"/>
                    <a:gd name="T18" fmla="*/ 214 w 124"/>
                    <a:gd name="T19" fmla="*/ 254 h 107"/>
                    <a:gd name="T20" fmla="*/ 233 w 124"/>
                    <a:gd name="T21" fmla="*/ 249 h 107"/>
                    <a:gd name="T22" fmla="*/ 252 w 124"/>
                    <a:gd name="T23" fmla="*/ 254 h 107"/>
                    <a:gd name="T24" fmla="*/ 278 w 124"/>
                    <a:gd name="T25" fmla="*/ 262 h 107"/>
                    <a:gd name="T26" fmla="*/ 313 w 124"/>
                    <a:gd name="T27" fmla="*/ 259 h 107"/>
                    <a:gd name="T28" fmla="*/ 316 w 124"/>
                    <a:gd name="T29" fmla="*/ 259 h 107"/>
                    <a:gd name="T30" fmla="*/ 321 w 124"/>
                    <a:gd name="T31" fmla="*/ 233 h 107"/>
                    <a:gd name="T32" fmla="*/ 332 w 124"/>
                    <a:gd name="T33" fmla="*/ 219 h 107"/>
                    <a:gd name="T34" fmla="*/ 324 w 124"/>
                    <a:gd name="T35" fmla="*/ 200 h 107"/>
                    <a:gd name="T36" fmla="*/ 303 w 124"/>
                    <a:gd name="T37" fmla="*/ 179 h 107"/>
                    <a:gd name="T38" fmla="*/ 286 w 124"/>
                    <a:gd name="T39" fmla="*/ 163 h 107"/>
                    <a:gd name="T40" fmla="*/ 273 w 124"/>
                    <a:gd name="T41" fmla="*/ 144 h 107"/>
                    <a:gd name="T42" fmla="*/ 273 w 124"/>
                    <a:gd name="T43" fmla="*/ 118 h 107"/>
                    <a:gd name="T44" fmla="*/ 268 w 124"/>
                    <a:gd name="T45" fmla="*/ 83 h 107"/>
                    <a:gd name="T46" fmla="*/ 268 w 124"/>
                    <a:gd name="T47" fmla="*/ 83 h 107"/>
                    <a:gd name="T48" fmla="*/ 268 w 124"/>
                    <a:gd name="T49" fmla="*/ 83 h 107"/>
                    <a:gd name="T50" fmla="*/ 260 w 124"/>
                    <a:gd name="T51" fmla="*/ 78 h 107"/>
                    <a:gd name="T52" fmla="*/ 230 w 124"/>
                    <a:gd name="T53" fmla="*/ 75 h 107"/>
                    <a:gd name="T54" fmla="*/ 206 w 124"/>
                    <a:gd name="T55" fmla="*/ 69 h 107"/>
                    <a:gd name="T56" fmla="*/ 187 w 124"/>
                    <a:gd name="T57" fmla="*/ 64 h 107"/>
                    <a:gd name="T58" fmla="*/ 158 w 124"/>
                    <a:gd name="T59" fmla="*/ 61 h 107"/>
                    <a:gd name="T60" fmla="*/ 126 w 124"/>
                    <a:gd name="T61" fmla="*/ 43 h 107"/>
                    <a:gd name="T62" fmla="*/ 112 w 124"/>
                    <a:gd name="T63" fmla="*/ 13 h 107"/>
                    <a:gd name="T64" fmla="*/ 80 w 124"/>
                    <a:gd name="T65" fmla="*/ 24 h 107"/>
                    <a:gd name="T66" fmla="*/ 59 w 124"/>
                    <a:gd name="T67" fmla="*/ 40 h 107"/>
                    <a:gd name="T68" fmla="*/ 48 w 124"/>
                    <a:gd name="T69" fmla="*/ 45 h 107"/>
                    <a:gd name="T70" fmla="*/ 40 w 124"/>
                    <a:gd name="T71" fmla="*/ 40 h 107"/>
                    <a:gd name="T72" fmla="*/ 40 w 124"/>
                    <a:gd name="T73" fmla="*/ 40 h 107"/>
                    <a:gd name="T74" fmla="*/ 35 w 124"/>
                    <a:gd name="T75" fmla="*/ 51 h 107"/>
                    <a:gd name="T76" fmla="*/ 48 w 124"/>
                    <a:gd name="T77" fmla="*/ 72 h 107"/>
                    <a:gd name="T78" fmla="*/ 48 w 124"/>
                    <a:gd name="T79" fmla="*/ 91 h 107"/>
                    <a:gd name="T80" fmla="*/ 29 w 124"/>
                    <a:gd name="T81" fmla="*/ 112 h 107"/>
                    <a:gd name="T82" fmla="*/ 8 w 124"/>
                    <a:gd name="T83" fmla="*/ 123 h 107"/>
                    <a:gd name="T84" fmla="*/ 13 w 124"/>
                    <a:gd name="T85" fmla="*/ 134 h 107"/>
                    <a:gd name="T86" fmla="*/ 11 w 124"/>
                    <a:gd name="T87" fmla="*/ 152 h 107"/>
                    <a:gd name="T88" fmla="*/ 24 w 124"/>
                    <a:gd name="T89" fmla="*/ 160 h 107"/>
                    <a:gd name="T90" fmla="*/ 29 w 124"/>
                    <a:gd name="T91" fmla="*/ 166 h 107"/>
                    <a:gd name="T92" fmla="*/ 29 w 124"/>
                    <a:gd name="T93" fmla="*/ 187 h 107"/>
                    <a:gd name="T94" fmla="*/ 29 w 124"/>
                    <a:gd name="T95" fmla="*/ 206 h 107"/>
                    <a:gd name="T96" fmla="*/ 35 w 124"/>
                    <a:gd name="T97" fmla="*/ 219 h 107"/>
                    <a:gd name="T98" fmla="*/ 43 w 124"/>
                    <a:gd name="T99" fmla="*/ 230 h 107"/>
                    <a:gd name="T100" fmla="*/ 40 w 124"/>
                    <a:gd name="T101" fmla="*/ 233 h 10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4" h="107">
                      <a:moveTo>
                        <a:pt x="15" y="87"/>
                      </a:moveTo>
                      <a:cubicBezTo>
                        <a:pt x="18" y="88"/>
                        <a:pt x="20" y="90"/>
                        <a:pt x="21" y="91"/>
                      </a:cubicBezTo>
                      <a:cubicBezTo>
                        <a:pt x="23" y="93"/>
                        <a:pt x="29" y="97"/>
                        <a:pt x="31" y="99"/>
                      </a:cubicBezTo>
                      <a:cubicBezTo>
                        <a:pt x="33" y="101"/>
                        <a:pt x="36" y="101"/>
                        <a:pt x="40" y="101"/>
                      </a:cubicBezTo>
                      <a:cubicBezTo>
                        <a:pt x="43" y="101"/>
                        <a:pt x="41" y="101"/>
                        <a:pt x="47" y="104"/>
                      </a:cubicBezTo>
                      <a:cubicBezTo>
                        <a:pt x="52" y="107"/>
                        <a:pt x="53" y="106"/>
                        <a:pt x="56" y="107"/>
                      </a:cubicBezTo>
                      <a:cubicBezTo>
                        <a:pt x="56" y="107"/>
                        <a:pt x="56" y="107"/>
                        <a:pt x="56" y="107"/>
                      </a:cubicBezTo>
                      <a:cubicBezTo>
                        <a:pt x="58" y="105"/>
                        <a:pt x="60" y="104"/>
                        <a:pt x="61" y="103"/>
                      </a:cubicBezTo>
                      <a:cubicBezTo>
                        <a:pt x="65" y="101"/>
                        <a:pt x="69" y="99"/>
                        <a:pt x="72" y="98"/>
                      </a:cubicBezTo>
                      <a:cubicBezTo>
                        <a:pt x="75" y="97"/>
                        <a:pt x="76" y="96"/>
                        <a:pt x="80" y="95"/>
                      </a:cubicBezTo>
                      <a:cubicBezTo>
                        <a:pt x="83" y="93"/>
                        <a:pt x="82" y="92"/>
                        <a:pt x="87" y="93"/>
                      </a:cubicBezTo>
                      <a:cubicBezTo>
                        <a:pt x="92" y="94"/>
                        <a:pt x="92" y="92"/>
                        <a:pt x="94" y="95"/>
                      </a:cubicBezTo>
                      <a:cubicBezTo>
                        <a:pt x="96" y="98"/>
                        <a:pt x="97" y="99"/>
                        <a:pt x="104" y="98"/>
                      </a:cubicBezTo>
                      <a:cubicBezTo>
                        <a:pt x="109" y="98"/>
                        <a:pt x="110" y="99"/>
                        <a:pt x="117" y="97"/>
                      </a:cubicBezTo>
                      <a:cubicBezTo>
                        <a:pt x="118" y="97"/>
                        <a:pt x="118" y="97"/>
                        <a:pt x="118" y="97"/>
                      </a:cubicBezTo>
                      <a:cubicBezTo>
                        <a:pt x="118" y="97"/>
                        <a:pt x="118" y="88"/>
                        <a:pt x="120" y="87"/>
                      </a:cubicBezTo>
                      <a:cubicBezTo>
                        <a:pt x="121" y="86"/>
                        <a:pt x="124" y="84"/>
                        <a:pt x="124" y="82"/>
                      </a:cubicBezTo>
                      <a:cubicBezTo>
                        <a:pt x="124" y="80"/>
                        <a:pt x="124" y="76"/>
                        <a:pt x="121" y="75"/>
                      </a:cubicBezTo>
                      <a:cubicBezTo>
                        <a:pt x="118" y="74"/>
                        <a:pt x="114" y="68"/>
                        <a:pt x="113" y="67"/>
                      </a:cubicBezTo>
                      <a:cubicBezTo>
                        <a:pt x="112" y="66"/>
                        <a:pt x="109" y="62"/>
                        <a:pt x="107" y="61"/>
                      </a:cubicBezTo>
                      <a:cubicBezTo>
                        <a:pt x="106" y="60"/>
                        <a:pt x="102" y="56"/>
                        <a:pt x="102" y="54"/>
                      </a:cubicBezTo>
                      <a:cubicBezTo>
                        <a:pt x="102" y="52"/>
                        <a:pt x="101" y="46"/>
                        <a:pt x="102" y="44"/>
                      </a:cubicBezTo>
                      <a:cubicBezTo>
                        <a:pt x="102" y="42"/>
                        <a:pt x="103" y="33"/>
                        <a:pt x="100" y="31"/>
                      </a:cubicBezTo>
                      <a:cubicBezTo>
                        <a:pt x="100" y="31"/>
                        <a:pt x="100" y="31"/>
                        <a:pt x="100" y="31"/>
                      </a:cubicBezTo>
                      <a:cubicBezTo>
                        <a:pt x="100" y="31"/>
                        <a:pt x="100" y="31"/>
                        <a:pt x="100" y="31"/>
                      </a:cubicBezTo>
                      <a:cubicBezTo>
                        <a:pt x="99" y="30"/>
                        <a:pt x="98" y="29"/>
                        <a:pt x="97" y="29"/>
                      </a:cubicBezTo>
                      <a:cubicBezTo>
                        <a:pt x="93" y="26"/>
                        <a:pt x="91" y="27"/>
                        <a:pt x="86" y="28"/>
                      </a:cubicBezTo>
                      <a:cubicBezTo>
                        <a:pt x="82" y="29"/>
                        <a:pt x="79" y="29"/>
                        <a:pt x="77" y="26"/>
                      </a:cubicBezTo>
                      <a:cubicBezTo>
                        <a:pt x="75" y="23"/>
                        <a:pt x="74" y="24"/>
                        <a:pt x="70" y="24"/>
                      </a:cubicBezTo>
                      <a:cubicBezTo>
                        <a:pt x="66" y="24"/>
                        <a:pt x="62" y="24"/>
                        <a:pt x="59" y="23"/>
                      </a:cubicBezTo>
                      <a:cubicBezTo>
                        <a:pt x="56" y="22"/>
                        <a:pt x="52" y="18"/>
                        <a:pt x="47" y="16"/>
                      </a:cubicBezTo>
                      <a:cubicBezTo>
                        <a:pt x="42" y="14"/>
                        <a:pt x="45" y="10"/>
                        <a:pt x="42" y="5"/>
                      </a:cubicBezTo>
                      <a:cubicBezTo>
                        <a:pt x="40" y="0"/>
                        <a:pt x="34" y="9"/>
                        <a:pt x="30" y="9"/>
                      </a:cubicBezTo>
                      <a:cubicBezTo>
                        <a:pt x="26" y="9"/>
                        <a:pt x="24" y="13"/>
                        <a:pt x="22" y="15"/>
                      </a:cubicBezTo>
                      <a:cubicBezTo>
                        <a:pt x="21" y="18"/>
                        <a:pt x="19" y="19"/>
                        <a:pt x="18" y="17"/>
                      </a:cubicBezTo>
                      <a:cubicBezTo>
                        <a:pt x="17" y="17"/>
                        <a:pt x="16" y="16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5" y="16"/>
                        <a:pt x="14" y="17"/>
                        <a:pt x="13" y="19"/>
                      </a:cubicBezTo>
                      <a:cubicBezTo>
                        <a:pt x="13" y="22"/>
                        <a:pt x="18" y="25"/>
                        <a:pt x="18" y="27"/>
                      </a:cubicBezTo>
                      <a:cubicBezTo>
                        <a:pt x="19" y="29"/>
                        <a:pt x="18" y="32"/>
                        <a:pt x="18" y="34"/>
                      </a:cubicBezTo>
                      <a:cubicBezTo>
                        <a:pt x="18" y="37"/>
                        <a:pt x="14" y="40"/>
                        <a:pt x="11" y="42"/>
                      </a:cubicBezTo>
                      <a:cubicBezTo>
                        <a:pt x="8" y="43"/>
                        <a:pt x="6" y="44"/>
                        <a:pt x="3" y="46"/>
                      </a:cubicBezTo>
                      <a:cubicBezTo>
                        <a:pt x="0" y="48"/>
                        <a:pt x="4" y="49"/>
                        <a:pt x="5" y="50"/>
                      </a:cubicBezTo>
                      <a:cubicBezTo>
                        <a:pt x="7" y="52"/>
                        <a:pt x="4" y="54"/>
                        <a:pt x="4" y="57"/>
                      </a:cubicBezTo>
                      <a:cubicBezTo>
                        <a:pt x="4" y="60"/>
                        <a:pt x="6" y="60"/>
                        <a:pt x="9" y="60"/>
                      </a:cubicBezTo>
                      <a:cubicBezTo>
                        <a:pt x="11" y="59"/>
                        <a:pt x="11" y="62"/>
                        <a:pt x="11" y="62"/>
                      </a:cubicBezTo>
                      <a:cubicBezTo>
                        <a:pt x="11" y="70"/>
                        <a:pt x="11" y="70"/>
                        <a:pt x="11" y="70"/>
                      </a:cubicBezTo>
                      <a:cubicBezTo>
                        <a:pt x="11" y="70"/>
                        <a:pt x="11" y="75"/>
                        <a:pt x="11" y="77"/>
                      </a:cubicBezTo>
                      <a:cubicBezTo>
                        <a:pt x="12" y="79"/>
                        <a:pt x="12" y="81"/>
                        <a:pt x="13" y="82"/>
                      </a:cubicBezTo>
                      <a:cubicBezTo>
                        <a:pt x="13" y="84"/>
                        <a:pt x="16" y="86"/>
                        <a:pt x="16" y="86"/>
                      </a:cubicBezTo>
                      <a:cubicBezTo>
                        <a:pt x="16" y="86"/>
                        <a:pt x="16" y="86"/>
                        <a:pt x="15" y="8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485" name="Freeform 69">
                  <a:extLst>
                    <a:ext uri="{FF2B5EF4-FFF2-40B4-BE49-F238E27FC236}">
                      <a16:creationId xmlns:a16="http://schemas.microsoft.com/office/drawing/2014/main" id="{BD329E54-C23F-4885-B70B-FE633CB5FA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8589" y="4023438"/>
                  <a:ext cx="480938" cy="477176"/>
                </a:xfrm>
                <a:custGeom>
                  <a:avLst/>
                  <a:gdLst>
                    <a:gd name="T0" fmla="*/ 265 w 99"/>
                    <a:gd name="T1" fmla="*/ 154 h 95"/>
                    <a:gd name="T2" fmla="*/ 244 w 99"/>
                    <a:gd name="T3" fmla="*/ 170 h 95"/>
                    <a:gd name="T4" fmla="*/ 228 w 99"/>
                    <a:gd name="T5" fmla="*/ 170 h 95"/>
                    <a:gd name="T6" fmla="*/ 209 w 99"/>
                    <a:gd name="T7" fmla="*/ 170 h 95"/>
                    <a:gd name="T8" fmla="*/ 206 w 99"/>
                    <a:gd name="T9" fmla="*/ 189 h 95"/>
                    <a:gd name="T10" fmla="*/ 177 w 99"/>
                    <a:gd name="T11" fmla="*/ 224 h 95"/>
                    <a:gd name="T12" fmla="*/ 171 w 99"/>
                    <a:gd name="T13" fmla="*/ 208 h 95"/>
                    <a:gd name="T14" fmla="*/ 169 w 99"/>
                    <a:gd name="T15" fmla="*/ 192 h 95"/>
                    <a:gd name="T16" fmla="*/ 161 w 99"/>
                    <a:gd name="T17" fmla="*/ 184 h 95"/>
                    <a:gd name="T18" fmla="*/ 147 w 99"/>
                    <a:gd name="T19" fmla="*/ 176 h 95"/>
                    <a:gd name="T20" fmla="*/ 139 w 99"/>
                    <a:gd name="T21" fmla="*/ 157 h 95"/>
                    <a:gd name="T22" fmla="*/ 131 w 99"/>
                    <a:gd name="T23" fmla="*/ 152 h 95"/>
                    <a:gd name="T24" fmla="*/ 112 w 99"/>
                    <a:gd name="T25" fmla="*/ 165 h 95"/>
                    <a:gd name="T26" fmla="*/ 107 w 99"/>
                    <a:gd name="T27" fmla="*/ 192 h 95"/>
                    <a:gd name="T28" fmla="*/ 102 w 99"/>
                    <a:gd name="T29" fmla="*/ 208 h 95"/>
                    <a:gd name="T30" fmla="*/ 86 w 99"/>
                    <a:gd name="T31" fmla="*/ 216 h 95"/>
                    <a:gd name="T32" fmla="*/ 83 w 99"/>
                    <a:gd name="T33" fmla="*/ 226 h 95"/>
                    <a:gd name="T34" fmla="*/ 48 w 99"/>
                    <a:gd name="T35" fmla="*/ 226 h 95"/>
                    <a:gd name="T36" fmla="*/ 35 w 99"/>
                    <a:gd name="T37" fmla="*/ 234 h 95"/>
                    <a:gd name="T38" fmla="*/ 27 w 99"/>
                    <a:gd name="T39" fmla="*/ 240 h 95"/>
                    <a:gd name="T40" fmla="*/ 19 w 99"/>
                    <a:gd name="T41" fmla="*/ 253 h 95"/>
                    <a:gd name="T42" fmla="*/ 13 w 99"/>
                    <a:gd name="T43" fmla="*/ 245 h 95"/>
                    <a:gd name="T44" fmla="*/ 11 w 99"/>
                    <a:gd name="T45" fmla="*/ 234 h 95"/>
                    <a:gd name="T46" fmla="*/ 19 w 99"/>
                    <a:gd name="T47" fmla="*/ 221 h 95"/>
                    <a:gd name="T48" fmla="*/ 13 w 99"/>
                    <a:gd name="T49" fmla="*/ 202 h 95"/>
                    <a:gd name="T50" fmla="*/ 3 w 99"/>
                    <a:gd name="T51" fmla="*/ 178 h 95"/>
                    <a:gd name="T52" fmla="*/ 3 w 99"/>
                    <a:gd name="T53" fmla="*/ 157 h 95"/>
                    <a:gd name="T54" fmla="*/ 3 w 99"/>
                    <a:gd name="T55" fmla="*/ 136 h 95"/>
                    <a:gd name="T56" fmla="*/ 8 w 99"/>
                    <a:gd name="T57" fmla="*/ 117 h 95"/>
                    <a:gd name="T58" fmla="*/ 21 w 99"/>
                    <a:gd name="T59" fmla="*/ 107 h 95"/>
                    <a:gd name="T60" fmla="*/ 27 w 99"/>
                    <a:gd name="T61" fmla="*/ 64 h 95"/>
                    <a:gd name="T62" fmla="*/ 37 w 99"/>
                    <a:gd name="T63" fmla="*/ 53 h 95"/>
                    <a:gd name="T64" fmla="*/ 48 w 99"/>
                    <a:gd name="T65" fmla="*/ 37 h 95"/>
                    <a:gd name="T66" fmla="*/ 54 w 99"/>
                    <a:gd name="T67" fmla="*/ 24 h 95"/>
                    <a:gd name="T68" fmla="*/ 75 w 99"/>
                    <a:gd name="T69" fmla="*/ 21 h 95"/>
                    <a:gd name="T70" fmla="*/ 88 w 99"/>
                    <a:gd name="T71" fmla="*/ 24 h 95"/>
                    <a:gd name="T72" fmla="*/ 94 w 99"/>
                    <a:gd name="T73" fmla="*/ 11 h 95"/>
                    <a:gd name="T74" fmla="*/ 99 w 99"/>
                    <a:gd name="T75" fmla="*/ 0 h 95"/>
                    <a:gd name="T76" fmla="*/ 99 w 99"/>
                    <a:gd name="T77" fmla="*/ 0 h 95"/>
                    <a:gd name="T78" fmla="*/ 115 w 99"/>
                    <a:gd name="T79" fmla="*/ 11 h 95"/>
                    <a:gd name="T80" fmla="*/ 142 w 99"/>
                    <a:gd name="T81" fmla="*/ 32 h 95"/>
                    <a:gd name="T82" fmla="*/ 166 w 99"/>
                    <a:gd name="T83" fmla="*/ 37 h 95"/>
                    <a:gd name="T84" fmla="*/ 185 w 99"/>
                    <a:gd name="T85" fmla="*/ 45 h 95"/>
                    <a:gd name="T86" fmla="*/ 217 w 99"/>
                    <a:gd name="T87" fmla="*/ 53 h 95"/>
                    <a:gd name="T88" fmla="*/ 238 w 99"/>
                    <a:gd name="T89" fmla="*/ 69 h 95"/>
                    <a:gd name="T90" fmla="*/ 249 w 99"/>
                    <a:gd name="T91" fmla="*/ 101 h 95"/>
                    <a:gd name="T92" fmla="*/ 265 w 99"/>
                    <a:gd name="T93" fmla="*/ 133 h 95"/>
                    <a:gd name="T94" fmla="*/ 265 w 99"/>
                    <a:gd name="T95" fmla="*/ 154 h 95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99" h="95">
                      <a:moveTo>
                        <a:pt x="99" y="58"/>
                      </a:moveTo>
                      <a:cubicBezTo>
                        <a:pt x="91" y="64"/>
                        <a:pt x="91" y="64"/>
                        <a:pt x="91" y="64"/>
                      </a:cubicBezTo>
                      <a:cubicBezTo>
                        <a:pt x="91" y="64"/>
                        <a:pt x="86" y="64"/>
                        <a:pt x="85" y="64"/>
                      </a:cubicBezTo>
                      <a:cubicBezTo>
                        <a:pt x="83" y="64"/>
                        <a:pt x="79" y="62"/>
                        <a:pt x="78" y="64"/>
                      </a:cubicBezTo>
                      <a:cubicBezTo>
                        <a:pt x="78" y="66"/>
                        <a:pt x="77" y="71"/>
                        <a:pt x="77" y="71"/>
                      </a:cubicBezTo>
                      <a:cubicBezTo>
                        <a:pt x="77" y="72"/>
                        <a:pt x="69" y="83"/>
                        <a:pt x="66" y="84"/>
                      </a:cubicBezTo>
                      <a:cubicBezTo>
                        <a:pt x="66" y="84"/>
                        <a:pt x="65" y="80"/>
                        <a:pt x="64" y="78"/>
                      </a:cubicBezTo>
                      <a:cubicBezTo>
                        <a:pt x="63" y="76"/>
                        <a:pt x="62" y="74"/>
                        <a:pt x="63" y="72"/>
                      </a:cubicBezTo>
                      <a:cubicBezTo>
                        <a:pt x="63" y="71"/>
                        <a:pt x="62" y="69"/>
                        <a:pt x="60" y="69"/>
                      </a:cubicBezTo>
                      <a:cubicBezTo>
                        <a:pt x="59" y="68"/>
                        <a:pt x="56" y="67"/>
                        <a:pt x="55" y="66"/>
                      </a:cubicBezTo>
                      <a:cubicBezTo>
                        <a:pt x="54" y="65"/>
                        <a:pt x="52" y="60"/>
                        <a:pt x="52" y="59"/>
                      </a:cubicBezTo>
                      <a:cubicBezTo>
                        <a:pt x="52" y="58"/>
                        <a:pt x="51" y="56"/>
                        <a:pt x="49" y="57"/>
                      </a:cubicBezTo>
                      <a:cubicBezTo>
                        <a:pt x="47" y="57"/>
                        <a:pt x="43" y="61"/>
                        <a:pt x="42" y="62"/>
                      </a:cubicBezTo>
                      <a:cubicBezTo>
                        <a:pt x="42" y="63"/>
                        <a:pt x="40" y="70"/>
                        <a:pt x="40" y="72"/>
                      </a:cubicBezTo>
                      <a:cubicBezTo>
                        <a:pt x="41" y="73"/>
                        <a:pt x="40" y="76"/>
                        <a:pt x="38" y="78"/>
                      </a:cubicBezTo>
                      <a:cubicBezTo>
                        <a:pt x="37" y="79"/>
                        <a:pt x="33" y="79"/>
                        <a:pt x="32" y="81"/>
                      </a:cubicBezTo>
                      <a:cubicBezTo>
                        <a:pt x="31" y="84"/>
                        <a:pt x="31" y="85"/>
                        <a:pt x="31" y="85"/>
                      </a:cubicBezTo>
                      <a:cubicBezTo>
                        <a:pt x="31" y="85"/>
                        <a:pt x="20" y="83"/>
                        <a:pt x="18" y="85"/>
                      </a:cubicBezTo>
                      <a:cubicBezTo>
                        <a:pt x="16" y="87"/>
                        <a:pt x="14" y="87"/>
                        <a:pt x="13" y="88"/>
                      </a:cubicBezTo>
                      <a:cubicBezTo>
                        <a:pt x="12" y="88"/>
                        <a:pt x="10" y="88"/>
                        <a:pt x="10" y="90"/>
                      </a:cubicBezTo>
                      <a:cubicBezTo>
                        <a:pt x="10" y="92"/>
                        <a:pt x="10" y="95"/>
                        <a:pt x="7" y="95"/>
                      </a:cubicBezTo>
                      <a:cubicBezTo>
                        <a:pt x="5" y="94"/>
                        <a:pt x="5" y="93"/>
                        <a:pt x="5" y="92"/>
                      </a:cubicBezTo>
                      <a:cubicBezTo>
                        <a:pt x="5" y="90"/>
                        <a:pt x="3" y="90"/>
                        <a:pt x="4" y="88"/>
                      </a:cubicBezTo>
                      <a:cubicBezTo>
                        <a:pt x="6" y="86"/>
                        <a:pt x="7" y="86"/>
                        <a:pt x="7" y="83"/>
                      </a:cubicBezTo>
                      <a:cubicBezTo>
                        <a:pt x="7" y="80"/>
                        <a:pt x="6" y="77"/>
                        <a:pt x="5" y="76"/>
                      </a:cubicBezTo>
                      <a:cubicBezTo>
                        <a:pt x="4" y="74"/>
                        <a:pt x="0" y="70"/>
                        <a:pt x="1" y="67"/>
                      </a:cubicBezTo>
                      <a:cubicBezTo>
                        <a:pt x="2" y="65"/>
                        <a:pt x="2" y="63"/>
                        <a:pt x="1" y="59"/>
                      </a:cubicBezTo>
                      <a:cubicBezTo>
                        <a:pt x="0" y="56"/>
                        <a:pt x="1" y="52"/>
                        <a:pt x="1" y="51"/>
                      </a:cubicBezTo>
                      <a:cubicBezTo>
                        <a:pt x="2" y="50"/>
                        <a:pt x="3" y="46"/>
                        <a:pt x="3" y="44"/>
                      </a:cubicBezTo>
                      <a:cubicBezTo>
                        <a:pt x="3" y="43"/>
                        <a:pt x="7" y="42"/>
                        <a:pt x="8" y="40"/>
                      </a:cubicBezTo>
                      <a:cubicBezTo>
                        <a:pt x="10" y="39"/>
                        <a:pt x="10" y="25"/>
                        <a:pt x="10" y="24"/>
                      </a:cubicBezTo>
                      <a:cubicBezTo>
                        <a:pt x="10" y="23"/>
                        <a:pt x="12" y="22"/>
                        <a:pt x="14" y="20"/>
                      </a:cubicBezTo>
                      <a:cubicBezTo>
                        <a:pt x="16" y="18"/>
                        <a:pt x="17" y="15"/>
                        <a:pt x="18" y="14"/>
                      </a:cubicBezTo>
                      <a:cubicBezTo>
                        <a:pt x="19" y="13"/>
                        <a:pt x="19" y="11"/>
                        <a:pt x="20" y="9"/>
                      </a:cubicBezTo>
                      <a:cubicBezTo>
                        <a:pt x="21" y="7"/>
                        <a:pt x="26" y="7"/>
                        <a:pt x="28" y="8"/>
                      </a:cubicBezTo>
                      <a:cubicBezTo>
                        <a:pt x="30" y="9"/>
                        <a:pt x="31" y="11"/>
                        <a:pt x="33" y="9"/>
                      </a:cubicBezTo>
                      <a:cubicBezTo>
                        <a:pt x="34" y="8"/>
                        <a:pt x="34" y="8"/>
                        <a:pt x="35" y="4"/>
                      </a:cubicBezTo>
                      <a:cubicBezTo>
                        <a:pt x="36" y="3"/>
                        <a:pt x="37" y="1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40" y="1"/>
                        <a:pt x="42" y="3"/>
                        <a:pt x="43" y="4"/>
                      </a:cubicBezTo>
                      <a:cubicBezTo>
                        <a:pt x="45" y="6"/>
                        <a:pt x="51" y="10"/>
                        <a:pt x="53" y="12"/>
                      </a:cubicBezTo>
                      <a:cubicBezTo>
                        <a:pt x="55" y="14"/>
                        <a:pt x="58" y="14"/>
                        <a:pt x="62" y="14"/>
                      </a:cubicBezTo>
                      <a:cubicBezTo>
                        <a:pt x="65" y="14"/>
                        <a:pt x="63" y="14"/>
                        <a:pt x="69" y="17"/>
                      </a:cubicBezTo>
                      <a:cubicBezTo>
                        <a:pt x="75" y="20"/>
                        <a:pt x="75" y="19"/>
                        <a:pt x="81" y="20"/>
                      </a:cubicBezTo>
                      <a:cubicBezTo>
                        <a:pt x="87" y="22"/>
                        <a:pt x="86" y="22"/>
                        <a:pt x="89" y="26"/>
                      </a:cubicBezTo>
                      <a:cubicBezTo>
                        <a:pt x="93" y="31"/>
                        <a:pt x="92" y="34"/>
                        <a:pt x="93" y="38"/>
                      </a:cubicBezTo>
                      <a:cubicBezTo>
                        <a:pt x="93" y="42"/>
                        <a:pt x="93" y="48"/>
                        <a:pt x="99" y="50"/>
                      </a:cubicBezTo>
                      <a:cubicBezTo>
                        <a:pt x="99" y="58"/>
                        <a:pt x="99" y="58"/>
                        <a:pt x="99" y="58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6" name="Freeform 70">
                  <a:extLst>
                    <a:ext uri="{FF2B5EF4-FFF2-40B4-BE49-F238E27FC236}">
                      <a16:creationId xmlns:a16="http://schemas.microsoft.com/office/drawing/2014/main" id="{EAAD0BD6-EB66-42D7-8F93-7C9FED4858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7895" y="4047957"/>
                  <a:ext cx="519050" cy="367784"/>
                </a:xfrm>
                <a:custGeom>
                  <a:avLst/>
                  <a:gdLst>
                    <a:gd name="T0" fmla="*/ 281 w 107"/>
                    <a:gd name="T1" fmla="*/ 43 h 73"/>
                    <a:gd name="T2" fmla="*/ 273 w 107"/>
                    <a:gd name="T3" fmla="*/ 45 h 73"/>
                    <a:gd name="T4" fmla="*/ 257 w 107"/>
                    <a:gd name="T5" fmla="*/ 51 h 73"/>
                    <a:gd name="T6" fmla="*/ 249 w 107"/>
                    <a:gd name="T7" fmla="*/ 40 h 73"/>
                    <a:gd name="T8" fmla="*/ 254 w 107"/>
                    <a:gd name="T9" fmla="*/ 27 h 73"/>
                    <a:gd name="T10" fmla="*/ 262 w 107"/>
                    <a:gd name="T11" fmla="*/ 19 h 73"/>
                    <a:gd name="T12" fmla="*/ 254 w 107"/>
                    <a:gd name="T13" fmla="*/ 13 h 73"/>
                    <a:gd name="T14" fmla="*/ 246 w 107"/>
                    <a:gd name="T15" fmla="*/ 11 h 73"/>
                    <a:gd name="T16" fmla="*/ 233 w 107"/>
                    <a:gd name="T17" fmla="*/ 19 h 73"/>
                    <a:gd name="T18" fmla="*/ 227 w 107"/>
                    <a:gd name="T19" fmla="*/ 5 h 73"/>
                    <a:gd name="T20" fmla="*/ 206 w 107"/>
                    <a:gd name="T21" fmla="*/ 8 h 73"/>
                    <a:gd name="T22" fmla="*/ 195 w 107"/>
                    <a:gd name="T23" fmla="*/ 19 h 73"/>
                    <a:gd name="T24" fmla="*/ 166 w 107"/>
                    <a:gd name="T25" fmla="*/ 13 h 73"/>
                    <a:gd name="T26" fmla="*/ 166 w 107"/>
                    <a:gd name="T27" fmla="*/ 13 h 73"/>
                    <a:gd name="T28" fmla="*/ 166 w 107"/>
                    <a:gd name="T29" fmla="*/ 13 h 73"/>
                    <a:gd name="T30" fmla="*/ 128 w 107"/>
                    <a:gd name="T31" fmla="*/ 19 h 73"/>
                    <a:gd name="T32" fmla="*/ 102 w 107"/>
                    <a:gd name="T33" fmla="*/ 8 h 73"/>
                    <a:gd name="T34" fmla="*/ 83 w 107"/>
                    <a:gd name="T35" fmla="*/ 3 h 73"/>
                    <a:gd name="T36" fmla="*/ 64 w 107"/>
                    <a:gd name="T37" fmla="*/ 8 h 73"/>
                    <a:gd name="T38" fmla="*/ 43 w 107"/>
                    <a:gd name="T39" fmla="*/ 16 h 73"/>
                    <a:gd name="T40" fmla="*/ 13 w 107"/>
                    <a:gd name="T41" fmla="*/ 32 h 73"/>
                    <a:gd name="T42" fmla="*/ 0 w 107"/>
                    <a:gd name="T43" fmla="*/ 40 h 73"/>
                    <a:gd name="T44" fmla="*/ 8 w 107"/>
                    <a:gd name="T45" fmla="*/ 43 h 73"/>
                    <a:gd name="T46" fmla="*/ 29 w 107"/>
                    <a:gd name="T47" fmla="*/ 59 h 73"/>
                    <a:gd name="T48" fmla="*/ 40 w 107"/>
                    <a:gd name="T49" fmla="*/ 91 h 73"/>
                    <a:gd name="T50" fmla="*/ 56 w 107"/>
                    <a:gd name="T51" fmla="*/ 120 h 73"/>
                    <a:gd name="T52" fmla="*/ 56 w 107"/>
                    <a:gd name="T53" fmla="*/ 142 h 73"/>
                    <a:gd name="T54" fmla="*/ 59 w 107"/>
                    <a:gd name="T55" fmla="*/ 142 h 73"/>
                    <a:gd name="T56" fmla="*/ 75 w 107"/>
                    <a:gd name="T57" fmla="*/ 168 h 73"/>
                    <a:gd name="T58" fmla="*/ 104 w 107"/>
                    <a:gd name="T59" fmla="*/ 171 h 73"/>
                    <a:gd name="T60" fmla="*/ 104 w 107"/>
                    <a:gd name="T61" fmla="*/ 158 h 73"/>
                    <a:gd name="T62" fmla="*/ 123 w 107"/>
                    <a:gd name="T63" fmla="*/ 160 h 73"/>
                    <a:gd name="T64" fmla="*/ 123 w 107"/>
                    <a:gd name="T65" fmla="*/ 171 h 73"/>
                    <a:gd name="T66" fmla="*/ 126 w 107"/>
                    <a:gd name="T67" fmla="*/ 179 h 73"/>
                    <a:gd name="T68" fmla="*/ 144 w 107"/>
                    <a:gd name="T69" fmla="*/ 187 h 73"/>
                    <a:gd name="T70" fmla="*/ 152 w 107"/>
                    <a:gd name="T71" fmla="*/ 195 h 73"/>
                    <a:gd name="T72" fmla="*/ 182 w 107"/>
                    <a:gd name="T73" fmla="*/ 176 h 73"/>
                    <a:gd name="T74" fmla="*/ 190 w 107"/>
                    <a:gd name="T75" fmla="*/ 163 h 73"/>
                    <a:gd name="T76" fmla="*/ 211 w 107"/>
                    <a:gd name="T77" fmla="*/ 158 h 73"/>
                    <a:gd name="T78" fmla="*/ 241 w 107"/>
                    <a:gd name="T79" fmla="*/ 142 h 73"/>
                    <a:gd name="T80" fmla="*/ 246 w 107"/>
                    <a:gd name="T81" fmla="*/ 134 h 73"/>
                    <a:gd name="T82" fmla="*/ 238 w 107"/>
                    <a:gd name="T83" fmla="*/ 118 h 73"/>
                    <a:gd name="T84" fmla="*/ 251 w 107"/>
                    <a:gd name="T85" fmla="*/ 96 h 73"/>
                    <a:gd name="T86" fmla="*/ 262 w 107"/>
                    <a:gd name="T87" fmla="*/ 93 h 73"/>
                    <a:gd name="T88" fmla="*/ 270 w 107"/>
                    <a:gd name="T89" fmla="*/ 75 h 73"/>
                    <a:gd name="T90" fmla="*/ 286 w 107"/>
                    <a:gd name="T91" fmla="*/ 59 h 73"/>
                    <a:gd name="T92" fmla="*/ 286 w 107"/>
                    <a:gd name="T93" fmla="*/ 51 h 73"/>
                    <a:gd name="T94" fmla="*/ 281 w 107"/>
                    <a:gd name="T95" fmla="*/ 43 h 7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07" h="73">
                      <a:moveTo>
                        <a:pt x="105" y="16"/>
                      </a:moveTo>
                      <a:cubicBezTo>
                        <a:pt x="104" y="15"/>
                        <a:pt x="104" y="16"/>
                        <a:pt x="102" y="17"/>
                      </a:cubicBezTo>
                      <a:cubicBezTo>
                        <a:pt x="100" y="18"/>
                        <a:pt x="97" y="20"/>
                        <a:pt x="96" y="19"/>
                      </a:cubicBezTo>
                      <a:cubicBezTo>
                        <a:pt x="95" y="18"/>
                        <a:pt x="93" y="16"/>
                        <a:pt x="93" y="15"/>
                      </a:cubicBezTo>
                      <a:cubicBezTo>
                        <a:pt x="93" y="13"/>
                        <a:pt x="93" y="11"/>
                        <a:pt x="95" y="10"/>
                      </a:cubicBezTo>
                      <a:cubicBezTo>
                        <a:pt x="97" y="9"/>
                        <a:pt x="98" y="7"/>
                        <a:pt x="98" y="7"/>
                      </a:cubicBezTo>
                      <a:cubicBezTo>
                        <a:pt x="98" y="7"/>
                        <a:pt x="96" y="5"/>
                        <a:pt x="95" y="5"/>
                      </a:cubicBezTo>
                      <a:cubicBezTo>
                        <a:pt x="93" y="4"/>
                        <a:pt x="92" y="4"/>
                        <a:pt x="92" y="4"/>
                      </a:cubicBezTo>
                      <a:cubicBezTo>
                        <a:pt x="87" y="7"/>
                        <a:pt x="87" y="7"/>
                        <a:pt x="87" y="7"/>
                      </a:cubicBezTo>
                      <a:cubicBezTo>
                        <a:pt x="87" y="7"/>
                        <a:pt x="86" y="3"/>
                        <a:pt x="85" y="2"/>
                      </a:cubicBezTo>
                      <a:cubicBezTo>
                        <a:pt x="83" y="1"/>
                        <a:pt x="79" y="1"/>
                        <a:pt x="77" y="3"/>
                      </a:cubicBezTo>
                      <a:cubicBezTo>
                        <a:pt x="75" y="5"/>
                        <a:pt x="74" y="7"/>
                        <a:pt x="73" y="7"/>
                      </a:cubicBezTo>
                      <a:cubicBezTo>
                        <a:pt x="72" y="7"/>
                        <a:pt x="62" y="5"/>
                        <a:pt x="62" y="5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54" y="8"/>
                        <a:pt x="53" y="6"/>
                        <a:pt x="48" y="7"/>
                      </a:cubicBezTo>
                      <a:cubicBezTo>
                        <a:pt x="41" y="8"/>
                        <a:pt x="40" y="6"/>
                        <a:pt x="38" y="3"/>
                      </a:cubicBezTo>
                      <a:cubicBezTo>
                        <a:pt x="36" y="1"/>
                        <a:pt x="36" y="2"/>
                        <a:pt x="31" y="1"/>
                      </a:cubicBezTo>
                      <a:cubicBezTo>
                        <a:pt x="26" y="0"/>
                        <a:pt x="27" y="2"/>
                        <a:pt x="24" y="3"/>
                      </a:cubicBezTo>
                      <a:cubicBezTo>
                        <a:pt x="20" y="4"/>
                        <a:pt x="19" y="5"/>
                        <a:pt x="16" y="6"/>
                      </a:cubicBezTo>
                      <a:cubicBezTo>
                        <a:pt x="13" y="7"/>
                        <a:pt x="9" y="9"/>
                        <a:pt x="5" y="12"/>
                      </a:cubicBezTo>
                      <a:cubicBezTo>
                        <a:pt x="4" y="12"/>
                        <a:pt x="2" y="14"/>
                        <a:pt x="0" y="15"/>
                      </a:cubicBezTo>
                      <a:cubicBezTo>
                        <a:pt x="1" y="15"/>
                        <a:pt x="2" y="15"/>
                        <a:pt x="3" y="16"/>
                      </a:cubicBezTo>
                      <a:cubicBezTo>
                        <a:pt x="9" y="18"/>
                        <a:pt x="8" y="17"/>
                        <a:pt x="11" y="22"/>
                      </a:cubicBezTo>
                      <a:cubicBezTo>
                        <a:pt x="15" y="26"/>
                        <a:pt x="14" y="29"/>
                        <a:pt x="15" y="34"/>
                      </a:cubicBezTo>
                      <a:cubicBezTo>
                        <a:pt x="15" y="38"/>
                        <a:pt x="15" y="43"/>
                        <a:pt x="21" y="45"/>
                      </a:cubicBez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3" y="53"/>
                        <a:pt x="26" y="61"/>
                        <a:pt x="28" y="63"/>
                      </a:cubicBezTo>
                      <a:cubicBezTo>
                        <a:pt x="29" y="66"/>
                        <a:pt x="38" y="64"/>
                        <a:pt x="39" y="64"/>
                      </a:cubicBezTo>
                      <a:cubicBezTo>
                        <a:pt x="39" y="63"/>
                        <a:pt x="38" y="61"/>
                        <a:pt x="39" y="59"/>
                      </a:cubicBezTo>
                      <a:cubicBezTo>
                        <a:pt x="41" y="57"/>
                        <a:pt x="46" y="60"/>
                        <a:pt x="46" y="60"/>
                      </a:cubicBezTo>
                      <a:cubicBezTo>
                        <a:pt x="46" y="60"/>
                        <a:pt x="46" y="62"/>
                        <a:pt x="46" y="64"/>
                      </a:cubicBezTo>
                      <a:cubicBezTo>
                        <a:pt x="46" y="65"/>
                        <a:pt x="46" y="67"/>
                        <a:pt x="47" y="67"/>
                      </a:cubicBezTo>
                      <a:cubicBezTo>
                        <a:pt x="49" y="67"/>
                        <a:pt x="53" y="69"/>
                        <a:pt x="54" y="70"/>
                      </a:cubicBezTo>
                      <a:cubicBezTo>
                        <a:pt x="55" y="70"/>
                        <a:pt x="57" y="73"/>
                        <a:pt x="57" y="73"/>
                      </a:cubicBezTo>
                      <a:cubicBezTo>
                        <a:pt x="68" y="66"/>
                        <a:pt x="68" y="66"/>
                        <a:pt x="68" y="66"/>
                      </a:cubicBezTo>
                      <a:cubicBezTo>
                        <a:pt x="68" y="66"/>
                        <a:pt x="68" y="61"/>
                        <a:pt x="71" y="61"/>
                      </a:cubicBezTo>
                      <a:cubicBezTo>
                        <a:pt x="73" y="61"/>
                        <a:pt x="77" y="61"/>
                        <a:pt x="79" y="59"/>
                      </a:cubicBezTo>
                      <a:cubicBezTo>
                        <a:pt x="81" y="58"/>
                        <a:pt x="88" y="55"/>
                        <a:pt x="90" y="53"/>
                      </a:cubicBezTo>
                      <a:cubicBezTo>
                        <a:pt x="91" y="52"/>
                        <a:pt x="92" y="51"/>
                        <a:pt x="92" y="50"/>
                      </a:cubicBezTo>
                      <a:cubicBezTo>
                        <a:pt x="93" y="49"/>
                        <a:pt x="88" y="49"/>
                        <a:pt x="89" y="44"/>
                      </a:cubicBezTo>
                      <a:cubicBezTo>
                        <a:pt x="91" y="40"/>
                        <a:pt x="93" y="36"/>
                        <a:pt x="94" y="36"/>
                      </a:cubicBezTo>
                      <a:cubicBezTo>
                        <a:pt x="96" y="36"/>
                        <a:pt x="98" y="38"/>
                        <a:pt x="98" y="35"/>
                      </a:cubicBezTo>
                      <a:cubicBezTo>
                        <a:pt x="98" y="32"/>
                        <a:pt x="98" y="30"/>
                        <a:pt x="101" y="28"/>
                      </a:cubicBezTo>
                      <a:cubicBezTo>
                        <a:pt x="104" y="26"/>
                        <a:pt x="106" y="24"/>
                        <a:pt x="107" y="22"/>
                      </a:cubicBezTo>
                      <a:cubicBezTo>
                        <a:pt x="107" y="21"/>
                        <a:pt x="107" y="20"/>
                        <a:pt x="107" y="19"/>
                      </a:cubicBezTo>
                      <a:cubicBezTo>
                        <a:pt x="107" y="19"/>
                        <a:pt x="106" y="16"/>
                        <a:pt x="105" y="16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7" name="Freeform 71">
                  <a:extLst>
                    <a:ext uri="{FF2B5EF4-FFF2-40B4-BE49-F238E27FC236}">
                      <a16:creationId xmlns:a16="http://schemas.microsoft.com/office/drawing/2014/main" id="{68682CE3-6EBE-40CF-A136-2F9A1D8BB2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0234" y="3565123"/>
                  <a:ext cx="413789" cy="584682"/>
                </a:xfrm>
                <a:custGeom>
                  <a:avLst/>
                  <a:gdLst>
                    <a:gd name="T0" fmla="*/ 166 w 85"/>
                    <a:gd name="T1" fmla="*/ 302 h 116"/>
                    <a:gd name="T2" fmla="*/ 180 w 85"/>
                    <a:gd name="T3" fmla="*/ 291 h 116"/>
                    <a:gd name="T4" fmla="*/ 188 w 85"/>
                    <a:gd name="T5" fmla="*/ 286 h 116"/>
                    <a:gd name="T6" fmla="*/ 207 w 85"/>
                    <a:gd name="T7" fmla="*/ 275 h 116"/>
                    <a:gd name="T8" fmla="*/ 220 w 85"/>
                    <a:gd name="T9" fmla="*/ 262 h 116"/>
                    <a:gd name="T10" fmla="*/ 225 w 85"/>
                    <a:gd name="T11" fmla="*/ 243 h 116"/>
                    <a:gd name="T12" fmla="*/ 225 w 85"/>
                    <a:gd name="T13" fmla="*/ 219 h 116"/>
                    <a:gd name="T14" fmla="*/ 207 w 85"/>
                    <a:gd name="T15" fmla="*/ 208 h 116"/>
                    <a:gd name="T16" fmla="*/ 188 w 85"/>
                    <a:gd name="T17" fmla="*/ 206 h 116"/>
                    <a:gd name="T18" fmla="*/ 161 w 85"/>
                    <a:gd name="T19" fmla="*/ 198 h 116"/>
                    <a:gd name="T20" fmla="*/ 158 w 85"/>
                    <a:gd name="T21" fmla="*/ 182 h 116"/>
                    <a:gd name="T22" fmla="*/ 150 w 85"/>
                    <a:gd name="T23" fmla="*/ 168 h 116"/>
                    <a:gd name="T24" fmla="*/ 150 w 85"/>
                    <a:gd name="T25" fmla="*/ 150 h 116"/>
                    <a:gd name="T26" fmla="*/ 148 w 85"/>
                    <a:gd name="T27" fmla="*/ 128 h 116"/>
                    <a:gd name="T28" fmla="*/ 139 w 85"/>
                    <a:gd name="T29" fmla="*/ 110 h 116"/>
                    <a:gd name="T30" fmla="*/ 139 w 85"/>
                    <a:gd name="T31" fmla="*/ 80 h 116"/>
                    <a:gd name="T32" fmla="*/ 153 w 85"/>
                    <a:gd name="T33" fmla="*/ 40 h 116"/>
                    <a:gd name="T34" fmla="*/ 150 w 85"/>
                    <a:gd name="T35" fmla="*/ 21 h 116"/>
                    <a:gd name="T36" fmla="*/ 150 w 85"/>
                    <a:gd name="T37" fmla="*/ 21 h 116"/>
                    <a:gd name="T38" fmla="*/ 150 w 85"/>
                    <a:gd name="T39" fmla="*/ 27 h 116"/>
                    <a:gd name="T40" fmla="*/ 126 w 85"/>
                    <a:gd name="T41" fmla="*/ 32 h 116"/>
                    <a:gd name="T42" fmla="*/ 113 w 85"/>
                    <a:gd name="T43" fmla="*/ 35 h 116"/>
                    <a:gd name="T44" fmla="*/ 91 w 85"/>
                    <a:gd name="T45" fmla="*/ 37 h 116"/>
                    <a:gd name="T46" fmla="*/ 51 w 85"/>
                    <a:gd name="T47" fmla="*/ 35 h 116"/>
                    <a:gd name="T48" fmla="*/ 48 w 85"/>
                    <a:gd name="T49" fmla="*/ 0 h 116"/>
                    <a:gd name="T50" fmla="*/ 24 w 85"/>
                    <a:gd name="T51" fmla="*/ 13 h 116"/>
                    <a:gd name="T52" fmla="*/ 16 w 85"/>
                    <a:gd name="T53" fmla="*/ 24 h 116"/>
                    <a:gd name="T54" fmla="*/ 19 w 85"/>
                    <a:gd name="T55" fmla="*/ 48 h 116"/>
                    <a:gd name="T56" fmla="*/ 21 w 85"/>
                    <a:gd name="T57" fmla="*/ 64 h 116"/>
                    <a:gd name="T58" fmla="*/ 21 w 85"/>
                    <a:gd name="T59" fmla="*/ 78 h 116"/>
                    <a:gd name="T60" fmla="*/ 11 w 85"/>
                    <a:gd name="T61" fmla="*/ 86 h 116"/>
                    <a:gd name="T62" fmla="*/ 0 w 85"/>
                    <a:gd name="T63" fmla="*/ 94 h 116"/>
                    <a:gd name="T64" fmla="*/ 5 w 85"/>
                    <a:gd name="T65" fmla="*/ 128 h 116"/>
                    <a:gd name="T66" fmla="*/ 5 w 85"/>
                    <a:gd name="T67" fmla="*/ 158 h 116"/>
                    <a:gd name="T68" fmla="*/ 19 w 85"/>
                    <a:gd name="T69" fmla="*/ 174 h 116"/>
                    <a:gd name="T70" fmla="*/ 35 w 85"/>
                    <a:gd name="T71" fmla="*/ 190 h 116"/>
                    <a:gd name="T72" fmla="*/ 56 w 85"/>
                    <a:gd name="T73" fmla="*/ 211 h 116"/>
                    <a:gd name="T74" fmla="*/ 64 w 85"/>
                    <a:gd name="T75" fmla="*/ 233 h 116"/>
                    <a:gd name="T76" fmla="*/ 54 w 85"/>
                    <a:gd name="T77" fmla="*/ 243 h 116"/>
                    <a:gd name="T78" fmla="*/ 48 w 85"/>
                    <a:gd name="T79" fmla="*/ 270 h 116"/>
                    <a:gd name="T80" fmla="*/ 78 w 85"/>
                    <a:gd name="T81" fmla="*/ 275 h 116"/>
                    <a:gd name="T82" fmla="*/ 89 w 85"/>
                    <a:gd name="T83" fmla="*/ 265 h 116"/>
                    <a:gd name="T84" fmla="*/ 110 w 85"/>
                    <a:gd name="T85" fmla="*/ 262 h 116"/>
                    <a:gd name="T86" fmla="*/ 115 w 85"/>
                    <a:gd name="T87" fmla="*/ 275 h 116"/>
                    <a:gd name="T88" fmla="*/ 129 w 85"/>
                    <a:gd name="T89" fmla="*/ 267 h 116"/>
                    <a:gd name="T90" fmla="*/ 137 w 85"/>
                    <a:gd name="T91" fmla="*/ 270 h 116"/>
                    <a:gd name="T92" fmla="*/ 145 w 85"/>
                    <a:gd name="T93" fmla="*/ 275 h 116"/>
                    <a:gd name="T94" fmla="*/ 137 w 85"/>
                    <a:gd name="T95" fmla="*/ 283 h 116"/>
                    <a:gd name="T96" fmla="*/ 131 w 85"/>
                    <a:gd name="T97" fmla="*/ 297 h 116"/>
                    <a:gd name="T98" fmla="*/ 139 w 85"/>
                    <a:gd name="T99" fmla="*/ 307 h 116"/>
                    <a:gd name="T100" fmla="*/ 156 w 85"/>
                    <a:gd name="T101" fmla="*/ 302 h 116"/>
                    <a:gd name="T102" fmla="*/ 164 w 85"/>
                    <a:gd name="T103" fmla="*/ 299 h 116"/>
                    <a:gd name="T104" fmla="*/ 166 w 85"/>
                    <a:gd name="T105" fmla="*/ 302 h 11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85" h="116">
                      <a:moveTo>
                        <a:pt x="62" y="113"/>
                      </a:moveTo>
                      <a:cubicBezTo>
                        <a:pt x="63" y="112"/>
                        <a:pt x="65" y="111"/>
                        <a:pt x="67" y="109"/>
                      </a:cubicBezTo>
                      <a:cubicBezTo>
                        <a:pt x="69" y="107"/>
                        <a:pt x="69" y="109"/>
                        <a:pt x="70" y="107"/>
                      </a:cubicBezTo>
                      <a:cubicBezTo>
                        <a:pt x="72" y="105"/>
                        <a:pt x="74" y="106"/>
                        <a:pt x="77" y="103"/>
                      </a:cubicBezTo>
                      <a:cubicBezTo>
                        <a:pt x="79" y="101"/>
                        <a:pt x="82" y="101"/>
                        <a:pt x="82" y="98"/>
                      </a:cubicBezTo>
                      <a:cubicBezTo>
                        <a:pt x="82" y="96"/>
                        <a:pt x="84" y="94"/>
                        <a:pt x="84" y="91"/>
                      </a:cubicBezTo>
                      <a:cubicBezTo>
                        <a:pt x="84" y="88"/>
                        <a:pt x="85" y="86"/>
                        <a:pt x="84" y="82"/>
                      </a:cubicBezTo>
                      <a:cubicBezTo>
                        <a:pt x="83" y="79"/>
                        <a:pt x="80" y="81"/>
                        <a:pt x="77" y="78"/>
                      </a:cubicBezTo>
                      <a:cubicBezTo>
                        <a:pt x="74" y="76"/>
                        <a:pt x="73" y="79"/>
                        <a:pt x="70" y="77"/>
                      </a:cubicBezTo>
                      <a:cubicBezTo>
                        <a:pt x="67" y="76"/>
                        <a:pt x="62" y="77"/>
                        <a:pt x="60" y="74"/>
                      </a:cubicBezTo>
                      <a:cubicBezTo>
                        <a:pt x="57" y="71"/>
                        <a:pt x="59" y="71"/>
                        <a:pt x="59" y="68"/>
                      </a:cubicBezTo>
                      <a:cubicBezTo>
                        <a:pt x="59" y="64"/>
                        <a:pt x="56" y="65"/>
                        <a:pt x="56" y="63"/>
                      </a:cubicBezTo>
                      <a:cubicBezTo>
                        <a:pt x="55" y="61"/>
                        <a:pt x="56" y="59"/>
                        <a:pt x="56" y="56"/>
                      </a:cubicBezTo>
                      <a:cubicBezTo>
                        <a:pt x="56" y="54"/>
                        <a:pt x="55" y="53"/>
                        <a:pt x="55" y="48"/>
                      </a:cubicBezTo>
                      <a:cubicBezTo>
                        <a:pt x="55" y="44"/>
                        <a:pt x="55" y="44"/>
                        <a:pt x="52" y="41"/>
                      </a:cubicBezTo>
                      <a:cubicBezTo>
                        <a:pt x="48" y="37"/>
                        <a:pt x="49" y="33"/>
                        <a:pt x="52" y="30"/>
                      </a:cubicBezTo>
                      <a:cubicBezTo>
                        <a:pt x="55" y="26"/>
                        <a:pt x="56" y="21"/>
                        <a:pt x="57" y="15"/>
                      </a:cubicBezTo>
                      <a:cubicBezTo>
                        <a:pt x="58" y="12"/>
                        <a:pt x="57" y="9"/>
                        <a:pt x="56" y="8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6" y="9"/>
                        <a:pt x="56" y="10"/>
                        <a:pt x="56" y="10"/>
                      </a:cubicBezTo>
                      <a:cubicBezTo>
                        <a:pt x="56" y="10"/>
                        <a:pt x="49" y="12"/>
                        <a:pt x="47" y="12"/>
                      </a:cubicBezTo>
                      <a:cubicBezTo>
                        <a:pt x="46" y="12"/>
                        <a:pt x="44" y="13"/>
                        <a:pt x="42" y="13"/>
                      </a:cubicBezTo>
                      <a:cubicBezTo>
                        <a:pt x="41" y="14"/>
                        <a:pt x="39" y="13"/>
                        <a:pt x="34" y="14"/>
                      </a:cubicBezTo>
                      <a:cubicBezTo>
                        <a:pt x="30" y="14"/>
                        <a:pt x="19" y="13"/>
                        <a:pt x="19" y="1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2" y="4"/>
                        <a:pt x="9" y="5"/>
                      </a:cubicBezTo>
                      <a:cubicBezTo>
                        <a:pt x="6" y="7"/>
                        <a:pt x="6" y="6"/>
                        <a:pt x="6" y="9"/>
                      </a:cubicBezTo>
                      <a:cubicBezTo>
                        <a:pt x="6" y="11"/>
                        <a:pt x="6" y="15"/>
                        <a:pt x="7" y="18"/>
                      </a:cubicBezTo>
                      <a:cubicBezTo>
                        <a:pt x="8" y="20"/>
                        <a:pt x="9" y="23"/>
                        <a:pt x="8" y="24"/>
                      </a:cubicBezTo>
                      <a:cubicBezTo>
                        <a:pt x="7" y="25"/>
                        <a:pt x="8" y="27"/>
                        <a:pt x="8" y="29"/>
                      </a:cubicBezTo>
                      <a:cubicBezTo>
                        <a:pt x="8" y="31"/>
                        <a:pt x="6" y="32"/>
                        <a:pt x="4" y="32"/>
                      </a:cubicBezTo>
                      <a:cubicBezTo>
                        <a:pt x="3" y="33"/>
                        <a:pt x="0" y="35"/>
                        <a:pt x="0" y="35"/>
                      </a:cubicBezTo>
                      <a:cubicBezTo>
                        <a:pt x="3" y="37"/>
                        <a:pt x="2" y="46"/>
                        <a:pt x="2" y="48"/>
                      </a:cubicBezTo>
                      <a:cubicBezTo>
                        <a:pt x="1" y="50"/>
                        <a:pt x="2" y="57"/>
                        <a:pt x="2" y="59"/>
                      </a:cubicBezTo>
                      <a:cubicBezTo>
                        <a:pt x="2" y="61"/>
                        <a:pt x="6" y="64"/>
                        <a:pt x="7" y="65"/>
                      </a:cubicBezTo>
                      <a:cubicBezTo>
                        <a:pt x="9" y="66"/>
                        <a:pt x="12" y="70"/>
                        <a:pt x="13" y="71"/>
                      </a:cubicBezTo>
                      <a:cubicBezTo>
                        <a:pt x="14" y="72"/>
                        <a:pt x="18" y="78"/>
                        <a:pt x="21" y="79"/>
                      </a:cubicBezTo>
                      <a:cubicBezTo>
                        <a:pt x="24" y="81"/>
                        <a:pt x="24" y="85"/>
                        <a:pt x="24" y="87"/>
                      </a:cubicBezTo>
                      <a:cubicBezTo>
                        <a:pt x="24" y="89"/>
                        <a:pt x="21" y="90"/>
                        <a:pt x="20" y="91"/>
                      </a:cubicBezTo>
                      <a:cubicBezTo>
                        <a:pt x="18" y="92"/>
                        <a:pt x="18" y="101"/>
                        <a:pt x="18" y="101"/>
                      </a:cubicBezTo>
                      <a:cubicBezTo>
                        <a:pt x="18" y="101"/>
                        <a:pt x="28" y="103"/>
                        <a:pt x="29" y="103"/>
                      </a:cubicBezTo>
                      <a:cubicBezTo>
                        <a:pt x="30" y="103"/>
                        <a:pt x="31" y="101"/>
                        <a:pt x="33" y="99"/>
                      </a:cubicBezTo>
                      <a:cubicBezTo>
                        <a:pt x="35" y="97"/>
                        <a:pt x="39" y="97"/>
                        <a:pt x="41" y="98"/>
                      </a:cubicBezTo>
                      <a:cubicBezTo>
                        <a:pt x="42" y="99"/>
                        <a:pt x="43" y="103"/>
                        <a:pt x="43" y="103"/>
                      </a:cubicBezTo>
                      <a:cubicBezTo>
                        <a:pt x="48" y="100"/>
                        <a:pt x="48" y="100"/>
                        <a:pt x="48" y="100"/>
                      </a:cubicBezTo>
                      <a:cubicBezTo>
                        <a:pt x="48" y="100"/>
                        <a:pt x="49" y="100"/>
                        <a:pt x="51" y="101"/>
                      </a:cubicBezTo>
                      <a:cubicBezTo>
                        <a:pt x="52" y="101"/>
                        <a:pt x="54" y="103"/>
                        <a:pt x="54" y="103"/>
                      </a:cubicBezTo>
                      <a:cubicBezTo>
                        <a:pt x="54" y="103"/>
                        <a:pt x="53" y="105"/>
                        <a:pt x="51" y="106"/>
                      </a:cubicBezTo>
                      <a:cubicBezTo>
                        <a:pt x="49" y="107"/>
                        <a:pt x="49" y="109"/>
                        <a:pt x="49" y="111"/>
                      </a:cubicBezTo>
                      <a:cubicBezTo>
                        <a:pt x="49" y="112"/>
                        <a:pt x="51" y="114"/>
                        <a:pt x="52" y="115"/>
                      </a:cubicBezTo>
                      <a:cubicBezTo>
                        <a:pt x="53" y="116"/>
                        <a:pt x="56" y="114"/>
                        <a:pt x="58" y="113"/>
                      </a:cubicBezTo>
                      <a:cubicBezTo>
                        <a:pt x="60" y="112"/>
                        <a:pt x="60" y="111"/>
                        <a:pt x="61" y="112"/>
                      </a:cubicBezTo>
                      <a:cubicBezTo>
                        <a:pt x="61" y="112"/>
                        <a:pt x="62" y="112"/>
                        <a:pt x="62" y="113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8" name="Freeform 72">
                  <a:extLst>
                    <a:ext uri="{FF2B5EF4-FFF2-40B4-BE49-F238E27FC236}">
                      <a16:creationId xmlns:a16="http://schemas.microsoft.com/office/drawing/2014/main" id="{135131D4-2BCE-4E9F-8F5F-7397602EFB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4350" y="3568896"/>
                  <a:ext cx="232302" cy="397961"/>
                </a:xfrm>
                <a:custGeom>
                  <a:avLst/>
                  <a:gdLst>
                    <a:gd name="T0" fmla="*/ 91 w 48"/>
                    <a:gd name="T1" fmla="*/ 211 h 79"/>
                    <a:gd name="T2" fmla="*/ 77 w 48"/>
                    <a:gd name="T3" fmla="*/ 206 h 79"/>
                    <a:gd name="T4" fmla="*/ 59 w 48"/>
                    <a:gd name="T5" fmla="*/ 203 h 79"/>
                    <a:gd name="T6" fmla="*/ 32 w 48"/>
                    <a:gd name="T7" fmla="*/ 195 h 79"/>
                    <a:gd name="T8" fmla="*/ 29 w 48"/>
                    <a:gd name="T9" fmla="*/ 179 h 79"/>
                    <a:gd name="T10" fmla="*/ 21 w 48"/>
                    <a:gd name="T11" fmla="*/ 166 h 79"/>
                    <a:gd name="T12" fmla="*/ 21 w 48"/>
                    <a:gd name="T13" fmla="*/ 147 h 79"/>
                    <a:gd name="T14" fmla="*/ 19 w 48"/>
                    <a:gd name="T15" fmla="*/ 126 h 79"/>
                    <a:gd name="T16" fmla="*/ 11 w 48"/>
                    <a:gd name="T17" fmla="*/ 107 h 79"/>
                    <a:gd name="T18" fmla="*/ 11 w 48"/>
                    <a:gd name="T19" fmla="*/ 77 h 79"/>
                    <a:gd name="T20" fmla="*/ 24 w 48"/>
                    <a:gd name="T21" fmla="*/ 37 h 79"/>
                    <a:gd name="T22" fmla="*/ 21 w 48"/>
                    <a:gd name="T23" fmla="*/ 19 h 79"/>
                    <a:gd name="T24" fmla="*/ 21 w 48"/>
                    <a:gd name="T25" fmla="*/ 16 h 79"/>
                    <a:gd name="T26" fmla="*/ 21 w 48"/>
                    <a:gd name="T27" fmla="*/ 5 h 79"/>
                    <a:gd name="T28" fmla="*/ 32 w 48"/>
                    <a:gd name="T29" fmla="*/ 0 h 79"/>
                    <a:gd name="T30" fmla="*/ 85 w 48"/>
                    <a:gd name="T31" fmla="*/ 0 h 79"/>
                    <a:gd name="T32" fmla="*/ 83 w 48"/>
                    <a:gd name="T33" fmla="*/ 11 h 79"/>
                    <a:gd name="T34" fmla="*/ 77 w 48"/>
                    <a:gd name="T35" fmla="*/ 35 h 79"/>
                    <a:gd name="T36" fmla="*/ 80 w 48"/>
                    <a:gd name="T37" fmla="*/ 35 h 79"/>
                    <a:gd name="T38" fmla="*/ 80 w 48"/>
                    <a:gd name="T39" fmla="*/ 35 h 79"/>
                    <a:gd name="T40" fmla="*/ 77 w 48"/>
                    <a:gd name="T41" fmla="*/ 53 h 79"/>
                    <a:gd name="T42" fmla="*/ 93 w 48"/>
                    <a:gd name="T43" fmla="*/ 110 h 79"/>
                    <a:gd name="T44" fmla="*/ 115 w 48"/>
                    <a:gd name="T45" fmla="*/ 120 h 79"/>
                    <a:gd name="T46" fmla="*/ 120 w 48"/>
                    <a:gd name="T47" fmla="*/ 139 h 79"/>
                    <a:gd name="T48" fmla="*/ 125 w 48"/>
                    <a:gd name="T49" fmla="*/ 152 h 79"/>
                    <a:gd name="T50" fmla="*/ 128 w 48"/>
                    <a:gd name="T51" fmla="*/ 152 h 79"/>
                    <a:gd name="T52" fmla="*/ 128 w 48"/>
                    <a:gd name="T53" fmla="*/ 152 h 79"/>
                    <a:gd name="T54" fmla="*/ 125 w 48"/>
                    <a:gd name="T55" fmla="*/ 163 h 79"/>
                    <a:gd name="T56" fmla="*/ 112 w 48"/>
                    <a:gd name="T57" fmla="*/ 182 h 79"/>
                    <a:gd name="T58" fmla="*/ 101 w 48"/>
                    <a:gd name="T59" fmla="*/ 203 h 79"/>
                    <a:gd name="T60" fmla="*/ 91 w 48"/>
                    <a:gd name="T61" fmla="*/ 211 h 79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48" h="79">
                      <a:moveTo>
                        <a:pt x="34" y="79"/>
                      </a:moveTo>
                      <a:cubicBezTo>
                        <a:pt x="33" y="79"/>
                        <a:pt x="31" y="79"/>
                        <a:pt x="29" y="77"/>
                      </a:cubicBezTo>
                      <a:cubicBezTo>
                        <a:pt x="26" y="75"/>
                        <a:pt x="25" y="78"/>
                        <a:pt x="22" y="76"/>
                      </a:cubicBezTo>
                      <a:cubicBezTo>
                        <a:pt x="19" y="75"/>
                        <a:pt x="14" y="76"/>
                        <a:pt x="12" y="73"/>
                      </a:cubicBezTo>
                      <a:cubicBezTo>
                        <a:pt x="9" y="70"/>
                        <a:pt x="11" y="70"/>
                        <a:pt x="11" y="67"/>
                      </a:cubicBezTo>
                      <a:cubicBezTo>
                        <a:pt x="11" y="63"/>
                        <a:pt x="8" y="64"/>
                        <a:pt x="8" y="62"/>
                      </a:cubicBezTo>
                      <a:cubicBezTo>
                        <a:pt x="7" y="60"/>
                        <a:pt x="8" y="58"/>
                        <a:pt x="8" y="55"/>
                      </a:cubicBezTo>
                      <a:cubicBezTo>
                        <a:pt x="8" y="53"/>
                        <a:pt x="7" y="52"/>
                        <a:pt x="7" y="47"/>
                      </a:cubicBezTo>
                      <a:cubicBezTo>
                        <a:pt x="7" y="43"/>
                        <a:pt x="7" y="43"/>
                        <a:pt x="4" y="40"/>
                      </a:cubicBezTo>
                      <a:cubicBezTo>
                        <a:pt x="0" y="36"/>
                        <a:pt x="1" y="32"/>
                        <a:pt x="4" y="29"/>
                      </a:cubicBezTo>
                      <a:cubicBezTo>
                        <a:pt x="7" y="25"/>
                        <a:pt x="8" y="20"/>
                        <a:pt x="9" y="14"/>
                      </a:cubicBezTo>
                      <a:cubicBezTo>
                        <a:pt x="10" y="11"/>
                        <a:pt x="9" y="8"/>
                        <a:pt x="8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8" y="3"/>
                        <a:pt x="8" y="2"/>
                      </a:cubicBezTo>
                      <a:cubicBezTo>
                        <a:pt x="9" y="0"/>
                        <a:pt x="12" y="0"/>
                        <a:pt x="12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2" y="3"/>
                        <a:pt x="31" y="4"/>
                      </a:cubicBezTo>
                      <a:cubicBezTo>
                        <a:pt x="30" y="5"/>
                        <a:pt x="29" y="13"/>
                        <a:pt x="29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29" y="15"/>
                        <a:pt x="29" y="17"/>
                        <a:pt x="29" y="20"/>
                      </a:cubicBezTo>
                      <a:cubicBezTo>
                        <a:pt x="29" y="26"/>
                        <a:pt x="35" y="41"/>
                        <a:pt x="35" y="41"/>
                      </a:cubicBezTo>
                      <a:cubicBezTo>
                        <a:pt x="35" y="41"/>
                        <a:pt x="40" y="45"/>
                        <a:pt x="43" y="45"/>
                      </a:cubicBezTo>
                      <a:cubicBezTo>
                        <a:pt x="46" y="46"/>
                        <a:pt x="46" y="50"/>
                        <a:pt x="45" y="52"/>
                      </a:cubicBezTo>
                      <a:cubicBezTo>
                        <a:pt x="45" y="54"/>
                        <a:pt x="45" y="58"/>
                        <a:pt x="47" y="57"/>
                      </a:cubicBezTo>
                      <a:cubicBezTo>
                        <a:pt x="47" y="57"/>
                        <a:pt x="48" y="57"/>
                        <a:pt x="48" y="57"/>
                      </a:cubicBezTo>
                      <a:cubicBezTo>
                        <a:pt x="48" y="57"/>
                        <a:pt x="48" y="57"/>
                        <a:pt x="48" y="57"/>
                      </a:cubicBezTo>
                      <a:cubicBezTo>
                        <a:pt x="47" y="58"/>
                        <a:pt x="47" y="60"/>
                        <a:pt x="47" y="61"/>
                      </a:cubicBezTo>
                      <a:cubicBezTo>
                        <a:pt x="46" y="64"/>
                        <a:pt x="43" y="66"/>
                        <a:pt x="42" y="68"/>
                      </a:cubicBezTo>
                      <a:cubicBezTo>
                        <a:pt x="40" y="70"/>
                        <a:pt x="38" y="73"/>
                        <a:pt x="38" y="76"/>
                      </a:cubicBezTo>
                      <a:cubicBezTo>
                        <a:pt x="38" y="77"/>
                        <a:pt x="36" y="78"/>
                        <a:pt x="34" y="7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9" name="Freeform 73">
                  <a:extLst>
                    <a:ext uri="{FF2B5EF4-FFF2-40B4-BE49-F238E27FC236}">
                      <a16:creationId xmlns:a16="http://schemas.microsoft.com/office/drawing/2014/main" id="{D8C0053F-33C9-4991-9DB7-21EBF0DCE9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4095" y="3448187"/>
                  <a:ext cx="511791" cy="458315"/>
                </a:xfrm>
                <a:custGeom>
                  <a:avLst/>
                  <a:gdLst>
                    <a:gd name="T0" fmla="*/ 247 w 105"/>
                    <a:gd name="T1" fmla="*/ 85 h 91"/>
                    <a:gd name="T2" fmla="*/ 255 w 105"/>
                    <a:gd name="T3" fmla="*/ 75 h 91"/>
                    <a:gd name="T4" fmla="*/ 277 w 105"/>
                    <a:gd name="T5" fmla="*/ 59 h 91"/>
                    <a:gd name="T6" fmla="*/ 279 w 105"/>
                    <a:gd name="T7" fmla="*/ 43 h 91"/>
                    <a:gd name="T8" fmla="*/ 269 w 105"/>
                    <a:gd name="T9" fmla="*/ 27 h 91"/>
                    <a:gd name="T10" fmla="*/ 252 w 105"/>
                    <a:gd name="T11" fmla="*/ 32 h 91"/>
                    <a:gd name="T12" fmla="*/ 234 w 105"/>
                    <a:gd name="T13" fmla="*/ 51 h 91"/>
                    <a:gd name="T14" fmla="*/ 201 w 105"/>
                    <a:gd name="T15" fmla="*/ 75 h 91"/>
                    <a:gd name="T16" fmla="*/ 193 w 105"/>
                    <a:gd name="T17" fmla="*/ 53 h 91"/>
                    <a:gd name="T18" fmla="*/ 180 w 105"/>
                    <a:gd name="T19" fmla="*/ 48 h 91"/>
                    <a:gd name="T20" fmla="*/ 158 w 105"/>
                    <a:gd name="T21" fmla="*/ 69 h 91"/>
                    <a:gd name="T22" fmla="*/ 140 w 105"/>
                    <a:gd name="T23" fmla="*/ 59 h 91"/>
                    <a:gd name="T24" fmla="*/ 124 w 105"/>
                    <a:gd name="T25" fmla="*/ 35 h 91"/>
                    <a:gd name="T26" fmla="*/ 113 w 105"/>
                    <a:gd name="T27" fmla="*/ 13 h 91"/>
                    <a:gd name="T28" fmla="*/ 113 w 105"/>
                    <a:gd name="T29" fmla="*/ 13 h 91"/>
                    <a:gd name="T30" fmla="*/ 97 w 105"/>
                    <a:gd name="T31" fmla="*/ 3 h 91"/>
                    <a:gd name="T32" fmla="*/ 75 w 105"/>
                    <a:gd name="T33" fmla="*/ 5 h 91"/>
                    <a:gd name="T34" fmla="*/ 70 w 105"/>
                    <a:gd name="T35" fmla="*/ 8 h 91"/>
                    <a:gd name="T36" fmla="*/ 56 w 105"/>
                    <a:gd name="T37" fmla="*/ 8 h 91"/>
                    <a:gd name="T38" fmla="*/ 46 w 105"/>
                    <a:gd name="T39" fmla="*/ 5 h 91"/>
                    <a:gd name="T40" fmla="*/ 24 w 105"/>
                    <a:gd name="T41" fmla="*/ 64 h 91"/>
                    <a:gd name="T42" fmla="*/ 24 w 105"/>
                    <a:gd name="T43" fmla="*/ 80 h 91"/>
                    <a:gd name="T44" fmla="*/ 24 w 105"/>
                    <a:gd name="T45" fmla="*/ 91 h 91"/>
                    <a:gd name="T46" fmla="*/ 3 w 105"/>
                    <a:gd name="T47" fmla="*/ 99 h 91"/>
                    <a:gd name="T48" fmla="*/ 0 w 105"/>
                    <a:gd name="T49" fmla="*/ 117 h 91"/>
                    <a:gd name="T50" fmla="*/ 16 w 105"/>
                    <a:gd name="T51" fmla="*/ 174 h 91"/>
                    <a:gd name="T52" fmla="*/ 38 w 105"/>
                    <a:gd name="T53" fmla="*/ 184 h 91"/>
                    <a:gd name="T54" fmla="*/ 43 w 105"/>
                    <a:gd name="T55" fmla="*/ 203 h 91"/>
                    <a:gd name="T56" fmla="*/ 48 w 105"/>
                    <a:gd name="T57" fmla="*/ 216 h 91"/>
                    <a:gd name="T58" fmla="*/ 73 w 105"/>
                    <a:gd name="T59" fmla="*/ 203 h 91"/>
                    <a:gd name="T60" fmla="*/ 124 w 105"/>
                    <a:gd name="T61" fmla="*/ 200 h 91"/>
                    <a:gd name="T62" fmla="*/ 150 w 105"/>
                    <a:gd name="T63" fmla="*/ 190 h 91"/>
                    <a:gd name="T64" fmla="*/ 169 w 105"/>
                    <a:gd name="T65" fmla="*/ 214 h 91"/>
                    <a:gd name="T66" fmla="*/ 191 w 105"/>
                    <a:gd name="T67" fmla="*/ 238 h 91"/>
                    <a:gd name="T68" fmla="*/ 212 w 105"/>
                    <a:gd name="T69" fmla="*/ 206 h 91"/>
                    <a:gd name="T70" fmla="*/ 226 w 105"/>
                    <a:gd name="T71" fmla="*/ 179 h 91"/>
                    <a:gd name="T72" fmla="*/ 218 w 105"/>
                    <a:gd name="T73" fmla="*/ 155 h 91"/>
                    <a:gd name="T74" fmla="*/ 220 w 105"/>
                    <a:gd name="T75" fmla="*/ 126 h 91"/>
                    <a:gd name="T76" fmla="*/ 239 w 105"/>
                    <a:gd name="T77" fmla="*/ 107 h 91"/>
                    <a:gd name="T78" fmla="*/ 252 w 105"/>
                    <a:gd name="T79" fmla="*/ 101 h 91"/>
                    <a:gd name="T80" fmla="*/ 247 w 105"/>
                    <a:gd name="T81" fmla="*/ 101 h 91"/>
                    <a:gd name="T82" fmla="*/ 247 w 105"/>
                    <a:gd name="T83" fmla="*/ 85 h 9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05" h="91">
                      <a:moveTo>
                        <a:pt x="92" y="32"/>
                      </a:moveTo>
                      <a:cubicBezTo>
                        <a:pt x="93" y="30"/>
                        <a:pt x="92" y="29"/>
                        <a:pt x="95" y="28"/>
                      </a:cubicBezTo>
                      <a:cubicBezTo>
                        <a:pt x="99" y="28"/>
                        <a:pt x="103" y="24"/>
                        <a:pt x="103" y="22"/>
                      </a:cubicBezTo>
                      <a:cubicBezTo>
                        <a:pt x="104" y="19"/>
                        <a:pt x="105" y="18"/>
                        <a:pt x="104" y="16"/>
                      </a:cubicBezTo>
                      <a:cubicBezTo>
                        <a:pt x="102" y="13"/>
                        <a:pt x="100" y="10"/>
                        <a:pt x="100" y="10"/>
                      </a:cubicBezTo>
                      <a:cubicBezTo>
                        <a:pt x="100" y="10"/>
                        <a:pt x="97" y="11"/>
                        <a:pt x="94" y="12"/>
                      </a:cubicBezTo>
                      <a:cubicBezTo>
                        <a:pt x="91" y="12"/>
                        <a:pt x="88" y="16"/>
                        <a:pt x="87" y="19"/>
                      </a:cubicBezTo>
                      <a:cubicBezTo>
                        <a:pt x="87" y="22"/>
                        <a:pt x="79" y="26"/>
                        <a:pt x="75" y="28"/>
                      </a:cubicBezTo>
                      <a:cubicBezTo>
                        <a:pt x="71" y="31"/>
                        <a:pt x="72" y="23"/>
                        <a:pt x="72" y="20"/>
                      </a:cubicBezTo>
                      <a:cubicBezTo>
                        <a:pt x="71" y="17"/>
                        <a:pt x="69" y="17"/>
                        <a:pt x="67" y="18"/>
                      </a:cubicBezTo>
                      <a:cubicBezTo>
                        <a:pt x="64" y="18"/>
                        <a:pt x="61" y="22"/>
                        <a:pt x="59" y="26"/>
                      </a:cubicBezTo>
                      <a:cubicBezTo>
                        <a:pt x="58" y="30"/>
                        <a:pt x="54" y="24"/>
                        <a:pt x="52" y="22"/>
                      </a:cubicBezTo>
                      <a:cubicBezTo>
                        <a:pt x="50" y="20"/>
                        <a:pt x="47" y="16"/>
                        <a:pt x="46" y="13"/>
                      </a:cubicBezTo>
                      <a:cubicBezTo>
                        <a:pt x="45" y="11"/>
                        <a:pt x="41" y="5"/>
                        <a:pt x="42" y="5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38" y="1"/>
                        <a:pt x="36" y="1"/>
                      </a:cubicBezTo>
                      <a:cubicBezTo>
                        <a:pt x="34" y="1"/>
                        <a:pt x="29" y="1"/>
                        <a:pt x="28" y="2"/>
                      </a:cubicBezTo>
                      <a:cubicBezTo>
                        <a:pt x="28" y="2"/>
                        <a:pt x="27" y="3"/>
                        <a:pt x="26" y="3"/>
                      </a:cubicBezTo>
                      <a:cubicBezTo>
                        <a:pt x="25" y="4"/>
                        <a:pt x="22" y="3"/>
                        <a:pt x="21" y="3"/>
                      </a:cubicBezTo>
                      <a:cubicBezTo>
                        <a:pt x="21" y="3"/>
                        <a:pt x="17" y="0"/>
                        <a:pt x="17" y="2"/>
                      </a:cubicBezTo>
                      <a:cubicBezTo>
                        <a:pt x="16" y="5"/>
                        <a:pt x="10" y="23"/>
                        <a:pt x="9" y="24"/>
                      </a:cubicBezTo>
                      <a:cubicBezTo>
                        <a:pt x="9" y="26"/>
                        <a:pt x="9" y="27"/>
                        <a:pt x="9" y="30"/>
                      </a:cubicBezTo>
                      <a:cubicBezTo>
                        <a:pt x="9" y="32"/>
                        <a:pt x="9" y="34"/>
                        <a:pt x="9" y="34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0" y="39"/>
                        <a:pt x="0" y="41"/>
                        <a:pt x="0" y="44"/>
                      </a:cubicBezTo>
                      <a:cubicBezTo>
                        <a:pt x="0" y="50"/>
                        <a:pt x="6" y="65"/>
                        <a:pt x="6" y="65"/>
                      </a:cubicBezTo>
                      <a:cubicBezTo>
                        <a:pt x="6" y="65"/>
                        <a:pt x="11" y="69"/>
                        <a:pt x="14" y="69"/>
                      </a:cubicBezTo>
                      <a:cubicBezTo>
                        <a:pt x="17" y="70"/>
                        <a:pt x="17" y="74"/>
                        <a:pt x="16" y="76"/>
                      </a:cubicBezTo>
                      <a:cubicBezTo>
                        <a:pt x="16" y="78"/>
                        <a:pt x="16" y="82"/>
                        <a:pt x="18" y="81"/>
                      </a:cubicBezTo>
                      <a:cubicBezTo>
                        <a:pt x="21" y="80"/>
                        <a:pt x="18" y="74"/>
                        <a:pt x="27" y="76"/>
                      </a:cubicBezTo>
                      <a:cubicBezTo>
                        <a:pt x="35" y="78"/>
                        <a:pt x="43" y="77"/>
                        <a:pt x="46" y="75"/>
                      </a:cubicBezTo>
                      <a:cubicBezTo>
                        <a:pt x="49" y="72"/>
                        <a:pt x="54" y="68"/>
                        <a:pt x="56" y="71"/>
                      </a:cubicBezTo>
                      <a:cubicBezTo>
                        <a:pt x="59" y="74"/>
                        <a:pt x="59" y="75"/>
                        <a:pt x="63" y="80"/>
                      </a:cubicBezTo>
                      <a:cubicBezTo>
                        <a:pt x="66" y="85"/>
                        <a:pt x="69" y="91"/>
                        <a:pt x="71" y="89"/>
                      </a:cubicBezTo>
                      <a:cubicBezTo>
                        <a:pt x="74" y="86"/>
                        <a:pt x="76" y="80"/>
                        <a:pt x="79" y="77"/>
                      </a:cubicBezTo>
                      <a:cubicBezTo>
                        <a:pt x="82" y="73"/>
                        <a:pt x="84" y="69"/>
                        <a:pt x="84" y="67"/>
                      </a:cubicBezTo>
                      <a:cubicBezTo>
                        <a:pt x="84" y="65"/>
                        <a:pt x="80" y="61"/>
                        <a:pt x="81" y="58"/>
                      </a:cubicBezTo>
                      <a:cubicBezTo>
                        <a:pt x="82" y="55"/>
                        <a:pt x="81" y="50"/>
                        <a:pt x="82" y="47"/>
                      </a:cubicBezTo>
                      <a:cubicBezTo>
                        <a:pt x="83" y="45"/>
                        <a:pt x="86" y="41"/>
                        <a:pt x="89" y="40"/>
                      </a:cubicBezTo>
                      <a:cubicBezTo>
                        <a:pt x="90" y="40"/>
                        <a:pt x="92" y="39"/>
                        <a:pt x="94" y="38"/>
                      </a:cubicBezTo>
                      <a:cubicBezTo>
                        <a:pt x="93" y="38"/>
                        <a:pt x="93" y="38"/>
                        <a:pt x="92" y="38"/>
                      </a:cubicBezTo>
                      <a:cubicBezTo>
                        <a:pt x="92" y="37"/>
                        <a:pt x="91" y="33"/>
                        <a:pt x="92" y="32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0" name="Freeform 74">
                  <a:extLst>
                    <a:ext uri="{FF2B5EF4-FFF2-40B4-BE49-F238E27FC236}">
                      <a16:creationId xmlns:a16="http://schemas.microsoft.com/office/drawing/2014/main" id="{F05BD249-66BD-457E-A874-DBAEB7ACE8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7920" y="3478363"/>
                  <a:ext cx="457345" cy="418708"/>
                </a:xfrm>
                <a:custGeom>
                  <a:avLst/>
                  <a:gdLst>
                    <a:gd name="T0" fmla="*/ 214 w 94"/>
                    <a:gd name="T1" fmla="*/ 171 h 83"/>
                    <a:gd name="T2" fmla="*/ 233 w 94"/>
                    <a:gd name="T3" fmla="*/ 144 h 83"/>
                    <a:gd name="T4" fmla="*/ 252 w 94"/>
                    <a:gd name="T5" fmla="*/ 136 h 83"/>
                    <a:gd name="T6" fmla="*/ 239 w 94"/>
                    <a:gd name="T7" fmla="*/ 120 h 83"/>
                    <a:gd name="T8" fmla="*/ 233 w 94"/>
                    <a:gd name="T9" fmla="*/ 110 h 83"/>
                    <a:gd name="T10" fmla="*/ 228 w 94"/>
                    <a:gd name="T11" fmla="*/ 99 h 83"/>
                    <a:gd name="T12" fmla="*/ 212 w 94"/>
                    <a:gd name="T13" fmla="*/ 91 h 83"/>
                    <a:gd name="T14" fmla="*/ 201 w 94"/>
                    <a:gd name="T15" fmla="*/ 75 h 83"/>
                    <a:gd name="T16" fmla="*/ 201 w 94"/>
                    <a:gd name="T17" fmla="*/ 51 h 83"/>
                    <a:gd name="T18" fmla="*/ 198 w 94"/>
                    <a:gd name="T19" fmla="*/ 29 h 83"/>
                    <a:gd name="T20" fmla="*/ 196 w 94"/>
                    <a:gd name="T21" fmla="*/ 13 h 83"/>
                    <a:gd name="T22" fmla="*/ 193 w 94"/>
                    <a:gd name="T23" fmla="*/ 0 h 83"/>
                    <a:gd name="T24" fmla="*/ 182 w 94"/>
                    <a:gd name="T25" fmla="*/ 8 h 83"/>
                    <a:gd name="T26" fmla="*/ 169 w 94"/>
                    <a:gd name="T27" fmla="*/ 11 h 83"/>
                    <a:gd name="T28" fmla="*/ 147 w 94"/>
                    <a:gd name="T29" fmla="*/ 3 h 83"/>
                    <a:gd name="T30" fmla="*/ 129 w 94"/>
                    <a:gd name="T31" fmla="*/ 3 h 83"/>
                    <a:gd name="T32" fmla="*/ 118 w 94"/>
                    <a:gd name="T33" fmla="*/ 11 h 83"/>
                    <a:gd name="T34" fmla="*/ 102 w 94"/>
                    <a:gd name="T35" fmla="*/ 21 h 83"/>
                    <a:gd name="T36" fmla="*/ 94 w 94"/>
                    <a:gd name="T37" fmla="*/ 21 h 83"/>
                    <a:gd name="T38" fmla="*/ 80 w 94"/>
                    <a:gd name="T39" fmla="*/ 48 h 83"/>
                    <a:gd name="T40" fmla="*/ 94 w 94"/>
                    <a:gd name="T41" fmla="*/ 62 h 83"/>
                    <a:gd name="T42" fmla="*/ 88 w 94"/>
                    <a:gd name="T43" fmla="*/ 75 h 83"/>
                    <a:gd name="T44" fmla="*/ 70 w 94"/>
                    <a:gd name="T45" fmla="*/ 80 h 83"/>
                    <a:gd name="T46" fmla="*/ 48 w 94"/>
                    <a:gd name="T47" fmla="*/ 86 h 83"/>
                    <a:gd name="T48" fmla="*/ 35 w 94"/>
                    <a:gd name="T49" fmla="*/ 86 h 83"/>
                    <a:gd name="T50" fmla="*/ 21 w 94"/>
                    <a:gd name="T51" fmla="*/ 91 h 83"/>
                    <a:gd name="T52" fmla="*/ 3 w 94"/>
                    <a:gd name="T53" fmla="*/ 110 h 83"/>
                    <a:gd name="T54" fmla="*/ 3 w 94"/>
                    <a:gd name="T55" fmla="*/ 136 h 83"/>
                    <a:gd name="T56" fmla="*/ 16 w 94"/>
                    <a:gd name="T57" fmla="*/ 150 h 83"/>
                    <a:gd name="T58" fmla="*/ 38 w 94"/>
                    <a:gd name="T59" fmla="*/ 177 h 83"/>
                    <a:gd name="T60" fmla="*/ 59 w 94"/>
                    <a:gd name="T61" fmla="*/ 193 h 83"/>
                    <a:gd name="T62" fmla="*/ 83 w 94"/>
                    <a:gd name="T63" fmla="*/ 201 h 83"/>
                    <a:gd name="T64" fmla="*/ 99 w 94"/>
                    <a:gd name="T65" fmla="*/ 211 h 83"/>
                    <a:gd name="T66" fmla="*/ 118 w 94"/>
                    <a:gd name="T67" fmla="*/ 211 h 83"/>
                    <a:gd name="T68" fmla="*/ 134 w 94"/>
                    <a:gd name="T69" fmla="*/ 182 h 83"/>
                    <a:gd name="T70" fmla="*/ 150 w 94"/>
                    <a:gd name="T71" fmla="*/ 158 h 83"/>
                    <a:gd name="T72" fmla="*/ 169 w 94"/>
                    <a:gd name="T73" fmla="*/ 158 h 83"/>
                    <a:gd name="T74" fmla="*/ 188 w 94"/>
                    <a:gd name="T75" fmla="*/ 190 h 83"/>
                    <a:gd name="T76" fmla="*/ 206 w 94"/>
                    <a:gd name="T77" fmla="*/ 193 h 83"/>
                    <a:gd name="T78" fmla="*/ 212 w 94"/>
                    <a:gd name="T79" fmla="*/ 193 h 83"/>
                    <a:gd name="T80" fmla="*/ 212 w 94"/>
                    <a:gd name="T81" fmla="*/ 193 h 83"/>
                    <a:gd name="T82" fmla="*/ 214 w 94"/>
                    <a:gd name="T83" fmla="*/ 171 h 8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94" h="83">
                      <a:moveTo>
                        <a:pt x="80" y="64"/>
                      </a:moveTo>
                      <a:cubicBezTo>
                        <a:pt x="82" y="61"/>
                        <a:pt x="85" y="57"/>
                        <a:pt x="87" y="54"/>
                      </a:cubicBezTo>
                      <a:cubicBezTo>
                        <a:pt x="90" y="52"/>
                        <a:pt x="94" y="51"/>
                        <a:pt x="94" y="51"/>
                      </a:cubicBezTo>
                      <a:cubicBezTo>
                        <a:pt x="94" y="51"/>
                        <a:pt x="91" y="47"/>
                        <a:pt x="89" y="45"/>
                      </a:cubicBezTo>
                      <a:cubicBezTo>
                        <a:pt x="87" y="43"/>
                        <a:pt x="87" y="42"/>
                        <a:pt x="87" y="41"/>
                      </a:cubicBezTo>
                      <a:cubicBezTo>
                        <a:pt x="87" y="39"/>
                        <a:pt x="86" y="37"/>
                        <a:pt x="85" y="37"/>
                      </a:cubicBezTo>
                      <a:cubicBezTo>
                        <a:pt x="83" y="37"/>
                        <a:pt x="80" y="36"/>
                        <a:pt x="79" y="34"/>
                      </a:cubicBezTo>
                      <a:cubicBezTo>
                        <a:pt x="79" y="33"/>
                        <a:pt x="75" y="31"/>
                        <a:pt x="75" y="28"/>
                      </a:cubicBezTo>
                      <a:cubicBezTo>
                        <a:pt x="75" y="26"/>
                        <a:pt x="75" y="23"/>
                        <a:pt x="75" y="19"/>
                      </a:cubicBezTo>
                      <a:cubicBezTo>
                        <a:pt x="75" y="14"/>
                        <a:pt x="76" y="13"/>
                        <a:pt x="74" y="11"/>
                      </a:cubicBezTo>
                      <a:cubicBezTo>
                        <a:pt x="73" y="9"/>
                        <a:pt x="73" y="9"/>
                        <a:pt x="73" y="5"/>
                      </a:cubicBezTo>
                      <a:cubicBezTo>
                        <a:pt x="73" y="2"/>
                        <a:pt x="72" y="0"/>
                        <a:pt x="72" y="0"/>
                      </a:cubicBezTo>
                      <a:cubicBezTo>
                        <a:pt x="72" y="0"/>
                        <a:pt x="69" y="2"/>
                        <a:pt x="68" y="3"/>
                      </a:cubicBezTo>
                      <a:cubicBezTo>
                        <a:pt x="67" y="3"/>
                        <a:pt x="65" y="5"/>
                        <a:pt x="63" y="4"/>
                      </a:cubicBezTo>
                      <a:cubicBezTo>
                        <a:pt x="61" y="3"/>
                        <a:pt x="59" y="1"/>
                        <a:pt x="55" y="1"/>
                      </a:cubicBezTo>
                      <a:cubicBezTo>
                        <a:pt x="52" y="1"/>
                        <a:pt x="50" y="0"/>
                        <a:pt x="48" y="1"/>
                      </a:cubicBezTo>
                      <a:cubicBezTo>
                        <a:pt x="47" y="2"/>
                        <a:pt x="46" y="2"/>
                        <a:pt x="44" y="4"/>
                      </a:cubicBezTo>
                      <a:cubicBezTo>
                        <a:pt x="43" y="6"/>
                        <a:pt x="40" y="8"/>
                        <a:pt x="38" y="8"/>
                      </a:cubicBezTo>
                      <a:cubicBezTo>
                        <a:pt x="37" y="8"/>
                        <a:pt x="37" y="4"/>
                        <a:pt x="35" y="8"/>
                      </a:cubicBezTo>
                      <a:cubicBezTo>
                        <a:pt x="33" y="12"/>
                        <a:pt x="29" y="15"/>
                        <a:pt x="30" y="18"/>
                      </a:cubicBezTo>
                      <a:cubicBezTo>
                        <a:pt x="32" y="21"/>
                        <a:pt x="34" y="22"/>
                        <a:pt x="35" y="23"/>
                      </a:cubicBezTo>
                      <a:cubicBezTo>
                        <a:pt x="36" y="24"/>
                        <a:pt x="34" y="27"/>
                        <a:pt x="33" y="28"/>
                      </a:cubicBezTo>
                      <a:cubicBezTo>
                        <a:pt x="32" y="29"/>
                        <a:pt x="29" y="30"/>
                        <a:pt x="26" y="30"/>
                      </a:cubicBezTo>
                      <a:cubicBezTo>
                        <a:pt x="24" y="31"/>
                        <a:pt x="22" y="33"/>
                        <a:pt x="18" y="32"/>
                      </a:cubicBezTo>
                      <a:cubicBezTo>
                        <a:pt x="16" y="32"/>
                        <a:pt x="14" y="32"/>
                        <a:pt x="13" y="32"/>
                      </a:cubicBezTo>
                      <a:cubicBezTo>
                        <a:pt x="11" y="33"/>
                        <a:pt x="9" y="34"/>
                        <a:pt x="8" y="34"/>
                      </a:cubicBezTo>
                      <a:cubicBezTo>
                        <a:pt x="5" y="35"/>
                        <a:pt x="2" y="39"/>
                        <a:pt x="1" y="41"/>
                      </a:cubicBezTo>
                      <a:cubicBezTo>
                        <a:pt x="0" y="44"/>
                        <a:pt x="1" y="48"/>
                        <a:pt x="1" y="51"/>
                      </a:cubicBezTo>
                      <a:cubicBezTo>
                        <a:pt x="3" y="54"/>
                        <a:pt x="5" y="56"/>
                        <a:pt x="6" y="56"/>
                      </a:cubicBezTo>
                      <a:cubicBezTo>
                        <a:pt x="8" y="57"/>
                        <a:pt x="11" y="62"/>
                        <a:pt x="14" y="66"/>
                      </a:cubicBezTo>
                      <a:cubicBezTo>
                        <a:pt x="17" y="71"/>
                        <a:pt x="19" y="72"/>
                        <a:pt x="22" y="72"/>
                      </a:cubicBezTo>
                      <a:cubicBezTo>
                        <a:pt x="26" y="72"/>
                        <a:pt x="30" y="73"/>
                        <a:pt x="31" y="75"/>
                      </a:cubicBezTo>
                      <a:cubicBezTo>
                        <a:pt x="31" y="77"/>
                        <a:pt x="33" y="75"/>
                        <a:pt x="37" y="79"/>
                      </a:cubicBezTo>
                      <a:cubicBezTo>
                        <a:pt x="41" y="83"/>
                        <a:pt x="42" y="83"/>
                        <a:pt x="44" y="79"/>
                      </a:cubicBezTo>
                      <a:cubicBezTo>
                        <a:pt x="47" y="76"/>
                        <a:pt x="48" y="71"/>
                        <a:pt x="50" y="68"/>
                      </a:cubicBezTo>
                      <a:cubicBezTo>
                        <a:pt x="51" y="65"/>
                        <a:pt x="51" y="59"/>
                        <a:pt x="56" y="59"/>
                      </a:cubicBezTo>
                      <a:cubicBezTo>
                        <a:pt x="61" y="60"/>
                        <a:pt x="60" y="52"/>
                        <a:pt x="63" y="59"/>
                      </a:cubicBezTo>
                      <a:cubicBezTo>
                        <a:pt x="66" y="66"/>
                        <a:pt x="66" y="68"/>
                        <a:pt x="70" y="71"/>
                      </a:cubicBezTo>
                      <a:cubicBezTo>
                        <a:pt x="74" y="73"/>
                        <a:pt x="73" y="72"/>
                        <a:pt x="77" y="72"/>
                      </a:cubicBezTo>
                      <a:cubicBezTo>
                        <a:pt x="78" y="72"/>
                        <a:pt x="78" y="72"/>
                        <a:pt x="79" y="72"/>
                      </a:cubicBezTo>
                      <a:cubicBezTo>
                        <a:pt x="79" y="72"/>
                        <a:pt x="79" y="72"/>
                        <a:pt x="79" y="72"/>
                      </a:cubicBezTo>
                      <a:cubicBezTo>
                        <a:pt x="79" y="69"/>
                        <a:pt x="78" y="66"/>
                        <a:pt x="80" y="6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1" name="Freeform 75">
                  <a:extLst>
                    <a:ext uri="{FF2B5EF4-FFF2-40B4-BE49-F238E27FC236}">
                      <a16:creationId xmlns:a16="http://schemas.microsoft.com/office/drawing/2014/main" id="{00C1882C-4D72-4278-8835-ABEDB238E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4059" y="3791452"/>
                  <a:ext cx="611609" cy="645037"/>
                </a:xfrm>
                <a:custGeom>
                  <a:avLst/>
                  <a:gdLst>
                    <a:gd name="T0" fmla="*/ 294 w 126"/>
                    <a:gd name="T1" fmla="*/ 198 h 128"/>
                    <a:gd name="T2" fmla="*/ 300 w 126"/>
                    <a:gd name="T3" fmla="*/ 166 h 128"/>
                    <a:gd name="T4" fmla="*/ 300 w 126"/>
                    <a:gd name="T5" fmla="*/ 144 h 128"/>
                    <a:gd name="T6" fmla="*/ 284 w 126"/>
                    <a:gd name="T7" fmla="*/ 126 h 128"/>
                    <a:gd name="T8" fmla="*/ 265 w 126"/>
                    <a:gd name="T9" fmla="*/ 123 h 128"/>
                    <a:gd name="T10" fmla="*/ 246 w 126"/>
                    <a:gd name="T11" fmla="*/ 112 h 128"/>
                    <a:gd name="T12" fmla="*/ 230 w 126"/>
                    <a:gd name="T13" fmla="*/ 131 h 128"/>
                    <a:gd name="T14" fmla="*/ 211 w 126"/>
                    <a:gd name="T15" fmla="*/ 126 h 128"/>
                    <a:gd name="T16" fmla="*/ 185 w 126"/>
                    <a:gd name="T17" fmla="*/ 83 h 128"/>
                    <a:gd name="T18" fmla="*/ 177 w 126"/>
                    <a:gd name="T19" fmla="*/ 56 h 128"/>
                    <a:gd name="T20" fmla="*/ 158 w 126"/>
                    <a:gd name="T21" fmla="*/ 32 h 128"/>
                    <a:gd name="T22" fmla="*/ 139 w 126"/>
                    <a:gd name="T23" fmla="*/ 8 h 128"/>
                    <a:gd name="T24" fmla="*/ 112 w 126"/>
                    <a:gd name="T25" fmla="*/ 19 h 128"/>
                    <a:gd name="T26" fmla="*/ 62 w 126"/>
                    <a:gd name="T27" fmla="*/ 21 h 128"/>
                    <a:gd name="T28" fmla="*/ 40 w 126"/>
                    <a:gd name="T29" fmla="*/ 35 h 128"/>
                    <a:gd name="T30" fmla="*/ 37 w 126"/>
                    <a:gd name="T31" fmla="*/ 45 h 128"/>
                    <a:gd name="T32" fmla="*/ 24 w 126"/>
                    <a:gd name="T33" fmla="*/ 64 h 128"/>
                    <a:gd name="T34" fmla="*/ 13 w 126"/>
                    <a:gd name="T35" fmla="*/ 86 h 128"/>
                    <a:gd name="T36" fmla="*/ 3 w 126"/>
                    <a:gd name="T37" fmla="*/ 94 h 128"/>
                    <a:gd name="T38" fmla="*/ 8 w 126"/>
                    <a:gd name="T39" fmla="*/ 99 h 128"/>
                    <a:gd name="T40" fmla="*/ 8 w 126"/>
                    <a:gd name="T41" fmla="*/ 123 h 128"/>
                    <a:gd name="T42" fmla="*/ 3 w 126"/>
                    <a:gd name="T43" fmla="*/ 142 h 128"/>
                    <a:gd name="T44" fmla="*/ 0 w 126"/>
                    <a:gd name="T45" fmla="*/ 150 h 128"/>
                    <a:gd name="T46" fmla="*/ 16 w 126"/>
                    <a:gd name="T47" fmla="*/ 166 h 128"/>
                    <a:gd name="T48" fmla="*/ 53 w 126"/>
                    <a:gd name="T49" fmla="*/ 158 h 128"/>
                    <a:gd name="T50" fmla="*/ 99 w 126"/>
                    <a:gd name="T51" fmla="*/ 187 h 128"/>
                    <a:gd name="T52" fmla="*/ 99 w 126"/>
                    <a:gd name="T53" fmla="*/ 227 h 128"/>
                    <a:gd name="T54" fmla="*/ 134 w 126"/>
                    <a:gd name="T55" fmla="*/ 248 h 128"/>
                    <a:gd name="T56" fmla="*/ 150 w 126"/>
                    <a:gd name="T57" fmla="*/ 240 h 128"/>
                    <a:gd name="T58" fmla="*/ 155 w 126"/>
                    <a:gd name="T59" fmla="*/ 230 h 128"/>
                    <a:gd name="T60" fmla="*/ 158 w 126"/>
                    <a:gd name="T61" fmla="*/ 270 h 128"/>
                    <a:gd name="T62" fmla="*/ 166 w 126"/>
                    <a:gd name="T63" fmla="*/ 315 h 128"/>
                    <a:gd name="T64" fmla="*/ 187 w 126"/>
                    <a:gd name="T65" fmla="*/ 326 h 128"/>
                    <a:gd name="T66" fmla="*/ 211 w 126"/>
                    <a:gd name="T67" fmla="*/ 337 h 128"/>
                    <a:gd name="T68" fmla="*/ 219 w 126"/>
                    <a:gd name="T69" fmla="*/ 342 h 128"/>
                    <a:gd name="T70" fmla="*/ 225 w 126"/>
                    <a:gd name="T71" fmla="*/ 339 h 128"/>
                    <a:gd name="T72" fmla="*/ 230 w 126"/>
                    <a:gd name="T73" fmla="*/ 318 h 128"/>
                    <a:gd name="T74" fmla="*/ 243 w 126"/>
                    <a:gd name="T75" fmla="*/ 313 h 128"/>
                    <a:gd name="T76" fmla="*/ 257 w 126"/>
                    <a:gd name="T77" fmla="*/ 299 h 128"/>
                    <a:gd name="T78" fmla="*/ 265 w 126"/>
                    <a:gd name="T79" fmla="*/ 286 h 128"/>
                    <a:gd name="T80" fmla="*/ 302 w 126"/>
                    <a:gd name="T81" fmla="*/ 283 h 128"/>
                    <a:gd name="T82" fmla="*/ 324 w 126"/>
                    <a:gd name="T83" fmla="*/ 278 h 128"/>
                    <a:gd name="T84" fmla="*/ 337 w 126"/>
                    <a:gd name="T85" fmla="*/ 262 h 128"/>
                    <a:gd name="T86" fmla="*/ 329 w 126"/>
                    <a:gd name="T87" fmla="*/ 248 h 128"/>
                    <a:gd name="T88" fmla="*/ 316 w 126"/>
                    <a:gd name="T89" fmla="*/ 240 h 128"/>
                    <a:gd name="T90" fmla="*/ 300 w 126"/>
                    <a:gd name="T91" fmla="*/ 238 h 128"/>
                    <a:gd name="T92" fmla="*/ 310 w 126"/>
                    <a:gd name="T93" fmla="*/ 216 h 128"/>
                    <a:gd name="T94" fmla="*/ 294 w 126"/>
                    <a:gd name="T95" fmla="*/ 198 h 128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6" h="128">
                      <a:moveTo>
                        <a:pt x="110" y="74"/>
                      </a:moveTo>
                      <a:cubicBezTo>
                        <a:pt x="108" y="72"/>
                        <a:pt x="111" y="64"/>
                        <a:pt x="112" y="62"/>
                      </a:cubicBezTo>
                      <a:cubicBezTo>
                        <a:pt x="113" y="59"/>
                        <a:pt x="114" y="56"/>
                        <a:pt x="112" y="54"/>
                      </a:cubicBezTo>
                      <a:cubicBezTo>
                        <a:pt x="110" y="52"/>
                        <a:pt x="110" y="49"/>
                        <a:pt x="106" y="47"/>
                      </a:cubicBezTo>
                      <a:cubicBezTo>
                        <a:pt x="102" y="44"/>
                        <a:pt x="100" y="48"/>
                        <a:pt x="99" y="46"/>
                      </a:cubicBezTo>
                      <a:cubicBezTo>
                        <a:pt x="97" y="44"/>
                        <a:pt x="92" y="42"/>
                        <a:pt x="92" y="42"/>
                      </a:cubicBezTo>
                      <a:cubicBezTo>
                        <a:pt x="86" y="49"/>
                        <a:pt x="86" y="49"/>
                        <a:pt x="86" y="49"/>
                      </a:cubicBezTo>
                      <a:cubicBezTo>
                        <a:pt x="86" y="49"/>
                        <a:pt x="85" y="51"/>
                        <a:pt x="79" y="47"/>
                      </a:cubicBezTo>
                      <a:cubicBezTo>
                        <a:pt x="74" y="43"/>
                        <a:pt x="71" y="36"/>
                        <a:pt x="69" y="31"/>
                      </a:cubicBezTo>
                      <a:cubicBezTo>
                        <a:pt x="68" y="28"/>
                        <a:pt x="67" y="25"/>
                        <a:pt x="66" y="21"/>
                      </a:cubicBezTo>
                      <a:cubicBezTo>
                        <a:pt x="64" y="21"/>
                        <a:pt x="62" y="16"/>
                        <a:pt x="59" y="12"/>
                      </a:cubicBezTo>
                      <a:cubicBezTo>
                        <a:pt x="55" y="7"/>
                        <a:pt x="55" y="6"/>
                        <a:pt x="52" y="3"/>
                      </a:cubicBezTo>
                      <a:cubicBezTo>
                        <a:pt x="50" y="0"/>
                        <a:pt x="45" y="4"/>
                        <a:pt x="42" y="7"/>
                      </a:cubicBezTo>
                      <a:cubicBezTo>
                        <a:pt x="39" y="9"/>
                        <a:pt x="31" y="10"/>
                        <a:pt x="23" y="8"/>
                      </a:cubicBezTo>
                      <a:cubicBezTo>
                        <a:pt x="15" y="6"/>
                        <a:pt x="17" y="11"/>
                        <a:pt x="15" y="13"/>
                      </a:cubicBezTo>
                      <a:cubicBezTo>
                        <a:pt x="14" y="14"/>
                        <a:pt x="14" y="16"/>
                        <a:pt x="14" y="17"/>
                      </a:cubicBezTo>
                      <a:cubicBezTo>
                        <a:pt x="13" y="20"/>
                        <a:pt x="10" y="22"/>
                        <a:pt x="9" y="24"/>
                      </a:cubicBezTo>
                      <a:cubicBezTo>
                        <a:pt x="7" y="26"/>
                        <a:pt x="5" y="29"/>
                        <a:pt x="5" y="32"/>
                      </a:cubicBezTo>
                      <a:cubicBezTo>
                        <a:pt x="5" y="33"/>
                        <a:pt x="3" y="34"/>
                        <a:pt x="1" y="35"/>
                      </a:cubicBezTo>
                      <a:cubicBezTo>
                        <a:pt x="2" y="35"/>
                        <a:pt x="3" y="36"/>
                        <a:pt x="3" y="37"/>
                      </a:cubicBezTo>
                      <a:cubicBezTo>
                        <a:pt x="4" y="41"/>
                        <a:pt x="3" y="43"/>
                        <a:pt x="3" y="46"/>
                      </a:cubicBezTo>
                      <a:cubicBezTo>
                        <a:pt x="3" y="49"/>
                        <a:pt x="1" y="51"/>
                        <a:pt x="1" y="53"/>
                      </a:cubicBezTo>
                      <a:cubicBezTo>
                        <a:pt x="1" y="55"/>
                        <a:pt x="1" y="55"/>
                        <a:pt x="0" y="56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20" y="59"/>
                        <a:pt x="36" y="66"/>
                        <a:pt x="37" y="70"/>
                      </a:cubicBezTo>
                      <a:cubicBezTo>
                        <a:pt x="38" y="73"/>
                        <a:pt x="33" y="82"/>
                        <a:pt x="37" y="85"/>
                      </a:cubicBezTo>
                      <a:cubicBezTo>
                        <a:pt x="41" y="89"/>
                        <a:pt x="47" y="94"/>
                        <a:pt x="50" y="93"/>
                      </a:cubicBezTo>
                      <a:cubicBezTo>
                        <a:pt x="52" y="92"/>
                        <a:pt x="55" y="92"/>
                        <a:pt x="56" y="90"/>
                      </a:cubicBezTo>
                      <a:cubicBezTo>
                        <a:pt x="57" y="88"/>
                        <a:pt x="57" y="84"/>
                        <a:pt x="58" y="86"/>
                      </a:cubicBezTo>
                      <a:cubicBezTo>
                        <a:pt x="60" y="88"/>
                        <a:pt x="59" y="96"/>
                        <a:pt x="59" y="101"/>
                      </a:cubicBezTo>
                      <a:cubicBezTo>
                        <a:pt x="59" y="107"/>
                        <a:pt x="60" y="117"/>
                        <a:pt x="62" y="118"/>
                      </a:cubicBezTo>
                      <a:cubicBezTo>
                        <a:pt x="63" y="120"/>
                        <a:pt x="65" y="118"/>
                        <a:pt x="70" y="122"/>
                      </a:cubicBezTo>
                      <a:cubicBezTo>
                        <a:pt x="74" y="125"/>
                        <a:pt x="77" y="125"/>
                        <a:pt x="79" y="126"/>
                      </a:cubicBezTo>
                      <a:cubicBezTo>
                        <a:pt x="79" y="127"/>
                        <a:pt x="80" y="127"/>
                        <a:pt x="82" y="128"/>
                      </a:cubicBezTo>
                      <a:cubicBezTo>
                        <a:pt x="82" y="127"/>
                        <a:pt x="83" y="127"/>
                        <a:pt x="84" y="127"/>
                      </a:cubicBezTo>
                      <a:cubicBezTo>
                        <a:pt x="85" y="127"/>
                        <a:pt x="85" y="124"/>
                        <a:pt x="86" y="119"/>
                      </a:cubicBezTo>
                      <a:cubicBezTo>
                        <a:pt x="88" y="114"/>
                        <a:pt x="88" y="117"/>
                        <a:pt x="91" y="117"/>
                      </a:cubicBezTo>
                      <a:cubicBezTo>
                        <a:pt x="93" y="117"/>
                        <a:pt x="95" y="116"/>
                        <a:pt x="96" y="112"/>
                      </a:cubicBezTo>
                      <a:cubicBezTo>
                        <a:pt x="97" y="109"/>
                        <a:pt x="98" y="109"/>
                        <a:pt x="99" y="107"/>
                      </a:cubicBezTo>
                      <a:cubicBezTo>
                        <a:pt x="100" y="106"/>
                        <a:pt x="109" y="106"/>
                        <a:pt x="113" y="106"/>
                      </a:cubicBezTo>
                      <a:cubicBezTo>
                        <a:pt x="116" y="105"/>
                        <a:pt x="119" y="106"/>
                        <a:pt x="121" y="104"/>
                      </a:cubicBezTo>
                      <a:cubicBezTo>
                        <a:pt x="123" y="101"/>
                        <a:pt x="125" y="100"/>
                        <a:pt x="126" y="98"/>
                      </a:cubicBezTo>
                      <a:cubicBezTo>
                        <a:pt x="126" y="96"/>
                        <a:pt x="124" y="95"/>
                        <a:pt x="123" y="93"/>
                      </a:cubicBezTo>
                      <a:cubicBezTo>
                        <a:pt x="122" y="91"/>
                        <a:pt x="121" y="91"/>
                        <a:pt x="118" y="90"/>
                      </a:cubicBezTo>
                      <a:cubicBezTo>
                        <a:pt x="116" y="90"/>
                        <a:pt x="114" y="90"/>
                        <a:pt x="112" y="89"/>
                      </a:cubicBezTo>
                      <a:cubicBezTo>
                        <a:pt x="110" y="88"/>
                        <a:pt x="114" y="83"/>
                        <a:pt x="116" y="81"/>
                      </a:cubicBezTo>
                      <a:cubicBezTo>
                        <a:pt x="113" y="78"/>
                        <a:pt x="112" y="76"/>
                        <a:pt x="110" y="7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2" name="Freeform 76">
                  <a:extLst>
                    <a:ext uri="{FF2B5EF4-FFF2-40B4-BE49-F238E27FC236}">
                      <a16:creationId xmlns:a16="http://schemas.microsoft.com/office/drawing/2014/main" id="{8F33D9C0-3C79-4A2E-818C-8FB460EB61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5289" y="3736755"/>
                  <a:ext cx="577125" cy="477176"/>
                </a:xfrm>
                <a:custGeom>
                  <a:avLst/>
                  <a:gdLst>
                    <a:gd name="T0" fmla="*/ 310 w 119"/>
                    <a:gd name="T1" fmla="*/ 133 h 95"/>
                    <a:gd name="T2" fmla="*/ 289 w 119"/>
                    <a:gd name="T3" fmla="*/ 117 h 95"/>
                    <a:gd name="T4" fmla="*/ 275 w 119"/>
                    <a:gd name="T5" fmla="*/ 104 h 95"/>
                    <a:gd name="T6" fmla="*/ 270 w 119"/>
                    <a:gd name="T7" fmla="*/ 88 h 95"/>
                    <a:gd name="T8" fmla="*/ 257 w 119"/>
                    <a:gd name="T9" fmla="*/ 67 h 95"/>
                    <a:gd name="T10" fmla="*/ 241 w 119"/>
                    <a:gd name="T11" fmla="*/ 56 h 95"/>
                    <a:gd name="T12" fmla="*/ 235 w 119"/>
                    <a:gd name="T13" fmla="*/ 56 h 95"/>
                    <a:gd name="T14" fmla="*/ 216 w 119"/>
                    <a:gd name="T15" fmla="*/ 53 h 95"/>
                    <a:gd name="T16" fmla="*/ 198 w 119"/>
                    <a:gd name="T17" fmla="*/ 21 h 95"/>
                    <a:gd name="T18" fmla="*/ 179 w 119"/>
                    <a:gd name="T19" fmla="*/ 21 h 95"/>
                    <a:gd name="T20" fmla="*/ 163 w 119"/>
                    <a:gd name="T21" fmla="*/ 45 h 95"/>
                    <a:gd name="T22" fmla="*/ 147 w 119"/>
                    <a:gd name="T23" fmla="*/ 75 h 95"/>
                    <a:gd name="T24" fmla="*/ 128 w 119"/>
                    <a:gd name="T25" fmla="*/ 75 h 95"/>
                    <a:gd name="T26" fmla="*/ 112 w 119"/>
                    <a:gd name="T27" fmla="*/ 64 h 95"/>
                    <a:gd name="T28" fmla="*/ 88 w 119"/>
                    <a:gd name="T29" fmla="*/ 56 h 95"/>
                    <a:gd name="T30" fmla="*/ 67 w 119"/>
                    <a:gd name="T31" fmla="*/ 40 h 95"/>
                    <a:gd name="T32" fmla="*/ 45 w 119"/>
                    <a:gd name="T33" fmla="*/ 13 h 95"/>
                    <a:gd name="T34" fmla="*/ 29 w 119"/>
                    <a:gd name="T35" fmla="*/ 0 h 95"/>
                    <a:gd name="T36" fmla="*/ 29 w 119"/>
                    <a:gd name="T37" fmla="*/ 3 h 95"/>
                    <a:gd name="T38" fmla="*/ 37 w 119"/>
                    <a:gd name="T39" fmla="*/ 27 h 95"/>
                    <a:gd name="T40" fmla="*/ 24 w 119"/>
                    <a:gd name="T41" fmla="*/ 53 h 95"/>
                    <a:gd name="T42" fmla="*/ 3 w 119"/>
                    <a:gd name="T43" fmla="*/ 85 h 95"/>
                    <a:gd name="T44" fmla="*/ 0 w 119"/>
                    <a:gd name="T45" fmla="*/ 85 h 95"/>
                    <a:gd name="T46" fmla="*/ 8 w 119"/>
                    <a:gd name="T47" fmla="*/ 112 h 95"/>
                    <a:gd name="T48" fmla="*/ 35 w 119"/>
                    <a:gd name="T49" fmla="*/ 154 h 95"/>
                    <a:gd name="T50" fmla="*/ 53 w 119"/>
                    <a:gd name="T51" fmla="*/ 160 h 95"/>
                    <a:gd name="T52" fmla="*/ 69 w 119"/>
                    <a:gd name="T53" fmla="*/ 141 h 95"/>
                    <a:gd name="T54" fmla="*/ 88 w 119"/>
                    <a:gd name="T55" fmla="*/ 152 h 95"/>
                    <a:gd name="T56" fmla="*/ 107 w 119"/>
                    <a:gd name="T57" fmla="*/ 154 h 95"/>
                    <a:gd name="T58" fmla="*/ 123 w 119"/>
                    <a:gd name="T59" fmla="*/ 173 h 95"/>
                    <a:gd name="T60" fmla="*/ 123 w 119"/>
                    <a:gd name="T61" fmla="*/ 194 h 95"/>
                    <a:gd name="T62" fmla="*/ 118 w 119"/>
                    <a:gd name="T63" fmla="*/ 226 h 95"/>
                    <a:gd name="T64" fmla="*/ 134 w 119"/>
                    <a:gd name="T65" fmla="*/ 245 h 95"/>
                    <a:gd name="T66" fmla="*/ 139 w 119"/>
                    <a:gd name="T67" fmla="*/ 245 h 95"/>
                    <a:gd name="T68" fmla="*/ 147 w 119"/>
                    <a:gd name="T69" fmla="*/ 245 h 95"/>
                    <a:gd name="T70" fmla="*/ 163 w 119"/>
                    <a:gd name="T71" fmla="*/ 250 h 95"/>
                    <a:gd name="T72" fmla="*/ 174 w 119"/>
                    <a:gd name="T73" fmla="*/ 253 h 95"/>
                    <a:gd name="T74" fmla="*/ 184 w 119"/>
                    <a:gd name="T75" fmla="*/ 245 h 95"/>
                    <a:gd name="T76" fmla="*/ 195 w 119"/>
                    <a:gd name="T77" fmla="*/ 245 h 95"/>
                    <a:gd name="T78" fmla="*/ 206 w 119"/>
                    <a:gd name="T79" fmla="*/ 248 h 95"/>
                    <a:gd name="T80" fmla="*/ 219 w 119"/>
                    <a:gd name="T81" fmla="*/ 232 h 95"/>
                    <a:gd name="T82" fmla="*/ 241 w 119"/>
                    <a:gd name="T83" fmla="*/ 229 h 95"/>
                    <a:gd name="T84" fmla="*/ 291 w 119"/>
                    <a:gd name="T85" fmla="*/ 200 h 95"/>
                    <a:gd name="T86" fmla="*/ 305 w 119"/>
                    <a:gd name="T87" fmla="*/ 192 h 95"/>
                    <a:gd name="T88" fmla="*/ 310 w 119"/>
                    <a:gd name="T89" fmla="*/ 168 h 95"/>
                    <a:gd name="T90" fmla="*/ 313 w 119"/>
                    <a:gd name="T91" fmla="*/ 149 h 95"/>
                    <a:gd name="T92" fmla="*/ 310 w 119"/>
                    <a:gd name="T93" fmla="*/ 133 h 9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19" h="95">
                      <a:moveTo>
                        <a:pt x="116" y="50"/>
                      </a:moveTo>
                      <a:cubicBezTo>
                        <a:pt x="113" y="48"/>
                        <a:pt x="110" y="46"/>
                        <a:pt x="108" y="44"/>
                      </a:cubicBezTo>
                      <a:cubicBezTo>
                        <a:pt x="107" y="42"/>
                        <a:pt x="105" y="42"/>
                        <a:pt x="103" y="39"/>
                      </a:cubicBezTo>
                      <a:cubicBezTo>
                        <a:pt x="100" y="36"/>
                        <a:pt x="103" y="36"/>
                        <a:pt x="101" y="33"/>
                      </a:cubicBezTo>
                      <a:cubicBezTo>
                        <a:pt x="99" y="29"/>
                        <a:pt x="100" y="27"/>
                        <a:pt x="96" y="25"/>
                      </a:cubicBezTo>
                      <a:cubicBezTo>
                        <a:pt x="92" y="23"/>
                        <a:pt x="90" y="23"/>
                        <a:pt x="90" y="21"/>
                      </a:cubicBezTo>
                      <a:cubicBezTo>
                        <a:pt x="89" y="21"/>
                        <a:pt x="89" y="21"/>
                        <a:pt x="88" y="21"/>
                      </a:cubicBezTo>
                      <a:cubicBezTo>
                        <a:pt x="84" y="21"/>
                        <a:pt x="85" y="22"/>
                        <a:pt x="81" y="20"/>
                      </a:cubicBezTo>
                      <a:cubicBezTo>
                        <a:pt x="77" y="17"/>
                        <a:pt x="77" y="15"/>
                        <a:pt x="74" y="8"/>
                      </a:cubicBezTo>
                      <a:cubicBezTo>
                        <a:pt x="71" y="1"/>
                        <a:pt x="72" y="9"/>
                        <a:pt x="67" y="8"/>
                      </a:cubicBezTo>
                      <a:cubicBezTo>
                        <a:pt x="62" y="8"/>
                        <a:pt x="62" y="14"/>
                        <a:pt x="61" y="17"/>
                      </a:cubicBezTo>
                      <a:cubicBezTo>
                        <a:pt x="59" y="20"/>
                        <a:pt x="58" y="25"/>
                        <a:pt x="55" y="28"/>
                      </a:cubicBezTo>
                      <a:cubicBezTo>
                        <a:pt x="53" y="32"/>
                        <a:pt x="52" y="32"/>
                        <a:pt x="48" y="28"/>
                      </a:cubicBezTo>
                      <a:cubicBezTo>
                        <a:pt x="44" y="24"/>
                        <a:pt x="42" y="26"/>
                        <a:pt x="42" y="24"/>
                      </a:cubicBezTo>
                      <a:cubicBezTo>
                        <a:pt x="41" y="22"/>
                        <a:pt x="37" y="21"/>
                        <a:pt x="33" y="21"/>
                      </a:cubicBezTo>
                      <a:cubicBezTo>
                        <a:pt x="30" y="21"/>
                        <a:pt x="28" y="20"/>
                        <a:pt x="25" y="15"/>
                      </a:cubicBezTo>
                      <a:cubicBezTo>
                        <a:pt x="22" y="11"/>
                        <a:pt x="19" y="6"/>
                        <a:pt x="17" y="5"/>
                      </a:cubicBezTo>
                      <a:cubicBezTo>
                        <a:pt x="16" y="5"/>
                        <a:pt x="14" y="3"/>
                        <a:pt x="11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0" y="4"/>
                        <a:pt x="14" y="8"/>
                        <a:pt x="14" y="10"/>
                      </a:cubicBezTo>
                      <a:cubicBezTo>
                        <a:pt x="14" y="12"/>
                        <a:pt x="12" y="16"/>
                        <a:pt x="9" y="20"/>
                      </a:cubicBezTo>
                      <a:cubicBezTo>
                        <a:pt x="6" y="23"/>
                        <a:pt x="4" y="29"/>
                        <a:pt x="1" y="32"/>
                      </a:cubicBezTo>
                      <a:cubicBezTo>
                        <a:pt x="1" y="32"/>
                        <a:pt x="1" y="32"/>
                        <a:pt x="0" y="32"/>
                      </a:cubicBezTo>
                      <a:cubicBezTo>
                        <a:pt x="1" y="36"/>
                        <a:pt x="2" y="39"/>
                        <a:pt x="3" y="42"/>
                      </a:cubicBezTo>
                      <a:cubicBezTo>
                        <a:pt x="5" y="47"/>
                        <a:pt x="8" y="54"/>
                        <a:pt x="13" y="58"/>
                      </a:cubicBezTo>
                      <a:cubicBezTo>
                        <a:pt x="19" y="62"/>
                        <a:pt x="20" y="60"/>
                        <a:pt x="20" y="60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3"/>
                        <a:pt x="31" y="55"/>
                        <a:pt x="33" y="57"/>
                      </a:cubicBezTo>
                      <a:cubicBezTo>
                        <a:pt x="34" y="59"/>
                        <a:pt x="36" y="55"/>
                        <a:pt x="40" y="58"/>
                      </a:cubicBezTo>
                      <a:cubicBezTo>
                        <a:pt x="44" y="60"/>
                        <a:pt x="44" y="63"/>
                        <a:pt x="46" y="65"/>
                      </a:cubicBezTo>
                      <a:cubicBezTo>
                        <a:pt x="48" y="67"/>
                        <a:pt x="47" y="70"/>
                        <a:pt x="46" y="73"/>
                      </a:cubicBezTo>
                      <a:cubicBezTo>
                        <a:pt x="45" y="75"/>
                        <a:pt x="42" y="83"/>
                        <a:pt x="44" y="85"/>
                      </a:cubicBezTo>
                      <a:cubicBezTo>
                        <a:pt x="46" y="87"/>
                        <a:pt x="47" y="89"/>
                        <a:pt x="50" y="92"/>
                      </a:cubicBezTo>
                      <a:cubicBezTo>
                        <a:pt x="51" y="92"/>
                        <a:pt x="51" y="92"/>
                        <a:pt x="52" y="92"/>
                      </a:cubicBezTo>
                      <a:cubicBezTo>
                        <a:pt x="54" y="91"/>
                        <a:pt x="54" y="92"/>
                        <a:pt x="55" y="92"/>
                      </a:cubicBezTo>
                      <a:cubicBezTo>
                        <a:pt x="56" y="93"/>
                        <a:pt x="60" y="94"/>
                        <a:pt x="61" y="94"/>
                      </a:cubicBezTo>
                      <a:cubicBezTo>
                        <a:pt x="62" y="95"/>
                        <a:pt x="65" y="95"/>
                        <a:pt x="65" y="95"/>
                      </a:cubicBezTo>
                      <a:cubicBezTo>
                        <a:pt x="65" y="95"/>
                        <a:pt x="68" y="93"/>
                        <a:pt x="69" y="92"/>
                      </a:cubicBezTo>
                      <a:cubicBezTo>
                        <a:pt x="69" y="91"/>
                        <a:pt x="72" y="92"/>
                        <a:pt x="73" y="92"/>
                      </a:cubicBezTo>
                      <a:cubicBezTo>
                        <a:pt x="73" y="92"/>
                        <a:pt x="77" y="93"/>
                        <a:pt x="77" y="93"/>
                      </a:cubicBezTo>
                      <a:cubicBezTo>
                        <a:pt x="78" y="91"/>
                        <a:pt x="80" y="87"/>
                        <a:pt x="82" y="87"/>
                      </a:cubicBezTo>
                      <a:cubicBezTo>
                        <a:pt x="85" y="87"/>
                        <a:pt x="87" y="85"/>
                        <a:pt x="90" y="86"/>
                      </a:cubicBezTo>
                      <a:cubicBezTo>
                        <a:pt x="93" y="88"/>
                        <a:pt x="107" y="77"/>
                        <a:pt x="109" y="75"/>
                      </a:cubicBezTo>
                      <a:cubicBezTo>
                        <a:pt x="112" y="74"/>
                        <a:pt x="112" y="73"/>
                        <a:pt x="114" y="72"/>
                      </a:cubicBezTo>
                      <a:cubicBezTo>
                        <a:pt x="116" y="70"/>
                        <a:pt x="117" y="66"/>
                        <a:pt x="116" y="63"/>
                      </a:cubicBezTo>
                      <a:cubicBezTo>
                        <a:pt x="115" y="59"/>
                        <a:pt x="115" y="57"/>
                        <a:pt x="117" y="56"/>
                      </a:cubicBezTo>
                      <a:cubicBezTo>
                        <a:pt x="118" y="55"/>
                        <a:pt x="119" y="53"/>
                        <a:pt x="116" y="5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3" name="Freeform 77">
                  <a:extLst>
                    <a:ext uri="{FF2B5EF4-FFF2-40B4-BE49-F238E27FC236}">
                      <a16:creationId xmlns:a16="http://schemas.microsoft.com/office/drawing/2014/main" id="{2C292F5D-CAE1-4ED2-80DC-27AB8FFD53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98614" y="4087566"/>
                  <a:ext cx="404714" cy="660125"/>
                </a:xfrm>
                <a:custGeom>
                  <a:avLst/>
                  <a:gdLst>
                    <a:gd name="T0" fmla="*/ 191 w 83"/>
                    <a:gd name="T1" fmla="*/ 168 h 131"/>
                    <a:gd name="T2" fmla="*/ 169 w 83"/>
                    <a:gd name="T3" fmla="*/ 158 h 131"/>
                    <a:gd name="T4" fmla="*/ 161 w 83"/>
                    <a:gd name="T5" fmla="*/ 112 h 131"/>
                    <a:gd name="T6" fmla="*/ 159 w 83"/>
                    <a:gd name="T7" fmla="*/ 72 h 131"/>
                    <a:gd name="T8" fmla="*/ 153 w 83"/>
                    <a:gd name="T9" fmla="*/ 83 h 131"/>
                    <a:gd name="T10" fmla="*/ 137 w 83"/>
                    <a:gd name="T11" fmla="*/ 91 h 131"/>
                    <a:gd name="T12" fmla="*/ 102 w 83"/>
                    <a:gd name="T13" fmla="*/ 69 h 131"/>
                    <a:gd name="T14" fmla="*/ 102 w 83"/>
                    <a:gd name="T15" fmla="*/ 29 h 131"/>
                    <a:gd name="T16" fmla="*/ 56 w 83"/>
                    <a:gd name="T17" fmla="*/ 0 h 131"/>
                    <a:gd name="T18" fmla="*/ 19 w 83"/>
                    <a:gd name="T19" fmla="*/ 8 h 131"/>
                    <a:gd name="T20" fmla="*/ 21 w 83"/>
                    <a:gd name="T21" fmla="*/ 11 h 131"/>
                    <a:gd name="T22" fmla="*/ 19 w 83"/>
                    <a:gd name="T23" fmla="*/ 35 h 131"/>
                    <a:gd name="T24" fmla="*/ 13 w 83"/>
                    <a:gd name="T25" fmla="*/ 75 h 131"/>
                    <a:gd name="T26" fmla="*/ 27 w 83"/>
                    <a:gd name="T27" fmla="*/ 94 h 131"/>
                    <a:gd name="T28" fmla="*/ 43 w 83"/>
                    <a:gd name="T29" fmla="*/ 107 h 131"/>
                    <a:gd name="T30" fmla="*/ 32 w 83"/>
                    <a:gd name="T31" fmla="*/ 131 h 131"/>
                    <a:gd name="T32" fmla="*/ 30 w 83"/>
                    <a:gd name="T33" fmla="*/ 155 h 131"/>
                    <a:gd name="T34" fmla="*/ 19 w 83"/>
                    <a:gd name="T35" fmla="*/ 168 h 131"/>
                    <a:gd name="T36" fmla="*/ 19 w 83"/>
                    <a:gd name="T37" fmla="*/ 192 h 131"/>
                    <a:gd name="T38" fmla="*/ 16 w 83"/>
                    <a:gd name="T39" fmla="*/ 211 h 131"/>
                    <a:gd name="T40" fmla="*/ 8 w 83"/>
                    <a:gd name="T41" fmla="*/ 238 h 131"/>
                    <a:gd name="T42" fmla="*/ 8 w 83"/>
                    <a:gd name="T43" fmla="*/ 256 h 131"/>
                    <a:gd name="T44" fmla="*/ 5 w 83"/>
                    <a:gd name="T45" fmla="*/ 283 h 131"/>
                    <a:gd name="T46" fmla="*/ 8 w 83"/>
                    <a:gd name="T47" fmla="*/ 289 h 131"/>
                    <a:gd name="T48" fmla="*/ 8 w 83"/>
                    <a:gd name="T49" fmla="*/ 289 h 131"/>
                    <a:gd name="T50" fmla="*/ 30 w 83"/>
                    <a:gd name="T51" fmla="*/ 313 h 131"/>
                    <a:gd name="T52" fmla="*/ 48 w 83"/>
                    <a:gd name="T53" fmla="*/ 313 h 131"/>
                    <a:gd name="T54" fmla="*/ 62 w 83"/>
                    <a:gd name="T55" fmla="*/ 299 h 131"/>
                    <a:gd name="T56" fmla="*/ 102 w 83"/>
                    <a:gd name="T57" fmla="*/ 299 h 131"/>
                    <a:gd name="T58" fmla="*/ 107 w 83"/>
                    <a:gd name="T59" fmla="*/ 318 h 131"/>
                    <a:gd name="T60" fmla="*/ 140 w 83"/>
                    <a:gd name="T61" fmla="*/ 326 h 131"/>
                    <a:gd name="T62" fmla="*/ 148 w 83"/>
                    <a:gd name="T63" fmla="*/ 334 h 131"/>
                    <a:gd name="T64" fmla="*/ 164 w 83"/>
                    <a:gd name="T65" fmla="*/ 350 h 131"/>
                    <a:gd name="T66" fmla="*/ 175 w 83"/>
                    <a:gd name="T67" fmla="*/ 342 h 131"/>
                    <a:gd name="T68" fmla="*/ 188 w 83"/>
                    <a:gd name="T69" fmla="*/ 334 h 131"/>
                    <a:gd name="T70" fmla="*/ 204 w 83"/>
                    <a:gd name="T71" fmla="*/ 329 h 131"/>
                    <a:gd name="T72" fmla="*/ 204 w 83"/>
                    <a:gd name="T73" fmla="*/ 310 h 131"/>
                    <a:gd name="T74" fmla="*/ 199 w 83"/>
                    <a:gd name="T75" fmla="*/ 291 h 131"/>
                    <a:gd name="T76" fmla="*/ 185 w 83"/>
                    <a:gd name="T77" fmla="*/ 278 h 131"/>
                    <a:gd name="T78" fmla="*/ 164 w 83"/>
                    <a:gd name="T79" fmla="*/ 262 h 131"/>
                    <a:gd name="T80" fmla="*/ 159 w 83"/>
                    <a:gd name="T81" fmla="*/ 243 h 131"/>
                    <a:gd name="T82" fmla="*/ 177 w 83"/>
                    <a:gd name="T83" fmla="*/ 243 h 131"/>
                    <a:gd name="T84" fmla="*/ 196 w 83"/>
                    <a:gd name="T85" fmla="*/ 235 h 131"/>
                    <a:gd name="T86" fmla="*/ 199 w 83"/>
                    <a:gd name="T87" fmla="*/ 219 h 131"/>
                    <a:gd name="T88" fmla="*/ 199 w 83"/>
                    <a:gd name="T89" fmla="*/ 198 h 131"/>
                    <a:gd name="T90" fmla="*/ 215 w 83"/>
                    <a:gd name="T91" fmla="*/ 190 h 131"/>
                    <a:gd name="T92" fmla="*/ 223 w 83"/>
                    <a:gd name="T93" fmla="*/ 184 h 131"/>
                    <a:gd name="T94" fmla="*/ 215 w 83"/>
                    <a:gd name="T95" fmla="*/ 179 h 131"/>
                    <a:gd name="T96" fmla="*/ 191 w 83"/>
                    <a:gd name="T97" fmla="*/ 168 h 131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83" h="131">
                      <a:moveTo>
                        <a:pt x="71" y="63"/>
                      </a:moveTo>
                      <a:cubicBezTo>
                        <a:pt x="66" y="59"/>
                        <a:pt x="64" y="61"/>
                        <a:pt x="63" y="59"/>
                      </a:cubicBezTo>
                      <a:cubicBezTo>
                        <a:pt x="61" y="58"/>
                        <a:pt x="60" y="48"/>
                        <a:pt x="60" y="42"/>
                      </a:cubicBezTo>
                      <a:cubicBezTo>
                        <a:pt x="60" y="37"/>
                        <a:pt x="61" y="29"/>
                        <a:pt x="59" y="27"/>
                      </a:cubicBezTo>
                      <a:cubicBezTo>
                        <a:pt x="58" y="25"/>
                        <a:pt x="58" y="29"/>
                        <a:pt x="57" y="31"/>
                      </a:cubicBezTo>
                      <a:cubicBezTo>
                        <a:pt x="56" y="33"/>
                        <a:pt x="53" y="33"/>
                        <a:pt x="51" y="34"/>
                      </a:cubicBezTo>
                      <a:cubicBezTo>
                        <a:pt x="48" y="35"/>
                        <a:pt x="42" y="30"/>
                        <a:pt x="38" y="26"/>
                      </a:cubicBezTo>
                      <a:cubicBezTo>
                        <a:pt x="34" y="23"/>
                        <a:pt x="39" y="14"/>
                        <a:pt x="38" y="11"/>
                      </a:cubicBezTo>
                      <a:cubicBezTo>
                        <a:pt x="37" y="7"/>
                        <a:pt x="21" y="0"/>
                        <a:pt x="21" y="0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9" y="8"/>
                        <a:pt x="7" y="13"/>
                      </a:cubicBezTo>
                      <a:cubicBezTo>
                        <a:pt x="6" y="17"/>
                        <a:pt x="4" y="24"/>
                        <a:pt x="5" y="28"/>
                      </a:cubicBezTo>
                      <a:cubicBezTo>
                        <a:pt x="6" y="31"/>
                        <a:pt x="7" y="34"/>
                        <a:pt x="10" y="35"/>
                      </a:cubicBezTo>
                      <a:cubicBezTo>
                        <a:pt x="13" y="37"/>
                        <a:pt x="15" y="37"/>
                        <a:pt x="16" y="40"/>
                      </a:cubicBezTo>
                      <a:cubicBezTo>
                        <a:pt x="16" y="42"/>
                        <a:pt x="13" y="45"/>
                        <a:pt x="12" y="49"/>
                      </a:cubicBezTo>
                      <a:cubicBezTo>
                        <a:pt x="12" y="53"/>
                        <a:pt x="13" y="55"/>
                        <a:pt x="11" y="58"/>
                      </a:cubicBezTo>
                      <a:cubicBezTo>
                        <a:pt x="10" y="60"/>
                        <a:pt x="7" y="59"/>
                        <a:pt x="7" y="63"/>
                      </a:cubicBezTo>
                      <a:cubicBezTo>
                        <a:pt x="7" y="66"/>
                        <a:pt x="7" y="69"/>
                        <a:pt x="7" y="72"/>
                      </a:cubicBezTo>
                      <a:cubicBezTo>
                        <a:pt x="7" y="75"/>
                        <a:pt x="8" y="74"/>
                        <a:pt x="6" y="79"/>
                      </a:cubicBezTo>
                      <a:cubicBezTo>
                        <a:pt x="4" y="84"/>
                        <a:pt x="3" y="85"/>
                        <a:pt x="3" y="89"/>
                      </a:cubicBezTo>
                      <a:cubicBezTo>
                        <a:pt x="4" y="93"/>
                        <a:pt x="4" y="92"/>
                        <a:pt x="3" y="96"/>
                      </a:cubicBezTo>
                      <a:cubicBezTo>
                        <a:pt x="2" y="99"/>
                        <a:pt x="0" y="104"/>
                        <a:pt x="2" y="106"/>
                      </a:cubicBezTo>
                      <a:cubicBezTo>
                        <a:pt x="2" y="107"/>
                        <a:pt x="2" y="107"/>
                        <a:pt x="3" y="108"/>
                      </a:cubicBezTo>
                      <a:cubicBezTo>
                        <a:pt x="3" y="108"/>
                        <a:pt x="3" y="108"/>
                        <a:pt x="3" y="108"/>
                      </a:cubicBezTo>
                      <a:cubicBezTo>
                        <a:pt x="4" y="108"/>
                        <a:pt x="9" y="114"/>
                        <a:pt x="11" y="117"/>
                      </a:cubicBezTo>
                      <a:cubicBezTo>
                        <a:pt x="12" y="119"/>
                        <a:pt x="16" y="118"/>
                        <a:pt x="18" y="117"/>
                      </a:cubicBezTo>
                      <a:cubicBezTo>
                        <a:pt x="19" y="115"/>
                        <a:pt x="23" y="112"/>
                        <a:pt x="23" y="112"/>
                      </a:cubicBezTo>
                      <a:cubicBezTo>
                        <a:pt x="23" y="112"/>
                        <a:pt x="35" y="112"/>
                        <a:pt x="38" y="112"/>
                      </a:cubicBezTo>
                      <a:cubicBezTo>
                        <a:pt x="40" y="112"/>
                        <a:pt x="40" y="115"/>
                        <a:pt x="40" y="119"/>
                      </a:cubicBezTo>
                      <a:cubicBezTo>
                        <a:pt x="40" y="122"/>
                        <a:pt x="52" y="122"/>
                        <a:pt x="52" y="122"/>
                      </a:cubicBezTo>
                      <a:cubicBezTo>
                        <a:pt x="52" y="122"/>
                        <a:pt x="54" y="124"/>
                        <a:pt x="55" y="125"/>
                      </a:cubicBezTo>
                      <a:cubicBezTo>
                        <a:pt x="57" y="126"/>
                        <a:pt x="61" y="131"/>
                        <a:pt x="61" y="131"/>
                      </a:cubicBezTo>
                      <a:cubicBezTo>
                        <a:pt x="61" y="131"/>
                        <a:pt x="64" y="129"/>
                        <a:pt x="65" y="128"/>
                      </a:cubicBezTo>
                      <a:cubicBezTo>
                        <a:pt x="66" y="128"/>
                        <a:pt x="67" y="125"/>
                        <a:pt x="70" y="125"/>
                      </a:cubicBezTo>
                      <a:cubicBezTo>
                        <a:pt x="72" y="125"/>
                        <a:pt x="76" y="123"/>
                        <a:pt x="76" y="123"/>
                      </a:cubicBezTo>
                      <a:cubicBezTo>
                        <a:pt x="76" y="123"/>
                        <a:pt x="77" y="118"/>
                        <a:pt x="76" y="116"/>
                      </a:cubicBezTo>
                      <a:cubicBezTo>
                        <a:pt x="76" y="114"/>
                        <a:pt x="75" y="112"/>
                        <a:pt x="74" y="109"/>
                      </a:cubicBezTo>
                      <a:cubicBezTo>
                        <a:pt x="74" y="105"/>
                        <a:pt x="71" y="106"/>
                        <a:pt x="69" y="104"/>
                      </a:cubicBezTo>
                      <a:cubicBezTo>
                        <a:pt x="67" y="103"/>
                        <a:pt x="65" y="98"/>
                        <a:pt x="61" y="98"/>
                      </a:cubicBezTo>
                      <a:cubicBezTo>
                        <a:pt x="58" y="97"/>
                        <a:pt x="59" y="93"/>
                        <a:pt x="59" y="91"/>
                      </a:cubicBezTo>
                      <a:cubicBezTo>
                        <a:pt x="60" y="90"/>
                        <a:pt x="64" y="91"/>
                        <a:pt x="66" y="91"/>
                      </a:cubicBezTo>
                      <a:cubicBezTo>
                        <a:pt x="68" y="91"/>
                        <a:pt x="71" y="91"/>
                        <a:pt x="73" y="88"/>
                      </a:cubicBezTo>
                      <a:cubicBezTo>
                        <a:pt x="76" y="86"/>
                        <a:pt x="74" y="84"/>
                        <a:pt x="74" y="82"/>
                      </a:cubicBezTo>
                      <a:cubicBezTo>
                        <a:pt x="73" y="79"/>
                        <a:pt x="73" y="77"/>
                        <a:pt x="74" y="74"/>
                      </a:cubicBezTo>
                      <a:cubicBezTo>
                        <a:pt x="74" y="71"/>
                        <a:pt x="78" y="72"/>
                        <a:pt x="80" y="71"/>
                      </a:cubicBezTo>
                      <a:cubicBezTo>
                        <a:pt x="81" y="70"/>
                        <a:pt x="82" y="69"/>
                        <a:pt x="83" y="69"/>
                      </a:cubicBezTo>
                      <a:cubicBezTo>
                        <a:pt x="81" y="68"/>
                        <a:pt x="80" y="68"/>
                        <a:pt x="80" y="67"/>
                      </a:cubicBezTo>
                      <a:cubicBezTo>
                        <a:pt x="78" y="66"/>
                        <a:pt x="75" y="66"/>
                        <a:pt x="71" y="6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4" name="Freeform 78">
                  <a:extLst>
                    <a:ext uri="{FF2B5EF4-FFF2-40B4-BE49-F238E27FC236}">
                      <a16:creationId xmlns:a16="http://schemas.microsoft.com/office/drawing/2014/main" id="{7D6175A6-E004-4D14-994F-26C9CE3503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3754" y="4072476"/>
                  <a:ext cx="402900" cy="605429"/>
                </a:xfrm>
                <a:custGeom>
                  <a:avLst/>
                  <a:gdLst>
                    <a:gd name="T0" fmla="*/ 187 w 83"/>
                    <a:gd name="T1" fmla="*/ 265 h 120"/>
                    <a:gd name="T2" fmla="*/ 187 w 83"/>
                    <a:gd name="T3" fmla="*/ 246 h 120"/>
                    <a:gd name="T4" fmla="*/ 195 w 83"/>
                    <a:gd name="T5" fmla="*/ 219 h 120"/>
                    <a:gd name="T6" fmla="*/ 198 w 83"/>
                    <a:gd name="T7" fmla="*/ 201 h 120"/>
                    <a:gd name="T8" fmla="*/ 198 w 83"/>
                    <a:gd name="T9" fmla="*/ 177 h 120"/>
                    <a:gd name="T10" fmla="*/ 209 w 83"/>
                    <a:gd name="T11" fmla="*/ 163 h 120"/>
                    <a:gd name="T12" fmla="*/ 211 w 83"/>
                    <a:gd name="T13" fmla="*/ 139 h 120"/>
                    <a:gd name="T14" fmla="*/ 222 w 83"/>
                    <a:gd name="T15" fmla="*/ 115 h 120"/>
                    <a:gd name="T16" fmla="*/ 206 w 83"/>
                    <a:gd name="T17" fmla="*/ 102 h 120"/>
                    <a:gd name="T18" fmla="*/ 193 w 83"/>
                    <a:gd name="T19" fmla="*/ 83 h 120"/>
                    <a:gd name="T20" fmla="*/ 198 w 83"/>
                    <a:gd name="T21" fmla="*/ 43 h 120"/>
                    <a:gd name="T22" fmla="*/ 201 w 83"/>
                    <a:gd name="T23" fmla="*/ 19 h 120"/>
                    <a:gd name="T24" fmla="*/ 182 w 83"/>
                    <a:gd name="T25" fmla="*/ 0 h 120"/>
                    <a:gd name="T26" fmla="*/ 171 w 83"/>
                    <a:gd name="T27" fmla="*/ 5 h 120"/>
                    <a:gd name="T28" fmla="*/ 152 w 83"/>
                    <a:gd name="T29" fmla="*/ 16 h 120"/>
                    <a:gd name="T30" fmla="*/ 144 w 83"/>
                    <a:gd name="T31" fmla="*/ 21 h 120"/>
                    <a:gd name="T32" fmla="*/ 131 w 83"/>
                    <a:gd name="T33" fmla="*/ 32 h 120"/>
                    <a:gd name="T34" fmla="*/ 134 w 83"/>
                    <a:gd name="T35" fmla="*/ 37 h 120"/>
                    <a:gd name="T36" fmla="*/ 134 w 83"/>
                    <a:gd name="T37" fmla="*/ 45 h 120"/>
                    <a:gd name="T38" fmla="*/ 118 w 83"/>
                    <a:gd name="T39" fmla="*/ 62 h 120"/>
                    <a:gd name="T40" fmla="*/ 110 w 83"/>
                    <a:gd name="T41" fmla="*/ 80 h 120"/>
                    <a:gd name="T42" fmla="*/ 99 w 83"/>
                    <a:gd name="T43" fmla="*/ 83 h 120"/>
                    <a:gd name="T44" fmla="*/ 86 w 83"/>
                    <a:gd name="T45" fmla="*/ 104 h 120"/>
                    <a:gd name="T46" fmla="*/ 94 w 83"/>
                    <a:gd name="T47" fmla="*/ 120 h 120"/>
                    <a:gd name="T48" fmla="*/ 88 w 83"/>
                    <a:gd name="T49" fmla="*/ 128 h 120"/>
                    <a:gd name="T50" fmla="*/ 59 w 83"/>
                    <a:gd name="T51" fmla="*/ 144 h 120"/>
                    <a:gd name="T52" fmla="*/ 37 w 83"/>
                    <a:gd name="T53" fmla="*/ 150 h 120"/>
                    <a:gd name="T54" fmla="*/ 29 w 83"/>
                    <a:gd name="T55" fmla="*/ 163 h 120"/>
                    <a:gd name="T56" fmla="*/ 0 w 83"/>
                    <a:gd name="T57" fmla="*/ 182 h 120"/>
                    <a:gd name="T58" fmla="*/ 8 w 83"/>
                    <a:gd name="T59" fmla="*/ 193 h 120"/>
                    <a:gd name="T60" fmla="*/ 13 w 83"/>
                    <a:gd name="T61" fmla="*/ 211 h 120"/>
                    <a:gd name="T62" fmla="*/ 19 w 83"/>
                    <a:gd name="T63" fmla="*/ 225 h 120"/>
                    <a:gd name="T64" fmla="*/ 27 w 83"/>
                    <a:gd name="T65" fmla="*/ 241 h 120"/>
                    <a:gd name="T66" fmla="*/ 35 w 83"/>
                    <a:gd name="T67" fmla="*/ 257 h 120"/>
                    <a:gd name="T68" fmla="*/ 43 w 83"/>
                    <a:gd name="T69" fmla="*/ 276 h 120"/>
                    <a:gd name="T70" fmla="*/ 43 w 83"/>
                    <a:gd name="T71" fmla="*/ 294 h 120"/>
                    <a:gd name="T72" fmla="*/ 51 w 83"/>
                    <a:gd name="T73" fmla="*/ 300 h 120"/>
                    <a:gd name="T74" fmla="*/ 70 w 83"/>
                    <a:gd name="T75" fmla="*/ 302 h 120"/>
                    <a:gd name="T76" fmla="*/ 80 w 83"/>
                    <a:gd name="T77" fmla="*/ 313 h 120"/>
                    <a:gd name="T78" fmla="*/ 94 w 83"/>
                    <a:gd name="T79" fmla="*/ 318 h 120"/>
                    <a:gd name="T80" fmla="*/ 102 w 83"/>
                    <a:gd name="T81" fmla="*/ 305 h 120"/>
                    <a:gd name="T82" fmla="*/ 112 w 83"/>
                    <a:gd name="T83" fmla="*/ 300 h 120"/>
                    <a:gd name="T84" fmla="*/ 115 w 83"/>
                    <a:gd name="T85" fmla="*/ 313 h 120"/>
                    <a:gd name="T86" fmla="*/ 128 w 83"/>
                    <a:gd name="T87" fmla="*/ 313 h 120"/>
                    <a:gd name="T88" fmla="*/ 142 w 83"/>
                    <a:gd name="T89" fmla="*/ 297 h 120"/>
                    <a:gd name="T90" fmla="*/ 155 w 83"/>
                    <a:gd name="T91" fmla="*/ 302 h 120"/>
                    <a:gd name="T92" fmla="*/ 171 w 83"/>
                    <a:gd name="T93" fmla="*/ 308 h 120"/>
                    <a:gd name="T94" fmla="*/ 187 w 83"/>
                    <a:gd name="T95" fmla="*/ 297 h 120"/>
                    <a:gd name="T96" fmla="*/ 185 w 83"/>
                    <a:gd name="T97" fmla="*/ 292 h 120"/>
                    <a:gd name="T98" fmla="*/ 187 w 83"/>
                    <a:gd name="T99" fmla="*/ 265 h 120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83" h="120">
                      <a:moveTo>
                        <a:pt x="70" y="99"/>
                      </a:moveTo>
                      <a:cubicBezTo>
                        <a:pt x="71" y="95"/>
                        <a:pt x="71" y="96"/>
                        <a:pt x="70" y="92"/>
                      </a:cubicBezTo>
                      <a:cubicBezTo>
                        <a:pt x="70" y="88"/>
                        <a:pt x="71" y="87"/>
                        <a:pt x="73" y="82"/>
                      </a:cubicBezTo>
                      <a:cubicBezTo>
                        <a:pt x="75" y="77"/>
                        <a:pt x="74" y="78"/>
                        <a:pt x="74" y="75"/>
                      </a:cubicBezTo>
                      <a:cubicBezTo>
                        <a:pt x="74" y="72"/>
                        <a:pt x="74" y="69"/>
                        <a:pt x="74" y="66"/>
                      </a:cubicBezTo>
                      <a:cubicBezTo>
                        <a:pt x="74" y="62"/>
                        <a:pt x="77" y="63"/>
                        <a:pt x="78" y="61"/>
                      </a:cubicBezTo>
                      <a:cubicBezTo>
                        <a:pt x="80" y="58"/>
                        <a:pt x="79" y="56"/>
                        <a:pt x="79" y="52"/>
                      </a:cubicBezTo>
                      <a:cubicBezTo>
                        <a:pt x="80" y="48"/>
                        <a:pt x="83" y="45"/>
                        <a:pt x="83" y="43"/>
                      </a:cubicBezTo>
                      <a:cubicBezTo>
                        <a:pt x="82" y="40"/>
                        <a:pt x="80" y="40"/>
                        <a:pt x="77" y="38"/>
                      </a:cubicBezTo>
                      <a:cubicBezTo>
                        <a:pt x="74" y="37"/>
                        <a:pt x="73" y="34"/>
                        <a:pt x="72" y="31"/>
                      </a:cubicBezTo>
                      <a:cubicBezTo>
                        <a:pt x="71" y="27"/>
                        <a:pt x="73" y="20"/>
                        <a:pt x="74" y="16"/>
                      </a:cubicBezTo>
                      <a:cubicBezTo>
                        <a:pt x="76" y="11"/>
                        <a:pt x="75" y="7"/>
                        <a:pt x="75" y="7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6" y="0"/>
                        <a:pt x="65" y="1"/>
                        <a:pt x="64" y="2"/>
                      </a:cubicBezTo>
                      <a:cubicBezTo>
                        <a:pt x="61" y="5"/>
                        <a:pt x="59" y="4"/>
                        <a:pt x="57" y="6"/>
                      </a:cubicBezTo>
                      <a:cubicBezTo>
                        <a:pt x="56" y="8"/>
                        <a:pt x="56" y="6"/>
                        <a:pt x="54" y="8"/>
                      </a:cubicBezTo>
                      <a:cubicBezTo>
                        <a:pt x="52" y="10"/>
                        <a:pt x="50" y="11"/>
                        <a:pt x="49" y="12"/>
                      </a:cubicBezTo>
                      <a:cubicBezTo>
                        <a:pt x="50" y="12"/>
                        <a:pt x="50" y="14"/>
                        <a:pt x="50" y="14"/>
                      </a:cubicBezTo>
                      <a:cubicBezTo>
                        <a:pt x="50" y="15"/>
                        <a:pt x="50" y="16"/>
                        <a:pt x="50" y="17"/>
                      </a:cubicBezTo>
                      <a:cubicBezTo>
                        <a:pt x="49" y="19"/>
                        <a:pt x="47" y="21"/>
                        <a:pt x="44" y="23"/>
                      </a:cubicBezTo>
                      <a:cubicBezTo>
                        <a:pt x="41" y="25"/>
                        <a:pt x="41" y="27"/>
                        <a:pt x="41" y="30"/>
                      </a:cubicBezTo>
                      <a:cubicBezTo>
                        <a:pt x="41" y="33"/>
                        <a:pt x="39" y="31"/>
                        <a:pt x="37" y="31"/>
                      </a:cubicBezTo>
                      <a:cubicBezTo>
                        <a:pt x="36" y="31"/>
                        <a:pt x="34" y="35"/>
                        <a:pt x="32" y="39"/>
                      </a:cubicBezTo>
                      <a:cubicBezTo>
                        <a:pt x="31" y="44"/>
                        <a:pt x="36" y="44"/>
                        <a:pt x="35" y="45"/>
                      </a:cubicBezTo>
                      <a:cubicBezTo>
                        <a:pt x="35" y="46"/>
                        <a:pt x="34" y="47"/>
                        <a:pt x="33" y="48"/>
                      </a:cubicBezTo>
                      <a:cubicBezTo>
                        <a:pt x="31" y="50"/>
                        <a:pt x="24" y="53"/>
                        <a:pt x="22" y="54"/>
                      </a:cubicBezTo>
                      <a:cubicBezTo>
                        <a:pt x="20" y="56"/>
                        <a:pt x="16" y="56"/>
                        <a:pt x="14" y="56"/>
                      </a:cubicBezTo>
                      <a:cubicBezTo>
                        <a:pt x="11" y="56"/>
                        <a:pt x="11" y="61"/>
                        <a:pt x="11" y="61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68"/>
                        <a:pt x="2" y="71"/>
                        <a:pt x="3" y="72"/>
                      </a:cubicBezTo>
                      <a:cubicBezTo>
                        <a:pt x="4" y="73"/>
                        <a:pt x="4" y="77"/>
                        <a:pt x="5" y="79"/>
                      </a:cubicBezTo>
                      <a:cubicBezTo>
                        <a:pt x="6" y="80"/>
                        <a:pt x="7" y="81"/>
                        <a:pt x="7" y="84"/>
                      </a:cubicBezTo>
                      <a:cubicBezTo>
                        <a:pt x="7" y="86"/>
                        <a:pt x="8" y="87"/>
                        <a:pt x="10" y="90"/>
                      </a:cubicBezTo>
                      <a:cubicBezTo>
                        <a:pt x="12" y="92"/>
                        <a:pt x="12" y="95"/>
                        <a:pt x="13" y="96"/>
                      </a:cubicBezTo>
                      <a:cubicBezTo>
                        <a:pt x="14" y="98"/>
                        <a:pt x="16" y="100"/>
                        <a:pt x="16" y="103"/>
                      </a:cubicBezTo>
                      <a:cubicBezTo>
                        <a:pt x="16" y="105"/>
                        <a:pt x="16" y="108"/>
                        <a:pt x="16" y="110"/>
                      </a:cubicBezTo>
                      <a:cubicBezTo>
                        <a:pt x="16" y="112"/>
                        <a:pt x="18" y="112"/>
                        <a:pt x="19" y="112"/>
                      </a:cubicBezTo>
                      <a:cubicBezTo>
                        <a:pt x="20" y="111"/>
                        <a:pt x="24" y="113"/>
                        <a:pt x="26" y="113"/>
                      </a:cubicBezTo>
                      <a:cubicBezTo>
                        <a:pt x="27" y="113"/>
                        <a:pt x="28" y="116"/>
                        <a:pt x="30" y="117"/>
                      </a:cubicBezTo>
                      <a:cubicBezTo>
                        <a:pt x="31" y="118"/>
                        <a:pt x="34" y="120"/>
                        <a:pt x="35" y="119"/>
                      </a:cubicBezTo>
                      <a:cubicBezTo>
                        <a:pt x="36" y="118"/>
                        <a:pt x="37" y="117"/>
                        <a:pt x="38" y="114"/>
                      </a:cubicBezTo>
                      <a:cubicBezTo>
                        <a:pt x="40" y="112"/>
                        <a:pt x="42" y="112"/>
                        <a:pt x="42" y="112"/>
                      </a:cubicBezTo>
                      <a:cubicBezTo>
                        <a:pt x="43" y="112"/>
                        <a:pt x="42" y="116"/>
                        <a:pt x="43" y="117"/>
                      </a:cubicBezTo>
                      <a:cubicBezTo>
                        <a:pt x="44" y="118"/>
                        <a:pt x="47" y="118"/>
                        <a:pt x="48" y="117"/>
                      </a:cubicBezTo>
                      <a:cubicBezTo>
                        <a:pt x="49" y="116"/>
                        <a:pt x="50" y="114"/>
                        <a:pt x="53" y="111"/>
                      </a:cubicBezTo>
                      <a:cubicBezTo>
                        <a:pt x="57" y="108"/>
                        <a:pt x="57" y="112"/>
                        <a:pt x="58" y="113"/>
                      </a:cubicBezTo>
                      <a:cubicBezTo>
                        <a:pt x="59" y="114"/>
                        <a:pt x="64" y="115"/>
                        <a:pt x="64" y="115"/>
                      </a:cubicBezTo>
                      <a:cubicBezTo>
                        <a:pt x="64" y="115"/>
                        <a:pt x="68" y="112"/>
                        <a:pt x="70" y="111"/>
                      </a:cubicBezTo>
                      <a:cubicBezTo>
                        <a:pt x="69" y="110"/>
                        <a:pt x="69" y="110"/>
                        <a:pt x="69" y="109"/>
                      </a:cubicBezTo>
                      <a:cubicBezTo>
                        <a:pt x="67" y="107"/>
                        <a:pt x="69" y="102"/>
                        <a:pt x="70" y="99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5" name="Freeform 79">
                  <a:extLst>
                    <a:ext uri="{FF2B5EF4-FFF2-40B4-BE49-F238E27FC236}">
                      <a16:creationId xmlns:a16="http://schemas.microsoft.com/office/drawing/2014/main" id="{26723C99-408D-4712-9BEC-2A3934FB21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955446" y="3942338"/>
                  <a:ext cx="620682" cy="741226"/>
                </a:xfrm>
                <a:custGeom>
                  <a:avLst/>
                  <a:gdLst>
                    <a:gd name="T0" fmla="*/ 318 w 128"/>
                    <a:gd name="T1" fmla="*/ 235 h 147"/>
                    <a:gd name="T2" fmla="*/ 321 w 128"/>
                    <a:gd name="T3" fmla="*/ 203 h 147"/>
                    <a:gd name="T4" fmla="*/ 265 w 128"/>
                    <a:gd name="T5" fmla="*/ 198 h 147"/>
                    <a:gd name="T6" fmla="*/ 267 w 128"/>
                    <a:gd name="T7" fmla="*/ 139 h 147"/>
                    <a:gd name="T8" fmla="*/ 238 w 128"/>
                    <a:gd name="T9" fmla="*/ 134 h 147"/>
                    <a:gd name="T10" fmla="*/ 214 w 128"/>
                    <a:gd name="T11" fmla="*/ 128 h 147"/>
                    <a:gd name="T12" fmla="*/ 195 w 128"/>
                    <a:gd name="T13" fmla="*/ 120 h 147"/>
                    <a:gd name="T14" fmla="*/ 182 w 128"/>
                    <a:gd name="T15" fmla="*/ 99 h 147"/>
                    <a:gd name="T16" fmla="*/ 152 w 128"/>
                    <a:gd name="T17" fmla="*/ 75 h 147"/>
                    <a:gd name="T18" fmla="*/ 123 w 128"/>
                    <a:gd name="T19" fmla="*/ 86 h 147"/>
                    <a:gd name="T20" fmla="*/ 144 w 128"/>
                    <a:gd name="T21" fmla="*/ 131 h 147"/>
                    <a:gd name="T22" fmla="*/ 128 w 128"/>
                    <a:gd name="T23" fmla="*/ 147 h 147"/>
                    <a:gd name="T24" fmla="*/ 110 w 128"/>
                    <a:gd name="T25" fmla="*/ 80 h 147"/>
                    <a:gd name="T26" fmla="*/ 102 w 128"/>
                    <a:gd name="T27" fmla="*/ 48 h 147"/>
                    <a:gd name="T28" fmla="*/ 67 w 128"/>
                    <a:gd name="T29" fmla="*/ 27 h 147"/>
                    <a:gd name="T30" fmla="*/ 40 w 128"/>
                    <a:gd name="T31" fmla="*/ 43 h 147"/>
                    <a:gd name="T32" fmla="*/ 32 w 128"/>
                    <a:gd name="T33" fmla="*/ 86 h 147"/>
                    <a:gd name="T34" fmla="*/ 37 w 128"/>
                    <a:gd name="T35" fmla="*/ 120 h 147"/>
                    <a:gd name="T36" fmla="*/ 24 w 128"/>
                    <a:gd name="T37" fmla="*/ 174 h 147"/>
                    <a:gd name="T38" fmla="*/ 8 w 128"/>
                    <a:gd name="T39" fmla="*/ 206 h 147"/>
                    <a:gd name="T40" fmla="*/ 8 w 128"/>
                    <a:gd name="T41" fmla="*/ 227 h 147"/>
                    <a:gd name="T42" fmla="*/ 19 w 128"/>
                    <a:gd name="T43" fmla="*/ 254 h 147"/>
                    <a:gd name="T44" fmla="*/ 45 w 128"/>
                    <a:gd name="T45" fmla="*/ 238 h 147"/>
                    <a:gd name="T46" fmla="*/ 53 w 128"/>
                    <a:gd name="T47" fmla="*/ 267 h 147"/>
                    <a:gd name="T48" fmla="*/ 43 w 128"/>
                    <a:gd name="T49" fmla="*/ 275 h 147"/>
                    <a:gd name="T50" fmla="*/ 27 w 128"/>
                    <a:gd name="T51" fmla="*/ 273 h 147"/>
                    <a:gd name="T52" fmla="*/ 8 w 128"/>
                    <a:gd name="T53" fmla="*/ 307 h 147"/>
                    <a:gd name="T54" fmla="*/ 56 w 128"/>
                    <a:gd name="T55" fmla="*/ 315 h 147"/>
                    <a:gd name="T56" fmla="*/ 134 w 128"/>
                    <a:gd name="T57" fmla="*/ 329 h 147"/>
                    <a:gd name="T58" fmla="*/ 184 w 128"/>
                    <a:gd name="T59" fmla="*/ 374 h 147"/>
                    <a:gd name="T60" fmla="*/ 208 w 128"/>
                    <a:gd name="T61" fmla="*/ 385 h 147"/>
                    <a:gd name="T62" fmla="*/ 235 w 128"/>
                    <a:gd name="T63" fmla="*/ 390 h 147"/>
                    <a:gd name="T64" fmla="*/ 257 w 128"/>
                    <a:gd name="T65" fmla="*/ 334 h 147"/>
                    <a:gd name="T66" fmla="*/ 297 w 128"/>
                    <a:gd name="T67" fmla="*/ 278 h 147"/>
                    <a:gd name="T68" fmla="*/ 305 w 128"/>
                    <a:gd name="T69" fmla="*/ 249 h 147"/>
                    <a:gd name="T70" fmla="*/ 53 w 128"/>
                    <a:gd name="T71" fmla="*/ 190 h 147"/>
                    <a:gd name="T72" fmla="*/ 37 w 128"/>
                    <a:gd name="T73" fmla="*/ 179 h 147"/>
                    <a:gd name="T74" fmla="*/ 53 w 128"/>
                    <a:gd name="T75" fmla="*/ 190 h 147"/>
                    <a:gd name="T76" fmla="*/ 53 w 128"/>
                    <a:gd name="T77" fmla="*/ 139 h 147"/>
                    <a:gd name="T78" fmla="*/ 48 w 128"/>
                    <a:gd name="T79" fmla="*/ 99 h 147"/>
                    <a:gd name="T80" fmla="*/ 59 w 128"/>
                    <a:gd name="T81" fmla="*/ 118 h 14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28" h="147">
                      <a:moveTo>
                        <a:pt x="119" y="91"/>
                      </a:moveTo>
                      <a:cubicBezTo>
                        <a:pt x="119" y="90"/>
                        <a:pt x="119" y="89"/>
                        <a:pt x="119" y="88"/>
                      </a:cubicBezTo>
                      <a:cubicBezTo>
                        <a:pt x="119" y="86"/>
                        <a:pt x="123" y="83"/>
                        <a:pt x="125" y="81"/>
                      </a:cubicBezTo>
                      <a:cubicBezTo>
                        <a:pt x="128" y="79"/>
                        <a:pt x="123" y="79"/>
                        <a:pt x="120" y="76"/>
                      </a:cubicBezTo>
                      <a:cubicBezTo>
                        <a:pt x="117" y="74"/>
                        <a:pt x="111" y="81"/>
                        <a:pt x="105" y="81"/>
                      </a:cubicBezTo>
                      <a:cubicBezTo>
                        <a:pt x="100" y="81"/>
                        <a:pt x="98" y="80"/>
                        <a:pt x="99" y="74"/>
                      </a:cubicBezTo>
                      <a:cubicBezTo>
                        <a:pt x="100" y="69"/>
                        <a:pt x="102" y="63"/>
                        <a:pt x="104" y="58"/>
                      </a:cubicBezTo>
                      <a:cubicBezTo>
                        <a:pt x="105" y="53"/>
                        <a:pt x="104" y="54"/>
                        <a:pt x="100" y="52"/>
                      </a:cubicBezTo>
                      <a:cubicBezTo>
                        <a:pt x="99" y="52"/>
                        <a:pt x="97" y="50"/>
                        <a:pt x="95" y="49"/>
                      </a:cubicBezTo>
                      <a:cubicBezTo>
                        <a:pt x="94" y="49"/>
                        <a:pt x="91" y="50"/>
                        <a:pt x="89" y="50"/>
                      </a:cubicBezTo>
                      <a:cubicBezTo>
                        <a:pt x="87" y="51"/>
                        <a:pt x="85" y="52"/>
                        <a:pt x="84" y="51"/>
                      </a:cubicBezTo>
                      <a:cubicBezTo>
                        <a:pt x="83" y="50"/>
                        <a:pt x="81" y="49"/>
                        <a:pt x="80" y="48"/>
                      </a:cubicBezTo>
                      <a:cubicBezTo>
                        <a:pt x="80" y="46"/>
                        <a:pt x="80" y="44"/>
                        <a:pt x="78" y="45"/>
                      </a:cubicBezTo>
                      <a:cubicBezTo>
                        <a:pt x="76" y="45"/>
                        <a:pt x="74" y="46"/>
                        <a:pt x="73" y="45"/>
                      </a:cubicBezTo>
                      <a:cubicBezTo>
                        <a:pt x="71" y="44"/>
                        <a:pt x="70" y="43"/>
                        <a:pt x="70" y="42"/>
                      </a:cubicBezTo>
                      <a:cubicBezTo>
                        <a:pt x="69" y="41"/>
                        <a:pt x="69" y="38"/>
                        <a:pt x="68" y="37"/>
                      </a:cubicBezTo>
                      <a:cubicBezTo>
                        <a:pt x="67" y="35"/>
                        <a:pt x="65" y="30"/>
                        <a:pt x="62" y="30"/>
                      </a:cubicBezTo>
                      <a:cubicBezTo>
                        <a:pt x="60" y="30"/>
                        <a:pt x="58" y="29"/>
                        <a:pt x="57" y="28"/>
                      </a:cubicBezTo>
                      <a:cubicBezTo>
                        <a:pt x="57" y="27"/>
                        <a:pt x="52" y="25"/>
                        <a:pt x="47" y="27"/>
                      </a:cubicBezTo>
                      <a:cubicBezTo>
                        <a:pt x="48" y="28"/>
                        <a:pt x="44" y="29"/>
                        <a:pt x="46" y="32"/>
                      </a:cubicBezTo>
                      <a:cubicBezTo>
                        <a:pt x="49" y="35"/>
                        <a:pt x="52" y="38"/>
                        <a:pt x="51" y="41"/>
                      </a:cubicBezTo>
                      <a:cubicBezTo>
                        <a:pt x="51" y="44"/>
                        <a:pt x="53" y="45"/>
                        <a:pt x="54" y="49"/>
                      </a:cubicBezTo>
                      <a:cubicBezTo>
                        <a:pt x="56" y="54"/>
                        <a:pt x="62" y="61"/>
                        <a:pt x="56" y="60"/>
                      </a:cubicBezTo>
                      <a:cubicBezTo>
                        <a:pt x="50" y="60"/>
                        <a:pt x="50" y="62"/>
                        <a:pt x="48" y="55"/>
                      </a:cubicBezTo>
                      <a:cubicBezTo>
                        <a:pt x="46" y="47"/>
                        <a:pt x="43" y="45"/>
                        <a:pt x="42" y="40"/>
                      </a:cubicBezTo>
                      <a:cubicBezTo>
                        <a:pt x="42" y="35"/>
                        <a:pt x="42" y="34"/>
                        <a:pt x="41" y="30"/>
                      </a:cubicBezTo>
                      <a:cubicBezTo>
                        <a:pt x="40" y="26"/>
                        <a:pt x="39" y="25"/>
                        <a:pt x="40" y="23"/>
                      </a:cubicBezTo>
                      <a:cubicBezTo>
                        <a:pt x="41" y="21"/>
                        <a:pt x="40" y="19"/>
                        <a:pt x="38" y="18"/>
                      </a:cubicBezTo>
                      <a:cubicBezTo>
                        <a:pt x="37" y="17"/>
                        <a:pt x="31" y="13"/>
                        <a:pt x="31" y="13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5" y="10"/>
                        <a:pt x="20" y="0"/>
                        <a:pt x="18" y="7"/>
                      </a:cubicBezTo>
                      <a:cubicBezTo>
                        <a:pt x="15" y="14"/>
                        <a:pt x="15" y="12"/>
                        <a:pt x="15" y="16"/>
                      </a:cubicBezTo>
                      <a:cubicBezTo>
                        <a:pt x="15" y="19"/>
                        <a:pt x="14" y="23"/>
                        <a:pt x="13" y="26"/>
                      </a:cubicBezTo>
                      <a:cubicBezTo>
                        <a:pt x="12" y="29"/>
                        <a:pt x="11" y="30"/>
                        <a:pt x="12" y="32"/>
                      </a:cubicBezTo>
                      <a:cubicBezTo>
                        <a:pt x="14" y="35"/>
                        <a:pt x="13" y="35"/>
                        <a:pt x="13" y="40"/>
                      </a:cubicBezTo>
                      <a:cubicBezTo>
                        <a:pt x="14" y="44"/>
                        <a:pt x="17" y="44"/>
                        <a:pt x="14" y="45"/>
                      </a:cubicBezTo>
                      <a:cubicBezTo>
                        <a:pt x="10" y="46"/>
                        <a:pt x="10" y="45"/>
                        <a:pt x="11" y="51"/>
                      </a:cubicBezTo>
                      <a:cubicBezTo>
                        <a:pt x="11" y="56"/>
                        <a:pt x="8" y="63"/>
                        <a:pt x="9" y="65"/>
                      </a:cubicBezTo>
                      <a:cubicBezTo>
                        <a:pt x="10" y="68"/>
                        <a:pt x="9" y="73"/>
                        <a:pt x="7" y="73"/>
                      </a:cubicBezTo>
                      <a:cubicBezTo>
                        <a:pt x="6" y="74"/>
                        <a:pt x="3" y="75"/>
                        <a:pt x="3" y="77"/>
                      </a:cubicBezTo>
                      <a:cubicBezTo>
                        <a:pt x="3" y="78"/>
                        <a:pt x="3" y="77"/>
                        <a:pt x="3" y="79"/>
                      </a:cubicBezTo>
                      <a:cubicBezTo>
                        <a:pt x="4" y="81"/>
                        <a:pt x="3" y="80"/>
                        <a:pt x="3" y="85"/>
                      </a:cubicBezTo>
                      <a:cubicBezTo>
                        <a:pt x="3" y="91"/>
                        <a:pt x="0" y="95"/>
                        <a:pt x="2" y="98"/>
                      </a:cubicBezTo>
                      <a:cubicBezTo>
                        <a:pt x="5" y="102"/>
                        <a:pt x="6" y="99"/>
                        <a:pt x="7" y="95"/>
                      </a:cubicBezTo>
                      <a:cubicBezTo>
                        <a:pt x="8" y="91"/>
                        <a:pt x="7" y="87"/>
                        <a:pt x="10" y="87"/>
                      </a:cubicBezTo>
                      <a:cubicBezTo>
                        <a:pt x="13" y="87"/>
                        <a:pt x="15" y="86"/>
                        <a:pt x="17" y="89"/>
                      </a:cubicBezTo>
                      <a:cubicBezTo>
                        <a:pt x="19" y="91"/>
                        <a:pt x="21" y="92"/>
                        <a:pt x="20" y="94"/>
                      </a:cubicBezTo>
                      <a:cubicBezTo>
                        <a:pt x="20" y="96"/>
                        <a:pt x="17" y="96"/>
                        <a:pt x="20" y="100"/>
                      </a:cubicBezTo>
                      <a:cubicBezTo>
                        <a:pt x="23" y="103"/>
                        <a:pt x="24" y="105"/>
                        <a:pt x="22" y="106"/>
                      </a:cubicBezTo>
                      <a:cubicBezTo>
                        <a:pt x="19" y="106"/>
                        <a:pt x="18" y="106"/>
                        <a:pt x="16" y="103"/>
                      </a:cubicBezTo>
                      <a:cubicBezTo>
                        <a:pt x="14" y="100"/>
                        <a:pt x="13" y="97"/>
                        <a:pt x="12" y="98"/>
                      </a:cubicBezTo>
                      <a:cubicBezTo>
                        <a:pt x="11" y="100"/>
                        <a:pt x="11" y="99"/>
                        <a:pt x="10" y="102"/>
                      </a:cubicBezTo>
                      <a:cubicBezTo>
                        <a:pt x="9" y="106"/>
                        <a:pt x="7" y="101"/>
                        <a:pt x="6" y="105"/>
                      </a:cubicBezTo>
                      <a:cubicBezTo>
                        <a:pt x="5" y="108"/>
                        <a:pt x="4" y="112"/>
                        <a:pt x="3" y="115"/>
                      </a:cubicBezTo>
                      <a:cubicBezTo>
                        <a:pt x="8" y="112"/>
                        <a:pt x="13" y="109"/>
                        <a:pt x="16" y="110"/>
                      </a:cubicBezTo>
                      <a:cubicBezTo>
                        <a:pt x="20" y="113"/>
                        <a:pt x="16" y="115"/>
                        <a:pt x="21" y="118"/>
                      </a:cubicBezTo>
                      <a:cubicBezTo>
                        <a:pt x="27" y="122"/>
                        <a:pt x="29" y="124"/>
                        <a:pt x="37" y="123"/>
                      </a:cubicBezTo>
                      <a:cubicBezTo>
                        <a:pt x="46" y="122"/>
                        <a:pt x="48" y="119"/>
                        <a:pt x="50" y="123"/>
                      </a:cubicBezTo>
                      <a:cubicBezTo>
                        <a:pt x="52" y="128"/>
                        <a:pt x="56" y="131"/>
                        <a:pt x="60" y="133"/>
                      </a:cubicBezTo>
                      <a:cubicBezTo>
                        <a:pt x="63" y="135"/>
                        <a:pt x="67" y="136"/>
                        <a:pt x="69" y="140"/>
                      </a:cubicBezTo>
                      <a:cubicBezTo>
                        <a:pt x="72" y="144"/>
                        <a:pt x="69" y="146"/>
                        <a:pt x="72" y="146"/>
                      </a:cubicBezTo>
                      <a:cubicBezTo>
                        <a:pt x="76" y="147"/>
                        <a:pt x="76" y="146"/>
                        <a:pt x="78" y="144"/>
                      </a:cubicBezTo>
                      <a:cubicBezTo>
                        <a:pt x="81" y="142"/>
                        <a:pt x="79" y="137"/>
                        <a:pt x="84" y="141"/>
                      </a:cubicBezTo>
                      <a:cubicBezTo>
                        <a:pt x="86" y="142"/>
                        <a:pt x="87" y="144"/>
                        <a:pt x="88" y="146"/>
                      </a:cubicBezTo>
                      <a:cubicBezTo>
                        <a:pt x="90" y="143"/>
                        <a:pt x="92" y="141"/>
                        <a:pt x="93" y="141"/>
                      </a:cubicBezTo>
                      <a:cubicBezTo>
                        <a:pt x="95" y="139"/>
                        <a:pt x="97" y="131"/>
                        <a:pt x="96" y="125"/>
                      </a:cubicBezTo>
                      <a:cubicBezTo>
                        <a:pt x="95" y="120"/>
                        <a:pt x="100" y="113"/>
                        <a:pt x="100" y="113"/>
                      </a:cubicBezTo>
                      <a:cubicBezTo>
                        <a:pt x="100" y="113"/>
                        <a:pt x="107" y="108"/>
                        <a:pt x="111" y="104"/>
                      </a:cubicBezTo>
                      <a:cubicBezTo>
                        <a:pt x="115" y="100"/>
                        <a:pt x="113" y="99"/>
                        <a:pt x="109" y="97"/>
                      </a:cubicBezTo>
                      <a:cubicBezTo>
                        <a:pt x="105" y="95"/>
                        <a:pt x="109" y="93"/>
                        <a:pt x="114" y="93"/>
                      </a:cubicBezTo>
                      <a:cubicBezTo>
                        <a:pt x="117" y="93"/>
                        <a:pt x="118" y="92"/>
                        <a:pt x="119" y="91"/>
                      </a:cubicBezTo>
                      <a:moveTo>
                        <a:pt x="20" y="71"/>
                      </a:moveTo>
                      <a:cubicBezTo>
                        <a:pt x="19" y="72"/>
                        <a:pt x="17" y="74"/>
                        <a:pt x="16" y="75"/>
                      </a:cubicBezTo>
                      <a:cubicBezTo>
                        <a:pt x="14" y="75"/>
                        <a:pt x="14" y="70"/>
                        <a:pt x="14" y="67"/>
                      </a:cubicBezTo>
                      <a:cubicBezTo>
                        <a:pt x="13" y="64"/>
                        <a:pt x="17" y="61"/>
                        <a:pt x="19" y="62"/>
                      </a:cubicBezTo>
                      <a:cubicBezTo>
                        <a:pt x="22" y="63"/>
                        <a:pt x="20" y="70"/>
                        <a:pt x="20" y="71"/>
                      </a:cubicBezTo>
                      <a:close/>
                      <a:moveTo>
                        <a:pt x="22" y="44"/>
                      </a:moveTo>
                      <a:cubicBezTo>
                        <a:pt x="23" y="46"/>
                        <a:pt x="21" y="51"/>
                        <a:pt x="20" y="52"/>
                      </a:cubicBezTo>
                      <a:cubicBezTo>
                        <a:pt x="19" y="53"/>
                        <a:pt x="18" y="46"/>
                        <a:pt x="18" y="44"/>
                      </a:cubicBezTo>
                      <a:cubicBezTo>
                        <a:pt x="18" y="43"/>
                        <a:pt x="17" y="39"/>
                        <a:pt x="18" y="37"/>
                      </a:cubicBezTo>
                      <a:cubicBezTo>
                        <a:pt x="19" y="35"/>
                        <a:pt x="23" y="33"/>
                        <a:pt x="23" y="35"/>
                      </a:cubicBezTo>
                      <a:cubicBezTo>
                        <a:pt x="24" y="37"/>
                        <a:pt x="22" y="42"/>
                        <a:pt x="22" y="44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6" name="Freeform 80">
                  <a:extLst>
                    <a:ext uri="{FF2B5EF4-FFF2-40B4-BE49-F238E27FC236}">
                      <a16:creationId xmlns:a16="http://schemas.microsoft.com/office/drawing/2014/main" id="{F9DAF40D-1370-4147-8158-D78B1EB4B0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16420" y="3881983"/>
                  <a:ext cx="553532" cy="639379"/>
                </a:xfrm>
                <a:custGeom>
                  <a:avLst/>
                  <a:gdLst>
                    <a:gd name="T0" fmla="*/ 302 w 114"/>
                    <a:gd name="T1" fmla="*/ 190 h 127"/>
                    <a:gd name="T2" fmla="*/ 297 w 114"/>
                    <a:gd name="T3" fmla="*/ 176 h 127"/>
                    <a:gd name="T4" fmla="*/ 265 w 114"/>
                    <a:gd name="T5" fmla="*/ 155 h 127"/>
                    <a:gd name="T6" fmla="*/ 268 w 114"/>
                    <a:gd name="T7" fmla="*/ 120 h 127"/>
                    <a:gd name="T8" fmla="*/ 281 w 114"/>
                    <a:gd name="T9" fmla="*/ 99 h 127"/>
                    <a:gd name="T10" fmla="*/ 278 w 114"/>
                    <a:gd name="T11" fmla="*/ 88 h 127"/>
                    <a:gd name="T12" fmla="*/ 262 w 114"/>
                    <a:gd name="T13" fmla="*/ 85 h 127"/>
                    <a:gd name="T14" fmla="*/ 257 w 114"/>
                    <a:gd name="T15" fmla="*/ 75 h 127"/>
                    <a:gd name="T16" fmla="*/ 246 w 114"/>
                    <a:gd name="T17" fmla="*/ 69 h 127"/>
                    <a:gd name="T18" fmla="*/ 246 w 114"/>
                    <a:gd name="T19" fmla="*/ 51 h 127"/>
                    <a:gd name="T20" fmla="*/ 233 w 114"/>
                    <a:gd name="T21" fmla="*/ 45 h 127"/>
                    <a:gd name="T22" fmla="*/ 219 w 114"/>
                    <a:gd name="T23" fmla="*/ 43 h 127"/>
                    <a:gd name="T24" fmla="*/ 206 w 114"/>
                    <a:gd name="T25" fmla="*/ 32 h 127"/>
                    <a:gd name="T26" fmla="*/ 195 w 114"/>
                    <a:gd name="T27" fmla="*/ 27 h 127"/>
                    <a:gd name="T28" fmla="*/ 190 w 114"/>
                    <a:gd name="T29" fmla="*/ 45 h 127"/>
                    <a:gd name="T30" fmla="*/ 185 w 114"/>
                    <a:gd name="T31" fmla="*/ 51 h 127"/>
                    <a:gd name="T32" fmla="*/ 174 w 114"/>
                    <a:gd name="T33" fmla="*/ 43 h 127"/>
                    <a:gd name="T34" fmla="*/ 169 w 114"/>
                    <a:gd name="T35" fmla="*/ 37 h 127"/>
                    <a:gd name="T36" fmla="*/ 169 w 114"/>
                    <a:gd name="T37" fmla="*/ 19 h 127"/>
                    <a:gd name="T38" fmla="*/ 163 w 114"/>
                    <a:gd name="T39" fmla="*/ 8 h 127"/>
                    <a:gd name="T40" fmla="*/ 155 w 114"/>
                    <a:gd name="T41" fmla="*/ 0 h 127"/>
                    <a:gd name="T42" fmla="*/ 144 w 114"/>
                    <a:gd name="T43" fmla="*/ 5 h 127"/>
                    <a:gd name="T44" fmla="*/ 123 w 114"/>
                    <a:gd name="T45" fmla="*/ 32 h 127"/>
                    <a:gd name="T46" fmla="*/ 118 w 114"/>
                    <a:gd name="T47" fmla="*/ 51 h 127"/>
                    <a:gd name="T48" fmla="*/ 91 w 114"/>
                    <a:gd name="T49" fmla="*/ 67 h 127"/>
                    <a:gd name="T50" fmla="*/ 78 w 114"/>
                    <a:gd name="T51" fmla="*/ 80 h 127"/>
                    <a:gd name="T52" fmla="*/ 75 w 114"/>
                    <a:gd name="T53" fmla="*/ 91 h 127"/>
                    <a:gd name="T54" fmla="*/ 64 w 114"/>
                    <a:gd name="T55" fmla="*/ 88 h 127"/>
                    <a:gd name="T56" fmla="*/ 62 w 114"/>
                    <a:gd name="T57" fmla="*/ 125 h 127"/>
                    <a:gd name="T58" fmla="*/ 51 w 114"/>
                    <a:gd name="T59" fmla="*/ 128 h 127"/>
                    <a:gd name="T60" fmla="*/ 43 w 114"/>
                    <a:gd name="T61" fmla="*/ 144 h 127"/>
                    <a:gd name="T62" fmla="*/ 11 w 114"/>
                    <a:gd name="T63" fmla="*/ 141 h 127"/>
                    <a:gd name="T64" fmla="*/ 3 w 114"/>
                    <a:gd name="T65" fmla="*/ 155 h 127"/>
                    <a:gd name="T66" fmla="*/ 0 w 114"/>
                    <a:gd name="T67" fmla="*/ 163 h 127"/>
                    <a:gd name="T68" fmla="*/ 0 w 114"/>
                    <a:gd name="T69" fmla="*/ 163 h 127"/>
                    <a:gd name="T70" fmla="*/ 13 w 114"/>
                    <a:gd name="T71" fmla="*/ 171 h 127"/>
                    <a:gd name="T72" fmla="*/ 24 w 114"/>
                    <a:gd name="T73" fmla="*/ 187 h 127"/>
                    <a:gd name="T74" fmla="*/ 11 w 114"/>
                    <a:gd name="T75" fmla="*/ 230 h 127"/>
                    <a:gd name="T76" fmla="*/ 27 w 114"/>
                    <a:gd name="T77" fmla="*/ 248 h 127"/>
                    <a:gd name="T78" fmla="*/ 67 w 114"/>
                    <a:gd name="T79" fmla="*/ 235 h 127"/>
                    <a:gd name="T80" fmla="*/ 80 w 114"/>
                    <a:gd name="T81" fmla="*/ 248 h 127"/>
                    <a:gd name="T82" fmla="*/ 64 w 114"/>
                    <a:gd name="T83" fmla="*/ 267 h 127"/>
                    <a:gd name="T84" fmla="*/ 64 w 114"/>
                    <a:gd name="T85" fmla="*/ 275 h 127"/>
                    <a:gd name="T86" fmla="*/ 80 w 114"/>
                    <a:gd name="T87" fmla="*/ 291 h 127"/>
                    <a:gd name="T88" fmla="*/ 104 w 114"/>
                    <a:gd name="T89" fmla="*/ 304 h 127"/>
                    <a:gd name="T90" fmla="*/ 136 w 114"/>
                    <a:gd name="T91" fmla="*/ 286 h 127"/>
                    <a:gd name="T92" fmla="*/ 153 w 114"/>
                    <a:gd name="T93" fmla="*/ 299 h 127"/>
                    <a:gd name="T94" fmla="*/ 171 w 114"/>
                    <a:gd name="T95" fmla="*/ 304 h 127"/>
                    <a:gd name="T96" fmla="*/ 190 w 114"/>
                    <a:gd name="T97" fmla="*/ 299 h 127"/>
                    <a:gd name="T98" fmla="*/ 209 w 114"/>
                    <a:gd name="T99" fmla="*/ 318 h 127"/>
                    <a:gd name="T100" fmla="*/ 227 w 114"/>
                    <a:gd name="T101" fmla="*/ 315 h 127"/>
                    <a:gd name="T102" fmla="*/ 225 w 114"/>
                    <a:gd name="T103" fmla="*/ 339 h 127"/>
                    <a:gd name="T104" fmla="*/ 227 w 114"/>
                    <a:gd name="T105" fmla="*/ 331 h 127"/>
                    <a:gd name="T106" fmla="*/ 243 w 114"/>
                    <a:gd name="T107" fmla="*/ 315 h 127"/>
                    <a:gd name="T108" fmla="*/ 268 w 114"/>
                    <a:gd name="T109" fmla="*/ 299 h 127"/>
                    <a:gd name="T110" fmla="*/ 292 w 114"/>
                    <a:gd name="T111" fmla="*/ 254 h 127"/>
                    <a:gd name="T112" fmla="*/ 305 w 114"/>
                    <a:gd name="T113" fmla="*/ 222 h 127"/>
                    <a:gd name="T114" fmla="*/ 302 w 114"/>
                    <a:gd name="T115" fmla="*/ 190 h 12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114" h="127">
                      <a:moveTo>
                        <a:pt x="113" y="71"/>
                      </a:moveTo>
                      <a:cubicBezTo>
                        <a:pt x="113" y="70"/>
                        <a:pt x="114" y="67"/>
                        <a:pt x="111" y="66"/>
                      </a:cubicBezTo>
                      <a:cubicBezTo>
                        <a:pt x="108" y="65"/>
                        <a:pt x="99" y="60"/>
                        <a:pt x="99" y="58"/>
                      </a:cubicBezTo>
                      <a:cubicBezTo>
                        <a:pt x="100" y="57"/>
                        <a:pt x="99" y="48"/>
                        <a:pt x="100" y="45"/>
                      </a:cubicBezTo>
                      <a:cubicBezTo>
                        <a:pt x="102" y="42"/>
                        <a:pt x="105" y="38"/>
                        <a:pt x="105" y="37"/>
                      </a:cubicBezTo>
                      <a:cubicBezTo>
                        <a:pt x="105" y="36"/>
                        <a:pt x="106" y="32"/>
                        <a:pt x="104" y="33"/>
                      </a:cubicBezTo>
                      <a:cubicBezTo>
                        <a:pt x="102" y="33"/>
                        <a:pt x="98" y="33"/>
                        <a:pt x="98" y="32"/>
                      </a:cubicBezTo>
                      <a:cubicBezTo>
                        <a:pt x="98" y="31"/>
                        <a:pt x="98" y="28"/>
                        <a:pt x="96" y="28"/>
                      </a:cubicBezTo>
                      <a:cubicBezTo>
                        <a:pt x="94" y="29"/>
                        <a:pt x="92" y="28"/>
                        <a:pt x="92" y="26"/>
                      </a:cubicBezTo>
                      <a:cubicBezTo>
                        <a:pt x="92" y="24"/>
                        <a:pt x="93" y="20"/>
                        <a:pt x="92" y="19"/>
                      </a:cubicBezTo>
                      <a:cubicBezTo>
                        <a:pt x="90" y="18"/>
                        <a:pt x="87" y="17"/>
                        <a:pt x="87" y="17"/>
                      </a:cubicBezTo>
                      <a:cubicBezTo>
                        <a:pt x="82" y="16"/>
                        <a:pt x="82" y="16"/>
                        <a:pt x="82" y="16"/>
                      </a:cubicBezTo>
                      <a:cubicBezTo>
                        <a:pt x="82" y="16"/>
                        <a:pt x="79" y="13"/>
                        <a:pt x="77" y="12"/>
                      </a:cubicBezTo>
                      <a:cubicBezTo>
                        <a:pt x="75" y="12"/>
                        <a:pt x="73" y="10"/>
                        <a:pt x="73" y="10"/>
                      </a:cubicBezTo>
                      <a:cubicBezTo>
                        <a:pt x="72" y="11"/>
                        <a:pt x="71" y="17"/>
                        <a:pt x="71" y="17"/>
                      </a:cubicBezTo>
                      <a:cubicBezTo>
                        <a:pt x="71" y="17"/>
                        <a:pt x="70" y="21"/>
                        <a:pt x="69" y="19"/>
                      </a:cubicBezTo>
                      <a:cubicBezTo>
                        <a:pt x="68" y="16"/>
                        <a:pt x="67" y="16"/>
                        <a:pt x="65" y="16"/>
                      </a:cubicBezTo>
                      <a:cubicBezTo>
                        <a:pt x="63" y="16"/>
                        <a:pt x="63" y="17"/>
                        <a:pt x="63" y="14"/>
                      </a:cubicBezTo>
                      <a:cubicBezTo>
                        <a:pt x="63" y="11"/>
                        <a:pt x="66" y="9"/>
                        <a:pt x="63" y="7"/>
                      </a:cubicBezTo>
                      <a:cubicBezTo>
                        <a:pt x="61" y="5"/>
                        <a:pt x="61" y="5"/>
                        <a:pt x="61" y="3"/>
                      </a:cubicBezTo>
                      <a:cubicBezTo>
                        <a:pt x="61" y="2"/>
                        <a:pt x="58" y="0"/>
                        <a:pt x="58" y="0"/>
                      </a:cubicBezTo>
                      <a:cubicBezTo>
                        <a:pt x="58" y="0"/>
                        <a:pt x="56" y="0"/>
                        <a:pt x="54" y="2"/>
                      </a:cubicBezTo>
                      <a:cubicBezTo>
                        <a:pt x="52" y="4"/>
                        <a:pt x="46" y="9"/>
                        <a:pt x="46" y="12"/>
                      </a:cubicBezTo>
                      <a:cubicBezTo>
                        <a:pt x="46" y="15"/>
                        <a:pt x="47" y="17"/>
                        <a:pt x="44" y="19"/>
                      </a:cubicBezTo>
                      <a:cubicBezTo>
                        <a:pt x="42" y="21"/>
                        <a:pt x="35" y="24"/>
                        <a:pt x="34" y="25"/>
                      </a:cubicBezTo>
                      <a:cubicBezTo>
                        <a:pt x="33" y="26"/>
                        <a:pt x="30" y="29"/>
                        <a:pt x="29" y="30"/>
                      </a:cubicBezTo>
                      <a:cubicBezTo>
                        <a:pt x="28" y="31"/>
                        <a:pt x="28" y="34"/>
                        <a:pt x="28" y="34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3" y="47"/>
                        <a:pt x="23" y="47"/>
                        <a:pt x="23" y="47"/>
                      </a:cubicBezTo>
                      <a:cubicBezTo>
                        <a:pt x="23" y="47"/>
                        <a:pt x="20" y="47"/>
                        <a:pt x="19" y="48"/>
                      </a:cubicBezTo>
                      <a:cubicBezTo>
                        <a:pt x="18" y="49"/>
                        <a:pt x="16" y="54"/>
                        <a:pt x="16" y="54"/>
                      </a:cubicBezTo>
                      <a:cubicBezTo>
                        <a:pt x="4" y="53"/>
                        <a:pt x="4" y="53"/>
                        <a:pt x="4" y="53"/>
                      </a:cubicBezTo>
                      <a:cubicBezTo>
                        <a:pt x="4" y="53"/>
                        <a:pt x="1" y="57"/>
                        <a:pt x="1" y="58"/>
                      </a:cubicBezTo>
                      <a:cubicBezTo>
                        <a:pt x="0" y="58"/>
                        <a:pt x="0" y="61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2" y="62"/>
                        <a:pt x="4" y="64"/>
                        <a:pt x="5" y="64"/>
                      </a:cubicBezTo>
                      <a:cubicBezTo>
                        <a:pt x="9" y="66"/>
                        <a:pt x="10" y="65"/>
                        <a:pt x="9" y="70"/>
                      </a:cubicBezTo>
                      <a:cubicBezTo>
                        <a:pt x="7" y="75"/>
                        <a:pt x="5" y="81"/>
                        <a:pt x="4" y="86"/>
                      </a:cubicBezTo>
                      <a:cubicBezTo>
                        <a:pt x="3" y="92"/>
                        <a:pt x="5" y="93"/>
                        <a:pt x="10" y="93"/>
                      </a:cubicBezTo>
                      <a:cubicBezTo>
                        <a:pt x="16" y="93"/>
                        <a:pt x="22" y="86"/>
                        <a:pt x="25" y="88"/>
                      </a:cubicBezTo>
                      <a:cubicBezTo>
                        <a:pt x="28" y="91"/>
                        <a:pt x="33" y="91"/>
                        <a:pt x="30" y="93"/>
                      </a:cubicBezTo>
                      <a:cubicBezTo>
                        <a:pt x="28" y="95"/>
                        <a:pt x="24" y="98"/>
                        <a:pt x="24" y="100"/>
                      </a:cubicBezTo>
                      <a:cubicBezTo>
                        <a:pt x="24" y="101"/>
                        <a:pt x="24" y="102"/>
                        <a:pt x="24" y="103"/>
                      </a:cubicBezTo>
                      <a:cubicBezTo>
                        <a:pt x="27" y="105"/>
                        <a:pt x="29" y="107"/>
                        <a:pt x="30" y="109"/>
                      </a:cubicBezTo>
                      <a:cubicBezTo>
                        <a:pt x="33" y="114"/>
                        <a:pt x="33" y="116"/>
                        <a:pt x="39" y="114"/>
                      </a:cubicBezTo>
                      <a:cubicBezTo>
                        <a:pt x="44" y="111"/>
                        <a:pt x="47" y="107"/>
                        <a:pt x="51" y="107"/>
                      </a:cubicBezTo>
                      <a:cubicBezTo>
                        <a:pt x="54" y="107"/>
                        <a:pt x="56" y="108"/>
                        <a:pt x="57" y="112"/>
                      </a:cubicBezTo>
                      <a:cubicBezTo>
                        <a:pt x="58" y="116"/>
                        <a:pt x="61" y="114"/>
                        <a:pt x="64" y="114"/>
                      </a:cubicBezTo>
                      <a:cubicBezTo>
                        <a:pt x="67" y="113"/>
                        <a:pt x="67" y="109"/>
                        <a:pt x="71" y="112"/>
                      </a:cubicBezTo>
                      <a:cubicBezTo>
                        <a:pt x="75" y="114"/>
                        <a:pt x="75" y="119"/>
                        <a:pt x="78" y="119"/>
                      </a:cubicBezTo>
                      <a:cubicBezTo>
                        <a:pt x="81" y="119"/>
                        <a:pt x="82" y="115"/>
                        <a:pt x="85" y="118"/>
                      </a:cubicBezTo>
                      <a:cubicBezTo>
                        <a:pt x="87" y="120"/>
                        <a:pt x="84" y="122"/>
                        <a:pt x="84" y="127"/>
                      </a:cubicBezTo>
                      <a:cubicBezTo>
                        <a:pt x="84" y="126"/>
                        <a:pt x="85" y="125"/>
                        <a:pt x="85" y="124"/>
                      </a:cubicBezTo>
                      <a:cubicBezTo>
                        <a:pt x="86" y="123"/>
                        <a:pt x="87" y="120"/>
                        <a:pt x="91" y="118"/>
                      </a:cubicBezTo>
                      <a:cubicBezTo>
                        <a:pt x="95" y="115"/>
                        <a:pt x="97" y="113"/>
                        <a:pt x="100" y="112"/>
                      </a:cubicBezTo>
                      <a:cubicBezTo>
                        <a:pt x="104" y="110"/>
                        <a:pt x="107" y="99"/>
                        <a:pt x="109" y="95"/>
                      </a:cubicBezTo>
                      <a:cubicBezTo>
                        <a:pt x="111" y="91"/>
                        <a:pt x="113" y="85"/>
                        <a:pt x="114" y="83"/>
                      </a:cubicBezTo>
                      <a:cubicBezTo>
                        <a:pt x="114" y="80"/>
                        <a:pt x="112" y="73"/>
                        <a:pt x="113" y="71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7" name="Freeform 81">
                  <a:extLst>
                    <a:ext uri="{FF2B5EF4-FFF2-40B4-BE49-F238E27FC236}">
                      <a16:creationId xmlns:a16="http://schemas.microsoft.com/office/drawing/2014/main" id="{C5276E04-B0A5-406C-BA61-5F67DD5D64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1938" y="4400653"/>
                  <a:ext cx="457345" cy="422479"/>
                </a:xfrm>
                <a:custGeom>
                  <a:avLst/>
                  <a:gdLst>
                    <a:gd name="T0" fmla="*/ 247 w 94"/>
                    <a:gd name="T1" fmla="*/ 40 h 84"/>
                    <a:gd name="T2" fmla="*/ 228 w 94"/>
                    <a:gd name="T3" fmla="*/ 43 h 84"/>
                    <a:gd name="T4" fmla="*/ 209 w 94"/>
                    <a:gd name="T5" fmla="*/ 24 h 84"/>
                    <a:gd name="T6" fmla="*/ 190 w 94"/>
                    <a:gd name="T7" fmla="*/ 29 h 84"/>
                    <a:gd name="T8" fmla="*/ 172 w 94"/>
                    <a:gd name="T9" fmla="*/ 24 h 84"/>
                    <a:gd name="T10" fmla="*/ 155 w 94"/>
                    <a:gd name="T11" fmla="*/ 11 h 84"/>
                    <a:gd name="T12" fmla="*/ 123 w 94"/>
                    <a:gd name="T13" fmla="*/ 29 h 84"/>
                    <a:gd name="T14" fmla="*/ 99 w 94"/>
                    <a:gd name="T15" fmla="*/ 16 h 84"/>
                    <a:gd name="T16" fmla="*/ 83 w 94"/>
                    <a:gd name="T17" fmla="*/ 0 h 84"/>
                    <a:gd name="T18" fmla="*/ 70 w 94"/>
                    <a:gd name="T19" fmla="*/ 5 h 84"/>
                    <a:gd name="T20" fmla="*/ 56 w 94"/>
                    <a:gd name="T21" fmla="*/ 16 h 84"/>
                    <a:gd name="T22" fmla="*/ 62 w 94"/>
                    <a:gd name="T23" fmla="*/ 35 h 84"/>
                    <a:gd name="T24" fmla="*/ 32 w 94"/>
                    <a:gd name="T25" fmla="*/ 59 h 84"/>
                    <a:gd name="T26" fmla="*/ 21 w 94"/>
                    <a:gd name="T27" fmla="*/ 91 h 84"/>
                    <a:gd name="T28" fmla="*/ 13 w 94"/>
                    <a:gd name="T29" fmla="*/ 133 h 84"/>
                    <a:gd name="T30" fmla="*/ 0 w 94"/>
                    <a:gd name="T31" fmla="*/ 147 h 84"/>
                    <a:gd name="T32" fmla="*/ 11 w 94"/>
                    <a:gd name="T33" fmla="*/ 165 h 84"/>
                    <a:gd name="T34" fmla="*/ 29 w 94"/>
                    <a:gd name="T35" fmla="*/ 171 h 84"/>
                    <a:gd name="T36" fmla="*/ 46 w 94"/>
                    <a:gd name="T37" fmla="*/ 173 h 84"/>
                    <a:gd name="T38" fmla="*/ 40 w 94"/>
                    <a:gd name="T39" fmla="*/ 219 h 84"/>
                    <a:gd name="T40" fmla="*/ 40 w 94"/>
                    <a:gd name="T41" fmla="*/ 216 h 84"/>
                    <a:gd name="T42" fmla="*/ 64 w 94"/>
                    <a:gd name="T43" fmla="*/ 216 h 84"/>
                    <a:gd name="T44" fmla="*/ 83 w 94"/>
                    <a:gd name="T45" fmla="*/ 213 h 84"/>
                    <a:gd name="T46" fmla="*/ 105 w 94"/>
                    <a:gd name="T47" fmla="*/ 219 h 84"/>
                    <a:gd name="T48" fmla="*/ 118 w 94"/>
                    <a:gd name="T49" fmla="*/ 203 h 84"/>
                    <a:gd name="T50" fmla="*/ 142 w 94"/>
                    <a:gd name="T51" fmla="*/ 192 h 84"/>
                    <a:gd name="T52" fmla="*/ 172 w 94"/>
                    <a:gd name="T53" fmla="*/ 195 h 84"/>
                    <a:gd name="T54" fmla="*/ 180 w 94"/>
                    <a:gd name="T55" fmla="*/ 181 h 84"/>
                    <a:gd name="T56" fmla="*/ 196 w 94"/>
                    <a:gd name="T57" fmla="*/ 176 h 84"/>
                    <a:gd name="T58" fmla="*/ 220 w 94"/>
                    <a:gd name="T59" fmla="*/ 168 h 84"/>
                    <a:gd name="T60" fmla="*/ 223 w 94"/>
                    <a:gd name="T61" fmla="*/ 139 h 84"/>
                    <a:gd name="T62" fmla="*/ 209 w 94"/>
                    <a:gd name="T63" fmla="*/ 128 h 84"/>
                    <a:gd name="T64" fmla="*/ 212 w 94"/>
                    <a:gd name="T65" fmla="*/ 109 h 84"/>
                    <a:gd name="T66" fmla="*/ 244 w 94"/>
                    <a:gd name="T67" fmla="*/ 96 h 84"/>
                    <a:gd name="T68" fmla="*/ 241 w 94"/>
                    <a:gd name="T69" fmla="*/ 83 h 84"/>
                    <a:gd name="T70" fmla="*/ 244 w 94"/>
                    <a:gd name="T71" fmla="*/ 64 h 84"/>
                    <a:gd name="T72" fmla="*/ 247 w 94"/>
                    <a:gd name="T73" fmla="*/ 40 h 8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4" h="84">
                      <a:moveTo>
                        <a:pt x="92" y="15"/>
                      </a:moveTo>
                      <a:cubicBezTo>
                        <a:pt x="89" y="12"/>
                        <a:pt x="88" y="16"/>
                        <a:pt x="85" y="16"/>
                      </a:cubicBezTo>
                      <a:cubicBezTo>
                        <a:pt x="82" y="16"/>
                        <a:pt x="82" y="11"/>
                        <a:pt x="78" y="9"/>
                      </a:cubicBezTo>
                      <a:cubicBezTo>
                        <a:pt x="74" y="6"/>
                        <a:pt x="74" y="10"/>
                        <a:pt x="71" y="11"/>
                      </a:cubicBezTo>
                      <a:cubicBezTo>
                        <a:pt x="68" y="11"/>
                        <a:pt x="65" y="13"/>
                        <a:pt x="64" y="9"/>
                      </a:cubicBezTo>
                      <a:cubicBezTo>
                        <a:pt x="63" y="5"/>
                        <a:pt x="61" y="4"/>
                        <a:pt x="58" y="4"/>
                      </a:cubicBezTo>
                      <a:cubicBezTo>
                        <a:pt x="54" y="4"/>
                        <a:pt x="51" y="8"/>
                        <a:pt x="46" y="11"/>
                      </a:cubicBezTo>
                      <a:cubicBezTo>
                        <a:pt x="40" y="13"/>
                        <a:pt x="40" y="11"/>
                        <a:pt x="37" y="6"/>
                      </a:cubicBezTo>
                      <a:cubicBezTo>
                        <a:pt x="36" y="4"/>
                        <a:pt x="34" y="2"/>
                        <a:pt x="31" y="0"/>
                      </a:cubicBezTo>
                      <a:cubicBezTo>
                        <a:pt x="30" y="1"/>
                        <a:pt x="29" y="2"/>
                        <a:pt x="26" y="2"/>
                      </a:cubicBezTo>
                      <a:cubicBezTo>
                        <a:pt x="21" y="2"/>
                        <a:pt x="17" y="4"/>
                        <a:pt x="21" y="6"/>
                      </a:cubicBezTo>
                      <a:cubicBezTo>
                        <a:pt x="25" y="8"/>
                        <a:pt x="27" y="9"/>
                        <a:pt x="23" y="13"/>
                      </a:cubicBezTo>
                      <a:cubicBezTo>
                        <a:pt x="19" y="17"/>
                        <a:pt x="12" y="22"/>
                        <a:pt x="12" y="22"/>
                      </a:cubicBezTo>
                      <a:cubicBezTo>
                        <a:pt x="12" y="22"/>
                        <a:pt x="7" y="29"/>
                        <a:pt x="8" y="34"/>
                      </a:cubicBezTo>
                      <a:cubicBezTo>
                        <a:pt x="9" y="40"/>
                        <a:pt x="7" y="48"/>
                        <a:pt x="5" y="50"/>
                      </a:cubicBezTo>
                      <a:cubicBezTo>
                        <a:pt x="4" y="50"/>
                        <a:pt x="2" y="52"/>
                        <a:pt x="0" y="55"/>
                      </a:cubicBezTo>
                      <a:cubicBezTo>
                        <a:pt x="2" y="57"/>
                        <a:pt x="2" y="60"/>
                        <a:pt x="4" y="62"/>
                      </a:cubicBezTo>
                      <a:cubicBezTo>
                        <a:pt x="7" y="66"/>
                        <a:pt x="5" y="64"/>
                        <a:pt x="11" y="64"/>
                      </a:cubicBezTo>
                      <a:cubicBezTo>
                        <a:pt x="17" y="65"/>
                        <a:pt x="16" y="60"/>
                        <a:pt x="17" y="65"/>
                      </a:cubicBezTo>
                      <a:cubicBezTo>
                        <a:pt x="17" y="69"/>
                        <a:pt x="14" y="74"/>
                        <a:pt x="15" y="82"/>
                      </a:cubicBezTo>
                      <a:cubicBezTo>
                        <a:pt x="15" y="82"/>
                        <a:pt x="15" y="82"/>
                        <a:pt x="15" y="81"/>
                      </a:cubicBezTo>
                      <a:cubicBezTo>
                        <a:pt x="15" y="80"/>
                        <a:pt x="22" y="81"/>
                        <a:pt x="24" y="81"/>
                      </a:cubicBezTo>
                      <a:cubicBezTo>
                        <a:pt x="26" y="81"/>
                        <a:pt x="28" y="79"/>
                        <a:pt x="31" y="80"/>
                      </a:cubicBezTo>
                      <a:cubicBezTo>
                        <a:pt x="34" y="81"/>
                        <a:pt x="36" y="84"/>
                        <a:pt x="39" y="82"/>
                      </a:cubicBezTo>
                      <a:cubicBezTo>
                        <a:pt x="41" y="80"/>
                        <a:pt x="42" y="77"/>
                        <a:pt x="44" y="76"/>
                      </a:cubicBezTo>
                      <a:cubicBezTo>
                        <a:pt x="46" y="75"/>
                        <a:pt x="52" y="72"/>
                        <a:pt x="53" y="72"/>
                      </a:cubicBezTo>
                      <a:cubicBezTo>
                        <a:pt x="55" y="72"/>
                        <a:pt x="64" y="73"/>
                        <a:pt x="64" y="73"/>
                      </a:cubicBezTo>
                      <a:cubicBezTo>
                        <a:pt x="67" y="68"/>
                        <a:pt x="67" y="68"/>
                        <a:pt x="67" y="68"/>
                      </a:cubicBezTo>
                      <a:cubicBezTo>
                        <a:pt x="67" y="68"/>
                        <a:pt x="70" y="65"/>
                        <a:pt x="73" y="66"/>
                      </a:cubicBezTo>
                      <a:cubicBezTo>
                        <a:pt x="77" y="67"/>
                        <a:pt x="81" y="67"/>
                        <a:pt x="82" y="63"/>
                      </a:cubicBezTo>
                      <a:cubicBezTo>
                        <a:pt x="84" y="59"/>
                        <a:pt x="84" y="53"/>
                        <a:pt x="83" y="52"/>
                      </a:cubicBezTo>
                      <a:cubicBezTo>
                        <a:pt x="82" y="51"/>
                        <a:pt x="78" y="51"/>
                        <a:pt x="78" y="48"/>
                      </a:cubicBezTo>
                      <a:cubicBezTo>
                        <a:pt x="78" y="45"/>
                        <a:pt x="77" y="42"/>
                        <a:pt x="79" y="41"/>
                      </a:cubicBezTo>
                      <a:cubicBezTo>
                        <a:pt x="81" y="39"/>
                        <a:pt x="91" y="37"/>
                        <a:pt x="91" y="36"/>
                      </a:cubicBezTo>
                      <a:cubicBezTo>
                        <a:pt x="91" y="35"/>
                        <a:pt x="90" y="31"/>
                        <a:pt x="90" y="31"/>
                      </a:cubicBezTo>
                      <a:cubicBezTo>
                        <a:pt x="90" y="31"/>
                        <a:pt x="90" y="27"/>
                        <a:pt x="91" y="24"/>
                      </a:cubicBezTo>
                      <a:cubicBezTo>
                        <a:pt x="91" y="19"/>
                        <a:pt x="94" y="17"/>
                        <a:pt x="92" y="15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498" name="Freeform 82">
                  <a:extLst>
                    <a:ext uri="{FF2B5EF4-FFF2-40B4-BE49-F238E27FC236}">
                      <a16:creationId xmlns:a16="http://schemas.microsoft.com/office/drawing/2014/main" id="{38CFEBB8-1272-42E7-9AB1-473E6A9036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8370" y="4491184"/>
                  <a:ext cx="617053" cy="584682"/>
                </a:xfrm>
                <a:custGeom>
                  <a:avLst/>
                  <a:gdLst>
                    <a:gd name="T0" fmla="*/ 340 w 127"/>
                    <a:gd name="T1" fmla="*/ 126 h 116"/>
                    <a:gd name="T2" fmla="*/ 324 w 127"/>
                    <a:gd name="T3" fmla="*/ 123 h 116"/>
                    <a:gd name="T4" fmla="*/ 305 w 127"/>
                    <a:gd name="T5" fmla="*/ 118 h 116"/>
                    <a:gd name="T6" fmla="*/ 281 w 127"/>
                    <a:gd name="T7" fmla="*/ 86 h 116"/>
                    <a:gd name="T8" fmla="*/ 268 w 127"/>
                    <a:gd name="T9" fmla="*/ 94 h 116"/>
                    <a:gd name="T10" fmla="*/ 252 w 127"/>
                    <a:gd name="T11" fmla="*/ 102 h 116"/>
                    <a:gd name="T12" fmla="*/ 244 w 127"/>
                    <a:gd name="T13" fmla="*/ 83 h 116"/>
                    <a:gd name="T14" fmla="*/ 217 w 127"/>
                    <a:gd name="T15" fmla="*/ 64 h 116"/>
                    <a:gd name="T16" fmla="*/ 193 w 127"/>
                    <a:gd name="T17" fmla="*/ 40 h 116"/>
                    <a:gd name="T18" fmla="*/ 158 w 127"/>
                    <a:gd name="T19" fmla="*/ 37 h 116"/>
                    <a:gd name="T20" fmla="*/ 115 w 127"/>
                    <a:gd name="T21" fmla="*/ 27 h 116"/>
                    <a:gd name="T22" fmla="*/ 99 w 127"/>
                    <a:gd name="T23" fmla="*/ 3 h 116"/>
                    <a:gd name="T24" fmla="*/ 67 w 127"/>
                    <a:gd name="T25" fmla="*/ 16 h 116"/>
                    <a:gd name="T26" fmla="*/ 64 w 127"/>
                    <a:gd name="T27" fmla="*/ 29 h 116"/>
                    <a:gd name="T28" fmla="*/ 54 w 127"/>
                    <a:gd name="T29" fmla="*/ 64 h 116"/>
                    <a:gd name="T30" fmla="*/ 48 w 127"/>
                    <a:gd name="T31" fmla="*/ 99 h 116"/>
                    <a:gd name="T32" fmla="*/ 46 w 127"/>
                    <a:gd name="T33" fmla="*/ 128 h 116"/>
                    <a:gd name="T34" fmla="*/ 35 w 127"/>
                    <a:gd name="T35" fmla="*/ 158 h 116"/>
                    <a:gd name="T36" fmla="*/ 32 w 127"/>
                    <a:gd name="T37" fmla="*/ 192 h 116"/>
                    <a:gd name="T38" fmla="*/ 27 w 127"/>
                    <a:gd name="T39" fmla="*/ 208 h 116"/>
                    <a:gd name="T40" fmla="*/ 16 w 127"/>
                    <a:gd name="T41" fmla="*/ 238 h 116"/>
                    <a:gd name="T42" fmla="*/ 16 w 127"/>
                    <a:gd name="T43" fmla="*/ 265 h 116"/>
                    <a:gd name="T44" fmla="*/ 0 w 127"/>
                    <a:gd name="T45" fmla="*/ 289 h 116"/>
                    <a:gd name="T46" fmla="*/ 35 w 127"/>
                    <a:gd name="T47" fmla="*/ 297 h 116"/>
                    <a:gd name="T48" fmla="*/ 78 w 127"/>
                    <a:gd name="T49" fmla="*/ 297 h 116"/>
                    <a:gd name="T50" fmla="*/ 99 w 127"/>
                    <a:gd name="T51" fmla="*/ 299 h 116"/>
                    <a:gd name="T52" fmla="*/ 134 w 127"/>
                    <a:gd name="T53" fmla="*/ 289 h 116"/>
                    <a:gd name="T54" fmla="*/ 185 w 127"/>
                    <a:gd name="T55" fmla="*/ 294 h 116"/>
                    <a:gd name="T56" fmla="*/ 214 w 127"/>
                    <a:gd name="T57" fmla="*/ 291 h 116"/>
                    <a:gd name="T58" fmla="*/ 244 w 127"/>
                    <a:gd name="T59" fmla="*/ 294 h 116"/>
                    <a:gd name="T60" fmla="*/ 270 w 127"/>
                    <a:gd name="T61" fmla="*/ 273 h 116"/>
                    <a:gd name="T62" fmla="*/ 268 w 127"/>
                    <a:gd name="T63" fmla="*/ 267 h 116"/>
                    <a:gd name="T64" fmla="*/ 265 w 127"/>
                    <a:gd name="T65" fmla="*/ 243 h 116"/>
                    <a:gd name="T66" fmla="*/ 273 w 127"/>
                    <a:gd name="T67" fmla="*/ 216 h 116"/>
                    <a:gd name="T68" fmla="*/ 257 w 127"/>
                    <a:gd name="T69" fmla="*/ 184 h 116"/>
                    <a:gd name="T70" fmla="*/ 294 w 127"/>
                    <a:gd name="T71" fmla="*/ 174 h 116"/>
                    <a:gd name="T72" fmla="*/ 313 w 127"/>
                    <a:gd name="T73" fmla="*/ 174 h 116"/>
                    <a:gd name="T74" fmla="*/ 324 w 127"/>
                    <a:gd name="T75" fmla="*/ 192 h 116"/>
                    <a:gd name="T76" fmla="*/ 335 w 127"/>
                    <a:gd name="T77" fmla="*/ 174 h 116"/>
                    <a:gd name="T78" fmla="*/ 340 w 127"/>
                    <a:gd name="T79" fmla="*/ 126 h 11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27" h="116">
                      <a:moveTo>
                        <a:pt x="127" y="47"/>
                      </a:moveTo>
                      <a:cubicBezTo>
                        <a:pt x="126" y="42"/>
                        <a:pt x="127" y="47"/>
                        <a:pt x="121" y="46"/>
                      </a:cubicBezTo>
                      <a:cubicBezTo>
                        <a:pt x="115" y="46"/>
                        <a:pt x="117" y="48"/>
                        <a:pt x="114" y="44"/>
                      </a:cubicBezTo>
                      <a:cubicBezTo>
                        <a:pt x="111" y="40"/>
                        <a:pt x="111" y="35"/>
                        <a:pt x="105" y="32"/>
                      </a:cubicBezTo>
                      <a:cubicBezTo>
                        <a:pt x="100" y="29"/>
                        <a:pt x="102" y="33"/>
                        <a:pt x="100" y="35"/>
                      </a:cubicBezTo>
                      <a:cubicBezTo>
                        <a:pt x="97" y="37"/>
                        <a:pt x="97" y="38"/>
                        <a:pt x="94" y="38"/>
                      </a:cubicBezTo>
                      <a:cubicBezTo>
                        <a:pt x="91" y="37"/>
                        <a:pt x="93" y="35"/>
                        <a:pt x="91" y="31"/>
                      </a:cubicBezTo>
                      <a:cubicBezTo>
                        <a:pt x="88" y="27"/>
                        <a:pt x="85" y="26"/>
                        <a:pt x="81" y="24"/>
                      </a:cubicBezTo>
                      <a:cubicBezTo>
                        <a:pt x="77" y="22"/>
                        <a:pt x="74" y="19"/>
                        <a:pt x="72" y="15"/>
                      </a:cubicBezTo>
                      <a:cubicBezTo>
                        <a:pt x="70" y="10"/>
                        <a:pt x="67" y="13"/>
                        <a:pt x="59" y="14"/>
                      </a:cubicBezTo>
                      <a:cubicBezTo>
                        <a:pt x="51" y="15"/>
                        <a:pt x="49" y="13"/>
                        <a:pt x="43" y="10"/>
                      </a:cubicBezTo>
                      <a:cubicBezTo>
                        <a:pt x="37" y="6"/>
                        <a:pt x="42" y="4"/>
                        <a:pt x="37" y="1"/>
                      </a:cubicBezTo>
                      <a:cubicBezTo>
                        <a:pt x="35" y="0"/>
                        <a:pt x="30" y="3"/>
                        <a:pt x="25" y="6"/>
                      </a:cubicBezTo>
                      <a:cubicBezTo>
                        <a:pt x="24" y="8"/>
                        <a:pt x="24" y="9"/>
                        <a:pt x="24" y="11"/>
                      </a:cubicBezTo>
                      <a:cubicBezTo>
                        <a:pt x="23" y="13"/>
                        <a:pt x="22" y="16"/>
                        <a:pt x="20" y="24"/>
                      </a:cubicBezTo>
                      <a:cubicBezTo>
                        <a:pt x="18" y="32"/>
                        <a:pt x="18" y="31"/>
                        <a:pt x="18" y="37"/>
                      </a:cubicBezTo>
                      <a:cubicBezTo>
                        <a:pt x="19" y="44"/>
                        <a:pt x="20" y="43"/>
                        <a:pt x="17" y="48"/>
                      </a:cubicBezTo>
                      <a:cubicBezTo>
                        <a:pt x="13" y="53"/>
                        <a:pt x="12" y="54"/>
                        <a:pt x="13" y="59"/>
                      </a:cubicBezTo>
                      <a:cubicBezTo>
                        <a:pt x="14" y="64"/>
                        <a:pt x="13" y="66"/>
                        <a:pt x="12" y="72"/>
                      </a:cubicBezTo>
                      <a:cubicBezTo>
                        <a:pt x="11" y="77"/>
                        <a:pt x="10" y="74"/>
                        <a:pt x="10" y="78"/>
                      </a:cubicBezTo>
                      <a:cubicBezTo>
                        <a:pt x="10" y="83"/>
                        <a:pt x="8" y="86"/>
                        <a:pt x="6" y="89"/>
                      </a:cubicBezTo>
                      <a:cubicBezTo>
                        <a:pt x="5" y="93"/>
                        <a:pt x="8" y="92"/>
                        <a:pt x="6" y="99"/>
                      </a:cubicBezTo>
                      <a:cubicBezTo>
                        <a:pt x="4" y="104"/>
                        <a:pt x="1" y="106"/>
                        <a:pt x="0" y="108"/>
                      </a:cubicBezTo>
                      <a:cubicBezTo>
                        <a:pt x="4" y="110"/>
                        <a:pt x="9" y="111"/>
                        <a:pt x="13" y="111"/>
                      </a:cubicBezTo>
                      <a:cubicBezTo>
                        <a:pt x="21" y="112"/>
                        <a:pt x="26" y="108"/>
                        <a:pt x="29" y="111"/>
                      </a:cubicBezTo>
                      <a:cubicBezTo>
                        <a:pt x="32" y="113"/>
                        <a:pt x="32" y="116"/>
                        <a:pt x="37" y="112"/>
                      </a:cubicBezTo>
                      <a:cubicBezTo>
                        <a:pt x="41" y="108"/>
                        <a:pt x="44" y="106"/>
                        <a:pt x="50" y="108"/>
                      </a:cubicBezTo>
                      <a:cubicBezTo>
                        <a:pt x="56" y="109"/>
                        <a:pt x="67" y="109"/>
                        <a:pt x="69" y="110"/>
                      </a:cubicBezTo>
                      <a:cubicBezTo>
                        <a:pt x="71" y="110"/>
                        <a:pt x="75" y="106"/>
                        <a:pt x="80" y="109"/>
                      </a:cubicBezTo>
                      <a:cubicBezTo>
                        <a:pt x="85" y="112"/>
                        <a:pt x="90" y="111"/>
                        <a:pt x="91" y="110"/>
                      </a:cubicBezTo>
                      <a:cubicBezTo>
                        <a:pt x="92" y="108"/>
                        <a:pt x="95" y="105"/>
                        <a:pt x="101" y="102"/>
                      </a:cubicBezTo>
                      <a:cubicBezTo>
                        <a:pt x="101" y="101"/>
                        <a:pt x="100" y="101"/>
                        <a:pt x="100" y="100"/>
                      </a:cubicBezTo>
                      <a:cubicBezTo>
                        <a:pt x="100" y="97"/>
                        <a:pt x="98" y="95"/>
                        <a:pt x="99" y="91"/>
                      </a:cubicBezTo>
                      <a:cubicBezTo>
                        <a:pt x="100" y="87"/>
                        <a:pt x="102" y="83"/>
                        <a:pt x="102" y="81"/>
                      </a:cubicBezTo>
                      <a:cubicBezTo>
                        <a:pt x="102" y="79"/>
                        <a:pt x="96" y="69"/>
                        <a:pt x="96" y="69"/>
                      </a:cubicBezTo>
                      <a:cubicBezTo>
                        <a:pt x="96" y="69"/>
                        <a:pt x="108" y="65"/>
                        <a:pt x="110" y="65"/>
                      </a:cubicBezTo>
                      <a:cubicBezTo>
                        <a:pt x="111" y="65"/>
                        <a:pt x="116" y="63"/>
                        <a:pt x="117" y="65"/>
                      </a:cubicBezTo>
                      <a:cubicBezTo>
                        <a:pt x="118" y="66"/>
                        <a:pt x="118" y="76"/>
                        <a:pt x="121" y="72"/>
                      </a:cubicBezTo>
                      <a:cubicBezTo>
                        <a:pt x="124" y="70"/>
                        <a:pt x="125" y="66"/>
                        <a:pt x="125" y="65"/>
                      </a:cubicBezTo>
                      <a:cubicBezTo>
                        <a:pt x="123" y="56"/>
                        <a:pt x="127" y="51"/>
                        <a:pt x="127" y="47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9" name="Freeform 83">
                  <a:extLst>
                    <a:ext uri="{FF2B5EF4-FFF2-40B4-BE49-F238E27FC236}">
                      <a16:creationId xmlns:a16="http://schemas.microsoft.com/office/drawing/2014/main" id="{CBE920D6-9D5F-415A-99E7-AB267596C2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12254" y="5006082"/>
                  <a:ext cx="709611" cy="447000"/>
                </a:xfrm>
                <a:custGeom>
                  <a:avLst/>
                  <a:gdLst>
                    <a:gd name="T0" fmla="*/ 388 w 146"/>
                    <a:gd name="T1" fmla="*/ 72 h 89"/>
                    <a:gd name="T2" fmla="*/ 386 w 146"/>
                    <a:gd name="T3" fmla="*/ 53 h 89"/>
                    <a:gd name="T4" fmla="*/ 383 w 146"/>
                    <a:gd name="T5" fmla="*/ 37 h 89"/>
                    <a:gd name="T6" fmla="*/ 354 w 146"/>
                    <a:gd name="T7" fmla="*/ 16 h 89"/>
                    <a:gd name="T8" fmla="*/ 345 w 146"/>
                    <a:gd name="T9" fmla="*/ 0 h 89"/>
                    <a:gd name="T10" fmla="*/ 319 w 146"/>
                    <a:gd name="T11" fmla="*/ 21 h 89"/>
                    <a:gd name="T12" fmla="*/ 289 w 146"/>
                    <a:gd name="T13" fmla="*/ 19 h 89"/>
                    <a:gd name="T14" fmla="*/ 260 w 146"/>
                    <a:gd name="T15" fmla="*/ 21 h 89"/>
                    <a:gd name="T16" fmla="*/ 209 w 146"/>
                    <a:gd name="T17" fmla="*/ 16 h 89"/>
                    <a:gd name="T18" fmla="*/ 174 w 146"/>
                    <a:gd name="T19" fmla="*/ 27 h 89"/>
                    <a:gd name="T20" fmla="*/ 153 w 146"/>
                    <a:gd name="T21" fmla="*/ 24 h 89"/>
                    <a:gd name="T22" fmla="*/ 110 w 146"/>
                    <a:gd name="T23" fmla="*/ 24 h 89"/>
                    <a:gd name="T24" fmla="*/ 75 w 146"/>
                    <a:gd name="T25" fmla="*/ 16 h 89"/>
                    <a:gd name="T26" fmla="*/ 72 w 146"/>
                    <a:gd name="T27" fmla="*/ 21 h 89"/>
                    <a:gd name="T28" fmla="*/ 62 w 146"/>
                    <a:gd name="T29" fmla="*/ 43 h 89"/>
                    <a:gd name="T30" fmla="*/ 37 w 146"/>
                    <a:gd name="T31" fmla="*/ 64 h 89"/>
                    <a:gd name="T32" fmla="*/ 16 w 146"/>
                    <a:gd name="T33" fmla="*/ 61 h 89"/>
                    <a:gd name="T34" fmla="*/ 13 w 146"/>
                    <a:gd name="T35" fmla="*/ 80 h 89"/>
                    <a:gd name="T36" fmla="*/ 40 w 146"/>
                    <a:gd name="T37" fmla="*/ 85 h 89"/>
                    <a:gd name="T38" fmla="*/ 48 w 146"/>
                    <a:gd name="T39" fmla="*/ 93 h 89"/>
                    <a:gd name="T40" fmla="*/ 64 w 146"/>
                    <a:gd name="T41" fmla="*/ 85 h 89"/>
                    <a:gd name="T42" fmla="*/ 83 w 146"/>
                    <a:gd name="T43" fmla="*/ 91 h 89"/>
                    <a:gd name="T44" fmla="*/ 88 w 146"/>
                    <a:gd name="T45" fmla="*/ 109 h 89"/>
                    <a:gd name="T46" fmla="*/ 83 w 146"/>
                    <a:gd name="T47" fmla="*/ 128 h 89"/>
                    <a:gd name="T48" fmla="*/ 80 w 146"/>
                    <a:gd name="T49" fmla="*/ 157 h 89"/>
                    <a:gd name="T50" fmla="*/ 94 w 146"/>
                    <a:gd name="T51" fmla="*/ 157 h 89"/>
                    <a:gd name="T52" fmla="*/ 102 w 146"/>
                    <a:gd name="T53" fmla="*/ 141 h 89"/>
                    <a:gd name="T54" fmla="*/ 110 w 146"/>
                    <a:gd name="T55" fmla="*/ 144 h 89"/>
                    <a:gd name="T56" fmla="*/ 129 w 146"/>
                    <a:gd name="T57" fmla="*/ 162 h 89"/>
                    <a:gd name="T58" fmla="*/ 158 w 146"/>
                    <a:gd name="T59" fmla="*/ 178 h 89"/>
                    <a:gd name="T60" fmla="*/ 177 w 146"/>
                    <a:gd name="T61" fmla="*/ 189 h 89"/>
                    <a:gd name="T62" fmla="*/ 214 w 146"/>
                    <a:gd name="T63" fmla="*/ 194 h 89"/>
                    <a:gd name="T64" fmla="*/ 230 w 146"/>
                    <a:gd name="T65" fmla="*/ 197 h 89"/>
                    <a:gd name="T66" fmla="*/ 244 w 146"/>
                    <a:gd name="T67" fmla="*/ 210 h 89"/>
                    <a:gd name="T68" fmla="*/ 257 w 146"/>
                    <a:gd name="T69" fmla="*/ 221 h 89"/>
                    <a:gd name="T70" fmla="*/ 276 w 146"/>
                    <a:gd name="T71" fmla="*/ 232 h 89"/>
                    <a:gd name="T72" fmla="*/ 316 w 146"/>
                    <a:gd name="T73" fmla="*/ 221 h 89"/>
                    <a:gd name="T74" fmla="*/ 321 w 146"/>
                    <a:gd name="T75" fmla="*/ 208 h 89"/>
                    <a:gd name="T76" fmla="*/ 324 w 146"/>
                    <a:gd name="T77" fmla="*/ 181 h 89"/>
                    <a:gd name="T78" fmla="*/ 343 w 146"/>
                    <a:gd name="T79" fmla="*/ 162 h 89"/>
                    <a:gd name="T80" fmla="*/ 356 w 146"/>
                    <a:gd name="T81" fmla="*/ 133 h 89"/>
                    <a:gd name="T82" fmla="*/ 378 w 146"/>
                    <a:gd name="T83" fmla="*/ 112 h 89"/>
                    <a:gd name="T84" fmla="*/ 378 w 146"/>
                    <a:gd name="T85" fmla="*/ 96 h 89"/>
                    <a:gd name="T86" fmla="*/ 388 w 146"/>
                    <a:gd name="T87" fmla="*/ 88 h 89"/>
                    <a:gd name="T88" fmla="*/ 388 w 146"/>
                    <a:gd name="T89" fmla="*/ 72 h 89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0" t="0" r="r" b="b"/>
                  <a:pathLst>
                    <a:path w="146" h="89">
                      <a:moveTo>
                        <a:pt x="145" y="27"/>
                      </a:moveTo>
                      <a:cubicBezTo>
                        <a:pt x="145" y="24"/>
                        <a:pt x="145" y="22"/>
                        <a:pt x="144" y="20"/>
                      </a:cubicBezTo>
                      <a:cubicBezTo>
                        <a:pt x="142" y="17"/>
                        <a:pt x="144" y="15"/>
                        <a:pt x="143" y="14"/>
                      </a:cubicBezTo>
                      <a:cubicBezTo>
                        <a:pt x="143" y="12"/>
                        <a:pt x="134" y="9"/>
                        <a:pt x="132" y="6"/>
                      </a:cubicBezTo>
                      <a:cubicBezTo>
                        <a:pt x="131" y="4"/>
                        <a:pt x="130" y="2"/>
                        <a:pt x="129" y="0"/>
                      </a:cubicBezTo>
                      <a:cubicBezTo>
                        <a:pt x="123" y="3"/>
                        <a:pt x="120" y="6"/>
                        <a:pt x="119" y="8"/>
                      </a:cubicBezTo>
                      <a:cubicBezTo>
                        <a:pt x="118" y="9"/>
                        <a:pt x="113" y="10"/>
                        <a:pt x="108" y="7"/>
                      </a:cubicBezTo>
                      <a:cubicBezTo>
                        <a:pt x="103" y="4"/>
                        <a:pt x="99" y="8"/>
                        <a:pt x="97" y="8"/>
                      </a:cubicBezTo>
                      <a:cubicBezTo>
                        <a:pt x="95" y="7"/>
                        <a:pt x="84" y="7"/>
                        <a:pt x="78" y="6"/>
                      </a:cubicBezTo>
                      <a:cubicBezTo>
                        <a:pt x="72" y="4"/>
                        <a:pt x="69" y="6"/>
                        <a:pt x="65" y="10"/>
                      </a:cubicBezTo>
                      <a:cubicBezTo>
                        <a:pt x="60" y="14"/>
                        <a:pt x="60" y="11"/>
                        <a:pt x="57" y="9"/>
                      </a:cubicBezTo>
                      <a:cubicBezTo>
                        <a:pt x="54" y="6"/>
                        <a:pt x="49" y="10"/>
                        <a:pt x="41" y="9"/>
                      </a:cubicBezTo>
                      <a:cubicBezTo>
                        <a:pt x="37" y="9"/>
                        <a:pt x="32" y="8"/>
                        <a:pt x="28" y="6"/>
                      </a:cubicBezTo>
                      <a:cubicBezTo>
                        <a:pt x="28" y="7"/>
                        <a:pt x="28" y="7"/>
                        <a:pt x="27" y="8"/>
                      </a:cubicBezTo>
                      <a:cubicBezTo>
                        <a:pt x="26" y="10"/>
                        <a:pt x="27" y="12"/>
                        <a:pt x="23" y="16"/>
                      </a:cubicBezTo>
                      <a:cubicBezTo>
                        <a:pt x="19" y="19"/>
                        <a:pt x="19" y="24"/>
                        <a:pt x="14" y="24"/>
                      </a:cubicBezTo>
                      <a:cubicBezTo>
                        <a:pt x="10" y="24"/>
                        <a:pt x="9" y="19"/>
                        <a:pt x="6" y="23"/>
                      </a:cubicBezTo>
                      <a:cubicBezTo>
                        <a:pt x="3" y="27"/>
                        <a:pt x="0" y="31"/>
                        <a:pt x="5" y="30"/>
                      </a:cubicBezTo>
                      <a:cubicBezTo>
                        <a:pt x="9" y="30"/>
                        <a:pt x="14" y="30"/>
                        <a:pt x="15" y="32"/>
                      </a:cubicBezTo>
                      <a:cubicBezTo>
                        <a:pt x="15" y="35"/>
                        <a:pt x="15" y="37"/>
                        <a:pt x="18" y="35"/>
                      </a:cubicBezTo>
                      <a:cubicBezTo>
                        <a:pt x="20" y="33"/>
                        <a:pt x="21" y="31"/>
                        <a:pt x="24" y="32"/>
                      </a:cubicBezTo>
                      <a:cubicBezTo>
                        <a:pt x="26" y="34"/>
                        <a:pt x="28" y="33"/>
                        <a:pt x="31" y="34"/>
                      </a:cubicBezTo>
                      <a:cubicBezTo>
                        <a:pt x="33" y="35"/>
                        <a:pt x="35" y="38"/>
                        <a:pt x="33" y="41"/>
                      </a:cubicBezTo>
                      <a:cubicBezTo>
                        <a:pt x="31" y="43"/>
                        <a:pt x="31" y="46"/>
                        <a:pt x="31" y="48"/>
                      </a:cubicBezTo>
                      <a:cubicBezTo>
                        <a:pt x="30" y="50"/>
                        <a:pt x="29" y="56"/>
                        <a:pt x="30" y="59"/>
                      </a:cubicBezTo>
                      <a:cubicBezTo>
                        <a:pt x="30" y="59"/>
                        <a:pt x="33" y="60"/>
                        <a:pt x="35" y="59"/>
                      </a:cubicBezTo>
                      <a:cubicBezTo>
                        <a:pt x="36" y="57"/>
                        <a:pt x="36" y="53"/>
                        <a:pt x="38" y="53"/>
                      </a:cubicBezTo>
                      <a:cubicBezTo>
                        <a:pt x="40" y="52"/>
                        <a:pt x="40" y="50"/>
                        <a:pt x="41" y="54"/>
                      </a:cubicBezTo>
                      <a:cubicBezTo>
                        <a:pt x="43" y="58"/>
                        <a:pt x="45" y="59"/>
                        <a:pt x="48" y="61"/>
                      </a:cubicBezTo>
                      <a:cubicBezTo>
                        <a:pt x="51" y="63"/>
                        <a:pt x="56" y="65"/>
                        <a:pt x="59" y="67"/>
                      </a:cubicBezTo>
                      <a:cubicBezTo>
                        <a:pt x="62" y="69"/>
                        <a:pt x="63" y="71"/>
                        <a:pt x="66" y="71"/>
                      </a:cubicBezTo>
                      <a:cubicBezTo>
                        <a:pt x="69" y="70"/>
                        <a:pt x="78" y="72"/>
                        <a:pt x="80" y="73"/>
                      </a:cubicBezTo>
                      <a:cubicBezTo>
                        <a:pt x="82" y="73"/>
                        <a:pt x="85" y="71"/>
                        <a:pt x="86" y="74"/>
                      </a:cubicBezTo>
                      <a:cubicBezTo>
                        <a:pt x="88" y="77"/>
                        <a:pt x="89" y="75"/>
                        <a:pt x="91" y="79"/>
                      </a:cubicBezTo>
                      <a:cubicBezTo>
                        <a:pt x="93" y="83"/>
                        <a:pt x="94" y="83"/>
                        <a:pt x="96" y="83"/>
                      </a:cubicBezTo>
                      <a:cubicBezTo>
                        <a:pt x="97" y="84"/>
                        <a:pt x="101" y="86"/>
                        <a:pt x="103" y="87"/>
                      </a:cubicBezTo>
                      <a:cubicBezTo>
                        <a:pt x="106" y="88"/>
                        <a:pt x="113" y="89"/>
                        <a:pt x="118" y="83"/>
                      </a:cubicBezTo>
                      <a:cubicBezTo>
                        <a:pt x="118" y="83"/>
                        <a:pt x="119" y="79"/>
                        <a:pt x="120" y="78"/>
                      </a:cubicBezTo>
                      <a:cubicBezTo>
                        <a:pt x="120" y="77"/>
                        <a:pt x="121" y="70"/>
                        <a:pt x="121" y="68"/>
                      </a:cubicBezTo>
                      <a:cubicBezTo>
                        <a:pt x="122" y="66"/>
                        <a:pt x="124" y="63"/>
                        <a:pt x="128" y="61"/>
                      </a:cubicBezTo>
                      <a:cubicBezTo>
                        <a:pt x="131" y="59"/>
                        <a:pt x="132" y="53"/>
                        <a:pt x="133" y="50"/>
                      </a:cubicBezTo>
                      <a:cubicBezTo>
                        <a:pt x="134" y="48"/>
                        <a:pt x="140" y="44"/>
                        <a:pt x="141" y="42"/>
                      </a:cubicBezTo>
                      <a:cubicBezTo>
                        <a:pt x="142" y="41"/>
                        <a:pt x="141" y="36"/>
                        <a:pt x="141" y="36"/>
                      </a:cubicBezTo>
                      <a:cubicBezTo>
                        <a:pt x="145" y="33"/>
                        <a:pt x="145" y="33"/>
                        <a:pt x="145" y="33"/>
                      </a:cubicBezTo>
                      <a:cubicBezTo>
                        <a:pt x="145" y="33"/>
                        <a:pt x="146" y="30"/>
                        <a:pt x="145" y="27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0" name="Freeform 84">
                  <a:extLst>
                    <a:ext uri="{FF2B5EF4-FFF2-40B4-BE49-F238E27FC236}">
                      <a16:creationId xmlns:a16="http://schemas.microsoft.com/office/drawing/2014/main" id="{EA4ED326-D093-48E0-9DCF-156B602B0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5689" y="4240337"/>
                  <a:ext cx="435567" cy="473404"/>
                </a:xfrm>
                <a:custGeom>
                  <a:avLst/>
                  <a:gdLst>
                    <a:gd name="T0" fmla="*/ 168 w 90"/>
                    <a:gd name="T1" fmla="*/ 214 h 94"/>
                    <a:gd name="T2" fmla="*/ 171 w 90"/>
                    <a:gd name="T3" fmla="*/ 214 h 94"/>
                    <a:gd name="T4" fmla="*/ 179 w 90"/>
                    <a:gd name="T5" fmla="*/ 195 h 94"/>
                    <a:gd name="T6" fmla="*/ 176 w 90"/>
                    <a:gd name="T7" fmla="*/ 176 h 94"/>
                    <a:gd name="T8" fmla="*/ 189 w 90"/>
                    <a:gd name="T9" fmla="*/ 160 h 94"/>
                    <a:gd name="T10" fmla="*/ 216 w 90"/>
                    <a:gd name="T11" fmla="*/ 150 h 94"/>
                    <a:gd name="T12" fmla="*/ 235 w 90"/>
                    <a:gd name="T13" fmla="*/ 134 h 94"/>
                    <a:gd name="T14" fmla="*/ 235 w 90"/>
                    <a:gd name="T15" fmla="*/ 131 h 94"/>
                    <a:gd name="T16" fmla="*/ 232 w 90"/>
                    <a:gd name="T17" fmla="*/ 120 h 94"/>
                    <a:gd name="T18" fmla="*/ 240 w 90"/>
                    <a:gd name="T19" fmla="*/ 107 h 94"/>
                    <a:gd name="T20" fmla="*/ 235 w 90"/>
                    <a:gd name="T21" fmla="*/ 88 h 94"/>
                    <a:gd name="T22" fmla="*/ 224 w 90"/>
                    <a:gd name="T23" fmla="*/ 64 h 94"/>
                    <a:gd name="T24" fmla="*/ 224 w 90"/>
                    <a:gd name="T25" fmla="*/ 43 h 94"/>
                    <a:gd name="T26" fmla="*/ 224 w 90"/>
                    <a:gd name="T27" fmla="*/ 40 h 94"/>
                    <a:gd name="T28" fmla="*/ 147 w 90"/>
                    <a:gd name="T29" fmla="*/ 37 h 94"/>
                    <a:gd name="T30" fmla="*/ 147 w 90"/>
                    <a:gd name="T31" fmla="*/ 29 h 94"/>
                    <a:gd name="T32" fmla="*/ 139 w 90"/>
                    <a:gd name="T33" fmla="*/ 21 h 94"/>
                    <a:gd name="T34" fmla="*/ 123 w 90"/>
                    <a:gd name="T35" fmla="*/ 11 h 94"/>
                    <a:gd name="T36" fmla="*/ 115 w 90"/>
                    <a:gd name="T37" fmla="*/ 8 h 94"/>
                    <a:gd name="T38" fmla="*/ 91 w 90"/>
                    <a:gd name="T39" fmla="*/ 19 h 94"/>
                    <a:gd name="T40" fmla="*/ 80 w 90"/>
                    <a:gd name="T41" fmla="*/ 0 h 94"/>
                    <a:gd name="T42" fmla="*/ 83 w 90"/>
                    <a:gd name="T43" fmla="*/ 32 h 94"/>
                    <a:gd name="T44" fmla="*/ 72 w 90"/>
                    <a:gd name="T45" fmla="*/ 64 h 94"/>
                    <a:gd name="T46" fmla="*/ 48 w 90"/>
                    <a:gd name="T47" fmla="*/ 107 h 94"/>
                    <a:gd name="T48" fmla="*/ 24 w 90"/>
                    <a:gd name="T49" fmla="*/ 125 h 94"/>
                    <a:gd name="T50" fmla="*/ 8 w 90"/>
                    <a:gd name="T51" fmla="*/ 142 h 94"/>
                    <a:gd name="T52" fmla="*/ 0 w 90"/>
                    <a:gd name="T53" fmla="*/ 168 h 94"/>
                    <a:gd name="T54" fmla="*/ 3 w 90"/>
                    <a:gd name="T55" fmla="*/ 182 h 94"/>
                    <a:gd name="T56" fmla="*/ 3 w 90"/>
                    <a:gd name="T57" fmla="*/ 182 h 94"/>
                    <a:gd name="T58" fmla="*/ 8 w 90"/>
                    <a:gd name="T59" fmla="*/ 190 h 94"/>
                    <a:gd name="T60" fmla="*/ 21 w 90"/>
                    <a:gd name="T61" fmla="*/ 214 h 94"/>
                    <a:gd name="T62" fmla="*/ 40 w 90"/>
                    <a:gd name="T63" fmla="*/ 230 h 94"/>
                    <a:gd name="T64" fmla="*/ 53 w 90"/>
                    <a:gd name="T65" fmla="*/ 230 h 94"/>
                    <a:gd name="T66" fmla="*/ 67 w 90"/>
                    <a:gd name="T67" fmla="*/ 232 h 94"/>
                    <a:gd name="T68" fmla="*/ 67 w 90"/>
                    <a:gd name="T69" fmla="*/ 251 h 94"/>
                    <a:gd name="T70" fmla="*/ 115 w 90"/>
                    <a:gd name="T71" fmla="*/ 246 h 94"/>
                    <a:gd name="T72" fmla="*/ 125 w 90"/>
                    <a:gd name="T73" fmla="*/ 232 h 94"/>
                    <a:gd name="T74" fmla="*/ 136 w 90"/>
                    <a:gd name="T75" fmla="*/ 219 h 94"/>
                    <a:gd name="T76" fmla="*/ 152 w 90"/>
                    <a:gd name="T77" fmla="*/ 219 h 94"/>
                    <a:gd name="T78" fmla="*/ 168 w 90"/>
                    <a:gd name="T79" fmla="*/ 214 h 9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0" h="94">
                      <a:moveTo>
                        <a:pt x="63" y="80"/>
                      </a:moveTo>
                      <a:cubicBezTo>
                        <a:pt x="63" y="80"/>
                        <a:pt x="64" y="80"/>
                        <a:pt x="64" y="80"/>
                      </a:cubicBezTo>
                      <a:cubicBezTo>
                        <a:pt x="67" y="80"/>
                        <a:pt x="67" y="74"/>
                        <a:pt x="67" y="73"/>
                      </a:cubicBezTo>
                      <a:cubicBezTo>
                        <a:pt x="66" y="71"/>
                        <a:pt x="64" y="69"/>
                        <a:pt x="66" y="66"/>
                      </a:cubicBezTo>
                      <a:cubicBezTo>
                        <a:pt x="68" y="64"/>
                        <a:pt x="68" y="60"/>
                        <a:pt x="71" y="60"/>
                      </a:cubicBezTo>
                      <a:cubicBezTo>
                        <a:pt x="73" y="61"/>
                        <a:pt x="78" y="57"/>
                        <a:pt x="81" y="56"/>
                      </a:cubicBezTo>
                      <a:cubicBezTo>
                        <a:pt x="82" y="56"/>
                        <a:pt x="85" y="54"/>
                        <a:pt x="88" y="50"/>
                      </a:cubicBezTo>
                      <a:cubicBezTo>
                        <a:pt x="88" y="50"/>
                        <a:pt x="88" y="49"/>
                        <a:pt x="88" y="49"/>
                      </a:cubicBezTo>
                      <a:cubicBezTo>
                        <a:pt x="88" y="47"/>
                        <a:pt x="86" y="47"/>
                        <a:pt x="87" y="45"/>
                      </a:cubicBezTo>
                      <a:cubicBezTo>
                        <a:pt x="89" y="43"/>
                        <a:pt x="90" y="43"/>
                        <a:pt x="90" y="40"/>
                      </a:cubicBezTo>
                      <a:cubicBezTo>
                        <a:pt x="90" y="37"/>
                        <a:pt x="89" y="34"/>
                        <a:pt x="88" y="33"/>
                      </a:cubicBezTo>
                      <a:cubicBezTo>
                        <a:pt x="87" y="31"/>
                        <a:pt x="83" y="27"/>
                        <a:pt x="84" y="24"/>
                      </a:cubicBezTo>
                      <a:cubicBezTo>
                        <a:pt x="85" y="22"/>
                        <a:pt x="85" y="20"/>
                        <a:pt x="84" y="16"/>
                      </a:cubicBezTo>
                      <a:cubicBezTo>
                        <a:pt x="84" y="15"/>
                        <a:pt x="84" y="15"/>
                        <a:pt x="84" y="15"/>
                      </a:cubicBezTo>
                      <a:cubicBezTo>
                        <a:pt x="55" y="14"/>
                        <a:pt x="55" y="14"/>
                        <a:pt x="55" y="14"/>
                      </a:cubicBezTo>
                      <a:cubicBezTo>
                        <a:pt x="55" y="14"/>
                        <a:pt x="55" y="12"/>
                        <a:pt x="55" y="11"/>
                      </a:cubicBezTo>
                      <a:cubicBezTo>
                        <a:pt x="55" y="9"/>
                        <a:pt x="53" y="8"/>
                        <a:pt x="52" y="8"/>
                      </a:cubicBezTo>
                      <a:cubicBezTo>
                        <a:pt x="51" y="7"/>
                        <a:pt x="47" y="5"/>
                        <a:pt x="46" y="4"/>
                      </a:cubicBezTo>
                      <a:cubicBezTo>
                        <a:pt x="46" y="4"/>
                        <a:pt x="45" y="2"/>
                        <a:pt x="43" y="3"/>
                      </a:cubicBezTo>
                      <a:cubicBezTo>
                        <a:pt x="40" y="4"/>
                        <a:pt x="34" y="6"/>
                        <a:pt x="34" y="7"/>
                      </a:cubicBezTo>
                      <a:cubicBezTo>
                        <a:pt x="33" y="7"/>
                        <a:pt x="31" y="0"/>
                        <a:pt x="30" y="0"/>
                      </a:cubicBezTo>
                      <a:cubicBezTo>
                        <a:pt x="30" y="2"/>
                        <a:pt x="32" y="9"/>
                        <a:pt x="31" y="12"/>
                      </a:cubicBezTo>
                      <a:cubicBezTo>
                        <a:pt x="31" y="14"/>
                        <a:pt x="28" y="20"/>
                        <a:pt x="27" y="24"/>
                      </a:cubicBezTo>
                      <a:cubicBezTo>
                        <a:pt x="25" y="28"/>
                        <a:pt x="21" y="39"/>
                        <a:pt x="18" y="40"/>
                      </a:cubicBezTo>
                      <a:cubicBezTo>
                        <a:pt x="14" y="42"/>
                        <a:pt x="13" y="44"/>
                        <a:pt x="9" y="47"/>
                      </a:cubicBezTo>
                      <a:cubicBezTo>
                        <a:pt x="4" y="49"/>
                        <a:pt x="4" y="52"/>
                        <a:pt x="3" y="53"/>
                      </a:cubicBezTo>
                      <a:cubicBezTo>
                        <a:pt x="2" y="55"/>
                        <a:pt x="0" y="63"/>
                        <a:pt x="0" y="63"/>
                      </a:cubicBezTo>
                      <a:cubicBezTo>
                        <a:pt x="0" y="63"/>
                        <a:pt x="1" y="67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ubicBezTo>
                        <a:pt x="2" y="70"/>
                        <a:pt x="3" y="71"/>
                        <a:pt x="3" y="71"/>
                      </a:cubicBezTo>
                      <a:cubicBezTo>
                        <a:pt x="6" y="73"/>
                        <a:pt x="6" y="77"/>
                        <a:pt x="8" y="80"/>
                      </a:cubicBezTo>
                      <a:cubicBezTo>
                        <a:pt x="9" y="83"/>
                        <a:pt x="12" y="86"/>
                        <a:pt x="15" y="86"/>
                      </a:cubicBezTo>
                      <a:cubicBezTo>
                        <a:pt x="17" y="87"/>
                        <a:pt x="17" y="84"/>
                        <a:pt x="20" y="86"/>
                      </a:cubicBezTo>
                      <a:cubicBezTo>
                        <a:pt x="23" y="87"/>
                        <a:pt x="24" y="84"/>
                        <a:pt x="25" y="87"/>
                      </a:cubicBezTo>
                      <a:cubicBezTo>
                        <a:pt x="26" y="90"/>
                        <a:pt x="23" y="93"/>
                        <a:pt x="25" y="94"/>
                      </a:cubicBezTo>
                      <a:cubicBezTo>
                        <a:pt x="28" y="94"/>
                        <a:pt x="40" y="94"/>
                        <a:pt x="43" y="92"/>
                      </a:cubicBezTo>
                      <a:cubicBezTo>
                        <a:pt x="45" y="91"/>
                        <a:pt x="45" y="91"/>
                        <a:pt x="47" y="87"/>
                      </a:cubicBezTo>
                      <a:cubicBezTo>
                        <a:pt x="49" y="84"/>
                        <a:pt x="47" y="80"/>
                        <a:pt x="51" y="82"/>
                      </a:cubicBezTo>
                      <a:cubicBezTo>
                        <a:pt x="54" y="83"/>
                        <a:pt x="53" y="82"/>
                        <a:pt x="57" y="82"/>
                      </a:cubicBezTo>
                      <a:cubicBezTo>
                        <a:pt x="61" y="83"/>
                        <a:pt x="61" y="81"/>
                        <a:pt x="63" y="80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1" name="Freeform 85">
                  <a:extLst>
                    <a:ext uri="{FF2B5EF4-FFF2-40B4-BE49-F238E27FC236}">
                      <a16:creationId xmlns:a16="http://schemas.microsoft.com/office/drawing/2014/main" id="{1508D8B7-D339-4917-9E15-8D68E6F9BB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5689" y="4240337"/>
                  <a:ext cx="435567" cy="473404"/>
                </a:xfrm>
                <a:custGeom>
                  <a:avLst/>
                  <a:gdLst>
                    <a:gd name="T0" fmla="*/ 168 w 90"/>
                    <a:gd name="T1" fmla="*/ 214 h 94"/>
                    <a:gd name="T2" fmla="*/ 171 w 90"/>
                    <a:gd name="T3" fmla="*/ 214 h 94"/>
                    <a:gd name="T4" fmla="*/ 179 w 90"/>
                    <a:gd name="T5" fmla="*/ 195 h 94"/>
                    <a:gd name="T6" fmla="*/ 176 w 90"/>
                    <a:gd name="T7" fmla="*/ 176 h 94"/>
                    <a:gd name="T8" fmla="*/ 189 w 90"/>
                    <a:gd name="T9" fmla="*/ 160 h 94"/>
                    <a:gd name="T10" fmla="*/ 216 w 90"/>
                    <a:gd name="T11" fmla="*/ 150 h 94"/>
                    <a:gd name="T12" fmla="*/ 235 w 90"/>
                    <a:gd name="T13" fmla="*/ 134 h 94"/>
                    <a:gd name="T14" fmla="*/ 235 w 90"/>
                    <a:gd name="T15" fmla="*/ 131 h 94"/>
                    <a:gd name="T16" fmla="*/ 232 w 90"/>
                    <a:gd name="T17" fmla="*/ 120 h 94"/>
                    <a:gd name="T18" fmla="*/ 240 w 90"/>
                    <a:gd name="T19" fmla="*/ 107 h 94"/>
                    <a:gd name="T20" fmla="*/ 235 w 90"/>
                    <a:gd name="T21" fmla="*/ 88 h 94"/>
                    <a:gd name="T22" fmla="*/ 224 w 90"/>
                    <a:gd name="T23" fmla="*/ 64 h 94"/>
                    <a:gd name="T24" fmla="*/ 224 w 90"/>
                    <a:gd name="T25" fmla="*/ 43 h 94"/>
                    <a:gd name="T26" fmla="*/ 224 w 90"/>
                    <a:gd name="T27" fmla="*/ 40 h 94"/>
                    <a:gd name="T28" fmla="*/ 147 w 90"/>
                    <a:gd name="T29" fmla="*/ 37 h 94"/>
                    <a:gd name="T30" fmla="*/ 147 w 90"/>
                    <a:gd name="T31" fmla="*/ 29 h 94"/>
                    <a:gd name="T32" fmla="*/ 139 w 90"/>
                    <a:gd name="T33" fmla="*/ 21 h 94"/>
                    <a:gd name="T34" fmla="*/ 123 w 90"/>
                    <a:gd name="T35" fmla="*/ 11 h 94"/>
                    <a:gd name="T36" fmla="*/ 115 w 90"/>
                    <a:gd name="T37" fmla="*/ 8 h 94"/>
                    <a:gd name="T38" fmla="*/ 91 w 90"/>
                    <a:gd name="T39" fmla="*/ 19 h 94"/>
                    <a:gd name="T40" fmla="*/ 80 w 90"/>
                    <a:gd name="T41" fmla="*/ 0 h 94"/>
                    <a:gd name="T42" fmla="*/ 83 w 90"/>
                    <a:gd name="T43" fmla="*/ 32 h 94"/>
                    <a:gd name="T44" fmla="*/ 72 w 90"/>
                    <a:gd name="T45" fmla="*/ 64 h 94"/>
                    <a:gd name="T46" fmla="*/ 48 w 90"/>
                    <a:gd name="T47" fmla="*/ 107 h 94"/>
                    <a:gd name="T48" fmla="*/ 24 w 90"/>
                    <a:gd name="T49" fmla="*/ 125 h 94"/>
                    <a:gd name="T50" fmla="*/ 8 w 90"/>
                    <a:gd name="T51" fmla="*/ 142 h 94"/>
                    <a:gd name="T52" fmla="*/ 0 w 90"/>
                    <a:gd name="T53" fmla="*/ 168 h 94"/>
                    <a:gd name="T54" fmla="*/ 3 w 90"/>
                    <a:gd name="T55" fmla="*/ 182 h 94"/>
                    <a:gd name="T56" fmla="*/ 3 w 90"/>
                    <a:gd name="T57" fmla="*/ 182 h 94"/>
                    <a:gd name="T58" fmla="*/ 8 w 90"/>
                    <a:gd name="T59" fmla="*/ 190 h 94"/>
                    <a:gd name="T60" fmla="*/ 21 w 90"/>
                    <a:gd name="T61" fmla="*/ 214 h 94"/>
                    <a:gd name="T62" fmla="*/ 40 w 90"/>
                    <a:gd name="T63" fmla="*/ 230 h 94"/>
                    <a:gd name="T64" fmla="*/ 53 w 90"/>
                    <a:gd name="T65" fmla="*/ 230 h 94"/>
                    <a:gd name="T66" fmla="*/ 67 w 90"/>
                    <a:gd name="T67" fmla="*/ 232 h 94"/>
                    <a:gd name="T68" fmla="*/ 67 w 90"/>
                    <a:gd name="T69" fmla="*/ 251 h 94"/>
                    <a:gd name="T70" fmla="*/ 115 w 90"/>
                    <a:gd name="T71" fmla="*/ 246 h 94"/>
                    <a:gd name="T72" fmla="*/ 125 w 90"/>
                    <a:gd name="T73" fmla="*/ 232 h 94"/>
                    <a:gd name="T74" fmla="*/ 136 w 90"/>
                    <a:gd name="T75" fmla="*/ 219 h 94"/>
                    <a:gd name="T76" fmla="*/ 152 w 90"/>
                    <a:gd name="T77" fmla="*/ 219 h 94"/>
                    <a:gd name="T78" fmla="*/ 168 w 90"/>
                    <a:gd name="T79" fmla="*/ 214 h 9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0" h="94">
                      <a:moveTo>
                        <a:pt x="63" y="80"/>
                      </a:moveTo>
                      <a:cubicBezTo>
                        <a:pt x="63" y="80"/>
                        <a:pt x="64" y="80"/>
                        <a:pt x="64" y="80"/>
                      </a:cubicBezTo>
                      <a:cubicBezTo>
                        <a:pt x="67" y="80"/>
                        <a:pt x="67" y="74"/>
                        <a:pt x="67" y="73"/>
                      </a:cubicBezTo>
                      <a:cubicBezTo>
                        <a:pt x="66" y="71"/>
                        <a:pt x="64" y="69"/>
                        <a:pt x="66" y="66"/>
                      </a:cubicBezTo>
                      <a:cubicBezTo>
                        <a:pt x="68" y="64"/>
                        <a:pt x="68" y="60"/>
                        <a:pt x="71" y="60"/>
                      </a:cubicBezTo>
                      <a:cubicBezTo>
                        <a:pt x="73" y="61"/>
                        <a:pt x="78" y="57"/>
                        <a:pt x="81" y="56"/>
                      </a:cubicBezTo>
                      <a:cubicBezTo>
                        <a:pt x="82" y="56"/>
                        <a:pt x="85" y="54"/>
                        <a:pt x="88" y="50"/>
                      </a:cubicBezTo>
                      <a:cubicBezTo>
                        <a:pt x="88" y="50"/>
                        <a:pt x="88" y="49"/>
                        <a:pt x="88" y="49"/>
                      </a:cubicBezTo>
                      <a:cubicBezTo>
                        <a:pt x="88" y="47"/>
                        <a:pt x="86" y="47"/>
                        <a:pt x="87" y="45"/>
                      </a:cubicBezTo>
                      <a:cubicBezTo>
                        <a:pt x="89" y="43"/>
                        <a:pt x="90" y="43"/>
                        <a:pt x="90" y="40"/>
                      </a:cubicBezTo>
                      <a:cubicBezTo>
                        <a:pt x="90" y="37"/>
                        <a:pt x="89" y="34"/>
                        <a:pt x="88" y="33"/>
                      </a:cubicBezTo>
                      <a:cubicBezTo>
                        <a:pt x="87" y="31"/>
                        <a:pt x="83" y="27"/>
                        <a:pt x="84" y="24"/>
                      </a:cubicBezTo>
                      <a:cubicBezTo>
                        <a:pt x="85" y="22"/>
                        <a:pt x="85" y="20"/>
                        <a:pt x="84" y="16"/>
                      </a:cubicBezTo>
                      <a:cubicBezTo>
                        <a:pt x="84" y="15"/>
                        <a:pt x="84" y="15"/>
                        <a:pt x="84" y="15"/>
                      </a:cubicBezTo>
                      <a:cubicBezTo>
                        <a:pt x="55" y="14"/>
                        <a:pt x="55" y="14"/>
                        <a:pt x="55" y="14"/>
                      </a:cubicBezTo>
                      <a:cubicBezTo>
                        <a:pt x="55" y="14"/>
                        <a:pt x="55" y="12"/>
                        <a:pt x="55" y="11"/>
                      </a:cubicBezTo>
                      <a:cubicBezTo>
                        <a:pt x="55" y="9"/>
                        <a:pt x="53" y="8"/>
                        <a:pt x="52" y="8"/>
                      </a:cubicBezTo>
                      <a:cubicBezTo>
                        <a:pt x="51" y="7"/>
                        <a:pt x="47" y="5"/>
                        <a:pt x="46" y="4"/>
                      </a:cubicBezTo>
                      <a:cubicBezTo>
                        <a:pt x="46" y="4"/>
                        <a:pt x="45" y="2"/>
                        <a:pt x="43" y="3"/>
                      </a:cubicBezTo>
                      <a:cubicBezTo>
                        <a:pt x="40" y="4"/>
                        <a:pt x="34" y="6"/>
                        <a:pt x="34" y="7"/>
                      </a:cubicBezTo>
                      <a:cubicBezTo>
                        <a:pt x="33" y="7"/>
                        <a:pt x="31" y="0"/>
                        <a:pt x="30" y="0"/>
                      </a:cubicBezTo>
                      <a:cubicBezTo>
                        <a:pt x="30" y="2"/>
                        <a:pt x="32" y="9"/>
                        <a:pt x="31" y="12"/>
                      </a:cubicBezTo>
                      <a:cubicBezTo>
                        <a:pt x="31" y="14"/>
                        <a:pt x="28" y="20"/>
                        <a:pt x="27" y="24"/>
                      </a:cubicBezTo>
                      <a:cubicBezTo>
                        <a:pt x="25" y="28"/>
                        <a:pt x="21" y="39"/>
                        <a:pt x="18" y="40"/>
                      </a:cubicBezTo>
                      <a:cubicBezTo>
                        <a:pt x="14" y="42"/>
                        <a:pt x="13" y="44"/>
                        <a:pt x="9" y="47"/>
                      </a:cubicBezTo>
                      <a:cubicBezTo>
                        <a:pt x="4" y="49"/>
                        <a:pt x="4" y="52"/>
                        <a:pt x="3" y="53"/>
                      </a:cubicBezTo>
                      <a:cubicBezTo>
                        <a:pt x="2" y="55"/>
                        <a:pt x="0" y="63"/>
                        <a:pt x="0" y="63"/>
                      </a:cubicBezTo>
                      <a:cubicBezTo>
                        <a:pt x="0" y="63"/>
                        <a:pt x="1" y="67"/>
                        <a:pt x="1" y="68"/>
                      </a:cubicBezTo>
                      <a:cubicBezTo>
                        <a:pt x="1" y="68"/>
                        <a:pt x="1" y="68"/>
                        <a:pt x="1" y="68"/>
                      </a:cubicBezTo>
                      <a:cubicBezTo>
                        <a:pt x="2" y="70"/>
                        <a:pt x="3" y="71"/>
                        <a:pt x="3" y="71"/>
                      </a:cubicBezTo>
                      <a:cubicBezTo>
                        <a:pt x="6" y="73"/>
                        <a:pt x="6" y="77"/>
                        <a:pt x="8" y="80"/>
                      </a:cubicBezTo>
                      <a:cubicBezTo>
                        <a:pt x="9" y="83"/>
                        <a:pt x="12" y="86"/>
                        <a:pt x="15" y="86"/>
                      </a:cubicBezTo>
                      <a:cubicBezTo>
                        <a:pt x="17" y="87"/>
                        <a:pt x="17" y="84"/>
                        <a:pt x="20" y="86"/>
                      </a:cubicBezTo>
                      <a:cubicBezTo>
                        <a:pt x="23" y="87"/>
                        <a:pt x="24" y="84"/>
                        <a:pt x="25" y="87"/>
                      </a:cubicBezTo>
                      <a:cubicBezTo>
                        <a:pt x="26" y="90"/>
                        <a:pt x="23" y="93"/>
                        <a:pt x="25" y="94"/>
                      </a:cubicBezTo>
                      <a:cubicBezTo>
                        <a:pt x="28" y="94"/>
                        <a:pt x="40" y="94"/>
                        <a:pt x="43" y="92"/>
                      </a:cubicBezTo>
                      <a:cubicBezTo>
                        <a:pt x="45" y="91"/>
                        <a:pt x="45" y="91"/>
                        <a:pt x="47" y="87"/>
                      </a:cubicBezTo>
                      <a:cubicBezTo>
                        <a:pt x="49" y="84"/>
                        <a:pt x="47" y="80"/>
                        <a:pt x="51" y="82"/>
                      </a:cubicBezTo>
                      <a:cubicBezTo>
                        <a:pt x="54" y="83"/>
                        <a:pt x="53" y="82"/>
                        <a:pt x="57" y="82"/>
                      </a:cubicBezTo>
                      <a:cubicBezTo>
                        <a:pt x="61" y="83"/>
                        <a:pt x="61" y="81"/>
                        <a:pt x="63" y="80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2" name="Freeform 86">
                  <a:extLst>
                    <a:ext uri="{FF2B5EF4-FFF2-40B4-BE49-F238E27FC236}">
                      <a16:creationId xmlns:a16="http://schemas.microsoft.com/office/drawing/2014/main" id="{6FC87291-59B2-4233-8BF4-766E0A6F4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586" y="4304464"/>
                  <a:ext cx="622498" cy="675213"/>
                </a:xfrm>
                <a:custGeom>
                  <a:avLst/>
                  <a:gdLst>
                    <a:gd name="T0" fmla="*/ 43 w 128"/>
                    <a:gd name="T1" fmla="*/ 227 h 134"/>
                    <a:gd name="T2" fmla="*/ 102 w 128"/>
                    <a:gd name="T3" fmla="*/ 238 h 134"/>
                    <a:gd name="T4" fmla="*/ 147 w 128"/>
                    <a:gd name="T5" fmla="*/ 286 h 134"/>
                    <a:gd name="T6" fmla="*/ 161 w 128"/>
                    <a:gd name="T7" fmla="*/ 323 h 134"/>
                    <a:gd name="T8" fmla="*/ 185 w 128"/>
                    <a:gd name="T9" fmla="*/ 355 h 134"/>
                    <a:gd name="T10" fmla="*/ 214 w 128"/>
                    <a:gd name="T11" fmla="*/ 353 h 134"/>
                    <a:gd name="T12" fmla="*/ 230 w 128"/>
                    <a:gd name="T13" fmla="*/ 358 h 134"/>
                    <a:gd name="T14" fmla="*/ 247 w 128"/>
                    <a:gd name="T15" fmla="*/ 355 h 134"/>
                    <a:gd name="T16" fmla="*/ 263 w 128"/>
                    <a:gd name="T17" fmla="*/ 347 h 134"/>
                    <a:gd name="T18" fmla="*/ 271 w 128"/>
                    <a:gd name="T19" fmla="*/ 329 h 134"/>
                    <a:gd name="T20" fmla="*/ 295 w 128"/>
                    <a:gd name="T21" fmla="*/ 318 h 134"/>
                    <a:gd name="T22" fmla="*/ 322 w 128"/>
                    <a:gd name="T23" fmla="*/ 291 h 134"/>
                    <a:gd name="T24" fmla="*/ 338 w 128"/>
                    <a:gd name="T25" fmla="*/ 259 h 134"/>
                    <a:gd name="T26" fmla="*/ 308 w 128"/>
                    <a:gd name="T27" fmla="*/ 248 h 134"/>
                    <a:gd name="T28" fmla="*/ 314 w 128"/>
                    <a:gd name="T29" fmla="*/ 232 h 134"/>
                    <a:gd name="T30" fmla="*/ 300 w 128"/>
                    <a:gd name="T31" fmla="*/ 219 h 134"/>
                    <a:gd name="T32" fmla="*/ 279 w 128"/>
                    <a:gd name="T33" fmla="*/ 198 h 134"/>
                    <a:gd name="T34" fmla="*/ 268 w 128"/>
                    <a:gd name="T35" fmla="*/ 152 h 134"/>
                    <a:gd name="T36" fmla="*/ 265 w 128"/>
                    <a:gd name="T37" fmla="*/ 118 h 134"/>
                    <a:gd name="T38" fmla="*/ 247 w 128"/>
                    <a:gd name="T39" fmla="*/ 104 h 134"/>
                    <a:gd name="T40" fmla="*/ 230 w 128"/>
                    <a:gd name="T41" fmla="*/ 75 h 134"/>
                    <a:gd name="T42" fmla="*/ 225 w 128"/>
                    <a:gd name="T43" fmla="*/ 59 h 134"/>
                    <a:gd name="T44" fmla="*/ 222 w 128"/>
                    <a:gd name="T45" fmla="*/ 43 h 134"/>
                    <a:gd name="T46" fmla="*/ 214 w 128"/>
                    <a:gd name="T47" fmla="*/ 35 h 134"/>
                    <a:gd name="T48" fmla="*/ 201 w 128"/>
                    <a:gd name="T49" fmla="*/ 27 h 134"/>
                    <a:gd name="T50" fmla="*/ 193 w 128"/>
                    <a:gd name="T51" fmla="*/ 8 h 134"/>
                    <a:gd name="T52" fmla="*/ 185 w 128"/>
                    <a:gd name="T53" fmla="*/ 3 h 134"/>
                    <a:gd name="T54" fmla="*/ 166 w 128"/>
                    <a:gd name="T55" fmla="*/ 16 h 134"/>
                    <a:gd name="T56" fmla="*/ 161 w 128"/>
                    <a:gd name="T57" fmla="*/ 43 h 134"/>
                    <a:gd name="T58" fmla="*/ 155 w 128"/>
                    <a:gd name="T59" fmla="*/ 59 h 134"/>
                    <a:gd name="T60" fmla="*/ 139 w 128"/>
                    <a:gd name="T61" fmla="*/ 67 h 134"/>
                    <a:gd name="T62" fmla="*/ 137 w 128"/>
                    <a:gd name="T63" fmla="*/ 77 h 134"/>
                    <a:gd name="T64" fmla="*/ 102 w 128"/>
                    <a:gd name="T65" fmla="*/ 77 h 134"/>
                    <a:gd name="T66" fmla="*/ 88 w 128"/>
                    <a:gd name="T67" fmla="*/ 85 h 134"/>
                    <a:gd name="T68" fmla="*/ 80 w 128"/>
                    <a:gd name="T69" fmla="*/ 91 h 134"/>
                    <a:gd name="T70" fmla="*/ 72 w 128"/>
                    <a:gd name="T71" fmla="*/ 104 h 134"/>
                    <a:gd name="T72" fmla="*/ 67 w 128"/>
                    <a:gd name="T73" fmla="*/ 99 h 134"/>
                    <a:gd name="T74" fmla="*/ 48 w 128"/>
                    <a:gd name="T75" fmla="*/ 115 h 134"/>
                    <a:gd name="T76" fmla="*/ 21 w 128"/>
                    <a:gd name="T77" fmla="*/ 126 h 134"/>
                    <a:gd name="T78" fmla="*/ 8 w 128"/>
                    <a:gd name="T79" fmla="*/ 142 h 134"/>
                    <a:gd name="T80" fmla="*/ 11 w 128"/>
                    <a:gd name="T81" fmla="*/ 160 h 134"/>
                    <a:gd name="T82" fmla="*/ 3 w 128"/>
                    <a:gd name="T83" fmla="*/ 179 h 134"/>
                    <a:gd name="T84" fmla="*/ 0 w 128"/>
                    <a:gd name="T85" fmla="*/ 179 h 134"/>
                    <a:gd name="T86" fmla="*/ 3 w 128"/>
                    <a:gd name="T87" fmla="*/ 192 h 134"/>
                    <a:gd name="T88" fmla="*/ 24 w 128"/>
                    <a:gd name="T89" fmla="*/ 198 h 134"/>
                    <a:gd name="T90" fmla="*/ 21 w 128"/>
                    <a:gd name="T91" fmla="*/ 216 h 134"/>
                    <a:gd name="T92" fmla="*/ 38 w 128"/>
                    <a:gd name="T93" fmla="*/ 227 h 134"/>
                    <a:gd name="T94" fmla="*/ 43 w 128"/>
                    <a:gd name="T95" fmla="*/ 227 h 13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8" h="134">
                      <a:moveTo>
                        <a:pt x="16" y="85"/>
                      </a:moveTo>
                      <a:cubicBezTo>
                        <a:pt x="22" y="84"/>
                        <a:pt x="33" y="83"/>
                        <a:pt x="38" y="89"/>
                      </a:cubicBezTo>
                      <a:cubicBezTo>
                        <a:pt x="45" y="97"/>
                        <a:pt x="49" y="100"/>
                        <a:pt x="55" y="107"/>
                      </a:cubicBezTo>
                      <a:cubicBezTo>
                        <a:pt x="60" y="114"/>
                        <a:pt x="58" y="117"/>
                        <a:pt x="60" y="121"/>
                      </a:cubicBezTo>
                      <a:cubicBezTo>
                        <a:pt x="61" y="125"/>
                        <a:pt x="69" y="133"/>
                        <a:pt x="69" y="133"/>
                      </a:cubicBezTo>
                      <a:cubicBezTo>
                        <a:pt x="69" y="133"/>
                        <a:pt x="76" y="132"/>
                        <a:pt x="80" y="132"/>
                      </a:cubicBezTo>
                      <a:cubicBezTo>
                        <a:pt x="82" y="132"/>
                        <a:pt x="84" y="133"/>
                        <a:pt x="86" y="134"/>
                      </a:cubicBezTo>
                      <a:cubicBezTo>
                        <a:pt x="88" y="134"/>
                        <a:pt x="91" y="133"/>
                        <a:pt x="92" y="133"/>
                      </a:cubicBezTo>
                      <a:cubicBezTo>
                        <a:pt x="95" y="134"/>
                        <a:pt x="96" y="134"/>
                        <a:pt x="98" y="130"/>
                      </a:cubicBezTo>
                      <a:cubicBezTo>
                        <a:pt x="99" y="125"/>
                        <a:pt x="96" y="122"/>
                        <a:pt x="101" y="123"/>
                      </a:cubicBezTo>
                      <a:cubicBezTo>
                        <a:pt x="106" y="124"/>
                        <a:pt x="106" y="124"/>
                        <a:pt x="110" y="119"/>
                      </a:cubicBezTo>
                      <a:cubicBezTo>
                        <a:pt x="115" y="114"/>
                        <a:pt x="116" y="113"/>
                        <a:pt x="120" y="109"/>
                      </a:cubicBezTo>
                      <a:cubicBezTo>
                        <a:pt x="124" y="106"/>
                        <a:pt x="128" y="98"/>
                        <a:pt x="126" y="97"/>
                      </a:cubicBezTo>
                      <a:cubicBezTo>
                        <a:pt x="123" y="95"/>
                        <a:pt x="116" y="93"/>
                        <a:pt x="115" y="93"/>
                      </a:cubicBezTo>
                      <a:cubicBezTo>
                        <a:pt x="113" y="92"/>
                        <a:pt x="118" y="91"/>
                        <a:pt x="117" y="87"/>
                      </a:cubicBezTo>
                      <a:cubicBezTo>
                        <a:pt x="116" y="84"/>
                        <a:pt x="116" y="82"/>
                        <a:pt x="112" y="82"/>
                      </a:cubicBezTo>
                      <a:cubicBezTo>
                        <a:pt x="108" y="82"/>
                        <a:pt x="105" y="80"/>
                        <a:pt x="104" y="74"/>
                      </a:cubicBezTo>
                      <a:cubicBezTo>
                        <a:pt x="104" y="68"/>
                        <a:pt x="101" y="62"/>
                        <a:pt x="100" y="57"/>
                      </a:cubicBezTo>
                      <a:cubicBezTo>
                        <a:pt x="99" y="51"/>
                        <a:pt x="99" y="44"/>
                        <a:pt x="99" y="44"/>
                      </a:cubicBezTo>
                      <a:cubicBezTo>
                        <a:pt x="99" y="44"/>
                        <a:pt x="95" y="39"/>
                        <a:pt x="92" y="39"/>
                      </a:cubicBezTo>
                      <a:cubicBezTo>
                        <a:pt x="90" y="38"/>
                        <a:pt x="86" y="28"/>
                        <a:pt x="86" y="28"/>
                      </a:cubicBezTo>
                      <a:cubicBezTo>
                        <a:pt x="86" y="28"/>
                        <a:pt x="85" y="24"/>
                        <a:pt x="84" y="22"/>
                      </a:cubicBezTo>
                      <a:cubicBezTo>
                        <a:pt x="83" y="20"/>
                        <a:pt x="82" y="18"/>
                        <a:pt x="83" y="16"/>
                      </a:cubicBezTo>
                      <a:cubicBezTo>
                        <a:pt x="83" y="15"/>
                        <a:pt x="82" y="13"/>
                        <a:pt x="80" y="13"/>
                      </a:cubicBezTo>
                      <a:cubicBezTo>
                        <a:pt x="79" y="12"/>
                        <a:pt x="76" y="11"/>
                        <a:pt x="75" y="10"/>
                      </a:cubicBezTo>
                      <a:cubicBezTo>
                        <a:pt x="74" y="9"/>
                        <a:pt x="72" y="4"/>
                        <a:pt x="72" y="3"/>
                      </a:cubicBezTo>
                      <a:cubicBezTo>
                        <a:pt x="72" y="2"/>
                        <a:pt x="71" y="0"/>
                        <a:pt x="69" y="1"/>
                      </a:cubicBezTo>
                      <a:cubicBezTo>
                        <a:pt x="67" y="1"/>
                        <a:pt x="63" y="5"/>
                        <a:pt x="62" y="6"/>
                      </a:cubicBezTo>
                      <a:cubicBezTo>
                        <a:pt x="62" y="7"/>
                        <a:pt x="60" y="14"/>
                        <a:pt x="60" y="16"/>
                      </a:cubicBezTo>
                      <a:cubicBezTo>
                        <a:pt x="61" y="17"/>
                        <a:pt x="60" y="20"/>
                        <a:pt x="58" y="22"/>
                      </a:cubicBezTo>
                      <a:cubicBezTo>
                        <a:pt x="57" y="23"/>
                        <a:pt x="53" y="23"/>
                        <a:pt x="52" y="25"/>
                      </a:cubicBezTo>
                      <a:cubicBezTo>
                        <a:pt x="51" y="28"/>
                        <a:pt x="51" y="29"/>
                        <a:pt x="51" y="29"/>
                      </a:cubicBezTo>
                      <a:cubicBezTo>
                        <a:pt x="51" y="29"/>
                        <a:pt x="40" y="27"/>
                        <a:pt x="38" y="29"/>
                      </a:cubicBezTo>
                      <a:cubicBezTo>
                        <a:pt x="36" y="31"/>
                        <a:pt x="34" y="31"/>
                        <a:pt x="33" y="32"/>
                      </a:cubicBezTo>
                      <a:cubicBezTo>
                        <a:pt x="32" y="32"/>
                        <a:pt x="30" y="32"/>
                        <a:pt x="30" y="34"/>
                      </a:cubicBezTo>
                      <a:cubicBezTo>
                        <a:pt x="30" y="36"/>
                        <a:pt x="30" y="39"/>
                        <a:pt x="27" y="39"/>
                      </a:cubicBezTo>
                      <a:cubicBezTo>
                        <a:pt x="26" y="38"/>
                        <a:pt x="25" y="38"/>
                        <a:pt x="25" y="37"/>
                      </a:cubicBezTo>
                      <a:cubicBezTo>
                        <a:pt x="22" y="41"/>
                        <a:pt x="19" y="43"/>
                        <a:pt x="18" y="43"/>
                      </a:cubicBezTo>
                      <a:cubicBezTo>
                        <a:pt x="15" y="44"/>
                        <a:pt x="10" y="48"/>
                        <a:pt x="8" y="47"/>
                      </a:cubicBezTo>
                      <a:cubicBezTo>
                        <a:pt x="5" y="47"/>
                        <a:pt x="5" y="51"/>
                        <a:pt x="3" y="53"/>
                      </a:cubicBezTo>
                      <a:cubicBezTo>
                        <a:pt x="1" y="56"/>
                        <a:pt x="3" y="58"/>
                        <a:pt x="4" y="60"/>
                      </a:cubicBezTo>
                      <a:cubicBezTo>
                        <a:pt x="4" y="61"/>
                        <a:pt x="4" y="67"/>
                        <a:pt x="1" y="67"/>
                      </a:cubicBezTo>
                      <a:cubicBezTo>
                        <a:pt x="1" y="67"/>
                        <a:pt x="0" y="67"/>
                        <a:pt x="0" y="67"/>
                      </a:cubicBezTo>
                      <a:cubicBezTo>
                        <a:pt x="1" y="72"/>
                        <a:pt x="1" y="72"/>
                        <a:pt x="1" y="72"/>
                      </a:cubicBezTo>
                      <a:cubicBezTo>
                        <a:pt x="1" y="72"/>
                        <a:pt x="8" y="72"/>
                        <a:pt x="9" y="74"/>
                      </a:cubicBezTo>
                      <a:cubicBezTo>
                        <a:pt x="10" y="75"/>
                        <a:pt x="7" y="78"/>
                        <a:pt x="8" y="81"/>
                      </a:cubicBezTo>
                      <a:cubicBezTo>
                        <a:pt x="9" y="83"/>
                        <a:pt x="12" y="85"/>
                        <a:pt x="14" y="85"/>
                      </a:cubicBezTo>
                      <a:cubicBezTo>
                        <a:pt x="14" y="85"/>
                        <a:pt x="15" y="85"/>
                        <a:pt x="16" y="85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3" name="Freeform 87">
                  <a:extLst>
                    <a:ext uri="{FF2B5EF4-FFF2-40B4-BE49-F238E27FC236}">
                      <a16:creationId xmlns:a16="http://schemas.microsoft.com/office/drawing/2014/main" id="{F9B697CC-0CA0-4F29-A884-7C1AD88E0E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0586" y="4304464"/>
                  <a:ext cx="622498" cy="675213"/>
                </a:xfrm>
                <a:custGeom>
                  <a:avLst/>
                  <a:gdLst>
                    <a:gd name="T0" fmla="*/ 43 w 128"/>
                    <a:gd name="T1" fmla="*/ 227 h 134"/>
                    <a:gd name="T2" fmla="*/ 102 w 128"/>
                    <a:gd name="T3" fmla="*/ 238 h 134"/>
                    <a:gd name="T4" fmla="*/ 147 w 128"/>
                    <a:gd name="T5" fmla="*/ 286 h 134"/>
                    <a:gd name="T6" fmla="*/ 161 w 128"/>
                    <a:gd name="T7" fmla="*/ 323 h 134"/>
                    <a:gd name="T8" fmla="*/ 185 w 128"/>
                    <a:gd name="T9" fmla="*/ 355 h 134"/>
                    <a:gd name="T10" fmla="*/ 214 w 128"/>
                    <a:gd name="T11" fmla="*/ 353 h 134"/>
                    <a:gd name="T12" fmla="*/ 230 w 128"/>
                    <a:gd name="T13" fmla="*/ 358 h 134"/>
                    <a:gd name="T14" fmla="*/ 247 w 128"/>
                    <a:gd name="T15" fmla="*/ 355 h 134"/>
                    <a:gd name="T16" fmla="*/ 263 w 128"/>
                    <a:gd name="T17" fmla="*/ 347 h 134"/>
                    <a:gd name="T18" fmla="*/ 271 w 128"/>
                    <a:gd name="T19" fmla="*/ 329 h 134"/>
                    <a:gd name="T20" fmla="*/ 295 w 128"/>
                    <a:gd name="T21" fmla="*/ 318 h 134"/>
                    <a:gd name="T22" fmla="*/ 322 w 128"/>
                    <a:gd name="T23" fmla="*/ 291 h 134"/>
                    <a:gd name="T24" fmla="*/ 338 w 128"/>
                    <a:gd name="T25" fmla="*/ 259 h 134"/>
                    <a:gd name="T26" fmla="*/ 308 w 128"/>
                    <a:gd name="T27" fmla="*/ 248 h 134"/>
                    <a:gd name="T28" fmla="*/ 314 w 128"/>
                    <a:gd name="T29" fmla="*/ 232 h 134"/>
                    <a:gd name="T30" fmla="*/ 300 w 128"/>
                    <a:gd name="T31" fmla="*/ 219 h 134"/>
                    <a:gd name="T32" fmla="*/ 279 w 128"/>
                    <a:gd name="T33" fmla="*/ 198 h 134"/>
                    <a:gd name="T34" fmla="*/ 268 w 128"/>
                    <a:gd name="T35" fmla="*/ 152 h 134"/>
                    <a:gd name="T36" fmla="*/ 265 w 128"/>
                    <a:gd name="T37" fmla="*/ 118 h 134"/>
                    <a:gd name="T38" fmla="*/ 247 w 128"/>
                    <a:gd name="T39" fmla="*/ 104 h 134"/>
                    <a:gd name="T40" fmla="*/ 230 w 128"/>
                    <a:gd name="T41" fmla="*/ 75 h 134"/>
                    <a:gd name="T42" fmla="*/ 225 w 128"/>
                    <a:gd name="T43" fmla="*/ 59 h 134"/>
                    <a:gd name="T44" fmla="*/ 222 w 128"/>
                    <a:gd name="T45" fmla="*/ 43 h 134"/>
                    <a:gd name="T46" fmla="*/ 214 w 128"/>
                    <a:gd name="T47" fmla="*/ 35 h 134"/>
                    <a:gd name="T48" fmla="*/ 201 w 128"/>
                    <a:gd name="T49" fmla="*/ 27 h 134"/>
                    <a:gd name="T50" fmla="*/ 193 w 128"/>
                    <a:gd name="T51" fmla="*/ 8 h 134"/>
                    <a:gd name="T52" fmla="*/ 185 w 128"/>
                    <a:gd name="T53" fmla="*/ 3 h 134"/>
                    <a:gd name="T54" fmla="*/ 166 w 128"/>
                    <a:gd name="T55" fmla="*/ 16 h 134"/>
                    <a:gd name="T56" fmla="*/ 161 w 128"/>
                    <a:gd name="T57" fmla="*/ 43 h 134"/>
                    <a:gd name="T58" fmla="*/ 155 w 128"/>
                    <a:gd name="T59" fmla="*/ 59 h 134"/>
                    <a:gd name="T60" fmla="*/ 139 w 128"/>
                    <a:gd name="T61" fmla="*/ 67 h 134"/>
                    <a:gd name="T62" fmla="*/ 137 w 128"/>
                    <a:gd name="T63" fmla="*/ 77 h 134"/>
                    <a:gd name="T64" fmla="*/ 102 w 128"/>
                    <a:gd name="T65" fmla="*/ 77 h 134"/>
                    <a:gd name="T66" fmla="*/ 88 w 128"/>
                    <a:gd name="T67" fmla="*/ 85 h 134"/>
                    <a:gd name="T68" fmla="*/ 80 w 128"/>
                    <a:gd name="T69" fmla="*/ 91 h 134"/>
                    <a:gd name="T70" fmla="*/ 72 w 128"/>
                    <a:gd name="T71" fmla="*/ 104 h 134"/>
                    <a:gd name="T72" fmla="*/ 67 w 128"/>
                    <a:gd name="T73" fmla="*/ 99 h 134"/>
                    <a:gd name="T74" fmla="*/ 48 w 128"/>
                    <a:gd name="T75" fmla="*/ 115 h 134"/>
                    <a:gd name="T76" fmla="*/ 21 w 128"/>
                    <a:gd name="T77" fmla="*/ 126 h 134"/>
                    <a:gd name="T78" fmla="*/ 8 w 128"/>
                    <a:gd name="T79" fmla="*/ 142 h 134"/>
                    <a:gd name="T80" fmla="*/ 11 w 128"/>
                    <a:gd name="T81" fmla="*/ 160 h 134"/>
                    <a:gd name="T82" fmla="*/ 3 w 128"/>
                    <a:gd name="T83" fmla="*/ 179 h 134"/>
                    <a:gd name="T84" fmla="*/ 0 w 128"/>
                    <a:gd name="T85" fmla="*/ 179 h 134"/>
                    <a:gd name="T86" fmla="*/ 3 w 128"/>
                    <a:gd name="T87" fmla="*/ 192 h 134"/>
                    <a:gd name="T88" fmla="*/ 24 w 128"/>
                    <a:gd name="T89" fmla="*/ 198 h 134"/>
                    <a:gd name="T90" fmla="*/ 21 w 128"/>
                    <a:gd name="T91" fmla="*/ 216 h 134"/>
                    <a:gd name="T92" fmla="*/ 38 w 128"/>
                    <a:gd name="T93" fmla="*/ 227 h 134"/>
                    <a:gd name="T94" fmla="*/ 43 w 128"/>
                    <a:gd name="T95" fmla="*/ 227 h 13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28" h="134">
                      <a:moveTo>
                        <a:pt x="16" y="85"/>
                      </a:moveTo>
                      <a:cubicBezTo>
                        <a:pt x="22" y="84"/>
                        <a:pt x="33" y="83"/>
                        <a:pt x="38" y="89"/>
                      </a:cubicBezTo>
                      <a:cubicBezTo>
                        <a:pt x="45" y="97"/>
                        <a:pt x="49" y="100"/>
                        <a:pt x="55" y="107"/>
                      </a:cubicBezTo>
                      <a:cubicBezTo>
                        <a:pt x="60" y="114"/>
                        <a:pt x="58" y="117"/>
                        <a:pt x="60" y="121"/>
                      </a:cubicBezTo>
                      <a:cubicBezTo>
                        <a:pt x="61" y="125"/>
                        <a:pt x="69" y="133"/>
                        <a:pt x="69" y="133"/>
                      </a:cubicBezTo>
                      <a:cubicBezTo>
                        <a:pt x="69" y="133"/>
                        <a:pt x="76" y="132"/>
                        <a:pt x="80" y="132"/>
                      </a:cubicBezTo>
                      <a:cubicBezTo>
                        <a:pt x="82" y="132"/>
                        <a:pt x="84" y="133"/>
                        <a:pt x="86" y="134"/>
                      </a:cubicBezTo>
                      <a:cubicBezTo>
                        <a:pt x="88" y="134"/>
                        <a:pt x="91" y="133"/>
                        <a:pt x="92" y="133"/>
                      </a:cubicBezTo>
                      <a:cubicBezTo>
                        <a:pt x="95" y="134"/>
                        <a:pt x="96" y="134"/>
                        <a:pt x="98" y="130"/>
                      </a:cubicBezTo>
                      <a:cubicBezTo>
                        <a:pt x="99" y="125"/>
                        <a:pt x="96" y="122"/>
                        <a:pt x="101" y="123"/>
                      </a:cubicBezTo>
                      <a:cubicBezTo>
                        <a:pt x="106" y="124"/>
                        <a:pt x="106" y="124"/>
                        <a:pt x="110" y="119"/>
                      </a:cubicBezTo>
                      <a:cubicBezTo>
                        <a:pt x="115" y="114"/>
                        <a:pt x="116" y="113"/>
                        <a:pt x="120" y="109"/>
                      </a:cubicBezTo>
                      <a:cubicBezTo>
                        <a:pt x="124" y="106"/>
                        <a:pt x="128" y="98"/>
                        <a:pt x="126" y="97"/>
                      </a:cubicBezTo>
                      <a:cubicBezTo>
                        <a:pt x="123" y="95"/>
                        <a:pt x="116" y="93"/>
                        <a:pt x="115" y="93"/>
                      </a:cubicBezTo>
                      <a:cubicBezTo>
                        <a:pt x="113" y="92"/>
                        <a:pt x="118" y="91"/>
                        <a:pt x="117" y="87"/>
                      </a:cubicBezTo>
                      <a:cubicBezTo>
                        <a:pt x="116" y="84"/>
                        <a:pt x="116" y="82"/>
                        <a:pt x="112" y="82"/>
                      </a:cubicBezTo>
                      <a:cubicBezTo>
                        <a:pt x="108" y="82"/>
                        <a:pt x="105" y="80"/>
                        <a:pt x="104" y="74"/>
                      </a:cubicBezTo>
                      <a:cubicBezTo>
                        <a:pt x="104" y="68"/>
                        <a:pt x="101" y="62"/>
                        <a:pt x="100" y="57"/>
                      </a:cubicBezTo>
                      <a:cubicBezTo>
                        <a:pt x="99" y="51"/>
                        <a:pt x="99" y="44"/>
                        <a:pt x="99" y="44"/>
                      </a:cubicBezTo>
                      <a:cubicBezTo>
                        <a:pt x="99" y="44"/>
                        <a:pt x="95" y="39"/>
                        <a:pt x="92" y="39"/>
                      </a:cubicBezTo>
                      <a:cubicBezTo>
                        <a:pt x="90" y="38"/>
                        <a:pt x="86" y="28"/>
                        <a:pt x="86" y="28"/>
                      </a:cubicBezTo>
                      <a:cubicBezTo>
                        <a:pt x="86" y="28"/>
                        <a:pt x="85" y="24"/>
                        <a:pt x="84" y="22"/>
                      </a:cubicBezTo>
                      <a:cubicBezTo>
                        <a:pt x="83" y="20"/>
                        <a:pt x="82" y="18"/>
                        <a:pt x="83" y="16"/>
                      </a:cubicBezTo>
                      <a:cubicBezTo>
                        <a:pt x="83" y="15"/>
                        <a:pt x="82" y="13"/>
                        <a:pt x="80" y="13"/>
                      </a:cubicBezTo>
                      <a:cubicBezTo>
                        <a:pt x="79" y="12"/>
                        <a:pt x="76" y="11"/>
                        <a:pt x="75" y="10"/>
                      </a:cubicBezTo>
                      <a:cubicBezTo>
                        <a:pt x="74" y="9"/>
                        <a:pt x="72" y="4"/>
                        <a:pt x="72" y="3"/>
                      </a:cubicBezTo>
                      <a:cubicBezTo>
                        <a:pt x="72" y="2"/>
                        <a:pt x="71" y="0"/>
                        <a:pt x="69" y="1"/>
                      </a:cubicBezTo>
                      <a:cubicBezTo>
                        <a:pt x="67" y="1"/>
                        <a:pt x="63" y="5"/>
                        <a:pt x="62" y="6"/>
                      </a:cubicBezTo>
                      <a:cubicBezTo>
                        <a:pt x="62" y="7"/>
                        <a:pt x="60" y="14"/>
                        <a:pt x="60" y="16"/>
                      </a:cubicBezTo>
                      <a:cubicBezTo>
                        <a:pt x="61" y="17"/>
                        <a:pt x="60" y="20"/>
                        <a:pt x="58" y="22"/>
                      </a:cubicBezTo>
                      <a:cubicBezTo>
                        <a:pt x="57" y="23"/>
                        <a:pt x="53" y="23"/>
                        <a:pt x="52" y="25"/>
                      </a:cubicBezTo>
                      <a:cubicBezTo>
                        <a:pt x="51" y="28"/>
                        <a:pt x="51" y="29"/>
                        <a:pt x="51" y="29"/>
                      </a:cubicBezTo>
                      <a:cubicBezTo>
                        <a:pt x="51" y="29"/>
                        <a:pt x="40" y="27"/>
                        <a:pt x="38" y="29"/>
                      </a:cubicBezTo>
                      <a:cubicBezTo>
                        <a:pt x="36" y="31"/>
                        <a:pt x="34" y="31"/>
                        <a:pt x="33" y="32"/>
                      </a:cubicBezTo>
                      <a:cubicBezTo>
                        <a:pt x="32" y="32"/>
                        <a:pt x="30" y="32"/>
                        <a:pt x="30" y="34"/>
                      </a:cubicBezTo>
                      <a:cubicBezTo>
                        <a:pt x="30" y="36"/>
                        <a:pt x="30" y="39"/>
                        <a:pt x="27" y="39"/>
                      </a:cubicBezTo>
                      <a:cubicBezTo>
                        <a:pt x="26" y="38"/>
                        <a:pt x="25" y="38"/>
                        <a:pt x="25" y="37"/>
                      </a:cubicBezTo>
                      <a:cubicBezTo>
                        <a:pt x="22" y="41"/>
                        <a:pt x="19" y="43"/>
                        <a:pt x="18" y="43"/>
                      </a:cubicBezTo>
                      <a:cubicBezTo>
                        <a:pt x="15" y="44"/>
                        <a:pt x="10" y="48"/>
                        <a:pt x="8" y="47"/>
                      </a:cubicBezTo>
                      <a:cubicBezTo>
                        <a:pt x="5" y="47"/>
                        <a:pt x="5" y="51"/>
                        <a:pt x="3" y="53"/>
                      </a:cubicBezTo>
                      <a:cubicBezTo>
                        <a:pt x="1" y="56"/>
                        <a:pt x="3" y="58"/>
                        <a:pt x="4" y="60"/>
                      </a:cubicBezTo>
                      <a:cubicBezTo>
                        <a:pt x="4" y="61"/>
                        <a:pt x="4" y="67"/>
                        <a:pt x="1" y="67"/>
                      </a:cubicBezTo>
                      <a:cubicBezTo>
                        <a:pt x="1" y="67"/>
                        <a:pt x="0" y="67"/>
                        <a:pt x="0" y="67"/>
                      </a:cubicBezTo>
                      <a:cubicBezTo>
                        <a:pt x="1" y="72"/>
                        <a:pt x="1" y="72"/>
                        <a:pt x="1" y="72"/>
                      </a:cubicBezTo>
                      <a:cubicBezTo>
                        <a:pt x="1" y="72"/>
                        <a:pt x="8" y="72"/>
                        <a:pt x="9" y="74"/>
                      </a:cubicBezTo>
                      <a:cubicBezTo>
                        <a:pt x="10" y="75"/>
                        <a:pt x="7" y="78"/>
                        <a:pt x="8" y="81"/>
                      </a:cubicBezTo>
                      <a:cubicBezTo>
                        <a:pt x="9" y="83"/>
                        <a:pt x="12" y="85"/>
                        <a:pt x="14" y="85"/>
                      </a:cubicBezTo>
                      <a:cubicBezTo>
                        <a:pt x="14" y="85"/>
                        <a:pt x="15" y="85"/>
                        <a:pt x="16" y="85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4" name="Freeform 88">
                  <a:extLst>
                    <a:ext uri="{FF2B5EF4-FFF2-40B4-BE49-F238E27FC236}">
                      <a16:creationId xmlns:a16="http://schemas.microsoft.com/office/drawing/2014/main" id="{230E293E-9131-412B-A908-2E5DEE1409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4094" y="4581715"/>
                  <a:ext cx="509975" cy="352696"/>
                </a:xfrm>
                <a:custGeom>
                  <a:avLst/>
                  <a:gdLst>
                    <a:gd name="T0" fmla="*/ 257 w 105"/>
                    <a:gd name="T1" fmla="*/ 69 h 70"/>
                    <a:gd name="T2" fmla="*/ 260 w 105"/>
                    <a:gd name="T3" fmla="*/ 51 h 70"/>
                    <a:gd name="T4" fmla="*/ 238 w 105"/>
                    <a:gd name="T5" fmla="*/ 45 h 70"/>
                    <a:gd name="T6" fmla="*/ 236 w 105"/>
                    <a:gd name="T7" fmla="*/ 32 h 70"/>
                    <a:gd name="T8" fmla="*/ 219 w 105"/>
                    <a:gd name="T9" fmla="*/ 37 h 70"/>
                    <a:gd name="T10" fmla="*/ 203 w 105"/>
                    <a:gd name="T11" fmla="*/ 37 h 70"/>
                    <a:gd name="T12" fmla="*/ 193 w 105"/>
                    <a:gd name="T13" fmla="*/ 51 h 70"/>
                    <a:gd name="T14" fmla="*/ 182 w 105"/>
                    <a:gd name="T15" fmla="*/ 64 h 70"/>
                    <a:gd name="T16" fmla="*/ 136 w 105"/>
                    <a:gd name="T17" fmla="*/ 69 h 70"/>
                    <a:gd name="T18" fmla="*/ 134 w 105"/>
                    <a:gd name="T19" fmla="*/ 51 h 70"/>
                    <a:gd name="T20" fmla="*/ 120 w 105"/>
                    <a:gd name="T21" fmla="*/ 48 h 70"/>
                    <a:gd name="T22" fmla="*/ 107 w 105"/>
                    <a:gd name="T23" fmla="*/ 48 h 70"/>
                    <a:gd name="T24" fmla="*/ 88 w 105"/>
                    <a:gd name="T25" fmla="*/ 32 h 70"/>
                    <a:gd name="T26" fmla="*/ 75 w 105"/>
                    <a:gd name="T27" fmla="*/ 8 h 70"/>
                    <a:gd name="T28" fmla="*/ 72 w 105"/>
                    <a:gd name="T29" fmla="*/ 0 h 70"/>
                    <a:gd name="T30" fmla="*/ 37 w 105"/>
                    <a:gd name="T31" fmla="*/ 13 h 70"/>
                    <a:gd name="T32" fmla="*/ 37 w 105"/>
                    <a:gd name="T33" fmla="*/ 32 h 70"/>
                    <a:gd name="T34" fmla="*/ 48 w 105"/>
                    <a:gd name="T35" fmla="*/ 43 h 70"/>
                    <a:gd name="T36" fmla="*/ 48 w 105"/>
                    <a:gd name="T37" fmla="*/ 72 h 70"/>
                    <a:gd name="T38" fmla="*/ 24 w 105"/>
                    <a:gd name="T39" fmla="*/ 80 h 70"/>
                    <a:gd name="T40" fmla="*/ 5 w 105"/>
                    <a:gd name="T41" fmla="*/ 85 h 70"/>
                    <a:gd name="T42" fmla="*/ 0 w 105"/>
                    <a:gd name="T43" fmla="*/ 96 h 70"/>
                    <a:gd name="T44" fmla="*/ 27 w 105"/>
                    <a:gd name="T45" fmla="*/ 104 h 70"/>
                    <a:gd name="T46" fmla="*/ 16 w 105"/>
                    <a:gd name="T47" fmla="*/ 118 h 70"/>
                    <a:gd name="T48" fmla="*/ 16 w 105"/>
                    <a:gd name="T49" fmla="*/ 136 h 70"/>
                    <a:gd name="T50" fmla="*/ 35 w 105"/>
                    <a:gd name="T51" fmla="*/ 144 h 70"/>
                    <a:gd name="T52" fmla="*/ 37 w 105"/>
                    <a:gd name="T53" fmla="*/ 168 h 70"/>
                    <a:gd name="T54" fmla="*/ 54 w 105"/>
                    <a:gd name="T55" fmla="*/ 184 h 70"/>
                    <a:gd name="T56" fmla="*/ 91 w 105"/>
                    <a:gd name="T57" fmla="*/ 182 h 70"/>
                    <a:gd name="T58" fmla="*/ 115 w 105"/>
                    <a:gd name="T59" fmla="*/ 187 h 70"/>
                    <a:gd name="T60" fmla="*/ 134 w 105"/>
                    <a:gd name="T61" fmla="*/ 166 h 70"/>
                    <a:gd name="T62" fmla="*/ 150 w 105"/>
                    <a:gd name="T63" fmla="*/ 163 h 70"/>
                    <a:gd name="T64" fmla="*/ 179 w 105"/>
                    <a:gd name="T65" fmla="*/ 144 h 70"/>
                    <a:gd name="T66" fmla="*/ 203 w 105"/>
                    <a:gd name="T67" fmla="*/ 128 h 70"/>
                    <a:gd name="T68" fmla="*/ 206 w 105"/>
                    <a:gd name="T69" fmla="*/ 107 h 70"/>
                    <a:gd name="T70" fmla="*/ 219 w 105"/>
                    <a:gd name="T71" fmla="*/ 85 h 70"/>
                    <a:gd name="T72" fmla="*/ 268 w 105"/>
                    <a:gd name="T73" fmla="*/ 88 h 70"/>
                    <a:gd name="T74" fmla="*/ 281 w 105"/>
                    <a:gd name="T75" fmla="*/ 80 h 70"/>
                    <a:gd name="T76" fmla="*/ 273 w 105"/>
                    <a:gd name="T77" fmla="*/ 80 h 70"/>
                    <a:gd name="T78" fmla="*/ 257 w 105"/>
                    <a:gd name="T79" fmla="*/ 69 h 70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05" h="70">
                      <a:moveTo>
                        <a:pt x="96" y="26"/>
                      </a:moveTo>
                      <a:cubicBezTo>
                        <a:pt x="95" y="23"/>
                        <a:pt x="98" y="20"/>
                        <a:pt x="97" y="19"/>
                      </a:cubicBezTo>
                      <a:cubicBezTo>
                        <a:pt x="96" y="17"/>
                        <a:pt x="89" y="17"/>
                        <a:pt x="89" y="17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6" y="13"/>
                        <a:pt x="86" y="15"/>
                        <a:pt x="82" y="14"/>
                      </a:cubicBezTo>
                      <a:cubicBezTo>
                        <a:pt x="79" y="14"/>
                        <a:pt x="79" y="15"/>
                        <a:pt x="76" y="14"/>
                      </a:cubicBezTo>
                      <a:cubicBezTo>
                        <a:pt x="72" y="12"/>
                        <a:pt x="74" y="16"/>
                        <a:pt x="72" y="19"/>
                      </a:cubicBezTo>
                      <a:cubicBezTo>
                        <a:pt x="70" y="23"/>
                        <a:pt x="70" y="23"/>
                        <a:pt x="68" y="24"/>
                      </a:cubicBezTo>
                      <a:cubicBezTo>
                        <a:pt x="65" y="26"/>
                        <a:pt x="53" y="26"/>
                        <a:pt x="51" y="26"/>
                      </a:cubicBezTo>
                      <a:cubicBezTo>
                        <a:pt x="48" y="25"/>
                        <a:pt x="51" y="22"/>
                        <a:pt x="50" y="19"/>
                      </a:cubicBezTo>
                      <a:cubicBezTo>
                        <a:pt x="49" y="16"/>
                        <a:pt x="48" y="19"/>
                        <a:pt x="45" y="18"/>
                      </a:cubicBezTo>
                      <a:cubicBezTo>
                        <a:pt x="42" y="16"/>
                        <a:pt x="42" y="19"/>
                        <a:pt x="40" y="18"/>
                      </a:cubicBezTo>
                      <a:cubicBezTo>
                        <a:pt x="37" y="18"/>
                        <a:pt x="34" y="15"/>
                        <a:pt x="33" y="12"/>
                      </a:cubicBezTo>
                      <a:cubicBezTo>
                        <a:pt x="31" y="9"/>
                        <a:pt x="31" y="5"/>
                        <a:pt x="28" y="3"/>
                      </a:cubicBezTo>
                      <a:cubicBezTo>
                        <a:pt x="28" y="3"/>
                        <a:pt x="27" y="2"/>
                        <a:pt x="27" y="0"/>
                      </a:cubicBezTo>
                      <a:cubicBezTo>
                        <a:pt x="26" y="1"/>
                        <a:pt x="16" y="3"/>
                        <a:pt x="14" y="5"/>
                      </a:cubicBezTo>
                      <a:cubicBezTo>
                        <a:pt x="12" y="6"/>
                        <a:pt x="14" y="9"/>
                        <a:pt x="14" y="12"/>
                      </a:cubicBezTo>
                      <a:cubicBezTo>
                        <a:pt x="14" y="14"/>
                        <a:pt x="18" y="15"/>
                        <a:pt x="18" y="16"/>
                      </a:cubicBezTo>
                      <a:cubicBezTo>
                        <a:pt x="19" y="17"/>
                        <a:pt x="19" y="23"/>
                        <a:pt x="18" y="27"/>
                      </a:cubicBezTo>
                      <a:cubicBezTo>
                        <a:pt x="17" y="31"/>
                        <a:pt x="13" y="31"/>
                        <a:pt x="9" y="30"/>
                      </a:cubicBezTo>
                      <a:cubicBezTo>
                        <a:pt x="6" y="29"/>
                        <a:pt x="2" y="32"/>
                        <a:pt x="2" y="3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5" y="37"/>
                        <a:pt x="9" y="38"/>
                        <a:pt x="10" y="39"/>
                      </a:cubicBezTo>
                      <a:cubicBezTo>
                        <a:pt x="12" y="40"/>
                        <a:pt x="9" y="40"/>
                        <a:pt x="6" y="44"/>
                      </a:cubicBezTo>
                      <a:cubicBezTo>
                        <a:pt x="2" y="47"/>
                        <a:pt x="4" y="48"/>
                        <a:pt x="6" y="51"/>
                      </a:cubicBezTo>
                      <a:cubicBezTo>
                        <a:pt x="8" y="54"/>
                        <a:pt x="10" y="53"/>
                        <a:pt x="13" y="54"/>
                      </a:cubicBezTo>
                      <a:cubicBezTo>
                        <a:pt x="15" y="56"/>
                        <a:pt x="14" y="59"/>
                        <a:pt x="14" y="63"/>
                      </a:cubicBezTo>
                      <a:cubicBezTo>
                        <a:pt x="14" y="67"/>
                        <a:pt x="17" y="68"/>
                        <a:pt x="20" y="69"/>
                      </a:cubicBezTo>
                      <a:cubicBezTo>
                        <a:pt x="22" y="70"/>
                        <a:pt x="30" y="68"/>
                        <a:pt x="34" y="68"/>
                      </a:cubicBezTo>
                      <a:cubicBezTo>
                        <a:pt x="37" y="68"/>
                        <a:pt x="43" y="70"/>
                        <a:pt x="43" y="70"/>
                      </a:cubicBezTo>
                      <a:cubicBezTo>
                        <a:pt x="43" y="70"/>
                        <a:pt x="47" y="68"/>
                        <a:pt x="50" y="62"/>
                      </a:cubicBezTo>
                      <a:cubicBezTo>
                        <a:pt x="52" y="56"/>
                        <a:pt x="54" y="61"/>
                        <a:pt x="56" y="61"/>
                      </a:cubicBezTo>
                      <a:cubicBezTo>
                        <a:pt x="59" y="61"/>
                        <a:pt x="65" y="57"/>
                        <a:pt x="67" y="54"/>
                      </a:cubicBezTo>
                      <a:cubicBezTo>
                        <a:pt x="69" y="51"/>
                        <a:pt x="74" y="50"/>
                        <a:pt x="76" y="48"/>
                      </a:cubicBezTo>
                      <a:cubicBezTo>
                        <a:pt x="78" y="46"/>
                        <a:pt x="79" y="44"/>
                        <a:pt x="77" y="40"/>
                      </a:cubicBezTo>
                      <a:cubicBezTo>
                        <a:pt x="75" y="36"/>
                        <a:pt x="79" y="34"/>
                        <a:pt x="82" y="32"/>
                      </a:cubicBezTo>
                      <a:cubicBezTo>
                        <a:pt x="84" y="30"/>
                        <a:pt x="95" y="32"/>
                        <a:pt x="100" y="33"/>
                      </a:cubicBezTo>
                      <a:cubicBezTo>
                        <a:pt x="101" y="33"/>
                        <a:pt x="103" y="31"/>
                        <a:pt x="105" y="30"/>
                      </a:cubicBezTo>
                      <a:cubicBezTo>
                        <a:pt x="103" y="30"/>
                        <a:pt x="102" y="30"/>
                        <a:pt x="102" y="30"/>
                      </a:cubicBezTo>
                      <a:cubicBezTo>
                        <a:pt x="100" y="30"/>
                        <a:pt x="97" y="28"/>
                        <a:pt x="96" y="2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505" name="Freeform 89">
                  <a:extLst>
                    <a:ext uri="{FF2B5EF4-FFF2-40B4-BE49-F238E27FC236}">
                      <a16:creationId xmlns:a16="http://schemas.microsoft.com/office/drawing/2014/main" id="{C7C841D3-BE44-4A1A-83B3-12310BCDC4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3509" y="4723172"/>
                  <a:ext cx="524495" cy="458315"/>
                </a:xfrm>
                <a:custGeom>
                  <a:avLst/>
                  <a:gdLst>
                    <a:gd name="T0" fmla="*/ 244 w 108"/>
                    <a:gd name="T1" fmla="*/ 134 h 91"/>
                    <a:gd name="T2" fmla="*/ 219 w 108"/>
                    <a:gd name="T3" fmla="*/ 101 h 91"/>
                    <a:gd name="T4" fmla="*/ 206 w 108"/>
                    <a:gd name="T5" fmla="*/ 64 h 91"/>
                    <a:gd name="T6" fmla="*/ 161 w 108"/>
                    <a:gd name="T7" fmla="*/ 16 h 91"/>
                    <a:gd name="T8" fmla="*/ 104 w 108"/>
                    <a:gd name="T9" fmla="*/ 5 h 91"/>
                    <a:gd name="T10" fmla="*/ 91 w 108"/>
                    <a:gd name="T11" fmla="*/ 13 h 91"/>
                    <a:gd name="T12" fmla="*/ 43 w 108"/>
                    <a:gd name="T13" fmla="*/ 11 h 91"/>
                    <a:gd name="T14" fmla="*/ 29 w 108"/>
                    <a:gd name="T15" fmla="*/ 32 h 91"/>
                    <a:gd name="T16" fmla="*/ 27 w 108"/>
                    <a:gd name="T17" fmla="*/ 53 h 91"/>
                    <a:gd name="T18" fmla="*/ 3 w 108"/>
                    <a:gd name="T19" fmla="*/ 67 h 91"/>
                    <a:gd name="T20" fmla="*/ 5 w 108"/>
                    <a:gd name="T21" fmla="*/ 85 h 91"/>
                    <a:gd name="T22" fmla="*/ 27 w 108"/>
                    <a:gd name="T23" fmla="*/ 117 h 91"/>
                    <a:gd name="T24" fmla="*/ 32 w 108"/>
                    <a:gd name="T25" fmla="*/ 142 h 91"/>
                    <a:gd name="T26" fmla="*/ 37 w 108"/>
                    <a:gd name="T27" fmla="*/ 163 h 91"/>
                    <a:gd name="T28" fmla="*/ 67 w 108"/>
                    <a:gd name="T29" fmla="*/ 190 h 91"/>
                    <a:gd name="T30" fmla="*/ 88 w 108"/>
                    <a:gd name="T31" fmla="*/ 192 h 91"/>
                    <a:gd name="T32" fmla="*/ 104 w 108"/>
                    <a:gd name="T33" fmla="*/ 216 h 91"/>
                    <a:gd name="T34" fmla="*/ 139 w 108"/>
                    <a:gd name="T35" fmla="*/ 230 h 91"/>
                    <a:gd name="T36" fmla="*/ 158 w 108"/>
                    <a:gd name="T37" fmla="*/ 211 h 91"/>
                    <a:gd name="T38" fmla="*/ 201 w 108"/>
                    <a:gd name="T39" fmla="*/ 214 h 91"/>
                    <a:gd name="T40" fmla="*/ 219 w 108"/>
                    <a:gd name="T41" fmla="*/ 222 h 91"/>
                    <a:gd name="T42" fmla="*/ 230 w 108"/>
                    <a:gd name="T43" fmla="*/ 203 h 91"/>
                    <a:gd name="T44" fmla="*/ 230 w 108"/>
                    <a:gd name="T45" fmla="*/ 166 h 91"/>
                    <a:gd name="T46" fmla="*/ 254 w 108"/>
                    <a:gd name="T47" fmla="*/ 168 h 91"/>
                    <a:gd name="T48" fmla="*/ 278 w 108"/>
                    <a:gd name="T49" fmla="*/ 160 h 91"/>
                    <a:gd name="T50" fmla="*/ 286 w 108"/>
                    <a:gd name="T51" fmla="*/ 136 h 91"/>
                    <a:gd name="T52" fmla="*/ 289 w 108"/>
                    <a:gd name="T53" fmla="*/ 136 h 91"/>
                    <a:gd name="T54" fmla="*/ 273 w 108"/>
                    <a:gd name="T55" fmla="*/ 131 h 91"/>
                    <a:gd name="T56" fmla="*/ 244 w 108"/>
                    <a:gd name="T57" fmla="*/ 134 h 9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8" h="91">
                      <a:moveTo>
                        <a:pt x="91" y="50"/>
                      </a:moveTo>
                      <a:cubicBezTo>
                        <a:pt x="91" y="50"/>
                        <a:pt x="83" y="42"/>
                        <a:pt x="82" y="38"/>
                      </a:cubicBezTo>
                      <a:cubicBezTo>
                        <a:pt x="80" y="34"/>
                        <a:pt x="82" y="31"/>
                        <a:pt x="77" y="24"/>
                      </a:cubicBezTo>
                      <a:cubicBezTo>
                        <a:pt x="72" y="17"/>
                        <a:pt x="67" y="14"/>
                        <a:pt x="60" y="6"/>
                      </a:cubicBezTo>
                      <a:cubicBezTo>
                        <a:pt x="55" y="0"/>
                        <a:pt x="44" y="1"/>
                        <a:pt x="39" y="2"/>
                      </a:cubicBezTo>
                      <a:cubicBezTo>
                        <a:pt x="37" y="3"/>
                        <a:pt x="35" y="5"/>
                        <a:pt x="34" y="5"/>
                      </a:cubicBezTo>
                      <a:cubicBezTo>
                        <a:pt x="29" y="4"/>
                        <a:pt x="18" y="2"/>
                        <a:pt x="16" y="4"/>
                      </a:cubicBezTo>
                      <a:cubicBezTo>
                        <a:pt x="13" y="6"/>
                        <a:pt x="9" y="8"/>
                        <a:pt x="11" y="12"/>
                      </a:cubicBezTo>
                      <a:cubicBezTo>
                        <a:pt x="13" y="16"/>
                        <a:pt x="12" y="18"/>
                        <a:pt x="10" y="20"/>
                      </a:cubicBezTo>
                      <a:cubicBezTo>
                        <a:pt x="8" y="22"/>
                        <a:pt x="4" y="23"/>
                        <a:pt x="1" y="25"/>
                      </a:cubicBezTo>
                      <a:cubicBezTo>
                        <a:pt x="1" y="28"/>
                        <a:pt x="0" y="31"/>
                        <a:pt x="2" y="32"/>
                      </a:cubicBezTo>
                      <a:cubicBezTo>
                        <a:pt x="5" y="35"/>
                        <a:pt x="8" y="42"/>
                        <a:pt x="10" y="44"/>
                      </a:cubicBezTo>
                      <a:cubicBezTo>
                        <a:pt x="13" y="47"/>
                        <a:pt x="14" y="49"/>
                        <a:pt x="12" y="53"/>
                      </a:cubicBezTo>
                      <a:cubicBezTo>
                        <a:pt x="10" y="57"/>
                        <a:pt x="9" y="57"/>
                        <a:pt x="14" y="61"/>
                      </a:cubicBezTo>
                      <a:cubicBezTo>
                        <a:pt x="19" y="64"/>
                        <a:pt x="24" y="68"/>
                        <a:pt x="25" y="71"/>
                      </a:cubicBezTo>
                      <a:cubicBezTo>
                        <a:pt x="26" y="74"/>
                        <a:pt x="27" y="71"/>
                        <a:pt x="33" y="72"/>
                      </a:cubicBezTo>
                      <a:cubicBezTo>
                        <a:pt x="37" y="72"/>
                        <a:pt x="43" y="71"/>
                        <a:pt x="39" y="81"/>
                      </a:cubicBezTo>
                      <a:cubicBezTo>
                        <a:pt x="45" y="86"/>
                        <a:pt x="51" y="91"/>
                        <a:pt x="52" y="86"/>
                      </a:cubicBezTo>
                      <a:cubicBezTo>
                        <a:pt x="54" y="81"/>
                        <a:pt x="53" y="78"/>
                        <a:pt x="59" y="79"/>
                      </a:cubicBezTo>
                      <a:cubicBezTo>
                        <a:pt x="64" y="80"/>
                        <a:pt x="72" y="79"/>
                        <a:pt x="75" y="80"/>
                      </a:cubicBezTo>
                      <a:cubicBezTo>
                        <a:pt x="79" y="81"/>
                        <a:pt x="82" y="83"/>
                        <a:pt x="82" y="83"/>
                      </a:cubicBezTo>
                      <a:cubicBezTo>
                        <a:pt x="82" y="83"/>
                        <a:pt x="89" y="81"/>
                        <a:pt x="86" y="76"/>
                      </a:cubicBezTo>
                      <a:cubicBezTo>
                        <a:pt x="84" y="70"/>
                        <a:pt x="83" y="64"/>
                        <a:pt x="86" y="62"/>
                      </a:cubicBezTo>
                      <a:cubicBezTo>
                        <a:pt x="89" y="60"/>
                        <a:pt x="91" y="61"/>
                        <a:pt x="95" y="63"/>
                      </a:cubicBezTo>
                      <a:cubicBezTo>
                        <a:pt x="98" y="65"/>
                        <a:pt x="102" y="63"/>
                        <a:pt x="104" y="60"/>
                      </a:cubicBezTo>
                      <a:cubicBezTo>
                        <a:pt x="105" y="56"/>
                        <a:pt x="107" y="51"/>
                        <a:pt x="107" y="51"/>
                      </a:cubicBezTo>
                      <a:cubicBezTo>
                        <a:pt x="107" y="51"/>
                        <a:pt x="107" y="51"/>
                        <a:pt x="108" y="51"/>
                      </a:cubicBezTo>
                      <a:cubicBezTo>
                        <a:pt x="106" y="50"/>
                        <a:pt x="104" y="49"/>
                        <a:pt x="102" y="49"/>
                      </a:cubicBezTo>
                      <a:cubicBezTo>
                        <a:pt x="98" y="49"/>
                        <a:pt x="91" y="50"/>
                        <a:pt x="91" y="5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506" name="Freeform 90">
                  <a:extLst>
                    <a:ext uri="{FF2B5EF4-FFF2-40B4-BE49-F238E27FC236}">
                      <a16:creationId xmlns:a16="http://schemas.microsoft.com/office/drawing/2014/main" id="{08E104FB-FD8D-42F8-AB24-BDE0999DC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6129" y="4849537"/>
                  <a:ext cx="646091" cy="663898"/>
                </a:xfrm>
                <a:custGeom>
                  <a:avLst/>
                  <a:gdLst>
                    <a:gd name="T0" fmla="*/ 329 w 133"/>
                    <a:gd name="T1" fmla="*/ 125 h 132"/>
                    <a:gd name="T2" fmla="*/ 308 w 133"/>
                    <a:gd name="T3" fmla="*/ 123 h 132"/>
                    <a:gd name="T4" fmla="*/ 278 w 133"/>
                    <a:gd name="T5" fmla="*/ 96 h 132"/>
                    <a:gd name="T6" fmla="*/ 273 w 133"/>
                    <a:gd name="T7" fmla="*/ 75 h 132"/>
                    <a:gd name="T8" fmla="*/ 268 w 133"/>
                    <a:gd name="T9" fmla="*/ 51 h 132"/>
                    <a:gd name="T10" fmla="*/ 246 w 133"/>
                    <a:gd name="T11" fmla="*/ 19 h 132"/>
                    <a:gd name="T12" fmla="*/ 244 w 133"/>
                    <a:gd name="T13" fmla="*/ 0 h 132"/>
                    <a:gd name="T14" fmla="*/ 244 w 133"/>
                    <a:gd name="T15" fmla="*/ 3 h 132"/>
                    <a:gd name="T16" fmla="*/ 214 w 133"/>
                    <a:gd name="T17" fmla="*/ 21 h 132"/>
                    <a:gd name="T18" fmla="*/ 198 w 133"/>
                    <a:gd name="T19" fmla="*/ 24 h 132"/>
                    <a:gd name="T20" fmla="*/ 179 w 133"/>
                    <a:gd name="T21" fmla="*/ 45 h 132"/>
                    <a:gd name="T22" fmla="*/ 155 w 133"/>
                    <a:gd name="T23" fmla="*/ 40 h 132"/>
                    <a:gd name="T24" fmla="*/ 126 w 133"/>
                    <a:gd name="T25" fmla="*/ 43 h 132"/>
                    <a:gd name="T26" fmla="*/ 128 w 133"/>
                    <a:gd name="T27" fmla="*/ 59 h 132"/>
                    <a:gd name="T28" fmla="*/ 158 w 133"/>
                    <a:gd name="T29" fmla="*/ 88 h 132"/>
                    <a:gd name="T30" fmla="*/ 163 w 133"/>
                    <a:gd name="T31" fmla="*/ 107 h 132"/>
                    <a:gd name="T32" fmla="*/ 145 w 133"/>
                    <a:gd name="T33" fmla="*/ 109 h 132"/>
                    <a:gd name="T34" fmla="*/ 131 w 133"/>
                    <a:gd name="T35" fmla="*/ 147 h 132"/>
                    <a:gd name="T36" fmla="*/ 107 w 133"/>
                    <a:gd name="T37" fmla="*/ 163 h 132"/>
                    <a:gd name="T38" fmla="*/ 75 w 133"/>
                    <a:gd name="T39" fmla="*/ 149 h 132"/>
                    <a:gd name="T40" fmla="*/ 51 w 133"/>
                    <a:gd name="T41" fmla="*/ 163 h 132"/>
                    <a:gd name="T42" fmla="*/ 35 w 133"/>
                    <a:gd name="T43" fmla="*/ 171 h 132"/>
                    <a:gd name="T44" fmla="*/ 29 w 133"/>
                    <a:gd name="T45" fmla="*/ 195 h 132"/>
                    <a:gd name="T46" fmla="*/ 19 w 133"/>
                    <a:gd name="T47" fmla="*/ 208 h 132"/>
                    <a:gd name="T48" fmla="*/ 11 w 133"/>
                    <a:gd name="T49" fmla="*/ 224 h 132"/>
                    <a:gd name="T50" fmla="*/ 19 w 133"/>
                    <a:gd name="T51" fmla="*/ 240 h 132"/>
                    <a:gd name="T52" fmla="*/ 16 w 133"/>
                    <a:gd name="T53" fmla="*/ 253 h 132"/>
                    <a:gd name="T54" fmla="*/ 35 w 133"/>
                    <a:gd name="T55" fmla="*/ 259 h 132"/>
                    <a:gd name="T56" fmla="*/ 40 w 133"/>
                    <a:gd name="T57" fmla="*/ 277 h 132"/>
                    <a:gd name="T58" fmla="*/ 21 w 133"/>
                    <a:gd name="T59" fmla="*/ 288 h 132"/>
                    <a:gd name="T60" fmla="*/ 3 w 133"/>
                    <a:gd name="T61" fmla="*/ 317 h 132"/>
                    <a:gd name="T62" fmla="*/ 5 w 133"/>
                    <a:gd name="T63" fmla="*/ 349 h 132"/>
                    <a:gd name="T64" fmla="*/ 32 w 133"/>
                    <a:gd name="T65" fmla="*/ 347 h 132"/>
                    <a:gd name="T66" fmla="*/ 46 w 133"/>
                    <a:gd name="T67" fmla="*/ 339 h 132"/>
                    <a:gd name="T68" fmla="*/ 54 w 133"/>
                    <a:gd name="T69" fmla="*/ 323 h 132"/>
                    <a:gd name="T70" fmla="*/ 59 w 133"/>
                    <a:gd name="T71" fmla="*/ 304 h 132"/>
                    <a:gd name="T72" fmla="*/ 72 w 133"/>
                    <a:gd name="T73" fmla="*/ 307 h 132"/>
                    <a:gd name="T74" fmla="*/ 83 w 133"/>
                    <a:gd name="T75" fmla="*/ 312 h 132"/>
                    <a:gd name="T76" fmla="*/ 91 w 133"/>
                    <a:gd name="T77" fmla="*/ 291 h 132"/>
                    <a:gd name="T78" fmla="*/ 104 w 133"/>
                    <a:gd name="T79" fmla="*/ 277 h 132"/>
                    <a:gd name="T80" fmla="*/ 115 w 133"/>
                    <a:gd name="T81" fmla="*/ 261 h 132"/>
                    <a:gd name="T82" fmla="*/ 120 w 133"/>
                    <a:gd name="T83" fmla="*/ 240 h 132"/>
                    <a:gd name="T84" fmla="*/ 137 w 133"/>
                    <a:gd name="T85" fmla="*/ 224 h 132"/>
                    <a:gd name="T86" fmla="*/ 179 w 133"/>
                    <a:gd name="T87" fmla="*/ 248 h 132"/>
                    <a:gd name="T88" fmla="*/ 182 w 133"/>
                    <a:gd name="T89" fmla="*/ 216 h 132"/>
                    <a:gd name="T90" fmla="*/ 195 w 133"/>
                    <a:gd name="T91" fmla="*/ 203 h 132"/>
                    <a:gd name="T92" fmla="*/ 190 w 133"/>
                    <a:gd name="T93" fmla="*/ 179 h 132"/>
                    <a:gd name="T94" fmla="*/ 206 w 133"/>
                    <a:gd name="T95" fmla="*/ 173 h 132"/>
                    <a:gd name="T96" fmla="*/ 219 w 133"/>
                    <a:gd name="T97" fmla="*/ 203 h 132"/>
                    <a:gd name="T98" fmla="*/ 230 w 133"/>
                    <a:gd name="T99" fmla="*/ 195 h 132"/>
                    <a:gd name="T100" fmla="*/ 241 w 133"/>
                    <a:gd name="T101" fmla="*/ 181 h 132"/>
                    <a:gd name="T102" fmla="*/ 257 w 133"/>
                    <a:gd name="T103" fmla="*/ 197 h 132"/>
                    <a:gd name="T104" fmla="*/ 273 w 133"/>
                    <a:gd name="T105" fmla="*/ 200 h 132"/>
                    <a:gd name="T106" fmla="*/ 270 w 133"/>
                    <a:gd name="T107" fmla="*/ 195 h 132"/>
                    <a:gd name="T108" fmla="*/ 278 w 133"/>
                    <a:gd name="T109" fmla="*/ 168 h 132"/>
                    <a:gd name="T110" fmla="*/ 300 w 133"/>
                    <a:gd name="T111" fmla="*/ 149 h 132"/>
                    <a:gd name="T112" fmla="*/ 337 w 133"/>
                    <a:gd name="T113" fmla="*/ 144 h 132"/>
                    <a:gd name="T114" fmla="*/ 345 w 133"/>
                    <a:gd name="T115" fmla="*/ 149 h 132"/>
                    <a:gd name="T116" fmla="*/ 329 w 133"/>
                    <a:gd name="T117" fmla="*/ 125 h 13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133" h="132">
                      <a:moveTo>
                        <a:pt x="123" y="47"/>
                      </a:moveTo>
                      <a:cubicBezTo>
                        <a:pt x="117" y="46"/>
                        <a:pt x="116" y="49"/>
                        <a:pt x="115" y="46"/>
                      </a:cubicBezTo>
                      <a:cubicBezTo>
                        <a:pt x="114" y="43"/>
                        <a:pt x="109" y="39"/>
                        <a:pt x="104" y="36"/>
                      </a:cubicBezTo>
                      <a:cubicBezTo>
                        <a:pt x="99" y="32"/>
                        <a:pt x="100" y="32"/>
                        <a:pt x="102" y="28"/>
                      </a:cubicBezTo>
                      <a:cubicBezTo>
                        <a:pt x="104" y="24"/>
                        <a:pt x="103" y="22"/>
                        <a:pt x="100" y="19"/>
                      </a:cubicBezTo>
                      <a:cubicBezTo>
                        <a:pt x="98" y="17"/>
                        <a:pt x="95" y="10"/>
                        <a:pt x="92" y="7"/>
                      </a:cubicBezTo>
                      <a:cubicBezTo>
                        <a:pt x="90" y="6"/>
                        <a:pt x="91" y="3"/>
                        <a:pt x="91" y="0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89" y="4"/>
                        <a:pt x="83" y="8"/>
                        <a:pt x="80" y="8"/>
                      </a:cubicBezTo>
                      <a:cubicBezTo>
                        <a:pt x="78" y="8"/>
                        <a:pt x="76" y="3"/>
                        <a:pt x="74" y="9"/>
                      </a:cubicBezTo>
                      <a:cubicBezTo>
                        <a:pt x="71" y="15"/>
                        <a:pt x="67" y="17"/>
                        <a:pt x="67" y="17"/>
                      </a:cubicBezTo>
                      <a:cubicBezTo>
                        <a:pt x="67" y="17"/>
                        <a:pt x="61" y="15"/>
                        <a:pt x="58" y="15"/>
                      </a:cubicBezTo>
                      <a:cubicBezTo>
                        <a:pt x="55" y="15"/>
                        <a:pt x="50" y="16"/>
                        <a:pt x="47" y="16"/>
                      </a:cubicBezTo>
                      <a:cubicBezTo>
                        <a:pt x="47" y="18"/>
                        <a:pt x="48" y="20"/>
                        <a:pt x="48" y="22"/>
                      </a:cubicBezTo>
                      <a:cubicBezTo>
                        <a:pt x="50" y="25"/>
                        <a:pt x="55" y="30"/>
                        <a:pt x="59" y="33"/>
                      </a:cubicBezTo>
                      <a:cubicBezTo>
                        <a:pt x="63" y="36"/>
                        <a:pt x="62" y="37"/>
                        <a:pt x="61" y="40"/>
                      </a:cubicBezTo>
                      <a:cubicBezTo>
                        <a:pt x="61" y="43"/>
                        <a:pt x="57" y="40"/>
                        <a:pt x="54" y="41"/>
                      </a:cubicBezTo>
                      <a:cubicBezTo>
                        <a:pt x="52" y="42"/>
                        <a:pt x="51" y="47"/>
                        <a:pt x="49" y="55"/>
                      </a:cubicBezTo>
                      <a:cubicBezTo>
                        <a:pt x="46" y="62"/>
                        <a:pt x="43" y="60"/>
                        <a:pt x="40" y="61"/>
                      </a:cubicBezTo>
                      <a:cubicBezTo>
                        <a:pt x="37" y="61"/>
                        <a:pt x="33" y="57"/>
                        <a:pt x="28" y="56"/>
                      </a:cubicBezTo>
                      <a:cubicBezTo>
                        <a:pt x="23" y="55"/>
                        <a:pt x="23" y="58"/>
                        <a:pt x="19" y="61"/>
                      </a:cubicBezTo>
                      <a:cubicBezTo>
                        <a:pt x="17" y="64"/>
                        <a:pt x="15" y="64"/>
                        <a:pt x="13" y="64"/>
                      </a:cubicBezTo>
                      <a:cubicBezTo>
                        <a:pt x="12" y="67"/>
                        <a:pt x="11" y="71"/>
                        <a:pt x="11" y="73"/>
                      </a:cubicBezTo>
                      <a:cubicBezTo>
                        <a:pt x="11" y="75"/>
                        <a:pt x="9" y="76"/>
                        <a:pt x="7" y="78"/>
                      </a:cubicBezTo>
                      <a:cubicBezTo>
                        <a:pt x="4" y="80"/>
                        <a:pt x="2" y="80"/>
                        <a:pt x="4" y="84"/>
                      </a:cubicBezTo>
                      <a:cubicBezTo>
                        <a:pt x="7" y="88"/>
                        <a:pt x="9" y="86"/>
                        <a:pt x="7" y="90"/>
                      </a:cubicBezTo>
                      <a:cubicBezTo>
                        <a:pt x="5" y="93"/>
                        <a:pt x="4" y="95"/>
                        <a:pt x="6" y="95"/>
                      </a:cubicBezTo>
                      <a:cubicBezTo>
                        <a:pt x="9" y="95"/>
                        <a:pt x="12" y="94"/>
                        <a:pt x="13" y="97"/>
                      </a:cubicBezTo>
                      <a:cubicBezTo>
                        <a:pt x="14" y="100"/>
                        <a:pt x="16" y="102"/>
                        <a:pt x="15" y="104"/>
                      </a:cubicBezTo>
                      <a:cubicBezTo>
                        <a:pt x="14" y="106"/>
                        <a:pt x="11" y="105"/>
                        <a:pt x="8" y="108"/>
                      </a:cubicBezTo>
                      <a:cubicBezTo>
                        <a:pt x="5" y="111"/>
                        <a:pt x="0" y="113"/>
                        <a:pt x="1" y="119"/>
                      </a:cubicBezTo>
                      <a:cubicBezTo>
                        <a:pt x="1" y="123"/>
                        <a:pt x="3" y="127"/>
                        <a:pt x="2" y="131"/>
                      </a:cubicBezTo>
                      <a:cubicBezTo>
                        <a:pt x="6" y="132"/>
                        <a:pt x="9" y="131"/>
                        <a:pt x="12" y="130"/>
                      </a:cubicBezTo>
                      <a:cubicBezTo>
                        <a:pt x="15" y="130"/>
                        <a:pt x="15" y="131"/>
                        <a:pt x="17" y="127"/>
                      </a:cubicBezTo>
                      <a:cubicBezTo>
                        <a:pt x="18" y="123"/>
                        <a:pt x="19" y="124"/>
                        <a:pt x="20" y="121"/>
                      </a:cubicBezTo>
                      <a:cubicBezTo>
                        <a:pt x="21" y="119"/>
                        <a:pt x="19" y="116"/>
                        <a:pt x="22" y="114"/>
                      </a:cubicBezTo>
                      <a:cubicBezTo>
                        <a:pt x="25" y="112"/>
                        <a:pt x="26" y="114"/>
                        <a:pt x="27" y="115"/>
                      </a:cubicBezTo>
                      <a:cubicBezTo>
                        <a:pt x="29" y="116"/>
                        <a:pt x="30" y="117"/>
                        <a:pt x="31" y="117"/>
                      </a:cubicBezTo>
                      <a:cubicBezTo>
                        <a:pt x="32" y="114"/>
                        <a:pt x="34" y="111"/>
                        <a:pt x="34" y="109"/>
                      </a:cubicBezTo>
                      <a:cubicBezTo>
                        <a:pt x="34" y="107"/>
                        <a:pt x="36" y="104"/>
                        <a:pt x="39" y="104"/>
                      </a:cubicBezTo>
                      <a:cubicBezTo>
                        <a:pt x="42" y="104"/>
                        <a:pt x="44" y="102"/>
                        <a:pt x="43" y="98"/>
                      </a:cubicBezTo>
                      <a:cubicBezTo>
                        <a:pt x="43" y="95"/>
                        <a:pt x="42" y="92"/>
                        <a:pt x="45" y="90"/>
                      </a:cubicBezTo>
                      <a:cubicBezTo>
                        <a:pt x="48" y="88"/>
                        <a:pt x="47" y="81"/>
                        <a:pt x="51" y="84"/>
                      </a:cubicBezTo>
                      <a:cubicBezTo>
                        <a:pt x="55" y="86"/>
                        <a:pt x="65" y="98"/>
                        <a:pt x="67" y="93"/>
                      </a:cubicBezTo>
                      <a:cubicBezTo>
                        <a:pt x="68" y="88"/>
                        <a:pt x="64" y="83"/>
                        <a:pt x="68" y="81"/>
                      </a:cubicBezTo>
                      <a:cubicBezTo>
                        <a:pt x="73" y="80"/>
                        <a:pt x="75" y="78"/>
                        <a:pt x="73" y="76"/>
                      </a:cubicBezTo>
                      <a:cubicBezTo>
                        <a:pt x="71" y="73"/>
                        <a:pt x="68" y="69"/>
                        <a:pt x="71" y="67"/>
                      </a:cubicBezTo>
                      <a:cubicBezTo>
                        <a:pt x="73" y="64"/>
                        <a:pt x="74" y="60"/>
                        <a:pt x="77" y="65"/>
                      </a:cubicBezTo>
                      <a:cubicBezTo>
                        <a:pt x="80" y="70"/>
                        <a:pt x="79" y="76"/>
                        <a:pt x="82" y="76"/>
                      </a:cubicBezTo>
                      <a:cubicBezTo>
                        <a:pt x="86" y="76"/>
                        <a:pt x="86" y="75"/>
                        <a:pt x="86" y="73"/>
                      </a:cubicBezTo>
                      <a:cubicBezTo>
                        <a:pt x="86" y="70"/>
                        <a:pt x="88" y="67"/>
                        <a:pt x="90" y="68"/>
                      </a:cubicBezTo>
                      <a:cubicBezTo>
                        <a:pt x="93" y="69"/>
                        <a:pt x="91" y="73"/>
                        <a:pt x="96" y="74"/>
                      </a:cubicBezTo>
                      <a:cubicBezTo>
                        <a:pt x="98" y="75"/>
                        <a:pt x="100" y="75"/>
                        <a:pt x="102" y="75"/>
                      </a:cubicBezTo>
                      <a:cubicBezTo>
                        <a:pt x="101" y="74"/>
                        <a:pt x="101" y="74"/>
                        <a:pt x="101" y="73"/>
                      </a:cubicBezTo>
                      <a:cubicBezTo>
                        <a:pt x="102" y="73"/>
                        <a:pt x="104" y="67"/>
                        <a:pt x="104" y="63"/>
                      </a:cubicBezTo>
                      <a:cubicBezTo>
                        <a:pt x="104" y="59"/>
                        <a:pt x="106" y="57"/>
                        <a:pt x="112" y="56"/>
                      </a:cubicBezTo>
                      <a:cubicBezTo>
                        <a:pt x="117" y="56"/>
                        <a:pt x="119" y="48"/>
                        <a:pt x="126" y="54"/>
                      </a:cubicBezTo>
                      <a:cubicBezTo>
                        <a:pt x="127" y="54"/>
                        <a:pt x="128" y="55"/>
                        <a:pt x="129" y="56"/>
                      </a:cubicBezTo>
                      <a:cubicBezTo>
                        <a:pt x="133" y="46"/>
                        <a:pt x="127" y="47"/>
                        <a:pt x="123" y="47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507" name="Freeform 91">
                  <a:extLst>
                    <a:ext uri="{FF2B5EF4-FFF2-40B4-BE49-F238E27FC236}">
                      <a16:creationId xmlns:a16="http://schemas.microsoft.com/office/drawing/2014/main" id="{B9708A5C-D122-45D0-8F8D-5F42824309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4788" y="4762779"/>
                  <a:ext cx="568052" cy="413050"/>
                </a:xfrm>
                <a:custGeom>
                  <a:avLst/>
                  <a:gdLst>
                    <a:gd name="T0" fmla="*/ 179 w 117"/>
                    <a:gd name="T1" fmla="*/ 216 h 82"/>
                    <a:gd name="T2" fmla="*/ 195 w 117"/>
                    <a:gd name="T3" fmla="*/ 211 h 82"/>
                    <a:gd name="T4" fmla="*/ 219 w 117"/>
                    <a:gd name="T5" fmla="*/ 195 h 82"/>
                    <a:gd name="T6" fmla="*/ 251 w 117"/>
                    <a:gd name="T7" fmla="*/ 208 h 82"/>
                    <a:gd name="T8" fmla="*/ 276 w 117"/>
                    <a:gd name="T9" fmla="*/ 192 h 82"/>
                    <a:gd name="T10" fmla="*/ 289 w 117"/>
                    <a:gd name="T11" fmla="*/ 155 h 82"/>
                    <a:gd name="T12" fmla="*/ 308 w 117"/>
                    <a:gd name="T13" fmla="*/ 152 h 82"/>
                    <a:gd name="T14" fmla="*/ 302 w 117"/>
                    <a:gd name="T15" fmla="*/ 136 h 82"/>
                    <a:gd name="T16" fmla="*/ 273 w 117"/>
                    <a:gd name="T17" fmla="*/ 104 h 82"/>
                    <a:gd name="T18" fmla="*/ 270 w 117"/>
                    <a:gd name="T19" fmla="*/ 91 h 82"/>
                    <a:gd name="T20" fmla="*/ 259 w 117"/>
                    <a:gd name="T21" fmla="*/ 91 h 82"/>
                    <a:gd name="T22" fmla="*/ 246 w 117"/>
                    <a:gd name="T23" fmla="*/ 72 h 82"/>
                    <a:gd name="T24" fmla="*/ 241 w 117"/>
                    <a:gd name="T25" fmla="*/ 51 h 82"/>
                    <a:gd name="T26" fmla="*/ 225 w 117"/>
                    <a:gd name="T27" fmla="*/ 40 h 82"/>
                    <a:gd name="T28" fmla="*/ 225 w 117"/>
                    <a:gd name="T29" fmla="*/ 21 h 82"/>
                    <a:gd name="T30" fmla="*/ 235 w 117"/>
                    <a:gd name="T31" fmla="*/ 8 h 82"/>
                    <a:gd name="T32" fmla="*/ 209 w 117"/>
                    <a:gd name="T33" fmla="*/ 0 h 82"/>
                    <a:gd name="T34" fmla="*/ 206 w 117"/>
                    <a:gd name="T35" fmla="*/ 3 h 82"/>
                    <a:gd name="T36" fmla="*/ 179 w 117"/>
                    <a:gd name="T37" fmla="*/ 0 h 82"/>
                    <a:gd name="T38" fmla="*/ 155 w 117"/>
                    <a:gd name="T39" fmla="*/ 11 h 82"/>
                    <a:gd name="T40" fmla="*/ 139 w 117"/>
                    <a:gd name="T41" fmla="*/ 27 h 82"/>
                    <a:gd name="T42" fmla="*/ 120 w 117"/>
                    <a:gd name="T43" fmla="*/ 21 h 82"/>
                    <a:gd name="T44" fmla="*/ 102 w 117"/>
                    <a:gd name="T45" fmla="*/ 24 h 82"/>
                    <a:gd name="T46" fmla="*/ 78 w 117"/>
                    <a:gd name="T47" fmla="*/ 27 h 82"/>
                    <a:gd name="T48" fmla="*/ 67 w 117"/>
                    <a:gd name="T49" fmla="*/ 48 h 82"/>
                    <a:gd name="T50" fmla="*/ 56 w 117"/>
                    <a:gd name="T51" fmla="*/ 29 h 82"/>
                    <a:gd name="T52" fmla="*/ 37 w 117"/>
                    <a:gd name="T53" fmla="*/ 29 h 82"/>
                    <a:gd name="T54" fmla="*/ 0 w 117"/>
                    <a:gd name="T55" fmla="*/ 40 h 82"/>
                    <a:gd name="T56" fmla="*/ 16 w 117"/>
                    <a:gd name="T57" fmla="*/ 72 h 82"/>
                    <a:gd name="T58" fmla="*/ 8 w 117"/>
                    <a:gd name="T59" fmla="*/ 99 h 82"/>
                    <a:gd name="T60" fmla="*/ 11 w 117"/>
                    <a:gd name="T61" fmla="*/ 123 h 82"/>
                    <a:gd name="T62" fmla="*/ 21 w 117"/>
                    <a:gd name="T63" fmla="*/ 144 h 82"/>
                    <a:gd name="T64" fmla="*/ 27 w 117"/>
                    <a:gd name="T65" fmla="*/ 150 h 82"/>
                    <a:gd name="T66" fmla="*/ 37 w 117"/>
                    <a:gd name="T67" fmla="*/ 142 h 82"/>
                    <a:gd name="T68" fmla="*/ 43 w 117"/>
                    <a:gd name="T69" fmla="*/ 134 h 82"/>
                    <a:gd name="T70" fmla="*/ 56 w 117"/>
                    <a:gd name="T71" fmla="*/ 128 h 82"/>
                    <a:gd name="T72" fmla="*/ 64 w 117"/>
                    <a:gd name="T73" fmla="*/ 147 h 82"/>
                    <a:gd name="T74" fmla="*/ 91 w 117"/>
                    <a:gd name="T75" fmla="*/ 176 h 82"/>
                    <a:gd name="T76" fmla="*/ 104 w 117"/>
                    <a:gd name="T77" fmla="*/ 198 h 82"/>
                    <a:gd name="T78" fmla="*/ 123 w 117"/>
                    <a:gd name="T79" fmla="*/ 208 h 82"/>
                    <a:gd name="T80" fmla="*/ 171 w 117"/>
                    <a:gd name="T81" fmla="*/ 216 h 82"/>
                    <a:gd name="T82" fmla="*/ 179 w 117"/>
                    <a:gd name="T83" fmla="*/ 216 h 82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17" h="82">
                      <a:moveTo>
                        <a:pt x="67" y="81"/>
                      </a:moveTo>
                      <a:cubicBezTo>
                        <a:pt x="69" y="82"/>
                        <a:pt x="70" y="81"/>
                        <a:pt x="73" y="79"/>
                      </a:cubicBezTo>
                      <a:cubicBezTo>
                        <a:pt x="76" y="75"/>
                        <a:pt x="77" y="72"/>
                        <a:pt x="82" y="73"/>
                      </a:cubicBezTo>
                      <a:cubicBezTo>
                        <a:pt x="87" y="75"/>
                        <a:pt x="91" y="79"/>
                        <a:pt x="94" y="78"/>
                      </a:cubicBezTo>
                      <a:cubicBezTo>
                        <a:pt x="97" y="78"/>
                        <a:pt x="100" y="79"/>
                        <a:pt x="103" y="72"/>
                      </a:cubicBezTo>
                      <a:cubicBezTo>
                        <a:pt x="105" y="65"/>
                        <a:pt x="106" y="59"/>
                        <a:pt x="108" y="58"/>
                      </a:cubicBezTo>
                      <a:cubicBezTo>
                        <a:pt x="111" y="57"/>
                        <a:pt x="114" y="60"/>
                        <a:pt x="115" y="57"/>
                      </a:cubicBezTo>
                      <a:cubicBezTo>
                        <a:pt x="116" y="55"/>
                        <a:pt x="117" y="54"/>
                        <a:pt x="113" y="51"/>
                      </a:cubicBezTo>
                      <a:cubicBezTo>
                        <a:pt x="109" y="48"/>
                        <a:pt x="104" y="43"/>
                        <a:pt x="102" y="39"/>
                      </a:cubicBezTo>
                      <a:cubicBezTo>
                        <a:pt x="101" y="38"/>
                        <a:pt x="101" y="36"/>
                        <a:pt x="101" y="34"/>
                      </a:cubicBezTo>
                      <a:cubicBezTo>
                        <a:pt x="99" y="34"/>
                        <a:pt x="98" y="34"/>
                        <a:pt x="97" y="34"/>
                      </a:cubicBezTo>
                      <a:cubicBezTo>
                        <a:pt x="95" y="33"/>
                        <a:pt x="92" y="31"/>
                        <a:pt x="92" y="27"/>
                      </a:cubicBezTo>
                      <a:cubicBezTo>
                        <a:pt x="92" y="23"/>
                        <a:pt x="93" y="20"/>
                        <a:pt x="90" y="19"/>
                      </a:cubicBezTo>
                      <a:cubicBezTo>
                        <a:pt x="88" y="17"/>
                        <a:pt x="86" y="18"/>
                        <a:pt x="84" y="15"/>
                      </a:cubicBezTo>
                      <a:cubicBezTo>
                        <a:pt x="82" y="13"/>
                        <a:pt x="80" y="12"/>
                        <a:pt x="84" y="8"/>
                      </a:cubicBezTo>
                      <a:cubicBezTo>
                        <a:pt x="87" y="5"/>
                        <a:pt x="90" y="4"/>
                        <a:pt x="88" y="3"/>
                      </a:cubicBezTo>
                      <a:cubicBezTo>
                        <a:pt x="87" y="2"/>
                        <a:pt x="82" y="1"/>
                        <a:pt x="78" y="0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7" y="1"/>
                        <a:pt x="68" y="0"/>
                        <a:pt x="67" y="0"/>
                      </a:cubicBezTo>
                      <a:cubicBezTo>
                        <a:pt x="66" y="0"/>
                        <a:pt x="60" y="3"/>
                        <a:pt x="58" y="4"/>
                      </a:cubicBezTo>
                      <a:cubicBezTo>
                        <a:pt x="55" y="5"/>
                        <a:pt x="55" y="8"/>
                        <a:pt x="52" y="10"/>
                      </a:cubicBezTo>
                      <a:cubicBezTo>
                        <a:pt x="50" y="12"/>
                        <a:pt x="47" y="9"/>
                        <a:pt x="45" y="8"/>
                      </a:cubicBezTo>
                      <a:cubicBezTo>
                        <a:pt x="42" y="7"/>
                        <a:pt x="40" y="10"/>
                        <a:pt x="38" y="9"/>
                      </a:cubicBezTo>
                      <a:cubicBezTo>
                        <a:pt x="36" y="9"/>
                        <a:pt x="29" y="8"/>
                        <a:pt x="29" y="10"/>
                      </a:cubicBezTo>
                      <a:cubicBezTo>
                        <a:pt x="29" y="11"/>
                        <a:pt x="28" y="15"/>
                        <a:pt x="25" y="18"/>
                      </a:cubicBezTo>
                      <a:cubicBezTo>
                        <a:pt x="22" y="22"/>
                        <a:pt x="22" y="12"/>
                        <a:pt x="21" y="11"/>
                      </a:cubicBezTo>
                      <a:cubicBezTo>
                        <a:pt x="20" y="9"/>
                        <a:pt x="15" y="11"/>
                        <a:pt x="14" y="11"/>
                      </a:cubicBezTo>
                      <a:cubicBezTo>
                        <a:pt x="12" y="11"/>
                        <a:pt x="0" y="15"/>
                        <a:pt x="0" y="15"/>
                      </a:cubicBezTo>
                      <a:cubicBezTo>
                        <a:pt x="0" y="15"/>
                        <a:pt x="6" y="25"/>
                        <a:pt x="6" y="27"/>
                      </a:cubicBezTo>
                      <a:cubicBezTo>
                        <a:pt x="6" y="29"/>
                        <a:pt x="4" y="33"/>
                        <a:pt x="3" y="37"/>
                      </a:cubicBezTo>
                      <a:cubicBezTo>
                        <a:pt x="2" y="41"/>
                        <a:pt x="4" y="43"/>
                        <a:pt x="4" y="46"/>
                      </a:cubicBezTo>
                      <a:cubicBezTo>
                        <a:pt x="4" y="48"/>
                        <a:pt x="6" y="50"/>
                        <a:pt x="8" y="54"/>
                      </a:cubicBezTo>
                      <a:cubicBezTo>
                        <a:pt x="8" y="54"/>
                        <a:pt x="9" y="55"/>
                        <a:pt x="10" y="56"/>
                      </a:cubicBezTo>
                      <a:cubicBezTo>
                        <a:pt x="11" y="55"/>
                        <a:pt x="13" y="54"/>
                        <a:pt x="14" y="53"/>
                      </a:cubicBezTo>
                      <a:cubicBezTo>
                        <a:pt x="14" y="51"/>
                        <a:pt x="16" y="50"/>
                        <a:pt x="16" y="50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1" y="48"/>
                        <a:pt x="22" y="51"/>
                        <a:pt x="24" y="55"/>
                      </a:cubicBezTo>
                      <a:cubicBezTo>
                        <a:pt x="27" y="59"/>
                        <a:pt x="31" y="64"/>
                        <a:pt x="34" y="66"/>
                      </a:cubicBezTo>
                      <a:cubicBezTo>
                        <a:pt x="37" y="68"/>
                        <a:pt x="38" y="71"/>
                        <a:pt x="39" y="74"/>
                      </a:cubicBezTo>
                      <a:cubicBezTo>
                        <a:pt x="41" y="77"/>
                        <a:pt x="41" y="77"/>
                        <a:pt x="46" y="78"/>
                      </a:cubicBezTo>
                      <a:cubicBezTo>
                        <a:pt x="52" y="79"/>
                        <a:pt x="60" y="80"/>
                        <a:pt x="64" y="81"/>
                      </a:cubicBezTo>
                      <a:cubicBezTo>
                        <a:pt x="65" y="81"/>
                        <a:pt x="66" y="81"/>
                        <a:pt x="67" y="81"/>
                      </a:cubicBezTo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8" name="Freeform 92">
                  <a:extLst>
                    <a:ext uri="{FF2B5EF4-FFF2-40B4-BE49-F238E27FC236}">
                      <a16:creationId xmlns:a16="http://schemas.microsoft.com/office/drawing/2014/main" id="{F7A78F20-D135-4AB1-8EAF-9144E1DE37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4788" y="4762779"/>
                  <a:ext cx="568052" cy="413050"/>
                </a:xfrm>
                <a:custGeom>
                  <a:avLst/>
                  <a:gdLst>
                    <a:gd name="T0" fmla="*/ 179 w 117"/>
                    <a:gd name="T1" fmla="*/ 216 h 82"/>
                    <a:gd name="T2" fmla="*/ 195 w 117"/>
                    <a:gd name="T3" fmla="*/ 211 h 82"/>
                    <a:gd name="T4" fmla="*/ 219 w 117"/>
                    <a:gd name="T5" fmla="*/ 195 h 82"/>
                    <a:gd name="T6" fmla="*/ 251 w 117"/>
                    <a:gd name="T7" fmla="*/ 208 h 82"/>
                    <a:gd name="T8" fmla="*/ 276 w 117"/>
                    <a:gd name="T9" fmla="*/ 192 h 82"/>
                    <a:gd name="T10" fmla="*/ 289 w 117"/>
                    <a:gd name="T11" fmla="*/ 155 h 82"/>
                    <a:gd name="T12" fmla="*/ 308 w 117"/>
                    <a:gd name="T13" fmla="*/ 152 h 82"/>
                    <a:gd name="T14" fmla="*/ 302 w 117"/>
                    <a:gd name="T15" fmla="*/ 136 h 82"/>
                    <a:gd name="T16" fmla="*/ 273 w 117"/>
                    <a:gd name="T17" fmla="*/ 104 h 82"/>
                    <a:gd name="T18" fmla="*/ 270 w 117"/>
                    <a:gd name="T19" fmla="*/ 91 h 82"/>
                    <a:gd name="T20" fmla="*/ 259 w 117"/>
                    <a:gd name="T21" fmla="*/ 91 h 82"/>
                    <a:gd name="T22" fmla="*/ 246 w 117"/>
                    <a:gd name="T23" fmla="*/ 72 h 82"/>
                    <a:gd name="T24" fmla="*/ 241 w 117"/>
                    <a:gd name="T25" fmla="*/ 51 h 82"/>
                    <a:gd name="T26" fmla="*/ 225 w 117"/>
                    <a:gd name="T27" fmla="*/ 40 h 82"/>
                    <a:gd name="T28" fmla="*/ 225 w 117"/>
                    <a:gd name="T29" fmla="*/ 21 h 82"/>
                    <a:gd name="T30" fmla="*/ 235 w 117"/>
                    <a:gd name="T31" fmla="*/ 8 h 82"/>
                    <a:gd name="T32" fmla="*/ 209 w 117"/>
                    <a:gd name="T33" fmla="*/ 0 h 82"/>
                    <a:gd name="T34" fmla="*/ 206 w 117"/>
                    <a:gd name="T35" fmla="*/ 3 h 82"/>
                    <a:gd name="T36" fmla="*/ 179 w 117"/>
                    <a:gd name="T37" fmla="*/ 0 h 82"/>
                    <a:gd name="T38" fmla="*/ 155 w 117"/>
                    <a:gd name="T39" fmla="*/ 11 h 82"/>
                    <a:gd name="T40" fmla="*/ 139 w 117"/>
                    <a:gd name="T41" fmla="*/ 27 h 82"/>
                    <a:gd name="T42" fmla="*/ 120 w 117"/>
                    <a:gd name="T43" fmla="*/ 21 h 82"/>
                    <a:gd name="T44" fmla="*/ 102 w 117"/>
                    <a:gd name="T45" fmla="*/ 24 h 82"/>
                    <a:gd name="T46" fmla="*/ 78 w 117"/>
                    <a:gd name="T47" fmla="*/ 27 h 82"/>
                    <a:gd name="T48" fmla="*/ 67 w 117"/>
                    <a:gd name="T49" fmla="*/ 48 h 82"/>
                    <a:gd name="T50" fmla="*/ 56 w 117"/>
                    <a:gd name="T51" fmla="*/ 29 h 82"/>
                    <a:gd name="T52" fmla="*/ 37 w 117"/>
                    <a:gd name="T53" fmla="*/ 29 h 82"/>
                    <a:gd name="T54" fmla="*/ 0 w 117"/>
                    <a:gd name="T55" fmla="*/ 40 h 82"/>
                    <a:gd name="T56" fmla="*/ 16 w 117"/>
                    <a:gd name="T57" fmla="*/ 72 h 82"/>
                    <a:gd name="T58" fmla="*/ 8 w 117"/>
                    <a:gd name="T59" fmla="*/ 99 h 82"/>
                    <a:gd name="T60" fmla="*/ 11 w 117"/>
                    <a:gd name="T61" fmla="*/ 123 h 82"/>
                    <a:gd name="T62" fmla="*/ 21 w 117"/>
                    <a:gd name="T63" fmla="*/ 144 h 82"/>
                    <a:gd name="T64" fmla="*/ 27 w 117"/>
                    <a:gd name="T65" fmla="*/ 150 h 82"/>
                    <a:gd name="T66" fmla="*/ 37 w 117"/>
                    <a:gd name="T67" fmla="*/ 142 h 82"/>
                    <a:gd name="T68" fmla="*/ 43 w 117"/>
                    <a:gd name="T69" fmla="*/ 134 h 82"/>
                    <a:gd name="T70" fmla="*/ 56 w 117"/>
                    <a:gd name="T71" fmla="*/ 128 h 82"/>
                    <a:gd name="T72" fmla="*/ 64 w 117"/>
                    <a:gd name="T73" fmla="*/ 147 h 82"/>
                    <a:gd name="T74" fmla="*/ 91 w 117"/>
                    <a:gd name="T75" fmla="*/ 176 h 82"/>
                    <a:gd name="T76" fmla="*/ 104 w 117"/>
                    <a:gd name="T77" fmla="*/ 198 h 82"/>
                    <a:gd name="T78" fmla="*/ 123 w 117"/>
                    <a:gd name="T79" fmla="*/ 208 h 82"/>
                    <a:gd name="T80" fmla="*/ 171 w 117"/>
                    <a:gd name="T81" fmla="*/ 216 h 82"/>
                    <a:gd name="T82" fmla="*/ 179 w 117"/>
                    <a:gd name="T83" fmla="*/ 216 h 82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17" h="82">
                      <a:moveTo>
                        <a:pt x="67" y="81"/>
                      </a:moveTo>
                      <a:cubicBezTo>
                        <a:pt x="69" y="82"/>
                        <a:pt x="70" y="81"/>
                        <a:pt x="73" y="79"/>
                      </a:cubicBezTo>
                      <a:cubicBezTo>
                        <a:pt x="76" y="75"/>
                        <a:pt x="77" y="72"/>
                        <a:pt x="82" y="73"/>
                      </a:cubicBezTo>
                      <a:cubicBezTo>
                        <a:pt x="87" y="75"/>
                        <a:pt x="91" y="79"/>
                        <a:pt x="94" y="78"/>
                      </a:cubicBezTo>
                      <a:cubicBezTo>
                        <a:pt x="97" y="78"/>
                        <a:pt x="100" y="79"/>
                        <a:pt x="103" y="72"/>
                      </a:cubicBezTo>
                      <a:cubicBezTo>
                        <a:pt x="105" y="65"/>
                        <a:pt x="106" y="59"/>
                        <a:pt x="108" y="58"/>
                      </a:cubicBezTo>
                      <a:cubicBezTo>
                        <a:pt x="111" y="57"/>
                        <a:pt x="114" y="60"/>
                        <a:pt x="115" y="57"/>
                      </a:cubicBezTo>
                      <a:cubicBezTo>
                        <a:pt x="116" y="55"/>
                        <a:pt x="117" y="54"/>
                        <a:pt x="113" y="51"/>
                      </a:cubicBezTo>
                      <a:cubicBezTo>
                        <a:pt x="109" y="48"/>
                        <a:pt x="104" y="43"/>
                        <a:pt x="102" y="39"/>
                      </a:cubicBezTo>
                      <a:cubicBezTo>
                        <a:pt x="101" y="38"/>
                        <a:pt x="101" y="36"/>
                        <a:pt x="101" y="34"/>
                      </a:cubicBezTo>
                      <a:cubicBezTo>
                        <a:pt x="99" y="34"/>
                        <a:pt x="98" y="34"/>
                        <a:pt x="97" y="34"/>
                      </a:cubicBezTo>
                      <a:cubicBezTo>
                        <a:pt x="95" y="33"/>
                        <a:pt x="92" y="31"/>
                        <a:pt x="92" y="27"/>
                      </a:cubicBezTo>
                      <a:cubicBezTo>
                        <a:pt x="92" y="23"/>
                        <a:pt x="93" y="20"/>
                        <a:pt x="90" y="19"/>
                      </a:cubicBezTo>
                      <a:cubicBezTo>
                        <a:pt x="88" y="17"/>
                        <a:pt x="86" y="18"/>
                        <a:pt x="84" y="15"/>
                      </a:cubicBezTo>
                      <a:cubicBezTo>
                        <a:pt x="82" y="13"/>
                        <a:pt x="80" y="12"/>
                        <a:pt x="84" y="8"/>
                      </a:cubicBezTo>
                      <a:cubicBezTo>
                        <a:pt x="87" y="5"/>
                        <a:pt x="90" y="4"/>
                        <a:pt x="88" y="3"/>
                      </a:cubicBezTo>
                      <a:cubicBezTo>
                        <a:pt x="87" y="2"/>
                        <a:pt x="82" y="1"/>
                        <a:pt x="78" y="0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7" y="1"/>
                        <a:pt x="68" y="0"/>
                        <a:pt x="67" y="0"/>
                      </a:cubicBezTo>
                      <a:cubicBezTo>
                        <a:pt x="66" y="0"/>
                        <a:pt x="60" y="3"/>
                        <a:pt x="58" y="4"/>
                      </a:cubicBezTo>
                      <a:cubicBezTo>
                        <a:pt x="55" y="5"/>
                        <a:pt x="55" y="8"/>
                        <a:pt x="52" y="10"/>
                      </a:cubicBezTo>
                      <a:cubicBezTo>
                        <a:pt x="50" y="12"/>
                        <a:pt x="47" y="9"/>
                        <a:pt x="45" y="8"/>
                      </a:cubicBezTo>
                      <a:cubicBezTo>
                        <a:pt x="42" y="7"/>
                        <a:pt x="40" y="10"/>
                        <a:pt x="38" y="9"/>
                      </a:cubicBezTo>
                      <a:cubicBezTo>
                        <a:pt x="36" y="9"/>
                        <a:pt x="29" y="8"/>
                        <a:pt x="29" y="10"/>
                      </a:cubicBezTo>
                      <a:cubicBezTo>
                        <a:pt x="29" y="11"/>
                        <a:pt x="28" y="15"/>
                        <a:pt x="25" y="18"/>
                      </a:cubicBezTo>
                      <a:cubicBezTo>
                        <a:pt x="22" y="22"/>
                        <a:pt x="22" y="12"/>
                        <a:pt x="21" y="11"/>
                      </a:cubicBezTo>
                      <a:cubicBezTo>
                        <a:pt x="20" y="9"/>
                        <a:pt x="15" y="11"/>
                        <a:pt x="14" y="11"/>
                      </a:cubicBezTo>
                      <a:cubicBezTo>
                        <a:pt x="12" y="11"/>
                        <a:pt x="0" y="15"/>
                        <a:pt x="0" y="15"/>
                      </a:cubicBezTo>
                      <a:cubicBezTo>
                        <a:pt x="0" y="15"/>
                        <a:pt x="6" y="25"/>
                        <a:pt x="6" y="27"/>
                      </a:cubicBezTo>
                      <a:cubicBezTo>
                        <a:pt x="6" y="29"/>
                        <a:pt x="4" y="33"/>
                        <a:pt x="3" y="37"/>
                      </a:cubicBezTo>
                      <a:cubicBezTo>
                        <a:pt x="2" y="41"/>
                        <a:pt x="4" y="43"/>
                        <a:pt x="4" y="46"/>
                      </a:cubicBezTo>
                      <a:cubicBezTo>
                        <a:pt x="4" y="48"/>
                        <a:pt x="6" y="50"/>
                        <a:pt x="8" y="54"/>
                      </a:cubicBezTo>
                      <a:cubicBezTo>
                        <a:pt x="8" y="54"/>
                        <a:pt x="9" y="55"/>
                        <a:pt x="10" y="56"/>
                      </a:cubicBezTo>
                      <a:cubicBezTo>
                        <a:pt x="11" y="55"/>
                        <a:pt x="13" y="54"/>
                        <a:pt x="14" y="53"/>
                      </a:cubicBezTo>
                      <a:cubicBezTo>
                        <a:pt x="14" y="51"/>
                        <a:pt x="16" y="50"/>
                        <a:pt x="16" y="50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1" y="48"/>
                        <a:pt x="22" y="51"/>
                        <a:pt x="24" y="55"/>
                      </a:cubicBezTo>
                      <a:cubicBezTo>
                        <a:pt x="27" y="59"/>
                        <a:pt x="31" y="64"/>
                        <a:pt x="34" y="66"/>
                      </a:cubicBezTo>
                      <a:cubicBezTo>
                        <a:pt x="37" y="68"/>
                        <a:pt x="38" y="71"/>
                        <a:pt x="39" y="74"/>
                      </a:cubicBezTo>
                      <a:cubicBezTo>
                        <a:pt x="41" y="77"/>
                        <a:pt x="41" y="77"/>
                        <a:pt x="46" y="78"/>
                      </a:cubicBezTo>
                      <a:cubicBezTo>
                        <a:pt x="52" y="79"/>
                        <a:pt x="60" y="80"/>
                        <a:pt x="64" y="81"/>
                      </a:cubicBezTo>
                      <a:cubicBezTo>
                        <a:pt x="65" y="81"/>
                        <a:pt x="66" y="81"/>
                        <a:pt x="67" y="81"/>
                      </a:cubicBezTo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9" name="Freeform 93">
                  <a:extLst>
                    <a:ext uri="{FF2B5EF4-FFF2-40B4-BE49-F238E27FC236}">
                      <a16:creationId xmlns:a16="http://schemas.microsoft.com/office/drawing/2014/main" id="{EFF0A116-365C-4136-BBFB-B912A7941D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5750" y="5000423"/>
                  <a:ext cx="368416" cy="509239"/>
                </a:xfrm>
                <a:custGeom>
                  <a:avLst/>
                  <a:gdLst>
                    <a:gd name="T0" fmla="*/ 139 w 76"/>
                    <a:gd name="T1" fmla="*/ 80 h 101"/>
                    <a:gd name="T2" fmla="*/ 120 w 76"/>
                    <a:gd name="T3" fmla="*/ 72 h 101"/>
                    <a:gd name="T4" fmla="*/ 107 w 76"/>
                    <a:gd name="T5" fmla="*/ 51 h 101"/>
                    <a:gd name="T6" fmla="*/ 83 w 76"/>
                    <a:gd name="T7" fmla="*/ 21 h 101"/>
                    <a:gd name="T8" fmla="*/ 72 w 76"/>
                    <a:gd name="T9" fmla="*/ 0 h 101"/>
                    <a:gd name="T10" fmla="*/ 59 w 76"/>
                    <a:gd name="T11" fmla="*/ 5 h 101"/>
                    <a:gd name="T12" fmla="*/ 53 w 76"/>
                    <a:gd name="T13" fmla="*/ 16 h 101"/>
                    <a:gd name="T14" fmla="*/ 43 w 76"/>
                    <a:gd name="T15" fmla="*/ 21 h 101"/>
                    <a:gd name="T16" fmla="*/ 67 w 76"/>
                    <a:gd name="T17" fmla="*/ 37 h 101"/>
                    <a:gd name="T18" fmla="*/ 69 w 76"/>
                    <a:gd name="T19" fmla="*/ 53 h 101"/>
                    <a:gd name="T20" fmla="*/ 72 w 76"/>
                    <a:gd name="T21" fmla="*/ 75 h 101"/>
                    <a:gd name="T22" fmla="*/ 72 w 76"/>
                    <a:gd name="T23" fmla="*/ 88 h 101"/>
                    <a:gd name="T24" fmla="*/ 61 w 76"/>
                    <a:gd name="T25" fmla="*/ 99 h 101"/>
                    <a:gd name="T26" fmla="*/ 61 w 76"/>
                    <a:gd name="T27" fmla="*/ 115 h 101"/>
                    <a:gd name="T28" fmla="*/ 40 w 76"/>
                    <a:gd name="T29" fmla="*/ 136 h 101"/>
                    <a:gd name="T30" fmla="*/ 27 w 76"/>
                    <a:gd name="T31" fmla="*/ 166 h 101"/>
                    <a:gd name="T32" fmla="*/ 8 w 76"/>
                    <a:gd name="T33" fmla="*/ 184 h 101"/>
                    <a:gd name="T34" fmla="*/ 5 w 76"/>
                    <a:gd name="T35" fmla="*/ 211 h 101"/>
                    <a:gd name="T36" fmla="*/ 0 w 76"/>
                    <a:gd name="T37" fmla="*/ 225 h 101"/>
                    <a:gd name="T38" fmla="*/ 19 w 76"/>
                    <a:gd name="T39" fmla="*/ 230 h 101"/>
                    <a:gd name="T40" fmla="*/ 43 w 76"/>
                    <a:gd name="T41" fmla="*/ 246 h 101"/>
                    <a:gd name="T42" fmla="*/ 61 w 76"/>
                    <a:gd name="T43" fmla="*/ 262 h 101"/>
                    <a:gd name="T44" fmla="*/ 83 w 76"/>
                    <a:gd name="T45" fmla="*/ 267 h 101"/>
                    <a:gd name="T46" fmla="*/ 126 w 76"/>
                    <a:gd name="T47" fmla="*/ 267 h 101"/>
                    <a:gd name="T48" fmla="*/ 160 w 76"/>
                    <a:gd name="T49" fmla="*/ 270 h 101"/>
                    <a:gd name="T50" fmla="*/ 166 w 76"/>
                    <a:gd name="T51" fmla="*/ 270 h 101"/>
                    <a:gd name="T52" fmla="*/ 163 w 76"/>
                    <a:gd name="T53" fmla="*/ 238 h 101"/>
                    <a:gd name="T54" fmla="*/ 182 w 76"/>
                    <a:gd name="T55" fmla="*/ 209 h 101"/>
                    <a:gd name="T56" fmla="*/ 200 w 76"/>
                    <a:gd name="T57" fmla="*/ 198 h 101"/>
                    <a:gd name="T58" fmla="*/ 195 w 76"/>
                    <a:gd name="T59" fmla="*/ 179 h 101"/>
                    <a:gd name="T60" fmla="*/ 176 w 76"/>
                    <a:gd name="T61" fmla="*/ 174 h 101"/>
                    <a:gd name="T62" fmla="*/ 179 w 76"/>
                    <a:gd name="T63" fmla="*/ 160 h 101"/>
                    <a:gd name="T64" fmla="*/ 171 w 76"/>
                    <a:gd name="T65" fmla="*/ 144 h 101"/>
                    <a:gd name="T66" fmla="*/ 179 w 76"/>
                    <a:gd name="T67" fmla="*/ 128 h 101"/>
                    <a:gd name="T68" fmla="*/ 190 w 76"/>
                    <a:gd name="T69" fmla="*/ 115 h 101"/>
                    <a:gd name="T70" fmla="*/ 195 w 76"/>
                    <a:gd name="T71" fmla="*/ 91 h 101"/>
                    <a:gd name="T72" fmla="*/ 187 w 76"/>
                    <a:gd name="T73" fmla="*/ 91 h 101"/>
                    <a:gd name="T74" fmla="*/ 139 w 76"/>
                    <a:gd name="T75" fmla="*/ 80 h 101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76" h="101">
                      <a:moveTo>
                        <a:pt x="52" y="30"/>
                      </a:moveTo>
                      <a:cubicBezTo>
                        <a:pt x="47" y="30"/>
                        <a:pt x="47" y="30"/>
                        <a:pt x="45" y="27"/>
                      </a:cubicBezTo>
                      <a:cubicBezTo>
                        <a:pt x="44" y="24"/>
                        <a:pt x="43" y="21"/>
                        <a:pt x="40" y="19"/>
                      </a:cubicBezTo>
                      <a:cubicBezTo>
                        <a:pt x="38" y="17"/>
                        <a:pt x="33" y="12"/>
                        <a:pt x="31" y="8"/>
                      </a:cubicBezTo>
                      <a:cubicBezTo>
                        <a:pt x="28" y="4"/>
                        <a:pt x="27" y="0"/>
                        <a:pt x="27" y="0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2" y="2"/>
                        <a:pt x="20" y="3"/>
                        <a:pt x="20" y="6"/>
                      </a:cubicBezTo>
                      <a:cubicBezTo>
                        <a:pt x="19" y="7"/>
                        <a:pt x="17" y="8"/>
                        <a:pt x="16" y="8"/>
                      </a:cubicBezTo>
                      <a:cubicBezTo>
                        <a:pt x="19" y="11"/>
                        <a:pt x="25" y="13"/>
                        <a:pt x="25" y="14"/>
                      </a:cubicBezTo>
                      <a:cubicBezTo>
                        <a:pt x="26" y="16"/>
                        <a:pt x="24" y="18"/>
                        <a:pt x="26" y="20"/>
                      </a:cubicBezTo>
                      <a:cubicBezTo>
                        <a:pt x="27" y="23"/>
                        <a:pt x="27" y="25"/>
                        <a:pt x="27" y="28"/>
                      </a:cubicBezTo>
                      <a:cubicBezTo>
                        <a:pt x="28" y="30"/>
                        <a:pt x="27" y="33"/>
                        <a:pt x="27" y="33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4" y="42"/>
                        <a:pt x="23" y="43"/>
                      </a:cubicBezTo>
                      <a:cubicBezTo>
                        <a:pt x="22" y="45"/>
                        <a:pt x="16" y="49"/>
                        <a:pt x="15" y="51"/>
                      </a:cubicBezTo>
                      <a:cubicBezTo>
                        <a:pt x="14" y="54"/>
                        <a:pt x="13" y="60"/>
                        <a:pt x="10" y="62"/>
                      </a:cubicBezTo>
                      <a:cubicBezTo>
                        <a:pt x="6" y="64"/>
                        <a:pt x="4" y="67"/>
                        <a:pt x="3" y="69"/>
                      </a:cubicBezTo>
                      <a:cubicBezTo>
                        <a:pt x="3" y="70"/>
                        <a:pt x="2" y="78"/>
                        <a:pt x="2" y="79"/>
                      </a:cubicBezTo>
                      <a:cubicBezTo>
                        <a:pt x="1" y="80"/>
                        <a:pt x="0" y="84"/>
                        <a:pt x="0" y="84"/>
                      </a:cubicBezTo>
                      <a:cubicBezTo>
                        <a:pt x="0" y="84"/>
                        <a:pt x="5" y="83"/>
                        <a:pt x="7" y="86"/>
                      </a:cubicBezTo>
                      <a:cubicBezTo>
                        <a:pt x="10" y="90"/>
                        <a:pt x="13" y="91"/>
                        <a:pt x="16" y="92"/>
                      </a:cubicBezTo>
                      <a:cubicBezTo>
                        <a:pt x="18" y="93"/>
                        <a:pt x="22" y="96"/>
                        <a:pt x="23" y="98"/>
                      </a:cubicBezTo>
                      <a:cubicBezTo>
                        <a:pt x="24" y="100"/>
                        <a:pt x="27" y="100"/>
                        <a:pt x="31" y="100"/>
                      </a:cubicBezTo>
                      <a:cubicBezTo>
                        <a:pt x="34" y="100"/>
                        <a:pt x="41" y="100"/>
                        <a:pt x="47" y="100"/>
                      </a:cubicBezTo>
                      <a:cubicBezTo>
                        <a:pt x="53" y="100"/>
                        <a:pt x="57" y="98"/>
                        <a:pt x="60" y="101"/>
                      </a:cubicBezTo>
                      <a:cubicBezTo>
                        <a:pt x="61" y="101"/>
                        <a:pt x="62" y="101"/>
                        <a:pt x="62" y="101"/>
                      </a:cubicBezTo>
                      <a:cubicBezTo>
                        <a:pt x="63" y="97"/>
                        <a:pt x="61" y="93"/>
                        <a:pt x="61" y="89"/>
                      </a:cubicBezTo>
                      <a:cubicBezTo>
                        <a:pt x="60" y="83"/>
                        <a:pt x="65" y="81"/>
                        <a:pt x="68" y="78"/>
                      </a:cubicBezTo>
                      <a:cubicBezTo>
                        <a:pt x="71" y="75"/>
                        <a:pt x="74" y="76"/>
                        <a:pt x="75" y="74"/>
                      </a:cubicBezTo>
                      <a:cubicBezTo>
                        <a:pt x="76" y="72"/>
                        <a:pt x="74" y="70"/>
                        <a:pt x="73" y="67"/>
                      </a:cubicBezTo>
                      <a:cubicBezTo>
                        <a:pt x="72" y="64"/>
                        <a:pt x="69" y="65"/>
                        <a:pt x="66" y="65"/>
                      </a:cubicBezTo>
                      <a:cubicBezTo>
                        <a:pt x="64" y="65"/>
                        <a:pt x="65" y="63"/>
                        <a:pt x="67" y="60"/>
                      </a:cubicBezTo>
                      <a:cubicBezTo>
                        <a:pt x="69" y="56"/>
                        <a:pt x="67" y="58"/>
                        <a:pt x="64" y="54"/>
                      </a:cubicBezTo>
                      <a:cubicBezTo>
                        <a:pt x="62" y="50"/>
                        <a:pt x="64" y="50"/>
                        <a:pt x="67" y="48"/>
                      </a:cubicBezTo>
                      <a:cubicBezTo>
                        <a:pt x="69" y="46"/>
                        <a:pt x="71" y="45"/>
                        <a:pt x="71" y="43"/>
                      </a:cubicBezTo>
                      <a:cubicBezTo>
                        <a:pt x="71" y="41"/>
                        <a:pt x="72" y="37"/>
                        <a:pt x="73" y="34"/>
                      </a:cubicBezTo>
                      <a:cubicBezTo>
                        <a:pt x="72" y="34"/>
                        <a:pt x="71" y="34"/>
                        <a:pt x="70" y="34"/>
                      </a:cubicBezTo>
                      <a:cubicBezTo>
                        <a:pt x="66" y="33"/>
                        <a:pt x="58" y="31"/>
                        <a:pt x="52" y="30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0" name="Freeform 94">
                  <a:extLst>
                    <a:ext uri="{FF2B5EF4-FFF2-40B4-BE49-F238E27FC236}">
                      <a16:creationId xmlns:a16="http://schemas.microsoft.com/office/drawing/2014/main" id="{E9B4E75C-2735-4F2E-8A09-7B87E5AD7D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26761" y="5151309"/>
                  <a:ext cx="506346" cy="433796"/>
                </a:xfrm>
                <a:custGeom>
                  <a:avLst/>
                  <a:gdLst>
                    <a:gd name="T0" fmla="*/ 279 w 104"/>
                    <a:gd name="T1" fmla="*/ 190 h 86"/>
                    <a:gd name="T2" fmla="*/ 271 w 104"/>
                    <a:gd name="T3" fmla="*/ 182 h 86"/>
                    <a:gd name="T4" fmla="*/ 236 w 104"/>
                    <a:gd name="T5" fmla="*/ 179 h 86"/>
                    <a:gd name="T6" fmla="*/ 225 w 104"/>
                    <a:gd name="T7" fmla="*/ 166 h 86"/>
                    <a:gd name="T8" fmla="*/ 236 w 104"/>
                    <a:gd name="T9" fmla="*/ 147 h 86"/>
                    <a:gd name="T10" fmla="*/ 249 w 104"/>
                    <a:gd name="T11" fmla="*/ 134 h 86"/>
                    <a:gd name="T12" fmla="*/ 241 w 104"/>
                    <a:gd name="T13" fmla="*/ 123 h 86"/>
                    <a:gd name="T14" fmla="*/ 228 w 104"/>
                    <a:gd name="T15" fmla="*/ 118 h 86"/>
                    <a:gd name="T16" fmla="*/ 239 w 104"/>
                    <a:gd name="T17" fmla="*/ 107 h 86"/>
                    <a:gd name="T18" fmla="*/ 247 w 104"/>
                    <a:gd name="T19" fmla="*/ 91 h 86"/>
                    <a:gd name="T20" fmla="*/ 236 w 104"/>
                    <a:gd name="T21" fmla="*/ 72 h 86"/>
                    <a:gd name="T22" fmla="*/ 196 w 104"/>
                    <a:gd name="T23" fmla="*/ 48 h 86"/>
                    <a:gd name="T24" fmla="*/ 190 w 104"/>
                    <a:gd name="T25" fmla="*/ 40 h 86"/>
                    <a:gd name="T26" fmla="*/ 174 w 104"/>
                    <a:gd name="T27" fmla="*/ 37 h 86"/>
                    <a:gd name="T28" fmla="*/ 158 w 104"/>
                    <a:gd name="T29" fmla="*/ 21 h 86"/>
                    <a:gd name="T30" fmla="*/ 148 w 104"/>
                    <a:gd name="T31" fmla="*/ 35 h 86"/>
                    <a:gd name="T32" fmla="*/ 137 w 104"/>
                    <a:gd name="T33" fmla="*/ 43 h 86"/>
                    <a:gd name="T34" fmla="*/ 123 w 104"/>
                    <a:gd name="T35" fmla="*/ 13 h 86"/>
                    <a:gd name="T36" fmla="*/ 107 w 104"/>
                    <a:gd name="T37" fmla="*/ 19 h 86"/>
                    <a:gd name="T38" fmla="*/ 113 w 104"/>
                    <a:gd name="T39" fmla="*/ 43 h 86"/>
                    <a:gd name="T40" fmla="*/ 99 w 104"/>
                    <a:gd name="T41" fmla="*/ 56 h 86"/>
                    <a:gd name="T42" fmla="*/ 97 w 104"/>
                    <a:gd name="T43" fmla="*/ 88 h 86"/>
                    <a:gd name="T44" fmla="*/ 54 w 104"/>
                    <a:gd name="T45" fmla="*/ 64 h 86"/>
                    <a:gd name="T46" fmla="*/ 38 w 104"/>
                    <a:gd name="T47" fmla="*/ 80 h 86"/>
                    <a:gd name="T48" fmla="*/ 32 w 104"/>
                    <a:gd name="T49" fmla="*/ 102 h 86"/>
                    <a:gd name="T50" fmla="*/ 21 w 104"/>
                    <a:gd name="T51" fmla="*/ 118 h 86"/>
                    <a:gd name="T52" fmla="*/ 8 w 104"/>
                    <a:gd name="T53" fmla="*/ 131 h 86"/>
                    <a:gd name="T54" fmla="*/ 0 w 104"/>
                    <a:gd name="T55" fmla="*/ 152 h 86"/>
                    <a:gd name="T56" fmla="*/ 5 w 104"/>
                    <a:gd name="T57" fmla="*/ 150 h 86"/>
                    <a:gd name="T58" fmla="*/ 24 w 104"/>
                    <a:gd name="T59" fmla="*/ 163 h 86"/>
                    <a:gd name="T60" fmla="*/ 46 w 104"/>
                    <a:gd name="T61" fmla="*/ 168 h 86"/>
                    <a:gd name="T62" fmla="*/ 62 w 104"/>
                    <a:gd name="T63" fmla="*/ 177 h 86"/>
                    <a:gd name="T64" fmla="*/ 62 w 104"/>
                    <a:gd name="T65" fmla="*/ 190 h 86"/>
                    <a:gd name="T66" fmla="*/ 78 w 104"/>
                    <a:gd name="T67" fmla="*/ 187 h 86"/>
                    <a:gd name="T68" fmla="*/ 94 w 104"/>
                    <a:gd name="T69" fmla="*/ 187 h 86"/>
                    <a:gd name="T70" fmla="*/ 113 w 104"/>
                    <a:gd name="T71" fmla="*/ 193 h 86"/>
                    <a:gd name="T72" fmla="*/ 121 w 104"/>
                    <a:gd name="T73" fmla="*/ 201 h 86"/>
                    <a:gd name="T74" fmla="*/ 131 w 104"/>
                    <a:gd name="T75" fmla="*/ 214 h 86"/>
                    <a:gd name="T76" fmla="*/ 158 w 104"/>
                    <a:gd name="T77" fmla="*/ 211 h 86"/>
                    <a:gd name="T78" fmla="*/ 174 w 104"/>
                    <a:gd name="T79" fmla="*/ 217 h 86"/>
                    <a:gd name="T80" fmla="*/ 193 w 104"/>
                    <a:gd name="T81" fmla="*/ 225 h 86"/>
                    <a:gd name="T82" fmla="*/ 193 w 104"/>
                    <a:gd name="T83" fmla="*/ 230 h 86"/>
                    <a:gd name="T84" fmla="*/ 212 w 104"/>
                    <a:gd name="T85" fmla="*/ 230 h 86"/>
                    <a:gd name="T86" fmla="*/ 233 w 104"/>
                    <a:gd name="T87" fmla="*/ 222 h 86"/>
                    <a:gd name="T88" fmla="*/ 266 w 104"/>
                    <a:gd name="T89" fmla="*/ 206 h 86"/>
                    <a:gd name="T90" fmla="*/ 276 w 104"/>
                    <a:gd name="T91" fmla="*/ 203 h 86"/>
                    <a:gd name="T92" fmla="*/ 279 w 104"/>
                    <a:gd name="T93" fmla="*/ 190 h 8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04" h="86">
                      <a:moveTo>
                        <a:pt x="104" y="71"/>
                      </a:moveTo>
                      <a:cubicBezTo>
                        <a:pt x="103" y="70"/>
                        <a:pt x="104" y="68"/>
                        <a:pt x="101" y="68"/>
                      </a:cubicBezTo>
                      <a:cubicBezTo>
                        <a:pt x="97" y="67"/>
                        <a:pt x="91" y="68"/>
                        <a:pt x="88" y="67"/>
                      </a:cubicBezTo>
                      <a:cubicBezTo>
                        <a:pt x="86" y="67"/>
                        <a:pt x="84" y="66"/>
                        <a:pt x="84" y="62"/>
                      </a:cubicBezTo>
                      <a:cubicBezTo>
                        <a:pt x="84" y="59"/>
                        <a:pt x="85" y="56"/>
                        <a:pt x="88" y="55"/>
                      </a:cubicBezTo>
                      <a:cubicBezTo>
                        <a:pt x="91" y="54"/>
                        <a:pt x="94" y="53"/>
                        <a:pt x="93" y="50"/>
                      </a:cubicBezTo>
                      <a:cubicBezTo>
                        <a:pt x="92" y="47"/>
                        <a:pt x="93" y="46"/>
                        <a:pt x="90" y="46"/>
                      </a:cubicBezTo>
                      <a:cubicBezTo>
                        <a:pt x="87" y="47"/>
                        <a:pt x="84" y="46"/>
                        <a:pt x="85" y="44"/>
                      </a:cubicBezTo>
                      <a:cubicBezTo>
                        <a:pt x="85" y="43"/>
                        <a:pt x="86" y="42"/>
                        <a:pt x="89" y="40"/>
                      </a:cubicBezTo>
                      <a:cubicBezTo>
                        <a:pt x="92" y="37"/>
                        <a:pt x="93" y="37"/>
                        <a:pt x="92" y="34"/>
                      </a:cubicBezTo>
                      <a:cubicBezTo>
                        <a:pt x="91" y="30"/>
                        <a:pt x="92" y="29"/>
                        <a:pt x="88" y="27"/>
                      </a:cubicBezTo>
                      <a:cubicBezTo>
                        <a:pt x="84" y="25"/>
                        <a:pt x="75" y="21"/>
                        <a:pt x="73" y="18"/>
                      </a:cubicBezTo>
                      <a:cubicBezTo>
                        <a:pt x="72" y="17"/>
                        <a:pt x="71" y="16"/>
                        <a:pt x="71" y="15"/>
                      </a:cubicBezTo>
                      <a:cubicBezTo>
                        <a:pt x="69" y="15"/>
                        <a:pt x="67" y="15"/>
                        <a:pt x="65" y="14"/>
                      </a:cubicBezTo>
                      <a:cubicBezTo>
                        <a:pt x="60" y="13"/>
                        <a:pt x="62" y="9"/>
                        <a:pt x="59" y="8"/>
                      </a:cubicBezTo>
                      <a:cubicBezTo>
                        <a:pt x="57" y="7"/>
                        <a:pt x="55" y="10"/>
                        <a:pt x="55" y="13"/>
                      </a:cubicBezTo>
                      <a:cubicBezTo>
                        <a:pt x="55" y="15"/>
                        <a:pt x="55" y="16"/>
                        <a:pt x="51" y="16"/>
                      </a:cubicBezTo>
                      <a:cubicBezTo>
                        <a:pt x="48" y="16"/>
                        <a:pt x="49" y="10"/>
                        <a:pt x="46" y="5"/>
                      </a:cubicBezTo>
                      <a:cubicBezTo>
                        <a:pt x="43" y="0"/>
                        <a:pt x="42" y="4"/>
                        <a:pt x="40" y="7"/>
                      </a:cubicBezTo>
                      <a:cubicBezTo>
                        <a:pt x="37" y="9"/>
                        <a:pt x="40" y="13"/>
                        <a:pt x="42" y="16"/>
                      </a:cubicBezTo>
                      <a:cubicBezTo>
                        <a:pt x="44" y="18"/>
                        <a:pt x="42" y="20"/>
                        <a:pt x="37" y="21"/>
                      </a:cubicBezTo>
                      <a:cubicBezTo>
                        <a:pt x="33" y="23"/>
                        <a:pt x="37" y="28"/>
                        <a:pt x="36" y="33"/>
                      </a:cubicBezTo>
                      <a:cubicBezTo>
                        <a:pt x="34" y="38"/>
                        <a:pt x="24" y="26"/>
                        <a:pt x="20" y="24"/>
                      </a:cubicBezTo>
                      <a:cubicBezTo>
                        <a:pt x="16" y="21"/>
                        <a:pt x="17" y="28"/>
                        <a:pt x="14" y="30"/>
                      </a:cubicBezTo>
                      <a:cubicBezTo>
                        <a:pt x="11" y="32"/>
                        <a:pt x="12" y="35"/>
                        <a:pt x="12" y="38"/>
                      </a:cubicBezTo>
                      <a:cubicBezTo>
                        <a:pt x="12" y="42"/>
                        <a:pt x="11" y="44"/>
                        <a:pt x="8" y="44"/>
                      </a:cubicBezTo>
                      <a:cubicBezTo>
                        <a:pt x="5" y="44"/>
                        <a:pt x="3" y="47"/>
                        <a:pt x="3" y="49"/>
                      </a:cubicBezTo>
                      <a:cubicBezTo>
                        <a:pt x="3" y="51"/>
                        <a:pt x="1" y="54"/>
                        <a:pt x="0" y="57"/>
                      </a:cubicBezTo>
                      <a:cubicBezTo>
                        <a:pt x="1" y="57"/>
                        <a:pt x="1" y="57"/>
                        <a:pt x="2" y="56"/>
                      </a:cubicBezTo>
                      <a:cubicBezTo>
                        <a:pt x="3" y="55"/>
                        <a:pt x="6" y="59"/>
                        <a:pt x="9" y="61"/>
                      </a:cubicBezTo>
                      <a:cubicBezTo>
                        <a:pt x="12" y="62"/>
                        <a:pt x="15" y="63"/>
                        <a:pt x="17" y="63"/>
                      </a:cubicBezTo>
                      <a:cubicBezTo>
                        <a:pt x="20" y="64"/>
                        <a:pt x="23" y="62"/>
                        <a:pt x="23" y="66"/>
                      </a:cubicBezTo>
                      <a:cubicBezTo>
                        <a:pt x="23" y="69"/>
                        <a:pt x="21" y="72"/>
                        <a:pt x="23" y="71"/>
                      </a:cubicBezTo>
                      <a:cubicBezTo>
                        <a:pt x="25" y="70"/>
                        <a:pt x="26" y="68"/>
                        <a:pt x="29" y="70"/>
                      </a:cubicBezTo>
                      <a:cubicBezTo>
                        <a:pt x="32" y="71"/>
                        <a:pt x="31" y="69"/>
                        <a:pt x="35" y="70"/>
                      </a:cubicBezTo>
                      <a:cubicBezTo>
                        <a:pt x="38" y="71"/>
                        <a:pt x="41" y="71"/>
                        <a:pt x="42" y="72"/>
                      </a:cubicBezTo>
                      <a:cubicBezTo>
                        <a:pt x="44" y="73"/>
                        <a:pt x="45" y="71"/>
                        <a:pt x="45" y="75"/>
                      </a:cubicBezTo>
                      <a:cubicBezTo>
                        <a:pt x="45" y="79"/>
                        <a:pt x="44" y="80"/>
                        <a:pt x="49" y="80"/>
                      </a:cubicBezTo>
                      <a:cubicBezTo>
                        <a:pt x="54" y="81"/>
                        <a:pt x="55" y="78"/>
                        <a:pt x="59" y="79"/>
                      </a:cubicBezTo>
                      <a:cubicBezTo>
                        <a:pt x="64" y="80"/>
                        <a:pt x="60" y="80"/>
                        <a:pt x="65" y="81"/>
                      </a:cubicBezTo>
                      <a:cubicBezTo>
                        <a:pt x="70" y="82"/>
                        <a:pt x="71" y="77"/>
                        <a:pt x="72" y="84"/>
                      </a:cubicBezTo>
                      <a:cubicBezTo>
                        <a:pt x="72" y="85"/>
                        <a:pt x="72" y="86"/>
                        <a:pt x="72" y="86"/>
                      </a:cubicBezTo>
                      <a:cubicBezTo>
                        <a:pt x="72" y="86"/>
                        <a:pt x="77" y="85"/>
                        <a:pt x="79" y="86"/>
                      </a:cubicBezTo>
                      <a:cubicBezTo>
                        <a:pt x="80" y="86"/>
                        <a:pt x="86" y="84"/>
                        <a:pt x="87" y="83"/>
                      </a:cubicBezTo>
                      <a:cubicBezTo>
                        <a:pt x="88" y="82"/>
                        <a:pt x="98" y="76"/>
                        <a:pt x="99" y="77"/>
                      </a:cubicBezTo>
                      <a:cubicBezTo>
                        <a:pt x="101" y="77"/>
                        <a:pt x="103" y="76"/>
                        <a:pt x="103" y="76"/>
                      </a:cubicBezTo>
                      <a:cubicBezTo>
                        <a:pt x="103" y="76"/>
                        <a:pt x="104" y="72"/>
                        <a:pt x="104" y="71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511" name="Freeform 95">
                  <a:extLst>
                    <a:ext uri="{FF2B5EF4-FFF2-40B4-BE49-F238E27FC236}">
                      <a16:creationId xmlns:a16="http://schemas.microsoft.com/office/drawing/2014/main" id="{2FFE8DE3-C2E7-4312-8C00-FD3ACEB461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8004" y="4315779"/>
                  <a:ext cx="408344" cy="447000"/>
                </a:xfrm>
                <a:custGeom>
                  <a:avLst/>
                  <a:gdLst>
                    <a:gd name="T0" fmla="*/ 212 w 84"/>
                    <a:gd name="T1" fmla="*/ 109 h 89"/>
                    <a:gd name="T2" fmla="*/ 204 w 84"/>
                    <a:gd name="T3" fmla="*/ 93 h 89"/>
                    <a:gd name="T4" fmla="*/ 198 w 84"/>
                    <a:gd name="T5" fmla="*/ 80 h 89"/>
                    <a:gd name="T6" fmla="*/ 193 w 84"/>
                    <a:gd name="T7" fmla="*/ 64 h 89"/>
                    <a:gd name="T8" fmla="*/ 185 w 84"/>
                    <a:gd name="T9" fmla="*/ 53 h 89"/>
                    <a:gd name="T10" fmla="*/ 177 w 84"/>
                    <a:gd name="T11" fmla="*/ 43 h 89"/>
                    <a:gd name="T12" fmla="*/ 158 w 84"/>
                    <a:gd name="T13" fmla="*/ 37 h 89"/>
                    <a:gd name="T14" fmla="*/ 155 w 84"/>
                    <a:gd name="T15" fmla="*/ 29 h 89"/>
                    <a:gd name="T16" fmla="*/ 155 w 84"/>
                    <a:gd name="T17" fmla="*/ 16 h 89"/>
                    <a:gd name="T18" fmla="*/ 137 w 84"/>
                    <a:gd name="T19" fmla="*/ 16 h 89"/>
                    <a:gd name="T20" fmla="*/ 137 w 84"/>
                    <a:gd name="T21" fmla="*/ 27 h 89"/>
                    <a:gd name="T22" fmla="*/ 107 w 84"/>
                    <a:gd name="T23" fmla="*/ 27 h 89"/>
                    <a:gd name="T24" fmla="*/ 91 w 84"/>
                    <a:gd name="T25" fmla="*/ 0 h 89"/>
                    <a:gd name="T26" fmla="*/ 67 w 84"/>
                    <a:gd name="T27" fmla="*/ 16 h 89"/>
                    <a:gd name="T28" fmla="*/ 51 w 84"/>
                    <a:gd name="T29" fmla="*/ 16 h 89"/>
                    <a:gd name="T30" fmla="*/ 32 w 84"/>
                    <a:gd name="T31" fmla="*/ 16 h 89"/>
                    <a:gd name="T32" fmla="*/ 29 w 84"/>
                    <a:gd name="T33" fmla="*/ 35 h 89"/>
                    <a:gd name="T34" fmla="*/ 0 w 84"/>
                    <a:gd name="T35" fmla="*/ 69 h 89"/>
                    <a:gd name="T36" fmla="*/ 16 w 84"/>
                    <a:gd name="T37" fmla="*/ 99 h 89"/>
                    <a:gd name="T38" fmla="*/ 35 w 84"/>
                    <a:gd name="T39" fmla="*/ 112 h 89"/>
                    <a:gd name="T40" fmla="*/ 38 w 84"/>
                    <a:gd name="T41" fmla="*/ 146 h 89"/>
                    <a:gd name="T42" fmla="*/ 48 w 84"/>
                    <a:gd name="T43" fmla="*/ 192 h 89"/>
                    <a:gd name="T44" fmla="*/ 80 w 84"/>
                    <a:gd name="T45" fmla="*/ 210 h 89"/>
                    <a:gd name="T46" fmla="*/ 104 w 84"/>
                    <a:gd name="T47" fmla="*/ 226 h 89"/>
                    <a:gd name="T48" fmla="*/ 131 w 84"/>
                    <a:gd name="T49" fmla="*/ 234 h 89"/>
                    <a:gd name="T50" fmla="*/ 166 w 84"/>
                    <a:gd name="T51" fmla="*/ 218 h 89"/>
                    <a:gd name="T52" fmla="*/ 196 w 84"/>
                    <a:gd name="T53" fmla="*/ 226 h 89"/>
                    <a:gd name="T54" fmla="*/ 201 w 84"/>
                    <a:gd name="T55" fmla="*/ 210 h 89"/>
                    <a:gd name="T56" fmla="*/ 206 w 84"/>
                    <a:gd name="T57" fmla="*/ 192 h 89"/>
                    <a:gd name="T58" fmla="*/ 201 w 84"/>
                    <a:gd name="T59" fmla="*/ 173 h 89"/>
                    <a:gd name="T60" fmla="*/ 196 w 84"/>
                    <a:gd name="T61" fmla="*/ 157 h 89"/>
                    <a:gd name="T62" fmla="*/ 225 w 84"/>
                    <a:gd name="T63" fmla="*/ 136 h 89"/>
                    <a:gd name="T64" fmla="*/ 220 w 84"/>
                    <a:gd name="T65" fmla="*/ 128 h 89"/>
                    <a:gd name="T66" fmla="*/ 212 w 84"/>
                    <a:gd name="T67" fmla="*/ 109 h 8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84" h="89">
                      <a:moveTo>
                        <a:pt x="79" y="41"/>
                      </a:moveTo>
                      <a:cubicBezTo>
                        <a:pt x="77" y="39"/>
                        <a:pt x="76" y="38"/>
                        <a:pt x="76" y="35"/>
                      </a:cubicBezTo>
                      <a:cubicBezTo>
                        <a:pt x="76" y="33"/>
                        <a:pt x="75" y="32"/>
                        <a:pt x="74" y="30"/>
                      </a:cubicBezTo>
                      <a:cubicBezTo>
                        <a:pt x="73" y="29"/>
                        <a:pt x="73" y="24"/>
                        <a:pt x="72" y="24"/>
                      </a:cubicBezTo>
                      <a:cubicBezTo>
                        <a:pt x="71" y="23"/>
                        <a:pt x="69" y="20"/>
                        <a:pt x="69" y="20"/>
                      </a:cubicBezTo>
                      <a:cubicBezTo>
                        <a:pt x="69" y="20"/>
                        <a:pt x="67" y="17"/>
                        <a:pt x="66" y="16"/>
                      </a:cubicBezTo>
                      <a:cubicBezTo>
                        <a:pt x="65" y="15"/>
                        <a:pt x="61" y="14"/>
                        <a:pt x="59" y="14"/>
                      </a:cubicBezTo>
                      <a:cubicBezTo>
                        <a:pt x="58" y="14"/>
                        <a:pt x="58" y="12"/>
                        <a:pt x="58" y="11"/>
                      </a:cubicBezTo>
                      <a:cubicBezTo>
                        <a:pt x="58" y="9"/>
                        <a:pt x="58" y="6"/>
                        <a:pt x="58" y="6"/>
                      </a:cubicBezTo>
                      <a:cubicBezTo>
                        <a:pt x="58" y="6"/>
                        <a:pt x="53" y="4"/>
                        <a:pt x="51" y="6"/>
                      </a:cubicBezTo>
                      <a:cubicBezTo>
                        <a:pt x="50" y="8"/>
                        <a:pt x="51" y="10"/>
                        <a:pt x="51" y="10"/>
                      </a:cubicBezTo>
                      <a:cubicBezTo>
                        <a:pt x="50" y="11"/>
                        <a:pt x="41" y="13"/>
                        <a:pt x="40" y="10"/>
                      </a:cubicBezTo>
                      <a:cubicBezTo>
                        <a:pt x="38" y="7"/>
                        <a:pt x="35" y="0"/>
                        <a:pt x="34" y="0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6"/>
                        <a:pt x="20" y="6"/>
                        <a:pt x="19" y="6"/>
                      </a:cubicBezTo>
                      <a:cubicBezTo>
                        <a:pt x="17" y="6"/>
                        <a:pt x="13" y="4"/>
                        <a:pt x="12" y="6"/>
                      </a:cubicBezTo>
                      <a:cubicBezTo>
                        <a:pt x="12" y="8"/>
                        <a:pt x="11" y="13"/>
                        <a:pt x="11" y="13"/>
                      </a:cubicBezTo>
                      <a:cubicBezTo>
                        <a:pt x="11" y="14"/>
                        <a:pt x="3" y="25"/>
                        <a:pt x="0" y="26"/>
                      </a:cubicBezTo>
                      <a:cubicBezTo>
                        <a:pt x="0" y="26"/>
                        <a:pt x="4" y="36"/>
                        <a:pt x="6" y="37"/>
                      </a:cubicBezTo>
                      <a:cubicBezTo>
                        <a:pt x="9" y="37"/>
                        <a:pt x="13" y="42"/>
                        <a:pt x="13" y="42"/>
                      </a:cubicBezTo>
                      <a:cubicBezTo>
                        <a:pt x="13" y="42"/>
                        <a:pt x="13" y="49"/>
                        <a:pt x="14" y="55"/>
                      </a:cubicBezTo>
                      <a:cubicBezTo>
                        <a:pt x="15" y="60"/>
                        <a:pt x="18" y="66"/>
                        <a:pt x="18" y="72"/>
                      </a:cubicBezTo>
                      <a:cubicBezTo>
                        <a:pt x="22" y="75"/>
                        <a:pt x="26" y="79"/>
                        <a:pt x="30" y="79"/>
                      </a:cubicBezTo>
                      <a:cubicBezTo>
                        <a:pt x="38" y="80"/>
                        <a:pt x="36" y="83"/>
                        <a:pt x="39" y="85"/>
                      </a:cubicBezTo>
                      <a:cubicBezTo>
                        <a:pt x="42" y="87"/>
                        <a:pt x="44" y="89"/>
                        <a:pt x="49" y="88"/>
                      </a:cubicBezTo>
                      <a:cubicBezTo>
                        <a:pt x="53" y="86"/>
                        <a:pt x="57" y="79"/>
                        <a:pt x="62" y="82"/>
                      </a:cubicBezTo>
                      <a:cubicBezTo>
                        <a:pt x="68" y="85"/>
                        <a:pt x="71" y="87"/>
                        <a:pt x="73" y="85"/>
                      </a:cubicBezTo>
                      <a:cubicBezTo>
                        <a:pt x="74" y="82"/>
                        <a:pt x="74" y="81"/>
                        <a:pt x="75" y="79"/>
                      </a:cubicBezTo>
                      <a:cubicBezTo>
                        <a:pt x="77" y="77"/>
                        <a:pt x="77" y="73"/>
                        <a:pt x="77" y="72"/>
                      </a:cubicBezTo>
                      <a:cubicBezTo>
                        <a:pt x="76" y="71"/>
                        <a:pt x="76" y="66"/>
                        <a:pt x="75" y="65"/>
                      </a:cubicBezTo>
                      <a:cubicBezTo>
                        <a:pt x="73" y="64"/>
                        <a:pt x="70" y="62"/>
                        <a:pt x="73" y="59"/>
                      </a:cubicBezTo>
                      <a:cubicBezTo>
                        <a:pt x="75" y="57"/>
                        <a:pt x="78" y="53"/>
                        <a:pt x="84" y="51"/>
                      </a:cubicBezTo>
                      <a:cubicBezTo>
                        <a:pt x="83" y="50"/>
                        <a:pt x="82" y="49"/>
                        <a:pt x="82" y="48"/>
                      </a:cubicBezTo>
                      <a:cubicBezTo>
                        <a:pt x="81" y="46"/>
                        <a:pt x="81" y="44"/>
                        <a:pt x="79" y="41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2" name="Freeform 96">
                  <a:extLst>
                    <a:ext uri="{FF2B5EF4-FFF2-40B4-BE49-F238E27FC236}">
                      <a16:creationId xmlns:a16="http://schemas.microsoft.com/office/drawing/2014/main" id="{D92C0719-641D-438F-8805-8203047A2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6932" y="4572286"/>
                  <a:ext cx="635202" cy="528100"/>
                </a:xfrm>
                <a:custGeom>
                  <a:avLst/>
                  <a:gdLst>
                    <a:gd name="T0" fmla="*/ 350 w 131"/>
                    <a:gd name="T1" fmla="*/ 123 h 105"/>
                    <a:gd name="T2" fmla="*/ 331 w 131"/>
                    <a:gd name="T3" fmla="*/ 109 h 105"/>
                    <a:gd name="T4" fmla="*/ 310 w 131"/>
                    <a:gd name="T5" fmla="*/ 88 h 105"/>
                    <a:gd name="T6" fmla="*/ 307 w 131"/>
                    <a:gd name="T7" fmla="*/ 43 h 105"/>
                    <a:gd name="T8" fmla="*/ 291 w 131"/>
                    <a:gd name="T9" fmla="*/ 35 h 105"/>
                    <a:gd name="T10" fmla="*/ 278 w 131"/>
                    <a:gd name="T11" fmla="*/ 32 h 105"/>
                    <a:gd name="T12" fmla="*/ 265 w 131"/>
                    <a:gd name="T13" fmla="*/ 48 h 105"/>
                    <a:gd name="T14" fmla="*/ 251 w 131"/>
                    <a:gd name="T15" fmla="*/ 48 h 105"/>
                    <a:gd name="T16" fmla="*/ 248 w 131"/>
                    <a:gd name="T17" fmla="*/ 35 h 105"/>
                    <a:gd name="T18" fmla="*/ 238 w 131"/>
                    <a:gd name="T19" fmla="*/ 40 h 105"/>
                    <a:gd name="T20" fmla="*/ 230 w 131"/>
                    <a:gd name="T21" fmla="*/ 53 h 105"/>
                    <a:gd name="T22" fmla="*/ 216 w 131"/>
                    <a:gd name="T23" fmla="*/ 48 h 105"/>
                    <a:gd name="T24" fmla="*/ 206 w 131"/>
                    <a:gd name="T25" fmla="*/ 37 h 105"/>
                    <a:gd name="T26" fmla="*/ 187 w 131"/>
                    <a:gd name="T27" fmla="*/ 35 h 105"/>
                    <a:gd name="T28" fmla="*/ 179 w 131"/>
                    <a:gd name="T29" fmla="*/ 29 h 105"/>
                    <a:gd name="T30" fmla="*/ 179 w 131"/>
                    <a:gd name="T31" fmla="*/ 11 h 105"/>
                    <a:gd name="T32" fmla="*/ 176 w 131"/>
                    <a:gd name="T33" fmla="*/ 0 h 105"/>
                    <a:gd name="T34" fmla="*/ 147 w 131"/>
                    <a:gd name="T35" fmla="*/ 21 h 105"/>
                    <a:gd name="T36" fmla="*/ 152 w 131"/>
                    <a:gd name="T37" fmla="*/ 37 h 105"/>
                    <a:gd name="T38" fmla="*/ 158 w 131"/>
                    <a:gd name="T39" fmla="*/ 56 h 105"/>
                    <a:gd name="T40" fmla="*/ 152 w 131"/>
                    <a:gd name="T41" fmla="*/ 75 h 105"/>
                    <a:gd name="T42" fmla="*/ 147 w 131"/>
                    <a:gd name="T43" fmla="*/ 91 h 105"/>
                    <a:gd name="T44" fmla="*/ 118 w 131"/>
                    <a:gd name="T45" fmla="*/ 83 h 105"/>
                    <a:gd name="T46" fmla="*/ 83 w 131"/>
                    <a:gd name="T47" fmla="*/ 99 h 105"/>
                    <a:gd name="T48" fmla="*/ 56 w 131"/>
                    <a:gd name="T49" fmla="*/ 91 h 105"/>
                    <a:gd name="T50" fmla="*/ 32 w 131"/>
                    <a:gd name="T51" fmla="*/ 75 h 105"/>
                    <a:gd name="T52" fmla="*/ 0 w 131"/>
                    <a:gd name="T53" fmla="*/ 56 h 105"/>
                    <a:gd name="T54" fmla="*/ 0 w 131"/>
                    <a:gd name="T55" fmla="*/ 56 h 105"/>
                    <a:gd name="T56" fmla="*/ 21 w 131"/>
                    <a:gd name="T57" fmla="*/ 77 h 105"/>
                    <a:gd name="T58" fmla="*/ 35 w 131"/>
                    <a:gd name="T59" fmla="*/ 91 h 105"/>
                    <a:gd name="T60" fmla="*/ 29 w 131"/>
                    <a:gd name="T61" fmla="*/ 107 h 105"/>
                    <a:gd name="T62" fmla="*/ 59 w 131"/>
                    <a:gd name="T63" fmla="*/ 117 h 105"/>
                    <a:gd name="T64" fmla="*/ 43 w 131"/>
                    <a:gd name="T65" fmla="*/ 149 h 105"/>
                    <a:gd name="T66" fmla="*/ 37 w 131"/>
                    <a:gd name="T67" fmla="*/ 155 h 105"/>
                    <a:gd name="T68" fmla="*/ 56 w 131"/>
                    <a:gd name="T69" fmla="*/ 155 h 105"/>
                    <a:gd name="T70" fmla="*/ 64 w 131"/>
                    <a:gd name="T71" fmla="*/ 160 h 105"/>
                    <a:gd name="T72" fmla="*/ 69 w 131"/>
                    <a:gd name="T73" fmla="*/ 171 h 105"/>
                    <a:gd name="T74" fmla="*/ 104 w 131"/>
                    <a:gd name="T75" fmla="*/ 168 h 105"/>
                    <a:gd name="T76" fmla="*/ 112 w 131"/>
                    <a:gd name="T77" fmla="*/ 155 h 105"/>
                    <a:gd name="T78" fmla="*/ 123 w 131"/>
                    <a:gd name="T79" fmla="*/ 147 h 105"/>
                    <a:gd name="T80" fmla="*/ 134 w 131"/>
                    <a:gd name="T81" fmla="*/ 147 h 105"/>
                    <a:gd name="T82" fmla="*/ 144 w 131"/>
                    <a:gd name="T83" fmla="*/ 149 h 105"/>
                    <a:gd name="T84" fmla="*/ 136 w 131"/>
                    <a:gd name="T85" fmla="*/ 168 h 105"/>
                    <a:gd name="T86" fmla="*/ 166 w 131"/>
                    <a:gd name="T87" fmla="*/ 173 h 105"/>
                    <a:gd name="T88" fmla="*/ 174 w 131"/>
                    <a:gd name="T89" fmla="*/ 192 h 105"/>
                    <a:gd name="T90" fmla="*/ 198 w 131"/>
                    <a:gd name="T91" fmla="*/ 197 h 105"/>
                    <a:gd name="T92" fmla="*/ 206 w 131"/>
                    <a:gd name="T93" fmla="*/ 211 h 105"/>
                    <a:gd name="T94" fmla="*/ 208 w 131"/>
                    <a:gd name="T95" fmla="*/ 232 h 105"/>
                    <a:gd name="T96" fmla="*/ 195 w 131"/>
                    <a:gd name="T97" fmla="*/ 256 h 105"/>
                    <a:gd name="T98" fmla="*/ 200 w 131"/>
                    <a:gd name="T99" fmla="*/ 261 h 105"/>
                    <a:gd name="T100" fmla="*/ 206 w 131"/>
                    <a:gd name="T101" fmla="*/ 280 h 105"/>
                    <a:gd name="T102" fmla="*/ 211 w 131"/>
                    <a:gd name="T103" fmla="*/ 280 h 105"/>
                    <a:gd name="T104" fmla="*/ 214 w 131"/>
                    <a:gd name="T105" fmla="*/ 280 h 105"/>
                    <a:gd name="T106" fmla="*/ 230 w 131"/>
                    <a:gd name="T107" fmla="*/ 267 h 105"/>
                    <a:gd name="T108" fmla="*/ 251 w 131"/>
                    <a:gd name="T109" fmla="*/ 245 h 105"/>
                    <a:gd name="T110" fmla="*/ 275 w 131"/>
                    <a:gd name="T111" fmla="*/ 211 h 105"/>
                    <a:gd name="T112" fmla="*/ 294 w 131"/>
                    <a:gd name="T113" fmla="*/ 208 h 105"/>
                    <a:gd name="T114" fmla="*/ 299 w 131"/>
                    <a:gd name="T115" fmla="*/ 184 h 105"/>
                    <a:gd name="T116" fmla="*/ 305 w 131"/>
                    <a:gd name="T117" fmla="*/ 155 h 105"/>
                    <a:gd name="T118" fmla="*/ 350 w 131"/>
                    <a:gd name="T119" fmla="*/ 123 h 105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31" h="105">
                      <a:moveTo>
                        <a:pt x="131" y="46"/>
                      </a:moveTo>
                      <a:cubicBezTo>
                        <a:pt x="131" y="46"/>
                        <a:pt x="127" y="42"/>
                        <a:pt x="124" y="41"/>
                      </a:cubicBezTo>
                      <a:cubicBezTo>
                        <a:pt x="122" y="39"/>
                        <a:pt x="116" y="33"/>
                        <a:pt x="116" y="33"/>
                      </a:cubicBezTo>
                      <a:cubicBezTo>
                        <a:pt x="115" y="16"/>
                        <a:pt x="115" y="16"/>
                        <a:pt x="115" y="16"/>
                      </a:cubicBezTo>
                      <a:cubicBezTo>
                        <a:pt x="115" y="16"/>
                        <a:pt x="110" y="15"/>
                        <a:pt x="109" y="13"/>
                      </a:cubicBezTo>
                      <a:cubicBezTo>
                        <a:pt x="108" y="12"/>
                        <a:pt x="108" y="9"/>
                        <a:pt x="104" y="12"/>
                      </a:cubicBezTo>
                      <a:cubicBezTo>
                        <a:pt x="101" y="15"/>
                        <a:pt x="100" y="17"/>
                        <a:pt x="99" y="18"/>
                      </a:cubicBezTo>
                      <a:cubicBezTo>
                        <a:pt x="98" y="19"/>
                        <a:pt x="95" y="19"/>
                        <a:pt x="94" y="18"/>
                      </a:cubicBezTo>
                      <a:cubicBezTo>
                        <a:pt x="93" y="17"/>
                        <a:pt x="94" y="13"/>
                        <a:pt x="93" y="13"/>
                      </a:cubicBezTo>
                      <a:cubicBezTo>
                        <a:pt x="93" y="13"/>
                        <a:pt x="91" y="13"/>
                        <a:pt x="89" y="15"/>
                      </a:cubicBezTo>
                      <a:cubicBezTo>
                        <a:pt x="88" y="17"/>
                        <a:pt x="87" y="19"/>
                        <a:pt x="86" y="20"/>
                      </a:cubicBezTo>
                      <a:cubicBezTo>
                        <a:pt x="85" y="21"/>
                        <a:pt x="82" y="19"/>
                        <a:pt x="81" y="18"/>
                      </a:cubicBezTo>
                      <a:cubicBezTo>
                        <a:pt x="79" y="17"/>
                        <a:pt x="78" y="14"/>
                        <a:pt x="77" y="14"/>
                      </a:cubicBezTo>
                      <a:cubicBezTo>
                        <a:pt x="75" y="14"/>
                        <a:pt x="71" y="12"/>
                        <a:pt x="70" y="13"/>
                      </a:cubicBezTo>
                      <a:cubicBezTo>
                        <a:pt x="69" y="13"/>
                        <a:pt x="67" y="13"/>
                        <a:pt x="67" y="11"/>
                      </a:cubicBezTo>
                      <a:cubicBezTo>
                        <a:pt x="67" y="9"/>
                        <a:pt x="67" y="6"/>
                        <a:pt x="67" y="4"/>
                      </a:cubicBezTo>
                      <a:cubicBezTo>
                        <a:pt x="67" y="2"/>
                        <a:pt x="66" y="1"/>
                        <a:pt x="66" y="0"/>
                      </a:cubicBezTo>
                      <a:cubicBezTo>
                        <a:pt x="60" y="2"/>
                        <a:pt x="57" y="6"/>
                        <a:pt x="55" y="8"/>
                      </a:cubicBezTo>
                      <a:cubicBezTo>
                        <a:pt x="52" y="11"/>
                        <a:pt x="56" y="13"/>
                        <a:pt x="57" y="14"/>
                      </a:cubicBezTo>
                      <a:cubicBezTo>
                        <a:pt x="58" y="15"/>
                        <a:pt x="58" y="20"/>
                        <a:pt x="59" y="21"/>
                      </a:cubicBezTo>
                      <a:cubicBezTo>
                        <a:pt x="59" y="22"/>
                        <a:pt x="59" y="26"/>
                        <a:pt x="57" y="28"/>
                      </a:cubicBezTo>
                      <a:cubicBezTo>
                        <a:pt x="56" y="30"/>
                        <a:pt x="56" y="31"/>
                        <a:pt x="55" y="34"/>
                      </a:cubicBezTo>
                      <a:cubicBezTo>
                        <a:pt x="53" y="36"/>
                        <a:pt x="50" y="34"/>
                        <a:pt x="44" y="31"/>
                      </a:cubicBezTo>
                      <a:cubicBezTo>
                        <a:pt x="39" y="28"/>
                        <a:pt x="35" y="35"/>
                        <a:pt x="31" y="37"/>
                      </a:cubicBezTo>
                      <a:cubicBezTo>
                        <a:pt x="26" y="38"/>
                        <a:pt x="24" y="36"/>
                        <a:pt x="21" y="34"/>
                      </a:cubicBezTo>
                      <a:cubicBezTo>
                        <a:pt x="18" y="32"/>
                        <a:pt x="20" y="29"/>
                        <a:pt x="12" y="28"/>
                      </a:cubicBezTo>
                      <a:cubicBezTo>
                        <a:pt x="8" y="28"/>
                        <a:pt x="4" y="24"/>
                        <a:pt x="0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1" y="27"/>
                        <a:pt x="4" y="29"/>
                        <a:pt x="8" y="29"/>
                      </a:cubicBezTo>
                      <a:cubicBezTo>
                        <a:pt x="12" y="29"/>
                        <a:pt x="12" y="31"/>
                        <a:pt x="13" y="34"/>
                      </a:cubicBezTo>
                      <a:cubicBezTo>
                        <a:pt x="14" y="38"/>
                        <a:pt x="9" y="39"/>
                        <a:pt x="11" y="40"/>
                      </a:cubicBezTo>
                      <a:cubicBezTo>
                        <a:pt x="12" y="40"/>
                        <a:pt x="19" y="42"/>
                        <a:pt x="22" y="44"/>
                      </a:cubicBezTo>
                      <a:cubicBezTo>
                        <a:pt x="25" y="45"/>
                        <a:pt x="20" y="53"/>
                        <a:pt x="16" y="56"/>
                      </a:cubicBezTo>
                      <a:cubicBezTo>
                        <a:pt x="15" y="57"/>
                        <a:pt x="15" y="57"/>
                        <a:pt x="14" y="58"/>
                      </a:cubicBezTo>
                      <a:cubicBezTo>
                        <a:pt x="21" y="58"/>
                        <a:pt x="21" y="58"/>
                        <a:pt x="21" y="58"/>
                      </a:cubicBezTo>
                      <a:cubicBezTo>
                        <a:pt x="21" y="58"/>
                        <a:pt x="25" y="58"/>
                        <a:pt x="24" y="60"/>
                      </a:cubicBezTo>
                      <a:cubicBezTo>
                        <a:pt x="22" y="62"/>
                        <a:pt x="23" y="64"/>
                        <a:pt x="26" y="64"/>
                      </a:cubicBezTo>
                      <a:cubicBezTo>
                        <a:pt x="30" y="64"/>
                        <a:pt x="39" y="63"/>
                        <a:pt x="39" y="63"/>
                      </a:cubicBezTo>
                      <a:cubicBezTo>
                        <a:pt x="39" y="63"/>
                        <a:pt x="41" y="60"/>
                        <a:pt x="42" y="58"/>
                      </a:cubicBezTo>
                      <a:cubicBezTo>
                        <a:pt x="43" y="56"/>
                        <a:pt x="44" y="54"/>
                        <a:pt x="46" y="55"/>
                      </a:cubicBezTo>
                      <a:cubicBezTo>
                        <a:pt x="47" y="57"/>
                        <a:pt x="48" y="55"/>
                        <a:pt x="50" y="55"/>
                      </a:cubicBezTo>
                      <a:cubicBezTo>
                        <a:pt x="53" y="54"/>
                        <a:pt x="56" y="51"/>
                        <a:pt x="54" y="56"/>
                      </a:cubicBezTo>
                      <a:cubicBezTo>
                        <a:pt x="52" y="61"/>
                        <a:pt x="49" y="62"/>
                        <a:pt x="51" y="63"/>
                      </a:cubicBezTo>
                      <a:cubicBezTo>
                        <a:pt x="54" y="64"/>
                        <a:pt x="61" y="63"/>
                        <a:pt x="62" y="65"/>
                      </a:cubicBezTo>
                      <a:cubicBezTo>
                        <a:pt x="63" y="67"/>
                        <a:pt x="62" y="72"/>
                        <a:pt x="65" y="72"/>
                      </a:cubicBezTo>
                      <a:cubicBezTo>
                        <a:pt x="69" y="72"/>
                        <a:pt x="72" y="72"/>
                        <a:pt x="74" y="74"/>
                      </a:cubicBezTo>
                      <a:cubicBezTo>
                        <a:pt x="75" y="76"/>
                        <a:pt x="73" y="78"/>
                        <a:pt x="77" y="79"/>
                      </a:cubicBezTo>
                      <a:cubicBezTo>
                        <a:pt x="80" y="79"/>
                        <a:pt x="79" y="85"/>
                        <a:pt x="78" y="87"/>
                      </a:cubicBezTo>
                      <a:cubicBezTo>
                        <a:pt x="77" y="89"/>
                        <a:pt x="75" y="92"/>
                        <a:pt x="73" y="96"/>
                      </a:cubicBezTo>
                      <a:cubicBezTo>
                        <a:pt x="74" y="96"/>
                        <a:pt x="75" y="97"/>
                        <a:pt x="75" y="98"/>
                      </a:cubicBezTo>
                      <a:cubicBezTo>
                        <a:pt x="77" y="101"/>
                        <a:pt x="75" y="104"/>
                        <a:pt x="77" y="105"/>
                      </a:cubicBezTo>
                      <a:cubicBezTo>
                        <a:pt x="78" y="105"/>
                        <a:pt x="79" y="105"/>
                        <a:pt x="79" y="105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0" y="105"/>
                        <a:pt x="85" y="100"/>
                        <a:pt x="86" y="100"/>
                      </a:cubicBezTo>
                      <a:cubicBezTo>
                        <a:pt x="87" y="100"/>
                        <a:pt x="92" y="93"/>
                        <a:pt x="94" y="92"/>
                      </a:cubicBezTo>
                      <a:cubicBezTo>
                        <a:pt x="96" y="91"/>
                        <a:pt x="102" y="79"/>
                        <a:pt x="103" y="79"/>
                      </a:cubicBezTo>
                      <a:cubicBezTo>
                        <a:pt x="103" y="79"/>
                        <a:pt x="109" y="78"/>
                        <a:pt x="110" y="78"/>
                      </a:cubicBezTo>
                      <a:cubicBezTo>
                        <a:pt x="111" y="78"/>
                        <a:pt x="112" y="71"/>
                        <a:pt x="112" y="69"/>
                      </a:cubicBezTo>
                      <a:cubicBezTo>
                        <a:pt x="111" y="66"/>
                        <a:pt x="111" y="60"/>
                        <a:pt x="114" y="58"/>
                      </a:cubicBezTo>
                      <a:cubicBezTo>
                        <a:pt x="117" y="55"/>
                        <a:pt x="131" y="46"/>
                        <a:pt x="131" y="4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3" name="Freeform 97">
                  <a:extLst>
                    <a:ext uri="{FF2B5EF4-FFF2-40B4-BE49-F238E27FC236}">
                      <a16:creationId xmlns:a16="http://schemas.microsoft.com/office/drawing/2014/main" id="{4132E491-8DB5-4ACB-A78C-F38329BF95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01890" y="4828791"/>
                  <a:ext cx="613423" cy="433796"/>
                </a:xfrm>
                <a:custGeom>
                  <a:avLst/>
                  <a:gdLst>
                    <a:gd name="T0" fmla="*/ 330 w 126"/>
                    <a:gd name="T1" fmla="*/ 75 h 86"/>
                    <a:gd name="T2" fmla="*/ 322 w 126"/>
                    <a:gd name="T3" fmla="*/ 64 h 86"/>
                    <a:gd name="T4" fmla="*/ 298 w 126"/>
                    <a:gd name="T5" fmla="*/ 56 h 86"/>
                    <a:gd name="T6" fmla="*/ 290 w 126"/>
                    <a:gd name="T7" fmla="*/ 37 h 86"/>
                    <a:gd name="T8" fmla="*/ 260 w 126"/>
                    <a:gd name="T9" fmla="*/ 35 h 86"/>
                    <a:gd name="T10" fmla="*/ 268 w 126"/>
                    <a:gd name="T11" fmla="*/ 13 h 86"/>
                    <a:gd name="T12" fmla="*/ 258 w 126"/>
                    <a:gd name="T13" fmla="*/ 11 h 86"/>
                    <a:gd name="T14" fmla="*/ 247 w 126"/>
                    <a:gd name="T15" fmla="*/ 13 h 86"/>
                    <a:gd name="T16" fmla="*/ 236 w 126"/>
                    <a:gd name="T17" fmla="*/ 19 h 86"/>
                    <a:gd name="T18" fmla="*/ 228 w 126"/>
                    <a:gd name="T19" fmla="*/ 32 h 86"/>
                    <a:gd name="T20" fmla="*/ 193 w 126"/>
                    <a:gd name="T21" fmla="*/ 35 h 86"/>
                    <a:gd name="T22" fmla="*/ 188 w 126"/>
                    <a:gd name="T23" fmla="*/ 24 h 86"/>
                    <a:gd name="T24" fmla="*/ 180 w 126"/>
                    <a:gd name="T25" fmla="*/ 19 h 86"/>
                    <a:gd name="T26" fmla="*/ 161 w 126"/>
                    <a:gd name="T27" fmla="*/ 19 h 86"/>
                    <a:gd name="T28" fmla="*/ 139 w 126"/>
                    <a:gd name="T29" fmla="*/ 40 h 86"/>
                    <a:gd name="T30" fmla="*/ 115 w 126"/>
                    <a:gd name="T31" fmla="*/ 51 h 86"/>
                    <a:gd name="T32" fmla="*/ 107 w 126"/>
                    <a:gd name="T33" fmla="*/ 70 h 86"/>
                    <a:gd name="T34" fmla="*/ 91 w 126"/>
                    <a:gd name="T35" fmla="*/ 80 h 86"/>
                    <a:gd name="T36" fmla="*/ 72 w 126"/>
                    <a:gd name="T37" fmla="*/ 83 h 86"/>
                    <a:gd name="T38" fmla="*/ 64 w 126"/>
                    <a:gd name="T39" fmla="*/ 104 h 86"/>
                    <a:gd name="T40" fmla="*/ 38 w 126"/>
                    <a:gd name="T41" fmla="*/ 112 h 86"/>
                    <a:gd name="T42" fmla="*/ 16 w 126"/>
                    <a:gd name="T43" fmla="*/ 110 h 86"/>
                    <a:gd name="T44" fmla="*/ 16 w 126"/>
                    <a:gd name="T45" fmla="*/ 147 h 86"/>
                    <a:gd name="T46" fmla="*/ 5 w 126"/>
                    <a:gd name="T47" fmla="*/ 166 h 86"/>
                    <a:gd name="T48" fmla="*/ 3 w 126"/>
                    <a:gd name="T49" fmla="*/ 163 h 86"/>
                    <a:gd name="T50" fmla="*/ 0 w 126"/>
                    <a:gd name="T51" fmla="*/ 185 h 86"/>
                    <a:gd name="T52" fmla="*/ 11 w 126"/>
                    <a:gd name="T53" fmla="*/ 203 h 86"/>
                    <a:gd name="T54" fmla="*/ 46 w 126"/>
                    <a:gd name="T55" fmla="*/ 206 h 86"/>
                    <a:gd name="T56" fmla="*/ 67 w 126"/>
                    <a:gd name="T57" fmla="*/ 174 h 86"/>
                    <a:gd name="T58" fmla="*/ 80 w 126"/>
                    <a:gd name="T59" fmla="*/ 195 h 86"/>
                    <a:gd name="T60" fmla="*/ 97 w 126"/>
                    <a:gd name="T61" fmla="*/ 203 h 86"/>
                    <a:gd name="T62" fmla="*/ 107 w 126"/>
                    <a:gd name="T63" fmla="*/ 211 h 86"/>
                    <a:gd name="T64" fmla="*/ 126 w 126"/>
                    <a:gd name="T65" fmla="*/ 211 h 86"/>
                    <a:gd name="T66" fmla="*/ 142 w 126"/>
                    <a:gd name="T67" fmla="*/ 230 h 86"/>
                    <a:gd name="T68" fmla="*/ 150 w 126"/>
                    <a:gd name="T69" fmla="*/ 219 h 86"/>
                    <a:gd name="T70" fmla="*/ 166 w 126"/>
                    <a:gd name="T71" fmla="*/ 209 h 86"/>
                    <a:gd name="T72" fmla="*/ 182 w 126"/>
                    <a:gd name="T73" fmla="*/ 203 h 86"/>
                    <a:gd name="T74" fmla="*/ 204 w 126"/>
                    <a:gd name="T75" fmla="*/ 193 h 86"/>
                    <a:gd name="T76" fmla="*/ 231 w 126"/>
                    <a:gd name="T77" fmla="*/ 174 h 86"/>
                    <a:gd name="T78" fmla="*/ 247 w 126"/>
                    <a:gd name="T79" fmla="*/ 171 h 86"/>
                    <a:gd name="T80" fmla="*/ 263 w 126"/>
                    <a:gd name="T81" fmla="*/ 155 h 86"/>
                    <a:gd name="T82" fmla="*/ 279 w 126"/>
                    <a:gd name="T83" fmla="*/ 147 h 86"/>
                    <a:gd name="T84" fmla="*/ 292 w 126"/>
                    <a:gd name="T85" fmla="*/ 128 h 86"/>
                    <a:gd name="T86" fmla="*/ 319 w 126"/>
                    <a:gd name="T87" fmla="*/ 123 h 86"/>
                    <a:gd name="T88" fmla="*/ 333 w 126"/>
                    <a:gd name="T89" fmla="*/ 99 h 86"/>
                    <a:gd name="T90" fmla="*/ 330 w 126"/>
                    <a:gd name="T91" fmla="*/ 75 h 8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0" t="0" r="r" b="b"/>
                  <a:pathLst>
                    <a:path w="126" h="86">
                      <a:moveTo>
                        <a:pt x="123" y="28"/>
                      </a:moveTo>
                      <a:cubicBezTo>
                        <a:pt x="119" y="27"/>
                        <a:pt x="121" y="26"/>
                        <a:pt x="120" y="24"/>
                      </a:cubicBezTo>
                      <a:cubicBezTo>
                        <a:pt x="118" y="22"/>
                        <a:pt x="115" y="21"/>
                        <a:pt x="111" y="21"/>
                      </a:cubicBezTo>
                      <a:cubicBezTo>
                        <a:pt x="108" y="21"/>
                        <a:pt x="109" y="17"/>
                        <a:pt x="108" y="14"/>
                      </a:cubicBezTo>
                      <a:cubicBezTo>
                        <a:pt x="107" y="12"/>
                        <a:pt x="100" y="14"/>
                        <a:pt x="97" y="13"/>
                      </a:cubicBezTo>
                      <a:cubicBezTo>
                        <a:pt x="95" y="12"/>
                        <a:pt x="98" y="10"/>
                        <a:pt x="100" y="5"/>
                      </a:cubicBezTo>
                      <a:cubicBezTo>
                        <a:pt x="102" y="0"/>
                        <a:pt x="99" y="3"/>
                        <a:pt x="96" y="4"/>
                      </a:cubicBezTo>
                      <a:cubicBezTo>
                        <a:pt x="94" y="5"/>
                        <a:pt x="93" y="6"/>
                        <a:pt x="92" y="5"/>
                      </a:cubicBezTo>
                      <a:cubicBezTo>
                        <a:pt x="90" y="3"/>
                        <a:pt x="89" y="6"/>
                        <a:pt x="88" y="7"/>
                      </a:cubicBezTo>
                      <a:cubicBezTo>
                        <a:pt x="87" y="9"/>
                        <a:pt x="85" y="12"/>
                        <a:pt x="85" y="12"/>
                      </a:cubicBezTo>
                      <a:cubicBezTo>
                        <a:pt x="85" y="12"/>
                        <a:pt x="76" y="13"/>
                        <a:pt x="72" y="13"/>
                      </a:cubicBezTo>
                      <a:cubicBezTo>
                        <a:pt x="69" y="14"/>
                        <a:pt x="68" y="11"/>
                        <a:pt x="70" y="9"/>
                      </a:cubicBezTo>
                      <a:cubicBezTo>
                        <a:pt x="71" y="7"/>
                        <a:pt x="67" y="7"/>
                        <a:pt x="67" y="7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57" y="9"/>
                        <a:pt x="56" y="11"/>
                        <a:pt x="52" y="15"/>
                      </a:cubicBezTo>
                      <a:cubicBezTo>
                        <a:pt x="48" y="20"/>
                        <a:pt x="48" y="20"/>
                        <a:pt x="43" y="19"/>
                      </a:cubicBezTo>
                      <a:cubicBezTo>
                        <a:pt x="38" y="18"/>
                        <a:pt x="41" y="21"/>
                        <a:pt x="40" y="26"/>
                      </a:cubicBezTo>
                      <a:cubicBezTo>
                        <a:pt x="38" y="31"/>
                        <a:pt x="37" y="31"/>
                        <a:pt x="34" y="30"/>
                      </a:cubicBezTo>
                      <a:cubicBezTo>
                        <a:pt x="32" y="29"/>
                        <a:pt x="27" y="31"/>
                        <a:pt x="27" y="31"/>
                      </a:cubicBezTo>
                      <a:cubicBezTo>
                        <a:pt x="27" y="31"/>
                        <a:pt x="25" y="36"/>
                        <a:pt x="24" y="39"/>
                      </a:cubicBezTo>
                      <a:cubicBezTo>
                        <a:pt x="22" y="42"/>
                        <a:pt x="18" y="44"/>
                        <a:pt x="14" y="42"/>
                      </a:cubicBezTo>
                      <a:cubicBezTo>
                        <a:pt x="11" y="40"/>
                        <a:pt x="9" y="39"/>
                        <a:pt x="6" y="41"/>
                      </a:cubicBezTo>
                      <a:cubicBezTo>
                        <a:pt x="3" y="43"/>
                        <a:pt x="4" y="50"/>
                        <a:pt x="6" y="55"/>
                      </a:cubicBezTo>
                      <a:cubicBezTo>
                        <a:pt x="9" y="61"/>
                        <a:pt x="2" y="62"/>
                        <a:pt x="2" y="62"/>
                      </a:cubicBezTo>
                      <a:cubicBezTo>
                        <a:pt x="2" y="62"/>
                        <a:pt x="2" y="62"/>
                        <a:pt x="1" y="61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75"/>
                        <a:pt x="4" y="76"/>
                      </a:cubicBezTo>
                      <a:cubicBezTo>
                        <a:pt x="7" y="78"/>
                        <a:pt x="14" y="81"/>
                        <a:pt x="17" y="77"/>
                      </a:cubicBezTo>
                      <a:cubicBezTo>
                        <a:pt x="19" y="72"/>
                        <a:pt x="23" y="61"/>
                        <a:pt x="25" y="65"/>
                      </a:cubicBezTo>
                      <a:cubicBezTo>
                        <a:pt x="27" y="70"/>
                        <a:pt x="25" y="73"/>
                        <a:pt x="30" y="73"/>
                      </a:cubicBezTo>
                      <a:cubicBezTo>
                        <a:pt x="34" y="73"/>
                        <a:pt x="34" y="74"/>
                        <a:pt x="36" y="76"/>
                      </a:cubicBezTo>
                      <a:cubicBezTo>
                        <a:pt x="37" y="78"/>
                        <a:pt x="37" y="80"/>
                        <a:pt x="40" y="79"/>
                      </a:cubicBezTo>
                      <a:cubicBezTo>
                        <a:pt x="43" y="78"/>
                        <a:pt x="44" y="77"/>
                        <a:pt x="47" y="79"/>
                      </a:cubicBezTo>
                      <a:cubicBezTo>
                        <a:pt x="48" y="80"/>
                        <a:pt x="51" y="83"/>
                        <a:pt x="53" y="86"/>
                      </a:cubicBezTo>
                      <a:cubicBezTo>
                        <a:pt x="54" y="84"/>
                        <a:pt x="54" y="82"/>
                        <a:pt x="56" y="82"/>
                      </a:cubicBezTo>
                      <a:cubicBezTo>
                        <a:pt x="59" y="82"/>
                        <a:pt x="58" y="78"/>
                        <a:pt x="62" y="78"/>
                      </a:cubicBezTo>
                      <a:cubicBezTo>
                        <a:pt x="66" y="77"/>
                        <a:pt x="63" y="77"/>
                        <a:pt x="68" y="76"/>
                      </a:cubicBezTo>
                      <a:cubicBezTo>
                        <a:pt x="73" y="75"/>
                        <a:pt x="76" y="72"/>
                        <a:pt x="76" y="72"/>
                      </a:cubicBezTo>
                      <a:cubicBezTo>
                        <a:pt x="76" y="72"/>
                        <a:pt x="82" y="65"/>
                        <a:pt x="86" y="65"/>
                      </a:cubicBezTo>
                      <a:cubicBezTo>
                        <a:pt x="90" y="66"/>
                        <a:pt x="90" y="66"/>
                        <a:pt x="92" y="64"/>
                      </a:cubicBezTo>
                      <a:cubicBezTo>
                        <a:pt x="95" y="61"/>
                        <a:pt x="95" y="58"/>
                        <a:pt x="98" y="58"/>
                      </a:cubicBezTo>
                      <a:cubicBezTo>
                        <a:pt x="102" y="58"/>
                        <a:pt x="102" y="58"/>
                        <a:pt x="104" y="55"/>
                      </a:cubicBezTo>
                      <a:cubicBezTo>
                        <a:pt x="106" y="52"/>
                        <a:pt x="106" y="49"/>
                        <a:pt x="109" y="48"/>
                      </a:cubicBezTo>
                      <a:cubicBezTo>
                        <a:pt x="112" y="48"/>
                        <a:pt x="117" y="45"/>
                        <a:pt x="119" y="46"/>
                      </a:cubicBezTo>
                      <a:cubicBezTo>
                        <a:pt x="121" y="41"/>
                        <a:pt x="123" y="38"/>
                        <a:pt x="124" y="37"/>
                      </a:cubicBezTo>
                      <a:cubicBezTo>
                        <a:pt x="125" y="34"/>
                        <a:pt x="126" y="29"/>
                        <a:pt x="123" y="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514" name="Freeform 98">
                  <a:extLst>
                    <a:ext uri="{FF2B5EF4-FFF2-40B4-BE49-F238E27FC236}">
                      <a16:creationId xmlns:a16="http://schemas.microsoft.com/office/drawing/2014/main" id="{02DA6636-85FB-4353-AF00-4E1491F1B9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955" y="5090956"/>
                  <a:ext cx="591645" cy="463974"/>
                </a:xfrm>
                <a:custGeom>
                  <a:avLst/>
                  <a:gdLst>
                    <a:gd name="T0" fmla="*/ 310 w 122"/>
                    <a:gd name="T1" fmla="*/ 72 h 92"/>
                    <a:gd name="T2" fmla="*/ 291 w 122"/>
                    <a:gd name="T3" fmla="*/ 72 h 92"/>
                    <a:gd name="T4" fmla="*/ 281 w 122"/>
                    <a:gd name="T5" fmla="*/ 64 h 92"/>
                    <a:gd name="T6" fmla="*/ 265 w 122"/>
                    <a:gd name="T7" fmla="*/ 56 h 92"/>
                    <a:gd name="T8" fmla="*/ 251 w 122"/>
                    <a:gd name="T9" fmla="*/ 35 h 92"/>
                    <a:gd name="T10" fmla="*/ 230 w 122"/>
                    <a:gd name="T11" fmla="*/ 67 h 92"/>
                    <a:gd name="T12" fmla="*/ 195 w 122"/>
                    <a:gd name="T13" fmla="*/ 64 h 92"/>
                    <a:gd name="T14" fmla="*/ 184 w 122"/>
                    <a:gd name="T15" fmla="*/ 45 h 92"/>
                    <a:gd name="T16" fmla="*/ 187 w 122"/>
                    <a:gd name="T17" fmla="*/ 24 h 92"/>
                    <a:gd name="T18" fmla="*/ 171 w 122"/>
                    <a:gd name="T19" fmla="*/ 19 h 92"/>
                    <a:gd name="T20" fmla="*/ 128 w 122"/>
                    <a:gd name="T21" fmla="*/ 16 h 92"/>
                    <a:gd name="T22" fmla="*/ 110 w 122"/>
                    <a:gd name="T23" fmla="*/ 35 h 92"/>
                    <a:gd name="T24" fmla="*/ 67 w 122"/>
                    <a:gd name="T25" fmla="*/ 16 h 92"/>
                    <a:gd name="T26" fmla="*/ 29 w 122"/>
                    <a:gd name="T27" fmla="*/ 21 h 92"/>
                    <a:gd name="T28" fmla="*/ 8 w 122"/>
                    <a:gd name="T29" fmla="*/ 40 h 92"/>
                    <a:gd name="T30" fmla="*/ 0 w 122"/>
                    <a:gd name="T31" fmla="*/ 67 h 92"/>
                    <a:gd name="T32" fmla="*/ 8 w 122"/>
                    <a:gd name="T33" fmla="*/ 80 h 92"/>
                    <a:gd name="T34" fmla="*/ 48 w 122"/>
                    <a:gd name="T35" fmla="*/ 104 h 92"/>
                    <a:gd name="T36" fmla="*/ 59 w 122"/>
                    <a:gd name="T37" fmla="*/ 123 h 92"/>
                    <a:gd name="T38" fmla="*/ 51 w 122"/>
                    <a:gd name="T39" fmla="*/ 139 h 92"/>
                    <a:gd name="T40" fmla="*/ 40 w 122"/>
                    <a:gd name="T41" fmla="*/ 150 h 92"/>
                    <a:gd name="T42" fmla="*/ 53 w 122"/>
                    <a:gd name="T43" fmla="*/ 158 h 92"/>
                    <a:gd name="T44" fmla="*/ 61 w 122"/>
                    <a:gd name="T45" fmla="*/ 166 h 92"/>
                    <a:gd name="T46" fmla="*/ 48 w 122"/>
                    <a:gd name="T47" fmla="*/ 179 h 92"/>
                    <a:gd name="T48" fmla="*/ 37 w 122"/>
                    <a:gd name="T49" fmla="*/ 198 h 92"/>
                    <a:gd name="T50" fmla="*/ 48 w 122"/>
                    <a:gd name="T51" fmla="*/ 211 h 92"/>
                    <a:gd name="T52" fmla="*/ 83 w 122"/>
                    <a:gd name="T53" fmla="*/ 214 h 92"/>
                    <a:gd name="T54" fmla="*/ 91 w 122"/>
                    <a:gd name="T55" fmla="*/ 222 h 92"/>
                    <a:gd name="T56" fmla="*/ 88 w 122"/>
                    <a:gd name="T57" fmla="*/ 233 h 92"/>
                    <a:gd name="T58" fmla="*/ 131 w 122"/>
                    <a:gd name="T59" fmla="*/ 227 h 92"/>
                    <a:gd name="T60" fmla="*/ 142 w 122"/>
                    <a:gd name="T61" fmla="*/ 206 h 92"/>
                    <a:gd name="T62" fmla="*/ 139 w 122"/>
                    <a:gd name="T63" fmla="*/ 182 h 92"/>
                    <a:gd name="T64" fmla="*/ 182 w 122"/>
                    <a:gd name="T65" fmla="*/ 185 h 92"/>
                    <a:gd name="T66" fmla="*/ 219 w 122"/>
                    <a:gd name="T67" fmla="*/ 190 h 92"/>
                    <a:gd name="T68" fmla="*/ 246 w 122"/>
                    <a:gd name="T69" fmla="*/ 176 h 92"/>
                    <a:gd name="T70" fmla="*/ 257 w 122"/>
                    <a:gd name="T71" fmla="*/ 163 h 92"/>
                    <a:gd name="T72" fmla="*/ 283 w 122"/>
                    <a:gd name="T73" fmla="*/ 182 h 92"/>
                    <a:gd name="T74" fmla="*/ 289 w 122"/>
                    <a:gd name="T75" fmla="*/ 174 h 92"/>
                    <a:gd name="T76" fmla="*/ 291 w 122"/>
                    <a:gd name="T77" fmla="*/ 166 h 92"/>
                    <a:gd name="T78" fmla="*/ 283 w 122"/>
                    <a:gd name="T79" fmla="*/ 163 h 92"/>
                    <a:gd name="T80" fmla="*/ 273 w 122"/>
                    <a:gd name="T81" fmla="*/ 155 h 92"/>
                    <a:gd name="T82" fmla="*/ 270 w 122"/>
                    <a:gd name="T83" fmla="*/ 144 h 92"/>
                    <a:gd name="T84" fmla="*/ 278 w 122"/>
                    <a:gd name="T85" fmla="*/ 136 h 92"/>
                    <a:gd name="T86" fmla="*/ 281 w 122"/>
                    <a:gd name="T87" fmla="*/ 131 h 92"/>
                    <a:gd name="T88" fmla="*/ 286 w 122"/>
                    <a:gd name="T89" fmla="*/ 142 h 92"/>
                    <a:gd name="T90" fmla="*/ 291 w 122"/>
                    <a:gd name="T91" fmla="*/ 131 h 92"/>
                    <a:gd name="T92" fmla="*/ 302 w 122"/>
                    <a:gd name="T93" fmla="*/ 110 h 92"/>
                    <a:gd name="T94" fmla="*/ 305 w 122"/>
                    <a:gd name="T95" fmla="*/ 96 h 92"/>
                    <a:gd name="T96" fmla="*/ 323 w 122"/>
                    <a:gd name="T97" fmla="*/ 91 h 92"/>
                    <a:gd name="T98" fmla="*/ 326 w 122"/>
                    <a:gd name="T99" fmla="*/ 88 h 92"/>
                    <a:gd name="T100" fmla="*/ 310 w 122"/>
                    <a:gd name="T101" fmla="*/ 72 h 92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22" h="92">
                      <a:moveTo>
                        <a:pt x="116" y="27"/>
                      </a:moveTo>
                      <a:cubicBezTo>
                        <a:pt x="113" y="25"/>
                        <a:pt x="113" y="26"/>
                        <a:pt x="109" y="27"/>
                      </a:cubicBezTo>
                      <a:cubicBezTo>
                        <a:pt x="106" y="27"/>
                        <a:pt x="106" y="26"/>
                        <a:pt x="105" y="24"/>
                      </a:cubicBezTo>
                      <a:cubicBezTo>
                        <a:pt x="103" y="21"/>
                        <a:pt x="103" y="21"/>
                        <a:pt x="99" y="21"/>
                      </a:cubicBezTo>
                      <a:cubicBezTo>
                        <a:pt x="94" y="21"/>
                        <a:pt x="96" y="18"/>
                        <a:pt x="94" y="13"/>
                      </a:cubicBezTo>
                      <a:cubicBezTo>
                        <a:pt x="92" y="9"/>
                        <a:pt x="88" y="20"/>
                        <a:pt x="86" y="25"/>
                      </a:cubicBezTo>
                      <a:cubicBezTo>
                        <a:pt x="83" y="29"/>
                        <a:pt x="76" y="26"/>
                        <a:pt x="73" y="24"/>
                      </a:cubicBezTo>
                      <a:cubicBezTo>
                        <a:pt x="69" y="23"/>
                        <a:pt x="69" y="17"/>
                        <a:pt x="69" y="17"/>
                      </a:cubicBezTo>
                      <a:cubicBezTo>
                        <a:pt x="70" y="9"/>
                        <a:pt x="70" y="9"/>
                        <a:pt x="70" y="9"/>
                      </a:cubicBezTo>
                      <a:cubicBezTo>
                        <a:pt x="68" y="9"/>
                        <a:pt x="66" y="8"/>
                        <a:pt x="64" y="7"/>
                      </a:cubicBezTo>
                      <a:cubicBezTo>
                        <a:pt x="61" y="6"/>
                        <a:pt x="53" y="7"/>
                        <a:pt x="48" y="6"/>
                      </a:cubicBezTo>
                      <a:cubicBezTo>
                        <a:pt x="42" y="5"/>
                        <a:pt x="43" y="8"/>
                        <a:pt x="41" y="13"/>
                      </a:cubicBezTo>
                      <a:cubicBezTo>
                        <a:pt x="40" y="18"/>
                        <a:pt x="32" y="11"/>
                        <a:pt x="25" y="6"/>
                      </a:cubicBezTo>
                      <a:cubicBezTo>
                        <a:pt x="18" y="0"/>
                        <a:pt x="16" y="8"/>
                        <a:pt x="11" y="8"/>
                      </a:cubicBezTo>
                      <a:cubicBezTo>
                        <a:pt x="5" y="9"/>
                        <a:pt x="3" y="11"/>
                        <a:pt x="3" y="15"/>
                      </a:cubicBezTo>
                      <a:cubicBezTo>
                        <a:pt x="3" y="19"/>
                        <a:pt x="1" y="25"/>
                        <a:pt x="0" y="25"/>
                      </a:cubicBezTo>
                      <a:cubicBezTo>
                        <a:pt x="0" y="26"/>
                        <a:pt x="1" y="27"/>
                        <a:pt x="3" y="30"/>
                      </a:cubicBezTo>
                      <a:cubicBezTo>
                        <a:pt x="5" y="33"/>
                        <a:pt x="14" y="37"/>
                        <a:pt x="18" y="39"/>
                      </a:cubicBezTo>
                      <a:cubicBezTo>
                        <a:pt x="22" y="41"/>
                        <a:pt x="21" y="43"/>
                        <a:pt x="22" y="46"/>
                      </a:cubicBezTo>
                      <a:cubicBezTo>
                        <a:pt x="23" y="49"/>
                        <a:pt x="22" y="49"/>
                        <a:pt x="19" y="52"/>
                      </a:cubicBezTo>
                      <a:cubicBezTo>
                        <a:pt x="16" y="54"/>
                        <a:pt x="15" y="55"/>
                        <a:pt x="15" y="56"/>
                      </a:cubicBezTo>
                      <a:cubicBezTo>
                        <a:pt x="14" y="58"/>
                        <a:pt x="17" y="59"/>
                        <a:pt x="20" y="59"/>
                      </a:cubicBezTo>
                      <a:cubicBezTo>
                        <a:pt x="23" y="58"/>
                        <a:pt x="22" y="59"/>
                        <a:pt x="23" y="62"/>
                      </a:cubicBezTo>
                      <a:cubicBezTo>
                        <a:pt x="24" y="65"/>
                        <a:pt x="21" y="66"/>
                        <a:pt x="18" y="67"/>
                      </a:cubicBezTo>
                      <a:cubicBezTo>
                        <a:pt x="15" y="68"/>
                        <a:pt x="14" y="71"/>
                        <a:pt x="14" y="74"/>
                      </a:cubicBezTo>
                      <a:cubicBezTo>
                        <a:pt x="14" y="78"/>
                        <a:pt x="16" y="79"/>
                        <a:pt x="18" y="79"/>
                      </a:cubicBezTo>
                      <a:cubicBezTo>
                        <a:pt x="21" y="80"/>
                        <a:pt x="27" y="79"/>
                        <a:pt x="31" y="80"/>
                      </a:cubicBezTo>
                      <a:cubicBezTo>
                        <a:pt x="34" y="80"/>
                        <a:pt x="34" y="82"/>
                        <a:pt x="34" y="83"/>
                      </a:cubicBezTo>
                      <a:cubicBezTo>
                        <a:pt x="34" y="84"/>
                        <a:pt x="34" y="85"/>
                        <a:pt x="33" y="87"/>
                      </a:cubicBezTo>
                      <a:cubicBezTo>
                        <a:pt x="40" y="92"/>
                        <a:pt x="48" y="87"/>
                        <a:pt x="49" y="85"/>
                      </a:cubicBezTo>
                      <a:cubicBezTo>
                        <a:pt x="50" y="83"/>
                        <a:pt x="53" y="79"/>
                        <a:pt x="53" y="77"/>
                      </a:cubicBezTo>
                      <a:cubicBezTo>
                        <a:pt x="53" y="75"/>
                        <a:pt x="52" y="68"/>
                        <a:pt x="52" y="68"/>
                      </a:cubicBezTo>
                      <a:cubicBezTo>
                        <a:pt x="52" y="68"/>
                        <a:pt x="65" y="67"/>
                        <a:pt x="68" y="69"/>
                      </a:cubicBezTo>
                      <a:cubicBezTo>
                        <a:pt x="71" y="70"/>
                        <a:pt x="78" y="71"/>
                        <a:pt x="82" y="71"/>
                      </a:cubicBezTo>
                      <a:cubicBezTo>
                        <a:pt x="86" y="71"/>
                        <a:pt x="90" y="68"/>
                        <a:pt x="92" y="66"/>
                      </a:cubicBezTo>
                      <a:cubicBezTo>
                        <a:pt x="95" y="64"/>
                        <a:pt x="96" y="61"/>
                        <a:pt x="96" y="61"/>
                      </a:cubicBezTo>
                      <a:cubicBezTo>
                        <a:pt x="106" y="68"/>
                        <a:pt x="106" y="68"/>
                        <a:pt x="106" y="68"/>
                      </a:cubicBezTo>
                      <a:cubicBezTo>
                        <a:pt x="107" y="67"/>
                        <a:pt x="107" y="66"/>
                        <a:pt x="108" y="65"/>
                      </a:cubicBezTo>
                      <a:cubicBezTo>
                        <a:pt x="109" y="64"/>
                        <a:pt x="110" y="63"/>
                        <a:pt x="109" y="62"/>
                      </a:cubicBezTo>
                      <a:cubicBezTo>
                        <a:pt x="108" y="62"/>
                        <a:pt x="108" y="62"/>
                        <a:pt x="106" y="61"/>
                      </a:cubicBezTo>
                      <a:cubicBezTo>
                        <a:pt x="104" y="60"/>
                        <a:pt x="103" y="60"/>
                        <a:pt x="102" y="58"/>
                      </a:cubicBezTo>
                      <a:cubicBezTo>
                        <a:pt x="102" y="56"/>
                        <a:pt x="101" y="56"/>
                        <a:pt x="101" y="54"/>
                      </a:cubicBezTo>
                      <a:cubicBezTo>
                        <a:pt x="102" y="53"/>
                        <a:pt x="103" y="52"/>
                        <a:pt x="104" y="51"/>
                      </a:cubicBezTo>
                      <a:cubicBezTo>
                        <a:pt x="104" y="51"/>
                        <a:pt x="104" y="45"/>
                        <a:pt x="105" y="49"/>
                      </a:cubicBezTo>
                      <a:cubicBezTo>
                        <a:pt x="106" y="52"/>
                        <a:pt x="105" y="51"/>
                        <a:pt x="107" y="53"/>
                      </a:cubicBezTo>
                      <a:cubicBezTo>
                        <a:pt x="109" y="55"/>
                        <a:pt x="109" y="50"/>
                        <a:pt x="109" y="49"/>
                      </a:cubicBezTo>
                      <a:cubicBezTo>
                        <a:pt x="110" y="47"/>
                        <a:pt x="113" y="43"/>
                        <a:pt x="113" y="41"/>
                      </a:cubicBezTo>
                      <a:cubicBezTo>
                        <a:pt x="113" y="39"/>
                        <a:pt x="112" y="37"/>
                        <a:pt x="114" y="36"/>
                      </a:cubicBezTo>
                      <a:cubicBezTo>
                        <a:pt x="115" y="34"/>
                        <a:pt x="119" y="35"/>
                        <a:pt x="121" y="34"/>
                      </a:cubicBezTo>
                      <a:cubicBezTo>
                        <a:pt x="121" y="34"/>
                        <a:pt x="122" y="34"/>
                        <a:pt x="122" y="33"/>
                      </a:cubicBezTo>
                      <a:cubicBezTo>
                        <a:pt x="120" y="31"/>
                        <a:pt x="117" y="28"/>
                        <a:pt x="116" y="27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5" name="Freeform 99">
                  <a:extLst>
                    <a:ext uri="{FF2B5EF4-FFF2-40B4-BE49-F238E27FC236}">
                      <a16:creationId xmlns:a16="http://schemas.microsoft.com/office/drawing/2014/main" id="{C18D1907-A9E6-47E0-AEB6-98C52E207F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955" y="5398385"/>
                  <a:ext cx="577125" cy="322518"/>
                </a:xfrm>
                <a:custGeom>
                  <a:avLst/>
                  <a:gdLst>
                    <a:gd name="T0" fmla="*/ 310 w 119"/>
                    <a:gd name="T1" fmla="*/ 102 h 64"/>
                    <a:gd name="T2" fmla="*/ 297 w 119"/>
                    <a:gd name="T3" fmla="*/ 80 h 64"/>
                    <a:gd name="T4" fmla="*/ 286 w 119"/>
                    <a:gd name="T5" fmla="*/ 61 h 64"/>
                    <a:gd name="T6" fmla="*/ 283 w 119"/>
                    <a:gd name="T7" fmla="*/ 43 h 64"/>
                    <a:gd name="T8" fmla="*/ 283 w 119"/>
                    <a:gd name="T9" fmla="*/ 24 h 64"/>
                    <a:gd name="T10" fmla="*/ 283 w 119"/>
                    <a:gd name="T11" fmla="*/ 19 h 64"/>
                    <a:gd name="T12" fmla="*/ 257 w 119"/>
                    <a:gd name="T13" fmla="*/ 0 h 64"/>
                    <a:gd name="T14" fmla="*/ 246 w 119"/>
                    <a:gd name="T15" fmla="*/ 13 h 64"/>
                    <a:gd name="T16" fmla="*/ 219 w 119"/>
                    <a:gd name="T17" fmla="*/ 27 h 64"/>
                    <a:gd name="T18" fmla="*/ 182 w 119"/>
                    <a:gd name="T19" fmla="*/ 21 h 64"/>
                    <a:gd name="T20" fmla="*/ 139 w 119"/>
                    <a:gd name="T21" fmla="*/ 19 h 64"/>
                    <a:gd name="T22" fmla="*/ 142 w 119"/>
                    <a:gd name="T23" fmla="*/ 43 h 64"/>
                    <a:gd name="T24" fmla="*/ 131 w 119"/>
                    <a:gd name="T25" fmla="*/ 64 h 64"/>
                    <a:gd name="T26" fmla="*/ 88 w 119"/>
                    <a:gd name="T27" fmla="*/ 69 h 64"/>
                    <a:gd name="T28" fmla="*/ 88 w 119"/>
                    <a:gd name="T29" fmla="*/ 72 h 64"/>
                    <a:gd name="T30" fmla="*/ 77 w 119"/>
                    <a:gd name="T31" fmla="*/ 75 h 64"/>
                    <a:gd name="T32" fmla="*/ 45 w 119"/>
                    <a:gd name="T33" fmla="*/ 91 h 64"/>
                    <a:gd name="T34" fmla="*/ 24 w 119"/>
                    <a:gd name="T35" fmla="*/ 99 h 64"/>
                    <a:gd name="T36" fmla="*/ 5 w 119"/>
                    <a:gd name="T37" fmla="*/ 99 h 64"/>
                    <a:gd name="T38" fmla="*/ 5 w 119"/>
                    <a:gd name="T39" fmla="*/ 99 h 64"/>
                    <a:gd name="T40" fmla="*/ 8 w 119"/>
                    <a:gd name="T41" fmla="*/ 118 h 64"/>
                    <a:gd name="T42" fmla="*/ 24 w 119"/>
                    <a:gd name="T43" fmla="*/ 136 h 64"/>
                    <a:gd name="T44" fmla="*/ 40 w 119"/>
                    <a:gd name="T45" fmla="*/ 139 h 64"/>
                    <a:gd name="T46" fmla="*/ 48 w 119"/>
                    <a:gd name="T47" fmla="*/ 147 h 64"/>
                    <a:gd name="T48" fmla="*/ 59 w 119"/>
                    <a:gd name="T49" fmla="*/ 152 h 64"/>
                    <a:gd name="T50" fmla="*/ 64 w 119"/>
                    <a:gd name="T51" fmla="*/ 168 h 64"/>
                    <a:gd name="T52" fmla="*/ 86 w 119"/>
                    <a:gd name="T53" fmla="*/ 160 h 64"/>
                    <a:gd name="T54" fmla="*/ 102 w 119"/>
                    <a:gd name="T55" fmla="*/ 152 h 64"/>
                    <a:gd name="T56" fmla="*/ 112 w 119"/>
                    <a:gd name="T57" fmla="*/ 144 h 64"/>
                    <a:gd name="T58" fmla="*/ 150 w 119"/>
                    <a:gd name="T59" fmla="*/ 158 h 64"/>
                    <a:gd name="T60" fmla="*/ 174 w 119"/>
                    <a:gd name="T61" fmla="*/ 166 h 64"/>
                    <a:gd name="T62" fmla="*/ 203 w 119"/>
                    <a:gd name="T63" fmla="*/ 166 h 64"/>
                    <a:gd name="T64" fmla="*/ 227 w 119"/>
                    <a:gd name="T65" fmla="*/ 152 h 64"/>
                    <a:gd name="T66" fmla="*/ 241 w 119"/>
                    <a:gd name="T67" fmla="*/ 142 h 64"/>
                    <a:gd name="T68" fmla="*/ 259 w 119"/>
                    <a:gd name="T69" fmla="*/ 128 h 64"/>
                    <a:gd name="T70" fmla="*/ 278 w 119"/>
                    <a:gd name="T71" fmla="*/ 131 h 64"/>
                    <a:gd name="T72" fmla="*/ 313 w 119"/>
                    <a:gd name="T73" fmla="*/ 142 h 64"/>
                    <a:gd name="T74" fmla="*/ 313 w 119"/>
                    <a:gd name="T75" fmla="*/ 126 h 64"/>
                    <a:gd name="T76" fmla="*/ 310 w 119"/>
                    <a:gd name="T77" fmla="*/ 102 h 64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119" h="64">
                      <a:moveTo>
                        <a:pt x="116" y="38"/>
                      </a:moveTo>
                      <a:cubicBezTo>
                        <a:pt x="114" y="36"/>
                        <a:pt x="112" y="32"/>
                        <a:pt x="111" y="30"/>
                      </a:cubicBezTo>
                      <a:cubicBezTo>
                        <a:pt x="110" y="28"/>
                        <a:pt x="108" y="25"/>
                        <a:pt x="107" y="23"/>
                      </a:cubicBezTo>
                      <a:cubicBezTo>
                        <a:pt x="106" y="21"/>
                        <a:pt x="106" y="17"/>
                        <a:pt x="106" y="16"/>
                      </a:cubicBezTo>
                      <a:cubicBezTo>
                        <a:pt x="106" y="14"/>
                        <a:pt x="105" y="12"/>
                        <a:pt x="106" y="9"/>
                      </a:cubicBezTo>
                      <a:cubicBezTo>
                        <a:pt x="106" y="8"/>
                        <a:pt x="106" y="7"/>
                        <a:pt x="106" y="7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96" y="0"/>
                        <a:pt x="95" y="3"/>
                        <a:pt x="92" y="5"/>
                      </a:cubicBezTo>
                      <a:cubicBezTo>
                        <a:pt x="90" y="7"/>
                        <a:pt x="86" y="10"/>
                        <a:pt x="82" y="10"/>
                      </a:cubicBezTo>
                      <a:cubicBezTo>
                        <a:pt x="78" y="10"/>
                        <a:pt x="71" y="9"/>
                        <a:pt x="68" y="8"/>
                      </a:cubicBezTo>
                      <a:cubicBezTo>
                        <a:pt x="65" y="6"/>
                        <a:pt x="52" y="7"/>
                        <a:pt x="52" y="7"/>
                      </a:cubicBezTo>
                      <a:cubicBezTo>
                        <a:pt x="52" y="7"/>
                        <a:pt x="53" y="14"/>
                        <a:pt x="53" y="16"/>
                      </a:cubicBezTo>
                      <a:cubicBezTo>
                        <a:pt x="53" y="18"/>
                        <a:pt x="50" y="22"/>
                        <a:pt x="49" y="24"/>
                      </a:cubicBezTo>
                      <a:cubicBezTo>
                        <a:pt x="48" y="26"/>
                        <a:pt x="40" y="31"/>
                        <a:pt x="33" y="26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1" y="28"/>
                        <a:pt x="29" y="28"/>
                      </a:cubicBezTo>
                      <a:cubicBezTo>
                        <a:pt x="28" y="27"/>
                        <a:pt x="18" y="33"/>
                        <a:pt x="17" y="34"/>
                      </a:cubicBezTo>
                      <a:cubicBezTo>
                        <a:pt x="16" y="35"/>
                        <a:pt x="10" y="37"/>
                        <a:pt x="9" y="37"/>
                      </a:cubicBezTo>
                      <a:cubicBezTo>
                        <a:pt x="7" y="36"/>
                        <a:pt x="2" y="37"/>
                        <a:pt x="2" y="37"/>
                      </a:cubicBezTo>
                      <a:cubicBezTo>
                        <a:pt x="2" y="37"/>
                        <a:pt x="2" y="37"/>
                        <a:pt x="2" y="37"/>
                      </a:cubicBezTo>
                      <a:cubicBezTo>
                        <a:pt x="2" y="41"/>
                        <a:pt x="0" y="39"/>
                        <a:pt x="3" y="44"/>
                      </a:cubicBezTo>
                      <a:cubicBezTo>
                        <a:pt x="5" y="50"/>
                        <a:pt x="7" y="49"/>
                        <a:pt x="9" y="51"/>
                      </a:cubicBezTo>
                      <a:cubicBezTo>
                        <a:pt x="11" y="52"/>
                        <a:pt x="14" y="49"/>
                        <a:pt x="15" y="52"/>
                      </a:cubicBezTo>
                      <a:cubicBezTo>
                        <a:pt x="16" y="55"/>
                        <a:pt x="16" y="55"/>
                        <a:pt x="18" y="55"/>
                      </a:cubicBezTo>
                      <a:cubicBezTo>
                        <a:pt x="19" y="55"/>
                        <a:pt x="21" y="53"/>
                        <a:pt x="22" y="57"/>
                      </a:cubicBezTo>
                      <a:cubicBezTo>
                        <a:pt x="22" y="62"/>
                        <a:pt x="21" y="63"/>
                        <a:pt x="24" y="63"/>
                      </a:cubicBezTo>
                      <a:cubicBezTo>
                        <a:pt x="28" y="62"/>
                        <a:pt x="29" y="61"/>
                        <a:pt x="32" y="60"/>
                      </a:cubicBezTo>
                      <a:cubicBezTo>
                        <a:pt x="35" y="59"/>
                        <a:pt x="37" y="58"/>
                        <a:pt x="38" y="57"/>
                      </a:cubicBezTo>
                      <a:cubicBezTo>
                        <a:pt x="40" y="56"/>
                        <a:pt x="37" y="52"/>
                        <a:pt x="42" y="54"/>
                      </a:cubicBezTo>
                      <a:cubicBezTo>
                        <a:pt x="47" y="56"/>
                        <a:pt x="52" y="56"/>
                        <a:pt x="56" y="59"/>
                      </a:cubicBezTo>
                      <a:cubicBezTo>
                        <a:pt x="60" y="61"/>
                        <a:pt x="62" y="60"/>
                        <a:pt x="65" y="62"/>
                      </a:cubicBezTo>
                      <a:cubicBezTo>
                        <a:pt x="68" y="64"/>
                        <a:pt x="73" y="63"/>
                        <a:pt x="76" y="62"/>
                      </a:cubicBezTo>
                      <a:cubicBezTo>
                        <a:pt x="79" y="60"/>
                        <a:pt x="83" y="58"/>
                        <a:pt x="85" y="57"/>
                      </a:cubicBezTo>
                      <a:cubicBezTo>
                        <a:pt x="87" y="56"/>
                        <a:pt x="86" y="54"/>
                        <a:pt x="90" y="53"/>
                      </a:cubicBezTo>
                      <a:cubicBezTo>
                        <a:pt x="94" y="52"/>
                        <a:pt x="93" y="47"/>
                        <a:pt x="97" y="48"/>
                      </a:cubicBezTo>
                      <a:cubicBezTo>
                        <a:pt x="101" y="49"/>
                        <a:pt x="98" y="48"/>
                        <a:pt x="104" y="49"/>
                      </a:cubicBezTo>
                      <a:cubicBezTo>
                        <a:pt x="109" y="50"/>
                        <a:pt x="114" y="51"/>
                        <a:pt x="117" y="53"/>
                      </a:cubicBezTo>
                      <a:cubicBezTo>
                        <a:pt x="117" y="53"/>
                        <a:pt x="117" y="51"/>
                        <a:pt x="117" y="47"/>
                      </a:cubicBezTo>
                      <a:cubicBezTo>
                        <a:pt x="117" y="44"/>
                        <a:pt x="119" y="41"/>
                        <a:pt x="116" y="38"/>
                      </a:cubicBezTo>
                      <a:close/>
                    </a:path>
                  </a:pathLst>
                </a:custGeom>
                <a:pattFill prst="wdDnDiag">
                  <a:fgClr>
                    <a:srgbClr val="C00000"/>
                  </a:fgClr>
                  <a:bgClr>
                    <a:schemeClr val="accent4"/>
                  </a:bgClr>
                </a:patt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6" name="Freeform 100">
                  <a:extLst>
                    <a:ext uri="{FF2B5EF4-FFF2-40B4-BE49-F238E27FC236}">
                      <a16:creationId xmlns:a16="http://schemas.microsoft.com/office/drawing/2014/main" id="{B61F915F-1A79-40EA-8D4A-3251B28806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1732" y="4195071"/>
                  <a:ext cx="597089" cy="518670"/>
                </a:xfrm>
                <a:custGeom>
                  <a:avLst/>
                  <a:gdLst>
                    <a:gd name="T0" fmla="*/ 318 w 123"/>
                    <a:gd name="T1" fmla="*/ 120 h 103"/>
                    <a:gd name="T2" fmla="*/ 329 w 123"/>
                    <a:gd name="T3" fmla="*/ 99 h 103"/>
                    <a:gd name="T4" fmla="*/ 318 w 123"/>
                    <a:gd name="T5" fmla="*/ 80 h 103"/>
                    <a:gd name="T6" fmla="*/ 302 w 123"/>
                    <a:gd name="T7" fmla="*/ 61 h 103"/>
                    <a:gd name="T8" fmla="*/ 273 w 123"/>
                    <a:gd name="T9" fmla="*/ 56 h 103"/>
                    <a:gd name="T10" fmla="*/ 259 w 123"/>
                    <a:gd name="T11" fmla="*/ 35 h 103"/>
                    <a:gd name="T12" fmla="*/ 254 w 123"/>
                    <a:gd name="T13" fmla="*/ 24 h 103"/>
                    <a:gd name="T14" fmla="*/ 241 w 123"/>
                    <a:gd name="T15" fmla="*/ 19 h 103"/>
                    <a:gd name="T16" fmla="*/ 227 w 123"/>
                    <a:gd name="T17" fmla="*/ 8 h 103"/>
                    <a:gd name="T18" fmla="*/ 230 w 123"/>
                    <a:gd name="T19" fmla="*/ 5 h 103"/>
                    <a:gd name="T20" fmla="*/ 219 w 123"/>
                    <a:gd name="T21" fmla="*/ 3 h 103"/>
                    <a:gd name="T22" fmla="*/ 209 w 123"/>
                    <a:gd name="T23" fmla="*/ 3 h 103"/>
                    <a:gd name="T24" fmla="*/ 198 w 123"/>
                    <a:gd name="T25" fmla="*/ 11 h 103"/>
                    <a:gd name="T26" fmla="*/ 187 w 123"/>
                    <a:gd name="T27" fmla="*/ 8 h 103"/>
                    <a:gd name="T28" fmla="*/ 171 w 123"/>
                    <a:gd name="T29" fmla="*/ 3 h 103"/>
                    <a:gd name="T30" fmla="*/ 163 w 123"/>
                    <a:gd name="T31" fmla="*/ 3 h 103"/>
                    <a:gd name="T32" fmla="*/ 147 w 123"/>
                    <a:gd name="T33" fmla="*/ 24 h 103"/>
                    <a:gd name="T34" fmla="*/ 163 w 123"/>
                    <a:gd name="T35" fmla="*/ 27 h 103"/>
                    <a:gd name="T36" fmla="*/ 177 w 123"/>
                    <a:gd name="T37" fmla="*/ 35 h 103"/>
                    <a:gd name="T38" fmla="*/ 185 w 123"/>
                    <a:gd name="T39" fmla="*/ 48 h 103"/>
                    <a:gd name="T40" fmla="*/ 171 w 123"/>
                    <a:gd name="T41" fmla="*/ 64 h 103"/>
                    <a:gd name="T42" fmla="*/ 150 w 123"/>
                    <a:gd name="T43" fmla="*/ 69 h 103"/>
                    <a:gd name="T44" fmla="*/ 112 w 123"/>
                    <a:gd name="T45" fmla="*/ 72 h 103"/>
                    <a:gd name="T46" fmla="*/ 104 w 123"/>
                    <a:gd name="T47" fmla="*/ 85 h 103"/>
                    <a:gd name="T48" fmla="*/ 91 w 123"/>
                    <a:gd name="T49" fmla="*/ 99 h 103"/>
                    <a:gd name="T50" fmla="*/ 78 w 123"/>
                    <a:gd name="T51" fmla="*/ 104 h 103"/>
                    <a:gd name="T52" fmla="*/ 72 w 123"/>
                    <a:gd name="T53" fmla="*/ 125 h 103"/>
                    <a:gd name="T54" fmla="*/ 59 w 123"/>
                    <a:gd name="T55" fmla="*/ 133 h 103"/>
                    <a:gd name="T56" fmla="*/ 43 w 123"/>
                    <a:gd name="T57" fmla="*/ 142 h 103"/>
                    <a:gd name="T58" fmla="*/ 43 w 123"/>
                    <a:gd name="T59" fmla="*/ 163 h 103"/>
                    <a:gd name="T60" fmla="*/ 40 w 123"/>
                    <a:gd name="T61" fmla="*/ 179 h 103"/>
                    <a:gd name="T62" fmla="*/ 21 w 123"/>
                    <a:gd name="T63" fmla="*/ 187 h 103"/>
                    <a:gd name="T64" fmla="*/ 3 w 123"/>
                    <a:gd name="T65" fmla="*/ 187 h 103"/>
                    <a:gd name="T66" fmla="*/ 8 w 123"/>
                    <a:gd name="T67" fmla="*/ 206 h 103"/>
                    <a:gd name="T68" fmla="*/ 29 w 123"/>
                    <a:gd name="T69" fmla="*/ 222 h 103"/>
                    <a:gd name="T70" fmla="*/ 43 w 123"/>
                    <a:gd name="T71" fmla="*/ 235 h 103"/>
                    <a:gd name="T72" fmla="*/ 48 w 123"/>
                    <a:gd name="T73" fmla="*/ 254 h 103"/>
                    <a:gd name="T74" fmla="*/ 48 w 123"/>
                    <a:gd name="T75" fmla="*/ 272 h 103"/>
                    <a:gd name="T76" fmla="*/ 83 w 123"/>
                    <a:gd name="T77" fmla="*/ 270 h 103"/>
                    <a:gd name="T78" fmla="*/ 78 w 123"/>
                    <a:gd name="T79" fmla="*/ 254 h 103"/>
                    <a:gd name="T80" fmla="*/ 83 w 123"/>
                    <a:gd name="T81" fmla="*/ 235 h 103"/>
                    <a:gd name="T82" fmla="*/ 99 w 123"/>
                    <a:gd name="T83" fmla="*/ 251 h 103"/>
                    <a:gd name="T84" fmla="*/ 102 w 123"/>
                    <a:gd name="T85" fmla="*/ 222 h 103"/>
                    <a:gd name="T86" fmla="*/ 120 w 123"/>
                    <a:gd name="T87" fmla="*/ 192 h 103"/>
                    <a:gd name="T88" fmla="*/ 144 w 123"/>
                    <a:gd name="T89" fmla="*/ 187 h 103"/>
                    <a:gd name="T90" fmla="*/ 158 w 123"/>
                    <a:gd name="T91" fmla="*/ 195 h 103"/>
                    <a:gd name="T92" fmla="*/ 177 w 123"/>
                    <a:gd name="T93" fmla="*/ 190 h 103"/>
                    <a:gd name="T94" fmla="*/ 195 w 123"/>
                    <a:gd name="T95" fmla="*/ 174 h 103"/>
                    <a:gd name="T96" fmla="*/ 206 w 123"/>
                    <a:gd name="T97" fmla="*/ 179 h 103"/>
                    <a:gd name="T98" fmla="*/ 222 w 123"/>
                    <a:gd name="T99" fmla="*/ 190 h 103"/>
                    <a:gd name="T100" fmla="*/ 254 w 123"/>
                    <a:gd name="T101" fmla="*/ 171 h 103"/>
                    <a:gd name="T102" fmla="*/ 270 w 123"/>
                    <a:gd name="T103" fmla="*/ 144 h 103"/>
                    <a:gd name="T104" fmla="*/ 300 w 123"/>
                    <a:gd name="T105" fmla="*/ 128 h 103"/>
                    <a:gd name="T106" fmla="*/ 316 w 123"/>
                    <a:gd name="T107" fmla="*/ 123 h 103"/>
                    <a:gd name="T108" fmla="*/ 318 w 123"/>
                    <a:gd name="T109" fmla="*/ 120 h 103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123" h="103">
                      <a:moveTo>
                        <a:pt x="119" y="45"/>
                      </a:moveTo>
                      <a:cubicBezTo>
                        <a:pt x="121" y="42"/>
                        <a:pt x="123" y="39"/>
                        <a:pt x="123" y="37"/>
                      </a:cubicBezTo>
                      <a:cubicBezTo>
                        <a:pt x="123" y="36"/>
                        <a:pt x="122" y="33"/>
                        <a:pt x="119" y="30"/>
                      </a:cubicBezTo>
                      <a:cubicBezTo>
                        <a:pt x="116" y="26"/>
                        <a:pt x="116" y="23"/>
                        <a:pt x="113" y="23"/>
                      </a:cubicBezTo>
                      <a:cubicBezTo>
                        <a:pt x="109" y="23"/>
                        <a:pt x="104" y="25"/>
                        <a:pt x="102" y="21"/>
                      </a:cubicBezTo>
                      <a:cubicBezTo>
                        <a:pt x="99" y="17"/>
                        <a:pt x="98" y="15"/>
                        <a:pt x="97" y="13"/>
                      </a:cubicBezTo>
                      <a:cubicBezTo>
                        <a:pt x="97" y="11"/>
                        <a:pt x="98" y="9"/>
                        <a:pt x="95" y="9"/>
                      </a:cubicBezTo>
                      <a:cubicBezTo>
                        <a:pt x="92" y="9"/>
                        <a:pt x="91" y="8"/>
                        <a:pt x="90" y="7"/>
                      </a:cubicBezTo>
                      <a:cubicBezTo>
                        <a:pt x="89" y="5"/>
                        <a:pt x="85" y="3"/>
                        <a:pt x="85" y="3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6" y="2"/>
                        <a:pt x="82" y="1"/>
                        <a:pt x="82" y="1"/>
                      </a:cubicBezTo>
                      <a:cubicBezTo>
                        <a:pt x="81" y="1"/>
                        <a:pt x="78" y="0"/>
                        <a:pt x="78" y="1"/>
                      </a:cubicBezTo>
                      <a:cubicBezTo>
                        <a:pt x="77" y="2"/>
                        <a:pt x="74" y="4"/>
                        <a:pt x="74" y="4"/>
                      </a:cubicBezTo>
                      <a:cubicBezTo>
                        <a:pt x="74" y="4"/>
                        <a:pt x="71" y="4"/>
                        <a:pt x="70" y="3"/>
                      </a:cubicBezTo>
                      <a:cubicBezTo>
                        <a:pt x="69" y="3"/>
                        <a:pt x="65" y="2"/>
                        <a:pt x="64" y="1"/>
                      </a:cubicBezTo>
                      <a:cubicBezTo>
                        <a:pt x="63" y="1"/>
                        <a:pt x="63" y="0"/>
                        <a:pt x="61" y="1"/>
                      </a:cubicBezTo>
                      <a:cubicBezTo>
                        <a:pt x="58" y="1"/>
                        <a:pt x="52" y="8"/>
                        <a:pt x="55" y="9"/>
                      </a:cubicBezTo>
                      <a:cubicBezTo>
                        <a:pt x="57" y="10"/>
                        <a:pt x="59" y="10"/>
                        <a:pt x="61" y="10"/>
                      </a:cubicBezTo>
                      <a:cubicBezTo>
                        <a:pt x="64" y="11"/>
                        <a:pt x="65" y="11"/>
                        <a:pt x="66" y="13"/>
                      </a:cubicBezTo>
                      <a:cubicBezTo>
                        <a:pt x="67" y="15"/>
                        <a:pt x="69" y="16"/>
                        <a:pt x="69" y="18"/>
                      </a:cubicBezTo>
                      <a:cubicBezTo>
                        <a:pt x="68" y="20"/>
                        <a:pt x="66" y="21"/>
                        <a:pt x="64" y="24"/>
                      </a:cubicBezTo>
                      <a:cubicBezTo>
                        <a:pt x="62" y="26"/>
                        <a:pt x="59" y="25"/>
                        <a:pt x="56" y="26"/>
                      </a:cubicBezTo>
                      <a:cubicBezTo>
                        <a:pt x="52" y="26"/>
                        <a:pt x="43" y="26"/>
                        <a:pt x="42" y="27"/>
                      </a:cubicBezTo>
                      <a:cubicBezTo>
                        <a:pt x="41" y="29"/>
                        <a:pt x="40" y="29"/>
                        <a:pt x="39" y="32"/>
                      </a:cubicBezTo>
                      <a:cubicBezTo>
                        <a:pt x="38" y="36"/>
                        <a:pt x="36" y="37"/>
                        <a:pt x="34" y="37"/>
                      </a:cubicBezTo>
                      <a:cubicBezTo>
                        <a:pt x="31" y="37"/>
                        <a:pt x="31" y="34"/>
                        <a:pt x="29" y="39"/>
                      </a:cubicBezTo>
                      <a:cubicBezTo>
                        <a:pt x="28" y="44"/>
                        <a:pt x="28" y="47"/>
                        <a:pt x="27" y="47"/>
                      </a:cubicBezTo>
                      <a:cubicBezTo>
                        <a:pt x="26" y="47"/>
                        <a:pt x="23" y="49"/>
                        <a:pt x="22" y="50"/>
                      </a:cubicBezTo>
                      <a:cubicBezTo>
                        <a:pt x="20" y="51"/>
                        <a:pt x="16" y="50"/>
                        <a:pt x="16" y="53"/>
                      </a:cubicBezTo>
                      <a:cubicBezTo>
                        <a:pt x="15" y="56"/>
                        <a:pt x="15" y="58"/>
                        <a:pt x="16" y="61"/>
                      </a:cubicBezTo>
                      <a:cubicBezTo>
                        <a:pt x="16" y="63"/>
                        <a:pt x="18" y="65"/>
                        <a:pt x="15" y="67"/>
                      </a:cubicBezTo>
                      <a:cubicBezTo>
                        <a:pt x="13" y="70"/>
                        <a:pt x="10" y="70"/>
                        <a:pt x="8" y="70"/>
                      </a:cubicBezTo>
                      <a:cubicBezTo>
                        <a:pt x="6" y="70"/>
                        <a:pt x="2" y="69"/>
                        <a:pt x="1" y="70"/>
                      </a:cubicBezTo>
                      <a:cubicBezTo>
                        <a:pt x="1" y="72"/>
                        <a:pt x="0" y="76"/>
                        <a:pt x="3" y="77"/>
                      </a:cubicBezTo>
                      <a:cubicBezTo>
                        <a:pt x="7" y="77"/>
                        <a:pt x="9" y="82"/>
                        <a:pt x="11" y="83"/>
                      </a:cubicBezTo>
                      <a:cubicBezTo>
                        <a:pt x="13" y="85"/>
                        <a:pt x="16" y="84"/>
                        <a:pt x="16" y="88"/>
                      </a:cubicBezTo>
                      <a:cubicBezTo>
                        <a:pt x="17" y="91"/>
                        <a:pt x="18" y="93"/>
                        <a:pt x="18" y="95"/>
                      </a:cubicBezTo>
                      <a:cubicBezTo>
                        <a:pt x="19" y="97"/>
                        <a:pt x="18" y="102"/>
                        <a:pt x="18" y="102"/>
                      </a:cubicBezTo>
                      <a:cubicBezTo>
                        <a:pt x="21" y="103"/>
                        <a:pt x="28" y="101"/>
                        <a:pt x="31" y="101"/>
                      </a:cubicBezTo>
                      <a:cubicBezTo>
                        <a:pt x="33" y="100"/>
                        <a:pt x="31" y="98"/>
                        <a:pt x="29" y="95"/>
                      </a:cubicBezTo>
                      <a:cubicBezTo>
                        <a:pt x="26" y="92"/>
                        <a:pt x="28" y="89"/>
                        <a:pt x="31" y="88"/>
                      </a:cubicBezTo>
                      <a:cubicBezTo>
                        <a:pt x="33" y="87"/>
                        <a:pt x="35" y="93"/>
                        <a:pt x="37" y="94"/>
                      </a:cubicBezTo>
                      <a:cubicBezTo>
                        <a:pt x="39" y="94"/>
                        <a:pt x="38" y="89"/>
                        <a:pt x="38" y="83"/>
                      </a:cubicBezTo>
                      <a:cubicBezTo>
                        <a:pt x="38" y="78"/>
                        <a:pt x="42" y="75"/>
                        <a:pt x="45" y="72"/>
                      </a:cubicBezTo>
                      <a:cubicBezTo>
                        <a:pt x="47" y="70"/>
                        <a:pt x="52" y="69"/>
                        <a:pt x="54" y="70"/>
                      </a:cubicBezTo>
                      <a:cubicBezTo>
                        <a:pt x="57" y="71"/>
                        <a:pt x="57" y="74"/>
                        <a:pt x="59" y="73"/>
                      </a:cubicBezTo>
                      <a:cubicBezTo>
                        <a:pt x="61" y="72"/>
                        <a:pt x="66" y="71"/>
                        <a:pt x="66" y="71"/>
                      </a:cubicBezTo>
                      <a:cubicBezTo>
                        <a:pt x="66" y="71"/>
                        <a:pt x="72" y="67"/>
                        <a:pt x="73" y="65"/>
                      </a:cubicBezTo>
                      <a:cubicBezTo>
                        <a:pt x="74" y="63"/>
                        <a:pt x="77" y="67"/>
                        <a:pt x="77" y="67"/>
                      </a:cubicBezTo>
                      <a:cubicBezTo>
                        <a:pt x="83" y="71"/>
                        <a:pt x="83" y="71"/>
                        <a:pt x="83" y="71"/>
                      </a:cubicBezTo>
                      <a:cubicBezTo>
                        <a:pt x="83" y="71"/>
                        <a:pt x="92" y="68"/>
                        <a:pt x="95" y="64"/>
                      </a:cubicBezTo>
                      <a:cubicBezTo>
                        <a:pt x="99" y="60"/>
                        <a:pt x="99" y="53"/>
                        <a:pt x="101" y="54"/>
                      </a:cubicBezTo>
                      <a:cubicBezTo>
                        <a:pt x="103" y="55"/>
                        <a:pt x="106" y="53"/>
                        <a:pt x="112" y="48"/>
                      </a:cubicBezTo>
                      <a:cubicBezTo>
                        <a:pt x="114" y="47"/>
                        <a:pt x="116" y="46"/>
                        <a:pt x="118" y="46"/>
                      </a:cubicBezTo>
                      <a:cubicBezTo>
                        <a:pt x="118" y="46"/>
                        <a:pt x="119" y="46"/>
                        <a:pt x="119" y="45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7" name="Freeform 101">
                  <a:extLst>
                    <a:ext uri="{FF2B5EF4-FFF2-40B4-BE49-F238E27FC236}">
                      <a16:creationId xmlns:a16="http://schemas.microsoft.com/office/drawing/2014/main" id="{8CB0686F-3A1E-480F-9486-2B59882EA1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6251" y="4425172"/>
                  <a:ext cx="558977" cy="545075"/>
                </a:xfrm>
                <a:custGeom>
                  <a:avLst/>
                  <a:gdLst>
                    <a:gd name="T0" fmla="*/ 287 w 115"/>
                    <a:gd name="T1" fmla="*/ 37 h 108"/>
                    <a:gd name="T2" fmla="*/ 300 w 115"/>
                    <a:gd name="T3" fmla="*/ 21 h 108"/>
                    <a:gd name="T4" fmla="*/ 303 w 115"/>
                    <a:gd name="T5" fmla="*/ 0 h 108"/>
                    <a:gd name="T6" fmla="*/ 308 w 115"/>
                    <a:gd name="T7" fmla="*/ 0 h 108"/>
                    <a:gd name="T8" fmla="*/ 292 w 115"/>
                    <a:gd name="T9" fmla="*/ 5 h 108"/>
                    <a:gd name="T10" fmla="*/ 262 w 115"/>
                    <a:gd name="T11" fmla="*/ 21 h 108"/>
                    <a:gd name="T12" fmla="*/ 246 w 115"/>
                    <a:gd name="T13" fmla="*/ 48 h 108"/>
                    <a:gd name="T14" fmla="*/ 214 w 115"/>
                    <a:gd name="T15" fmla="*/ 67 h 108"/>
                    <a:gd name="T16" fmla="*/ 198 w 115"/>
                    <a:gd name="T17" fmla="*/ 56 h 108"/>
                    <a:gd name="T18" fmla="*/ 187 w 115"/>
                    <a:gd name="T19" fmla="*/ 51 h 108"/>
                    <a:gd name="T20" fmla="*/ 169 w 115"/>
                    <a:gd name="T21" fmla="*/ 67 h 108"/>
                    <a:gd name="T22" fmla="*/ 150 w 115"/>
                    <a:gd name="T23" fmla="*/ 72 h 108"/>
                    <a:gd name="T24" fmla="*/ 137 w 115"/>
                    <a:gd name="T25" fmla="*/ 64 h 108"/>
                    <a:gd name="T26" fmla="*/ 112 w 115"/>
                    <a:gd name="T27" fmla="*/ 70 h 108"/>
                    <a:gd name="T28" fmla="*/ 94 w 115"/>
                    <a:gd name="T29" fmla="*/ 99 h 108"/>
                    <a:gd name="T30" fmla="*/ 91 w 115"/>
                    <a:gd name="T31" fmla="*/ 128 h 108"/>
                    <a:gd name="T32" fmla="*/ 75 w 115"/>
                    <a:gd name="T33" fmla="*/ 112 h 108"/>
                    <a:gd name="T34" fmla="*/ 70 w 115"/>
                    <a:gd name="T35" fmla="*/ 131 h 108"/>
                    <a:gd name="T36" fmla="*/ 75 w 115"/>
                    <a:gd name="T37" fmla="*/ 147 h 108"/>
                    <a:gd name="T38" fmla="*/ 40 w 115"/>
                    <a:gd name="T39" fmla="*/ 150 h 108"/>
                    <a:gd name="T40" fmla="*/ 24 w 115"/>
                    <a:gd name="T41" fmla="*/ 155 h 108"/>
                    <a:gd name="T42" fmla="*/ 11 w 115"/>
                    <a:gd name="T43" fmla="*/ 163 h 108"/>
                    <a:gd name="T44" fmla="*/ 0 w 115"/>
                    <a:gd name="T45" fmla="*/ 171 h 108"/>
                    <a:gd name="T46" fmla="*/ 13 w 115"/>
                    <a:gd name="T47" fmla="*/ 182 h 108"/>
                    <a:gd name="T48" fmla="*/ 16 w 115"/>
                    <a:gd name="T49" fmla="*/ 206 h 108"/>
                    <a:gd name="T50" fmla="*/ 29 w 115"/>
                    <a:gd name="T51" fmla="*/ 227 h 108"/>
                    <a:gd name="T52" fmla="*/ 27 w 115"/>
                    <a:gd name="T53" fmla="*/ 244 h 108"/>
                    <a:gd name="T54" fmla="*/ 51 w 115"/>
                    <a:gd name="T55" fmla="*/ 257 h 108"/>
                    <a:gd name="T56" fmla="*/ 70 w 115"/>
                    <a:gd name="T57" fmla="*/ 270 h 108"/>
                    <a:gd name="T58" fmla="*/ 75 w 115"/>
                    <a:gd name="T59" fmla="*/ 278 h 108"/>
                    <a:gd name="T60" fmla="*/ 88 w 115"/>
                    <a:gd name="T61" fmla="*/ 278 h 108"/>
                    <a:gd name="T62" fmla="*/ 102 w 115"/>
                    <a:gd name="T63" fmla="*/ 281 h 108"/>
                    <a:gd name="T64" fmla="*/ 121 w 115"/>
                    <a:gd name="T65" fmla="*/ 289 h 108"/>
                    <a:gd name="T66" fmla="*/ 145 w 115"/>
                    <a:gd name="T67" fmla="*/ 260 h 108"/>
                    <a:gd name="T68" fmla="*/ 155 w 115"/>
                    <a:gd name="T69" fmla="*/ 262 h 108"/>
                    <a:gd name="T70" fmla="*/ 179 w 115"/>
                    <a:gd name="T71" fmla="*/ 273 h 108"/>
                    <a:gd name="T72" fmla="*/ 212 w 115"/>
                    <a:gd name="T73" fmla="*/ 257 h 108"/>
                    <a:gd name="T74" fmla="*/ 246 w 115"/>
                    <a:gd name="T75" fmla="*/ 254 h 108"/>
                    <a:gd name="T76" fmla="*/ 265 w 115"/>
                    <a:gd name="T77" fmla="*/ 225 h 108"/>
                    <a:gd name="T78" fmla="*/ 279 w 115"/>
                    <a:gd name="T79" fmla="*/ 219 h 108"/>
                    <a:gd name="T80" fmla="*/ 300 w 115"/>
                    <a:gd name="T81" fmla="*/ 225 h 108"/>
                    <a:gd name="T82" fmla="*/ 300 w 115"/>
                    <a:gd name="T83" fmla="*/ 209 h 108"/>
                    <a:gd name="T84" fmla="*/ 295 w 115"/>
                    <a:gd name="T85" fmla="*/ 193 h 108"/>
                    <a:gd name="T86" fmla="*/ 276 w 115"/>
                    <a:gd name="T87" fmla="*/ 163 h 108"/>
                    <a:gd name="T88" fmla="*/ 262 w 115"/>
                    <a:gd name="T89" fmla="*/ 131 h 108"/>
                    <a:gd name="T90" fmla="*/ 295 w 115"/>
                    <a:gd name="T91" fmla="*/ 88 h 108"/>
                    <a:gd name="T92" fmla="*/ 303 w 115"/>
                    <a:gd name="T93" fmla="*/ 72 h 108"/>
                    <a:gd name="T94" fmla="*/ 303 w 115"/>
                    <a:gd name="T95" fmla="*/ 67 h 108"/>
                    <a:gd name="T96" fmla="*/ 287 w 115"/>
                    <a:gd name="T97" fmla="*/ 37 h 108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15" h="108">
                      <a:moveTo>
                        <a:pt x="107" y="14"/>
                      </a:moveTo>
                      <a:cubicBezTo>
                        <a:pt x="109" y="13"/>
                        <a:pt x="111" y="12"/>
                        <a:pt x="112" y="8"/>
                      </a:cubicBezTo>
                      <a:cubicBezTo>
                        <a:pt x="113" y="5"/>
                        <a:pt x="113" y="0"/>
                        <a:pt x="113" y="0"/>
                      </a:cubicBezTo>
                      <a:cubicBezTo>
                        <a:pt x="113" y="0"/>
                        <a:pt x="114" y="1"/>
                        <a:pt x="115" y="0"/>
                      </a:cubicBezTo>
                      <a:cubicBezTo>
                        <a:pt x="113" y="0"/>
                        <a:pt x="111" y="1"/>
                        <a:pt x="109" y="2"/>
                      </a:cubicBezTo>
                      <a:cubicBezTo>
                        <a:pt x="103" y="7"/>
                        <a:pt x="100" y="9"/>
                        <a:pt x="98" y="8"/>
                      </a:cubicBezTo>
                      <a:cubicBezTo>
                        <a:pt x="96" y="7"/>
                        <a:pt x="96" y="14"/>
                        <a:pt x="92" y="18"/>
                      </a:cubicBezTo>
                      <a:cubicBezTo>
                        <a:pt x="89" y="22"/>
                        <a:pt x="80" y="25"/>
                        <a:pt x="80" y="25"/>
                      </a:cubicBezTo>
                      <a:cubicBezTo>
                        <a:pt x="74" y="21"/>
                        <a:pt x="74" y="21"/>
                        <a:pt x="74" y="21"/>
                      </a:cubicBezTo>
                      <a:cubicBezTo>
                        <a:pt x="74" y="21"/>
                        <a:pt x="71" y="17"/>
                        <a:pt x="70" y="19"/>
                      </a:cubicBezTo>
                      <a:cubicBezTo>
                        <a:pt x="69" y="21"/>
                        <a:pt x="63" y="25"/>
                        <a:pt x="63" y="25"/>
                      </a:cubicBezTo>
                      <a:cubicBezTo>
                        <a:pt x="63" y="25"/>
                        <a:pt x="58" y="26"/>
                        <a:pt x="56" y="27"/>
                      </a:cubicBezTo>
                      <a:cubicBezTo>
                        <a:pt x="54" y="28"/>
                        <a:pt x="54" y="25"/>
                        <a:pt x="51" y="24"/>
                      </a:cubicBezTo>
                      <a:cubicBezTo>
                        <a:pt x="49" y="23"/>
                        <a:pt x="44" y="24"/>
                        <a:pt x="42" y="26"/>
                      </a:cubicBezTo>
                      <a:cubicBezTo>
                        <a:pt x="39" y="29"/>
                        <a:pt x="35" y="32"/>
                        <a:pt x="35" y="37"/>
                      </a:cubicBezTo>
                      <a:cubicBezTo>
                        <a:pt x="35" y="43"/>
                        <a:pt x="36" y="48"/>
                        <a:pt x="34" y="48"/>
                      </a:cubicBezTo>
                      <a:cubicBezTo>
                        <a:pt x="32" y="47"/>
                        <a:pt x="30" y="41"/>
                        <a:pt x="28" y="42"/>
                      </a:cubicBezTo>
                      <a:cubicBezTo>
                        <a:pt x="25" y="43"/>
                        <a:pt x="23" y="46"/>
                        <a:pt x="26" y="49"/>
                      </a:cubicBezTo>
                      <a:cubicBezTo>
                        <a:pt x="28" y="52"/>
                        <a:pt x="30" y="54"/>
                        <a:pt x="28" y="55"/>
                      </a:cubicBezTo>
                      <a:cubicBezTo>
                        <a:pt x="25" y="55"/>
                        <a:pt x="18" y="57"/>
                        <a:pt x="15" y="56"/>
                      </a:cubicBezTo>
                      <a:cubicBezTo>
                        <a:pt x="15" y="56"/>
                        <a:pt x="11" y="58"/>
                        <a:pt x="9" y="58"/>
                      </a:cubicBezTo>
                      <a:cubicBezTo>
                        <a:pt x="6" y="58"/>
                        <a:pt x="5" y="61"/>
                        <a:pt x="4" y="61"/>
                      </a:cubicBezTo>
                      <a:cubicBezTo>
                        <a:pt x="3" y="62"/>
                        <a:pt x="0" y="64"/>
                        <a:pt x="0" y="64"/>
                      </a:cubicBezTo>
                      <a:cubicBezTo>
                        <a:pt x="5" y="68"/>
                        <a:pt x="5" y="68"/>
                        <a:pt x="5" y="68"/>
                      </a:cubicBezTo>
                      <a:cubicBezTo>
                        <a:pt x="5" y="68"/>
                        <a:pt x="3" y="75"/>
                        <a:pt x="6" y="77"/>
                      </a:cubicBezTo>
                      <a:cubicBezTo>
                        <a:pt x="8" y="79"/>
                        <a:pt x="10" y="81"/>
                        <a:pt x="11" y="85"/>
                      </a:cubicBezTo>
                      <a:cubicBezTo>
                        <a:pt x="13" y="89"/>
                        <a:pt x="8" y="88"/>
                        <a:pt x="10" y="91"/>
                      </a:cubicBezTo>
                      <a:cubicBezTo>
                        <a:pt x="12" y="93"/>
                        <a:pt x="14" y="93"/>
                        <a:pt x="19" y="96"/>
                      </a:cubicBezTo>
                      <a:cubicBezTo>
                        <a:pt x="24" y="99"/>
                        <a:pt x="26" y="97"/>
                        <a:pt x="26" y="101"/>
                      </a:cubicBezTo>
                      <a:cubicBezTo>
                        <a:pt x="27" y="103"/>
                        <a:pt x="27" y="104"/>
                        <a:pt x="28" y="104"/>
                      </a:cubicBezTo>
                      <a:cubicBezTo>
                        <a:pt x="29" y="104"/>
                        <a:pt x="31" y="106"/>
                        <a:pt x="33" y="104"/>
                      </a:cubicBezTo>
                      <a:cubicBezTo>
                        <a:pt x="36" y="102"/>
                        <a:pt x="38" y="105"/>
                        <a:pt x="38" y="105"/>
                      </a:cubicBezTo>
                      <a:cubicBezTo>
                        <a:pt x="38" y="105"/>
                        <a:pt x="43" y="108"/>
                        <a:pt x="45" y="108"/>
                      </a:cubicBezTo>
                      <a:cubicBezTo>
                        <a:pt x="47" y="108"/>
                        <a:pt x="51" y="103"/>
                        <a:pt x="54" y="97"/>
                      </a:cubicBezTo>
                      <a:cubicBezTo>
                        <a:pt x="57" y="91"/>
                        <a:pt x="58" y="98"/>
                        <a:pt x="58" y="98"/>
                      </a:cubicBezTo>
                      <a:cubicBezTo>
                        <a:pt x="58" y="98"/>
                        <a:pt x="65" y="101"/>
                        <a:pt x="67" y="102"/>
                      </a:cubicBezTo>
                      <a:cubicBezTo>
                        <a:pt x="69" y="104"/>
                        <a:pt x="74" y="99"/>
                        <a:pt x="79" y="96"/>
                      </a:cubicBezTo>
                      <a:cubicBezTo>
                        <a:pt x="84" y="94"/>
                        <a:pt x="90" y="94"/>
                        <a:pt x="92" y="95"/>
                      </a:cubicBezTo>
                      <a:cubicBezTo>
                        <a:pt x="93" y="93"/>
                        <a:pt x="98" y="88"/>
                        <a:pt x="99" y="84"/>
                      </a:cubicBezTo>
                      <a:cubicBezTo>
                        <a:pt x="101" y="80"/>
                        <a:pt x="102" y="82"/>
                        <a:pt x="104" y="82"/>
                      </a:cubicBezTo>
                      <a:cubicBezTo>
                        <a:pt x="106" y="82"/>
                        <a:pt x="110" y="85"/>
                        <a:pt x="112" y="84"/>
                      </a:cubicBezTo>
                      <a:cubicBezTo>
                        <a:pt x="114" y="82"/>
                        <a:pt x="114" y="82"/>
                        <a:pt x="112" y="78"/>
                      </a:cubicBezTo>
                      <a:cubicBezTo>
                        <a:pt x="111" y="74"/>
                        <a:pt x="110" y="72"/>
                        <a:pt x="110" y="72"/>
                      </a:cubicBezTo>
                      <a:cubicBezTo>
                        <a:pt x="110" y="72"/>
                        <a:pt x="105" y="64"/>
                        <a:pt x="103" y="61"/>
                      </a:cubicBezTo>
                      <a:cubicBezTo>
                        <a:pt x="100" y="57"/>
                        <a:pt x="99" y="54"/>
                        <a:pt x="98" y="49"/>
                      </a:cubicBezTo>
                      <a:cubicBezTo>
                        <a:pt x="98" y="44"/>
                        <a:pt x="106" y="37"/>
                        <a:pt x="110" y="33"/>
                      </a:cubicBezTo>
                      <a:cubicBezTo>
                        <a:pt x="111" y="31"/>
                        <a:pt x="113" y="29"/>
                        <a:pt x="113" y="27"/>
                      </a:cubicBezTo>
                      <a:cubicBezTo>
                        <a:pt x="113" y="26"/>
                        <a:pt x="113" y="26"/>
                        <a:pt x="113" y="25"/>
                      </a:cubicBezTo>
                      <a:cubicBezTo>
                        <a:pt x="109" y="20"/>
                        <a:pt x="105" y="16"/>
                        <a:pt x="107" y="14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8" name="Freeform 102">
                  <a:extLst>
                    <a:ext uri="{FF2B5EF4-FFF2-40B4-BE49-F238E27FC236}">
                      <a16:creationId xmlns:a16="http://schemas.microsoft.com/office/drawing/2014/main" id="{D1E88459-2FE4-4F8A-907F-9E630FBC4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2707" y="4562855"/>
                  <a:ext cx="413789" cy="503581"/>
                </a:xfrm>
                <a:custGeom>
                  <a:avLst/>
                  <a:gdLst>
                    <a:gd name="T0" fmla="*/ 207 w 85"/>
                    <a:gd name="T1" fmla="*/ 67 h 100"/>
                    <a:gd name="T2" fmla="*/ 193 w 85"/>
                    <a:gd name="T3" fmla="*/ 59 h 100"/>
                    <a:gd name="T4" fmla="*/ 172 w 85"/>
                    <a:gd name="T5" fmla="*/ 67 h 100"/>
                    <a:gd name="T6" fmla="*/ 148 w 85"/>
                    <a:gd name="T7" fmla="*/ 72 h 100"/>
                    <a:gd name="T8" fmla="*/ 126 w 85"/>
                    <a:gd name="T9" fmla="*/ 67 h 100"/>
                    <a:gd name="T10" fmla="*/ 105 w 85"/>
                    <a:gd name="T11" fmla="*/ 51 h 100"/>
                    <a:gd name="T12" fmla="*/ 78 w 85"/>
                    <a:gd name="T13" fmla="*/ 48 h 100"/>
                    <a:gd name="T14" fmla="*/ 59 w 85"/>
                    <a:gd name="T15" fmla="*/ 27 h 100"/>
                    <a:gd name="T16" fmla="*/ 56 w 85"/>
                    <a:gd name="T17" fmla="*/ 0 h 100"/>
                    <a:gd name="T18" fmla="*/ 48 w 85"/>
                    <a:gd name="T19" fmla="*/ 16 h 100"/>
                    <a:gd name="T20" fmla="*/ 16 w 85"/>
                    <a:gd name="T21" fmla="*/ 59 h 100"/>
                    <a:gd name="T22" fmla="*/ 30 w 85"/>
                    <a:gd name="T23" fmla="*/ 91 h 100"/>
                    <a:gd name="T24" fmla="*/ 48 w 85"/>
                    <a:gd name="T25" fmla="*/ 120 h 100"/>
                    <a:gd name="T26" fmla="*/ 54 w 85"/>
                    <a:gd name="T27" fmla="*/ 136 h 100"/>
                    <a:gd name="T28" fmla="*/ 54 w 85"/>
                    <a:gd name="T29" fmla="*/ 152 h 100"/>
                    <a:gd name="T30" fmla="*/ 32 w 85"/>
                    <a:gd name="T31" fmla="*/ 147 h 100"/>
                    <a:gd name="T32" fmla="*/ 19 w 85"/>
                    <a:gd name="T33" fmla="*/ 152 h 100"/>
                    <a:gd name="T34" fmla="*/ 0 w 85"/>
                    <a:gd name="T35" fmla="*/ 182 h 100"/>
                    <a:gd name="T36" fmla="*/ 19 w 85"/>
                    <a:gd name="T37" fmla="*/ 192 h 100"/>
                    <a:gd name="T38" fmla="*/ 32 w 85"/>
                    <a:gd name="T39" fmla="*/ 216 h 100"/>
                    <a:gd name="T40" fmla="*/ 46 w 85"/>
                    <a:gd name="T41" fmla="*/ 224 h 100"/>
                    <a:gd name="T42" fmla="*/ 54 w 85"/>
                    <a:gd name="T43" fmla="*/ 254 h 100"/>
                    <a:gd name="T44" fmla="*/ 70 w 85"/>
                    <a:gd name="T45" fmla="*/ 267 h 100"/>
                    <a:gd name="T46" fmla="*/ 72 w 85"/>
                    <a:gd name="T47" fmla="*/ 259 h 100"/>
                    <a:gd name="T48" fmla="*/ 80 w 85"/>
                    <a:gd name="T49" fmla="*/ 248 h 100"/>
                    <a:gd name="T50" fmla="*/ 99 w 85"/>
                    <a:gd name="T51" fmla="*/ 235 h 100"/>
                    <a:gd name="T52" fmla="*/ 113 w 85"/>
                    <a:gd name="T53" fmla="*/ 232 h 100"/>
                    <a:gd name="T54" fmla="*/ 115 w 85"/>
                    <a:gd name="T55" fmla="*/ 214 h 100"/>
                    <a:gd name="T56" fmla="*/ 123 w 85"/>
                    <a:gd name="T57" fmla="*/ 211 h 100"/>
                    <a:gd name="T58" fmla="*/ 139 w 85"/>
                    <a:gd name="T59" fmla="*/ 208 h 100"/>
                    <a:gd name="T60" fmla="*/ 153 w 85"/>
                    <a:gd name="T61" fmla="*/ 195 h 100"/>
                    <a:gd name="T62" fmla="*/ 174 w 85"/>
                    <a:gd name="T63" fmla="*/ 192 h 100"/>
                    <a:gd name="T64" fmla="*/ 193 w 85"/>
                    <a:gd name="T65" fmla="*/ 179 h 100"/>
                    <a:gd name="T66" fmla="*/ 196 w 85"/>
                    <a:gd name="T67" fmla="*/ 142 h 100"/>
                    <a:gd name="T68" fmla="*/ 207 w 85"/>
                    <a:gd name="T69" fmla="*/ 120 h 100"/>
                    <a:gd name="T70" fmla="*/ 217 w 85"/>
                    <a:gd name="T71" fmla="*/ 107 h 100"/>
                    <a:gd name="T72" fmla="*/ 228 w 85"/>
                    <a:gd name="T73" fmla="*/ 93 h 100"/>
                    <a:gd name="T74" fmla="*/ 207 w 85"/>
                    <a:gd name="T75" fmla="*/ 67 h 10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85" h="100">
                      <a:moveTo>
                        <a:pt x="77" y="25"/>
                      </a:moveTo>
                      <a:cubicBezTo>
                        <a:pt x="75" y="22"/>
                        <a:pt x="75" y="21"/>
                        <a:pt x="72" y="22"/>
                      </a:cubicBezTo>
                      <a:cubicBezTo>
                        <a:pt x="70" y="22"/>
                        <a:pt x="68" y="23"/>
                        <a:pt x="64" y="25"/>
                      </a:cubicBezTo>
                      <a:cubicBezTo>
                        <a:pt x="60" y="27"/>
                        <a:pt x="57" y="26"/>
                        <a:pt x="55" y="27"/>
                      </a:cubicBezTo>
                      <a:cubicBezTo>
                        <a:pt x="53" y="28"/>
                        <a:pt x="50" y="28"/>
                        <a:pt x="47" y="25"/>
                      </a:cubicBezTo>
                      <a:cubicBezTo>
                        <a:pt x="43" y="22"/>
                        <a:pt x="43" y="18"/>
                        <a:pt x="39" y="19"/>
                      </a:cubicBezTo>
                      <a:cubicBezTo>
                        <a:pt x="36" y="21"/>
                        <a:pt x="29" y="20"/>
                        <a:pt x="29" y="18"/>
                      </a:cubicBezTo>
                      <a:cubicBezTo>
                        <a:pt x="29" y="17"/>
                        <a:pt x="24" y="16"/>
                        <a:pt x="22" y="10"/>
                      </a:cubicBezTo>
                      <a:cubicBezTo>
                        <a:pt x="21" y="4"/>
                        <a:pt x="24" y="4"/>
                        <a:pt x="21" y="0"/>
                      </a:cubicBezTo>
                      <a:cubicBezTo>
                        <a:pt x="21" y="2"/>
                        <a:pt x="19" y="4"/>
                        <a:pt x="18" y="6"/>
                      </a:cubicBezTo>
                      <a:cubicBezTo>
                        <a:pt x="14" y="10"/>
                        <a:pt x="6" y="17"/>
                        <a:pt x="6" y="22"/>
                      </a:cubicBezTo>
                      <a:cubicBezTo>
                        <a:pt x="7" y="27"/>
                        <a:pt x="8" y="30"/>
                        <a:pt x="11" y="34"/>
                      </a:cubicBezTo>
                      <a:cubicBezTo>
                        <a:pt x="13" y="37"/>
                        <a:pt x="18" y="45"/>
                        <a:pt x="18" y="45"/>
                      </a:cubicBezTo>
                      <a:cubicBezTo>
                        <a:pt x="18" y="45"/>
                        <a:pt x="19" y="47"/>
                        <a:pt x="20" y="51"/>
                      </a:cubicBezTo>
                      <a:cubicBezTo>
                        <a:pt x="22" y="55"/>
                        <a:pt x="22" y="55"/>
                        <a:pt x="20" y="57"/>
                      </a:cubicBezTo>
                      <a:cubicBezTo>
                        <a:pt x="18" y="58"/>
                        <a:pt x="14" y="55"/>
                        <a:pt x="12" y="55"/>
                      </a:cubicBezTo>
                      <a:cubicBezTo>
                        <a:pt x="10" y="55"/>
                        <a:pt x="9" y="53"/>
                        <a:pt x="7" y="57"/>
                      </a:cubicBezTo>
                      <a:cubicBezTo>
                        <a:pt x="6" y="61"/>
                        <a:pt x="1" y="66"/>
                        <a:pt x="0" y="68"/>
                      </a:cubicBezTo>
                      <a:cubicBezTo>
                        <a:pt x="3" y="68"/>
                        <a:pt x="6" y="70"/>
                        <a:pt x="7" y="72"/>
                      </a:cubicBezTo>
                      <a:cubicBezTo>
                        <a:pt x="9" y="74"/>
                        <a:pt x="11" y="77"/>
                        <a:pt x="12" y="81"/>
                      </a:cubicBezTo>
                      <a:cubicBezTo>
                        <a:pt x="13" y="86"/>
                        <a:pt x="13" y="84"/>
                        <a:pt x="17" y="84"/>
                      </a:cubicBezTo>
                      <a:cubicBezTo>
                        <a:pt x="22" y="83"/>
                        <a:pt x="20" y="90"/>
                        <a:pt x="20" y="95"/>
                      </a:cubicBezTo>
                      <a:cubicBezTo>
                        <a:pt x="21" y="96"/>
                        <a:pt x="23" y="98"/>
                        <a:pt x="26" y="100"/>
                      </a:cubicBezTo>
                      <a:cubicBezTo>
                        <a:pt x="26" y="99"/>
                        <a:pt x="26" y="98"/>
                        <a:pt x="27" y="97"/>
                      </a:cubicBezTo>
                      <a:cubicBezTo>
                        <a:pt x="29" y="96"/>
                        <a:pt x="24" y="95"/>
                        <a:pt x="30" y="93"/>
                      </a:cubicBezTo>
                      <a:cubicBezTo>
                        <a:pt x="35" y="90"/>
                        <a:pt x="36" y="85"/>
                        <a:pt x="37" y="88"/>
                      </a:cubicBezTo>
                      <a:cubicBezTo>
                        <a:pt x="39" y="91"/>
                        <a:pt x="41" y="92"/>
                        <a:pt x="42" y="87"/>
                      </a:cubicBezTo>
                      <a:cubicBezTo>
                        <a:pt x="43" y="83"/>
                        <a:pt x="42" y="81"/>
                        <a:pt x="43" y="80"/>
                      </a:cubicBezTo>
                      <a:cubicBezTo>
                        <a:pt x="44" y="80"/>
                        <a:pt x="44" y="78"/>
                        <a:pt x="46" y="79"/>
                      </a:cubicBezTo>
                      <a:cubicBezTo>
                        <a:pt x="49" y="80"/>
                        <a:pt x="51" y="80"/>
                        <a:pt x="52" y="78"/>
                      </a:cubicBezTo>
                      <a:cubicBezTo>
                        <a:pt x="53" y="76"/>
                        <a:pt x="54" y="72"/>
                        <a:pt x="57" y="73"/>
                      </a:cubicBezTo>
                      <a:cubicBezTo>
                        <a:pt x="61" y="74"/>
                        <a:pt x="60" y="73"/>
                        <a:pt x="65" y="72"/>
                      </a:cubicBezTo>
                      <a:cubicBezTo>
                        <a:pt x="69" y="70"/>
                        <a:pt x="70" y="68"/>
                        <a:pt x="72" y="67"/>
                      </a:cubicBezTo>
                      <a:cubicBezTo>
                        <a:pt x="74" y="66"/>
                        <a:pt x="73" y="54"/>
                        <a:pt x="73" y="53"/>
                      </a:cubicBezTo>
                      <a:cubicBezTo>
                        <a:pt x="73" y="52"/>
                        <a:pt x="75" y="47"/>
                        <a:pt x="77" y="45"/>
                      </a:cubicBezTo>
                      <a:cubicBezTo>
                        <a:pt x="79" y="44"/>
                        <a:pt x="79" y="42"/>
                        <a:pt x="81" y="40"/>
                      </a:cubicBezTo>
                      <a:cubicBezTo>
                        <a:pt x="83" y="38"/>
                        <a:pt x="85" y="35"/>
                        <a:pt x="85" y="35"/>
                      </a:cubicBezTo>
                      <a:cubicBezTo>
                        <a:pt x="85" y="35"/>
                        <a:pt x="79" y="28"/>
                        <a:pt x="77" y="25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9" name="Freeform 103">
                  <a:extLst>
                    <a:ext uri="{FF2B5EF4-FFF2-40B4-BE49-F238E27FC236}">
                      <a16:creationId xmlns:a16="http://schemas.microsoft.com/office/drawing/2014/main" id="{FECB39CD-8E61-475E-8B67-908D4B7238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8846" y="4883487"/>
                  <a:ext cx="500902" cy="433796"/>
                </a:xfrm>
                <a:custGeom>
                  <a:avLst/>
                  <a:gdLst>
                    <a:gd name="T0" fmla="*/ 260 w 103"/>
                    <a:gd name="T1" fmla="*/ 83 h 86"/>
                    <a:gd name="T2" fmla="*/ 252 w 103"/>
                    <a:gd name="T3" fmla="*/ 53 h 86"/>
                    <a:gd name="T4" fmla="*/ 238 w 103"/>
                    <a:gd name="T5" fmla="*/ 45 h 86"/>
                    <a:gd name="T6" fmla="*/ 225 w 103"/>
                    <a:gd name="T7" fmla="*/ 21 h 86"/>
                    <a:gd name="T8" fmla="*/ 206 w 103"/>
                    <a:gd name="T9" fmla="*/ 11 h 86"/>
                    <a:gd name="T10" fmla="*/ 171 w 103"/>
                    <a:gd name="T11" fmla="*/ 13 h 86"/>
                    <a:gd name="T12" fmla="*/ 139 w 103"/>
                    <a:gd name="T13" fmla="*/ 29 h 86"/>
                    <a:gd name="T14" fmla="*/ 115 w 103"/>
                    <a:gd name="T15" fmla="*/ 19 h 86"/>
                    <a:gd name="T16" fmla="*/ 105 w 103"/>
                    <a:gd name="T17" fmla="*/ 16 h 86"/>
                    <a:gd name="T18" fmla="*/ 80 w 103"/>
                    <a:gd name="T19" fmla="*/ 45 h 86"/>
                    <a:gd name="T20" fmla="*/ 62 w 103"/>
                    <a:gd name="T21" fmla="*/ 37 h 86"/>
                    <a:gd name="T22" fmla="*/ 48 w 103"/>
                    <a:gd name="T23" fmla="*/ 35 h 86"/>
                    <a:gd name="T24" fmla="*/ 35 w 103"/>
                    <a:gd name="T25" fmla="*/ 35 h 86"/>
                    <a:gd name="T26" fmla="*/ 32 w 103"/>
                    <a:gd name="T27" fmla="*/ 43 h 86"/>
                    <a:gd name="T28" fmla="*/ 13 w 103"/>
                    <a:gd name="T29" fmla="*/ 53 h 86"/>
                    <a:gd name="T30" fmla="*/ 5 w 103"/>
                    <a:gd name="T31" fmla="*/ 72 h 86"/>
                    <a:gd name="T32" fmla="*/ 19 w 103"/>
                    <a:gd name="T33" fmla="*/ 91 h 86"/>
                    <a:gd name="T34" fmla="*/ 27 w 103"/>
                    <a:gd name="T35" fmla="*/ 112 h 86"/>
                    <a:gd name="T36" fmla="*/ 21 w 103"/>
                    <a:gd name="T37" fmla="*/ 128 h 86"/>
                    <a:gd name="T38" fmla="*/ 16 w 103"/>
                    <a:gd name="T39" fmla="*/ 139 h 86"/>
                    <a:gd name="T40" fmla="*/ 24 w 103"/>
                    <a:gd name="T41" fmla="*/ 163 h 86"/>
                    <a:gd name="T42" fmla="*/ 13 w 103"/>
                    <a:gd name="T43" fmla="*/ 177 h 86"/>
                    <a:gd name="T44" fmla="*/ 16 w 103"/>
                    <a:gd name="T45" fmla="*/ 185 h 86"/>
                    <a:gd name="T46" fmla="*/ 21 w 103"/>
                    <a:gd name="T47" fmla="*/ 195 h 86"/>
                    <a:gd name="T48" fmla="*/ 38 w 103"/>
                    <a:gd name="T49" fmla="*/ 206 h 86"/>
                    <a:gd name="T50" fmla="*/ 51 w 103"/>
                    <a:gd name="T51" fmla="*/ 211 h 86"/>
                    <a:gd name="T52" fmla="*/ 56 w 103"/>
                    <a:gd name="T53" fmla="*/ 225 h 86"/>
                    <a:gd name="T54" fmla="*/ 64 w 103"/>
                    <a:gd name="T55" fmla="*/ 227 h 86"/>
                    <a:gd name="T56" fmla="*/ 78 w 103"/>
                    <a:gd name="T57" fmla="*/ 214 h 86"/>
                    <a:gd name="T58" fmla="*/ 83 w 103"/>
                    <a:gd name="T59" fmla="*/ 203 h 86"/>
                    <a:gd name="T60" fmla="*/ 105 w 103"/>
                    <a:gd name="T61" fmla="*/ 211 h 86"/>
                    <a:gd name="T62" fmla="*/ 126 w 103"/>
                    <a:gd name="T63" fmla="*/ 219 h 86"/>
                    <a:gd name="T64" fmla="*/ 121 w 103"/>
                    <a:gd name="T65" fmla="*/ 206 h 86"/>
                    <a:gd name="T66" fmla="*/ 145 w 103"/>
                    <a:gd name="T67" fmla="*/ 203 h 86"/>
                    <a:gd name="T68" fmla="*/ 163 w 103"/>
                    <a:gd name="T69" fmla="*/ 211 h 86"/>
                    <a:gd name="T70" fmla="*/ 180 w 103"/>
                    <a:gd name="T71" fmla="*/ 198 h 86"/>
                    <a:gd name="T72" fmla="*/ 206 w 103"/>
                    <a:gd name="T73" fmla="*/ 182 h 86"/>
                    <a:gd name="T74" fmla="*/ 214 w 103"/>
                    <a:gd name="T75" fmla="*/ 171 h 86"/>
                    <a:gd name="T76" fmla="*/ 228 w 103"/>
                    <a:gd name="T77" fmla="*/ 177 h 86"/>
                    <a:gd name="T78" fmla="*/ 230 w 103"/>
                    <a:gd name="T79" fmla="*/ 158 h 86"/>
                    <a:gd name="T80" fmla="*/ 220 w 103"/>
                    <a:gd name="T81" fmla="*/ 150 h 86"/>
                    <a:gd name="T82" fmla="*/ 220 w 103"/>
                    <a:gd name="T83" fmla="*/ 136 h 86"/>
                    <a:gd name="T84" fmla="*/ 241 w 103"/>
                    <a:gd name="T85" fmla="*/ 118 h 86"/>
                    <a:gd name="T86" fmla="*/ 249 w 103"/>
                    <a:gd name="T87" fmla="*/ 102 h 86"/>
                    <a:gd name="T88" fmla="*/ 268 w 103"/>
                    <a:gd name="T89" fmla="*/ 104 h 86"/>
                    <a:gd name="T90" fmla="*/ 276 w 103"/>
                    <a:gd name="T91" fmla="*/ 96 h 86"/>
                    <a:gd name="T92" fmla="*/ 260 w 103"/>
                    <a:gd name="T93" fmla="*/ 83 h 8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103" h="86">
                      <a:moveTo>
                        <a:pt x="97" y="31"/>
                      </a:moveTo>
                      <a:cubicBezTo>
                        <a:pt x="97" y="26"/>
                        <a:pt x="99" y="19"/>
                        <a:pt x="94" y="20"/>
                      </a:cubicBezTo>
                      <a:cubicBezTo>
                        <a:pt x="90" y="20"/>
                        <a:pt x="90" y="22"/>
                        <a:pt x="89" y="17"/>
                      </a:cubicBezTo>
                      <a:cubicBezTo>
                        <a:pt x="88" y="13"/>
                        <a:pt x="86" y="10"/>
                        <a:pt x="84" y="8"/>
                      </a:cubicBezTo>
                      <a:cubicBezTo>
                        <a:pt x="83" y="6"/>
                        <a:pt x="80" y="4"/>
                        <a:pt x="77" y="4"/>
                      </a:cubicBezTo>
                      <a:cubicBezTo>
                        <a:pt x="75" y="3"/>
                        <a:pt x="69" y="3"/>
                        <a:pt x="64" y="5"/>
                      </a:cubicBezTo>
                      <a:cubicBezTo>
                        <a:pt x="59" y="8"/>
                        <a:pt x="54" y="13"/>
                        <a:pt x="52" y="11"/>
                      </a:cubicBezTo>
                      <a:cubicBezTo>
                        <a:pt x="50" y="10"/>
                        <a:pt x="43" y="7"/>
                        <a:pt x="43" y="7"/>
                      </a:cubicBezTo>
                      <a:cubicBezTo>
                        <a:pt x="43" y="7"/>
                        <a:pt x="42" y="0"/>
                        <a:pt x="39" y="6"/>
                      </a:cubicBezTo>
                      <a:cubicBezTo>
                        <a:pt x="36" y="12"/>
                        <a:pt x="32" y="17"/>
                        <a:pt x="30" y="17"/>
                      </a:cubicBezTo>
                      <a:cubicBezTo>
                        <a:pt x="28" y="17"/>
                        <a:pt x="23" y="14"/>
                        <a:pt x="23" y="14"/>
                      </a:cubicBezTo>
                      <a:cubicBezTo>
                        <a:pt x="23" y="14"/>
                        <a:pt x="21" y="11"/>
                        <a:pt x="18" y="13"/>
                      </a:cubicBezTo>
                      <a:cubicBezTo>
                        <a:pt x="16" y="15"/>
                        <a:pt x="14" y="13"/>
                        <a:pt x="13" y="13"/>
                      </a:cubicBezTo>
                      <a:cubicBezTo>
                        <a:pt x="13" y="14"/>
                        <a:pt x="13" y="15"/>
                        <a:pt x="12" y="16"/>
                      </a:cubicBezTo>
                      <a:cubicBezTo>
                        <a:pt x="10" y="20"/>
                        <a:pt x="7" y="17"/>
                        <a:pt x="5" y="20"/>
                      </a:cubicBezTo>
                      <a:cubicBezTo>
                        <a:pt x="4" y="23"/>
                        <a:pt x="0" y="24"/>
                        <a:pt x="2" y="27"/>
                      </a:cubicBezTo>
                      <a:cubicBezTo>
                        <a:pt x="4" y="29"/>
                        <a:pt x="4" y="30"/>
                        <a:pt x="7" y="34"/>
                      </a:cubicBezTo>
                      <a:cubicBezTo>
                        <a:pt x="9" y="38"/>
                        <a:pt x="11" y="38"/>
                        <a:pt x="10" y="42"/>
                      </a:cubicBezTo>
                      <a:cubicBezTo>
                        <a:pt x="9" y="47"/>
                        <a:pt x="10" y="45"/>
                        <a:pt x="8" y="48"/>
                      </a:cubicBezTo>
                      <a:cubicBezTo>
                        <a:pt x="6" y="52"/>
                        <a:pt x="5" y="47"/>
                        <a:pt x="6" y="52"/>
                      </a:cubicBezTo>
                      <a:cubicBezTo>
                        <a:pt x="7" y="57"/>
                        <a:pt x="10" y="56"/>
                        <a:pt x="9" y="61"/>
                      </a:cubicBezTo>
                      <a:cubicBezTo>
                        <a:pt x="9" y="65"/>
                        <a:pt x="5" y="61"/>
                        <a:pt x="5" y="66"/>
                      </a:cubicBezTo>
                      <a:cubicBezTo>
                        <a:pt x="5" y="67"/>
                        <a:pt x="5" y="68"/>
                        <a:pt x="6" y="69"/>
                      </a:cubicBezTo>
                      <a:cubicBezTo>
                        <a:pt x="7" y="69"/>
                        <a:pt x="8" y="71"/>
                        <a:pt x="8" y="73"/>
                      </a:cubicBezTo>
                      <a:cubicBezTo>
                        <a:pt x="9" y="76"/>
                        <a:pt x="12" y="76"/>
                        <a:pt x="14" y="77"/>
                      </a:cubicBezTo>
                      <a:cubicBezTo>
                        <a:pt x="17" y="78"/>
                        <a:pt x="19" y="76"/>
                        <a:pt x="19" y="79"/>
                      </a:cubicBezTo>
                      <a:cubicBezTo>
                        <a:pt x="19" y="82"/>
                        <a:pt x="19" y="81"/>
                        <a:pt x="21" y="84"/>
                      </a:cubicBezTo>
                      <a:cubicBezTo>
                        <a:pt x="22" y="86"/>
                        <a:pt x="22" y="85"/>
                        <a:pt x="24" y="85"/>
                      </a:cubicBezTo>
                      <a:cubicBezTo>
                        <a:pt x="27" y="85"/>
                        <a:pt x="30" y="82"/>
                        <a:pt x="29" y="80"/>
                      </a:cubicBezTo>
                      <a:cubicBezTo>
                        <a:pt x="27" y="78"/>
                        <a:pt x="27" y="75"/>
                        <a:pt x="31" y="76"/>
                      </a:cubicBezTo>
                      <a:cubicBezTo>
                        <a:pt x="35" y="77"/>
                        <a:pt x="39" y="77"/>
                        <a:pt x="39" y="79"/>
                      </a:cubicBezTo>
                      <a:cubicBezTo>
                        <a:pt x="39" y="82"/>
                        <a:pt x="47" y="82"/>
                        <a:pt x="47" y="82"/>
                      </a:cubicBezTo>
                      <a:cubicBezTo>
                        <a:pt x="47" y="82"/>
                        <a:pt x="41" y="77"/>
                        <a:pt x="45" y="77"/>
                      </a:cubicBezTo>
                      <a:cubicBezTo>
                        <a:pt x="50" y="77"/>
                        <a:pt x="52" y="74"/>
                        <a:pt x="54" y="76"/>
                      </a:cubicBezTo>
                      <a:cubicBezTo>
                        <a:pt x="55" y="77"/>
                        <a:pt x="58" y="79"/>
                        <a:pt x="61" y="79"/>
                      </a:cubicBezTo>
                      <a:cubicBezTo>
                        <a:pt x="65" y="79"/>
                        <a:pt x="59" y="76"/>
                        <a:pt x="67" y="74"/>
                      </a:cubicBezTo>
                      <a:cubicBezTo>
                        <a:pt x="74" y="72"/>
                        <a:pt x="75" y="68"/>
                        <a:pt x="77" y="68"/>
                      </a:cubicBezTo>
                      <a:cubicBezTo>
                        <a:pt x="78" y="68"/>
                        <a:pt x="77" y="61"/>
                        <a:pt x="80" y="64"/>
                      </a:cubicBezTo>
                      <a:cubicBezTo>
                        <a:pt x="83" y="67"/>
                        <a:pt x="83" y="67"/>
                        <a:pt x="85" y="66"/>
                      </a:cubicBezTo>
                      <a:cubicBezTo>
                        <a:pt x="87" y="65"/>
                        <a:pt x="87" y="60"/>
                        <a:pt x="86" y="59"/>
                      </a:cubicBezTo>
                      <a:cubicBezTo>
                        <a:pt x="86" y="58"/>
                        <a:pt x="84" y="56"/>
                        <a:pt x="82" y="56"/>
                      </a:cubicBezTo>
                      <a:cubicBezTo>
                        <a:pt x="81" y="55"/>
                        <a:pt x="78" y="53"/>
                        <a:pt x="82" y="51"/>
                      </a:cubicBezTo>
                      <a:cubicBezTo>
                        <a:pt x="86" y="49"/>
                        <a:pt x="89" y="46"/>
                        <a:pt x="90" y="44"/>
                      </a:cubicBezTo>
                      <a:cubicBezTo>
                        <a:pt x="91" y="43"/>
                        <a:pt x="90" y="38"/>
                        <a:pt x="93" y="38"/>
                      </a:cubicBezTo>
                      <a:cubicBezTo>
                        <a:pt x="97" y="38"/>
                        <a:pt x="97" y="39"/>
                        <a:pt x="100" y="39"/>
                      </a:cubicBezTo>
                      <a:cubicBezTo>
                        <a:pt x="102" y="38"/>
                        <a:pt x="102" y="37"/>
                        <a:pt x="103" y="36"/>
                      </a:cubicBezTo>
                      <a:cubicBezTo>
                        <a:pt x="100" y="34"/>
                        <a:pt x="98" y="32"/>
                        <a:pt x="97" y="31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20" name="Freeform 104">
                  <a:extLst>
                    <a:ext uri="{FF2B5EF4-FFF2-40B4-BE49-F238E27FC236}">
                      <a16:creationId xmlns:a16="http://schemas.microsoft.com/office/drawing/2014/main" id="{A8FC3DC7-D20F-41C8-AFDF-AA53F8CCD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9868" y="4843880"/>
                  <a:ext cx="622498" cy="428139"/>
                </a:xfrm>
                <a:custGeom>
                  <a:avLst/>
                  <a:gdLst>
                    <a:gd name="T0" fmla="*/ 332 w 128"/>
                    <a:gd name="T1" fmla="*/ 184 h 85"/>
                    <a:gd name="T2" fmla="*/ 324 w 128"/>
                    <a:gd name="T3" fmla="*/ 160 h 85"/>
                    <a:gd name="T4" fmla="*/ 330 w 128"/>
                    <a:gd name="T5" fmla="*/ 150 h 85"/>
                    <a:gd name="T6" fmla="*/ 335 w 128"/>
                    <a:gd name="T7" fmla="*/ 134 h 85"/>
                    <a:gd name="T8" fmla="*/ 327 w 128"/>
                    <a:gd name="T9" fmla="*/ 112 h 85"/>
                    <a:gd name="T10" fmla="*/ 314 w 128"/>
                    <a:gd name="T11" fmla="*/ 93 h 85"/>
                    <a:gd name="T12" fmla="*/ 322 w 128"/>
                    <a:gd name="T13" fmla="*/ 75 h 85"/>
                    <a:gd name="T14" fmla="*/ 340 w 128"/>
                    <a:gd name="T15" fmla="*/ 64 h 85"/>
                    <a:gd name="T16" fmla="*/ 340 w 128"/>
                    <a:gd name="T17" fmla="*/ 56 h 85"/>
                    <a:gd name="T18" fmla="*/ 340 w 128"/>
                    <a:gd name="T19" fmla="*/ 59 h 85"/>
                    <a:gd name="T20" fmla="*/ 308 w 128"/>
                    <a:gd name="T21" fmla="*/ 67 h 85"/>
                    <a:gd name="T22" fmla="*/ 263 w 128"/>
                    <a:gd name="T23" fmla="*/ 59 h 85"/>
                    <a:gd name="T24" fmla="*/ 244 w 128"/>
                    <a:gd name="T25" fmla="*/ 48 h 85"/>
                    <a:gd name="T26" fmla="*/ 225 w 128"/>
                    <a:gd name="T27" fmla="*/ 45 h 85"/>
                    <a:gd name="T28" fmla="*/ 198 w 128"/>
                    <a:gd name="T29" fmla="*/ 40 h 85"/>
                    <a:gd name="T30" fmla="*/ 182 w 128"/>
                    <a:gd name="T31" fmla="*/ 29 h 85"/>
                    <a:gd name="T32" fmla="*/ 163 w 128"/>
                    <a:gd name="T33" fmla="*/ 11 h 85"/>
                    <a:gd name="T34" fmla="*/ 139 w 128"/>
                    <a:gd name="T35" fmla="*/ 13 h 85"/>
                    <a:gd name="T36" fmla="*/ 118 w 128"/>
                    <a:gd name="T37" fmla="*/ 8 h 85"/>
                    <a:gd name="T38" fmla="*/ 107 w 128"/>
                    <a:gd name="T39" fmla="*/ 0 h 85"/>
                    <a:gd name="T40" fmla="*/ 94 w 128"/>
                    <a:gd name="T41" fmla="*/ 11 h 85"/>
                    <a:gd name="T42" fmla="*/ 88 w 128"/>
                    <a:gd name="T43" fmla="*/ 40 h 85"/>
                    <a:gd name="T44" fmla="*/ 83 w 128"/>
                    <a:gd name="T45" fmla="*/ 64 h 85"/>
                    <a:gd name="T46" fmla="*/ 62 w 128"/>
                    <a:gd name="T47" fmla="*/ 67 h 85"/>
                    <a:gd name="T48" fmla="*/ 40 w 128"/>
                    <a:gd name="T49" fmla="*/ 101 h 85"/>
                    <a:gd name="T50" fmla="*/ 19 w 128"/>
                    <a:gd name="T51" fmla="*/ 123 h 85"/>
                    <a:gd name="T52" fmla="*/ 0 w 128"/>
                    <a:gd name="T53" fmla="*/ 136 h 85"/>
                    <a:gd name="T54" fmla="*/ 16 w 128"/>
                    <a:gd name="T55" fmla="*/ 136 h 85"/>
                    <a:gd name="T56" fmla="*/ 27 w 128"/>
                    <a:gd name="T57" fmla="*/ 144 h 85"/>
                    <a:gd name="T58" fmla="*/ 54 w 128"/>
                    <a:gd name="T59" fmla="*/ 144 h 85"/>
                    <a:gd name="T60" fmla="*/ 94 w 128"/>
                    <a:gd name="T61" fmla="*/ 152 h 85"/>
                    <a:gd name="T62" fmla="*/ 107 w 128"/>
                    <a:gd name="T63" fmla="*/ 166 h 85"/>
                    <a:gd name="T64" fmla="*/ 126 w 128"/>
                    <a:gd name="T65" fmla="*/ 168 h 85"/>
                    <a:gd name="T66" fmla="*/ 150 w 128"/>
                    <a:gd name="T67" fmla="*/ 168 h 85"/>
                    <a:gd name="T68" fmla="*/ 158 w 128"/>
                    <a:gd name="T69" fmla="*/ 171 h 85"/>
                    <a:gd name="T70" fmla="*/ 174 w 128"/>
                    <a:gd name="T71" fmla="*/ 176 h 85"/>
                    <a:gd name="T72" fmla="*/ 204 w 128"/>
                    <a:gd name="T73" fmla="*/ 174 h 85"/>
                    <a:gd name="T74" fmla="*/ 212 w 128"/>
                    <a:gd name="T75" fmla="*/ 187 h 85"/>
                    <a:gd name="T76" fmla="*/ 236 w 128"/>
                    <a:gd name="T77" fmla="*/ 187 h 85"/>
                    <a:gd name="T78" fmla="*/ 255 w 128"/>
                    <a:gd name="T79" fmla="*/ 184 h 85"/>
                    <a:gd name="T80" fmla="*/ 265 w 128"/>
                    <a:gd name="T81" fmla="*/ 203 h 85"/>
                    <a:gd name="T82" fmla="*/ 287 w 128"/>
                    <a:gd name="T83" fmla="*/ 200 h 85"/>
                    <a:gd name="T84" fmla="*/ 300 w 128"/>
                    <a:gd name="T85" fmla="*/ 219 h 85"/>
                    <a:gd name="T86" fmla="*/ 308 w 128"/>
                    <a:gd name="T87" fmla="*/ 222 h 85"/>
                    <a:gd name="T88" fmla="*/ 319 w 128"/>
                    <a:gd name="T89" fmla="*/ 214 h 85"/>
                    <a:gd name="T90" fmla="*/ 319 w 128"/>
                    <a:gd name="T91" fmla="*/ 203 h 85"/>
                    <a:gd name="T92" fmla="*/ 322 w 128"/>
                    <a:gd name="T93" fmla="*/ 203 h 85"/>
                    <a:gd name="T94" fmla="*/ 322 w 128"/>
                    <a:gd name="T95" fmla="*/ 198 h 85"/>
                    <a:gd name="T96" fmla="*/ 332 w 128"/>
                    <a:gd name="T97" fmla="*/ 184 h 8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28" h="85">
                      <a:moveTo>
                        <a:pt x="124" y="69"/>
                      </a:moveTo>
                      <a:cubicBezTo>
                        <a:pt x="125" y="64"/>
                        <a:pt x="122" y="65"/>
                        <a:pt x="121" y="60"/>
                      </a:cubicBezTo>
                      <a:cubicBezTo>
                        <a:pt x="120" y="55"/>
                        <a:pt x="121" y="60"/>
                        <a:pt x="123" y="56"/>
                      </a:cubicBezTo>
                      <a:cubicBezTo>
                        <a:pt x="125" y="53"/>
                        <a:pt x="124" y="54"/>
                        <a:pt x="125" y="50"/>
                      </a:cubicBezTo>
                      <a:cubicBezTo>
                        <a:pt x="126" y="45"/>
                        <a:pt x="124" y="45"/>
                        <a:pt x="122" y="42"/>
                      </a:cubicBezTo>
                      <a:cubicBezTo>
                        <a:pt x="119" y="38"/>
                        <a:pt x="119" y="37"/>
                        <a:pt x="117" y="35"/>
                      </a:cubicBezTo>
                      <a:cubicBezTo>
                        <a:pt x="115" y="32"/>
                        <a:pt x="119" y="31"/>
                        <a:pt x="120" y="28"/>
                      </a:cubicBezTo>
                      <a:cubicBezTo>
                        <a:pt x="122" y="25"/>
                        <a:pt x="125" y="28"/>
                        <a:pt x="127" y="24"/>
                      </a:cubicBezTo>
                      <a:cubicBezTo>
                        <a:pt x="128" y="22"/>
                        <a:pt x="128" y="22"/>
                        <a:pt x="127" y="21"/>
                      </a:cubicBezTo>
                      <a:cubicBezTo>
                        <a:pt x="127" y="21"/>
                        <a:pt x="127" y="21"/>
                        <a:pt x="127" y="22"/>
                      </a:cubicBezTo>
                      <a:cubicBezTo>
                        <a:pt x="125" y="24"/>
                        <a:pt x="121" y="25"/>
                        <a:pt x="115" y="25"/>
                      </a:cubicBezTo>
                      <a:cubicBezTo>
                        <a:pt x="108" y="25"/>
                        <a:pt x="100" y="24"/>
                        <a:pt x="98" y="22"/>
                      </a:cubicBezTo>
                      <a:cubicBezTo>
                        <a:pt x="96" y="20"/>
                        <a:pt x="93" y="19"/>
                        <a:pt x="91" y="18"/>
                      </a:cubicBezTo>
                      <a:cubicBezTo>
                        <a:pt x="90" y="17"/>
                        <a:pt x="87" y="16"/>
                        <a:pt x="84" y="17"/>
                      </a:cubicBezTo>
                      <a:cubicBezTo>
                        <a:pt x="81" y="17"/>
                        <a:pt x="76" y="15"/>
                        <a:pt x="74" y="15"/>
                      </a:cubicBezTo>
                      <a:cubicBezTo>
                        <a:pt x="72" y="15"/>
                        <a:pt x="70" y="14"/>
                        <a:pt x="68" y="11"/>
                      </a:cubicBezTo>
                      <a:cubicBezTo>
                        <a:pt x="65" y="8"/>
                        <a:pt x="63" y="2"/>
                        <a:pt x="61" y="4"/>
                      </a:cubicBezTo>
                      <a:cubicBezTo>
                        <a:pt x="58" y="6"/>
                        <a:pt x="54" y="5"/>
                        <a:pt x="52" y="5"/>
                      </a:cubicBezTo>
                      <a:cubicBezTo>
                        <a:pt x="49" y="5"/>
                        <a:pt x="47" y="5"/>
                        <a:pt x="44" y="3"/>
                      </a:cubicBezTo>
                      <a:cubicBezTo>
                        <a:pt x="43" y="2"/>
                        <a:pt x="41" y="1"/>
                        <a:pt x="40" y="0"/>
                      </a:cubicBezTo>
                      <a:cubicBezTo>
                        <a:pt x="37" y="2"/>
                        <a:pt x="36" y="3"/>
                        <a:pt x="35" y="4"/>
                      </a:cubicBezTo>
                      <a:cubicBezTo>
                        <a:pt x="32" y="6"/>
                        <a:pt x="32" y="12"/>
                        <a:pt x="33" y="15"/>
                      </a:cubicBezTo>
                      <a:cubicBezTo>
                        <a:pt x="33" y="17"/>
                        <a:pt x="32" y="24"/>
                        <a:pt x="31" y="24"/>
                      </a:cubicBezTo>
                      <a:cubicBezTo>
                        <a:pt x="30" y="24"/>
                        <a:pt x="24" y="25"/>
                        <a:pt x="23" y="25"/>
                      </a:cubicBezTo>
                      <a:cubicBezTo>
                        <a:pt x="23" y="25"/>
                        <a:pt x="17" y="37"/>
                        <a:pt x="15" y="38"/>
                      </a:cubicBezTo>
                      <a:cubicBezTo>
                        <a:pt x="13" y="39"/>
                        <a:pt x="7" y="46"/>
                        <a:pt x="7" y="46"/>
                      </a:cubicBezTo>
                      <a:cubicBezTo>
                        <a:pt x="6" y="46"/>
                        <a:pt x="0" y="51"/>
                        <a:pt x="0" y="51"/>
                      </a:cubicBezTo>
                      <a:cubicBezTo>
                        <a:pt x="2" y="51"/>
                        <a:pt x="5" y="50"/>
                        <a:pt x="6" y="51"/>
                      </a:cubicBezTo>
                      <a:cubicBezTo>
                        <a:pt x="7" y="53"/>
                        <a:pt x="8" y="53"/>
                        <a:pt x="10" y="54"/>
                      </a:cubicBezTo>
                      <a:cubicBezTo>
                        <a:pt x="11" y="55"/>
                        <a:pt x="15" y="55"/>
                        <a:pt x="20" y="54"/>
                      </a:cubicBezTo>
                      <a:cubicBezTo>
                        <a:pt x="26" y="54"/>
                        <a:pt x="35" y="55"/>
                        <a:pt x="35" y="57"/>
                      </a:cubicBezTo>
                      <a:cubicBezTo>
                        <a:pt x="36" y="59"/>
                        <a:pt x="37" y="62"/>
                        <a:pt x="40" y="62"/>
                      </a:cubicBezTo>
                      <a:cubicBezTo>
                        <a:pt x="43" y="62"/>
                        <a:pt x="46" y="62"/>
                        <a:pt x="47" y="63"/>
                      </a:cubicBezTo>
                      <a:cubicBezTo>
                        <a:pt x="49" y="65"/>
                        <a:pt x="54" y="63"/>
                        <a:pt x="56" y="63"/>
                      </a:cubicBezTo>
                      <a:cubicBezTo>
                        <a:pt x="57" y="62"/>
                        <a:pt x="59" y="61"/>
                        <a:pt x="59" y="64"/>
                      </a:cubicBezTo>
                      <a:cubicBezTo>
                        <a:pt x="59" y="67"/>
                        <a:pt x="60" y="66"/>
                        <a:pt x="65" y="66"/>
                      </a:cubicBezTo>
                      <a:cubicBezTo>
                        <a:pt x="70" y="66"/>
                        <a:pt x="74" y="63"/>
                        <a:pt x="76" y="65"/>
                      </a:cubicBezTo>
                      <a:cubicBezTo>
                        <a:pt x="78" y="66"/>
                        <a:pt x="75" y="68"/>
                        <a:pt x="79" y="70"/>
                      </a:cubicBezTo>
                      <a:cubicBezTo>
                        <a:pt x="82" y="71"/>
                        <a:pt x="84" y="70"/>
                        <a:pt x="88" y="70"/>
                      </a:cubicBezTo>
                      <a:cubicBezTo>
                        <a:pt x="92" y="70"/>
                        <a:pt x="93" y="67"/>
                        <a:pt x="95" y="69"/>
                      </a:cubicBezTo>
                      <a:cubicBezTo>
                        <a:pt x="97" y="71"/>
                        <a:pt x="94" y="76"/>
                        <a:pt x="99" y="76"/>
                      </a:cubicBezTo>
                      <a:cubicBezTo>
                        <a:pt x="103" y="76"/>
                        <a:pt x="104" y="73"/>
                        <a:pt x="107" y="75"/>
                      </a:cubicBezTo>
                      <a:cubicBezTo>
                        <a:pt x="110" y="77"/>
                        <a:pt x="112" y="82"/>
                        <a:pt x="112" y="82"/>
                      </a:cubicBezTo>
                      <a:cubicBezTo>
                        <a:pt x="112" y="82"/>
                        <a:pt x="113" y="80"/>
                        <a:pt x="115" y="83"/>
                      </a:cubicBezTo>
                      <a:cubicBezTo>
                        <a:pt x="117" y="85"/>
                        <a:pt x="119" y="81"/>
                        <a:pt x="119" y="80"/>
                      </a:cubicBezTo>
                      <a:cubicBezTo>
                        <a:pt x="120" y="79"/>
                        <a:pt x="118" y="76"/>
                        <a:pt x="119" y="76"/>
                      </a:cubicBezTo>
                      <a:cubicBezTo>
                        <a:pt x="120" y="76"/>
                        <a:pt x="120" y="76"/>
                        <a:pt x="120" y="76"/>
                      </a:cubicBezTo>
                      <a:cubicBezTo>
                        <a:pt x="120" y="76"/>
                        <a:pt x="120" y="75"/>
                        <a:pt x="120" y="74"/>
                      </a:cubicBezTo>
                      <a:cubicBezTo>
                        <a:pt x="120" y="69"/>
                        <a:pt x="124" y="73"/>
                        <a:pt x="124" y="69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21" name="Freeform 105">
                  <a:extLst>
                    <a:ext uri="{FF2B5EF4-FFF2-40B4-BE49-F238E27FC236}">
                      <a16:creationId xmlns:a16="http://schemas.microsoft.com/office/drawing/2014/main" id="{0B2CC7E2-7686-4704-80A7-BBFEC822F7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4095" y="4626981"/>
                  <a:ext cx="442826" cy="343265"/>
                </a:xfrm>
                <a:custGeom>
                  <a:avLst/>
                  <a:gdLst>
                    <a:gd name="T0" fmla="*/ 223 w 91"/>
                    <a:gd name="T1" fmla="*/ 150 h 68"/>
                    <a:gd name="T2" fmla="*/ 198 w 91"/>
                    <a:gd name="T3" fmla="*/ 137 h 68"/>
                    <a:gd name="T4" fmla="*/ 201 w 91"/>
                    <a:gd name="T5" fmla="*/ 120 h 68"/>
                    <a:gd name="T6" fmla="*/ 188 w 91"/>
                    <a:gd name="T7" fmla="*/ 99 h 68"/>
                    <a:gd name="T8" fmla="*/ 185 w 91"/>
                    <a:gd name="T9" fmla="*/ 75 h 68"/>
                    <a:gd name="T10" fmla="*/ 172 w 91"/>
                    <a:gd name="T11" fmla="*/ 64 h 68"/>
                    <a:gd name="T12" fmla="*/ 156 w 91"/>
                    <a:gd name="T13" fmla="*/ 48 h 68"/>
                    <a:gd name="T14" fmla="*/ 147 w 91"/>
                    <a:gd name="T15" fmla="*/ 37 h 68"/>
                    <a:gd name="T16" fmla="*/ 113 w 91"/>
                    <a:gd name="T17" fmla="*/ 32 h 68"/>
                    <a:gd name="T18" fmla="*/ 110 w 91"/>
                    <a:gd name="T19" fmla="*/ 13 h 68"/>
                    <a:gd name="T20" fmla="*/ 70 w 91"/>
                    <a:gd name="T21" fmla="*/ 11 h 68"/>
                    <a:gd name="T22" fmla="*/ 54 w 91"/>
                    <a:gd name="T23" fmla="*/ 24 h 68"/>
                    <a:gd name="T24" fmla="*/ 38 w 91"/>
                    <a:gd name="T25" fmla="*/ 24 h 68"/>
                    <a:gd name="T26" fmla="*/ 16 w 91"/>
                    <a:gd name="T27" fmla="*/ 3 h 68"/>
                    <a:gd name="T28" fmla="*/ 0 w 91"/>
                    <a:gd name="T29" fmla="*/ 13 h 68"/>
                    <a:gd name="T30" fmla="*/ 3 w 91"/>
                    <a:gd name="T31" fmla="*/ 59 h 68"/>
                    <a:gd name="T32" fmla="*/ 24 w 91"/>
                    <a:gd name="T33" fmla="*/ 80 h 68"/>
                    <a:gd name="T34" fmla="*/ 43 w 91"/>
                    <a:gd name="T35" fmla="*/ 94 h 68"/>
                    <a:gd name="T36" fmla="*/ 11 w 91"/>
                    <a:gd name="T37" fmla="*/ 115 h 68"/>
                    <a:gd name="T38" fmla="*/ 21 w 91"/>
                    <a:gd name="T39" fmla="*/ 123 h 68"/>
                    <a:gd name="T40" fmla="*/ 43 w 91"/>
                    <a:gd name="T41" fmla="*/ 128 h 68"/>
                    <a:gd name="T42" fmla="*/ 67 w 91"/>
                    <a:gd name="T43" fmla="*/ 126 h 68"/>
                    <a:gd name="T44" fmla="*/ 86 w 91"/>
                    <a:gd name="T45" fmla="*/ 145 h 68"/>
                    <a:gd name="T46" fmla="*/ 102 w 91"/>
                    <a:gd name="T47" fmla="*/ 155 h 68"/>
                    <a:gd name="T48" fmla="*/ 129 w 91"/>
                    <a:gd name="T49" fmla="*/ 161 h 68"/>
                    <a:gd name="T50" fmla="*/ 147 w 91"/>
                    <a:gd name="T51" fmla="*/ 163 h 68"/>
                    <a:gd name="T52" fmla="*/ 166 w 91"/>
                    <a:gd name="T53" fmla="*/ 174 h 68"/>
                    <a:gd name="T54" fmla="*/ 212 w 91"/>
                    <a:gd name="T55" fmla="*/ 182 h 68"/>
                    <a:gd name="T56" fmla="*/ 244 w 91"/>
                    <a:gd name="T57" fmla="*/ 174 h 68"/>
                    <a:gd name="T58" fmla="*/ 244 w 91"/>
                    <a:gd name="T59" fmla="*/ 171 h 68"/>
                    <a:gd name="T60" fmla="*/ 241 w 91"/>
                    <a:gd name="T61" fmla="*/ 163 h 68"/>
                    <a:gd name="T62" fmla="*/ 223 w 91"/>
                    <a:gd name="T63" fmla="*/ 150 h 6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91" h="68">
                      <a:moveTo>
                        <a:pt x="83" y="56"/>
                      </a:moveTo>
                      <a:cubicBezTo>
                        <a:pt x="78" y="52"/>
                        <a:pt x="76" y="53"/>
                        <a:pt x="74" y="51"/>
                      </a:cubicBezTo>
                      <a:cubicBezTo>
                        <a:pt x="72" y="48"/>
                        <a:pt x="77" y="49"/>
                        <a:pt x="75" y="45"/>
                      </a:cubicBezTo>
                      <a:cubicBezTo>
                        <a:pt x="73" y="41"/>
                        <a:pt x="72" y="39"/>
                        <a:pt x="70" y="37"/>
                      </a:cubicBezTo>
                      <a:cubicBezTo>
                        <a:pt x="67" y="35"/>
                        <a:pt x="69" y="28"/>
                        <a:pt x="69" y="28"/>
                      </a:cubicBezTo>
                      <a:cubicBezTo>
                        <a:pt x="64" y="24"/>
                        <a:pt x="64" y="24"/>
                        <a:pt x="64" y="24"/>
                      </a:cubicBezTo>
                      <a:cubicBezTo>
                        <a:pt x="64" y="24"/>
                        <a:pt x="59" y="19"/>
                        <a:pt x="58" y="18"/>
                      </a:cubicBezTo>
                      <a:cubicBezTo>
                        <a:pt x="57" y="17"/>
                        <a:pt x="55" y="14"/>
                        <a:pt x="55" y="14"/>
                      </a:cubicBezTo>
                      <a:cubicBezTo>
                        <a:pt x="55" y="14"/>
                        <a:pt x="42" y="15"/>
                        <a:pt x="42" y="12"/>
                      </a:cubicBezTo>
                      <a:cubicBezTo>
                        <a:pt x="42" y="8"/>
                        <a:pt x="43" y="4"/>
                        <a:pt x="41" y="5"/>
                      </a:cubicBezTo>
                      <a:cubicBezTo>
                        <a:pt x="38" y="5"/>
                        <a:pt x="26" y="4"/>
                        <a:pt x="26" y="4"/>
                      </a:cubicBezTo>
                      <a:cubicBezTo>
                        <a:pt x="26" y="4"/>
                        <a:pt x="22" y="8"/>
                        <a:pt x="20" y="9"/>
                      </a:cubicBezTo>
                      <a:cubicBezTo>
                        <a:pt x="19" y="11"/>
                        <a:pt x="15" y="12"/>
                        <a:pt x="14" y="9"/>
                      </a:cubicBezTo>
                      <a:cubicBezTo>
                        <a:pt x="12" y="7"/>
                        <a:pt x="7" y="1"/>
                        <a:pt x="6" y="1"/>
                      </a:cubicBezTo>
                      <a:cubicBezTo>
                        <a:pt x="6" y="0"/>
                        <a:pt x="0" y="5"/>
                        <a:pt x="0" y="5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7" y="28"/>
                        <a:pt x="9" y="30"/>
                      </a:cubicBezTo>
                      <a:cubicBezTo>
                        <a:pt x="12" y="31"/>
                        <a:pt x="16" y="35"/>
                        <a:pt x="16" y="35"/>
                      </a:cubicBezTo>
                      <a:cubicBezTo>
                        <a:pt x="16" y="35"/>
                        <a:pt x="9" y="40"/>
                        <a:pt x="4" y="43"/>
                      </a:cubicBezTo>
                      <a:cubicBezTo>
                        <a:pt x="5" y="44"/>
                        <a:pt x="7" y="45"/>
                        <a:pt x="8" y="46"/>
                      </a:cubicBezTo>
                      <a:cubicBezTo>
                        <a:pt x="11" y="48"/>
                        <a:pt x="13" y="48"/>
                        <a:pt x="16" y="48"/>
                      </a:cubicBezTo>
                      <a:cubicBezTo>
                        <a:pt x="18" y="48"/>
                        <a:pt x="22" y="49"/>
                        <a:pt x="25" y="47"/>
                      </a:cubicBezTo>
                      <a:cubicBezTo>
                        <a:pt x="27" y="45"/>
                        <a:pt x="29" y="51"/>
                        <a:pt x="32" y="54"/>
                      </a:cubicBezTo>
                      <a:cubicBezTo>
                        <a:pt x="34" y="57"/>
                        <a:pt x="36" y="58"/>
                        <a:pt x="38" y="58"/>
                      </a:cubicBezTo>
                      <a:cubicBezTo>
                        <a:pt x="40" y="58"/>
                        <a:pt x="45" y="60"/>
                        <a:pt x="48" y="60"/>
                      </a:cubicBezTo>
                      <a:cubicBezTo>
                        <a:pt x="51" y="59"/>
                        <a:pt x="54" y="60"/>
                        <a:pt x="55" y="61"/>
                      </a:cubicBezTo>
                      <a:cubicBezTo>
                        <a:pt x="57" y="62"/>
                        <a:pt x="60" y="63"/>
                        <a:pt x="62" y="65"/>
                      </a:cubicBezTo>
                      <a:cubicBezTo>
                        <a:pt x="64" y="67"/>
                        <a:pt x="72" y="68"/>
                        <a:pt x="79" y="68"/>
                      </a:cubicBezTo>
                      <a:cubicBezTo>
                        <a:pt x="85" y="68"/>
                        <a:pt x="89" y="67"/>
                        <a:pt x="91" y="65"/>
                      </a:cubicBezTo>
                      <a:cubicBezTo>
                        <a:pt x="91" y="64"/>
                        <a:pt x="91" y="64"/>
                        <a:pt x="91" y="64"/>
                      </a:cubicBezTo>
                      <a:cubicBezTo>
                        <a:pt x="91" y="63"/>
                        <a:pt x="90" y="63"/>
                        <a:pt x="90" y="61"/>
                      </a:cubicBezTo>
                      <a:cubicBezTo>
                        <a:pt x="89" y="57"/>
                        <a:pt x="88" y="59"/>
                        <a:pt x="83" y="5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>
                  <a:defPPr>
                    <a:defRPr lang="fr-F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 dirty="0"/>
                </a:p>
              </p:txBody>
            </p:sp>
            <p:sp>
              <p:nvSpPr>
                <p:cNvPr id="522" name="Freeform 180">
                  <a:extLst>
                    <a:ext uri="{FF2B5EF4-FFF2-40B4-BE49-F238E27FC236}">
                      <a16:creationId xmlns:a16="http://schemas.microsoft.com/office/drawing/2014/main" id="{2E052568-C35C-4B60-A8D4-975F5BE86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770" y="3093636"/>
                  <a:ext cx="476403" cy="631404"/>
                </a:xfrm>
                <a:custGeom>
                  <a:avLst/>
                  <a:gdLst>
                    <a:gd name="T0" fmla="*/ 0 w 240"/>
                    <a:gd name="T1" fmla="*/ 27 h 310"/>
                    <a:gd name="T2" fmla="*/ 30 w 240"/>
                    <a:gd name="T3" fmla="*/ 0 h 310"/>
                    <a:gd name="T4" fmla="*/ 78 w 240"/>
                    <a:gd name="T5" fmla="*/ 40 h 310"/>
                    <a:gd name="T6" fmla="*/ 80 w 240"/>
                    <a:gd name="T7" fmla="*/ 66 h 310"/>
                    <a:gd name="T8" fmla="*/ 144 w 240"/>
                    <a:gd name="T9" fmla="*/ 56 h 310"/>
                    <a:gd name="T10" fmla="*/ 187 w 240"/>
                    <a:gd name="T11" fmla="*/ 123 h 310"/>
                    <a:gd name="T12" fmla="*/ 188 w 240"/>
                    <a:gd name="T13" fmla="*/ 160 h 310"/>
                    <a:gd name="T14" fmla="*/ 233 w 240"/>
                    <a:gd name="T15" fmla="*/ 187 h 310"/>
                    <a:gd name="T16" fmla="*/ 240 w 240"/>
                    <a:gd name="T17" fmla="*/ 221 h 310"/>
                    <a:gd name="T18" fmla="*/ 166 w 240"/>
                    <a:gd name="T19" fmla="*/ 264 h 310"/>
                    <a:gd name="T20" fmla="*/ 172 w 240"/>
                    <a:gd name="T21" fmla="*/ 283 h 310"/>
                    <a:gd name="T22" fmla="*/ 126 w 240"/>
                    <a:gd name="T23" fmla="*/ 302 h 310"/>
                    <a:gd name="T24" fmla="*/ 105 w 240"/>
                    <a:gd name="T25" fmla="*/ 287 h 310"/>
                    <a:gd name="T26" fmla="*/ 99 w 240"/>
                    <a:gd name="T27" fmla="*/ 310 h 310"/>
                    <a:gd name="T28" fmla="*/ 49 w 240"/>
                    <a:gd name="T29" fmla="*/ 299 h 310"/>
                    <a:gd name="T30" fmla="*/ 54 w 240"/>
                    <a:gd name="T31" fmla="*/ 283 h 310"/>
                    <a:gd name="T32" fmla="*/ 35 w 240"/>
                    <a:gd name="T33" fmla="*/ 271 h 310"/>
                    <a:gd name="T34" fmla="*/ 48 w 240"/>
                    <a:gd name="T35" fmla="*/ 227 h 310"/>
                    <a:gd name="T36" fmla="*/ 24 w 240"/>
                    <a:gd name="T37" fmla="*/ 235 h 310"/>
                    <a:gd name="T38" fmla="*/ 9 w 240"/>
                    <a:gd name="T39" fmla="*/ 189 h 310"/>
                    <a:gd name="T40" fmla="*/ 21 w 240"/>
                    <a:gd name="T41" fmla="*/ 157 h 310"/>
                    <a:gd name="T42" fmla="*/ 8 w 240"/>
                    <a:gd name="T43" fmla="*/ 146 h 310"/>
                    <a:gd name="T44" fmla="*/ 19 w 240"/>
                    <a:gd name="T45" fmla="*/ 125 h 310"/>
                    <a:gd name="T46" fmla="*/ 16 w 240"/>
                    <a:gd name="T47" fmla="*/ 67 h 310"/>
                    <a:gd name="T48" fmla="*/ 0 w 240"/>
                    <a:gd name="T49" fmla="*/ 27 h 310"/>
                    <a:gd name="T50" fmla="*/ 0 w 240"/>
                    <a:gd name="T51" fmla="*/ 27 h 310"/>
                    <a:gd name="T52" fmla="*/ 0 w 240"/>
                    <a:gd name="T53" fmla="*/ 27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0" h="310">
                      <a:moveTo>
                        <a:pt x="0" y="27"/>
                      </a:moveTo>
                      <a:lnTo>
                        <a:pt x="30" y="0"/>
                      </a:lnTo>
                      <a:lnTo>
                        <a:pt x="78" y="40"/>
                      </a:lnTo>
                      <a:lnTo>
                        <a:pt x="80" y="66"/>
                      </a:lnTo>
                      <a:lnTo>
                        <a:pt x="144" y="56"/>
                      </a:lnTo>
                      <a:lnTo>
                        <a:pt x="187" y="123"/>
                      </a:lnTo>
                      <a:lnTo>
                        <a:pt x="188" y="160"/>
                      </a:lnTo>
                      <a:lnTo>
                        <a:pt x="233" y="187"/>
                      </a:lnTo>
                      <a:lnTo>
                        <a:pt x="240" y="221"/>
                      </a:lnTo>
                      <a:lnTo>
                        <a:pt x="166" y="264"/>
                      </a:lnTo>
                      <a:lnTo>
                        <a:pt x="172" y="283"/>
                      </a:lnTo>
                      <a:lnTo>
                        <a:pt x="126" y="302"/>
                      </a:lnTo>
                      <a:lnTo>
                        <a:pt x="105" y="287"/>
                      </a:lnTo>
                      <a:lnTo>
                        <a:pt x="99" y="310"/>
                      </a:lnTo>
                      <a:lnTo>
                        <a:pt x="49" y="299"/>
                      </a:lnTo>
                      <a:lnTo>
                        <a:pt x="54" y="283"/>
                      </a:lnTo>
                      <a:lnTo>
                        <a:pt x="35" y="271"/>
                      </a:lnTo>
                      <a:lnTo>
                        <a:pt x="48" y="227"/>
                      </a:lnTo>
                      <a:lnTo>
                        <a:pt x="24" y="235"/>
                      </a:lnTo>
                      <a:lnTo>
                        <a:pt x="9" y="189"/>
                      </a:lnTo>
                      <a:lnTo>
                        <a:pt x="21" y="157"/>
                      </a:lnTo>
                      <a:lnTo>
                        <a:pt x="8" y="146"/>
                      </a:lnTo>
                      <a:lnTo>
                        <a:pt x="19" y="125"/>
                      </a:lnTo>
                      <a:lnTo>
                        <a:pt x="16" y="67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 w="63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 sz="1600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415" name="Groupe 414">
                <a:extLst>
                  <a:ext uri="{FF2B5EF4-FFF2-40B4-BE49-F238E27FC236}">
                    <a16:creationId xmlns:a16="http://schemas.microsoft.com/office/drawing/2014/main" id="{3B0F78B6-4BFC-4B6F-B48E-2E3A6F47A7F3}"/>
                  </a:ext>
                </a:extLst>
              </p:cNvPr>
              <p:cNvGrpSpPr/>
              <p:nvPr/>
            </p:nvGrpSpPr>
            <p:grpSpPr>
              <a:xfrm>
                <a:off x="5051933" y="2073351"/>
                <a:ext cx="780503" cy="651192"/>
                <a:chOff x="2983204" y="1464611"/>
                <a:chExt cx="3361262" cy="3080884"/>
              </a:xfrm>
              <a:grpFill/>
            </p:grpSpPr>
            <p:sp>
              <p:nvSpPr>
                <p:cNvPr id="416" name="Forme libre : forme 415">
                  <a:extLst>
                    <a:ext uri="{FF2B5EF4-FFF2-40B4-BE49-F238E27FC236}">
                      <a16:creationId xmlns:a16="http://schemas.microsoft.com/office/drawing/2014/main" id="{306240D5-D61C-414A-834A-58BE9FD4A0A3}"/>
                    </a:ext>
                  </a:extLst>
                </p:cNvPr>
                <p:cNvSpPr/>
                <p:nvPr/>
              </p:nvSpPr>
              <p:spPr>
                <a:xfrm>
                  <a:off x="4685035" y="2724150"/>
                  <a:ext cx="591815" cy="495300"/>
                </a:xfrm>
                <a:custGeom>
                  <a:avLst/>
                  <a:gdLst>
                    <a:gd name="connsiteX0" fmla="*/ 163190 w 591815"/>
                    <a:gd name="connsiteY0" fmla="*/ 95250 h 495300"/>
                    <a:gd name="connsiteX1" fmla="*/ 115565 w 591815"/>
                    <a:gd name="connsiteY1" fmla="*/ 114300 h 495300"/>
                    <a:gd name="connsiteX2" fmla="*/ 86990 w 591815"/>
                    <a:gd name="connsiteY2" fmla="*/ 123825 h 495300"/>
                    <a:gd name="connsiteX3" fmla="*/ 20315 w 591815"/>
                    <a:gd name="connsiteY3" fmla="*/ 152400 h 495300"/>
                    <a:gd name="connsiteX4" fmla="*/ 1265 w 591815"/>
                    <a:gd name="connsiteY4" fmla="*/ 314325 h 495300"/>
                    <a:gd name="connsiteX5" fmla="*/ 20315 w 591815"/>
                    <a:gd name="connsiteY5" fmla="*/ 342900 h 495300"/>
                    <a:gd name="connsiteX6" fmla="*/ 48890 w 591815"/>
                    <a:gd name="connsiteY6" fmla="*/ 352425 h 495300"/>
                    <a:gd name="connsiteX7" fmla="*/ 115565 w 591815"/>
                    <a:gd name="connsiteY7" fmla="*/ 400050 h 495300"/>
                    <a:gd name="connsiteX8" fmla="*/ 144140 w 591815"/>
                    <a:gd name="connsiteY8" fmla="*/ 419100 h 495300"/>
                    <a:gd name="connsiteX9" fmla="*/ 220340 w 591815"/>
                    <a:gd name="connsiteY9" fmla="*/ 438150 h 495300"/>
                    <a:gd name="connsiteX10" fmla="*/ 487040 w 591815"/>
                    <a:gd name="connsiteY10" fmla="*/ 438150 h 495300"/>
                    <a:gd name="connsiteX11" fmla="*/ 515615 w 591815"/>
                    <a:gd name="connsiteY11" fmla="*/ 495300 h 495300"/>
                    <a:gd name="connsiteX12" fmla="*/ 534665 w 591815"/>
                    <a:gd name="connsiteY12" fmla="*/ 438150 h 495300"/>
                    <a:gd name="connsiteX13" fmla="*/ 591815 w 591815"/>
                    <a:gd name="connsiteY13" fmla="*/ 381000 h 495300"/>
                    <a:gd name="connsiteX14" fmla="*/ 572765 w 591815"/>
                    <a:gd name="connsiteY14" fmla="*/ 180975 h 495300"/>
                    <a:gd name="connsiteX15" fmla="*/ 563240 w 591815"/>
                    <a:gd name="connsiteY15" fmla="*/ 152400 h 495300"/>
                    <a:gd name="connsiteX16" fmla="*/ 534665 w 591815"/>
                    <a:gd name="connsiteY16" fmla="*/ 123825 h 495300"/>
                    <a:gd name="connsiteX17" fmla="*/ 515615 w 591815"/>
                    <a:gd name="connsiteY17" fmla="*/ 85725 h 495300"/>
                    <a:gd name="connsiteX18" fmla="*/ 458465 w 591815"/>
                    <a:gd name="connsiteY18" fmla="*/ 76200 h 495300"/>
                    <a:gd name="connsiteX19" fmla="*/ 420365 w 591815"/>
                    <a:gd name="connsiteY19" fmla="*/ 38100 h 495300"/>
                    <a:gd name="connsiteX20" fmla="*/ 315590 w 591815"/>
                    <a:gd name="connsiteY20" fmla="*/ 0 h 495300"/>
                    <a:gd name="connsiteX21" fmla="*/ 229865 w 591815"/>
                    <a:gd name="connsiteY21" fmla="*/ 9525 h 495300"/>
                    <a:gd name="connsiteX22" fmla="*/ 220340 w 591815"/>
                    <a:gd name="connsiteY22" fmla="*/ 38100 h 495300"/>
                    <a:gd name="connsiteX23" fmla="*/ 248915 w 591815"/>
                    <a:gd name="connsiteY23" fmla="*/ 47625 h 495300"/>
                    <a:gd name="connsiteX24" fmla="*/ 287015 w 591815"/>
                    <a:gd name="connsiteY24" fmla="*/ 66675 h 495300"/>
                    <a:gd name="connsiteX25" fmla="*/ 306065 w 591815"/>
                    <a:gd name="connsiteY25" fmla="*/ 95250 h 495300"/>
                    <a:gd name="connsiteX26" fmla="*/ 163190 w 591815"/>
                    <a:gd name="connsiteY26" fmla="*/ 95250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91815" h="495300">
                      <a:moveTo>
                        <a:pt x="163190" y="95250"/>
                      </a:moveTo>
                      <a:cubicBezTo>
                        <a:pt x="131440" y="98425"/>
                        <a:pt x="131574" y="108297"/>
                        <a:pt x="115565" y="114300"/>
                      </a:cubicBezTo>
                      <a:cubicBezTo>
                        <a:pt x="106164" y="117825"/>
                        <a:pt x="95970" y="119335"/>
                        <a:pt x="86990" y="123825"/>
                      </a:cubicBezTo>
                      <a:cubicBezTo>
                        <a:pt x="21211" y="156714"/>
                        <a:pt x="99609" y="132576"/>
                        <a:pt x="20315" y="152400"/>
                      </a:cubicBezTo>
                      <a:cubicBezTo>
                        <a:pt x="5578" y="211349"/>
                        <a:pt x="-3473" y="238516"/>
                        <a:pt x="1265" y="314325"/>
                      </a:cubicBezTo>
                      <a:cubicBezTo>
                        <a:pt x="1979" y="325750"/>
                        <a:pt x="11376" y="335749"/>
                        <a:pt x="20315" y="342900"/>
                      </a:cubicBezTo>
                      <a:cubicBezTo>
                        <a:pt x="28155" y="349172"/>
                        <a:pt x="39910" y="347935"/>
                        <a:pt x="48890" y="352425"/>
                      </a:cubicBezTo>
                      <a:cubicBezTo>
                        <a:pt x="63855" y="359908"/>
                        <a:pt x="105498" y="392859"/>
                        <a:pt x="115565" y="400050"/>
                      </a:cubicBezTo>
                      <a:cubicBezTo>
                        <a:pt x="124880" y="406704"/>
                        <a:pt x="133382" y="415188"/>
                        <a:pt x="144140" y="419100"/>
                      </a:cubicBezTo>
                      <a:cubicBezTo>
                        <a:pt x="168745" y="428047"/>
                        <a:pt x="220340" y="438150"/>
                        <a:pt x="220340" y="438150"/>
                      </a:cubicBezTo>
                      <a:cubicBezTo>
                        <a:pt x="310543" y="430633"/>
                        <a:pt x="396092" y="417939"/>
                        <a:pt x="487040" y="438150"/>
                      </a:cubicBezTo>
                      <a:cubicBezTo>
                        <a:pt x="500334" y="441104"/>
                        <a:pt x="512403" y="485663"/>
                        <a:pt x="515615" y="495300"/>
                      </a:cubicBezTo>
                      <a:cubicBezTo>
                        <a:pt x="521965" y="476250"/>
                        <a:pt x="520466" y="452349"/>
                        <a:pt x="534665" y="438150"/>
                      </a:cubicBezTo>
                      <a:lnTo>
                        <a:pt x="591815" y="381000"/>
                      </a:lnTo>
                      <a:cubicBezTo>
                        <a:pt x="589043" y="347731"/>
                        <a:pt x="579639" y="222216"/>
                        <a:pt x="572765" y="180975"/>
                      </a:cubicBezTo>
                      <a:cubicBezTo>
                        <a:pt x="571114" y="171071"/>
                        <a:pt x="568809" y="160754"/>
                        <a:pt x="563240" y="152400"/>
                      </a:cubicBezTo>
                      <a:cubicBezTo>
                        <a:pt x="555768" y="141192"/>
                        <a:pt x="542495" y="134786"/>
                        <a:pt x="534665" y="123825"/>
                      </a:cubicBezTo>
                      <a:cubicBezTo>
                        <a:pt x="526412" y="112271"/>
                        <a:pt x="527656" y="93250"/>
                        <a:pt x="515615" y="85725"/>
                      </a:cubicBezTo>
                      <a:cubicBezTo>
                        <a:pt x="499238" y="75489"/>
                        <a:pt x="477515" y="79375"/>
                        <a:pt x="458465" y="76200"/>
                      </a:cubicBezTo>
                      <a:cubicBezTo>
                        <a:pt x="440322" y="21771"/>
                        <a:pt x="463908" y="67129"/>
                        <a:pt x="420365" y="38100"/>
                      </a:cubicBezTo>
                      <a:cubicBezTo>
                        <a:pt x="344966" y="-12166"/>
                        <a:pt x="459739" y="18019"/>
                        <a:pt x="315590" y="0"/>
                      </a:cubicBezTo>
                      <a:cubicBezTo>
                        <a:pt x="287015" y="3175"/>
                        <a:pt x="256559" y="-1153"/>
                        <a:pt x="229865" y="9525"/>
                      </a:cubicBezTo>
                      <a:cubicBezTo>
                        <a:pt x="220543" y="13254"/>
                        <a:pt x="215850" y="29120"/>
                        <a:pt x="220340" y="38100"/>
                      </a:cubicBezTo>
                      <a:cubicBezTo>
                        <a:pt x="224830" y="47080"/>
                        <a:pt x="239687" y="43670"/>
                        <a:pt x="248915" y="47625"/>
                      </a:cubicBezTo>
                      <a:cubicBezTo>
                        <a:pt x="261966" y="53218"/>
                        <a:pt x="274315" y="60325"/>
                        <a:pt x="287015" y="66675"/>
                      </a:cubicBezTo>
                      <a:cubicBezTo>
                        <a:pt x="293365" y="76200"/>
                        <a:pt x="312934" y="86092"/>
                        <a:pt x="306065" y="95250"/>
                      </a:cubicBezTo>
                      <a:cubicBezTo>
                        <a:pt x="296119" y="108511"/>
                        <a:pt x="194940" y="92075"/>
                        <a:pt x="163190" y="95250"/>
                      </a:cubicBezTo>
                      <a:close/>
                    </a:path>
                  </a:pathLst>
                </a:custGeom>
                <a:pattFill prst="wdDnDiag">
                  <a:fgClr>
                    <a:srgbClr val="FF4747"/>
                  </a:fgClr>
                  <a:bgClr>
                    <a:schemeClr val="accent4"/>
                  </a:bgClr>
                </a:patt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7" name="Forme libre : forme 416">
                  <a:extLst>
                    <a:ext uri="{FF2B5EF4-FFF2-40B4-BE49-F238E27FC236}">
                      <a16:creationId xmlns:a16="http://schemas.microsoft.com/office/drawing/2014/main" id="{6DC377F3-9183-4724-A334-A9A6A7526EA3}"/>
                    </a:ext>
                  </a:extLst>
                </p:cNvPr>
                <p:cNvSpPr/>
                <p:nvPr/>
              </p:nvSpPr>
              <p:spPr>
                <a:xfrm>
                  <a:off x="4507320" y="2568487"/>
                  <a:ext cx="448991" cy="285799"/>
                </a:xfrm>
                <a:custGeom>
                  <a:avLst/>
                  <a:gdLst>
                    <a:gd name="connsiteX0" fmla="*/ 181614 w 448989"/>
                    <a:gd name="connsiteY0" fmla="*/ 28626 h 285801"/>
                    <a:gd name="connsiteX1" fmla="*/ 133989 w 448989"/>
                    <a:gd name="connsiteY1" fmla="*/ 47676 h 285801"/>
                    <a:gd name="connsiteX2" fmla="*/ 105414 w 448989"/>
                    <a:gd name="connsiteY2" fmla="*/ 57201 h 285801"/>
                    <a:gd name="connsiteX3" fmla="*/ 76839 w 448989"/>
                    <a:gd name="connsiteY3" fmla="*/ 85776 h 285801"/>
                    <a:gd name="connsiteX4" fmla="*/ 10164 w 448989"/>
                    <a:gd name="connsiteY4" fmla="*/ 142926 h 285801"/>
                    <a:gd name="connsiteX5" fmla="*/ 639 w 448989"/>
                    <a:gd name="connsiteY5" fmla="*/ 171501 h 285801"/>
                    <a:gd name="connsiteX6" fmla="*/ 57789 w 448989"/>
                    <a:gd name="connsiteY6" fmla="*/ 209601 h 285801"/>
                    <a:gd name="connsiteX7" fmla="*/ 133989 w 448989"/>
                    <a:gd name="connsiteY7" fmla="*/ 247701 h 285801"/>
                    <a:gd name="connsiteX8" fmla="*/ 172089 w 448989"/>
                    <a:gd name="connsiteY8" fmla="*/ 266751 h 285801"/>
                    <a:gd name="connsiteX9" fmla="*/ 229239 w 448989"/>
                    <a:gd name="connsiteY9" fmla="*/ 285801 h 285801"/>
                    <a:gd name="connsiteX10" fmla="*/ 314964 w 448989"/>
                    <a:gd name="connsiteY10" fmla="*/ 276276 h 285801"/>
                    <a:gd name="connsiteX11" fmla="*/ 343539 w 448989"/>
                    <a:gd name="connsiteY11" fmla="*/ 266751 h 285801"/>
                    <a:gd name="connsiteX12" fmla="*/ 429264 w 448989"/>
                    <a:gd name="connsiteY12" fmla="*/ 257226 h 285801"/>
                    <a:gd name="connsiteX13" fmla="*/ 448314 w 448989"/>
                    <a:gd name="connsiteY13" fmla="*/ 228651 h 285801"/>
                    <a:gd name="connsiteX14" fmla="*/ 410214 w 448989"/>
                    <a:gd name="connsiteY14" fmla="*/ 209601 h 285801"/>
                    <a:gd name="connsiteX15" fmla="*/ 391164 w 448989"/>
                    <a:gd name="connsiteY15" fmla="*/ 181026 h 285801"/>
                    <a:gd name="connsiteX16" fmla="*/ 362589 w 448989"/>
                    <a:gd name="connsiteY16" fmla="*/ 161976 h 285801"/>
                    <a:gd name="connsiteX17" fmla="*/ 353064 w 448989"/>
                    <a:gd name="connsiteY17" fmla="*/ 133401 h 285801"/>
                    <a:gd name="connsiteX18" fmla="*/ 343539 w 448989"/>
                    <a:gd name="connsiteY18" fmla="*/ 57201 h 285801"/>
                    <a:gd name="connsiteX19" fmla="*/ 314964 w 448989"/>
                    <a:gd name="connsiteY19" fmla="*/ 47676 h 285801"/>
                    <a:gd name="connsiteX20" fmla="*/ 286389 w 448989"/>
                    <a:gd name="connsiteY20" fmla="*/ 28626 h 285801"/>
                    <a:gd name="connsiteX21" fmla="*/ 219714 w 448989"/>
                    <a:gd name="connsiteY21" fmla="*/ 51 h 285801"/>
                    <a:gd name="connsiteX22" fmla="*/ 181614 w 448989"/>
                    <a:gd name="connsiteY22" fmla="*/ 28626 h 28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48989" h="285801">
                      <a:moveTo>
                        <a:pt x="181614" y="28626"/>
                      </a:moveTo>
                      <a:cubicBezTo>
                        <a:pt x="167327" y="36563"/>
                        <a:pt x="149998" y="41673"/>
                        <a:pt x="133989" y="47676"/>
                      </a:cubicBezTo>
                      <a:cubicBezTo>
                        <a:pt x="124588" y="51201"/>
                        <a:pt x="113768" y="51632"/>
                        <a:pt x="105414" y="57201"/>
                      </a:cubicBezTo>
                      <a:cubicBezTo>
                        <a:pt x="94206" y="64673"/>
                        <a:pt x="87066" y="77010"/>
                        <a:pt x="76839" y="85776"/>
                      </a:cubicBezTo>
                      <a:cubicBezTo>
                        <a:pt x="-8695" y="159090"/>
                        <a:pt x="81069" y="72021"/>
                        <a:pt x="10164" y="142926"/>
                      </a:cubicBezTo>
                      <a:cubicBezTo>
                        <a:pt x="6989" y="152451"/>
                        <a:pt x="-2536" y="161976"/>
                        <a:pt x="639" y="171501"/>
                      </a:cubicBezTo>
                      <a:cubicBezTo>
                        <a:pt x="10926" y="202361"/>
                        <a:pt x="35358" y="199405"/>
                        <a:pt x="57789" y="209601"/>
                      </a:cubicBezTo>
                      <a:cubicBezTo>
                        <a:pt x="83642" y="221352"/>
                        <a:pt x="108589" y="235001"/>
                        <a:pt x="133989" y="247701"/>
                      </a:cubicBezTo>
                      <a:cubicBezTo>
                        <a:pt x="146689" y="254051"/>
                        <a:pt x="158619" y="262261"/>
                        <a:pt x="172089" y="266751"/>
                      </a:cubicBezTo>
                      <a:lnTo>
                        <a:pt x="229239" y="285801"/>
                      </a:lnTo>
                      <a:cubicBezTo>
                        <a:pt x="257814" y="282626"/>
                        <a:pt x="286604" y="281003"/>
                        <a:pt x="314964" y="276276"/>
                      </a:cubicBezTo>
                      <a:cubicBezTo>
                        <a:pt x="324868" y="274625"/>
                        <a:pt x="333635" y="268402"/>
                        <a:pt x="343539" y="266751"/>
                      </a:cubicBezTo>
                      <a:cubicBezTo>
                        <a:pt x="371899" y="262024"/>
                        <a:pt x="400689" y="260401"/>
                        <a:pt x="429264" y="257226"/>
                      </a:cubicBezTo>
                      <a:cubicBezTo>
                        <a:pt x="435614" y="247701"/>
                        <a:pt x="452566" y="239280"/>
                        <a:pt x="448314" y="228651"/>
                      </a:cubicBezTo>
                      <a:cubicBezTo>
                        <a:pt x="443041" y="215468"/>
                        <a:pt x="421122" y="218691"/>
                        <a:pt x="410214" y="209601"/>
                      </a:cubicBezTo>
                      <a:cubicBezTo>
                        <a:pt x="401420" y="202272"/>
                        <a:pt x="399259" y="189121"/>
                        <a:pt x="391164" y="181026"/>
                      </a:cubicBezTo>
                      <a:cubicBezTo>
                        <a:pt x="383069" y="172931"/>
                        <a:pt x="372114" y="168326"/>
                        <a:pt x="362589" y="161976"/>
                      </a:cubicBezTo>
                      <a:cubicBezTo>
                        <a:pt x="359414" y="152451"/>
                        <a:pt x="354860" y="143279"/>
                        <a:pt x="353064" y="133401"/>
                      </a:cubicBezTo>
                      <a:cubicBezTo>
                        <a:pt x="348485" y="108216"/>
                        <a:pt x="353935" y="80592"/>
                        <a:pt x="343539" y="57201"/>
                      </a:cubicBezTo>
                      <a:cubicBezTo>
                        <a:pt x="339461" y="48026"/>
                        <a:pt x="323944" y="52166"/>
                        <a:pt x="314964" y="47676"/>
                      </a:cubicBezTo>
                      <a:cubicBezTo>
                        <a:pt x="304725" y="42556"/>
                        <a:pt x="296328" y="34306"/>
                        <a:pt x="286389" y="28626"/>
                      </a:cubicBezTo>
                      <a:cubicBezTo>
                        <a:pt x="269708" y="19094"/>
                        <a:pt x="240264" y="4161"/>
                        <a:pt x="219714" y="51"/>
                      </a:cubicBezTo>
                      <a:cubicBezTo>
                        <a:pt x="213487" y="-1194"/>
                        <a:pt x="195901" y="20689"/>
                        <a:pt x="181614" y="28626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418" name="Forme libre : forme 417">
                  <a:extLst>
                    <a:ext uri="{FF2B5EF4-FFF2-40B4-BE49-F238E27FC236}">
                      <a16:creationId xmlns:a16="http://schemas.microsoft.com/office/drawing/2014/main" id="{BA201191-88CF-402C-A460-ED819A80DFEA}"/>
                    </a:ext>
                  </a:extLst>
                </p:cNvPr>
                <p:cNvSpPr/>
                <p:nvPr/>
              </p:nvSpPr>
              <p:spPr>
                <a:xfrm rot="270101">
                  <a:off x="4632771" y="2250532"/>
                  <a:ext cx="696340" cy="678281"/>
                </a:xfrm>
                <a:custGeom>
                  <a:avLst/>
                  <a:gdLst>
                    <a:gd name="connsiteX0" fmla="*/ 1015 w 639338"/>
                    <a:gd name="connsiteY0" fmla="*/ 142875 h 678281"/>
                    <a:gd name="connsiteX1" fmla="*/ 29590 w 639338"/>
                    <a:gd name="connsiteY1" fmla="*/ 190500 h 678281"/>
                    <a:gd name="connsiteX2" fmla="*/ 48640 w 639338"/>
                    <a:gd name="connsiteY2" fmla="*/ 219075 h 678281"/>
                    <a:gd name="connsiteX3" fmla="*/ 86740 w 639338"/>
                    <a:gd name="connsiteY3" fmla="*/ 238125 h 678281"/>
                    <a:gd name="connsiteX4" fmla="*/ 77215 w 639338"/>
                    <a:gd name="connsiteY4" fmla="*/ 276225 h 678281"/>
                    <a:gd name="connsiteX5" fmla="*/ 58165 w 639338"/>
                    <a:gd name="connsiteY5" fmla="*/ 342900 h 678281"/>
                    <a:gd name="connsiteX6" fmla="*/ 124840 w 639338"/>
                    <a:gd name="connsiteY6" fmla="*/ 352425 h 678281"/>
                    <a:gd name="connsiteX7" fmla="*/ 191515 w 639338"/>
                    <a:gd name="connsiteY7" fmla="*/ 371475 h 678281"/>
                    <a:gd name="connsiteX8" fmla="*/ 210565 w 639338"/>
                    <a:gd name="connsiteY8" fmla="*/ 438150 h 678281"/>
                    <a:gd name="connsiteX9" fmla="*/ 239140 w 639338"/>
                    <a:gd name="connsiteY9" fmla="*/ 485775 h 678281"/>
                    <a:gd name="connsiteX10" fmla="*/ 267715 w 639338"/>
                    <a:gd name="connsiteY10" fmla="*/ 504825 h 678281"/>
                    <a:gd name="connsiteX11" fmla="*/ 296290 w 639338"/>
                    <a:gd name="connsiteY11" fmla="*/ 485775 h 678281"/>
                    <a:gd name="connsiteX12" fmla="*/ 362965 w 639338"/>
                    <a:gd name="connsiteY12" fmla="*/ 476250 h 678281"/>
                    <a:gd name="connsiteX13" fmla="*/ 401065 w 639338"/>
                    <a:gd name="connsiteY13" fmla="*/ 466725 h 678281"/>
                    <a:gd name="connsiteX14" fmla="*/ 458215 w 639338"/>
                    <a:gd name="connsiteY14" fmla="*/ 533400 h 678281"/>
                    <a:gd name="connsiteX15" fmla="*/ 496315 w 639338"/>
                    <a:gd name="connsiteY15" fmla="*/ 552450 h 678281"/>
                    <a:gd name="connsiteX16" fmla="*/ 562990 w 639338"/>
                    <a:gd name="connsiteY16" fmla="*/ 571500 h 678281"/>
                    <a:gd name="connsiteX17" fmla="*/ 629665 w 639338"/>
                    <a:gd name="connsiteY17" fmla="*/ 647700 h 678281"/>
                    <a:gd name="connsiteX18" fmla="*/ 639190 w 639338"/>
                    <a:gd name="connsiteY18" fmla="*/ 676275 h 678281"/>
                    <a:gd name="connsiteX19" fmla="*/ 620140 w 639338"/>
                    <a:gd name="connsiteY19" fmla="*/ 561975 h 678281"/>
                    <a:gd name="connsiteX20" fmla="*/ 582040 w 639338"/>
                    <a:gd name="connsiteY20" fmla="*/ 466725 h 678281"/>
                    <a:gd name="connsiteX21" fmla="*/ 562990 w 639338"/>
                    <a:gd name="connsiteY21" fmla="*/ 438150 h 678281"/>
                    <a:gd name="connsiteX22" fmla="*/ 534415 w 639338"/>
                    <a:gd name="connsiteY22" fmla="*/ 428625 h 678281"/>
                    <a:gd name="connsiteX23" fmla="*/ 562990 w 639338"/>
                    <a:gd name="connsiteY23" fmla="*/ 342900 h 678281"/>
                    <a:gd name="connsiteX24" fmla="*/ 572515 w 639338"/>
                    <a:gd name="connsiteY24" fmla="*/ 304800 h 678281"/>
                    <a:gd name="connsiteX25" fmla="*/ 582040 w 639338"/>
                    <a:gd name="connsiteY25" fmla="*/ 276225 h 678281"/>
                    <a:gd name="connsiteX26" fmla="*/ 572515 w 639338"/>
                    <a:gd name="connsiteY26" fmla="*/ 104775 h 678281"/>
                    <a:gd name="connsiteX27" fmla="*/ 562990 w 639338"/>
                    <a:gd name="connsiteY27" fmla="*/ 38100 h 678281"/>
                    <a:gd name="connsiteX28" fmla="*/ 534415 w 639338"/>
                    <a:gd name="connsiteY28" fmla="*/ 0 h 678281"/>
                    <a:gd name="connsiteX29" fmla="*/ 505840 w 639338"/>
                    <a:gd name="connsiteY29" fmla="*/ 19050 h 678281"/>
                    <a:gd name="connsiteX30" fmla="*/ 477265 w 639338"/>
                    <a:gd name="connsiteY30" fmla="*/ 28575 h 678281"/>
                    <a:gd name="connsiteX31" fmla="*/ 458215 w 639338"/>
                    <a:gd name="connsiteY31" fmla="*/ 66675 h 678281"/>
                    <a:gd name="connsiteX32" fmla="*/ 362965 w 639338"/>
                    <a:gd name="connsiteY32" fmla="*/ 133350 h 678281"/>
                    <a:gd name="connsiteX33" fmla="*/ 286765 w 639338"/>
                    <a:gd name="connsiteY33" fmla="*/ 171450 h 678281"/>
                    <a:gd name="connsiteX34" fmla="*/ 201040 w 639338"/>
                    <a:gd name="connsiteY34" fmla="*/ 152400 h 678281"/>
                    <a:gd name="connsiteX35" fmla="*/ 181990 w 639338"/>
                    <a:gd name="connsiteY35" fmla="*/ 123825 h 678281"/>
                    <a:gd name="connsiteX36" fmla="*/ 115315 w 639338"/>
                    <a:gd name="connsiteY36" fmla="*/ 133350 h 678281"/>
                    <a:gd name="connsiteX37" fmla="*/ 67690 w 639338"/>
                    <a:gd name="connsiteY37" fmla="*/ 142875 h 678281"/>
                    <a:gd name="connsiteX38" fmla="*/ 1015 w 639338"/>
                    <a:gd name="connsiteY38" fmla="*/ 142875 h 678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639338" h="678281">
                      <a:moveTo>
                        <a:pt x="1015" y="142875"/>
                      </a:moveTo>
                      <a:cubicBezTo>
                        <a:pt x="-5335" y="150812"/>
                        <a:pt x="19778" y="174801"/>
                        <a:pt x="29590" y="190500"/>
                      </a:cubicBezTo>
                      <a:cubicBezTo>
                        <a:pt x="35657" y="200208"/>
                        <a:pt x="39846" y="211746"/>
                        <a:pt x="48640" y="219075"/>
                      </a:cubicBezTo>
                      <a:cubicBezTo>
                        <a:pt x="59548" y="228165"/>
                        <a:pt x="74040" y="231775"/>
                        <a:pt x="86740" y="238125"/>
                      </a:cubicBezTo>
                      <a:cubicBezTo>
                        <a:pt x="83565" y="250825"/>
                        <a:pt x="80811" y="263638"/>
                        <a:pt x="77215" y="276225"/>
                      </a:cubicBezTo>
                      <a:cubicBezTo>
                        <a:pt x="49886" y="371878"/>
                        <a:pt x="87942" y="223793"/>
                        <a:pt x="58165" y="342900"/>
                      </a:cubicBezTo>
                      <a:cubicBezTo>
                        <a:pt x="80390" y="346075"/>
                        <a:pt x="102751" y="348409"/>
                        <a:pt x="124840" y="352425"/>
                      </a:cubicBezTo>
                      <a:cubicBezTo>
                        <a:pt x="151152" y="357209"/>
                        <a:pt x="167032" y="363314"/>
                        <a:pt x="191515" y="371475"/>
                      </a:cubicBezTo>
                      <a:cubicBezTo>
                        <a:pt x="194567" y="383682"/>
                        <a:pt x="203733" y="424485"/>
                        <a:pt x="210565" y="438150"/>
                      </a:cubicBezTo>
                      <a:cubicBezTo>
                        <a:pt x="218844" y="454709"/>
                        <a:pt x="227092" y="471719"/>
                        <a:pt x="239140" y="485775"/>
                      </a:cubicBezTo>
                      <a:cubicBezTo>
                        <a:pt x="246590" y="494467"/>
                        <a:pt x="258190" y="498475"/>
                        <a:pt x="267715" y="504825"/>
                      </a:cubicBezTo>
                      <a:cubicBezTo>
                        <a:pt x="277240" y="498475"/>
                        <a:pt x="285325" y="489064"/>
                        <a:pt x="296290" y="485775"/>
                      </a:cubicBezTo>
                      <a:cubicBezTo>
                        <a:pt x="317794" y="479324"/>
                        <a:pt x="340876" y="480266"/>
                        <a:pt x="362965" y="476250"/>
                      </a:cubicBezTo>
                      <a:cubicBezTo>
                        <a:pt x="375845" y="473908"/>
                        <a:pt x="388365" y="469900"/>
                        <a:pt x="401065" y="466725"/>
                      </a:cubicBezTo>
                      <a:cubicBezTo>
                        <a:pt x="420263" y="495522"/>
                        <a:pt x="427419" y="510303"/>
                        <a:pt x="458215" y="533400"/>
                      </a:cubicBezTo>
                      <a:cubicBezTo>
                        <a:pt x="469574" y="541919"/>
                        <a:pt x="483264" y="546857"/>
                        <a:pt x="496315" y="552450"/>
                      </a:cubicBezTo>
                      <a:cubicBezTo>
                        <a:pt x="515446" y="560649"/>
                        <a:pt x="543656" y="566667"/>
                        <a:pt x="562990" y="571500"/>
                      </a:cubicBezTo>
                      <a:cubicBezTo>
                        <a:pt x="587962" y="596472"/>
                        <a:pt x="610284" y="616690"/>
                        <a:pt x="629665" y="647700"/>
                      </a:cubicBezTo>
                      <a:cubicBezTo>
                        <a:pt x="634986" y="656214"/>
                        <a:pt x="640299" y="686254"/>
                        <a:pt x="639190" y="676275"/>
                      </a:cubicBezTo>
                      <a:cubicBezTo>
                        <a:pt x="634925" y="637886"/>
                        <a:pt x="628519" y="599681"/>
                        <a:pt x="620140" y="561975"/>
                      </a:cubicBezTo>
                      <a:cubicBezTo>
                        <a:pt x="613044" y="530041"/>
                        <a:pt x="598443" y="495430"/>
                        <a:pt x="582040" y="466725"/>
                      </a:cubicBezTo>
                      <a:cubicBezTo>
                        <a:pt x="576360" y="456786"/>
                        <a:pt x="571929" y="445301"/>
                        <a:pt x="562990" y="438150"/>
                      </a:cubicBezTo>
                      <a:cubicBezTo>
                        <a:pt x="555150" y="431878"/>
                        <a:pt x="543940" y="431800"/>
                        <a:pt x="534415" y="428625"/>
                      </a:cubicBezTo>
                      <a:cubicBezTo>
                        <a:pt x="557234" y="291713"/>
                        <a:pt x="526463" y="428130"/>
                        <a:pt x="562990" y="342900"/>
                      </a:cubicBezTo>
                      <a:cubicBezTo>
                        <a:pt x="568147" y="330868"/>
                        <a:pt x="568919" y="317387"/>
                        <a:pt x="572515" y="304800"/>
                      </a:cubicBezTo>
                      <a:cubicBezTo>
                        <a:pt x="575273" y="295146"/>
                        <a:pt x="578865" y="285750"/>
                        <a:pt x="582040" y="276225"/>
                      </a:cubicBezTo>
                      <a:cubicBezTo>
                        <a:pt x="578865" y="219075"/>
                        <a:pt x="577079" y="161831"/>
                        <a:pt x="572515" y="104775"/>
                      </a:cubicBezTo>
                      <a:cubicBezTo>
                        <a:pt x="570725" y="82396"/>
                        <a:pt x="570662" y="59199"/>
                        <a:pt x="562990" y="38100"/>
                      </a:cubicBezTo>
                      <a:cubicBezTo>
                        <a:pt x="557565" y="23181"/>
                        <a:pt x="543940" y="12700"/>
                        <a:pt x="534415" y="0"/>
                      </a:cubicBezTo>
                      <a:cubicBezTo>
                        <a:pt x="524890" y="6350"/>
                        <a:pt x="516079" y="13930"/>
                        <a:pt x="505840" y="19050"/>
                      </a:cubicBezTo>
                      <a:cubicBezTo>
                        <a:pt x="496860" y="23540"/>
                        <a:pt x="484365" y="21475"/>
                        <a:pt x="477265" y="28575"/>
                      </a:cubicBezTo>
                      <a:cubicBezTo>
                        <a:pt x="467225" y="38615"/>
                        <a:pt x="467456" y="55894"/>
                        <a:pt x="458215" y="66675"/>
                      </a:cubicBezTo>
                      <a:cubicBezTo>
                        <a:pt x="449255" y="77128"/>
                        <a:pt x="364881" y="132392"/>
                        <a:pt x="362965" y="133350"/>
                      </a:cubicBezTo>
                      <a:lnTo>
                        <a:pt x="286765" y="171450"/>
                      </a:lnTo>
                      <a:cubicBezTo>
                        <a:pt x="286180" y="171353"/>
                        <a:pt x="213381" y="162273"/>
                        <a:pt x="201040" y="152400"/>
                      </a:cubicBezTo>
                      <a:cubicBezTo>
                        <a:pt x="192101" y="145249"/>
                        <a:pt x="188340" y="133350"/>
                        <a:pt x="181990" y="123825"/>
                      </a:cubicBezTo>
                      <a:cubicBezTo>
                        <a:pt x="159765" y="127000"/>
                        <a:pt x="137460" y="129659"/>
                        <a:pt x="115315" y="133350"/>
                      </a:cubicBezTo>
                      <a:cubicBezTo>
                        <a:pt x="99346" y="136012"/>
                        <a:pt x="83823" y="141531"/>
                        <a:pt x="67690" y="142875"/>
                      </a:cubicBezTo>
                      <a:cubicBezTo>
                        <a:pt x="45542" y="144721"/>
                        <a:pt x="7365" y="134938"/>
                        <a:pt x="1015" y="142875"/>
                      </a:cubicBez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9" name="Forme libre : forme 418">
                  <a:extLst>
                    <a:ext uri="{FF2B5EF4-FFF2-40B4-BE49-F238E27FC236}">
                      <a16:creationId xmlns:a16="http://schemas.microsoft.com/office/drawing/2014/main" id="{66F216B5-062B-4A41-84E2-36F6C9F25BAB}"/>
                    </a:ext>
                  </a:extLst>
                </p:cNvPr>
                <p:cNvSpPr/>
                <p:nvPr/>
              </p:nvSpPr>
              <p:spPr>
                <a:xfrm>
                  <a:off x="4333875" y="2428403"/>
                  <a:ext cx="390525" cy="696323"/>
                </a:xfrm>
                <a:custGeom>
                  <a:avLst/>
                  <a:gdLst>
                    <a:gd name="connsiteX0" fmla="*/ 200025 w 390525"/>
                    <a:gd name="connsiteY0" fmla="*/ 295747 h 696323"/>
                    <a:gd name="connsiteX1" fmla="*/ 219075 w 390525"/>
                    <a:gd name="connsiteY1" fmla="*/ 248122 h 696323"/>
                    <a:gd name="connsiteX2" fmla="*/ 247650 w 390525"/>
                    <a:gd name="connsiteY2" fmla="*/ 238597 h 696323"/>
                    <a:gd name="connsiteX3" fmla="*/ 304800 w 390525"/>
                    <a:gd name="connsiteY3" fmla="*/ 171922 h 696323"/>
                    <a:gd name="connsiteX4" fmla="*/ 333375 w 390525"/>
                    <a:gd name="connsiteY4" fmla="*/ 152872 h 696323"/>
                    <a:gd name="connsiteX5" fmla="*/ 371475 w 390525"/>
                    <a:gd name="connsiteY5" fmla="*/ 124297 h 696323"/>
                    <a:gd name="connsiteX6" fmla="*/ 390525 w 390525"/>
                    <a:gd name="connsiteY6" fmla="*/ 95722 h 696323"/>
                    <a:gd name="connsiteX7" fmla="*/ 381000 w 390525"/>
                    <a:gd name="connsiteY7" fmla="*/ 19522 h 696323"/>
                    <a:gd name="connsiteX8" fmla="*/ 352425 w 390525"/>
                    <a:gd name="connsiteY8" fmla="*/ 472 h 696323"/>
                    <a:gd name="connsiteX9" fmla="*/ 219075 w 390525"/>
                    <a:gd name="connsiteY9" fmla="*/ 9997 h 696323"/>
                    <a:gd name="connsiteX10" fmla="*/ 180975 w 390525"/>
                    <a:gd name="connsiteY10" fmla="*/ 38572 h 696323"/>
                    <a:gd name="connsiteX11" fmla="*/ 142875 w 390525"/>
                    <a:gd name="connsiteY11" fmla="*/ 57622 h 696323"/>
                    <a:gd name="connsiteX12" fmla="*/ 114300 w 390525"/>
                    <a:gd name="connsiteY12" fmla="*/ 86197 h 696323"/>
                    <a:gd name="connsiteX13" fmla="*/ 47625 w 390525"/>
                    <a:gd name="connsiteY13" fmla="*/ 133822 h 696323"/>
                    <a:gd name="connsiteX14" fmla="*/ 19050 w 390525"/>
                    <a:gd name="connsiteY14" fmla="*/ 190972 h 696323"/>
                    <a:gd name="connsiteX15" fmla="*/ 0 w 390525"/>
                    <a:gd name="connsiteY15" fmla="*/ 267172 h 696323"/>
                    <a:gd name="connsiteX16" fmla="*/ 9525 w 390525"/>
                    <a:gd name="connsiteY16" fmla="*/ 362422 h 696323"/>
                    <a:gd name="connsiteX17" fmla="*/ 28575 w 390525"/>
                    <a:gd name="connsiteY17" fmla="*/ 390997 h 696323"/>
                    <a:gd name="connsiteX18" fmla="*/ 38100 w 390525"/>
                    <a:gd name="connsiteY18" fmla="*/ 419572 h 696323"/>
                    <a:gd name="connsiteX19" fmla="*/ 76200 w 390525"/>
                    <a:gd name="connsiteY19" fmla="*/ 476722 h 696323"/>
                    <a:gd name="connsiteX20" fmla="*/ 95250 w 390525"/>
                    <a:gd name="connsiteY20" fmla="*/ 505297 h 696323"/>
                    <a:gd name="connsiteX21" fmla="*/ 152400 w 390525"/>
                    <a:gd name="connsiteY21" fmla="*/ 543397 h 696323"/>
                    <a:gd name="connsiteX22" fmla="*/ 180975 w 390525"/>
                    <a:gd name="connsiteY22" fmla="*/ 562447 h 696323"/>
                    <a:gd name="connsiteX23" fmla="*/ 209550 w 390525"/>
                    <a:gd name="connsiteY23" fmla="*/ 591022 h 696323"/>
                    <a:gd name="connsiteX24" fmla="*/ 266700 w 390525"/>
                    <a:gd name="connsiteY24" fmla="*/ 657697 h 696323"/>
                    <a:gd name="connsiteX25" fmla="*/ 295275 w 390525"/>
                    <a:gd name="connsiteY25" fmla="*/ 667222 h 696323"/>
                    <a:gd name="connsiteX26" fmla="*/ 314325 w 390525"/>
                    <a:gd name="connsiteY26" fmla="*/ 695797 h 696323"/>
                    <a:gd name="connsiteX27" fmla="*/ 352425 w 390525"/>
                    <a:gd name="connsiteY27" fmla="*/ 638647 h 696323"/>
                    <a:gd name="connsiteX28" fmla="*/ 361950 w 390525"/>
                    <a:gd name="connsiteY28" fmla="*/ 476722 h 696323"/>
                    <a:gd name="connsiteX29" fmla="*/ 352425 w 390525"/>
                    <a:gd name="connsiteY29" fmla="*/ 429097 h 696323"/>
                    <a:gd name="connsiteX30" fmla="*/ 314325 w 390525"/>
                    <a:gd name="connsiteY30" fmla="*/ 400522 h 696323"/>
                    <a:gd name="connsiteX31" fmla="*/ 304800 w 390525"/>
                    <a:gd name="connsiteY31" fmla="*/ 371947 h 696323"/>
                    <a:gd name="connsiteX32" fmla="*/ 276225 w 390525"/>
                    <a:gd name="connsiteY32" fmla="*/ 362422 h 696323"/>
                    <a:gd name="connsiteX33" fmla="*/ 228600 w 390525"/>
                    <a:gd name="connsiteY33" fmla="*/ 352897 h 696323"/>
                    <a:gd name="connsiteX34" fmla="*/ 200025 w 390525"/>
                    <a:gd name="connsiteY34" fmla="*/ 295747 h 69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90525" h="696323">
                      <a:moveTo>
                        <a:pt x="200025" y="295747"/>
                      </a:moveTo>
                      <a:cubicBezTo>
                        <a:pt x="198438" y="278285"/>
                        <a:pt x="208129" y="261257"/>
                        <a:pt x="219075" y="248122"/>
                      </a:cubicBezTo>
                      <a:cubicBezTo>
                        <a:pt x="225503" y="240409"/>
                        <a:pt x="239480" y="244433"/>
                        <a:pt x="247650" y="238597"/>
                      </a:cubicBezTo>
                      <a:cubicBezTo>
                        <a:pt x="327308" y="181698"/>
                        <a:pt x="254459" y="222263"/>
                        <a:pt x="304800" y="171922"/>
                      </a:cubicBezTo>
                      <a:cubicBezTo>
                        <a:pt x="312895" y="163827"/>
                        <a:pt x="324060" y="159526"/>
                        <a:pt x="333375" y="152872"/>
                      </a:cubicBezTo>
                      <a:cubicBezTo>
                        <a:pt x="346293" y="143645"/>
                        <a:pt x="360250" y="135522"/>
                        <a:pt x="371475" y="124297"/>
                      </a:cubicBezTo>
                      <a:cubicBezTo>
                        <a:pt x="379570" y="116202"/>
                        <a:pt x="384175" y="105247"/>
                        <a:pt x="390525" y="95722"/>
                      </a:cubicBezTo>
                      <a:cubicBezTo>
                        <a:pt x="387350" y="70322"/>
                        <a:pt x="390507" y="43289"/>
                        <a:pt x="381000" y="19522"/>
                      </a:cubicBezTo>
                      <a:cubicBezTo>
                        <a:pt x="376748" y="8893"/>
                        <a:pt x="363853" y="1144"/>
                        <a:pt x="352425" y="472"/>
                      </a:cubicBezTo>
                      <a:cubicBezTo>
                        <a:pt x="307939" y="-2145"/>
                        <a:pt x="263525" y="6822"/>
                        <a:pt x="219075" y="9997"/>
                      </a:cubicBezTo>
                      <a:cubicBezTo>
                        <a:pt x="206375" y="19522"/>
                        <a:pt x="194437" y="30158"/>
                        <a:pt x="180975" y="38572"/>
                      </a:cubicBezTo>
                      <a:cubicBezTo>
                        <a:pt x="168934" y="46097"/>
                        <a:pt x="154429" y="49369"/>
                        <a:pt x="142875" y="57622"/>
                      </a:cubicBezTo>
                      <a:cubicBezTo>
                        <a:pt x="131914" y="65452"/>
                        <a:pt x="124527" y="77431"/>
                        <a:pt x="114300" y="86197"/>
                      </a:cubicBezTo>
                      <a:cubicBezTo>
                        <a:pt x="93625" y="103919"/>
                        <a:pt x="70240" y="118745"/>
                        <a:pt x="47625" y="133822"/>
                      </a:cubicBezTo>
                      <a:cubicBezTo>
                        <a:pt x="23684" y="205646"/>
                        <a:pt x="55979" y="117114"/>
                        <a:pt x="19050" y="190972"/>
                      </a:cubicBezTo>
                      <a:cubicBezTo>
                        <a:pt x="9287" y="210498"/>
                        <a:pt x="3623" y="249058"/>
                        <a:pt x="0" y="267172"/>
                      </a:cubicBezTo>
                      <a:cubicBezTo>
                        <a:pt x="3175" y="298922"/>
                        <a:pt x="2350" y="331331"/>
                        <a:pt x="9525" y="362422"/>
                      </a:cubicBezTo>
                      <a:cubicBezTo>
                        <a:pt x="12099" y="373576"/>
                        <a:pt x="23455" y="380758"/>
                        <a:pt x="28575" y="390997"/>
                      </a:cubicBezTo>
                      <a:cubicBezTo>
                        <a:pt x="33065" y="399977"/>
                        <a:pt x="33224" y="410795"/>
                        <a:pt x="38100" y="419572"/>
                      </a:cubicBezTo>
                      <a:cubicBezTo>
                        <a:pt x="49219" y="439586"/>
                        <a:pt x="63500" y="457672"/>
                        <a:pt x="76200" y="476722"/>
                      </a:cubicBezTo>
                      <a:cubicBezTo>
                        <a:pt x="82550" y="486247"/>
                        <a:pt x="85725" y="498947"/>
                        <a:pt x="95250" y="505297"/>
                      </a:cubicBezTo>
                      <a:lnTo>
                        <a:pt x="152400" y="543397"/>
                      </a:lnTo>
                      <a:cubicBezTo>
                        <a:pt x="161925" y="549747"/>
                        <a:pt x="172880" y="554352"/>
                        <a:pt x="180975" y="562447"/>
                      </a:cubicBezTo>
                      <a:cubicBezTo>
                        <a:pt x="190500" y="571972"/>
                        <a:pt x="200784" y="580795"/>
                        <a:pt x="209550" y="591022"/>
                      </a:cubicBezTo>
                      <a:cubicBezTo>
                        <a:pt x="227156" y="611563"/>
                        <a:pt x="243065" y="641940"/>
                        <a:pt x="266700" y="657697"/>
                      </a:cubicBezTo>
                      <a:cubicBezTo>
                        <a:pt x="275054" y="663266"/>
                        <a:pt x="285750" y="664047"/>
                        <a:pt x="295275" y="667222"/>
                      </a:cubicBezTo>
                      <a:cubicBezTo>
                        <a:pt x="301625" y="676747"/>
                        <a:pt x="303100" y="693552"/>
                        <a:pt x="314325" y="695797"/>
                      </a:cubicBezTo>
                      <a:cubicBezTo>
                        <a:pt x="345648" y="702062"/>
                        <a:pt x="349437" y="650601"/>
                        <a:pt x="352425" y="638647"/>
                      </a:cubicBezTo>
                      <a:cubicBezTo>
                        <a:pt x="355600" y="584672"/>
                        <a:pt x="361950" y="530790"/>
                        <a:pt x="361950" y="476722"/>
                      </a:cubicBezTo>
                      <a:cubicBezTo>
                        <a:pt x="361950" y="460533"/>
                        <a:pt x="361005" y="442826"/>
                        <a:pt x="352425" y="429097"/>
                      </a:cubicBezTo>
                      <a:cubicBezTo>
                        <a:pt x="344011" y="415635"/>
                        <a:pt x="327025" y="410047"/>
                        <a:pt x="314325" y="400522"/>
                      </a:cubicBezTo>
                      <a:cubicBezTo>
                        <a:pt x="311150" y="390997"/>
                        <a:pt x="311900" y="379047"/>
                        <a:pt x="304800" y="371947"/>
                      </a:cubicBezTo>
                      <a:cubicBezTo>
                        <a:pt x="297700" y="364847"/>
                        <a:pt x="285965" y="364857"/>
                        <a:pt x="276225" y="362422"/>
                      </a:cubicBezTo>
                      <a:cubicBezTo>
                        <a:pt x="260519" y="358495"/>
                        <a:pt x="244306" y="356824"/>
                        <a:pt x="228600" y="352897"/>
                      </a:cubicBezTo>
                      <a:cubicBezTo>
                        <a:pt x="205060" y="347012"/>
                        <a:pt x="201612" y="313209"/>
                        <a:pt x="200025" y="29574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0" name="Forme libre : forme 419">
                  <a:extLst>
                    <a:ext uri="{FF2B5EF4-FFF2-40B4-BE49-F238E27FC236}">
                      <a16:creationId xmlns:a16="http://schemas.microsoft.com/office/drawing/2014/main" id="{7FE0FA46-DC3C-4361-92C1-BA3C475B3311}"/>
                    </a:ext>
                  </a:extLst>
                </p:cNvPr>
                <p:cNvSpPr/>
                <p:nvPr/>
              </p:nvSpPr>
              <p:spPr>
                <a:xfrm>
                  <a:off x="2983204" y="2036961"/>
                  <a:ext cx="1468713" cy="2016959"/>
                </a:xfrm>
                <a:custGeom>
                  <a:avLst/>
                  <a:gdLst>
                    <a:gd name="connsiteX0" fmla="*/ 1562100 w 1571625"/>
                    <a:gd name="connsiteY0" fmla="*/ 480948 h 2023998"/>
                    <a:gd name="connsiteX1" fmla="*/ 1524000 w 1571625"/>
                    <a:gd name="connsiteY1" fmla="*/ 404748 h 2023998"/>
                    <a:gd name="connsiteX2" fmla="*/ 1514475 w 1571625"/>
                    <a:gd name="connsiteY2" fmla="*/ 376173 h 2023998"/>
                    <a:gd name="connsiteX3" fmla="*/ 1447800 w 1571625"/>
                    <a:gd name="connsiteY3" fmla="*/ 290448 h 2023998"/>
                    <a:gd name="connsiteX4" fmla="*/ 1438275 w 1571625"/>
                    <a:gd name="connsiteY4" fmla="*/ 252348 h 2023998"/>
                    <a:gd name="connsiteX5" fmla="*/ 1400175 w 1571625"/>
                    <a:gd name="connsiteY5" fmla="*/ 233298 h 2023998"/>
                    <a:gd name="connsiteX6" fmla="*/ 1266825 w 1571625"/>
                    <a:gd name="connsiteY6" fmla="*/ 214248 h 2023998"/>
                    <a:gd name="connsiteX7" fmla="*/ 1209675 w 1571625"/>
                    <a:gd name="connsiteY7" fmla="*/ 195198 h 2023998"/>
                    <a:gd name="connsiteX8" fmla="*/ 1019175 w 1571625"/>
                    <a:gd name="connsiteY8" fmla="*/ 176148 h 2023998"/>
                    <a:gd name="connsiteX9" fmla="*/ 933450 w 1571625"/>
                    <a:gd name="connsiteY9" fmla="*/ 138048 h 2023998"/>
                    <a:gd name="connsiteX10" fmla="*/ 885825 w 1571625"/>
                    <a:gd name="connsiteY10" fmla="*/ 118998 h 2023998"/>
                    <a:gd name="connsiteX11" fmla="*/ 819150 w 1571625"/>
                    <a:gd name="connsiteY11" fmla="*/ 99948 h 2023998"/>
                    <a:gd name="connsiteX12" fmla="*/ 771525 w 1571625"/>
                    <a:gd name="connsiteY12" fmla="*/ 71373 h 2023998"/>
                    <a:gd name="connsiteX13" fmla="*/ 742950 w 1571625"/>
                    <a:gd name="connsiteY13" fmla="*/ 61848 h 2023998"/>
                    <a:gd name="connsiteX14" fmla="*/ 704850 w 1571625"/>
                    <a:gd name="connsiteY14" fmla="*/ 42798 h 2023998"/>
                    <a:gd name="connsiteX15" fmla="*/ 619125 w 1571625"/>
                    <a:gd name="connsiteY15" fmla="*/ 33273 h 2023998"/>
                    <a:gd name="connsiteX16" fmla="*/ 571500 w 1571625"/>
                    <a:gd name="connsiteY16" fmla="*/ 23748 h 2023998"/>
                    <a:gd name="connsiteX17" fmla="*/ 361950 w 1571625"/>
                    <a:gd name="connsiteY17" fmla="*/ 14223 h 2023998"/>
                    <a:gd name="connsiteX18" fmla="*/ 57150 w 1571625"/>
                    <a:gd name="connsiteY18" fmla="*/ 14223 h 2023998"/>
                    <a:gd name="connsiteX19" fmla="*/ 19050 w 1571625"/>
                    <a:gd name="connsiteY19" fmla="*/ 42798 h 2023998"/>
                    <a:gd name="connsiteX20" fmla="*/ 0 w 1571625"/>
                    <a:gd name="connsiteY20" fmla="*/ 109473 h 2023998"/>
                    <a:gd name="connsiteX21" fmla="*/ 9525 w 1571625"/>
                    <a:gd name="connsiteY21" fmla="*/ 223773 h 2023998"/>
                    <a:gd name="connsiteX22" fmla="*/ 19050 w 1571625"/>
                    <a:gd name="connsiteY22" fmla="*/ 252348 h 2023998"/>
                    <a:gd name="connsiteX23" fmla="*/ 47625 w 1571625"/>
                    <a:gd name="connsiteY23" fmla="*/ 290448 h 2023998"/>
                    <a:gd name="connsiteX24" fmla="*/ 66675 w 1571625"/>
                    <a:gd name="connsiteY24" fmla="*/ 328548 h 2023998"/>
                    <a:gd name="connsiteX25" fmla="*/ 76200 w 1571625"/>
                    <a:gd name="connsiteY25" fmla="*/ 357123 h 2023998"/>
                    <a:gd name="connsiteX26" fmla="*/ 114300 w 1571625"/>
                    <a:gd name="connsiteY26" fmla="*/ 395223 h 2023998"/>
                    <a:gd name="connsiteX27" fmla="*/ 142875 w 1571625"/>
                    <a:gd name="connsiteY27" fmla="*/ 452373 h 2023998"/>
                    <a:gd name="connsiteX28" fmla="*/ 152400 w 1571625"/>
                    <a:gd name="connsiteY28" fmla="*/ 480948 h 2023998"/>
                    <a:gd name="connsiteX29" fmla="*/ 161925 w 1571625"/>
                    <a:gd name="connsiteY29" fmla="*/ 623823 h 2023998"/>
                    <a:gd name="connsiteX30" fmla="*/ 209550 w 1571625"/>
                    <a:gd name="connsiteY30" fmla="*/ 728598 h 2023998"/>
                    <a:gd name="connsiteX31" fmla="*/ 228600 w 1571625"/>
                    <a:gd name="connsiteY31" fmla="*/ 795273 h 2023998"/>
                    <a:gd name="connsiteX32" fmla="*/ 238125 w 1571625"/>
                    <a:gd name="connsiteY32" fmla="*/ 833373 h 2023998"/>
                    <a:gd name="connsiteX33" fmla="*/ 257175 w 1571625"/>
                    <a:gd name="connsiteY33" fmla="*/ 871473 h 2023998"/>
                    <a:gd name="connsiteX34" fmla="*/ 276225 w 1571625"/>
                    <a:gd name="connsiteY34" fmla="*/ 928623 h 2023998"/>
                    <a:gd name="connsiteX35" fmla="*/ 295275 w 1571625"/>
                    <a:gd name="connsiteY35" fmla="*/ 966723 h 2023998"/>
                    <a:gd name="connsiteX36" fmla="*/ 304800 w 1571625"/>
                    <a:gd name="connsiteY36" fmla="*/ 1004823 h 2023998"/>
                    <a:gd name="connsiteX37" fmla="*/ 314325 w 1571625"/>
                    <a:gd name="connsiteY37" fmla="*/ 1033398 h 2023998"/>
                    <a:gd name="connsiteX38" fmla="*/ 333375 w 1571625"/>
                    <a:gd name="connsiteY38" fmla="*/ 1242948 h 2023998"/>
                    <a:gd name="connsiteX39" fmla="*/ 381000 w 1571625"/>
                    <a:gd name="connsiteY39" fmla="*/ 1376298 h 2023998"/>
                    <a:gd name="connsiteX40" fmla="*/ 409575 w 1571625"/>
                    <a:gd name="connsiteY40" fmla="*/ 1471548 h 2023998"/>
                    <a:gd name="connsiteX41" fmla="*/ 428625 w 1571625"/>
                    <a:gd name="connsiteY41" fmla="*/ 1509648 h 2023998"/>
                    <a:gd name="connsiteX42" fmla="*/ 466725 w 1571625"/>
                    <a:gd name="connsiteY42" fmla="*/ 1547748 h 2023998"/>
                    <a:gd name="connsiteX43" fmla="*/ 495300 w 1571625"/>
                    <a:gd name="connsiteY43" fmla="*/ 1595373 h 2023998"/>
                    <a:gd name="connsiteX44" fmla="*/ 523875 w 1571625"/>
                    <a:gd name="connsiteY44" fmla="*/ 1623948 h 2023998"/>
                    <a:gd name="connsiteX45" fmla="*/ 542925 w 1571625"/>
                    <a:gd name="connsiteY45" fmla="*/ 1652523 h 2023998"/>
                    <a:gd name="connsiteX46" fmla="*/ 619125 w 1571625"/>
                    <a:gd name="connsiteY46" fmla="*/ 1719198 h 2023998"/>
                    <a:gd name="connsiteX47" fmla="*/ 666750 w 1571625"/>
                    <a:gd name="connsiteY47" fmla="*/ 1776348 h 2023998"/>
                    <a:gd name="connsiteX48" fmla="*/ 714375 w 1571625"/>
                    <a:gd name="connsiteY48" fmla="*/ 1814448 h 2023998"/>
                    <a:gd name="connsiteX49" fmla="*/ 752475 w 1571625"/>
                    <a:gd name="connsiteY49" fmla="*/ 1871598 h 2023998"/>
                    <a:gd name="connsiteX50" fmla="*/ 771525 w 1571625"/>
                    <a:gd name="connsiteY50" fmla="*/ 1900173 h 2023998"/>
                    <a:gd name="connsiteX51" fmla="*/ 800100 w 1571625"/>
                    <a:gd name="connsiteY51" fmla="*/ 1976373 h 2023998"/>
                    <a:gd name="connsiteX52" fmla="*/ 857250 w 1571625"/>
                    <a:gd name="connsiteY52" fmla="*/ 2023998 h 2023998"/>
                    <a:gd name="connsiteX53" fmla="*/ 904875 w 1571625"/>
                    <a:gd name="connsiteY53" fmla="*/ 2014473 h 2023998"/>
                    <a:gd name="connsiteX54" fmla="*/ 923925 w 1571625"/>
                    <a:gd name="connsiteY54" fmla="*/ 1985898 h 2023998"/>
                    <a:gd name="connsiteX55" fmla="*/ 952500 w 1571625"/>
                    <a:gd name="connsiteY55" fmla="*/ 1957323 h 2023998"/>
                    <a:gd name="connsiteX56" fmla="*/ 971550 w 1571625"/>
                    <a:gd name="connsiteY56" fmla="*/ 1909698 h 2023998"/>
                    <a:gd name="connsiteX57" fmla="*/ 990600 w 1571625"/>
                    <a:gd name="connsiteY57" fmla="*/ 1881123 h 2023998"/>
                    <a:gd name="connsiteX58" fmla="*/ 1000125 w 1571625"/>
                    <a:gd name="connsiteY58" fmla="*/ 1852548 h 2023998"/>
                    <a:gd name="connsiteX59" fmla="*/ 1028700 w 1571625"/>
                    <a:gd name="connsiteY59" fmla="*/ 1804923 h 2023998"/>
                    <a:gd name="connsiteX60" fmla="*/ 1047750 w 1571625"/>
                    <a:gd name="connsiteY60" fmla="*/ 1766823 h 2023998"/>
                    <a:gd name="connsiteX61" fmla="*/ 1057275 w 1571625"/>
                    <a:gd name="connsiteY61" fmla="*/ 1738248 h 2023998"/>
                    <a:gd name="connsiteX62" fmla="*/ 1085850 w 1571625"/>
                    <a:gd name="connsiteY62" fmla="*/ 1690623 h 2023998"/>
                    <a:gd name="connsiteX63" fmla="*/ 1152525 w 1571625"/>
                    <a:gd name="connsiteY63" fmla="*/ 1604898 h 2023998"/>
                    <a:gd name="connsiteX64" fmla="*/ 1181100 w 1571625"/>
                    <a:gd name="connsiteY64" fmla="*/ 1566798 h 2023998"/>
                    <a:gd name="connsiteX65" fmla="*/ 1228725 w 1571625"/>
                    <a:gd name="connsiteY65" fmla="*/ 1490598 h 2023998"/>
                    <a:gd name="connsiteX66" fmla="*/ 1247775 w 1571625"/>
                    <a:gd name="connsiteY66" fmla="*/ 1433448 h 2023998"/>
                    <a:gd name="connsiteX67" fmla="*/ 1266825 w 1571625"/>
                    <a:gd name="connsiteY67" fmla="*/ 1309623 h 2023998"/>
                    <a:gd name="connsiteX68" fmla="*/ 1285875 w 1571625"/>
                    <a:gd name="connsiteY68" fmla="*/ 1233423 h 2023998"/>
                    <a:gd name="connsiteX69" fmla="*/ 1314450 w 1571625"/>
                    <a:gd name="connsiteY69" fmla="*/ 1214373 h 2023998"/>
                    <a:gd name="connsiteX70" fmla="*/ 1381125 w 1571625"/>
                    <a:gd name="connsiteY70" fmla="*/ 1157223 h 2023998"/>
                    <a:gd name="connsiteX71" fmla="*/ 1466850 w 1571625"/>
                    <a:gd name="connsiteY71" fmla="*/ 1109598 h 2023998"/>
                    <a:gd name="connsiteX72" fmla="*/ 1533525 w 1571625"/>
                    <a:gd name="connsiteY72" fmla="*/ 1014348 h 2023998"/>
                    <a:gd name="connsiteX73" fmla="*/ 1571625 w 1571625"/>
                    <a:gd name="connsiteY73" fmla="*/ 947673 h 2023998"/>
                    <a:gd name="connsiteX74" fmla="*/ 1552575 w 1571625"/>
                    <a:gd name="connsiteY74" fmla="*/ 861948 h 2023998"/>
                    <a:gd name="connsiteX75" fmla="*/ 1543050 w 1571625"/>
                    <a:gd name="connsiteY75" fmla="*/ 833373 h 2023998"/>
                    <a:gd name="connsiteX76" fmla="*/ 1514475 w 1571625"/>
                    <a:gd name="connsiteY76" fmla="*/ 814323 h 2023998"/>
                    <a:gd name="connsiteX77" fmla="*/ 1504950 w 1571625"/>
                    <a:gd name="connsiteY77" fmla="*/ 785748 h 2023998"/>
                    <a:gd name="connsiteX78" fmla="*/ 1476375 w 1571625"/>
                    <a:gd name="connsiteY78" fmla="*/ 747648 h 2023998"/>
                    <a:gd name="connsiteX79" fmla="*/ 1447800 w 1571625"/>
                    <a:gd name="connsiteY79" fmla="*/ 700023 h 2023998"/>
                    <a:gd name="connsiteX80" fmla="*/ 1457325 w 1571625"/>
                    <a:gd name="connsiteY80" fmla="*/ 642873 h 2023998"/>
                    <a:gd name="connsiteX81" fmla="*/ 1466850 w 1571625"/>
                    <a:gd name="connsiteY81" fmla="*/ 604773 h 2023998"/>
                    <a:gd name="connsiteX82" fmla="*/ 1495425 w 1571625"/>
                    <a:gd name="connsiteY82" fmla="*/ 595248 h 2023998"/>
                    <a:gd name="connsiteX83" fmla="*/ 1504950 w 1571625"/>
                    <a:gd name="connsiteY83" fmla="*/ 566673 h 2023998"/>
                    <a:gd name="connsiteX84" fmla="*/ 1533525 w 1571625"/>
                    <a:gd name="connsiteY84" fmla="*/ 538098 h 2023998"/>
                    <a:gd name="connsiteX85" fmla="*/ 1562100 w 1571625"/>
                    <a:gd name="connsiteY85" fmla="*/ 480948 h 2023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571625" h="2023998">
                      <a:moveTo>
                        <a:pt x="1562100" y="480948"/>
                      </a:moveTo>
                      <a:cubicBezTo>
                        <a:pt x="1560513" y="458723"/>
                        <a:pt x="1574127" y="467407"/>
                        <a:pt x="1524000" y="404748"/>
                      </a:cubicBezTo>
                      <a:cubicBezTo>
                        <a:pt x="1517728" y="396908"/>
                        <a:pt x="1519351" y="384950"/>
                        <a:pt x="1514475" y="376173"/>
                      </a:cubicBezTo>
                      <a:cubicBezTo>
                        <a:pt x="1485992" y="324904"/>
                        <a:pt x="1482510" y="325158"/>
                        <a:pt x="1447800" y="290448"/>
                      </a:cubicBezTo>
                      <a:cubicBezTo>
                        <a:pt x="1444625" y="277748"/>
                        <a:pt x="1446656" y="262405"/>
                        <a:pt x="1438275" y="252348"/>
                      </a:cubicBezTo>
                      <a:cubicBezTo>
                        <a:pt x="1429185" y="241440"/>
                        <a:pt x="1413470" y="238284"/>
                        <a:pt x="1400175" y="233298"/>
                      </a:cubicBezTo>
                      <a:cubicBezTo>
                        <a:pt x="1362508" y="219173"/>
                        <a:pt x="1298592" y="217425"/>
                        <a:pt x="1266825" y="214248"/>
                      </a:cubicBezTo>
                      <a:lnTo>
                        <a:pt x="1209675" y="195198"/>
                      </a:lnTo>
                      <a:cubicBezTo>
                        <a:pt x="1129806" y="168575"/>
                        <a:pt x="1191123" y="186263"/>
                        <a:pt x="1019175" y="176148"/>
                      </a:cubicBezTo>
                      <a:cubicBezTo>
                        <a:pt x="927512" y="157815"/>
                        <a:pt x="1012420" y="181920"/>
                        <a:pt x="933450" y="138048"/>
                      </a:cubicBezTo>
                      <a:cubicBezTo>
                        <a:pt x="918504" y="129745"/>
                        <a:pt x="902045" y="124405"/>
                        <a:pt x="885825" y="118998"/>
                      </a:cubicBezTo>
                      <a:cubicBezTo>
                        <a:pt x="867514" y="112894"/>
                        <a:pt x="837496" y="109121"/>
                        <a:pt x="819150" y="99948"/>
                      </a:cubicBezTo>
                      <a:cubicBezTo>
                        <a:pt x="802591" y="91669"/>
                        <a:pt x="788084" y="79652"/>
                        <a:pt x="771525" y="71373"/>
                      </a:cubicBezTo>
                      <a:cubicBezTo>
                        <a:pt x="762545" y="66883"/>
                        <a:pt x="752178" y="65803"/>
                        <a:pt x="742950" y="61848"/>
                      </a:cubicBezTo>
                      <a:cubicBezTo>
                        <a:pt x="729899" y="56255"/>
                        <a:pt x="718685" y="45991"/>
                        <a:pt x="704850" y="42798"/>
                      </a:cubicBezTo>
                      <a:cubicBezTo>
                        <a:pt x="676835" y="36333"/>
                        <a:pt x="647587" y="37339"/>
                        <a:pt x="619125" y="33273"/>
                      </a:cubicBezTo>
                      <a:cubicBezTo>
                        <a:pt x="603098" y="30983"/>
                        <a:pt x="587645" y="24944"/>
                        <a:pt x="571500" y="23748"/>
                      </a:cubicBezTo>
                      <a:cubicBezTo>
                        <a:pt x="501769" y="18583"/>
                        <a:pt x="431800" y="17398"/>
                        <a:pt x="361950" y="14223"/>
                      </a:cubicBezTo>
                      <a:cubicBezTo>
                        <a:pt x="242301" y="-733"/>
                        <a:pt x="215304" y="-8370"/>
                        <a:pt x="57150" y="14223"/>
                      </a:cubicBezTo>
                      <a:cubicBezTo>
                        <a:pt x="41435" y="16468"/>
                        <a:pt x="31750" y="33273"/>
                        <a:pt x="19050" y="42798"/>
                      </a:cubicBezTo>
                      <a:cubicBezTo>
                        <a:pt x="14558" y="56273"/>
                        <a:pt x="0" y="97513"/>
                        <a:pt x="0" y="109473"/>
                      </a:cubicBezTo>
                      <a:cubicBezTo>
                        <a:pt x="0" y="147705"/>
                        <a:pt x="4472" y="185876"/>
                        <a:pt x="9525" y="223773"/>
                      </a:cubicBezTo>
                      <a:cubicBezTo>
                        <a:pt x="10852" y="233725"/>
                        <a:pt x="14069" y="243631"/>
                        <a:pt x="19050" y="252348"/>
                      </a:cubicBezTo>
                      <a:cubicBezTo>
                        <a:pt x="26926" y="266131"/>
                        <a:pt x="39211" y="276986"/>
                        <a:pt x="47625" y="290448"/>
                      </a:cubicBezTo>
                      <a:cubicBezTo>
                        <a:pt x="55150" y="302489"/>
                        <a:pt x="61082" y="315497"/>
                        <a:pt x="66675" y="328548"/>
                      </a:cubicBezTo>
                      <a:cubicBezTo>
                        <a:pt x="70630" y="337776"/>
                        <a:pt x="70364" y="348953"/>
                        <a:pt x="76200" y="357123"/>
                      </a:cubicBezTo>
                      <a:cubicBezTo>
                        <a:pt x="86639" y="371738"/>
                        <a:pt x="101600" y="382523"/>
                        <a:pt x="114300" y="395223"/>
                      </a:cubicBezTo>
                      <a:cubicBezTo>
                        <a:pt x="138241" y="467047"/>
                        <a:pt x="105946" y="378515"/>
                        <a:pt x="142875" y="452373"/>
                      </a:cubicBezTo>
                      <a:cubicBezTo>
                        <a:pt x="147365" y="461353"/>
                        <a:pt x="149225" y="471423"/>
                        <a:pt x="152400" y="480948"/>
                      </a:cubicBezTo>
                      <a:cubicBezTo>
                        <a:pt x="155575" y="528573"/>
                        <a:pt x="155175" y="576572"/>
                        <a:pt x="161925" y="623823"/>
                      </a:cubicBezTo>
                      <a:cubicBezTo>
                        <a:pt x="168151" y="667406"/>
                        <a:pt x="187864" y="692455"/>
                        <a:pt x="209550" y="728598"/>
                      </a:cubicBezTo>
                      <a:cubicBezTo>
                        <a:pt x="239327" y="847705"/>
                        <a:pt x="201271" y="699620"/>
                        <a:pt x="228600" y="795273"/>
                      </a:cubicBezTo>
                      <a:cubicBezTo>
                        <a:pt x="232196" y="807860"/>
                        <a:pt x="233528" y="821116"/>
                        <a:pt x="238125" y="833373"/>
                      </a:cubicBezTo>
                      <a:cubicBezTo>
                        <a:pt x="243111" y="846668"/>
                        <a:pt x="251902" y="858290"/>
                        <a:pt x="257175" y="871473"/>
                      </a:cubicBezTo>
                      <a:cubicBezTo>
                        <a:pt x="264633" y="890117"/>
                        <a:pt x="268767" y="909979"/>
                        <a:pt x="276225" y="928623"/>
                      </a:cubicBezTo>
                      <a:cubicBezTo>
                        <a:pt x="281498" y="941806"/>
                        <a:pt x="290289" y="953428"/>
                        <a:pt x="295275" y="966723"/>
                      </a:cubicBezTo>
                      <a:cubicBezTo>
                        <a:pt x="299872" y="978980"/>
                        <a:pt x="301204" y="992236"/>
                        <a:pt x="304800" y="1004823"/>
                      </a:cubicBezTo>
                      <a:cubicBezTo>
                        <a:pt x="307558" y="1014477"/>
                        <a:pt x="311150" y="1023873"/>
                        <a:pt x="314325" y="1033398"/>
                      </a:cubicBezTo>
                      <a:cubicBezTo>
                        <a:pt x="315907" y="1057123"/>
                        <a:pt x="321539" y="1195602"/>
                        <a:pt x="333375" y="1242948"/>
                      </a:cubicBezTo>
                      <a:cubicBezTo>
                        <a:pt x="360008" y="1349481"/>
                        <a:pt x="354935" y="1298103"/>
                        <a:pt x="381000" y="1376298"/>
                      </a:cubicBezTo>
                      <a:cubicBezTo>
                        <a:pt x="409068" y="1460502"/>
                        <a:pt x="365412" y="1361142"/>
                        <a:pt x="409575" y="1471548"/>
                      </a:cubicBezTo>
                      <a:cubicBezTo>
                        <a:pt x="414848" y="1484731"/>
                        <a:pt x="420106" y="1498289"/>
                        <a:pt x="428625" y="1509648"/>
                      </a:cubicBezTo>
                      <a:cubicBezTo>
                        <a:pt x="439401" y="1524016"/>
                        <a:pt x="455698" y="1533571"/>
                        <a:pt x="466725" y="1547748"/>
                      </a:cubicBezTo>
                      <a:cubicBezTo>
                        <a:pt x="478091" y="1562361"/>
                        <a:pt x="484192" y="1580562"/>
                        <a:pt x="495300" y="1595373"/>
                      </a:cubicBezTo>
                      <a:cubicBezTo>
                        <a:pt x="503382" y="1606149"/>
                        <a:pt x="515251" y="1613600"/>
                        <a:pt x="523875" y="1623948"/>
                      </a:cubicBezTo>
                      <a:cubicBezTo>
                        <a:pt x="531204" y="1632742"/>
                        <a:pt x="535387" y="1643908"/>
                        <a:pt x="542925" y="1652523"/>
                      </a:cubicBezTo>
                      <a:cubicBezTo>
                        <a:pt x="622830" y="1743843"/>
                        <a:pt x="559538" y="1669542"/>
                        <a:pt x="619125" y="1719198"/>
                      </a:cubicBezTo>
                      <a:cubicBezTo>
                        <a:pt x="712750" y="1797219"/>
                        <a:pt x="591825" y="1701423"/>
                        <a:pt x="666750" y="1776348"/>
                      </a:cubicBezTo>
                      <a:cubicBezTo>
                        <a:pt x="681125" y="1790723"/>
                        <a:pt x="700775" y="1799337"/>
                        <a:pt x="714375" y="1814448"/>
                      </a:cubicBezTo>
                      <a:cubicBezTo>
                        <a:pt x="729691" y="1831466"/>
                        <a:pt x="739775" y="1852548"/>
                        <a:pt x="752475" y="1871598"/>
                      </a:cubicBezTo>
                      <a:lnTo>
                        <a:pt x="771525" y="1900173"/>
                      </a:lnTo>
                      <a:cubicBezTo>
                        <a:pt x="779195" y="1930854"/>
                        <a:pt x="780943" y="1949553"/>
                        <a:pt x="800100" y="1976373"/>
                      </a:cubicBezTo>
                      <a:cubicBezTo>
                        <a:pt x="816768" y="1999708"/>
                        <a:pt x="834465" y="2008808"/>
                        <a:pt x="857250" y="2023998"/>
                      </a:cubicBezTo>
                      <a:cubicBezTo>
                        <a:pt x="873125" y="2020823"/>
                        <a:pt x="890819" y="2022505"/>
                        <a:pt x="904875" y="2014473"/>
                      </a:cubicBezTo>
                      <a:cubicBezTo>
                        <a:pt x="914814" y="2008793"/>
                        <a:pt x="916596" y="1994692"/>
                        <a:pt x="923925" y="1985898"/>
                      </a:cubicBezTo>
                      <a:cubicBezTo>
                        <a:pt x="932549" y="1975550"/>
                        <a:pt x="942975" y="1966848"/>
                        <a:pt x="952500" y="1957323"/>
                      </a:cubicBezTo>
                      <a:cubicBezTo>
                        <a:pt x="958850" y="1941448"/>
                        <a:pt x="963904" y="1924991"/>
                        <a:pt x="971550" y="1909698"/>
                      </a:cubicBezTo>
                      <a:cubicBezTo>
                        <a:pt x="976670" y="1899459"/>
                        <a:pt x="985480" y="1891362"/>
                        <a:pt x="990600" y="1881123"/>
                      </a:cubicBezTo>
                      <a:cubicBezTo>
                        <a:pt x="995090" y="1872143"/>
                        <a:pt x="995635" y="1861528"/>
                        <a:pt x="1000125" y="1852548"/>
                      </a:cubicBezTo>
                      <a:cubicBezTo>
                        <a:pt x="1008404" y="1835989"/>
                        <a:pt x="1019709" y="1821107"/>
                        <a:pt x="1028700" y="1804923"/>
                      </a:cubicBezTo>
                      <a:cubicBezTo>
                        <a:pt x="1035596" y="1792511"/>
                        <a:pt x="1042157" y="1779874"/>
                        <a:pt x="1047750" y="1766823"/>
                      </a:cubicBezTo>
                      <a:cubicBezTo>
                        <a:pt x="1051705" y="1757595"/>
                        <a:pt x="1052785" y="1747228"/>
                        <a:pt x="1057275" y="1738248"/>
                      </a:cubicBezTo>
                      <a:cubicBezTo>
                        <a:pt x="1065554" y="1721689"/>
                        <a:pt x="1075089" y="1705688"/>
                        <a:pt x="1085850" y="1690623"/>
                      </a:cubicBezTo>
                      <a:cubicBezTo>
                        <a:pt x="1106891" y="1661165"/>
                        <a:pt x="1130453" y="1633591"/>
                        <a:pt x="1152525" y="1604898"/>
                      </a:cubicBezTo>
                      <a:cubicBezTo>
                        <a:pt x="1162204" y="1592315"/>
                        <a:pt x="1181100" y="1566798"/>
                        <a:pt x="1181100" y="1566798"/>
                      </a:cubicBezTo>
                      <a:cubicBezTo>
                        <a:pt x="1208011" y="1486066"/>
                        <a:pt x="1162167" y="1612621"/>
                        <a:pt x="1228725" y="1490598"/>
                      </a:cubicBezTo>
                      <a:cubicBezTo>
                        <a:pt x="1238341" y="1472969"/>
                        <a:pt x="1247775" y="1433448"/>
                        <a:pt x="1247775" y="1433448"/>
                      </a:cubicBezTo>
                      <a:cubicBezTo>
                        <a:pt x="1264861" y="1262588"/>
                        <a:pt x="1245145" y="1389117"/>
                        <a:pt x="1266825" y="1309623"/>
                      </a:cubicBezTo>
                      <a:cubicBezTo>
                        <a:pt x="1273714" y="1284364"/>
                        <a:pt x="1264090" y="1247946"/>
                        <a:pt x="1285875" y="1233423"/>
                      </a:cubicBezTo>
                      <a:cubicBezTo>
                        <a:pt x="1295400" y="1227073"/>
                        <a:pt x="1305656" y="1221702"/>
                        <a:pt x="1314450" y="1214373"/>
                      </a:cubicBezTo>
                      <a:cubicBezTo>
                        <a:pt x="1351301" y="1183664"/>
                        <a:pt x="1335725" y="1183166"/>
                        <a:pt x="1381125" y="1157223"/>
                      </a:cubicBezTo>
                      <a:cubicBezTo>
                        <a:pt x="1422003" y="1133864"/>
                        <a:pt x="1422821" y="1168303"/>
                        <a:pt x="1466850" y="1109598"/>
                      </a:cubicBezTo>
                      <a:cubicBezTo>
                        <a:pt x="1484770" y="1085705"/>
                        <a:pt x="1521799" y="1037801"/>
                        <a:pt x="1533525" y="1014348"/>
                      </a:cubicBezTo>
                      <a:cubicBezTo>
                        <a:pt x="1557695" y="966009"/>
                        <a:pt x="1544699" y="988062"/>
                        <a:pt x="1571625" y="947673"/>
                      </a:cubicBezTo>
                      <a:cubicBezTo>
                        <a:pt x="1565275" y="919098"/>
                        <a:pt x="1559675" y="890346"/>
                        <a:pt x="1552575" y="861948"/>
                      </a:cubicBezTo>
                      <a:cubicBezTo>
                        <a:pt x="1550140" y="852208"/>
                        <a:pt x="1549322" y="841213"/>
                        <a:pt x="1543050" y="833373"/>
                      </a:cubicBezTo>
                      <a:cubicBezTo>
                        <a:pt x="1535899" y="824434"/>
                        <a:pt x="1524000" y="820673"/>
                        <a:pt x="1514475" y="814323"/>
                      </a:cubicBezTo>
                      <a:cubicBezTo>
                        <a:pt x="1511300" y="804798"/>
                        <a:pt x="1509931" y="794465"/>
                        <a:pt x="1504950" y="785748"/>
                      </a:cubicBezTo>
                      <a:cubicBezTo>
                        <a:pt x="1497074" y="771965"/>
                        <a:pt x="1485181" y="760857"/>
                        <a:pt x="1476375" y="747648"/>
                      </a:cubicBezTo>
                      <a:cubicBezTo>
                        <a:pt x="1466106" y="732244"/>
                        <a:pt x="1457325" y="715898"/>
                        <a:pt x="1447800" y="700023"/>
                      </a:cubicBezTo>
                      <a:cubicBezTo>
                        <a:pt x="1450975" y="680973"/>
                        <a:pt x="1453537" y="661811"/>
                        <a:pt x="1457325" y="642873"/>
                      </a:cubicBezTo>
                      <a:cubicBezTo>
                        <a:pt x="1459892" y="630036"/>
                        <a:pt x="1458672" y="614995"/>
                        <a:pt x="1466850" y="604773"/>
                      </a:cubicBezTo>
                      <a:cubicBezTo>
                        <a:pt x="1473122" y="596933"/>
                        <a:pt x="1485900" y="598423"/>
                        <a:pt x="1495425" y="595248"/>
                      </a:cubicBezTo>
                      <a:cubicBezTo>
                        <a:pt x="1498600" y="585723"/>
                        <a:pt x="1499381" y="575027"/>
                        <a:pt x="1504950" y="566673"/>
                      </a:cubicBezTo>
                      <a:cubicBezTo>
                        <a:pt x="1512422" y="555465"/>
                        <a:pt x="1528219" y="550479"/>
                        <a:pt x="1533525" y="538098"/>
                      </a:cubicBezTo>
                      <a:cubicBezTo>
                        <a:pt x="1538528" y="526425"/>
                        <a:pt x="1563687" y="503173"/>
                        <a:pt x="1562100" y="480948"/>
                      </a:cubicBezTo>
                      <a:close/>
                    </a:path>
                  </a:pathLst>
                </a:custGeom>
                <a:grpFill/>
                <a:ln w="7938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dirty="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1" name="Forme libre : forme 420">
                  <a:extLst>
                    <a:ext uri="{FF2B5EF4-FFF2-40B4-BE49-F238E27FC236}">
                      <a16:creationId xmlns:a16="http://schemas.microsoft.com/office/drawing/2014/main" id="{29CD3761-70EB-4A11-8787-C02058C74882}"/>
                    </a:ext>
                  </a:extLst>
                </p:cNvPr>
                <p:cNvSpPr/>
                <p:nvPr/>
              </p:nvSpPr>
              <p:spPr>
                <a:xfrm>
                  <a:off x="3202618" y="1464611"/>
                  <a:ext cx="2088316" cy="1006499"/>
                </a:xfrm>
                <a:custGeom>
                  <a:avLst/>
                  <a:gdLst>
                    <a:gd name="connsiteX0" fmla="*/ 171450 w 2000331"/>
                    <a:gd name="connsiteY0" fmla="*/ 45 h 962070"/>
                    <a:gd name="connsiteX1" fmla="*/ 104775 w 2000331"/>
                    <a:gd name="connsiteY1" fmla="*/ 104820 h 962070"/>
                    <a:gd name="connsiteX2" fmla="*/ 47625 w 2000331"/>
                    <a:gd name="connsiteY2" fmla="*/ 181020 h 962070"/>
                    <a:gd name="connsiteX3" fmla="*/ 38100 w 2000331"/>
                    <a:gd name="connsiteY3" fmla="*/ 219120 h 962070"/>
                    <a:gd name="connsiteX4" fmla="*/ 28575 w 2000331"/>
                    <a:gd name="connsiteY4" fmla="*/ 276270 h 962070"/>
                    <a:gd name="connsiteX5" fmla="*/ 19050 w 2000331"/>
                    <a:gd name="connsiteY5" fmla="*/ 304845 h 962070"/>
                    <a:gd name="connsiteX6" fmla="*/ 0 w 2000331"/>
                    <a:gd name="connsiteY6" fmla="*/ 400095 h 962070"/>
                    <a:gd name="connsiteX7" fmla="*/ 9525 w 2000331"/>
                    <a:gd name="connsiteY7" fmla="*/ 504870 h 962070"/>
                    <a:gd name="connsiteX8" fmla="*/ 85725 w 2000331"/>
                    <a:gd name="connsiteY8" fmla="*/ 533445 h 962070"/>
                    <a:gd name="connsiteX9" fmla="*/ 123825 w 2000331"/>
                    <a:gd name="connsiteY9" fmla="*/ 552495 h 962070"/>
                    <a:gd name="connsiteX10" fmla="*/ 219075 w 2000331"/>
                    <a:gd name="connsiteY10" fmla="*/ 562020 h 962070"/>
                    <a:gd name="connsiteX11" fmla="*/ 276225 w 2000331"/>
                    <a:gd name="connsiteY11" fmla="*/ 571545 h 962070"/>
                    <a:gd name="connsiteX12" fmla="*/ 352425 w 2000331"/>
                    <a:gd name="connsiteY12" fmla="*/ 590595 h 962070"/>
                    <a:gd name="connsiteX13" fmla="*/ 400050 w 2000331"/>
                    <a:gd name="connsiteY13" fmla="*/ 600120 h 962070"/>
                    <a:gd name="connsiteX14" fmla="*/ 438150 w 2000331"/>
                    <a:gd name="connsiteY14" fmla="*/ 619170 h 962070"/>
                    <a:gd name="connsiteX15" fmla="*/ 466725 w 2000331"/>
                    <a:gd name="connsiteY15" fmla="*/ 638220 h 962070"/>
                    <a:gd name="connsiteX16" fmla="*/ 523875 w 2000331"/>
                    <a:gd name="connsiteY16" fmla="*/ 647745 h 962070"/>
                    <a:gd name="connsiteX17" fmla="*/ 561975 w 2000331"/>
                    <a:gd name="connsiteY17" fmla="*/ 666795 h 962070"/>
                    <a:gd name="connsiteX18" fmla="*/ 638175 w 2000331"/>
                    <a:gd name="connsiteY18" fmla="*/ 685845 h 962070"/>
                    <a:gd name="connsiteX19" fmla="*/ 733425 w 2000331"/>
                    <a:gd name="connsiteY19" fmla="*/ 704895 h 962070"/>
                    <a:gd name="connsiteX20" fmla="*/ 819150 w 2000331"/>
                    <a:gd name="connsiteY20" fmla="*/ 733470 h 962070"/>
                    <a:gd name="connsiteX21" fmla="*/ 847725 w 2000331"/>
                    <a:gd name="connsiteY21" fmla="*/ 752520 h 962070"/>
                    <a:gd name="connsiteX22" fmla="*/ 895350 w 2000331"/>
                    <a:gd name="connsiteY22" fmla="*/ 762045 h 962070"/>
                    <a:gd name="connsiteX23" fmla="*/ 952500 w 2000331"/>
                    <a:gd name="connsiteY23" fmla="*/ 781095 h 962070"/>
                    <a:gd name="connsiteX24" fmla="*/ 1028700 w 2000331"/>
                    <a:gd name="connsiteY24" fmla="*/ 800145 h 962070"/>
                    <a:gd name="connsiteX25" fmla="*/ 1114425 w 2000331"/>
                    <a:gd name="connsiteY25" fmla="*/ 876345 h 962070"/>
                    <a:gd name="connsiteX26" fmla="*/ 1152525 w 2000331"/>
                    <a:gd name="connsiteY26" fmla="*/ 904920 h 962070"/>
                    <a:gd name="connsiteX27" fmla="*/ 1181100 w 2000331"/>
                    <a:gd name="connsiteY27" fmla="*/ 933495 h 962070"/>
                    <a:gd name="connsiteX28" fmla="*/ 1257300 w 2000331"/>
                    <a:gd name="connsiteY28" fmla="*/ 962070 h 962070"/>
                    <a:gd name="connsiteX29" fmla="*/ 1343025 w 2000331"/>
                    <a:gd name="connsiteY29" fmla="*/ 952545 h 962070"/>
                    <a:gd name="connsiteX30" fmla="*/ 1381125 w 2000331"/>
                    <a:gd name="connsiteY30" fmla="*/ 885870 h 962070"/>
                    <a:gd name="connsiteX31" fmla="*/ 1419225 w 2000331"/>
                    <a:gd name="connsiteY31" fmla="*/ 876345 h 962070"/>
                    <a:gd name="connsiteX32" fmla="*/ 1457325 w 2000331"/>
                    <a:gd name="connsiteY32" fmla="*/ 847770 h 962070"/>
                    <a:gd name="connsiteX33" fmla="*/ 1571625 w 2000331"/>
                    <a:gd name="connsiteY33" fmla="*/ 885870 h 962070"/>
                    <a:gd name="connsiteX34" fmla="*/ 1819275 w 2000331"/>
                    <a:gd name="connsiteY34" fmla="*/ 876345 h 962070"/>
                    <a:gd name="connsiteX35" fmla="*/ 1847850 w 2000331"/>
                    <a:gd name="connsiteY35" fmla="*/ 857295 h 962070"/>
                    <a:gd name="connsiteX36" fmla="*/ 1876425 w 2000331"/>
                    <a:gd name="connsiteY36" fmla="*/ 847770 h 962070"/>
                    <a:gd name="connsiteX37" fmla="*/ 1885950 w 2000331"/>
                    <a:gd name="connsiteY37" fmla="*/ 819195 h 962070"/>
                    <a:gd name="connsiteX38" fmla="*/ 1924050 w 2000331"/>
                    <a:gd name="connsiteY38" fmla="*/ 733470 h 962070"/>
                    <a:gd name="connsiteX39" fmla="*/ 1933575 w 2000331"/>
                    <a:gd name="connsiteY39" fmla="*/ 704895 h 962070"/>
                    <a:gd name="connsiteX40" fmla="*/ 1952625 w 2000331"/>
                    <a:gd name="connsiteY40" fmla="*/ 666795 h 962070"/>
                    <a:gd name="connsiteX41" fmla="*/ 1981200 w 2000331"/>
                    <a:gd name="connsiteY41" fmla="*/ 609645 h 962070"/>
                    <a:gd name="connsiteX42" fmla="*/ 1990725 w 2000331"/>
                    <a:gd name="connsiteY42" fmla="*/ 571545 h 962070"/>
                    <a:gd name="connsiteX43" fmla="*/ 2000250 w 2000331"/>
                    <a:gd name="connsiteY43" fmla="*/ 542970 h 962070"/>
                    <a:gd name="connsiteX44" fmla="*/ 1990725 w 2000331"/>
                    <a:gd name="connsiteY44" fmla="*/ 476295 h 962070"/>
                    <a:gd name="connsiteX45" fmla="*/ 1895475 w 2000331"/>
                    <a:gd name="connsiteY45" fmla="*/ 390570 h 962070"/>
                    <a:gd name="connsiteX46" fmla="*/ 1866900 w 2000331"/>
                    <a:gd name="connsiteY46" fmla="*/ 381045 h 962070"/>
                    <a:gd name="connsiteX47" fmla="*/ 1762125 w 2000331"/>
                    <a:gd name="connsiteY47" fmla="*/ 352470 h 962070"/>
                    <a:gd name="connsiteX48" fmla="*/ 1666875 w 2000331"/>
                    <a:gd name="connsiteY48" fmla="*/ 314370 h 962070"/>
                    <a:gd name="connsiteX49" fmla="*/ 1628775 w 2000331"/>
                    <a:gd name="connsiteY49" fmla="*/ 295320 h 962070"/>
                    <a:gd name="connsiteX50" fmla="*/ 1571625 w 2000331"/>
                    <a:gd name="connsiteY50" fmla="*/ 276270 h 962070"/>
                    <a:gd name="connsiteX51" fmla="*/ 1495425 w 2000331"/>
                    <a:gd name="connsiteY51" fmla="*/ 247695 h 962070"/>
                    <a:gd name="connsiteX52" fmla="*/ 1447800 w 2000331"/>
                    <a:gd name="connsiteY52" fmla="*/ 238170 h 962070"/>
                    <a:gd name="connsiteX53" fmla="*/ 1409700 w 2000331"/>
                    <a:gd name="connsiteY53" fmla="*/ 228645 h 962070"/>
                    <a:gd name="connsiteX54" fmla="*/ 1285875 w 2000331"/>
                    <a:gd name="connsiteY54" fmla="*/ 219120 h 962070"/>
                    <a:gd name="connsiteX55" fmla="*/ 1228725 w 2000331"/>
                    <a:gd name="connsiteY55" fmla="*/ 209595 h 962070"/>
                    <a:gd name="connsiteX56" fmla="*/ 1171575 w 2000331"/>
                    <a:gd name="connsiteY56" fmla="*/ 181020 h 962070"/>
                    <a:gd name="connsiteX57" fmla="*/ 1085850 w 2000331"/>
                    <a:gd name="connsiteY57" fmla="*/ 171495 h 962070"/>
                    <a:gd name="connsiteX58" fmla="*/ 1028700 w 2000331"/>
                    <a:gd name="connsiteY58" fmla="*/ 152445 h 962070"/>
                    <a:gd name="connsiteX59" fmla="*/ 952500 w 2000331"/>
                    <a:gd name="connsiteY59" fmla="*/ 133395 h 962070"/>
                    <a:gd name="connsiteX60" fmla="*/ 866775 w 2000331"/>
                    <a:gd name="connsiteY60" fmla="*/ 104820 h 962070"/>
                    <a:gd name="connsiteX61" fmla="*/ 771525 w 2000331"/>
                    <a:gd name="connsiteY61" fmla="*/ 133395 h 962070"/>
                    <a:gd name="connsiteX62" fmla="*/ 714375 w 2000331"/>
                    <a:gd name="connsiteY62" fmla="*/ 152445 h 962070"/>
                    <a:gd name="connsiteX63" fmla="*/ 685800 w 2000331"/>
                    <a:gd name="connsiteY63" fmla="*/ 171495 h 962070"/>
                    <a:gd name="connsiteX64" fmla="*/ 590550 w 2000331"/>
                    <a:gd name="connsiteY64" fmla="*/ 190545 h 962070"/>
                    <a:gd name="connsiteX65" fmla="*/ 428625 w 2000331"/>
                    <a:gd name="connsiteY65" fmla="*/ 181020 h 962070"/>
                    <a:gd name="connsiteX66" fmla="*/ 390525 w 2000331"/>
                    <a:gd name="connsiteY66" fmla="*/ 171495 h 962070"/>
                    <a:gd name="connsiteX67" fmla="*/ 333375 w 2000331"/>
                    <a:gd name="connsiteY67" fmla="*/ 161970 h 962070"/>
                    <a:gd name="connsiteX68" fmla="*/ 285750 w 2000331"/>
                    <a:gd name="connsiteY68" fmla="*/ 152445 h 962070"/>
                    <a:gd name="connsiteX69" fmla="*/ 228600 w 2000331"/>
                    <a:gd name="connsiteY69" fmla="*/ 95295 h 962070"/>
                    <a:gd name="connsiteX70" fmla="*/ 171450 w 2000331"/>
                    <a:gd name="connsiteY70" fmla="*/ 45 h 96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2000331" h="962070">
                      <a:moveTo>
                        <a:pt x="171450" y="45"/>
                      </a:moveTo>
                      <a:cubicBezTo>
                        <a:pt x="150813" y="1632"/>
                        <a:pt x="124123" y="80635"/>
                        <a:pt x="104775" y="104820"/>
                      </a:cubicBezTo>
                      <a:cubicBezTo>
                        <a:pt x="59524" y="161384"/>
                        <a:pt x="77952" y="135529"/>
                        <a:pt x="47625" y="181020"/>
                      </a:cubicBezTo>
                      <a:cubicBezTo>
                        <a:pt x="44450" y="193720"/>
                        <a:pt x="40667" y="206283"/>
                        <a:pt x="38100" y="219120"/>
                      </a:cubicBezTo>
                      <a:cubicBezTo>
                        <a:pt x="34312" y="238058"/>
                        <a:pt x="32765" y="257417"/>
                        <a:pt x="28575" y="276270"/>
                      </a:cubicBezTo>
                      <a:cubicBezTo>
                        <a:pt x="26397" y="286071"/>
                        <a:pt x="21808" y="295191"/>
                        <a:pt x="19050" y="304845"/>
                      </a:cubicBezTo>
                      <a:cubicBezTo>
                        <a:pt x="7683" y="344630"/>
                        <a:pt x="7485" y="355187"/>
                        <a:pt x="0" y="400095"/>
                      </a:cubicBezTo>
                      <a:cubicBezTo>
                        <a:pt x="3175" y="435020"/>
                        <a:pt x="-3064" y="472138"/>
                        <a:pt x="9525" y="504870"/>
                      </a:cubicBezTo>
                      <a:cubicBezTo>
                        <a:pt x="15484" y="520364"/>
                        <a:pt x="74277" y="529152"/>
                        <a:pt x="85725" y="533445"/>
                      </a:cubicBezTo>
                      <a:cubicBezTo>
                        <a:pt x="99020" y="538431"/>
                        <a:pt x="109941" y="549520"/>
                        <a:pt x="123825" y="552495"/>
                      </a:cubicBezTo>
                      <a:cubicBezTo>
                        <a:pt x="155025" y="559181"/>
                        <a:pt x="187413" y="558062"/>
                        <a:pt x="219075" y="562020"/>
                      </a:cubicBezTo>
                      <a:cubicBezTo>
                        <a:pt x="238239" y="564415"/>
                        <a:pt x="257341" y="567498"/>
                        <a:pt x="276225" y="571545"/>
                      </a:cubicBezTo>
                      <a:cubicBezTo>
                        <a:pt x="301826" y="577031"/>
                        <a:pt x="326752" y="585460"/>
                        <a:pt x="352425" y="590595"/>
                      </a:cubicBezTo>
                      <a:lnTo>
                        <a:pt x="400050" y="600120"/>
                      </a:lnTo>
                      <a:cubicBezTo>
                        <a:pt x="412750" y="606470"/>
                        <a:pt x="425822" y="612125"/>
                        <a:pt x="438150" y="619170"/>
                      </a:cubicBezTo>
                      <a:cubicBezTo>
                        <a:pt x="448089" y="624850"/>
                        <a:pt x="455865" y="634600"/>
                        <a:pt x="466725" y="638220"/>
                      </a:cubicBezTo>
                      <a:cubicBezTo>
                        <a:pt x="485047" y="644327"/>
                        <a:pt x="504825" y="644570"/>
                        <a:pt x="523875" y="647745"/>
                      </a:cubicBezTo>
                      <a:cubicBezTo>
                        <a:pt x="536575" y="654095"/>
                        <a:pt x="548924" y="661202"/>
                        <a:pt x="561975" y="666795"/>
                      </a:cubicBezTo>
                      <a:cubicBezTo>
                        <a:pt x="592457" y="679859"/>
                        <a:pt x="602395" y="676900"/>
                        <a:pt x="638175" y="685845"/>
                      </a:cubicBezTo>
                      <a:cubicBezTo>
                        <a:pt x="726839" y="708011"/>
                        <a:pt x="570072" y="681559"/>
                        <a:pt x="733425" y="704895"/>
                      </a:cubicBezTo>
                      <a:cubicBezTo>
                        <a:pt x="861579" y="768972"/>
                        <a:pt x="671434" y="678077"/>
                        <a:pt x="819150" y="733470"/>
                      </a:cubicBezTo>
                      <a:cubicBezTo>
                        <a:pt x="829869" y="737490"/>
                        <a:pt x="837006" y="748500"/>
                        <a:pt x="847725" y="752520"/>
                      </a:cubicBezTo>
                      <a:cubicBezTo>
                        <a:pt x="862884" y="758204"/>
                        <a:pt x="879731" y="757785"/>
                        <a:pt x="895350" y="762045"/>
                      </a:cubicBezTo>
                      <a:cubicBezTo>
                        <a:pt x="914723" y="767329"/>
                        <a:pt x="932809" y="777157"/>
                        <a:pt x="952500" y="781095"/>
                      </a:cubicBezTo>
                      <a:cubicBezTo>
                        <a:pt x="965695" y="783734"/>
                        <a:pt x="1012225" y="790992"/>
                        <a:pt x="1028700" y="800145"/>
                      </a:cubicBezTo>
                      <a:cubicBezTo>
                        <a:pt x="1127237" y="854888"/>
                        <a:pt x="1052575" y="814495"/>
                        <a:pt x="1114425" y="876345"/>
                      </a:cubicBezTo>
                      <a:cubicBezTo>
                        <a:pt x="1125650" y="887570"/>
                        <a:pt x="1140472" y="894589"/>
                        <a:pt x="1152525" y="904920"/>
                      </a:cubicBezTo>
                      <a:cubicBezTo>
                        <a:pt x="1162752" y="913686"/>
                        <a:pt x="1170139" y="925665"/>
                        <a:pt x="1181100" y="933495"/>
                      </a:cubicBezTo>
                      <a:cubicBezTo>
                        <a:pt x="1207920" y="952652"/>
                        <a:pt x="1226619" y="954400"/>
                        <a:pt x="1257300" y="962070"/>
                      </a:cubicBezTo>
                      <a:cubicBezTo>
                        <a:pt x="1285875" y="958895"/>
                        <a:pt x="1316005" y="962370"/>
                        <a:pt x="1343025" y="952545"/>
                      </a:cubicBezTo>
                      <a:cubicBezTo>
                        <a:pt x="1353208" y="948842"/>
                        <a:pt x="1377723" y="888705"/>
                        <a:pt x="1381125" y="885870"/>
                      </a:cubicBezTo>
                      <a:cubicBezTo>
                        <a:pt x="1391182" y="877489"/>
                        <a:pt x="1406525" y="879520"/>
                        <a:pt x="1419225" y="876345"/>
                      </a:cubicBezTo>
                      <a:cubicBezTo>
                        <a:pt x="1431925" y="866820"/>
                        <a:pt x="1441505" y="849088"/>
                        <a:pt x="1457325" y="847770"/>
                      </a:cubicBezTo>
                      <a:cubicBezTo>
                        <a:pt x="1495886" y="844557"/>
                        <a:pt x="1537991" y="869053"/>
                        <a:pt x="1571625" y="885870"/>
                      </a:cubicBezTo>
                      <a:cubicBezTo>
                        <a:pt x="1654175" y="882695"/>
                        <a:pt x="1737102" y="884846"/>
                        <a:pt x="1819275" y="876345"/>
                      </a:cubicBezTo>
                      <a:cubicBezTo>
                        <a:pt x="1830662" y="875167"/>
                        <a:pt x="1837611" y="862415"/>
                        <a:pt x="1847850" y="857295"/>
                      </a:cubicBezTo>
                      <a:cubicBezTo>
                        <a:pt x="1856830" y="852805"/>
                        <a:pt x="1866900" y="850945"/>
                        <a:pt x="1876425" y="847770"/>
                      </a:cubicBezTo>
                      <a:cubicBezTo>
                        <a:pt x="1879600" y="838245"/>
                        <a:pt x="1881995" y="828423"/>
                        <a:pt x="1885950" y="819195"/>
                      </a:cubicBezTo>
                      <a:cubicBezTo>
                        <a:pt x="1929243" y="718178"/>
                        <a:pt x="1879742" y="851626"/>
                        <a:pt x="1924050" y="733470"/>
                      </a:cubicBezTo>
                      <a:cubicBezTo>
                        <a:pt x="1927575" y="724069"/>
                        <a:pt x="1929620" y="714123"/>
                        <a:pt x="1933575" y="704895"/>
                      </a:cubicBezTo>
                      <a:cubicBezTo>
                        <a:pt x="1939168" y="691844"/>
                        <a:pt x="1947032" y="679846"/>
                        <a:pt x="1952625" y="666795"/>
                      </a:cubicBezTo>
                      <a:cubicBezTo>
                        <a:pt x="1976286" y="611586"/>
                        <a:pt x="1944591" y="664559"/>
                        <a:pt x="1981200" y="609645"/>
                      </a:cubicBezTo>
                      <a:cubicBezTo>
                        <a:pt x="1984375" y="596945"/>
                        <a:pt x="1987129" y="584132"/>
                        <a:pt x="1990725" y="571545"/>
                      </a:cubicBezTo>
                      <a:cubicBezTo>
                        <a:pt x="1993483" y="561891"/>
                        <a:pt x="2000250" y="553010"/>
                        <a:pt x="2000250" y="542970"/>
                      </a:cubicBezTo>
                      <a:cubicBezTo>
                        <a:pt x="2000250" y="520519"/>
                        <a:pt x="2001864" y="495788"/>
                        <a:pt x="1990725" y="476295"/>
                      </a:cubicBezTo>
                      <a:cubicBezTo>
                        <a:pt x="1980852" y="459017"/>
                        <a:pt x="1926566" y="406115"/>
                        <a:pt x="1895475" y="390570"/>
                      </a:cubicBezTo>
                      <a:cubicBezTo>
                        <a:pt x="1886495" y="386080"/>
                        <a:pt x="1876586" y="383687"/>
                        <a:pt x="1866900" y="381045"/>
                      </a:cubicBezTo>
                      <a:cubicBezTo>
                        <a:pt x="1748732" y="348817"/>
                        <a:pt x="1827897" y="374394"/>
                        <a:pt x="1762125" y="352470"/>
                      </a:cubicBezTo>
                      <a:cubicBezTo>
                        <a:pt x="1690842" y="299008"/>
                        <a:pt x="1761257" y="342685"/>
                        <a:pt x="1666875" y="314370"/>
                      </a:cubicBezTo>
                      <a:cubicBezTo>
                        <a:pt x="1653275" y="310290"/>
                        <a:pt x="1641958" y="300593"/>
                        <a:pt x="1628775" y="295320"/>
                      </a:cubicBezTo>
                      <a:cubicBezTo>
                        <a:pt x="1610131" y="287862"/>
                        <a:pt x="1590269" y="283728"/>
                        <a:pt x="1571625" y="276270"/>
                      </a:cubicBezTo>
                      <a:cubicBezTo>
                        <a:pt x="1557058" y="270443"/>
                        <a:pt x="1515334" y="252672"/>
                        <a:pt x="1495425" y="247695"/>
                      </a:cubicBezTo>
                      <a:cubicBezTo>
                        <a:pt x="1479719" y="243768"/>
                        <a:pt x="1463604" y="241682"/>
                        <a:pt x="1447800" y="238170"/>
                      </a:cubicBezTo>
                      <a:cubicBezTo>
                        <a:pt x="1435021" y="235330"/>
                        <a:pt x="1422701" y="230175"/>
                        <a:pt x="1409700" y="228645"/>
                      </a:cubicBezTo>
                      <a:cubicBezTo>
                        <a:pt x="1368587" y="223808"/>
                        <a:pt x="1327150" y="222295"/>
                        <a:pt x="1285875" y="219120"/>
                      </a:cubicBezTo>
                      <a:cubicBezTo>
                        <a:pt x="1266825" y="215945"/>
                        <a:pt x="1247047" y="215702"/>
                        <a:pt x="1228725" y="209595"/>
                      </a:cubicBezTo>
                      <a:cubicBezTo>
                        <a:pt x="1162901" y="187654"/>
                        <a:pt x="1236353" y="191816"/>
                        <a:pt x="1171575" y="181020"/>
                      </a:cubicBezTo>
                      <a:cubicBezTo>
                        <a:pt x="1143215" y="176293"/>
                        <a:pt x="1114425" y="174670"/>
                        <a:pt x="1085850" y="171495"/>
                      </a:cubicBezTo>
                      <a:cubicBezTo>
                        <a:pt x="1066800" y="165145"/>
                        <a:pt x="1048008" y="157962"/>
                        <a:pt x="1028700" y="152445"/>
                      </a:cubicBezTo>
                      <a:cubicBezTo>
                        <a:pt x="1003526" y="145252"/>
                        <a:pt x="975918" y="145104"/>
                        <a:pt x="952500" y="133395"/>
                      </a:cubicBezTo>
                      <a:cubicBezTo>
                        <a:pt x="899920" y="107105"/>
                        <a:pt x="928323" y="117130"/>
                        <a:pt x="866775" y="104820"/>
                      </a:cubicBezTo>
                      <a:cubicBezTo>
                        <a:pt x="789200" y="120335"/>
                        <a:pt x="848105" y="105548"/>
                        <a:pt x="771525" y="133395"/>
                      </a:cubicBezTo>
                      <a:cubicBezTo>
                        <a:pt x="752654" y="140257"/>
                        <a:pt x="731083" y="141306"/>
                        <a:pt x="714375" y="152445"/>
                      </a:cubicBezTo>
                      <a:cubicBezTo>
                        <a:pt x="704850" y="158795"/>
                        <a:pt x="696741" y="168128"/>
                        <a:pt x="685800" y="171495"/>
                      </a:cubicBezTo>
                      <a:cubicBezTo>
                        <a:pt x="654853" y="181017"/>
                        <a:pt x="590550" y="190545"/>
                        <a:pt x="590550" y="190545"/>
                      </a:cubicBezTo>
                      <a:cubicBezTo>
                        <a:pt x="536575" y="187370"/>
                        <a:pt x="482450" y="186146"/>
                        <a:pt x="428625" y="181020"/>
                      </a:cubicBezTo>
                      <a:cubicBezTo>
                        <a:pt x="415593" y="179779"/>
                        <a:pt x="403362" y="174062"/>
                        <a:pt x="390525" y="171495"/>
                      </a:cubicBezTo>
                      <a:cubicBezTo>
                        <a:pt x="371587" y="167707"/>
                        <a:pt x="352376" y="165425"/>
                        <a:pt x="333375" y="161970"/>
                      </a:cubicBezTo>
                      <a:cubicBezTo>
                        <a:pt x="317447" y="159074"/>
                        <a:pt x="301625" y="155620"/>
                        <a:pt x="285750" y="152445"/>
                      </a:cubicBezTo>
                      <a:cubicBezTo>
                        <a:pt x="247161" y="126719"/>
                        <a:pt x="259613" y="139599"/>
                        <a:pt x="228600" y="95295"/>
                      </a:cubicBezTo>
                      <a:cubicBezTo>
                        <a:pt x="188739" y="38350"/>
                        <a:pt x="192087" y="-1542"/>
                        <a:pt x="171450" y="45"/>
                      </a:cubicBezTo>
                      <a:close/>
                    </a:path>
                  </a:pathLst>
                </a:custGeom>
                <a:pattFill prst="wdDnDiag">
                  <a:fgClr>
                    <a:srgbClr val="C00000"/>
                  </a:fgClr>
                  <a:bgClr>
                    <a:schemeClr val="accent4"/>
                  </a:bgClr>
                </a:patt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422" name="Forme libre : forme 421">
                  <a:extLst>
                    <a:ext uri="{FF2B5EF4-FFF2-40B4-BE49-F238E27FC236}">
                      <a16:creationId xmlns:a16="http://schemas.microsoft.com/office/drawing/2014/main" id="{B83C7237-F272-495A-A352-67F8E6347C6F}"/>
                    </a:ext>
                  </a:extLst>
                </p:cNvPr>
                <p:cNvSpPr/>
                <p:nvPr/>
              </p:nvSpPr>
              <p:spPr>
                <a:xfrm rot="868949">
                  <a:off x="4797426" y="1780746"/>
                  <a:ext cx="1547040" cy="2764749"/>
                </a:xfrm>
                <a:custGeom>
                  <a:avLst/>
                  <a:gdLst>
                    <a:gd name="connsiteX0" fmla="*/ 504825 w 2382536"/>
                    <a:gd name="connsiteY0" fmla="*/ 0 h 3133725"/>
                    <a:gd name="connsiteX1" fmla="*/ 457200 w 2382536"/>
                    <a:gd name="connsiteY1" fmla="*/ 19050 h 3133725"/>
                    <a:gd name="connsiteX2" fmla="*/ 447675 w 2382536"/>
                    <a:gd name="connsiteY2" fmla="*/ 47625 h 3133725"/>
                    <a:gd name="connsiteX3" fmla="*/ 409575 w 2382536"/>
                    <a:gd name="connsiteY3" fmla="*/ 104775 h 3133725"/>
                    <a:gd name="connsiteX4" fmla="*/ 400050 w 2382536"/>
                    <a:gd name="connsiteY4" fmla="*/ 133350 h 3133725"/>
                    <a:gd name="connsiteX5" fmla="*/ 361950 w 2382536"/>
                    <a:gd name="connsiteY5" fmla="*/ 171450 h 3133725"/>
                    <a:gd name="connsiteX6" fmla="*/ 342900 w 2382536"/>
                    <a:gd name="connsiteY6" fmla="*/ 200025 h 3133725"/>
                    <a:gd name="connsiteX7" fmla="*/ 342900 w 2382536"/>
                    <a:gd name="connsiteY7" fmla="*/ 352425 h 3133725"/>
                    <a:gd name="connsiteX8" fmla="*/ 361950 w 2382536"/>
                    <a:gd name="connsiteY8" fmla="*/ 381000 h 3133725"/>
                    <a:gd name="connsiteX9" fmla="*/ 381000 w 2382536"/>
                    <a:gd name="connsiteY9" fmla="*/ 438150 h 3133725"/>
                    <a:gd name="connsiteX10" fmla="*/ 381000 w 2382536"/>
                    <a:gd name="connsiteY10" fmla="*/ 714375 h 3133725"/>
                    <a:gd name="connsiteX11" fmla="*/ 361950 w 2382536"/>
                    <a:gd name="connsiteY11" fmla="*/ 771525 h 3133725"/>
                    <a:gd name="connsiteX12" fmla="*/ 381000 w 2382536"/>
                    <a:gd name="connsiteY12" fmla="*/ 828675 h 3133725"/>
                    <a:gd name="connsiteX13" fmla="*/ 409575 w 2382536"/>
                    <a:gd name="connsiteY13" fmla="*/ 866775 h 3133725"/>
                    <a:gd name="connsiteX14" fmla="*/ 419100 w 2382536"/>
                    <a:gd name="connsiteY14" fmla="*/ 1047750 h 3133725"/>
                    <a:gd name="connsiteX15" fmla="*/ 409575 w 2382536"/>
                    <a:gd name="connsiteY15" fmla="*/ 1304925 h 3133725"/>
                    <a:gd name="connsiteX16" fmla="*/ 400050 w 2382536"/>
                    <a:gd name="connsiteY16" fmla="*/ 1343025 h 3133725"/>
                    <a:gd name="connsiteX17" fmla="*/ 371475 w 2382536"/>
                    <a:gd name="connsiteY17" fmla="*/ 1371600 h 3133725"/>
                    <a:gd name="connsiteX18" fmla="*/ 314325 w 2382536"/>
                    <a:gd name="connsiteY18" fmla="*/ 1428750 h 3133725"/>
                    <a:gd name="connsiteX19" fmla="*/ 304800 w 2382536"/>
                    <a:gd name="connsiteY19" fmla="*/ 1466850 h 3133725"/>
                    <a:gd name="connsiteX20" fmla="*/ 285750 w 2382536"/>
                    <a:gd name="connsiteY20" fmla="*/ 1504950 h 3133725"/>
                    <a:gd name="connsiteX21" fmla="*/ 276225 w 2382536"/>
                    <a:gd name="connsiteY21" fmla="*/ 1571625 h 3133725"/>
                    <a:gd name="connsiteX22" fmla="*/ 266700 w 2382536"/>
                    <a:gd name="connsiteY22" fmla="*/ 1600200 h 3133725"/>
                    <a:gd name="connsiteX23" fmla="*/ 257175 w 2382536"/>
                    <a:gd name="connsiteY23" fmla="*/ 1685925 h 3133725"/>
                    <a:gd name="connsiteX24" fmla="*/ 247650 w 2382536"/>
                    <a:gd name="connsiteY24" fmla="*/ 1724025 h 3133725"/>
                    <a:gd name="connsiteX25" fmla="*/ 238125 w 2382536"/>
                    <a:gd name="connsiteY25" fmla="*/ 1771650 h 3133725"/>
                    <a:gd name="connsiteX26" fmla="*/ 228600 w 2382536"/>
                    <a:gd name="connsiteY26" fmla="*/ 2000250 h 3133725"/>
                    <a:gd name="connsiteX27" fmla="*/ 171450 w 2382536"/>
                    <a:gd name="connsiteY27" fmla="*/ 2314575 h 3133725"/>
                    <a:gd name="connsiteX28" fmla="*/ 114300 w 2382536"/>
                    <a:gd name="connsiteY28" fmla="*/ 2352675 h 3133725"/>
                    <a:gd name="connsiteX29" fmla="*/ 57150 w 2382536"/>
                    <a:gd name="connsiteY29" fmla="*/ 2428875 h 3133725"/>
                    <a:gd name="connsiteX30" fmla="*/ 28575 w 2382536"/>
                    <a:gd name="connsiteY30" fmla="*/ 2457450 h 3133725"/>
                    <a:gd name="connsiteX31" fmla="*/ 9525 w 2382536"/>
                    <a:gd name="connsiteY31" fmla="*/ 2533650 h 3133725"/>
                    <a:gd name="connsiteX32" fmla="*/ 0 w 2382536"/>
                    <a:gd name="connsiteY32" fmla="*/ 2571750 h 3133725"/>
                    <a:gd name="connsiteX33" fmla="*/ 28575 w 2382536"/>
                    <a:gd name="connsiteY33" fmla="*/ 2628900 h 3133725"/>
                    <a:gd name="connsiteX34" fmla="*/ 85725 w 2382536"/>
                    <a:gd name="connsiteY34" fmla="*/ 2676525 h 3133725"/>
                    <a:gd name="connsiteX35" fmla="*/ 104775 w 2382536"/>
                    <a:gd name="connsiteY35" fmla="*/ 2714625 h 3133725"/>
                    <a:gd name="connsiteX36" fmla="*/ 180975 w 2382536"/>
                    <a:gd name="connsiteY36" fmla="*/ 2828925 h 3133725"/>
                    <a:gd name="connsiteX37" fmla="*/ 190500 w 2382536"/>
                    <a:gd name="connsiteY37" fmla="*/ 2867025 h 3133725"/>
                    <a:gd name="connsiteX38" fmla="*/ 180975 w 2382536"/>
                    <a:gd name="connsiteY38" fmla="*/ 3009900 h 3133725"/>
                    <a:gd name="connsiteX39" fmla="*/ 180975 w 2382536"/>
                    <a:gd name="connsiteY39" fmla="*/ 3105150 h 3133725"/>
                    <a:gd name="connsiteX40" fmla="*/ 257175 w 2382536"/>
                    <a:gd name="connsiteY40" fmla="*/ 3133725 h 3133725"/>
                    <a:gd name="connsiteX41" fmla="*/ 466725 w 2382536"/>
                    <a:gd name="connsiteY41" fmla="*/ 3114675 h 3133725"/>
                    <a:gd name="connsiteX42" fmla="*/ 542925 w 2382536"/>
                    <a:gd name="connsiteY42" fmla="*/ 3095625 h 3133725"/>
                    <a:gd name="connsiteX43" fmla="*/ 895350 w 2382536"/>
                    <a:gd name="connsiteY43" fmla="*/ 3086100 h 3133725"/>
                    <a:gd name="connsiteX44" fmla="*/ 971550 w 2382536"/>
                    <a:gd name="connsiteY44" fmla="*/ 3076575 h 3133725"/>
                    <a:gd name="connsiteX45" fmla="*/ 1000125 w 2382536"/>
                    <a:gd name="connsiteY45" fmla="*/ 3057525 h 3133725"/>
                    <a:gd name="connsiteX46" fmla="*/ 1085850 w 2382536"/>
                    <a:gd name="connsiteY46" fmla="*/ 3048000 h 3133725"/>
                    <a:gd name="connsiteX47" fmla="*/ 1114425 w 2382536"/>
                    <a:gd name="connsiteY47" fmla="*/ 3028950 h 3133725"/>
                    <a:gd name="connsiteX48" fmla="*/ 1181100 w 2382536"/>
                    <a:gd name="connsiteY48" fmla="*/ 3000375 h 3133725"/>
                    <a:gd name="connsiteX49" fmla="*/ 1304925 w 2382536"/>
                    <a:gd name="connsiteY49" fmla="*/ 2905125 h 3133725"/>
                    <a:gd name="connsiteX50" fmla="*/ 1314450 w 2382536"/>
                    <a:gd name="connsiteY50" fmla="*/ 2876550 h 3133725"/>
                    <a:gd name="connsiteX51" fmla="*/ 1352550 w 2382536"/>
                    <a:gd name="connsiteY51" fmla="*/ 2819400 h 3133725"/>
                    <a:gd name="connsiteX52" fmla="*/ 1371600 w 2382536"/>
                    <a:gd name="connsiteY52" fmla="*/ 2771775 h 3133725"/>
                    <a:gd name="connsiteX53" fmla="*/ 1381125 w 2382536"/>
                    <a:gd name="connsiteY53" fmla="*/ 2743200 h 3133725"/>
                    <a:gd name="connsiteX54" fmla="*/ 1400175 w 2382536"/>
                    <a:gd name="connsiteY54" fmla="*/ 2705100 h 3133725"/>
                    <a:gd name="connsiteX55" fmla="*/ 1409700 w 2382536"/>
                    <a:gd name="connsiteY55" fmla="*/ 2628900 h 3133725"/>
                    <a:gd name="connsiteX56" fmla="*/ 1419225 w 2382536"/>
                    <a:gd name="connsiteY56" fmla="*/ 2476500 h 3133725"/>
                    <a:gd name="connsiteX57" fmla="*/ 1457325 w 2382536"/>
                    <a:gd name="connsiteY57" fmla="*/ 2428875 h 3133725"/>
                    <a:gd name="connsiteX58" fmla="*/ 1676400 w 2382536"/>
                    <a:gd name="connsiteY58" fmla="*/ 2419350 h 3133725"/>
                    <a:gd name="connsiteX59" fmla="*/ 1733550 w 2382536"/>
                    <a:gd name="connsiteY59" fmla="*/ 2400300 h 3133725"/>
                    <a:gd name="connsiteX60" fmla="*/ 1781175 w 2382536"/>
                    <a:gd name="connsiteY60" fmla="*/ 2381250 h 3133725"/>
                    <a:gd name="connsiteX61" fmla="*/ 1838325 w 2382536"/>
                    <a:gd name="connsiteY61" fmla="*/ 2371725 h 3133725"/>
                    <a:gd name="connsiteX62" fmla="*/ 1914525 w 2382536"/>
                    <a:gd name="connsiteY62" fmla="*/ 2352675 h 3133725"/>
                    <a:gd name="connsiteX63" fmla="*/ 1952625 w 2382536"/>
                    <a:gd name="connsiteY63" fmla="*/ 2343150 h 3133725"/>
                    <a:gd name="connsiteX64" fmla="*/ 1990725 w 2382536"/>
                    <a:gd name="connsiteY64" fmla="*/ 2314575 h 3133725"/>
                    <a:gd name="connsiteX65" fmla="*/ 2028825 w 2382536"/>
                    <a:gd name="connsiteY65" fmla="*/ 2305050 h 3133725"/>
                    <a:gd name="connsiteX66" fmla="*/ 2057400 w 2382536"/>
                    <a:gd name="connsiteY66" fmla="*/ 2295525 h 3133725"/>
                    <a:gd name="connsiteX67" fmla="*/ 2105025 w 2382536"/>
                    <a:gd name="connsiteY67" fmla="*/ 2257425 h 3133725"/>
                    <a:gd name="connsiteX68" fmla="*/ 2181225 w 2382536"/>
                    <a:gd name="connsiteY68" fmla="*/ 2152650 h 3133725"/>
                    <a:gd name="connsiteX69" fmla="*/ 2190750 w 2382536"/>
                    <a:gd name="connsiteY69" fmla="*/ 2114550 h 3133725"/>
                    <a:gd name="connsiteX70" fmla="*/ 2209800 w 2382536"/>
                    <a:gd name="connsiteY70" fmla="*/ 2085975 h 3133725"/>
                    <a:gd name="connsiteX71" fmla="*/ 2219325 w 2382536"/>
                    <a:gd name="connsiteY71" fmla="*/ 2028825 h 3133725"/>
                    <a:gd name="connsiteX72" fmla="*/ 2247900 w 2382536"/>
                    <a:gd name="connsiteY72" fmla="*/ 1924050 h 3133725"/>
                    <a:gd name="connsiteX73" fmla="*/ 2257425 w 2382536"/>
                    <a:gd name="connsiteY73" fmla="*/ 1866900 h 3133725"/>
                    <a:gd name="connsiteX74" fmla="*/ 2266950 w 2382536"/>
                    <a:gd name="connsiteY74" fmla="*/ 1790700 h 3133725"/>
                    <a:gd name="connsiteX75" fmla="*/ 2295525 w 2382536"/>
                    <a:gd name="connsiteY75" fmla="*/ 1752600 h 3133725"/>
                    <a:gd name="connsiteX76" fmla="*/ 2305050 w 2382536"/>
                    <a:gd name="connsiteY76" fmla="*/ 1724025 h 3133725"/>
                    <a:gd name="connsiteX77" fmla="*/ 2343150 w 2382536"/>
                    <a:gd name="connsiteY77" fmla="*/ 1666875 h 3133725"/>
                    <a:gd name="connsiteX78" fmla="*/ 2371725 w 2382536"/>
                    <a:gd name="connsiteY78" fmla="*/ 1600200 h 3133725"/>
                    <a:gd name="connsiteX79" fmla="*/ 2371725 w 2382536"/>
                    <a:gd name="connsiteY79" fmla="*/ 1466850 h 3133725"/>
                    <a:gd name="connsiteX80" fmla="*/ 2286000 w 2382536"/>
                    <a:gd name="connsiteY80" fmla="*/ 1400175 h 3133725"/>
                    <a:gd name="connsiteX81" fmla="*/ 2257425 w 2382536"/>
                    <a:gd name="connsiteY81" fmla="*/ 1371600 h 3133725"/>
                    <a:gd name="connsiteX82" fmla="*/ 2247900 w 2382536"/>
                    <a:gd name="connsiteY82" fmla="*/ 1333500 h 3133725"/>
                    <a:gd name="connsiteX83" fmla="*/ 2228850 w 2382536"/>
                    <a:gd name="connsiteY83" fmla="*/ 1304925 h 3133725"/>
                    <a:gd name="connsiteX84" fmla="*/ 2209800 w 2382536"/>
                    <a:gd name="connsiteY84" fmla="*/ 1209675 h 3133725"/>
                    <a:gd name="connsiteX85" fmla="*/ 2171700 w 2382536"/>
                    <a:gd name="connsiteY85" fmla="*/ 1114425 h 3133725"/>
                    <a:gd name="connsiteX86" fmla="*/ 2181225 w 2382536"/>
                    <a:gd name="connsiteY86" fmla="*/ 962025 h 3133725"/>
                    <a:gd name="connsiteX87" fmla="*/ 2228850 w 2382536"/>
                    <a:gd name="connsiteY87" fmla="*/ 923925 h 3133725"/>
                    <a:gd name="connsiteX88" fmla="*/ 2190750 w 2382536"/>
                    <a:gd name="connsiteY88" fmla="*/ 838200 h 3133725"/>
                    <a:gd name="connsiteX89" fmla="*/ 2143125 w 2382536"/>
                    <a:gd name="connsiteY89" fmla="*/ 781050 h 3133725"/>
                    <a:gd name="connsiteX90" fmla="*/ 2133600 w 2382536"/>
                    <a:gd name="connsiteY90" fmla="*/ 752475 h 3133725"/>
                    <a:gd name="connsiteX91" fmla="*/ 2019300 w 2382536"/>
                    <a:gd name="connsiteY91" fmla="*/ 647700 h 3133725"/>
                    <a:gd name="connsiteX92" fmla="*/ 1962150 w 2382536"/>
                    <a:gd name="connsiteY92" fmla="*/ 581025 h 3133725"/>
                    <a:gd name="connsiteX93" fmla="*/ 1905000 w 2382536"/>
                    <a:gd name="connsiteY93" fmla="*/ 533400 h 3133725"/>
                    <a:gd name="connsiteX94" fmla="*/ 1847850 w 2382536"/>
                    <a:gd name="connsiteY94" fmla="*/ 457200 h 3133725"/>
                    <a:gd name="connsiteX95" fmla="*/ 1828800 w 2382536"/>
                    <a:gd name="connsiteY95" fmla="*/ 428625 h 3133725"/>
                    <a:gd name="connsiteX96" fmla="*/ 1800225 w 2382536"/>
                    <a:gd name="connsiteY96" fmla="*/ 400050 h 3133725"/>
                    <a:gd name="connsiteX97" fmla="*/ 1781175 w 2382536"/>
                    <a:gd name="connsiteY97" fmla="*/ 371475 h 3133725"/>
                    <a:gd name="connsiteX98" fmla="*/ 1724025 w 2382536"/>
                    <a:gd name="connsiteY98" fmla="*/ 314325 h 3133725"/>
                    <a:gd name="connsiteX99" fmla="*/ 1714500 w 2382536"/>
                    <a:gd name="connsiteY99" fmla="*/ 276225 h 3133725"/>
                    <a:gd name="connsiteX100" fmla="*/ 1685925 w 2382536"/>
                    <a:gd name="connsiteY100" fmla="*/ 266700 h 3133725"/>
                    <a:gd name="connsiteX101" fmla="*/ 1666875 w 2382536"/>
                    <a:gd name="connsiteY101" fmla="*/ 209550 h 3133725"/>
                    <a:gd name="connsiteX102" fmla="*/ 1647825 w 2382536"/>
                    <a:gd name="connsiteY102" fmla="*/ 161925 h 3133725"/>
                    <a:gd name="connsiteX103" fmla="*/ 1628775 w 2382536"/>
                    <a:gd name="connsiteY103" fmla="*/ 95250 h 3133725"/>
                    <a:gd name="connsiteX104" fmla="*/ 1600200 w 2382536"/>
                    <a:gd name="connsiteY104" fmla="*/ 66675 h 3133725"/>
                    <a:gd name="connsiteX105" fmla="*/ 1581150 w 2382536"/>
                    <a:gd name="connsiteY105" fmla="*/ 38100 h 3133725"/>
                    <a:gd name="connsiteX106" fmla="*/ 1543050 w 2382536"/>
                    <a:gd name="connsiteY106" fmla="*/ 19050 h 3133725"/>
                    <a:gd name="connsiteX107" fmla="*/ 1457325 w 2382536"/>
                    <a:gd name="connsiteY107" fmla="*/ 0 h 3133725"/>
                    <a:gd name="connsiteX108" fmla="*/ 1371600 w 2382536"/>
                    <a:gd name="connsiteY108" fmla="*/ 19050 h 3133725"/>
                    <a:gd name="connsiteX109" fmla="*/ 1333500 w 2382536"/>
                    <a:gd name="connsiteY109" fmla="*/ 28575 h 3133725"/>
                    <a:gd name="connsiteX110" fmla="*/ 1295400 w 2382536"/>
                    <a:gd name="connsiteY110" fmla="*/ 47625 h 3133725"/>
                    <a:gd name="connsiteX111" fmla="*/ 1257300 w 2382536"/>
                    <a:gd name="connsiteY111" fmla="*/ 57150 h 3133725"/>
                    <a:gd name="connsiteX112" fmla="*/ 1181100 w 2382536"/>
                    <a:gd name="connsiteY112" fmla="*/ 76200 h 3133725"/>
                    <a:gd name="connsiteX113" fmla="*/ 1143000 w 2382536"/>
                    <a:gd name="connsiteY113" fmla="*/ 85725 h 3133725"/>
                    <a:gd name="connsiteX114" fmla="*/ 771525 w 2382536"/>
                    <a:gd name="connsiteY114" fmla="*/ 95250 h 3133725"/>
                    <a:gd name="connsiteX115" fmla="*/ 657225 w 2382536"/>
                    <a:gd name="connsiteY115" fmla="*/ 114300 h 3133725"/>
                    <a:gd name="connsiteX116" fmla="*/ 600075 w 2382536"/>
                    <a:gd name="connsiteY116" fmla="*/ 95250 h 3133725"/>
                    <a:gd name="connsiteX117" fmla="*/ 504825 w 2382536"/>
                    <a:gd name="connsiteY117" fmla="*/ 0 h 3133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</a:cxnLst>
                  <a:rect l="l" t="t" r="r" b="b"/>
                  <a:pathLst>
                    <a:path w="2382536" h="3133725">
                      <a:moveTo>
                        <a:pt x="504825" y="0"/>
                      </a:moveTo>
                      <a:cubicBezTo>
                        <a:pt x="488950" y="6350"/>
                        <a:pt x="470335" y="8104"/>
                        <a:pt x="457200" y="19050"/>
                      </a:cubicBezTo>
                      <a:cubicBezTo>
                        <a:pt x="449487" y="25478"/>
                        <a:pt x="452551" y="38848"/>
                        <a:pt x="447675" y="47625"/>
                      </a:cubicBezTo>
                      <a:cubicBezTo>
                        <a:pt x="436556" y="67639"/>
                        <a:pt x="416815" y="83055"/>
                        <a:pt x="409575" y="104775"/>
                      </a:cubicBezTo>
                      <a:cubicBezTo>
                        <a:pt x="406400" y="114300"/>
                        <a:pt x="405886" y="125180"/>
                        <a:pt x="400050" y="133350"/>
                      </a:cubicBezTo>
                      <a:cubicBezTo>
                        <a:pt x="389611" y="147965"/>
                        <a:pt x="373639" y="157813"/>
                        <a:pt x="361950" y="171450"/>
                      </a:cubicBezTo>
                      <a:cubicBezTo>
                        <a:pt x="354500" y="180142"/>
                        <a:pt x="349250" y="190500"/>
                        <a:pt x="342900" y="200025"/>
                      </a:cubicBezTo>
                      <a:cubicBezTo>
                        <a:pt x="326929" y="263911"/>
                        <a:pt x="324034" y="258095"/>
                        <a:pt x="342900" y="352425"/>
                      </a:cubicBezTo>
                      <a:cubicBezTo>
                        <a:pt x="345145" y="363650"/>
                        <a:pt x="357301" y="370539"/>
                        <a:pt x="361950" y="381000"/>
                      </a:cubicBezTo>
                      <a:cubicBezTo>
                        <a:pt x="370105" y="399350"/>
                        <a:pt x="381000" y="438150"/>
                        <a:pt x="381000" y="438150"/>
                      </a:cubicBezTo>
                      <a:cubicBezTo>
                        <a:pt x="397788" y="555665"/>
                        <a:pt x="399722" y="539639"/>
                        <a:pt x="381000" y="714375"/>
                      </a:cubicBezTo>
                      <a:cubicBezTo>
                        <a:pt x="378861" y="734341"/>
                        <a:pt x="361950" y="771525"/>
                        <a:pt x="361950" y="771525"/>
                      </a:cubicBezTo>
                      <a:cubicBezTo>
                        <a:pt x="368300" y="790575"/>
                        <a:pt x="372020" y="810714"/>
                        <a:pt x="381000" y="828675"/>
                      </a:cubicBezTo>
                      <a:cubicBezTo>
                        <a:pt x="388100" y="842874"/>
                        <a:pt x="406855" y="851135"/>
                        <a:pt x="409575" y="866775"/>
                      </a:cubicBezTo>
                      <a:cubicBezTo>
                        <a:pt x="419925" y="926290"/>
                        <a:pt x="415925" y="987425"/>
                        <a:pt x="419100" y="1047750"/>
                      </a:cubicBezTo>
                      <a:cubicBezTo>
                        <a:pt x="415925" y="1133475"/>
                        <a:pt x="415098" y="1219319"/>
                        <a:pt x="409575" y="1304925"/>
                      </a:cubicBezTo>
                      <a:cubicBezTo>
                        <a:pt x="408732" y="1317989"/>
                        <a:pt x="406545" y="1331659"/>
                        <a:pt x="400050" y="1343025"/>
                      </a:cubicBezTo>
                      <a:cubicBezTo>
                        <a:pt x="393367" y="1354721"/>
                        <a:pt x="379557" y="1360824"/>
                        <a:pt x="371475" y="1371600"/>
                      </a:cubicBezTo>
                      <a:cubicBezTo>
                        <a:pt x="326487" y="1431583"/>
                        <a:pt x="366563" y="1411337"/>
                        <a:pt x="314325" y="1428750"/>
                      </a:cubicBezTo>
                      <a:cubicBezTo>
                        <a:pt x="311150" y="1441450"/>
                        <a:pt x="309397" y="1454593"/>
                        <a:pt x="304800" y="1466850"/>
                      </a:cubicBezTo>
                      <a:cubicBezTo>
                        <a:pt x="299814" y="1480145"/>
                        <a:pt x="289486" y="1491251"/>
                        <a:pt x="285750" y="1504950"/>
                      </a:cubicBezTo>
                      <a:cubicBezTo>
                        <a:pt x="279843" y="1526610"/>
                        <a:pt x="280628" y="1549610"/>
                        <a:pt x="276225" y="1571625"/>
                      </a:cubicBezTo>
                      <a:cubicBezTo>
                        <a:pt x="274256" y="1581470"/>
                        <a:pt x="269875" y="1590675"/>
                        <a:pt x="266700" y="1600200"/>
                      </a:cubicBezTo>
                      <a:cubicBezTo>
                        <a:pt x="263525" y="1628775"/>
                        <a:pt x="261547" y="1657508"/>
                        <a:pt x="257175" y="1685925"/>
                      </a:cubicBezTo>
                      <a:cubicBezTo>
                        <a:pt x="255184" y="1698864"/>
                        <a:pt x="250490" y="1711246"/>
                        <a:pt x="247650" y="1724025"/>
                      </a:cubicBezTo>
                      <a:cubicBezTo>
                        <a:pt x="244138" y="1739829"/>
                        <a:pt x="241300" y="1755775"/>
                        <a:pt x="238125" y="1771650"/>
                      </a:cubicBezTo>
                      <a:cubicBezTo>
                        <a:pt x="234950" y="1847850"/>
                        <a:pt x="234132" y="1924185"/>
                        <a:pt x="228600" y="2000250"/>
                      </a:cubicBezTo>
                      <a:cubicBezTo>
                        <a:pt x="194417" y="2470264"/>
                        <a:pt x="282824" y="2221764"/>
                        <a:pt x="171450" y="2314575"/>
                      </a:cubicBezTo>
                      <a:cubicBezTo>
                        <a:pt x="123884" y="2354213"/>
                        <a:pt x="164518" y="2335936"/>
                        <a:pt x="114300" y="2352675"/>
                      </a:cubicBezTo>
                      <a:cubicBezTo>
                        <a:pt x="91617" y="2386699"/>
                        <a:pt x="88826" y="2392674"/>
                        <a:pt x="57150" y="2428875"/>
                      </a:cubicBezTo>
                      <a:cubicBezTo>
                        <a:pt x="48280" y="2439012"/>
                        <a:pt x="38100" y="2447925"/>
                        <a:pt x="28575" y="2457450"/>
                      </a:cubicBezTo>
                      <a:lnTo>
                        <a:pt x="9525" y="2533650"/>
                      </a:lnTo>
                      <a:lnTo>
                        <a:pt x="0" y="2571750"/>
                      </a:lnTo>
                      <a:cubicBezTo>
                        <a:pt x="7747" y="2594991"/>
                        <a:pt x="10111" y="2610436"/>
                        <a:pt x="28575" y="2628900"/>
                      </a:cubicBezTo>
                      <a:cubicBezTo>
                        <a:pt x="70347" y="2670672"/>
                        <a:pt x="46715" y="2621910"/>
                        <a:pt x="85725" y="2676525"/>
                      </a:cubicBezTo>
                      <a:cubicBezTo>
                        <a:pt x="93978" y="2688079"/>
                        <a:pt x="96899" y="2702811"/>
                        <a:pt x="104775" y="2714625"/>
                      </a:cubicBezTo>
                      <a:cubicBezTo>
                        <a:pt x="137342" y="2763475"/>
                        <a:pt x="162530" y="2779738"/>
                        <a:pt x="180975" y="2828925"/>
                      </a:cubicBezTo>
                      <a:cubicBezTo>
                        <a:pt x="185572" y="2841182"/>
                        <a:pt x="187325" y="2854325"/>
                        <a:pt x="190500" y="2867025"/>
                      </a:cubicBezTo>
                      <a:cubicBezTo>
                        <a:pt x="187325" y="2914650"/>
                        <a:pt x="186246" y="2962461"/>
                        <a:pt x="180975" y="3009900"/>
                      </a:cubicBezTo>
                      <a:cubicBezTo>
                        <a:pt x="176414" y="3050948"/>
                        <a:pt x="143055" y="3048270"/>
                        <a:pt x="180975" y="3105150"/>
                      </a:cubicBezTo>
                      <a:cubicBezTo>
                        <a:pt x="184229" y="3110031"/>
                        <a:pt x="243909" y="3129303"/>
                        <a:pt x="257175" y="3133725"/>
                      </a:cubicBezTo>
                      <a:cubicBezTo>
                        <a:pt x="281314" y="3131713"/>
                        <a:pt x="435220" y="3119522"/>
                        <a:pt x="466725" y="3114675"/>
                      </a:cubicBezTo>
                      <a:cubicBezTo>
                        <a:pt x="533764" y="3104361"/>
                        <a:pt x="448198" y="3100136"/>
                        <a:pt x="542925" y="3095625"/>
                      </a:cubicBezTo>
                      <a:cubicBezTo>
                        <a:pt x="660310" y="3090035"/>
                        <a:pt x="777875" y="3089275"/>
                        <a:pt x="895350" y="3086100"/>
                      </a:cubicBezTo>
                      <a:cubicBezTo>
                        <a:pt x="920750" y="3082925"/>
                        <a:pt x="946854" y="3083310"/>
                        <a:pt x="971550" y="3076575"/>
                      </a:cubicBezTo>
                      <a:cubicBezTo>
                        <a:pt x="982594" y="3073563"/>
                        <a:pt x="989019" y="3060301"/>
                        <a:pt x="1000125" y="3057525"/>
                      </a:cubicBezTo>
                      <a:cubicBezTo>
                        <a:pt x="1028017" y="3050552"/>
                        <a:pt x="1057275" y="3051175"/>
                        <a:pt x="1085850" y="3048000"/>
                      </a:cubicBezTo>
                      <a:cubicBezTo>
                        <a:pt x="1095375" y="3041650"/>
                        <a:pt x="1104186" y="3034070"/>
                        <a:pt x="1114425" y="3028950"/>
                      </a:cubicBezTo>
                      <a:cubicBezTo>
                        <a:pt x="1183912" y="2994207"/>
                        <a:pt x="1095212" y="3053229"/>
                        <a:pt x="1181100" y="3000375"/>
                      </a:cubicBezTo>
                      <a:cubicBezTo>
                        <a:pt x="1268347" y="2946685"/>
                        <a:pt x="1249561" y="2960489"/>
                        <a:pt x="1304925" y="2905125"/>
                      </a:cubicBezTo>
                      <a:cubicBezTo>
                        <a:pt x="1308100" y="2895600"/>
                        <a:pt x="1309574" y="2885327"/>
                        <a:pt x="1314450" y="2876550"/>
                      </a:cubicBezTo>
                      <a:cubicBezTo>
                        <a:pt x="1325569" y="2856536"/>
                        <a:pt x="1344047" y="2840658"/>
                        <a:pt x="1352550" y="2819400"/>
                      </a:cubicBezTo>
                      <a:cubicBezTo>
                        <a:pt x="1358900" y="2803525"/>
                        <a:pt x="1365597" y="2787784"/>
                        <a:pt x="1371600" y="2771775"/>
                      </a:cubicBezTo>
                      <a:cubicBezTo>
                        <a:pt x="1375125" y="2762374"/>
                        <a:pt x="1377170" y="2752428"/>
                        <a:pt x="1381125" y="2743200"/>
                      </a:cubicBezTo>
                      <a:cubicBezTo>
                        <a:pt x="1386718" y="2730149"/>
                        <a:pt x="1393825" y="2717800"/>
                        <a:pt x="1400175" y="2705100"/>
                      </a:cubicBezTo>
                      <a:cubicBezTo>
                        <a:pt x="1403350" y="2679700"/>
                        <a:pt x="1407574" y="2654409"/>
                        <a:pt x="1409700" y="2628900"/>
                      </a:cubicBezTo>
                      <a:cubicBezTo>
                        <a:pt x="1413927" y="2578177"/>
                        <a:pt x="1413897" y="2527119"/>
                        <a:pt x="1419225" y="2476500"/>
                      </a:cubicBezTo>
                      <a:cubicBezTo>
                        <a:pt x="1421363" y="2456190"/>
                        <a:pt x="1432946" y="2431688"/>
                        <a:pt x="1457325" y="2428875"/>
                      </a:cubicBezTo>
                      <a:cubicBezTo>
                        <a:pt x="1529937" y="2420497"/>
                        <a:pt x="1603375" y="2422525"/>
                        <a:pt x="1676400" y="2419350"/>
                      </a:cubicBezTo>
                      <a:cubicBezTo>
                        <a:pt x="1695450" y="2413000"/>
                        <a:pt x="1714679" y="2407162"/>
                        <a:pt x="1733550" y="2400300"/>
                      </a:cubicBezTo>
                      <a:cubicBezTo>
                        <a:pt x="1749618" y="2394457"/>
                        <a:pt x="1764680" y="2385749"/>
                        <a:pt x="1781175" y="2381250"/>
                      </a:cubicBezTo>
                      <a:cubicBezTo>
                        <a:pt x="1799807" y="2376168"/>
                        <a:pt x="1819441" y="2375772"/>
                        <a:pt x="1838325" y="2371725"/>
                      </a:cubicBezTo>
                      <a:cubicBezTo>
                        <a:pt x="1863926" y="2366239"/>
                        <a:pt x="1889125" y="2359025"/>
                        <a:pt x="1914525" y="2352675"/>
                      </a:cubicBezTo>
                      <a:lnTo>
                        <a:pt x="1952625" y="2343150"/>
                      </a:lnTo>
                      <a:cubicBezTo>
                        <a:pt x="1965325" y="2333625"/>
                        <a:pt x="1976526" y="2321675"/>
                        <a:pt x="1990725" y="2314575"/>
                      </a:cubicBezTo>
                      <a:cubicBezTo>
                        <a:pt x="2002434" y="2308721"/>
                        <a:pt x="2016238" y="2308646"/>
                        <a:pt x="2028825" y="2305050"/>
                      </a:cubicBezTo>
                      <a:cubicBezTo>
                        <a:pt x="2038479" y="2302292"/>
                        <a:pt x="2047875" y="2298700"/>
                        <a:pt x="2057400" y="2295525"/>
                      </a:cubicBezTo>
                      <a:cubicBezTo>
                        <a:pt x="2073275" y="2282825"/>
                        <a:pt x="2091288" y="2272411"/>
                        <a:pt x="2105025" y="2257425"/>
                      </a:cubicBezTo>
                      <a:cubicBezTo>
                        <a:pt x="2131107" y="2228972"/>
                        <a:pt x="2158242" y="2187125"/>
                        <a:pt x="2181225" y="2152650"/>
                      </a:cubicBezTo>
                      <a:cubicBezTo>
                        <a:pt x="2184400" y="2139950"/>
                        <a:pt x="2185593" y="2126582"/>
                        <a:pt x="2190750" y="2114550"/>
                      </a:cubicBezTo>
                      <a:cubicBezTo>
                        <a:pt x="2195259" y="2104028"/>
                        <a:pt x="2206180" y="2096835"/>
                        <a:pt x="2209800" y="2085975"/>
                      </a:cubicBezTo>
                      <a:cubicBezTo>
                        <a:pt x="2215907" y="2067653"/>
                        <a:pt x="2214641" y="2047561"/>
                        <a:pt x="2219325" y="2028825"/>
                      </a:cubicBezTo>
                      <a:cubicBezTo>
                        <a:pt x="2254041" y="1889960"/>
                        <a:pt x="2225934" y="2044864"/>
                        <a:pt x="2247900" y="1924050"/>
                      </a:cubicBezTo>
                      <a:cubicBezTo>
                        <a:pt x="2251355" y="1905049"/>
                        <a:pt x="2254694" y="1886019"/>
                        <a:pt x="2257425" y="1866900"/>
                      </a:cubicBezTo>
                      <a:cubicBezTo>
                        <a:pt x="2261045" y="1841560"/>
                        <a:pt x="2258855" y="1814984"/>
                        <a:pt x="2266950" y="1790700"/>
                      </a:cubicBezTo>
                      <a:cubicBezTo>
                        <a:pt x="2271970" y="1775640"/>
                        <a:pt x="2286000" y="1765300"/>
                        <a:pt x="2295525" y="1752600"/>
                      </a:cubicBezTo>
                      <a:cubicBezTo>
                        <a:pt x="2298700" y="1743075"/>
                        <a:pt x="2300174" y="1732802"/>
                        <a:pt x="2305050" y="1724025"/>
                      </a:cubicBezTo>
                      <a:cubicBezTo>
                        <a:pt x="2316169" y="1704011"/>
                        <a:pt x="2335910" y="1688595"/>
                        <a:pt x="2343150" y="1666875"/>
                      </a:cubicBezTo>
                      <a:cubicBezTo>
                        <a:pt x="2357165" y="1624830"/>
                        <a:pt x="2348185" y="1647280"/>
                        <a:pt x="2371725" y="1600200"/>
                      </a:cubicBezTo>
                      <a:cubicBezTo>
                        <a:pt x="2379462" y="1553775"/>
                        <a:pt x="2391592" y="1514532"/>
                        <a:pt x="2371725" y="1466850"/>
                      </a:cubicBezTo>
                      <a:cubicBezTo>
                        <a:pt x="2358410" y="1434895"/>
                        <a:pt x="2309984" y="1418163"/>
                        <a:pt x="2286000" y="1400175"/>
                      </a:cubicBezTo>
                      <a:cubicBezTo>
                        <a:pt x="2275224" y="1392093"/>
                        <a:pt x="2266950" y="1381125"/>
                        <a:pt x="2257425" y="1371600"/>
                      </a:cubicBezTo>
                      <a:cubicBezTo>
                        <a:pt x="2254250" y="1358900"/>
                        <a:pt x="2253057" y="1345532"/>
                        <a:pt x="2247900" y="1333500"/>
                      </a:cubicBezTo>
                      <a:cubicBezTo>
                        <a:pt x="2243391" y="1322978"/>
                        <a:pt x="2232217" y="1315866"/>
                        <a:pt x="2228850" y="1304925"/>
                      </a:cubicBezTo>
                      <a:cubicBezTo>
                        <a:pt x="2219328" y="1273978"/>
                        <a:pt x="2220039" y="1240392"/>
                        <a:pt x="2209800" y="1209675"/>
                      </a:cubicBezTo>
                      <a:cubicBezTo>
                        <a:pt x="2186260" y="1139055"/>
                        <a:pt x="2199730" y="1170486"/>
                        <a:pt x="2171700" y="1114425"/>
                      </a:cubicBezTo>
                      <a:cubicBezTo>
                        <a:pt x="2174875" y="1063625"/>
                        <a:pt x="2166599" y="1010778"/>
                        <a:pt x="2181225" y="962025"/>
                      </a:cubicBezTo>
                      <a:cubicBezTo>
                        <a:pt x="2187067" y="942552"/>
                        <a:pt x="2223008" y="943398"/>
                        <a:pt x="2228850" y="923925"/>
                      </a:cubicBezTo>
                      <a:cubicBezTo>
                        <a:pt x="2234347" y="905602"/>
                        <a:pt x="2204881" y="855157"/>
                        <a:pt x="2190750" y="838200"/>
                      </a:cubicBezTo>
                      <a:cubicBezTo>
                        <a:pt x="2164418" y="806602"/>
                        <a:pt x="2160862" y="816523"/>
                        <a:pt x="2143125" y="781050"/>
                      </a:cubicBezTo>
                      <a:cubicBezTo>
                        <a:pt x="2138635" y="772070"/>
                        <a:pt x="2140028" y="760188"/>
                        <a:pt x="2133600" y="752475"/>
                      </a:cubicBezTo>
                      <a:cubicBezTo>
                        <a:pt x="2074963" y="682110"/>
                        <a:pt x="2071533" y="682522"/>
                        <a:pt x="2019300" y="647700"/>
                      </a:cubicBezTo>
                      <a:cubicBezTo>
                        <a:pt x="2000607" y="591621"/>
                        <a:pt x="2023162" y="642037"/>
                        <a:pt x="1962150" y="581025"/>
                      </a:cubicBezTo>
                      <a:cubicBezTo>
                        <a:pt x="1908298" y="527173"/>
                        <a:pt x="1986737" y="574268"/>
                        <a:pt x="1905000" y="533400"/>
                      </a:cubicBezTo>
                      <a:cubicBezTo>
                        <a:pt x="1886493" y="477879"/>
                        <a:pt x="1906784" y="524553"/>
                        <a:pt x="1847850" y="457200"/>
                      </a:cubicBezTo>
                      <a:cubicBezTo>
                        <a:pt x="1840312" y="448585"/>
                        <a:pt x="1836129" y="437419"/>
                        <a:pt x="1828800" y="428625"/>
                      </a:cubicBezTo>
                      <a:cubicBezTo>
                        <a:pt x="1820176" y="418277"/>
                        <a:pt x="1808849" y="410398"/>
                        <a:pt x="1800225" y="400050"/>
                      </a:cubicBezTo>
                      <a:cubicBezTo>
                        <a:pt x="1792896" y="391256"/>
                        <a:pt x="1788780" y="380031"/>
                        <a:pt x="1781175" y="371475"/>
                      </a:cubicBezTo>
                      <a:cubicBezTo>
                        <a:pt x="1763277" y="351339"/>
                        <a:pt x="1724025" y="314325"/>
                        <a:pt x="1724025" y="314325"/>
                      </a:cubicBezTo>
                      <a:cubicBezTo>
                        <a:pt x="1720850" y="301625"/>
                        <a:pt x="1722678" y="286447"/>
                        <a:pt x="1714500" y="276225"/>
                      </a:cubicBezTo>
                      <a:cubicBezTo>
                        <a:pt x="1708228" y="268385"/>
                        <a:pt x="1691761" y="274870"/>
                        <a:pt x="1685925" y="266700"/>
                      </a:cubicBezTo>
                      <a:cubicBezTo>
                        <a:pt x="1674253" y="250360"/>
                        <a:pt x="1674333" y="228194"/>
                        <a:pt x="1666875" y="209550"/>
                      </a:cubicBezTo>
                      <a:cubicBezTo>
                        <a:pt x="1660525" y="193675"/>
                        <a:pt x="1653232" y="178145"/>
                        <a:pt x="1647825" y="161925"/>
                      </a:cubicBezTo>
                      <a:cubicBezTo>
                        <a:pt x="1645708" y="155574"/>
                        <a:pt x="1634890" y="104423"/>
                        <a:pt x="1628775" y="95250"/>
                      </a:cubicBezTo>
                      <a:cubicBezTo>
                        <a:pt x="1621303" y="84042"/>
                        <a:pt x="1608824" y="77023"/>
                        <a:pt x="1600200" y="66675"/>
                      </a:cubicBezTo>
                      <a:cubicBezTo>
                        <a:pt x="1592871" y="57881"/>
                        <a:pt x="1589944" y="45429"/>
                        <a:pt x="1581150" y="38100"/>
                      </a:cubicBezTo>
                      <a:cubicBezTo>
                        <a:pt x="1570242" y="29010"/>
                        <a:pt x="1556101" y="24643"/>
                        <a:pt x="1543050" y="19050"/>
                      </a:cubicBezTo>
                      <a:cubicBezTo>
                        <a:pt x="1513207" y="6260"/>
                        <a:pt x="1491576" y="5708"/>
                        <a:pt x="1457325" y="0"/>
                      </a:cubicBezTo>
                      <a:lnTo>
                        <a:pt x="1371600" y="19050"/>
                      </a:lnTo>
                      <a:cubicBezTo>
                        <a:pt x="1358844" y="21994"/>
                        <a:pt x="1345757" y="23978"/>
                        <a:pt x="1333500" y="28575"/>
                      </a:cubicBezTo>
                      <a:cubicBezTo>
                        <a:pt x="1320205" y="33561"/>
                        <a:pt x="1308695" y="42639"/>
                        <a:pt x="1295400" y="47625"/>
                      </a:cubicBezTo>
                      <a:cubicBezTo>
                        <a:pt x="1283143" y="52222"/>
                        <a:pt x="1269887" y="53554"/>
                        <a:pt x="1257300" y="57150"/>
                      </a:cubicBezTo>
                      <a:cubicBezTo>
                        <a:pt x="1167942" y="82681"/>
                        <a:pt x="1311815" y="47152"/>
                        <a:pt x="1181100" y="76200"/>
                      </a:cubicBezTo>
                      <a:cubicBezTo>
                        <a:pt x="1168321" y="79040"/>
                        <a:pt x="1156077" y="85117"/>
                        <a:pt x="1143000" y="85725"/>
                      </a:cubicBezTo>
                      <a:cubicBezTo>
                        <a:pt x="1019268" y="91480"/>
                        <a:pt x="895350" y="92075"/>
                        <a:pt x="771525" y="95250"/>
                      </a:cubicBezTo>
                      <a:cubicBezTo>
                        <a:pt x="730528" y="108916"/>
                        <a:pt x="710394" y="117845"/>
                        <a:pt x="657225" y="114300"/>
                      </a:cubicBezTo>
                      <a:cubicBezTo>
                        <a:pt x="637189" y="112964"/>
                        <a:pt x="600075" y="95250"/>
                        <a:pt x="600075" y="95250"/>
                      </a:cubicBezTo>
                      <a:lnTo>
                        <a:pt x="504825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423" name="Forme libre : forme 422">
                  <a:extLst>
                    <a:ext uri="{FF2B5EF4-FFF2-40B4-BE49-F238E27FC236}">
                      <a16:creationId xmlns:a16="http://schemas.microsoft.com/office/drawing/2014/main" id="{F533D8FC-9901-402D-AB69-32E541D264CA}"/>
                    </a:ext>
                  </a:extLst>
                </p:cNvPr>
                <p:cNvSpPr/>
                <p:nvPr/>
              </p:nvSpPr>
              <p:spPr>
                <a:xfrm>
                  <a:off x="3837095" y="2921762"/>
                  <a:ext cx="1273808" cy="1620295"/>
                </a:xfrm>
                <a:custGeom>
                  <a:avLst/>
                  <a:gdLst>
                    <a:gd name="connsiteX0" fmla="*/ 628650 w 1390733"/>
                    <a:gd name="connsiteY0" fmla="*/ 1046 h 1620296"/>
                    <a:gd name="connsiteX1" fmla="*/ 590550 w 1390733"/>
                    <a:gd name="connsiteY1" fmla="*/ 48671 h 1620296"/>
                    <a:gd name="connsiteX2" fmla="*/ 542925 w 1390733"/>
                    <a:gd name="connsiteY2" fmla="*/ 115346 h 1620296"/>
                    <a:gd name="connsiteX3" fmla="*/ 514350 w 1390733"/>
                    <a:gd name="connsiteY3" fmla="*/ 143921 h 1620296"/>
                    <a:gd name="connsiteX4" fmla="*/ 504825 w 1390733"/>
                    <a:gd name="connsiteY4" fmla="*/ 182021 h 1620296"/>
                    <a:gd name="connsiteX5" fmla="*/ 476250 w 1390733"/>
                    <a:gd name="connsiteY5" fmla="*/ 201071 h 1620296"/>
                    <a:gd name="connsiteX6" fmla="*/ 438150 w 1390733"/>
                    <a:gd name="connsiteY6" fmla="*/ 220121 h 1620296"/>
                    <a:gd name="connsiteX7" fmla="*/ 409575 w 1390733"/>
                    <a:gd name="connsiteY7" fmla="*/ 229646 h 1620296"/>
                    <a:gd name="connsiteX8" fmla="*/ 361950 w 1390733"/>
                    <a:gd name="connsiteY8" fmla="*/ 258221 h 1620296"/>
                    <a:gd name="connsiteX9" fmla="*/ 333375 w 1390733"/>
                    <a:gd name="connsiteY9" fmla="*/ 296321 h 1620296"/>
                    <a:gd name="connsiteX10" fmla="*/ 323850 w 1390733"/>
                    <a:gd name="connsiteY10" fmla="*/ 382046 h 1620296"/>
                    <a:gd name="connsiteX11" fmla="*/ 295275 w 1390733"/>
                    <a:gd name="connsiteY11" fmla="*/ 439196 h 1620296"/>
                    <a:gd name="connsiteX12" fmla="*/ 276225 w 1390733"/>
                    <a:gd name="connsiteY12" fmla="*/ 515396 h 1620296"/>
                    <a:gd name="connsiteX13" fmla="*/ 247650 w 1390733"/>
                    <a:gd name="connsiteY13" fmla="*/ 601121 h 1620296"/>
                    <a:gd name="connsiteX14" fmla="*/ 171450 w 1390733"/>
                    <a:gd name="connsiteY14" fmla="*/ 686846 h 1620296"/>
                    <a:gd name="connsiteX15" fmla="*/ 123825 w 1390733"/>
                    <a:gd name="connsiteY15" fmla="*/ 743996 h 1620296"/>
                    <a:gd name="connsiteX16" fmla="*/ 95250 w 1390733"/>
                    <a:gd name="connsiteY16" fmla="*/ 782096 h 1620296"/>
                    <a:gd name="connsiteX17" fmla="*/ 57150 w 1390733"/>
                    <a:gd name="connsiteY17" fmla="*/ 839246 h 1620296"/>
                    <a:gd name="connsiteX18" fmla="*/ 28575 w 1390733"/>
                    <a:gd name="connsiteY18" fmla="*/ 858296 h 1620296"/>
                    <a:gd name="connsiteX19" fmla="*/ 19050 w 1390733"/>
                    <a:gd name="connsiteY19" fmla="*/ 886871 h 1620296"/>
                    <a:gd name="connsiteX20" fmla="*/ 0 w 1390733"/>
                    <a:gd name="connsiteY20" fmla="*/ 963071 h 1620296"/>
                    <a:gd name="connsiteX21" fmla="*/ 9525 w 1390733"/>
                    <a:gd name="connsiteY21" fmla="*/ 1153571 h 1620296"/>
                    <a:gd name="connsiteX22" fmla="*/ 28575 w 1390733"/>
                    <a:gd name="connsiteY22" fmla="*/ 1191671 h 1620296"/>
                    <a:gd name="connsiteX23" fmla="*/ 57150 w 1390733"/>
                    <a:gd name="connsiteY23" fmla="*/ 1277396 h 1620296"/>
                    <a:gd name="connsiteX24" fmla="*/ 76200 w 1390733"/>
                    <a:gd name="connsiteY24" fmla="*/ 1325021 h 1620296"/>
                    <a:gd name="connsiteX25" fmla="*/ 95250 w 1390733"/>
                    <a:gd name="connsiteY25" fmla="*/ 1525046 h 1620296"/>
                    <a:gd name="connsiteX26" fmla="*/ 142875 w 1390733"/>
                    <a:gd name="connsiteY26" fmla="*/ 1610771 h 1620296"/>
                    <a:gd name="connsiteX27" fmla="*/ 171450 w 1390733"/>
                    <a:gd name="connsiteY27" fmla="*/ 1620296 h 1620296"/>
                    <a:gd name="connsiteX28" fmla="*/ 228600 w 1390733"/>
                    <a:gd name="connsiteY28" fmla="*/ 1601246 h 1620296"/>
                    <a:gd name="connsiteX29" fmla="*/ 276225 w 1390733"/>
                    <a:gd name="connsiteY29" fmla="*/ 1591721 h 1620296"/>
                    <a:gd name="connsiteX30" fmla="*/ 419100 w 1390733"/>
                    <a:gd name="connsiteY30" fmla="*/ 1572671 h 1620296"/>
                    <a:gd name="connsiteX31" fmla="*/ 466725 w 1390733"/>
                    <a:gd name="connsiteY31" fmla="*/ 1563146 h 1620296"/>
                    <a:gd name="connsiteX32" fmla="*/ 504825 w 1390733"/>
                    <a:gd name="connsiteY32" fmla="*/ 1525046 h 1620296"/>
                    <a:gd name="connsiteX33" fmla="*/ 561975 w 1390733"/>
                    <a:gd name="connsiteY33" fmla="*/ 1477421 h 1620296"/>
                    <a:gd name="connsiteX34" fmla="*/ 628650 w 1390733"/>
                    <a:gd name="connsiteY34" fmla="*/ 1467896 h 1620296"/>
                    <a:gd name="connsiteX35" fmla="*/ 657225 w 1390733"/>
                    <a:gd name="connsiteY35" fmla="*/ 1458371 h 1620296"/>
                    <a:gd name="connsiteX36" fmla="*/ 723900 w 1390733"/>
                    <a:gd name="connsiteY36" fmla="*/ 1486946 h 1620296"/>
                    <a:gd name="connsiteX37" fmla="*/ 933450 w 1390733"/>
                    <a:gd name="connsiteY37" fmla="*/ 1467896 h 1620296"/>
                    <a:gd name="connsiteX38" fmla="*/ 990600 w 1390733"/>
                    <a:gd name="connsiteY38" fmla="*/ 1448846 h 1620296"/>
                    <a:gd name="connsiteX39" fmla="*/ 1038225 w 1390733"/>
                    <a:gd name="connsiteY39" fmla="*/ 1439321 h 1620296"/>
                    <a:gd name="connsiteX40" fmla="*/ 1076325 w 1390733"/>
                    <a:gd name="connsiteY40" fmla="*/ 1410746 h 1620296"/>
                    <a:gd name="connsiteX41" fmla="*/ 1104900 w 1390733"/>
                    <a:gd name="connsiteY41" fmla="*/ 1401221 h 1620296"/>
                    <a:gd name="connsiteX42" fmla="*/ 1123950 w 1390733"/>
                    <a:gd name="connsiteY42" fmla="*/ 1372646 h 1620296"/>
                    <a:gd name="connsiteX43" fmla="*/ 1152525 w 1390733"/>
                    <a:gd name="connsiteY43" fmla="*/ 1334546 h 1620296"/>
                    <a:gd name="connsiteX44" fmla="*/ 1181100 w 1390733"/>
                    <a:gd name="connsiteY44" fmla="*/ 1325021 h 1620296"/>
                    <a:gd name="connsiteX45" fmla="*/ 1238250 w 1390733"/>
                    <a:gd name="connsiteY45" fmla="*/ 1267871 h 1620296"/>
                    <a:gd name="connsiteX46" fmla="*/ 1247775 w 1390733"/>
                    <a:gd name="connsiteY46" fmla="*/ 1229771 h 1620296"/>
                    <a:gd name="connsiteX47" fmla="*/ 1228725 w 1390733"/>
                    <a:gd name="connsiteY47" fmla="*/ 972596 h 1620296"/>
                    <a:gd name="connsiteX48" fmla="*/ 1247775 w 1390733"/>
                    <a:gd name="connsiteY48" fmla="*/ 782096 h 1620296"/>
                    <a:gd name="connsiteX49" fmla="*/ 1266825 w 1390733"/>
                    <a:gd name="connsiteY49" fmla="*/ 648746 h 1620296"/>
                    <a:gd name="connsiteX50" fmla="*/ 1276350 w 1390733"/>
                    <a:gd name="connsiteY50" fmla="*/ 620171 h 1620296"/>
                    <a:gd name="connsiteX51" fmla="*/ 1295400 w 1390733"/>
                    <a:gd name="connsiteY51" fmla="*/ 543971 h 1620296"/>
                    <a:gd name="connsiteX52" fmla="*/ 1323975 w 1390733"/>
                    <a:gd name="connsiteY52" fmla="*/ 477296 h 1620296"/>
                    <a:gd name="connsiteX53" fmla="*/ 1352550 w 1390733"/>
                    <a:gd name="connsiteY53" fmla="*/ 448721 h 1620296"/>
                    <a:gd name="connsiteX54" fmla="*/ 1362075 w 1390733"/>
                    <a:gd name="connsiteY54" fmla="*/ 420146 h 1620296"/>
                    <a:gd name="connsiteX55" fmla="*/ 1390650 w 1390733"/>
                    <a:gd name="connsiteY55" fmla="*/ 362996 h 1620296"/>
                    <a:gd name="connsiteX56" fmla="*/ 1381125 w 1390733"/>
                    <a:gd name="connsiteY56" fmla="*/ 210596 h 1620296"/>
                    <a:gd name="connsiteX57" fmla="*/ 1333500 w 1390733"/>
                    <a:gd name="connsiteY57" fmla="*/ 191546 h 1620296"/>
                    <a:gd name="connsiteX58" fmla="*/ 1266825 w 1390733"/>
                    <a:gd name="connsiteY58" fmla="*/ 162971 h 1620296"/>
                    <a:gd name="connsiteX59" fmla="*/ 971550 w 1390733"/>
                    <a:gd name="connsiteY59" fmla="*/ 153446 h 1620296"/>
                    <a:gd name="connsiteX60" fmla="*/ 923925 w 1390733"/>
                    <a:gd name="connsiteY60" fmla="*/ 143921 h 1620296"/>
                    <a:gd name="connsiteX61" fmla="*/ 876300 w 1390733"/>
                    <a:gd name="connsiteY61" fmla="*/ 124871 h 1620296"/>
                    <a:gd name="connsiteX62" fmla="*/ 828675 w 1390733"/>
                    <a:gd name="connsiteY62" fmla="*/ 143921 h 1620296"/>
                    <a:gd name="connsiteX63" fmla="*/ 790575 w 1390733"/>
                    <a:gd name="connsiteY63" fmla="*/ 153446 h 1620296"/>
                    <a:gd name="connsiteX64" fmla="*/ 752475 w 1390733"/>
                    <a:gd name="connsiteY64" fmla="*/ 143921 h 1620296"/>
                    <a:gd name="connsiteX65" fmla="*/ 695325 w 1390733"/>
                    <a:gd name="connsiteY65" fmla="*/ 96296 h 1620296"/>
                    <a:gd name="connsiteX66" fmla="*/ 628650 w 1390733"/>
                    <a:gd name="connsiteY66" fmla="*/ 1046 h 1620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1390733" h="1620296">
                      <a:moveTo>
                        <a:pt x="628650" y="1046"/>
                      </a:moveTo>
                      <a:cubicBezTo>
                        <a:pt x="611188" y="-6891"/>
                        <a:pt x="602748" y="32407"/>
                        <a:pt x="590550" y="48671"/>
                      </a:cubicBezTo>
                      <a:cubicBezTo>
                        <a:pt x="560397" y="88875"/>
                        <a:pt x="581554" y="70279"/>
                        <a:pt x="542925" y="115346"/>
                      </a:cubicBezTo>
                      <a:cubicBezTo>
                        <a:pt x="534159" y="125573"/>
                        <a:pt x="523875" y="134396"/>
                        <a:pt x="514350" y="143921"/>
                      </a:cubicBezTo>
                      <a:cubicBezTo>
                        <a:pt x="511175" y="156621"/>
                        <a:pt x="512087" y="171129"/>
                        <a:pt x="504825" y="182021"/>
                      </a:cubicBezTo>
                      <a:cubicBezTo>
                        <a:pt x="498475" y="191546"/>
                        <a:pt x="486189" y="195391"/>
                        <a:pt x="476250" y="201071"/>
                      </a:cubicBezTo>
                      <a:cubicBezTo>
                        <a:pt x="463922" y="208116"/>
                        <a:pt x="451201" y="214528"/>
                        <a:pt x="438150" y="220121"/>
                      </a:cubicBezTo>
                      <a:cubicBezTo>
                        <a:pt x="428922" y="224076"/>
                        <a:pt x="418555" y="225156"/>
                        <a:pt x="409575" y="229646"/>
                      </a:cubicBezTo>
                      <a:cubicBezTo>
                        <a:pt x="393016" y="237925"/>
                        <a:pt x="377825" y="248696"/>
                        <a:pt x="361950" y="258221"/>
                      </a:cubicBezTo>
                      <a:cubicBezTo>
                        <a:pt x="352425" y="270921"/>
                        <a:pt x="338044" y="281148"/>
                        <a:pt x="333375" y="296321"/>
                      </a:cubicBezTo>
                      <a:cubicBezTo>
                        <a:pt x="324920" y="323800"/>
                        <a:pt x="328577" y="353686"/>
                        <a:pt x="323850" y="382046"/>
                      </a:cubicBezTo>
                      <a:cubicBezTo>
                        <a:pt x="319468" y="408336"/>
                        <a:pt x="309903" y="417255"/>
                        <a:pt x="295275" y="439196"/>
                      </a:cubicBezTo>
                      <a:lnTo>
                        <a:pt x="276225" y="515396"/>
                      </a:lnTo>
                      <a:cubicBezTo>
                        <a:pt x="267130" y="551776"/>
                        <a:pt x="265584" y="565253"/>
                        <a:pt x="247650" y="601121"/>
                      </a:cubicBezTo>
                      <a:cubicBezTo>
                        <a:pt x="219926" y="656568"/>
                        <a:pt x="221938" y="611114"/>
                        <a:pt x="171450" y="686846"/>
                      </a:cubicBezTo>
                      <a:cubicBezTo>
                        <a:pt x="129346" y="750001"/>
                        <a:pt x="178830" y="679824"/>
                        <a:pt x="123825" y="743996"/>
                      </a:cubicBezTo>
                      <a:cubicBezTo>
                        <a:pt x="113494" y="756049"/>
                        <a:pt x="104354" y="769091"/>
                        <a:pt x="95250" y="782096"/>
                      </a:cubicBezTo>
                      <a:cubicBezTo>
                        <a:pt x="82120" y="800853"/>
                        <a:pt x="72227" y="822016"/>
                        <a:pt x="57150" y="839246"/>
                      </a:cubicBezTo>
                      <a:cubicBezTo>
                        <a:pt x="49612" y="847861"/>
                        <a:pt x="38100" y="851946"/>
                        <a:pt x="28575" y="858296"/>
                      </a:cubicBezTo>
                      <a:cubicBezTo>
                        <a:pt x="25400" y="867821"/>
                        <a:pt x="21692" y="877185"/>
                        <a:pt x="19050" y="886871"/>
                      </a:cubicBezTo>
                      <a:cubicBezTo>
                        <a:pt x="12161" y="912130"/>
                        <a:pt x="0" y="963071"/>
                        <a:pt x="0" y="963071"/>
                      </a:cubicBezTo>
                      <a:cubicBezTo>
                        <a:pt x="3175" y="1026571"/>
                        <a:pt x="1639" y="1090483"/>
                        <a:pt x="9525" y="1153571"/>
                      </a:cubicBezTo>
                      <a:cubicBezTo>
                        <a:pt x="11286" y="1167660"/>
                        <a:pt x="22808" y="1178696"/>
                        <a:pt x="28575" y="1191671"/>
                      </a:cubicBezTo>
                      <a:cubicBezTo>
                        <a:pt x="68325" y="1281109"/>
                        <a:pt x="31352" y="1200001"/>
                        <a:pt x="57150" y="1277396"/>
                      </a:cubicBezTo>
                      <a:cubicBezTo>
                        <a:pt x="62557" y="1293616"/>
                        <a:pt x="69850" y="1309146"/>
                        <a:pt x="76200" y="1325021"/>
                      </a:cubicBezTo>
                      <a:cubicBezTo>
                        <a:pt x="81933" y="1422476"/>
                        <a:pt x="73716" y="1453265"/>
                        <a:pt x="95250" y="1525046"/>
                      </a:cubicBezTo>
                      <a:cubicBezTo>
                        <a:pt x="107676" y="1566464"/>
                        <a:pt x="107402" y="1587123"/>
                        <a:pt x="142875" y="1610771"/>
                      </a:cubicBezTo>
                      <a:cubicBezTo>
                        <a:pt x="151229" y="1616340"/>
                        <a:pt x="161925" y="1617121"/>
                        <a:pt x="171450" y="1620296"/>
                      </a:cubicBezTo>
                      <a:cubicBezTo>
                        <a:pt x="190500" y="1613946"/>
                        <a:pt x="209227" y="1606530"/>
                        <a:pt x="228600" y="1601246"/>
                      </a:cubicBezTo>
                      <a:cubicBezTo>
                        <a:pt x="244219" y="1596986"/>
                        <a:pt x="260297" y="1594617"/>
                        <a:pt x="276225" y="1591721"/>
                      </a:cubicBezTo>
                      <a:cubicBezTo>
                        <a:pt x="385907" y="1571779"/>
                        <a:pt x="278195" y="1592800"/>
                        <a:pt x="419100" y="1572671"/>
                      </a:cubicBezTo>
                      <a:cubicBezTo>
                        <a:pt x="435127" y="1570381"/>
                        <a:pt x="450850" y="1566321"/>
                        <a:pt x="466725" y="1563146"/>
                      </a:cubicBezTo>
                      <a:cubicBezTo>
                        <a:pt x="479425" y="1550446"/>
                        <a:pt x="493136" y="1538683"/>
                        <a:pt x="504825" y="1525046"/>
                      </a:cubicBezTo>
                      <a:cubicBezTo>
                        <a:pt x="531883" y="1493478"/>
                        <a:pt x="513472" y="1490649"/>
                        <a:pt x="561975" y="1477421"/>
                      </a:cubicBezTo>
                      <a:cubicBezTo>
                        <a:pt x="583635" y="1471514"/>
                        <a:pt x="606425" y="1471071"/>
                        <a:pt x="628650" y="1467896"/>
                      </a:cubicBezTo>
                      <a:cubicBezTo>
                        <a:pt x="638175" y="1464721"/>
                        <a:pt x="647185" y="1458371"/>
                        <a:pt x="657225" y="1458371"/>
                      </a:cubicBezTo>
                      <a:cubicBezTo>
                        <a:pt x="671240" y="1458371"/>
                        <a:pt x="716461" y="1483226"/>
                        <a:pt x="723900" y="1486946"/>
                      </a:cubicBezTo>
                      <a:cubicBezTo>
                        <a:pt x="744461" y="1485364"/>
                        <a:pt x="898209" y="1474944"/>
                        <a:pt x="933450" y="1467896"/>
                      </a:cubicBezTo>
                      <a:cubicBezTo>
                        <a:pt x="953141" y="1463958"/>
                        <a:pt x="970909" y="1452784"/>
                        <a:pt x="990600" y="1448846"/>
                      </a:cubicBezTo>
                      <a:lnTo>
                        <a:pt x="1038225" y="1439321"/>
                      </a:lnTo>
                      <a:cubicBezTo>
                        <a:pt x="1050925" y="1429796"/>
                        <a:pt x="1062542" y="1418622"/>
                        <a:pt x="1076325" y="1410746"/>
                      </a:cubicBezTo>
                      <a:cubicBezTo>
                        <a:pt x="1085042" y="1405765"/>
                        <a:pt x="1097060" y="1407493"/>
                        <a:pt x="1104900" y="1401221"/>
                      </a:cubicBezTo>
                      <a:cubicBezTo>
                        <a:pt x="1113839" y="1394070"/>
                        <a:pt x="1117296" y="1381961"/>
                        <a:pt x="1123950" y="1372646"/>
                      </a:cubicBezTo>
                      <a:cubicBezTo>
                        <a:pt x="1133177" y="1359728"/>
                        <a:pt x="1140329" y="1344709"/>
                        <a:pt x="1152525" y="1334546"/>
                      </a:cubicBezTo>
                      <a:cubicBezTo>
                        <a:pt x="1160238" y="1328118"/>
                        <a:pt x="1171575" y="1328196"/>
                        <a:pt x="1181100" y="1325021"/>
                      </a:cubicBezTo>
                      <a:cubicBezTo>
                        <a:pt x="1208027" y="1304826"/>
                        <a:pt x="1225055" y="1298659"/>
                        <a:pt x="1238250" y="1267871"/>
                      </a:cubicBezTo>
                      <a:cubicBezTo>
                        <a:pt x="1243407" y="1255839"/>
                        <a:pt x="1244600" y="1242471"/>
                        <a:pt x="1247775" y="1229771"/>
                      </a:cubicBezTo>
                      <a:cubicBezTo>
                        <a:pt x="1235363" y="1130479"/>
                        <a:pt x="1228725" y="1092170"/>
                        <a:pt x="1228725" y="972596"/>
                      </a:cubicBezTo>
                      <a:cubicBezTo>
                        <a:pt x="1228725" y="921164"/>
                        <a:pt x="1241308" y="837061"/>
                        <a:pt x="1247775" y="782096"/>
                      </a:cubicBezTo>
                      <a:cubicBezTo>
                        <a:pt x="1254361" y="726119"/>
                        <a:pt x="1254323" y="698753"/>
                        <a:pt x="1266825" y="648746"/>
                      </a:cubicBezTo>
                      <a:cubicBezTo>
                        <a:pt x="1269260" y="639006"/>
                        <a:pt x="1273708" y="629857"/>
                        <a:pt x="1276350" y="620171"/>
                      </a:cubicBezTo>
                      <a:cubicBezTo>
                        <a:pt x="1283239" y="594912"/>
                        <a:pt x="1289050" y="569371"/>
                        <a:pt x="1295400" y="543971"/>
                      </a:cubicBezTo>
                      <a:cubicBezTo>
                        <a:pt x="1304478" y="507660"/>
                        <a:pt x="1300483" y="505487"/>
                        <a:pt x="1323975" y="477296"/>
                      </a:cubicBezTo>
                      <a:cubicBezTo>
                        <a:pt x="1332599" y="466948"/>
                        <a:pt x="1343025" y="458246"/>
                        <a:pt x="1352550" y="448721"/>
                      </a:cubicBezTo>
                      <a:cubicBezTo>
                        <a:pt x="1355725" y="439196"/>
                        <a:pt x="1357585" y="429126"/>
                        <a:pt x="1362075" y="420146"/>
                      </a:cubicBezTo>
                      <a:cubicBezTo>
                        <a:pt x="1399004" y="346288"/>
                        <a:pt x="1366709" y="434820"/>
                        <a:pt x="1390650" y="362996"/>
                      </a:cubicBezTo>
                      <a:cubicBezTo>
                        <a:pt x="1387475" y="312196"/>
                        <a:pt x="1397221" y="258883"/>
                        <a:pt x="1381125" y="210596"/>
                      </a:cubicBezTo>
                      <a:cubicBezTo>
                        <a:pt x="1375718" y="194376"/>
                        <a:pt x="1348793" y="199192"/>
                        <a:pt x="1333500" y="191546"/>
                      </a:cubicBezTo>
                      <a:cubicBezTo>
                        <a:pt x="1297918" y="173755"/>
                        <a:pt x="1311588" y="165529"/>
                        <a:pt x="1266825" y="162971"/>
                      </a:cubicBezTo>
                      <a:cubicBezTo>
                        <a:pt x="1168509" y="157353"/>
                        <a:pt x="1069975" y="156621"/>
                        <a:pt x="971550" y="153446"/>
                      </a:cubicBezTo>
                      <a:cubicBezTo>
                        <a:pt x="955675" y="150271"/>
                        <a:pt x="939432" y="148573"/>
                        <a:pt x="923925" y="143921"/>
                      </a:cubicBezTo>
                      <a:cubicBezTo>
                        <a:pt x="907548" y="139008"/>
                        <a:pt x="893398" y="124871"/>
                        <a:pt x="876300" y="124871"/>
                      </a:cubicBezTo>
                      <a:cubicBezTo>
                        <a:pt x="859202" y="124871"/>
                        <a:pt x="844895" y="138514"/>
                        <a:pt x="828675" y="143921"/>
                      </a:cubicBezTo>
                      <a:cubicBezTo>
                        <a:pt x="816256" y="148061"/>
                        <a:pt x="803275" y="150271"/>
                        <a:pt x="790575" y="153446"/>
                      </a:cubicBezTo>
                      <a:cubicBezTo>
                        <a:pt x="777875" y="150271"/>
                        <a:pt x="764507" y="149078"/>
                        <a:pt x="752475" y="143921"/>
                      </a:cubicBezTo>
                      <a:cubicBezTo>
                        <a:pt x="729268" y="133975"/>
                        <a:pt x="712489" y="113460"/>
                        <a:pt x="695325" y="96296"/>
                      </a:cubicBezTo>
                      <a:cubicBezTo>
                        <a:pt x="668243" y="15049"/>
                        <a:pt x="646112" y="8983"/>
                        <a:pt x="628650" y="104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</p:grpSp>
        </p:grpSp>
        <p:sp>
          <p:nvSpPr>
            <p:cNvPr id="413" name="Forme libre : forme 412">
              <a:extLst>
                <a:ext uri="{FF2B5EF4-FFF2-40B4-BE49-F238E27FC236}">
                  <a16:creationId xmlns:a16="http://schemas.microsoft.com/office/drawing/2014/main" id="{9DE707B5-1775-43AA-BA7E-A88399CD07B4}"/>
                </a:ext>
              </a:extLst>
            </p:cNvPr>
            <p:cNvSpPr/>
            <p:nvPr/>
          </p:nvSpPr>
          <p:spPr>
            <a:xfrm>
              <a:off x="4099948" y="4965645"/>
              <a:ext cx="346508" cy="518898"/>
            </a:xfrm>
            <a:custGeom>
              <a:avLst/>
              <a:gdLst>
                <a:gd name="connsiteX0" fmla="*/ 273843 w 369181"/>
                <a:gd name="connsiteY0" fmla="*/ 145256 h 535781"/>
                <a:gd name="connsiteX1" fmla="*/ 276225 w 369181"/>
                <a:gd name="connsiteY1" fmla="*/ 19050 h 535781"/>
                <a:gd name="connsiteX2" fmla="*/ 283368 w 369181"/>
                <a:gd name="connsiteY2" fmla="*/ 11906 h 535781"/>
                <a:gd name="connsiteX3" fmla="*/ 290512 w 369181"/>
                <a:gd name="connsiteY3" fmla="*/ 7144 h 535781"/>
                <a:gd name="connsiteX4" fmla="*/ 300037 w 369181"/>
                <a:gd name="connsiteY4" fmla="*/ 0 h 535781"/>
                <a:gd name="connsiteX5" fmla="*/ 311943 w 369181"/>
                <a:gd name="connsiteY5" fmla="*/ 2381 h 535781"/>
                <a:gd name="connsiteX6" fmla="*/ 314325 w 369181"/>
                <a:gd name="connsiteY6" fmla="*/ 19050 h 535781"/>
                <a:gd name="connsiteX7" fmla="*/ 316706 w 369181"/>
                <a:gd name="connsiteY7" fmla="*/ 26194 h 535781"/>
                <a:gd name="connsiteX8" fmla="*/ 314325 w 369181"/>
                <a:gd name="connsiteY8" fmla="*/ 73819 h 535781"/>
                <a:gd name="connsiteX9" fmla="*/ 309562 w 369181"/>
                <a:gd name="connsiteY9" fmla="*/ 109538 h 535781"/>
                <a:gd name="connsiteX10" fmla="*/ 311943 w 369181"/>
                <a:gd name="connsiteY10" fmla="*/ 209550 h 535781"/>
                <a:gd name="connsiteX11" fmla="*/ 319087 w 369181"/>
                <a:gd name="connsiteY11" fmla="*/ 214313 h 535781"/>
                <a:gd name="connsiteX12" fmla="*/ 326231 w 369181"/>
                <a:gd name="connsiteY12" fmla="*/ 211931 h 535781"/>
                <a:gd name="connsiteX13" fmla="*/ 335756 w 369181"/>
                <a:gd name="connsiteY13" fmla="*/ 192881 h 535781"/>
                <a:gd name="connsiteX14" fmla="*/ 333375 w 369181"/>
                <a:gd name="connsiteY14" fmla="*/ 207169 h 535781"/>
                <a:gd name="connsiteX15" fmla="*/ 338137 w 369181"/>
                <a:gd name="connsiteY15" fmla="*/ 264319 h 535781"/>
                <a:gd name="connsiteX16" fmla="*/ 340518 w 369181"/>
                <a:gd name="connsiteY16" fmla="*/ 285750 h 535781"/>
                <a:gd name="connsiteX17" fmla="*/ 342900 w 369181"/>
                <a:gd name="connsiteY17" fmla="*/ 311944 h 535781"/>
                <a:gd name="connsiteX18" fmla="*/ 347662 w 369181"/>
                <a:gd name="connsiteY18" fmla="*/ 326231 h 535781"/>
                <a:gd name="connsiteX19" fmla="*/ 354806 w 369181"/>
                <a:gd name="connsiteY19" fmla="*/ 340519 h 535781"/>
                <a:gd name="connsiteX20" fmla="*/ 364331 w 369181"/>
                <a:gd name="connsiteY20" fmla="*/ 347663 h 535781"/>
                <a:gd name="connsiteX21" fmla="*/ 369093 w 369181"/>
                <a:gd name="connsiteY21" fmla="*/ 369094 h 535781"/>
                <a:gd name="connsiteX22" fmla="*/ 364331 w 369181"/>
                <a:gd name="connsiteY22" fmla="*/ 400050 h 535781"/>
                <a:gd name="connsiteX23" fmla="*/ 359568 w 369181"/>
                <a:gd name="connsiteY23" fmla="*/ 409575 h 535781"/>
                <a:gd name="connsiteX24" fmla="*/ 352425 w 369181"/>
                <a:gd name="connsiteY24" fmla="*/ 421481 h 535781"/>
                <a:gd name="connsiteX25" fmla="*/ 345281 w 369181"/>
                <a:gd name="connsiteY25" fmla="*/ 428625 h 535781"/>
                <a:gd name="connsiteX26" fmla="*/ 330993 w 369181"/>
                <a:gd name="connsiteY26" fmla="*/ 447675 h 535781"/>
                <a:gd name="connsiteX27" fmla="*/ 323850 w 369181"/>
                <a:gd name="connsiteY27" fmla="*/ 461963 h 535781"/>
                <a:gd name="connsiteX28" fmla="*/ 319087 w 369181"/>
                <a:gd name="connsiteY28" fmla="*/ 476250 h 535781"/>
                <a:gd name="connsiteX29" fmla="*/ 314325 w 369181"/>
                <a:gd name="connsiteY29" fmla="*/ 485775 h 535781"/>
                <a:gd name="connsiteX30" fmla="*/ 309562 w 369181"/>
                <a:gd name="connsiteY30" fmla="*/ 492919 h 535781"/>
                <a:gd name="connsiteX31" fmla="*/ 302418 w 369181"/>
                <a:gd name="connsiteY31" fmla="*/ 504825 h 535781"/>
                <a:gd name="connsiteX32" fmla="*/ 295275 w 369181"/>
                <a:gd name="connsiteY32" fmla="*/ 521494 h 535781"/>
                <a:gd name="connsiteX33" fmla="*/ 292893 w 369181"/>
                <a:gd name="connsiteY33" fmla="*/ 528638 h 535781"/>
                <a:gd name="connsiteX34" fmla="*/ 273843 w 369181"/>
                <a:gd name="connsiteY34" fmla="*/ 535781 h 535781"/>
                <a:gd name="connsiteX35" fmla="*/ 247650 w 369181"/>
                <a:gd name="connsiteY35" fmla="*/ 531019 h 535781"/>
                <a:gd name="connsiteX36" fmla="*/ 233362 w 369181"/>
                <a:gd name="connsiteY36" fmla="*/ 521494 h 535781"/>
                <a:gd name="connsiteX37" fmla="*/ 226218 w 369181"/>
                <a:gd name="connsiteY37" fmla="*/ 516731 h 535781"/>
                <a:gd name="connsiteX38" fmla="*/ 209550 w 369181"/>
                <a:gd name="connsiteY38" fmla="*/ 507206 h 535781"/>
                <a:gd name="connsiteX39" fmla="*/ 202406 w 369181"/>
                <a:gd name="connsiteY39" fmla="*/ 500063 h 535781"/>
                <a:gd name="connsiteX40" fmla="*/ 197643 w 369181"/>
                <a:gd name="connsiteY40" fmla="*/ 490538 h 535781"/>
                <a:gd name="connsiteX41" fmla="*/ 195262 w 369181"/>
                <a:gd name="connsiteY41" fmla="*/ 483394 h 535781"/>
                <a:gd name="connsiteX42" fmla="*/ 185737 w 369181"/>
                <a:gd name="connsiteY42" fmla="*/ 473869 h 535781"/>
                <a:gd name="connsiteX43" fmla="*/ 176212 w 369181"/>
                <a:gd name="connsiteY43" fmla="*/ 464344 h 535781"/>
                <a:gd name="connsiteX44" fmla="*/ 164306 w 369181"/>
                <a:gd name="connsiteY44" fmla="*/ 454819 h 535781"/>
                <a:gd name="connsiteX45" fmla="*/ 157162 w 369181"/>
                <a:gd name="connsiteY45" fmla="*/ 445294 h 535781"/>
                <a:gd name="connsiteX46" fmla="*/ 150018 w 369181"/>
                <a:gd name="connsiteY46" fmla="*/ 442913 h 535781"/>
                <a:gd name="connsiteX47" fmla="*/ 133350 w 369181"/>
                <a:gd name="connsiteY47" fmla="*/ 428625 h 535781"/>
                <a:gd name="connsiteX48" fmla="*/ 128587 w 369181"/>
                <a:gd name="connsiteY48" fmla="*/ 419100 h 535781"/>
                <a:gd name="connsiteX49" fmla="*/ 116681 w 369181"/>
                <a:gd name="connsiteY49" fmla="*/ 404813 h 535781"/>
                <a:gd name="connsiteX50" fmla="*/ 111918 w 369181"/>
                <a:gd name="connsiteY50" fmla="*/ 395288 h 535781"/>
                <a:gd name="connsiteX51" fmla="*/ 95250 w 369181"/>
                <a:gd name="connsiteY51" fmla="*/ 381000 h 535781"/>
                <a:gd name="connsiteX52" fmla="*/ 88106 w 369181"/>
                <a:gd name="connsiteY52" fmla="*/ 369094 h 535781"/>
                <a:gd name="connsiteX53" fmla="*/ 83343 w 369181"/>
                <a:gd name="connsiteY53" fmla="*/ 361950 h 535781"/>
                <a:gd name="connsiteX54" fmla="*/ 71437 w 369181"/>
                <a:gd name="connsiteY54" fmla="*/ 354806 h 535781"/>
                <a:gd name="connsiteX55" fmla="*/ 64293 w 369181"/>
                <a:gd name="connsiteY55" fmla="*/ 350044 h 535781"/>
                <a:gd name="connsiteX56" fmla="*/ 57150 w 369181"/>
                <a:gd name="connsiteY56" fmla="*/ 340519 h 535781"/>
                <a:gd name="connsiteX57" fmla="*/ 21431 w 369181"/>
                <a:gd name="connsiteY57" fmla="*/ 319088 h 535781"/>
                <a:gd name="connsiteX58" fmla="*/ 0 w 369181"/>
                <a:gd name="connsiteY58" fmla="*/ 307181 h 535781"/>
                <a:gd name="connsiteX59" fmla="*/ 2381 w 369181"/>
                <a:gd name="connsiteY59" fmla="*/ 288131 h 535781"/>
                <a:gd name="connsiteX60" fmla="*/ 11906 w 369181"/>
                <a:gd name="connsiteY60" fmla="*/ 283369 h 535781"/>
                <a:gd name="connsiteX61" fmla="*/ 19050 w 369181"/>
                <a:gd name="connsiteY61" fmla="*/ 278606 h 535781"/>
                <a:gd name="connsiteX62" fmla="*/ 28575 w 369181"/>
                <a:gd name="connsiteY62" fmla="*/ 269081 h 535781"/>
                <a:gd name="connsiteX63" fmla="*/ 33337 w 369181"/>
                <a:gd name="connsiteY63" fmla="*/ 261938 h 535781"/>
                <a:gd name="connsiteX64" fmla="*/ 40481 w 369181"/>
                <a:gd name="connsiteY64" fmla="*/ 257175 h 535781"/>
                <a:gd name="connsiteX65" fmla="*/ 52387 w 369181"/>
                <a:gd name="connsiteY65" fmla="*/ 233363 h 535781"/>
                <a:gd name="connsiteX66" fmla="*/ 61912 w 369181"/>
                <a:gd name="connsiteY66" fmla="*/ 228600 h 535781"/>
                <a:gd name="connsiteX67" fmla="*/ 76200 w 369181"/>
                <a:gd name="connsiteY67" fmla="*/ 211931 h 535781"/>
                <a:gd name="connsiteX68" fmla="*/ 83343 w 369181"/>
                <a:gd name="connsiteY68" fmla="*/ 209550 h 535781"/>
                <a:gd name="connsiteX69" fmla="*/ 92868 w 369181"/>
                <a:gd name="connsiteY69" fmla="*/ 195263 h 535781"/>
                <a:gd name="connsiteX70" fmla="*/ 97631 w 369181"/>
                <a:gd name="connsiteY70" fmla="*/ 188119 h 535781"/>
                <a:gd name="connsiteX71" fmla="*/ 100012 w 369181"/>
                <a:gd name="connsiteY71" fmla="*/ 176213 h 535781"/>
                <a:gd name="connsiteX72" fmla="*/ 116681 w 369181"/>
                <a:gd name="connsiteY72" fmla="*/ 173831 h 535781"/>
                <a:gd name="connsiteX73" fmla="*/ 166687 w 369181"/>
                <a:gd name="connsiteY73" fmla="*/ 169069 h 535781"/>
                <a:gd name="connsiteX74" fmla="*/ 171450 w 369181"/>
                <a:gd name="connsiteY74" fmla="*/ 157163 h 535781"/>
                <a:gd name="connsiteX75" fmla="*/ 178593 w 369181"/>
                <a:gd name="connsiteY75" fmla="*/ 150019 h 535781"/>
                <a:gd name="connsiteX76" fmla="*/ 197643 w 369181"/>
                <a:gd name="connsiteY76" fmla="*/ 138113 h 535781"/>
                <a:gd name="connsiteX77" fmla="*/ 211931 w 369181"/>
                <a:gd name="connsiteY77" fmla="*/ 135731 h 535781"/>
                <a:gd name="connsiteX78" fmla="*/ 219075 w 369181"/>
                <a:gd name="connsiteY78" fmla="*/ 133350 h 535781"/>
                <a:gd name="connsiteX79" fmla="*/ 273843 w 369181"/>
                <a:gd name="connsiteY79" fmla="*/ 145256 h 53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69181" h="535781">
                  <a:moveTo>
                    <a:pt x="273843" y="145256"/>
                  </a:moveTo>
                  <a:cubicBezTo>
                    <a:pt x="283368" y="126206"/>
                    <a:pt x="268269" y="62016"/>
                    <a:pt x="276225" y="19050"/>
                  </a:cubicBezTo>
                  <a:cubicBezTo>
                    <a:pt x="276838" y="15739"/>
                    <a:pt x="280781" y="14062"/>
                    <a:pt x="283368" y="11906"/>
                  </a:cubicBezTo>
                  <a:cubicBezTo>
                    <a:pt x="285567" y="10074"/>
                    <a:pt x="288183" y="8807"/>
                    <a:pt x="290512" y="7144"/>
                  </a:cubicBezTo>
                  <a:cubicBezTo>
                    <a:pt x="293742" y="4837"/>
                    <a:pt x="296862" y="2381"/>
                    <a:pt x="300037" y="0"/>
                  </a:cubicBezTo>
                  <a:cubicBezTo>
                    <a:pt x="304006" y="794"/>
                    <a:pt x="309515" y="-857"/>
                    <a:pt x="311943" y="2381"/>
                  </a:cubicBezTo>
                  <a:cubicBezTo>
                    <a:pt x="315311" y="6871"/>
                    <a:pt x="313224" y="13546"/>
                    <a:pt x="314325" y="19050"/>
                  </a:cubicBezTo>
                  <a:cubicBezTo>
                    <a:pt x="314817" y="21511"/>
                    <a:pt x="315912" y="23813"/>
                    <a:pt x="316706" y="26194"/>
                  </a:cubicBezTo>
                  <a:cubicBezTo>
                    <a:pt x="315912" y="42069"/>
                    <a:pt x="315458" y="57965"/>
                    <a:pt x="314325" y="73819"/>
                  </a:cubicBezTo>
                  <a:cubicBezTo>
                    <a:pt x="313887" y="79956"/>
                    <a:pt x="310533" y="102744"/>
                    <a:pt x="309562" y="109538"/>
                  </a:cubicBezTo>
                  <a:cubicBezTo>
                    <a:pt x="308090" y="143404"/>
                    <a:pt x="303968" y="176052"/>
                    <a:pt x="311943" y="209550"/>
                  </a:cubicBezTo>
                  <a:cubicBezTo>
                    <a:pt x="312606" y="212334"/>
                    <a:pt x="316706" y="212725"/>
                    <a:pt x="319087" y="214313"/>
                  </a:cubicBezTo>
                  <a:cubicBezTo>
                    <a:pt x="321468" y="213519"/>
                    <a:pt x="325437" y="214312"/>
                    <a:pt x="326231" y="211931"/>
                  </a:cubicBezTo>
                  <a:cubicBezTo>
                    <a:pt x="334289" y="187756"/>
                    <a:pt x="320349" y="177476"/>
                    <a:pt x="335756" y="192881"/>
                  </a:cubicBezTo>
                  <a:cubicBezTo>
                    <a:pt x="344440" y="218936"/>
                    <a:pt x="333375" y="179471"/>
                    <a:pt x="333375" y="207169"/>
                  </a:cubicBezTo>
                  <a:cubicBezTo>
                    <a:pt x="333375" y="226285"/>
                    <a:pt x="336026" y="245320"/>
                    <a:pt x="338137" y="264319"/>
                  </a:cubicBezTo>
                  <a:cubicBezTo>
                    <a:pt x="338931" y="271463"/>
                    <a:pt x="339803" y="278598"/>
                    <a:pt x="340518" y="285750"/>
                  </a:cubicBezTo>
                  <a:cubicBezTo>
                    <a:pt x="341390" y="294474"/>
                    <a:pt x="341376" y="303310"/>
                    <a:pt x="342900" y="311944"/>
                  </a:cubicBezTo>
                  <a:cubicBezTo>
                    <a:pt x="343772" y="316888"/>
                    <a:pt x="346075" y="321469"/>
                    <a:pt x="347662" y="326231"/>
                  </a:cubicBezTo>
                  <a:cubicBezTo>
                    <a:pt x="349599" y="332043"/>
                    <a:pt x="350189" y="335902"/>
                    <a:pt x="354806" y="340519"/>
                  </a:cubicBezTo>
                  <a:cubicBezTo>
                    <a:pt x="357612" y="343325"/>
                    <a:pt x="361156" y="345282"/>
                    <a:pt x="364331" y="347663"/>
                  </a:cubicBezTo>
                  <a:cubicBezTo>
                    <a:pt x="365918" y="354807"/>
                    <a:pt x="368708" y="361786"/>
                    <a:pt x="369093" y="369094"/>
                  </a:cubicBezTo>
                  <a:cubicBezTo>
                    <a:pt x="369551" y="377801"/>
                    <a:pt x="368262" y="390877"/>
                    <a:pt x="364331" y="400050"/>
                  </a:cubicBezTo>
                  <a:cubicBezTo>
                    <a:pt x="362933" y="403313"/>
                    <a:pt x="361292" y="406472"/>
                    <a:pt x="359568" y="409575"/>
                  </a:cubicBezTo>
                  <a:cubicBezTo>
                    <a:pt x="357320" y="413621"/>
                    <a:pt x="355202" y="417778"/>
                    <a:pt x="352425" y="421481"/>
                  </a:cubicBezTo>
                  <a:cubicBezTo>
                    <a:pt x="350404" y="424175"/>
                    <a:pt x="347239" y="425885"/>
                    <a:pt x="345281" y="428625"/>
                  </a:cubicBezTo>
                  <a:cubicBezTo>
                    <a:pt x="328354" y="452322"/>
                    <a:pt x="355874" y="422794"/>
                    <a:pt x="330993" y="447675"/>
                  </a:cubicBezTo>
                  <a:cubicBezTo>
                    <a:pt x="322314" y="473715"/>
                    <a:pt x="336153" y="434282"/>
                    <a:pt x="323850" y="461963"/>
                  </a:cubicBezTo>
                  <a:cubicBezTo>
                    <a:pt x="321811" y="466550"/>
                    <a:pt x="321332" y="471760"/>
                    <a:pt x="319087" y="476250"/>
                  </a:cubicBezTo>
                  <a:cubicBezTo>
                    <a:pt x="317500" y="479425"/>
                    <a:pt x="316086" y="482693"/>
                    <a:pt x="314325" y="485775"/>
                  </a:cubicBezTo>
                  <a:cubicBezTo>
                    <a:pt x="312905" y="488260"/>
                    <a:pt x="311079" y="490492"/>
                    <a:pt x="309562" y="492919"/>
                  </a:cubicBezTo>
                  <a:cubicBezTo>
                    <a:pt x="307109" y="496844"/>
                    <a:pt x="304799" y="500856"/>
                    <a:pt x="302418" y="504825"/>
                  </a:cubicBezTo>
                  <a:cubicBezTo>
                    <a:pt x="297464" y="524644"/>
                    <a:pt x="303495" y="505053"/>
                    <a:pt x="295275" y="521494"/>
                  </a:cubicBezTo>
                  <a:cubicBezTo>
                    <a:pt x="294152" y="523739"/>
                    <a:pt x="294821" y="527031"/>
                    <a:pt x="292893" y="528638"/>
                  </a:cubicBezTo>
                  <a:cubicBezTo>
                    <a:pt x="290994" y="530220"/>
                    <a:pt x="277797" y="534463"/>
                    <a:pt x="273843" y="535781"/>
                  </a:cubicBezTo>
                  <a:cubicBezTo>
                    <a:pt x="265112" y="534194"/>
                    <a:pt x="256018" y="533972"/>
                    <a:pt x="247650" y="531019"/>
                  </a:cubicBezTo>
                  <a:cubicBezTo>
                    <a:pt x="242252" y="529114"/>
                    <a:pt x="238125" y="524669"/>
                    <a:pt x="233362" y="521494"/>
                  </a:cubicBezTo>
                  <a:cubicBezTo>
                    <a:pt x="230981" y="519906"/>
                    <a:pt x="228778" y="518011"/>
                    <a:pt x="226218" y="516731"/>
                  </a:cubicBezTo>
                  <a:cubicBezTo>
                    <a:pt x="220389" y="513817"/>
                    <a:pt x="214603" y="511417"/>
                    <a:pt x="209550" y="507206"/>
                  </a:cubicBezTo>
                  <a:cubicBezTo>
                    <a:pt x="206963" y="505050"/>
                    <a:pt x="204787" y="502444"/>
                    <a:pt x="202406" y="500063"/>
                  </a:cubicBezTo>
                  <a:cubicBezTo>
                    <a:pt x="200818" y="496888"/>
                    <a:pt x="199041" y="493801"/>
                    <a:pt x="197643" y="490538"/>
                  </a:cubicBezTo>
                  <a:cubicBezTo>
                    <a:pt x="196654" y="488231"/>
                    <a:pt x="196721" y="485437"/>
                    <a:pt x="195262" y="483394"/>
                  </a:cubicBezTo>
                  <a:cubicBezTo>
                    <a:pt x="192652" y="479740"/>
                    <a:pt x="188912" y="477044"/>
                    <a:pt x="185737" y="473869"/>
                  </a:cubicBezTo>
                  <a:cubicBezTo>
                    <a:pt x="180542" y="458282"/>
                    <a:pt x="187758" y="473581"/>
                    <a:pt x="176212" y="464344"/>
                  </a:cubicBezTo>
                  <a:cubicBezTo>
                    <a:pt x="160825" y="452034"/>
                    <a:pt x="182263" y="460804"/>
                    <a:pt x="164306" y="454819"/>
                  </a:cubicBezTo>
                  <a:cubicBezTo>
                    <a:pt x="161925" y="451644"/>
                    <a:pt x="160211" y="447835"/>
                    <a:pt x="157162" y="445294"/>
                  </a:cubicBezTo>
                  <a:cubicBezTo>
                    <a:pt x="155234" y="443687"/>
                    <a:pt x="152197" y="444158"/>
                    <a:pt x="150018" y="442913"/>
                  </a:cubicBezTo>
                  <a:cubicBezTo>
                    <a:pt x="146092" y="440669"/>
                    <a:pt x="136263" y="432703"/>
                    <a:pt x="133350" y="428625"/>
                  </a:cubicBezTo>
                  <a:cubicBezTo>
                    <a:pt x="131287" y="425736"/>
                    <a:pt x="130348" y="422182"/>
                    <a:pt x="128587" y="419100"/>
                  </a:cubicBezTo>
                  <a:cubicBezTo>
                    <a:pt x="124165" y="411361"/>
                    <a:pt x="123251" y="411382"/>
                    <a:pt x="116681" y="404813"/>
                  </a:cubicBezTo>
                  <a:cubicBezTo>
                    <a:pt x="115093" y="401638"/>
                    <a:pt x="114228" y="397983"/>
                    <a:pt x="111918" y="395288"/>
                  </a:cubicBezTo>
                  <a:cubicBezTo>
                    <a:pt x="92603" y="372755"/>
                    <a:pt x="111220" y="402294"/>
                    <a:pt x="95250" y="381000"/>
                  </a:cubicBezTo>
                  <a:cubicBezTo>
                    <a:pt x="92473" y="377297"/>
                    <a:pt x="90559" y="373019"/>
                    <a:pt x="88106" y="369094"/>
                  </a:cubicBezTo>
                  <a:cubicBezTo>
                    <a:pt x="86589" y="366667"/>
                    <a:pt x="85516" y="363813"/>
                    <a:pt x="83343" y="361950"/>
                  </a:cubicBezTo>
                  <a:cubicBezTo>
                    <a:pt x="79829" y="358938"/>
                    <a:pt x="75362" y="357259"/>
                    <a:pt x="71437" y="354806"/>
                  </a:cubicBezTo>
                  <a:cubicBezTo>
                    <a:pt x="69010" y="353289"/>
                    <a:pt x="66674" y="351631"/>
                    <a:pt x="64293" y="350044"/>
                  </a:cubicBezTo>
                  <a:cubicBezTo>
                    <a:pt x="61912" y="346869"/>
                    <a:pt x="59956" y="343325"/>
                    <a:pt x="57150" y="340519"/>
                  </a:cubicBezTo>
                  <a:cubicBezTo>
                    <a:pt x="45366" y="328735"/>
                    <a:pt x="37475" y="327533"/>
                    <a:pt x="21431" y="319088"/>
                  </a:cubicBezTo>
                  <a:cubicBezTo>
                    <a:pt x="14199" y="315282"/>
                    <a:pt x="7144" y="311150"/>
                    <a:pt x="0" y="307181"/>
                  </a:cubicBezTo>
                  <a:cubicBezTo>
                    <a:pt x="794" y="300831"/>
                    <a:pt x="-481" y="293855"/>
                    <a:pt x="2381" y="288131"/>
                  </a:cubicBezTo>
                  <a:cubicBezTo>
                    <a:pt x="3968" y="284956"/>
                    <a:pt x="8824" y="285130"/>
                    <a:pt x="11906" y="283369"/>
                  </a:cubicBezTo>
                  <a:cubicBezTo>
                    <a:pt x="14391" y="281949"/>
                    <a:pt x="16877" y="280469"/>
                    <a:pt x="19050" y="278606"/>
                  </a:cubicBezTo>
                  <a:cubicBezTo>
                    <a:pt x="22459" y="275684"/>
                    <a:pt x="25653" y="272490"/>
                    <a:pt x="28575" y="269081"/>
                  </a:cubicBezTo>
                  <a:cubicBezTo>
                    <a:pt x="30437" y="266908"/>
                    <a:pt x="31314" y="263961"/>
                    <a:pt x="33337" y="261938"/>
                  </a:cubicBezTo>
                  <a:cubicBezTo>
                    <a:pt x="35361" y="259914"/>
                    <a:pt x="38100" y="258763"/>
                    <a:pt x="40481" y="257175"/>
                  </a:cubicBezTo>
                  <a:cubicBezTo>
                    <a:pt x="42398" y="249507"/>
                    <a:pt x="44286" y="237414"/>
                    <a:pt x="52387" y="233363"/>
                  </a:cubicBezTo>
                  <a:cubicBezTo>
                    <a:pt x="55562" y="231775"/>
                    <a:pt x="59023" y="230663"/>
                    <a:pt x="61912" y="228600"/>
                  </a:cubicBezTo>
                  <a:cubicBezTo>
                    <a:pt x="80644" y="215219"/>
                    <a:pt x="56686" y="228193"/>
                    <a:pt x="76200" y="211931"/>
                  </a:cubicBezTo>
                  <a:cubicBezTo>
                    <a:pt x="78128" y="210324"/>
                    <a:pt x="80962" y="210344"/>
                    <a:pt x="83343" y="209550"/>
                  </a:cubicBezTo>
                  <a:lnTo>
                    <a:pt x="92868" y="195263"/>
                  </a:lnTo>
                  <a:lnTo>
                    <a:pt x="97631" y="188119"/>
                  </a:lnTo>
                  <a:cubicBezTo>
                    <a:pt x="98425" y="184150"/>
                    <a:pt x="96774" y="178641"/>
                    <a:pt x="100012" y="176213"/>
                  </a:cubicBezTo>
                  <a:cubicBezTo>
                    <a:pt x="104502" y="172845"/>
                    <a:pt x="111100" y="174429"/>
                    <a:pt x="116681" y="173831"/>
                  </a:cubicBezTo>
                  <a:cubicBezTo>
                    <a:pt x="133330" y="172047"/>
                    <a:pt x="150018" y="170656"/>
                    <a:pt x="166687" y="169069"/>
                  </a:cubicBezTo>
                  <a:cubicBezTo>
                    <a:pt x="168275" y="165100"/>
                    <a:pt x="169185" y="160788"/>
                    <a:pt x="171450" y="157163"/>
                  </a:cubicBezTo>
                  <a:cubicBezTo>
                    <a:pt x="173235" y="154307"/>
                    <a:pt x="176036" y="152211"/>
                    <a:pt x="178593" y="150019"/>
                  </a:cubicBezTo>
                  <a:cubicBezTo>
                    <a:pt x="183334" y="145955"/>
                    <a:pt x="191387" y="139990"/>
                    <a:pt x="197643" y="138113"/>
                  </a:cubicBezTo>
                  <a:cubicBezTo>
                    <a:pt x="202268" y="136726"/>
                    <a:pt x="207218" y="136778"/>
                    <a:pt x="211931" y="135731"/>
                  </a:cubicBezTo>
                  <a:cubicBezTo>
                    <a:pt x="214381" y="135186"/>
                    <a:pt x="216694" y="134144"/>
                    <a:pt x="219075" y="133350"/>
                  </a:cubicBezTo>
                  <a:cubicBezTo>
                    <a:pt x="263487" y="143219"/>
                    <a:pt x="264318" y="164306"/>
                    <a:pt x="273843" y="145256"/>
                  </a:cubicBezTo>
                  <a:close/>
                </a:path>
              </a:pathLst>
            </a:cu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23" name="ZoneTexte 522">
            <a:extLst>
              <a:ext uri="{FF2B5EF4-FFF2-40B4-BE49-F238E27FC236}">
                <a16:creationId xmlns:a16="http://schemas.microsoft.com/office/drawing/2014/main" id="{CB0AA6EC-B17F-4590-9C23-4EE71F517E06}"/>
              </a:ext>
            </a:extLst>
          </p:cNvPr>
          <p:cNvSpPr txBox="1"/>
          <p:nvPr/>
        </p:nvSpPr>
        <p:spPr>
          <a:xfrm>
            <a:off x="1422395" y="4867483"/>
            <a:ext cx="24295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2026*</a:t>
            </a:r>
          </a:p>
          <a:p>
            <a:pPr algn="ctr"/>
            <a:r>
              <a:rPr lang="fr-FR" dirty="0"/>
              <a:t>302 cas équins</a:t>
            </a:r>
          </a:p>
          <a:p>
            <a:pPr algn="ctr"/>
            <a:r>
              <a:rPr lang="fr-FR" dirty="0"/>
              <a:t>12 cas aviaires</a:t>
            </a:r>
          </a:p>
          <a:p>
            <a:pPr algn="ctr"/>
            <a:r>
              <a:rPr lang="fr-FR" sz="1200" i="1" dirty="0"/>
              <a:t>*saison en cours</a:t>
            </a:r>
          </a:p>
        </p:txBody>
      </p:sp>
      <p:sp>
        <p:nvSpPr>
          <p:cNvPr id="104" name="Espace réservé du numéro de diapositive 103">
            <a:extLst>
              <a:ext uri="{FF2B5EF4-FFF2-40B4-BE49-F238E27FC236}">
                <a16:creationId xmlns:a16="http://schemas.microsoft.com/office/drawing/2014/main" id="{7088C10E-AD3D-4DF9-A58D-65E1CA5A7EE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10</a:t>
            </a:fld>
            <a:endParaRPr lang="fr-FR"/>
          </a:p>
        </p:txBody>
      </p:sp>
      <p:graphicFrame>
        <p:nvGraphicFramePr>
          <p:cNvPr id="364" name="Graphique 363">
            <a:extLst>
              <a:ext uri="{FF2B5EF4-FFF2-40B4-BE49-F238E27FC236}">
                <a16:creationId xmlns:a16="http://schemas.microsoft.com/office/drawing/2014/main" id="{6CD1EB9D-09FF-4D92-9109-18F52EF5DF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145400"/>
              </p:ext>
            </p:extLst>
          </p:nvPr>
        </p:nvGraphicFramePr>
        <p:xfrm>
          <a:off x="3347864" y="1447451"/>
          <a:ext cx="5796135" cy="430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5" name="ZoneTexte 364">
            <a:extLst>
              <a:ext uri="{FF2B5EF4-FFF2-40B4-BE49-F238E27FC236}">
                <a16:creationId xmlns:a16="http://schemas.microsoft.com/office/drawing/2014/main" id="{BDF3BA7E-1ECA-4208-8F12-B39A85721519}"/>
              </a:ext>
            </a:extLst>
          </p:cNvPr>
          <p:cNvSpPr txBox="1"/>
          <p:nvPr/>
        </p:nvSpPr>
        <p:spPr>
          <a:xfrm>
            <a:off x="4071519" y="5456613"/>
            <a:ext cx="527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Semaines (date de début de symptômes)</a:t>
            </a:r>
          </a:p>
        </p:txBody>
      </p:sp>
      <p:sp>
        <p:nvSpPr>
          <p:cNvPr id="366" name="ZoneTexte 365">
            <a:extLst>
              <a:ext uri="{FF2B5EF4-FFF2-40B4-BE49-F238E27FC236}">
                <a16:creationId xmlns:a16="http://schemas.microsoft.com/office/drawing/2014/main" id="{2B2808A6-9D38-4215-99D8-A184B243DBD1}"/>
              </a:ext>
            </a:extLst>
          </p:cNvPr>
          <p:cNvSpPr txBox="1"/>
          <p:nvPr/>
        </p:nvSpPr>
        <p:spPr>
          <a:xfrm>
            <a:off x="3179310" y="1309824"/>
            <a:ext cx="12407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/>
              <a:t>Nb de cas</a:t>
            </a:r>
          </a:p>
        </p:txBody>
      </p:sp>
    </p:spTree>
    <p:extLst>
      <p:ext uri="{BB962C8B-B14F-4D97-AF65-F5344CB8AC3E}">
        <p14:creationId xmlns:p14="http://schemas.microsoft.com/office/powerpoint/2010/main" val="1437774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7E9B5F-7E61-473A-91D4-1FAE6A6D3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Quelques mots sur le virus </a:t>
            </a:r>
            <a:r>
              <a:rPr lang="fr-FR" dirty="0" err="1"/>
              <a:t>Usutu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53769FA-6A5D-4A6C-A805-AB500B1B082F}"/>
              </a:ext>
            </a:extLst>
          </p:cNvPr>
          <p:cNvGrpSpPr/>
          <p:nvPr/>
        </p:nvGrpSpPr>
        <p:grpSpPr>
          <a:xfrm>
            <a:off x="4517276" y="1663100"/>
            <a:ext cx="3468246" cy="3533588"/>
            <a:chOff x="2874522" y="1085562"/>
            <a:chExt cx="4664192" cy="4975457"/>
          </a:xfrm>
          <a:solidFill>
            <a:schemeClr val="bg1"/>
          </a:solidFill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837B2A02-1F89-490C-97CF-B530C7B00D61}"/>
                </a:ext>
              </a:extLst>
            </p:cNvPr>
            <p:cNvGrpSpPr/>
            <p:nvPr/>
          </p:nvGrpSpPr>
          <p:grpSpPr>
            <a:xfrm>
              <a:off x="2874522" y="1085562"/>
              <a:ext cx="4664192" cy="4975457"/>
              <a:chOff x="1808454" y="981205"/>
              <a:chExt cx="4664192" cy="4975457"/>
            </a:xfrm>
            <a:grpFill/>
          </p:grpSpPr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id="{4C1A0B6A-D45C-4CF7-9CBF-29F985CAB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454" y="2160000"/>
                <a:ext cx="519050" cy="548846"/>
              </a:xfrm>
              <a:custGeom>
                <a:avLst/>
                <a:gdLst>
                  <a:gd name="T0" fmla="*/ 273 w 107"/>
                  <a:gd name="T1" fmla="*/ 264 h 109"/>
                  <a:gd name="T2" fmla="*/ 217 w 107"/>
                  <a:gd name="T3" fmla="*/ 206 h 109"/>
                  <a:gd name="T4" fmla="*/ 251 w 107"/>
                  <a:gd name="T5" fmla="*/ 176 h 109"/>
                  <a:gd name="T6" fmla="*/ 246 w 107"/>
                  <a:gd name="T7" fmla="*/ 123 h 109"/>
                  <a:gd name="T8" fmla="*/ 233 w 107"/>
                  <a:gd name="T9" fmla="*/ 24 h 109"/>
                  <a:gd name="T10" fmla="*/ 225 w 107"/>
                  <a:gd name="T11" fmla="*/ 21 h 109"/>
                  <a:gd name="T12" fmla="*/ 206 w 107"/>
                  <a:gd name="T13" fmla="*/ 13 h 109"/>
                  <a:gd name="T14" fmla="*/ 184 w 107"/>
                  <a:gd name="T15" fmla="*/ 27 h 109"/>
                  <a:gd name="T16" fmla="*/ 166 w 107"/>
                  <a:gd name="T17" fmla="*/ 3 h 109"/>
                  <a:gd name="T18" fmla="*/ 136 w 107"/>
                  <a:gd name="T19" fmla="*/ 11 h 109"/>
                  <a:gd name="T20" fmla="*/ 102 w 107"/>
                  <a:gd name="T21" fmla="*/ 24 h 109"/>
                  <a:gd name="T22" fmla="*/ 67 w 107"/>
                  <a:gd name="T23" fmla="*/ 21 h 109"/>
                  <a:gd name="T24" fmla="*/ 61 w 107"/>
                  <a:gd name="T25" fmla="*/ 43 h 109"/>
                  <a:gd name="T26" fmla="*/ 19 w 107"/>
                  <a:gd name="T27" fmla="*/ 40 h 109"/>
                  <a:gd name="T28" fmla="*/ 8 w 107"/>
                  <a:gd name="T29" fmla="*/ 77 h 109"/>
                  <a:gd name="T30" fmla="*/ 16 w 107"/>
                  <a:gd name="T31" fmla="*/ 109 h 109"/>
                  <a:gd name="T32" fmla="*/ 64 w 107"/>
                  <a:gd name="T33" fmla="*/ 99 h 109"/>
                  <a:gd name="T34" fmla="*/ 104 w 107"/>
                  <a:gd name="T35" fmla="*/ 91 h 109"/>
                  <a:gd name="T36" fmla="*/ 75 w 107"/>
                  <a:gd name="T37" fmla="*/ 112 h 109"/>
                  <a:gd name="T38" fmla="*/ 110 w 107"/>
                  <a:gd name="T39" fmla="*/ 125 h 109"/>
                  <a:gd name="T40" fmla="*/ 94 w 107"/>
                  <a:gd name="T41" fmla="*/ 141 h 109"/>
                  <a:gd name="T42" fmla="*/ 72 w 107"/>
                  <a:gd name="T43" fmla="*/ 131 h 109"/>
                  <a:gd name="T44" fmla="*/ 45 w 107"/>
                  <a:gd name="T45" fmla="*/ 120 h 109"/>
                  <a:gd name="T46" fmla="*/ 32 w 107"/>
                  <a:gd name="T47" fmla="*/ 128 h 109"/>
                  <a:gd name="T48" fmla="*/ 64 w 107"/>
                  <a:gd name="T49" fmla="*/ 144 h 109"/>
                  <a:gd name="T50" fmla="*/ 96 w 107"/>
                  <a:gd name="T51" fmla="*/ 187 h 109"/>
                  <a:gd name="T52" fmla="*/ 27 w 107"/>
                  <a:gd name="T53" fmla="*/ 176 h 109"/>
                  <a:gd name="T54" fmla="*/ 35 w 107"/>
                  <a:gd name="T55" fmla="*/ 190 h 109"/>
                  <a:gd name="T56" fmla="*/ 67 w 107"/>
                  <a:gd name="T57" fmla="*/ 230 h 109"/>
                  <a:gd name="T58" fmla="*/ 69 w 107"/>
                  <a:gd name="T59" fmla="*/ 251 h 109"/>
                  <a:gd name="T60" fmla="*/ 91 w 107"/>
                  <a:gd name="T61" fmla="*/ 259 h 109"/>
                  <a:gd name="T62" fmla="*/ 112 w 107"/>
                  <a:gd name="T63" fmla="*/ 232 h 109"/>
                  <a:gd name="T64" fmla="*/ 134 w 107"/>
                  <a:gd name="T65" fmla="*/ 224 h 109"/>
                  <a:gd name="T66" fmla="*/ 155 w 107"/>
                  <a:gd name="T67" fmla="*/ 235 h 109"/>
                  <a:gd name="T68" fmla="*/ 184 w 107"/>
                  <a:gd name="T69" fmla="*/ 238 h 109"/>
                  <a:gd name="T70" fmla="*/ 192 w 107"/>
                  <a:gd name="T71" fmla="*/ 267 h 109"/>
                  <a:gd name="T72" fmla="*/ 206 w 107"/>
                  <a:gd name="T73" fmla="*/ 280 h 109"/>
                  <a:gd name="T74" fmla="*/ 222 w 107"/>
                  <a:gd name="T75" fmla="*/ 283 h 109"/>
                  <a:gd name="T76" fmla="*/ 243 w 107"/>
                  <a:gd name="T77" fmla="*/ 267 h 109"/>
                  <a:gd name="T78" fmla="*/ 259 w 107"/>
                  <a:gd name="T79" fmla="*/ 267 h 10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07" h="109">
                    <a:moveTo>
                      <a:pt x="98" y="100"/>
                    </a:moveTo>
                    <a:cubicBezTo>
                      <a:pt x="102" y="99"/>
                      <a:pt x="102" y="99"/>
                      <a:pt x="102" y="99"/>
                    </a:cubicBezTo>
                    <a:cubicBezTo>
                      <a:pt x="102" y="99"/>
                      <a:pt x="107" y="90"/>
                      <a:pt x="103" y="88"/>
                    </a:cubicBezTo>
                    <a:cubicBezTo>
                      <a:pt x="99" y="86"/>
                      <a:pt x="82" y="82"/>
                      <a:pt x="81" y="77"/>
                    </a:cubicBezTo>
                    <a:cubicBezTo>
                      <a:pt x="80" y="72"/>
                      <a:pt x="81" y="64"/>
                      <a:pt x="81" y="64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6" y="40"/>
                      <a:pt x="95" y="23"/>
                      <a:pt x="95" y="23"/>
                    </a:cubicBezTo>
                    <a:cubicBezTo>
                      <a:pt x="89" y="20"/>
                      <a:pt x="87" y="14"/>
                      <a:pt x="87" y="9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5" y="9"/>
                      <a:pt x="84" y="9"/>
                      <a:pt x="84" y="8"/>
                    </a:cubicBezTo>
                    <a:cubicBezTo>
                      <a:pt x="84" y="6"/>
                      <a:pt x="84" y="5"/>
                      <a:pt x="82" y="5"/>
                    </a:cubicBezTo>
                    <a:cubicBezTo>
                      <a:pt x="81" y="5"/>
                      <a:pt x="78" y="5"/>
                      <a:pt x="77" y="5"/>
                    </a:cubicBezTo>
                    <a:cubicBezTo>
                      <a:pt x="76" y="5"/>
                      <a:pt x="73" y="3"/>
                      <a:pt x="73" y="7"/>
                    </a:cubicBezTo>
                    <a:cubicBezTo>
                      <a:pt x="73" y="10"/>
                      <a:pt x="72" y="14"/>
                      <a:pt x="69" y="10"/>
                    </a:cubicBezTo>
                    <a:cubicBezTo>
                      <a:pt x="66" y="7"/>
                      <a:pt x="67" y="7"/>
                      <a:pt x="66" y="4"/>
                    </a:cubicBezTo>
                    <a:cubicBezTo>
                      <a:pt x="64" y="1"/>
                      <a:pt x="64" y="2"/>
                      <a:pt x="62" y="1"/>
                    </a:cubicBezTo>
                    <a:cubicBezTo>
                      <a:pt x="59" y="0"/>
                      <a:pt x="58" y="2"/>
                      <a:pt x="56" y="3"/>
                    </a:cubicBezTo>
                    <a:cubicBezTo>
                      <a:pt x="54" y="5"/>
                      <a:pt x="55" y="3"/>
                      <a:pt x="51" y="4"/>
                    </a:cubicBezTo>
                    <a:cubicBezTo>
                      <a:pt x="47" y="5"/>
                      <a:pt x="47" y="6"/>
                      <a:pt x="45" y="8"/>
                    </a:cubicBezTo>
                    <a:cubicBezTo>
                      <a:pt x="42" y="10"/>
                      <a:pt x="38" y="12"/>
                      <a:pt x="38" y="9"/>
                    </a:cubicBezTo>
                    <a:cubicBezTo>
                      <a:pt x="38" y="7"/>
                      <a:pt x="38" y="6"/>
                      <a:pt x="34" y="6"/>
                    </a:cubicBezTo>
                    <a:cubicBezTo>
                      <a:pt x="31" y="6"/>
                      <a:pt x="28" y="7"/>
                      <a:pt x="25" y="8"/>
                    </a:cubicBezTo>
                    <a:cubicBezTo>
                      <a:pt x="22" y="8"/>
                      <a:pt x="18" y="7"/>
                      <a:pt x="20" y="9"/>
                    </a:cubicBezTo>
                    <a:cubicBezTo>
                      <a:pt x="22" y="12"/>
                      <a:pt x="26" y="15"/>
                      <a:pt x="23" y="16"/>
                    </a:cubicBezTo>
                    <a:cubicBezTo>
                      <a:pt x="19" y="18"/>
                      <a:pt x="16" y="12"/>
                      <a:pt x="14" y="12"/>
                    </a:cubicBezTo>
                    <a:cubicBezTo>
                      <a:pt x="11" y="12"/>
                      <a:pt x="8" y="13"/>
                      <a:pt x="7" y="15"/>
                    </a:cubicBezTo>
                    <a:cubicBezTo>
                      <a:pt x="6" y="16"/>
                      <a:pt x="4" y="20"/>
                      <a:pt x="4" y="21"/>
                    </a:cubicBezTo>
                    <a:cubicBezTo>
                      <a:pt x="5" y="23"/>
                      <a:pt x="5" y="27"/>
                      <a:pt x="3" y="29"/>
                    </a:cubicBezTo>
                    <a:cubicBezTo>
                      <a:pt x="2" y="31"/>
                      <a:pt x="1" y="31"/>
                      <a:pt x="3" y="35"/>
                    </a:cubicBezTo>
                    <a:cubicBezTo>
                      <a:pt x="5" y="38"/>
                      <a:pt x="1" y="44"/>
                      <a:pt x="6" y="41"/>
                    </a:cubicBezTo>
                    <a:cubicBezTo>
                      <a:pt x="10" y="38"/>
                      <a:pt x="11" y="35"/>
                      <a:pt x="15" y="37"/>
                    </a:cubicBezTo>
                    <a:cubicBezTo>
                      <a:pt x="20" y="39"/>
                      <a:pt x="20" y="38"/>
                      <a:pt x="24" y="37"/>
                    </a:cubicBezTo>
                    <a:cubicBezTo>
                      <a:pt x="28" y="36"/>
                      <a:pt x="26" y="35"/>
                      <a:pt x="31" y="34"/>
                    </a:cubicBezTo>
                    <a:cubicBezTo>
                      <a:pt x="37" y="34"/>
                      <a:pt x="36" y="33"/>
                      <a:pt x="39" y="34"/>
                    </a:cubicBezTo>
                    <a:cubicBezTo>
                      <a:pt x="42" y="35"/>
                      <a:pt x="39" y="37"/>
                      <a:pt x="37" y="38"/>
                    </a:cubicBezTo>
                    <a:cubicBezTo>
                      <a:pt x="34" y="39"/>
                      <a:pt x="24" y="39"/>
                      <a:pt x="28" y="42"/>
                    </a:cubicBezTo>
                    <a:cubicBezTo>
                      <a:pt x="31" y="44"/>
                      <a:pt x="32" y="42"/>
                      <a:pt x="35" y="43"/>
                    </a:cubicBezTo>
                    <a:cubicBezTo>
                      <a:pt x="39" y="44"/>
                      <a:pt x="41" y="45"/>
                      <a:pt x="41" y="47"/>
                    </a:cubicBezTo>
                    <a:cubicBezTo>
                      <a:pt x="41" y="49"/>
                      <a:pt x="42" y="51"/>
                      <a:pt x="40" y="52"/>
                    </a:cubicBezTo>
                    <a:cubicBezTo>
                      <a:pt x="38" y="54"/>
                      <a:pt x="37" y="54"/>
                      <a:pt x="35" y="53"/>
                    </a:cubicBezTo>
                    <a:cubicBezTo>
                      <a:pt x="33" y="51"/>
                      <a:pt x="35" y="48"/>
                      <a:pt x="32" y="49"/>
                    </a:cubicBezTo>
                    <a:cubicBezTo>
                      <a:pt x="29" y="50"/>
                      <a:pt x="29" y="49"/>
                      <a:pt x="27" y="49"/>
                    </a:cubicBezTo>
                    <a:cubicBezTo>
                      <a:pt x="25" y="50"/>
                      <a:pt x="21" y="48"/>
                      <a:pt x="20" y="48"/>
                    </a:cubicBezTo>
                    <a:cubicBezTo>
                      <a:pt x="19" y="47"/>
                      <a:pt x="19" y="47"/>
                      <a:pt x="17" y="45"/>
                    </a:cubicBezTo>
                    <a:cubicBezTo>
                      <a:pt x="16" y="44"/>
                      <a:pt x="17" y="41"/>
                      <a:pt x="15" y="43"/>
                    </a:cubicBezTo>
                    <a:cubicBezTo>
                      <a:pt x="13" y="45"/>
                      <a:pt x="9" y="46"/>
                      <a:pt x="12" y="48"/>
                    </a:cubicBezTo>
                    <a:cubicBezTo>
                      <a:pt x="15" y="51"/>
                      <a:pt x="12" y="59"/>
                      <a:pt x="15" y="57"/>
                    </a:cubicBezTo>
                    <a:cubicBezTo>
                      <a:pt x="18" y="54"/>
                      <a:pt x="19" y="54"/>
                      <a:pt x="24" y="54"/>
                    </a:cubicBezTo>
                    <a:cubicBezTo>
                      <a:pt x="28" y="55"/>
                      <a:pt x="35" y="57"/>
                      <a:pt x="35" y="60"/>
                    </a:cubicBezTo>
                    <a:cubicBezTo>
                      <a:pt x="36" y="63"/>
                      <a:pt x="41" y="75"/>
                      <a:pt x="36" y="70"/>
                    </a:cubicBezTo>
                    <a:cubicBezTo>
                      <a:pt x="30" y="65"/>
                      <a:pt x="30" y="62"/>
                      <a:pt x="24" y="64"/>
                    </a:cubicBezTo>
                    <a:cubicBezTo>
                      <a:pt x="18" y="66"/>
                      <a:pt x="15" y="66"/>
                      <a:pt x="10" y="66"/>
                    </a:cubicBezTo>
                    <a:cubicBezTo>
                      <a:pt x="6" y="67"/>
                      <a:pt x="0" y="68"/>
                      <a:pt x="0" y="70"/>
                    </a:cubicBezTo>
                    <a:cubicBezTo>
                      <a:pt x="1" y="71"/>
                      <a:pt x="9" y="69"/>
                      <a:pt x="13" y="71"/>
                    </a:cubicBezTo>
                    <a:cubicBezTo>
                      <a:pt x="16" y="72"/>
                      <a:pt x="18" y="74"/>
                      <a:pt x="20" y="78"/>
                    </a:cubicBezTo>
                    <a:cubicBezTo>
                      <a:pt x="22" y="81"/>
                      <a:pt x="23" y="86"/>
                      <a:pt x="25" y="86"/>
                    </a:cubicBezTo>
                    <a:cubicBezTo>
                      <a:pt x="28" y="85"/>
                      <a:pt x="30" y="85"/>
                      <a:pt x="29" y="89"/>
                    </a:cubicBezTo>
                    <a:cubicBezTo>
                      <a:pt x="29" y="93"/>
                      <a:pt x="28" y="91"/>
                      <a:pt x="26" y="94"/>
                    </a:cubicBezTo>
                    <a:cubicBezTo>
                      <a:pt x="24" y="96"/>
                      <a:pt x="24" y="95"/>
                      <a:pt x="28" y="96"/>
                    </a:cubicBezTo>
                    <a:cubicBezTo>
                      <a:pt x="31" y="97"/>
                      <a:pt x="29" y="95"/>
                      <a:pt x="34" y="97"/>
                    </a:cubicBezTo>
                    <a:cubicBezTo>
                      <a:pt x="38" y="98"/>
                      <a:pt x="38" y="99"/>
                      <a:pt x="40" y="96"/>
                    </a:cubicBezTo>
                    <a:cubicBezTo>
                      <a:pt x="42" y="92"/>
                      <a:pt x="42" y="89"/>
                      <a:pt x="42" y="87"/>
                    </a:cubicBezTo>
                    <a:cubicBezTo>
                      <a:pt x="42" y="85"/>
                      <a:pt x="41" y="83"/>
                      <a:pt x="44" y="83"/>
                    </a:cubicBezTo>
                    <a:cubicBezTo>
                      <a:pt x="48" y="83"/>
                      <a:pt x="49" y="77"/>
                      <a:pt x="50" y="84"/>
                    </a:cubicBezTo>
                    <a:cubicBezTo>
                      <a:pt x="51" y="92"/>
                      <a:pt x="50" y="95"/>
                      <a:pt x="53" y="93"/>
                    </a:cubicBezTo>
                    <a:cubicBezTo>
                      <a:pt x="55" y="91"/>
                      <a:pt x="57" y="90"/>
                      <a:pt x="58" y="88"/>
                    </a:cubicBezTo>
                    <a:cubicBezTo>
                      <a:pt x="60" y="86"/>
                      <a:pt x="57" y="84"/>
                      <a:pt x="62" y="85"/>
                    </a:cubicBezTo>
                    <a:cubicBezTo>
                      <a:pt x="68" y="87"/>
                      <a:pt x="72" y="82"/>
                      <a:pt x="69" y="89"/>
                    </a:cubicBezTo>
                    <a:cubicBezTo>
                      <a:pt x="66" y="95"/>
                      <a:pt x="62" y="98"/>
                      <a:pt x="65" y="99"/>
                    </a:cubicBezTo>
                    <a:cubicBezTo>
                      <a:pt x="68" y="101"/>
                      <a:pt x="70" y="100"/>
                      <a:pt x="72" y="100"/>
                    </a:cubicBezTo>
                    <a:cubicBezTo>
                      <a:pt x="74" y="99"/>
                      <a:pt x="77" y="96"/>
                      <a:pt x="77" y="99"/>
                    </a:cubicBezTo>
                    <a:cubicBezTo>
                      <a:pt x="78" y="101"/>
                      <a:pt x="76" y="104"/>
                      <a:pt x="77" y="105"/>
                    </a:cubicBezTo>
                    <a:cubicBezTo>
                      <a:pt x="77" y="106"/>
                      <a:pt x="76" y="105"/>
                      <a:pt x="77" y="107"/>
                    </a:cubicBezTo>
                    <a:cubicBezTo>
                      <a:pt x="78" y="109"/>
                      <a:pt x="81" y="107"/>
                      <a:pt x="83" y="106"/>
                    </a:cubicBezTo>
                    <a:cubicBezTo>
                      <a:pt x="86" y="106"/>
                      <a:pt x="86" y="105"/>
                      <a:pt x="87" y="103"/>
                    </a:cubicBezTo>
                    <a:cubicBezTo>
                      <a:pt x="89" y="101"/>
                      <a:pt x="89" y="100"/>
                      <a:pt x="91" y="100"/>
                    </a:cubicBezTo>
                    <a:cubicBezTo>
                      <a:pt x="93" y="100"/>
                      <a:pt x="94" y="99"/>
                      <a:pt x="96" y="100"/>
                    </a:cubicBezTo>
                    <a:cubicBezTo>
                      <a:pt x="97" y="100"/>
                      <a:pt x="97" y="100"/>
                      <a:pt x="97" y="100"/>
                    </a:cubicBezTo>
                    <a:lnTo>
                      <a:pt x="98" y="100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Freeform 6">
                <a:extLst>
                  <a:ext uri="{FF2B5EF4-FFF2-40B4-BE49-F238E27FC236}">
                    <a16:creationId xmlns:a16="http://schemas.microsoft.com/office/drawing/2014/main" id="{1D33608C-CE94-4D12-9210-31C25D624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5872" y="2114734"/>
                <a:ext cx="598904" cy="462088"/>
              </a:xfrm>
              <a:custGeom>
                <a:avLst/>
                <a:gdLst>
                  <a:gd name="T0" fmla="*/ 260 w 123"/>
                  <a:gd name="T1" fmla="*/ 218 h 92"/>
                  <a:gd name="T2" fmla="*/ 263 w 123"/>
                  <a:gd name="T3" fmla="*/ 210 h 92"/>
                  <a:gd name="T4" fmla="*/ 300 w 123"/>
                  <a:gd name="T5" fmla="*/ 178 h 92"/>
                  <a:gd name="T6" fmla="*/ 327 w 123"/>
                  <a:gd name="T7" fmla="*/ 165 h 92"/>
                  <a:gd name="T8" fmla="*/ 322 w 123"/>
                  <a:gd name="T9" fmla="*/ 130 h 92"/>
                  <a:gd name="T10" fmla="*/ 287 w 123"/>
                  <a:gd name="T11" fmla="*/ 112 h 92"/>
                  <a:gd name="T12" fmla="*/ 287 w 123"/>
                  <a:gd name="T13" fmla="*/ 93 h 92"/>
                  <a:gd name="T14" fmla="*/ 287 w 123"/>
                  <a:gd name="T15" fmla="*/ 91 h 92"/>
                  <a:gd name="T16" fmla="*/ 284 w 123"/>
                  <a:gd name="T17" fmla="*/ 93 h 92"/>
                  <a:gd name="T18" fmla="*/ 271 w 123"/>
                  <a:gd name="T19" fmla="*/ 93 h 92"/>
                  <a:gd name="T20" fmla="*/ 266 w 123"/>
                  <a:gd name="T21" fmla="*/ 85 h 92"/>
                  <a:gd name="T22" fmla="*/ 252 w 123"/>
                  <a:gd name="T23" fmla="*/ 83 h 92"/>
                  <a:gd name="T24" fmla="*/ 263 w 123"/>
                  <a:gd name="T25" fmla="*/ 69 h 92"/>
                  <a:gd name="T26" fmla="*/ 236 w 123"/>
                  <a:gd name="T27" fmla="*/ 69 h 92"/>
                  <a:gd name="T28" fmla="*/ 209 w 123"/>
                  <a:gd name="T29" fmla="*/ 85 h 92"/>
                  <a:gd name="T30" fmla="*/ 166 w 123"/>
                  <a:gd name="T31" fmla="*/ 80 h 92"/>
                  <a:gd name="T32" fmla="*/ 148 w 123"/>
                  <a:gd name="T33" fmla="*/ 56 h 92"/>
                  <a:gd name="T34" fmla="*/ 142 w 123"/>
                  <a:gd name="T35" fmla="*/ 37 h 92"/>
                  <a:gd name="T36" fmla="*/ 123 w 123"/>
                  <a:gd name="T37" fmla="*/ 29 h 92"/>
                  <a:gd name="T38" fmla="*/ 123 w 123"/>
                  <a:gd name="T39" fmla="*/ 24 h 92"/>
                  <a:gd name="T40" fmla="*/ 115 w 123"/>
                  <a:gd name="T41" fmla="*/ 32 h 92"/>
                  <a:gd name="T42" fmla="*/ 99 w 123"/>
                  <a:gd name="T43" fmla="*/ 27 h 92"/>
                  <a:gd name="T44" fmla="*/ 107 w 123"/>
                  <a:gd name="T45" fmla="*/ 13 h 92"/>
                  <a:gd name="T46" fmla="*/ 107 w 123"/>
                  <a:gd name="T47" fmla="*/ 3 h 92"/>
                  <a:gd name="T48" fmla="*/ 97 w 123"/>
                  <a:gd name="T49" fmla="*/ 5 h 92"/>
                  <a:gd name="T50" fmla="*/ 75 w 123"/>
                  <a:gd name="T51" fmla="*/ 21 h 92"/>
                  <a:gd name="T52" fmla="*/ 80 w 123"/>
                  <a:gd name="T53" fmla="*/ 13 h 92"/>
                  <a:gd name="T54" fmla="*/ 72 w 123"/>
                  <a:gd name="T55" fmla="*/ 13 h 92"/>
                  <a:gd name="T56" fmla="*/ 56 w 123"/>
                  <a:gd name="T57" fmla="*/ 21 h 92"/>
                  <a:gd name="T58" fmla="*/ 43 w 123"/>
                  <a:gd name="T59" fmla="*/ 16 h 92"/>
                  <a:gd name="T60" fmla="*/ 35 w 123"/>
                  <a:gd name="T61" fmla="*/ 11 h 92"/>
                  <a:gd name="T62" fmla="*/ 16 w 123"/>
                  <a:gd name="T63" fmla="*/ 13 h 92"/>
                  <a:gd name="T64" fmla="*/ 11 w 123"/>
                  <a:gd name="T65" fmla="*/ 29 h 92"/>
                  <a:gd name="T66" fmla="*/ 8 w 123"/>
                  <a:gd name="T67" fmla="*/ 48 h 92"/>
                  <a:gd name="T68" fmla="*/ 3 w 123"/>
                  <a:gd name="T69" fmla="*/ 48 h 92"/>
                  <a:gd name="T70" fmla="*/ 3 w 123"/>
                  <a:gd name="T71" fmla="*/ 48 h 92"/>
                  <a:gd name="T72" fmla="*/ 24 w 123"/>
                  <a:gd name="T73" fmla="*/ 85 h 92"/>
                  <a:gd name="T74" fmla="*/ 16 w 123"/>
                  <a:gd name="T75" fmla="*/ 146 h 92"/>
                  <a:gd name="T76" fmla="*/ 21 w 123"/>
                  <a:gd name="T77" fmla="*/ 200 h 92"/>
                  <a:gd name="T78" fmla="*/ 21 w 123"/>
                  <a:gd name="T79" fmla="*/ 200 h 92"/>
                  <a:gd name="T80" fmla="*/ 27 w 123"/>
                  <a:gd name="T81" fmla="*/ 200 h 92"/>
                  <a:gd name="T82" fmla="*/ 54 w 123"/>
                  <a:gd name="T83" fmla="*/ 205 h 92"/>
                  <a:gd name="T84" fmla="*/ 83 w 123"/>
                  <a:gd name="T85" fmla="*/ 202 h 92"/>
                  <a:gd name="T86" fmla="*/ 131 w 123"/>
                  <a:gd name="T87" fmla="*/ 194 h 92"/>
                  <a:gd name="T88" fmla="*/ 153 w 123"/>
                  <a:gd name="T89" fmla="*/ 218 h 92"/>
                  <a:gd name="T90" fmla="*/ 180 w 123"/>
                  <a:gd name="T91" fmla="*/ 234 h 92"/>
                  <a:gd name="T92" fmla="*/ 188 w 123"/>
                  <a:gd name="T93" fmla="*/ 240 h 92"/>
                  <a:gd name="T94" fmla="*/ 207 w 123"/>
                  <a:gd name="T95" fmla="*/ 224 h 92"/>
                  <a:gd name="T96" fmla="*/ 233 w 123"/>
                  <a:gd name="T97" fmla="*/ 213 h 92"/>
                  <a:gd name="T98" fmla="*/ 258 w 123"/>
                  <a:gd name="T99" fmla="*/ 218 h 92"/>
                  <a:gd name="T100" fmla="*/ 260 w 123"/>
                  <a:gd name="T101" fmla="*/ 218 h 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23" h="92">
                    <a:moveTo>
                      <a:pt x="97" y="82"/>
                    </a:moveTo>
                    <a:cubicBezTo>
                      <a:pt x="97" y="81"/>
                      <a:pt x="98" y="80"/>
                      <a:pt x="98" y="79"/>
                    </a:cubicBezTo>
                    <a:cubicBezTo>
                      <a:pt x="99" y="75"/>
                      <a:pt x="107" y="71"/>
                      <a:pt x="112" y="67"/>
                    </a:cubicBezTo>
                    <a:cubicBezTo>
                      <a:pt x="117" y="62"/>
                      <a:pt x="121" y="63"/>
                      <a:pt x="122" y="62"/>
                    </a:cubicBezTo>
                    <a:cubicBezTo>
                      <a:pt x="123" y="60"/>
                      <a:pt x="122" y="51"/>
                      <a:pt x="120" y="49"/>
                    </a:cubicBezTo>
                    <a:cubicBezTo>
                      <a:pt x="118" y="48"/>
                      <a:pt x="107" y="42"/>
                      <a:pt x="107" y="42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34"/>
                      <a:pt x="107" y="34"/>
                      <a:pt x="107" y="34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1" y="37"/>
                      <a:pt x="101" y="37"/>
                      <a:pt x="101" y="35"/>
                    </a:cubicBezTo>
                    <a:cubicBezTo>
                      <a:pt x="101" y="33"/>
                      <a:pt x="101" y="32"/>
                      <a:pt x="99" y="32"/>
                    </a:cubicBezTo>
                    <a:cubicBezTo>
                      <a:pt x="97" y="32"/>
                      <a:pt x="93" y="34"/>
                      <a:pt x="94" y="31"/>
                    </a:cubicBezTo>
                    <a:cubicBezTo>
                      <a:pt x="96" y="28"/>
                      <a:pt x="100" y="27"/>
                      <a:pt x="98" y="26"/>
                    </a:cubicBezTo>
                    <a:cubicBezTo>
                      <a:pt x="95" y="25"/>
                      <a:pt x="93" y="24"/>
                      <a:pt x="88" y="26"/>
                    </a:cubicBezTo>
                    <a:cubicBezTo>
                      <a:pt x="83" y="29"/>
                      <a:pt x="84" y="32"/>
                      <a:pt x="78" y="32"/>
                    </a:cubicBezTo>
                    <a:cubicBezTo>
                      <a:pt x="72" y="33"/>
                      <a:pt x="65" y="37"/>
                      <a:pt x="62" y="30"/>
                    </a:cubicBezTo>
                    <a:cubicBezTo>
                      <a:pt x="58" y="23"/>
                      <a:pt x="56" y="26"/>
                      <a:pt x="55" y="21"/>
                    </a:cubicBezTo>
                    <a:cubicBezTo>
                      <a:pt x="53" y="16"/>
                      <a:pt x="57" y="16"/>
                      <a:pt x="53" y="14"/>
                    </a:cubicBezTo>
                    <a:cubicBezTo>
                      <a:pt x="48" y="12"/>
                      <a:pt x="45" y="13"/>
                      <a:pt x="46" y="11"/>
                    </a:cubicBezTo>
                    <a:cubicBezTo>
                      <a:pt x="47" y="10"/>
                      <a:pt x="47" y="9"/>
                      <a:pt x="46" y="9"/>
                    </a:cubicBezTo>
                    <a:cubicBezTo>
                      <a:pt x="44" y="9"/>
                      <a:pt x="45" y="12"/>
                      <a:pt x="43" y="12"/>
                    </a:cubicBezTo>
                    <a:cubicBezTo>
                      <a:pt x="40" y="12"/>
                      <a:pt x="36" y="14"/>
                      <a:pt x="37" y="10"/>
                    </a:cubicBezTo>
                    <a:cubicBezTo>
                      <a:pt x="38" y="7"/>
                      <a:pt x="39" y="6"/>
                      <a:pt x="40" y="5"/>
                    </a:cubicBezTo>
                    <a:cubicBezTo>
                      <a:pt x="42" y="4"/>
                      <a:pt x="42" y="2"/>
                      <a:pt x="40" y="1"/>
                    </a:cubicBezTo>
                    <a:cubicBezTo>
                      <a:pt x="39" y="1"/>
                      <a:pt x="39" y="0"/>
                      <a:pt x="36" y="2"/>
                    </a:cubicBezTo>
                    <a:cubicBezTo>
                      <a:pt x="33" y="5"/>
                      <a:pt x="30" y="8"/>
                      <a:pt x="28" y="8"/>
                    </a:cubicBezTo>
                    <a:cubicBezTo>
                      <a:pt x="25" y="9"/>
                      <a:pt x="30" y="6"/>
                      <a:pt x="30" y="5"/>
                    </a:cubicBezTo>
                    <a:cubicBezTo>
                      <a:pt x="29" y="3"/>
                      <a:pt x="29" y="4"/>
                      <a:pt x="27" y="5"/>
                    </a:cubicBezTo>
                    <a:cubicBezTo>
                      <a:pt x="25" y="6"/>
                      <a:pt x="24" y="8"/>
                      <a:pt x="21" y="8"/>
                    </a:cubicBezTo>
                    <a:cubicBezTo>
                      <a:pt x="19" y="8"/>
                      <a:pt x="18" y="9"/>
                      <a:pt x="16" y="6"/>
                    </a:cubicBezTo>
                    <a:cubicBezTo>
                      <a:pt x="14" y="4"/>
                      <a:pt x="15" y="3"/>
                      <a:pt x="13" y="4"/>
                    </a:cubicBezTo>
                    <a:cubicBezTo>
                      <a:pt x="10" y="5"/>
                      <a:pt x="7" y="3"/>
                      <a:pt x="6" y="5"/>
                    </a:cubicBezTo>
                    <a:cubicBezTo>
                      <a:pt x="5" y="7"/>
                      <a:pt x="3" y="9"/>
                      <a:pt x="4" y="11"/>
                    </a:cubicBezTo>
                    <a:cubicBezTo>
                      <a:pt x="4" y="12"/>
                      <a:pt x="5" y="18"/>
                      <a:pt x="3" y="18"/>
                    </a:cubicBezTo>
                    <a:cubicBezTo>
                      <a:pt x="2" y="18"/>
                      <a:pt x="2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23"/>
                      <a:pt x="3" y="29"/>
                      <a:pt x="9" y="32"/>
                    </a:cubicBezTo>
                    <a:cubicBezTo>
                      <a:pt x="9" y="32"/>
                      <a:pt x="0" y="49"/>
                      <a:pt x="6" y="55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10" y="75"/>
                      <a:pt x="17" y="76"/>
                      <a:pt x="20" y="77"/>
                    </a:cubicBezTo>
                    <a:cubicBezTo>
                      <a:pt x="24" y="78"/>
                      <a:pt x="28" y="80"/>
                      <a:pt x="31" y="76"/>
                    </a:cubicBezTo>
                    <a:cubicBezTo>
                      <a:pt x="34" y="73"/>
                      <a:pt x="44" y="67"/>
                      <a:pt x="49" y="73"/>
                    </a:cubicBezTo>
                    <a:cubicBezTo>
                      <a:pt x="55" y="79"/>
                      <a:pt x="56" y="80"/>
                      <a:pt x="57" y="82"/>
                    </a:cubicBezTo>
                    <a:cubicBezTo>
                      <a:pt x="58" y="84"/>
                      <a:pt x="64" y="84"/>
                      <a:pt x="67" y="88"/>
                    </a:cubicBezTo>
                    <a:cubicBezTo>
                      <a:pt x="70" y="92"/>
                      <a:pt x="70" y="90"/>
                      <a:pt x="70" y="90"/>
                    </a:cubicBezTo>
                    <a:cubicBezTo>
                      <a:pt x="77" y="84"/>
                      <a:pt x="77" y="84"/>
                      <a:pt x="77" y="84"/>
                    </a:cubicBezTo>
                    <a:cubicBezTo>
                      <a:pt x="77" y="84"/>
                      <a:pt x="82" y="78"/>
                      <a:pt x="87" y="80"/>
                    </a:cubicBezTo>
                    <a:cubicBezTo>
                      <a:pt x="88" y="80"/>
                      <a:pt x="92" y="81"/>
                      <a:pt x="96" y="82"/>
                    </a:cubicBezTo>
                    <a:lnTo>
                      <a:pt x="97" y="82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E1AC69A7-4EF5-4990-9C50-9E36F4F3E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3254" y="2239215"/>
                <a:ext cx="471864" cy="575252"/>
              </a:xfrm>
              <a:custGeom>
                <a:avLst/>
                <a:gdLst>
                  <a:gd name="T0" fmla="*/ 46 w 97"/>
                  <a:gd name="T1" fmla="*/ 27 h 114"/>
                  <a:gd name="T2" fmla="*/ 46 w 97"/>
                  <a:gd name="T3" fmla="*/ 45 h 114"/>
                  <a:gd name="T4" fmla="*/ 80 w 97"/>
                  <a:gd name="T5" fmla="*/ 64 h 114"/>
                  <a:gd name="T6" fmla="*/ 86 w 97"/>
                  <a:gd name="T7" fmla="*/ 99 h 114"/>
                  <a:gd name="T8" fmla="*/ 59 w 97"/>
                  <a:gd name="T9" fmla="*/ 112 h 114"/>
                  <a:gd name="T10" fmla="*/ 21 w 97"/>
                  <a:gd name="T11" fmla="*/ 144 h 114"/>
                  <a:gd name="T12" fmla="*/ 19 w 97"/>
                  <a:gd name="T13" fmla="*/ 161 h 114"/>
                  <a:gd name="T14" fmla="*/ 24 w 97"/>
                  <a:gd name="T15" fmla="*/ 179 h 114"/>
                  <a:gd name="T16" fmla="*/ 5 w 97"/>
                  <a:gd name="T17" fmla="*/ 190 h 114"/>
                  <a:gd name="T18" fmla="*/ 43 w 97"/>
                  <a:gd name="T19" fmla="*/ 203 h 114"/>
                  <a:gd name="T20" fmla="*/ 54 w 97"/>
                  <a:gd name="T21" fmla="*/ 219 h 114"/>
                  <a:gd name="T22" fmla="*/ 35 w 97"/>
                  <a:gd name="T23" fmla="*/ 227 h 114"/>
                  <a:gd name="T24" fmla="*/ 56 w 97"/>
                  <a:gd name="T25" fmla="*/ 230 h 114"/>
                  <a:gd name="T26" fmla="*/ 51 w 97"/>
                  <a:gd name="T27" fmla="*/ 254 h 114"/>
                  <a:gd name="T28" fmla="*/ 43 w 97"/>
                  <a:gd name="T29" fmla="*/ 278 h 114"/>
                  <a:gd name="T30" fmla="*/ 51 w 97"/>
                  <a:gd name="T31" fmla="*/ 289 h 114"/>
                  <a:gd name="T32" fmla="*/ 48 w 97"/>
                  <a:gd name="T33" fmla="*/ 305 h 114"/>
                  <a:gd name="T34" fmla="*/ 48 w 97"/>
                  <a:gd name="T35" fmla="*/ 305 h 114"/>
                  <a:gd name="T36" fmla="*/ 83 w 97"/>
                  <a:gd name="T37" fmla="*/ 286 h 114"/>
                  <a:gd name="T38" fmla="*/ 126 w 97"/>
                  <a:gd name="T39" fmla="*/ 289 h 114"/>
                  <a:gd name="T40" fmla="*/ 134 w 97"/>
                  <a:gd name="T41" fmla="*/ 273 h 114"/>
                  <a:gd name="T42" fmla="*/ 147 w 97"/>
                  <a:gd name="T43" fmla="*/ 262 h 114"/>
                  <a:gd name="T44" fmla="*/ 158 w 97"/>
                  <a:gd name="T45" fmla="*/ 251 h 114"/>
                  <a:gd name="T46" fmla="*/ 180 w 97"/>
                  <a:gd name="T47" fmla="*/ 246 h 114"/>
                  <a:gd name="T48" fmla="*/ 209 w 97"/>
                  <a:gd name="T49" fmla="*/ 251 h 114"/>
                  <a:gd name="T50" fmla="*/ 233 w 97"/>
                  <a:gd name="T51" fmla="*/ 206 h 114"/>
                  <a:gd name="T52" fmla="*/ 260 w 97"/>
                  <a:gd name="T53" fmla="*/ 209 h 114"/>
                  <a:gd name="T54" fmla="*/ 255 w 97"/>
                  <a:gd name="T55" fmla="*/ 177 h 114"/>
                  <a:gd name="T56" fmla="*/ 252 w 97"/>
                  <a:gd name="T57" fmla="*/ 158 h 114"/>
                  <a:gd name="T58" fmla="*/ 244 w 97"/>
                  <a:gd name="T59" fmla="*/ 136 h 114"/>
                  <a:gd name="T60" fmla="*/ 249 w 97"/>
                  <a:gd name="T61" fmla="*/ 123 h 114"/>
                  <a:gd name="T62" fmla="*/ 252 w 97"/>
                  <a:gd name="T63" fmla="*/ 104 h 114"/>
                  <a:gd name="T64" fmla="*/ 255 w 97"/>
                  <a:gd name="T65" fmla="*/ 78 h 114"/>
                  <a:gd name="T66" fmla="*/ 252 w 97"/>
                  <a:gd name="T67" fmla="*/ 67 h 114"/>
                  <a:gd name="T68" fmla="*/ 244 w 97"/>
                  <a:gd name="T69" fmla="*/ 59 h 114"/>
                  <a:gd name="T70" fmla="*/ 233 w 97"/>
                  <a:gd name="T71" fmla="*/ 56 h 114"/>
                  <a:gd name="T72" fmla="*/ 217 w 97"/>
                  <a:gd name="T73" fmla="*/ 48 h 114"/>
                  <a:gd name="T74" fmla="*/ 196 w 97"/>
                  <a:gd name="T75" fmla="*/ 62 h 114"/>
                  <a:gd name="T76" fmla="*/ 177 w 97"/>
                  <a:gd name="T77" fmla="*/ 70 h 114"/>
                  <a:gd name="T78" fmla="*/ 164 w 97"/>
                  <a:gd name="T79" fmla="*/ 67 h 114"/>
                  <a:gd name="T80" fmla="*/ 158 w 97"/>
                  <a:gd name="T81" fmla="*/ 59 h 114"/>
                  <a:gd name="T82" fmla="*/ 153 w 97"/>
                  <a:gd name="T83" fmla="*/ 43 h 114"/>
                  <a:gd name="T84" fmla="*/ 150 w 97"/>
                  <a:gd name="T85" fmla="*/ 27 h 114"/>
                  <a:gd name="T86" fmla="*/ 150 w 97"/>
                  <a:gd name="T87" fmla="*/ 29 h 114"/>
                  <a:gd name="T88" fmla="*/ 134 w 97"/>
                  <a:gd name="T89" fmla="*/ 29 h 114"/>
                  <a:gd name="T90" fmla="*/ 107 w 97"/>
                  <a:gd name="T91" fmla="*/ 21 h 114"/>
                  <a:gd name="T92" fmla="*/ 99 w 97"/>
                  <a:gd name="T93" fmla="*/ 0 h 114"/>
                  <a:gd name="T94" fmla="*/ 86 w 97"/>
                  <a:gd name="T95" fmla="*/ 8 h 114"/>
                  <a:gd name="T96" fmla="*/ 91 w 97"/>
                  <a:gd name="T97" fmla="*/ 27 h 114"/>
                  <a:gd name="T98" fmla="*/ 91 w 97"/>
                  <a:gd name="T99" fmla="*/ 51 h 114"/>
                  <a:gd name="T100" fmla="*/ 83 w 97"/>
                  <a:gd name="T101" fmla="*/ 48 h 114"/>
                  <a:gd name="T102" fmla="*/ 72 w 97"/>
                  <a:gd name="T103" fmla="*/ 35 h 114"/>
                  <a:gd name="T104" fmla="*/ 67 w 97"/>
                  <a:gd name="T105" fmla="*/ 16 h 114"/>
                  <a:gd name="T106" fmla="*/ 54 w 97"/>
                  <a:gd name="T107" fmla="*/ 5 h 114"/>
                  <a:gd name="T108" fmla="*/ 48 w 97"/>
                  <a:gd name="T109" fmla="*/ 19 h 114"/>
                  <a:gd name="T110" fmla="*/ 46 w 97"/>
                  <a:gd name="T111" fmla="*/ 24 h 114"/>
                  <a:gd name="T112" fmla="*/ 46 w 97"/>
                  <a:gd name="T113" fmla="*/ 27 h 11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97" h="114">
                    <a:moveTo>
                      <a:pt x="17" y="10"/>
                    </a:move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28" y="23"/>
                      <a:pt x="30" y="24"/>
                    </a:cubicBezTo>
                    <a:cubicBezTo>
                      <a:pt x="32" y="26"/>
                      <a:pt x="33" y="35"/>
                      <a:pt x="32" y="37"/>
                    </a:cubicBezTo>
                    <a:cubicBezTo>
                      <a:pt x="31" y="38"/>
                      <a:pt x="27" y="37"/>
                      <a:pt x="22" y="42"/>
                    </a:cubicBezTo>
                    <a:cubicBezTo>
                      <a:pt x="17" y="46"/>
                      <a:pt x="9" y="51"/>
                      <a:pt x="8" y="54"/>
                    </a:cubicBezTo>
                    <a:cubicBezTo>
                      <a:pt x="8" y="57"/>
                      <a:pt x="5" y="59"/>
                      <a:pt x="7" y="60"/>
                    </a:cubicBezTo>
                    <a:cubicBezTo>
                      <a:pt x="10" y="62"/>
                      <a:pt x="11" y="66"/>
                      <a:pt x="9" y="67"/>
                    </a:cubicBezTo>
                    <a:cubicBezTo>
                      <a:pt x="6" y="68"/>
                      <a:pt x="0" y="69"/>
                      <a:pt x="2" y="71"/>
                    </a:cubicBezTo>
                    <a:cubicBezTo>
                      <a:pt x="8" y="75"/>
                      <a:pt x="13" y="72"/>
                      <a:pt x="16" y="76"/>
                    </a:cubicBezTo>
                    <a:cubicBezTo>
                      <a:pt x="19" y="79"/>
                      <a:pt x="24" y="79"/>
                      <a:pt x="20" y="82"/>
                    </a:cubicBezTo>
                    <a:cubicBezTo>
                      <a:pt x="16" y="85"/>
                      <a:pt x="11" y="84"/>
                      <a:pt x="13" y="85"/>
                    </a:cubicBezTo>
                    <a:cubicBezTo>
                      <a:pt x="16" y="86"/>
                      <a:pt x="20" y="81"/>
                      <a:pt x="21" y="86"/>
                    </a:cubicBezTo>
                    <a:cubicBezTo>
                      <a:pt x="22" y="92"/>
                      <a:pt x="20" y="92"/>
                      <a:pt x="19" y="95"/>
                    </a:cubicBezTo>
                    <a:cubicBezTo>
                      <a:pt x="17" y="98"/>
                      <a:pt x="16" y="104"/>
                      <a:pt x="16" y="104"/>
                    </a:cubicBezTo>
                    <a:cubicBezTo>
                      <a:pt x="16" y="104"/>
                      <a:pt x="19" y="105"/>
                      <a:pt x="19" y="108"/>
                    </a:cubicBezTo>
                    <a:cubicBezTo>
                      <a:pt x="19" y="110"/>
                      <a:pt x="18" y="112"/>
                      <a:pt x="18" y="114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22" y="110"/>
                      <a:pt x="27" y="107"/>
                      <a:pt x="31" y="107"/>
                    </a:cubicBezTo>
                    <a:cubicBezTo>
                      <a:pt x="38" y="108"/>
                      <a:pt x="47" y="108"/>
                      <a:pt x="47" y="108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4" y="97"/>
                      <a:pt x="55" y="98"/>
                    </a:cubicBezTo>
                    <a:cubicBezTo>
                      <a:pt x="56" y="98"/>
                      <a:pt x="58" y="95"/>
                      <a:pt x="59" y="94"/>
                    </a:cubicBezTo>
                    <a:cubicBezTo>
                      <a:pt x="60" y="92"/>
                      <a:pt x="65" y="91"/>
                      <a:pt x="67" y="92"/>
                    </a:cubicBezTo>
                    <a:cubicBezTo>
                      <a:pt x="69" y="92"/>
                      <a:pt x="78" y="94"/>
                      <a:pt x="78" y="94"/>
                    </a:cubicBezTo>
                    <a:cubicBezTo>
                      <a:pt x="87" y="77"/>
                      <a:pt x="87" y="77"/>
                      <a:pt x="87" y="7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7" y="78"/>
                      <a:pt x="97" y="68"/>
                      <a:pt x="95" y="66"/>
                    </a:cubicBezTo>
                    <a:cubicBezTo>
                      <a:pt x="93" y="63"/>
                      <a:pt x="95" y="61"/>
                      <a:pt x="94" y="59"/>
                    </a:cubicBezTo>
                    <a:cubicBezTo>
                      <a:pt x="94" y="56"/>
                      <a:pt x="92" y="54"/>
                      <a:pt x="91" y="51"/>
                    </a:cubicBezTo>
                    <a:cubicBezTo>
                      <a:pt x="91" y="49"/>
                      <a:pt x="92" y="49"/>
                      <a:pt x="93" y="46"/>
                    </a:cubicBezTo>
                    <a:cubicBezTo>
                      <a:pt x="93" y="44"/>
                      <a:pt x="94" y="40"/>
                      <a:pt x="94" y="39"/>
                    </a:cubicBezTo>
                    <a:cubicBezTo>
                      <a:pt x="94" y="38"/>
                      <a:pt x="96" y="30"/>
                      <a:pt x="95" y="29"/>
                    </a:cubicBezTo>
                    <a:cubicBezTo>
                      <a:pt x="95" y="28"/>
                      <a:pt x="94" y="25"/>
                      <a:pt x="94" y="25"/>
                    </a:cubicBezTo>
                    <a:cubicBezTo>
                      <a:pt x="94" y="25"/>
                      <a:pt x="93" y="24"/>
                      <a:pt x="91" y="22"/>
                    </a:cubicBezTo>
                    <a:cubicBezTo>
                      <a:pt x="90" y="21"/>
                      <a:pt x="90" y="21"/>
                      <a:pt x="87" y="21"/>
                    </a:cubicBezTo>
                    <a:cubicBezTo>
                      <a:pt x="85" y="20"/>
                      <a:pt x="83" y="18"/>
                      <a:pt x="81" y="18"/>
                    </a:cubicBezTo>
                    <a:cubicBezTo>
                      <a:pt x="78" y="18"/>
                      <a:pt x="73" y="21"/>
                      <a:pt x="73" y="23"/>
                    </a:cubicBezTo>
                    <a:cubicBezTo>
                      <a:pt x="72" y="24"/>
                      <a:pt x="68" y="26"/>
                      <a:pt x="66" y="26"/>
                    </a:cubicBezTo>
                    <a:cubicBezTo>
                      <a:pt x="64" y="26"/>
                      <a:pt x="62" y="26"/>
                      <a:pt x="61" y="25"/>
                    </a:cubicBezTo>
                    <a:cubicBezTo>
                      <a:pt x="59" y="25"/>
                      <a:pt x="60" y="23"/>
                      <a:pt x="59" y="22"/>
                    </a:cubicBezTo>
                    <a:cubicBezTo>
                      <a:pt x="58" y="21"/>
                      <a:pt x="57" y="16"/>
                      <a:pt x="57" y="16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5" y="12"/>
                      <a:pt x="53" y="12"/>
                      <a:pt x="50" y="11"/>
                    </a:cubicBezTo>
                    <a:cubicBezTo>
                      <a:pt x="46" y="9"/>
                      <a:pt x="39" y="11"/>
                      <a:pt x="40" y="8"/>
                    </a:cubicBezTo>
                    <a:cubicBezTo>
                      <a:pt x="40" y="5"/>
                      <a:pt x="41" y="0"/>
                      <a:pt x="37" y="0"/>
                    </a:cubicBezTo>
                    <a:cubicBezTo>
                      <a:pt x="34" y="0"/>
                      <a:pt x="31" y="0"/>
                      <a:pt x="32" y="3"/>
                    </a:cubicBezTo>
                    <a:cubicBezTo>
                      <a:pt x="32" y="6"/>
                      <a:pt x="33" y="7"/>
                      <a:pt x="34" y="10"/>
                    </a:cubicBezTo>
                    <a:cubicBezTo>
                      <a:pt x="35" y="12"/>
                      <a:pt x="34" y="16"/>
                      <a:pt x="34" y="19"/>
                    </a:cubicBezTo>
                    <a:cubicBezTo>
                      <a:pt x="33" y="21"/>
                      <a:pt x="34" y="20"/>
                      <a:pt x="31" y="18"/>
                    </a:cubicBezTo>
                    <a:cubicBezTo>
                      <a:pt x="28" y="17"/>
                      <a:pt x="26" y="17"/>
                      <a:pt x="27" y="13"/>
                    </a:cubicBezTo>
                    <a:cubicBezTo>
                      <a:pt x="28" y="9"/>
                      <a:pt x="28" y="8"/>
                      <a:pt x="25" y="6"/>
                    </a:cubicBezTo>
                    <a:cubicBezTo>
                      <a:pt x="23" y="4"/>
                      <a:pt x="21" y="0"/>
                      <a:pt x="20" y="2"/>
                    </a:cubicBezTo>
                    <a:cubicBezTo>
                      <a:pt x="19" y="4"/>
                      <a:pt x="19" y="5"/>
                      <a:pt x="18" y="7"/>
                    </a:cubicBezTo>
                    <a:cubicBezTo>
                      <a:pt x="17" y="8"/>
                      <a:pt x="19" y="8"/>
                      <a:pt x="17" y="9"/>
                    </a:cubicBezTo>
                    <a:lnTo>
                      <a:pt x="17" y="10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 8">
                <a:extLst>
                  <a:ext uri="{FF2B5EF4-FFF2-40B4-BE49-F238E27FC236}">
                    <a16:creationId xmlns:a16="http://schemas.microsoft.com/office/drawing/2014/main" id="{17377A61-A0CE-4DE8-884C-0D644F91B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6834" y="2452341"/>
                <a:ext cx="582570" cy="443227"/>
              </a:xfrm>
              <a:custGeom>
                <a:avLst/>
                <a:gdLst>
                  <a:gd name="T0" fmla="*/ 59 w 120"/>
                  <a:gd name="T1" fmla="*/ 109 h 88"/>
                  <a:gd name="T2" fmla="*/ 3 w 120"/>
                  <a:gd name="T3" fmla="*/ 51 h 88"/>
                  <a:gd name="T4" fmla="*/ 43 w 120"/>
                  <a:gd name="T5" fmla="*/ 21 h 88"/>
                  <a:gd name="T6" fmla="*/ 99 w 120"/>
                  <a:gd name="T7" fmla="*/ 24 h 88"/>
                  <a:gd name="T8" fmla="*/ 169 w 120"/>
                  <a:gd name="T9" fmla="*/ 40 h 88"/>
                  <a:gd name="T10" fmla="*/ 203 w 120"/>
                  <a:gd name="T11" fmla="*/ 61 h 88"/>
                  <a:gd name="T12" fmla="*/ 249 w 120"/>
                  <a:gd name="T13" fmla="*/ 35 h 88"/>
                  <a:gd name="T14" fmla="*/ 276 w 120"/>
                  <a:gd name="T15" fmla="*/ 40 h 88"/>
                  <a:gd name="T16" fmla="*/ 281 w 120"/>
                  <a:gd name="T17" fmla="*/ 67 h 88"/>
                  <a:gd name="T18" fmla="*/ 300 w 120"/>
                  <a:gd name="T19" fmla="*/ 91 h 88"/>
                  <a:gd name="T20" fmla="*/ 292 w 120"/>
                  <a:gd name="T21" fmla="*/ 115 h 88"/>
                  <a:gd name="T22" fmla="*/ 308 w 120"/>
                  <a:gd name="T23" fmla="*/ 142 h 88"/>
                  <a:gd name="T24" fmla="*/ 308 w 120"/>
                  <a:gd name="T25" fmla="*/ 176 h 88"/>
                  <a:gd name="T26" fmla="*/ 305 w 120"/>
                  <a:gd name="T27" fmla="*/ 192 h 88"/>
                  <a:gd name="T28" fmla="*/ 270 w 120"/>
                  <a:gd name="T29" fmla="*/ 219 h 88"/>
                  <a:gd name="T30" fmla="*/ 254 w 120"/>
                  <a:gd name="T31" fmla="*/ 235 h 88"/>
                  <a:gd name="T32" fmla="*/ 214 w 120"/>
                  <a:gd name="T33" fmla="*/ 222 h 88"/>
                  <a:gd name="T34" fmla="*/ 243 w 120"/>
                  <a:gd name="T35" fmla="*/ 222 h 88"/>
                  <a:gd name="T36" fmla="*/ 227 w 120"/>
                  <a:gd name="T37" fmla="*/ 206 h 88"/>
                  <a:gd name="T38" fmla="*/ 206 w 120"/>
                  <a:gd name="T39" fmla="*/ 203 h 88"/>
                  <a:gd name="T40" fmla="*/ 193 w 120"/>
                  <a:gd name="T41" fmla="*/ 208 h 88"/>
                  <a:gd name="T42" fmla="*/ 161 w 120"/>
                  <a:gd name="T43" fmla="*/ 208 h 88"/>
                  <a:gd name="T44" fmla="*/ 174 w 120"/>
                  <a:gd name="T45" fmla="*/ 203 h 88"/>
                  <a:gd name="T46" fmla="*/ 190 w 120"/>
                  <a:gd name="T47" fmla="*/ 184 h 88"/>
                  <a:gd name="T48" fmla="*/ 171 w 120"/>
                  <a:gd name="T49" fmla="*/ 190 h 88"/>
                  <a:gd name="T50" fmla="*/ 158 w 120"/>
                  <a:gd name="T51" fmla="*/ 184 h 88"/>
                  <a:gd name="T52" fmla="*/ 136 w 120"/>
                  <a:gd name="T53" fmla="*/ 174 h 88"/>
                  <a:gd name="T54" fmla="*/ 128 w 120"/>
                  <a:gd name="T55" fmla="*/ 187 h 88"/>
                  <a:gd name="T56" fmla="*/ 104 w 120"/>
                  <a:gd name="T57" fmla="*/ 192 h 88"/>
                  <a:gd name="T58" fmla="*/ 99 w 120"/>
                  <a:gd name="T59" fmla="*/ 227 h 88"/>
                  <a:gd name="T60" fmla="*/ 94 w 120"/>
                  <a:gd name="T61" fmla="*/ 187 h 88"/>
                  <a:gd name="T62" fmla="*/ 94 w 120"/>
                  <a:gd name="T63" fmla="*/ 142 h 88"/>
                  <a:gd name="T64" fmla="*/ 78 w 120"/>
                  <a:gd name="T65" fmla="*/ 163 h 88"/>
                  <a:gd name="T66" fmla="*/ 64 w 120"/>
                  <a:gd name="T67" fmla="*/ 155 h 88"/>
                  <a:gd name="T68" fmla="*/ 70 w 120"/>
                  <a:gd name="T69" fmla="*/ 144 h 88"/>
                  <a:gd name="T70" fmla="*/ 37 w 120"/>
                  <a:gd name="T71" fmla="*/ 150 h 88"/>
                  <a:gd name="T72" fmla="*/ 35 w 120"/>
                  <a:gd name="T73" fmla="*/ 118 h 88"/>
                  <a:gd name="T74" fmla="*/ 45 w 120"/>
                  <a:gd name="T75" fmla="*/ 112 h 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0" h="88">
                    <a:moveTo>
                      <a:pt x="18" y="42"/>
                    </a:move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7" y="32"/>
                      <a:pt x="23" y="30"/>
                    </a:cubicBezTo>
                    <a:cubicBezTo>
                      <a:pt x="19" y="28"/>
                      <a:pt x="2" y="24"/>
                      <a:pt x="1" y="19"/>
                    </a:cubicBezTo>
                    <a:cubicBezTo>
                      <a:pt x="0" y="14"/>
                      <a:pt x="1" y="6"/>
                      <a:pt x="1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23" y="9"/>
                      <a:pt x="26" y="10"/>
                    </a:cubicBezTo>
                    <a:cubicBezTo>
                      <a:pt x="30" y="11"/>
                      <a:pt x="34" y="13"/>
                      <a:pt x="37" y="9"/>
                    </a:cubicBezTo>
                    <a:cubicBezTo>
                      <a:pt x="40" y="6"/>
                      <a:pt x="50" y="0"/>
                      <a:pt x="55" y="6"/>
                    </a:cubicBezTo>
                    <a:cubicBezTo>
                      <a:pt x="61" y="12"/>
                      <a:pt x="62" y="13"/>
                      <a:pt x="63" y="15"/>
                    </a:cubicBezTo>
                    <a:cubicBezTo>
                      <a:pt x="64" y="17"/>
                      <a:pt x="70" y="17"/>
                      <a:pt x="73" y="21"/>
                    </a:cubicBezTo>
                    <a:cubicBezTo>
                      <a:pt x="76" y="25"/>
                      <a:pt x="76" y="23"/>
                      <a:pt x="76" y="23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3" y="17"/>
                      <a:pt x="88" y="11"/>
                      <a:pt x="93" y="13"/>
                    </a:cubicBezTo>
                    <a:cubicBezTo>
                      <a:pt x="94" y="13"/>
                      <a:pt x="98" y="14"/>
                      <a:pt x="103" y="15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102" y="16"/>
                      <a:pt x="102" y="17"/>
                      <a:pt x="103" y="18"/>
                    </a:cubicBezTo>
                    <a:cubicBezTo>
                      <a:pt x="106" y="20"/>
                      <a:pt x="107" y="24"/>
                      <a:pt x="105" y="25"/>
                    </a:cubicBezTo>
                    <a:cubicBezTo>
                      <a:pt x="102" y="26"/>
                      <a:pt x="96" y="27"/>
                      <a:pt x="98" y="29"/>
                    </a:cubicBezTo>
                    <a:cubicBezTo>
                      <a:pt x="104" y="33"/>
                      <a:pt x="109" y="30"/>
                      <a:pt x="112" y="34"/>
                    </a:cubicBezTo>
                    <a:cubicBezTo>
                      <a:pt x="115" y="37"/>
                      <a:pt x="120" y="37"/>
                      <a:pt x="116" y="40"/>
                    </a:cubicBezTo>
                    <a:cubicBezTo>
                      <a:pt x="112" y="42"/>
                      <a:pt x="107" y="42"/>
                      <a:pt x="109" y="43"/>
                    </a:cubicBezTo>
                    <a:cubicBezTo>
                      <a:pt x="112" y="44"/>
                      <a:pt x="116" y="39"/>
                      <a:pt x="117" y="44"/>
                    </a:cubicBezTo>
                    <a:cubicBezTo>
                      <a:pt x="118" y="50"/>
                      <a:pt x="116" y="50"/>
                      <a:pt x="115" y="53"/>
                    </a:cubicBezTo>
                    <a:cubicBezTo>
                      <a:pt x="113" y="56"/>
                      <a:pt x="112" y="62"/>
                      <a:pt x="112" y="62"/>
                    </a:cubicBezTo>
                    <a:cubicBezTo>
                      <a:pt x="112" y="62"/>
                      <a:pt x="115" y="63"/>
                      <a:pt x="115" y="66"/>
                    </a:cubicBezTo>
                    <a:cubicBezTo>
                      <a:pt x="115" y="68"/>
                      <a:pt x="114" y="70"/>
                      <a:pt x="114" y="72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111" y="75"/>
                      <a:pt x="108" y="79"/>
                      <a:pt x="108" y="80"/>
                    </a:cubicBezTo>
                    <a:cubicBezTo>
                      <a:pt x="106" y="82"/>
                      <a:pt x="104" y="83"/>
                      <a:pt x="101" y="82"/>
                    </a:cubicBezTo>
                    <a:cubicBezTo>
                      <a:pt x="98" y="82"/>
                      <a:pt x="98" y="83"/>
                      <a:pt x="97" y="84"/>
                    </a:cubicBezTo>
                    <a:cubicBezTo>
                      <a:pt x="97" y="85"/>
                      <a:pt x="95" y="88"/>
                      <a:pt x="95" y="88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0" y="87"/>
                      <a:pt x="80" y="85"/>
                      <a:pt x="80" y="83"/>
                    </a:cubicBezTo>
                    <a:cubicBezTo>
                      <a:pt x="81" y="80"/>
                      <a:pt x="83" y="85"/>
                      <a:pt x="86" y="84"/>
                    </a:cubicBezTo>
                    <a:cubicBezTo>
                      <a:pt x="89" y="84"/>
                      <a:pt x="90" y="85"/>
                      <a:pt x="91" y="83"/>
                    </a:cubicBezTo>
                    <a:cubicBezTo>
                      <a:pt x="93" y="81"/>
                      <a:pt x="93" y="80"/>
                      <a:pt x="88" y="80"/>
                    </a:cubicBezTo>
                    <a:cubicBezTo>
                      <a:pt x="83" y="80"/>
                      <a:pt x="86" y="80"/>
                      <a:pt x="85" y="77"/>
                    </a:cubicBezTo>
                    <a:cubicBezTo>
                      <a:pt x="84" y="74"/>
                      <a:pt x="84" y="77"/>
                      <a:pt x="81" y="79"/>
                    </a:cubicBezTo>
                    <a:cubicBezTo>
                      <a:pt x="78" y="80"/>
                      <a:pt x="79" y="80"/>
                      <a:pt x="77" y="76"/>
                    </a:cubicBezTo>
                    <a:cubicBezTo>
                      <a:pt x="75" y="72"/>
                      <a:pt x="76" y="75"/>
                      <a:pt x="73" y="75"/>
                    </a:cubicBezTo>
                    <a:cubicBezTo>
                      <a:pt x="71" y="76"/>
                      <a:pt x="73" y="78"/>
                      <a:pt x="72" y="78"/>
                    </a:cubicBezTo>
                    <a:cubicBezTo>
                      <a:pt x="71" y="78"/>
                      <a:pt x="71" y="77"/>
                      <a:pt x="69" y="77"/>
                    </a:cubicBezTo>
                    <a:cubicBezTo>
                      <a:pt x="67" y="77"/>
                      <a:pt x="60" y="79"/>
                      <a:pt x="60" y="78"/>
                    </a:cubicBezTo>
                    <a:cubicBezTo>
                      <a:pt x="60" y="76"/>
                      <a:pt x="60" y="78"/>
                      <a:pt x="61" y="78"/>
                    </a:cubicBezTo>
                    <a:cubicBezTo>
                      <a:pt x="63" y="77"/>
                      <a:pt x="64" y="77"/>
                      <a:pt x="65" y="76"/>
                    </a:cubicBezTo>
                    <a:cubicBezTo>
                      <a:pt x="65" y="74"/>
                      <a:pt x="65" y="75"/>
                      <a:pt x="68" y="74"/>
                    </a:cubicBezTo>
                    <a:cubicBezTo>
                      <a:pt x="71" y="73"/>
                      <a:pt x="72" y="71"/>
                      <a:pt x="71" y="69"/>
                    </a:cubicBezTo>
                    <a:cubicBezTo>
                      <a:pt x="71" y="66"/>
                      <a:pt x="70" y="70"/>
                      <a:pt x="69" y="70"/>
                    </a:cubicBezTo>
                    <a:cubicBezTo>
                      <a:pt x="69" y="71"/>
                      <a:pt x="65" y="71"/>
                      <a:pt x="64" y="71"/>
                    </a:cubicBezTo>
                    <a:cubicBezTo>
                      <a:pt x="63" y="70"/>
                      <a:pt x="65" y="67"/>
                      <a:pt x="62" y="66"/>
                    </a:cubicBezTo>
                    <a:cubicBezTo>
                      <a:pt x="60" y="65"/>
                      <a:pt x="61" y="68"/>
                      <a:pt x="59" y="69"/>
                    </a:cubicBezTo>
                    <a:cubicBezTo>
                      <a:pt x="57" y="70"/>
                      <a:pt x="56" y="69"/>
                      <a:pt x="56" y="67"/>
                    </a:cubicBezTo>
                    <a:cubicBezTo>
                      <a:pt x="56" y="65"/>
                      <a:pt x="56" y="65"/>
                      <a:pt x="51" y="65"/>
                    </a:cubicBezTo>
                    <a:cubicBezTo>
                      <a:pt x="46" y="66"/>
                      <a:pt x="51" y="67"/>
                      <a:pt x="50" y="69"/>
                    </a:cubicBezTo>
                    <a:cubicBezTo>
                      <a:pt x="49" y="71"/>
                      <a:pt x="49" y="72"/>
                      <a:pt x="48" y="70"/>
                    </a:cubicBezTo>
                    <a:cubicBezTo>
                      <a:pt x="47" y="67"/>
                      <a:pt x="46" y="69"/>
                      <a:pt x="46" y="71"/>
                    </a:cubicBezTo>
                    <a:cubicBezTo>
                      <a:pt x="46" y="72"/>
                      <a:pt x="43" y="72"/>
                      <a:pt x="39" y="72"/>
                    </a:cubicBezTo>
                    <a:cubicBezTo>
                      <a:pt x="36" y="72"/>
                      <a:pt x="38" y="75"/>
                      <a:pt x="40" y="78"/>
                    </a:cubicBezTo>
                    <a:cubicBezTo>
                      <a:pt x="42" y="80"/>
                      <a:pt x="39" y="84"/>
                      <a:pt x="37" y="85"/>
                    </a:cubicBezTo>
                    <a:cubicBezTo>
                      <a:pt x="34" y="86"/>
                      <a:pt x="33" y="79"/>
                      <a:pt x="33" y="76"/>
                    </a:cubicBezTo>
                    <a:cubicBezTo>
                      <a:pt x="34" y="73"/>
                      <a:pt x="35" y="73"/>
                      <a:pt x="35" y="70"/>
                    </a:cubicBezTo>
                    <a:cubicBezTo>
                      <a:pt x="34" y="66"/>
                      <a:pt x="36" y="65"/>
                      <a:pt x="37" y="62"/>
                    </a:cubicBezTo>
                    <a:cubicBezTo>
                      <a:pt x="39" y="58"/>
                      <a:pt x="39" y="54"/>
                      <a:pt x="35" y="53"/>
                    </a:cubicBezTo>
                    <a:cubicBezTo>
                      <a:pt x="32" y="51"/>
                      <a:pt x="33" y="55"/>
                      <a:pt x="32" y="56"/>
                    </a:cubicBezTo>
                    <a:cubicBezTo>
                      <a:pt x="30" y="57"/>
                      <a:pt x="30" y="60"/>
                      <a:pt x="29" y="61"/>
                    </a:cubicBezTo>
                    <a:cubicBezTo>
                      <a:pt x="27" y="62"/>
                      <a:pt x="27" y="62"/>
                      <a:pt x="23" y="60"/>
                    </a:cubicBezTo>
                    <a:cubicBezTo>
                      <a:pt x="18" y="57"/>
                      <a:pt x="22" y="59"/>
                      <a:pt x="24" y="58"/>
                    </a:cubicBezTo>
                    <a:cubicBezTo>
                      <a:pt x="27" y="57"/>
                      <a:pt x="30" y="55"/>
                      <a:pt x="30" y="52"/>
                    </a:cubicBezTo>
                    <a:cubicBezTo>
                      <a:pt x="30" y="48"/>
                      <a:pt x="28" y="53"/>
                      <a:pt x="26" y="54"/>
                    </a:cubicBezTo>
                    <a:cubicBezTo>
                      <a:pt x="24" y="54"/>
                      <a:pt x="22" y="53"/>
                      <a:pt x="18" y="52"/>
                    </a:cubicBezTo>
                    <a:cubicBezTo>
                      <a:pt x="14" y="51"/>
                      <a:pt x="16" y="53"/>
                      <a:pt x="14" y="56"/>
                    </a:cubicBezTo>
                    <a:cubicBezTo>
                      <a:pt x="12" y="59"/>
                      <a:pt x="11" y="52"/>
                      <a:pt x="9" y="50"/>
                    </a:cubicBezTo>
                    <a:cubicBezTo>
                      <a:pt x="7" y="47"/>
                      <a:pt x="11" y="45"/>
                      <a:pt x="13" y="44"/>
                    </a:cubicBezTo>
                    <a:cubicBezTo>
                      <a:pt x="15" y="43"/>
                      <a:pt x="20" y="43"/>
                      <a:pt x="20" y="43"/>
                    </a:cubicBezTo>
                    <a:cubicBezTo>
                      <a:pt x="20" y="43"/>
                      <a:pt x="19" y="43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C5F55E9D-FC31-42AE-BB63-122096A7D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9234" y="1469698"/>
                <a:ext cx="475493" cy="518670"/>
              </a:xfrm>
              <a:custGeom>
                <a:avLst/>
                <a:gdLst>
                  <a:gd name="T0" fmla="*/ 201 w 98"/>
                  <a:gd name="T1" fmla="*/ 275 h 103"/>
                  <a:gd name="T2" fmla="*/ 203 w 98"/>
                  <a:gd name="T3" fmla="*/ 262 h 103"/>
                  <a:gd name="T4" fmla="*/ 217 w 98"/>
                  <a:gd name="T5" fmla="*/ 232 h 103"/>
                  <a:gd name="T6" fmla="*/ 225 w 98"/>
                  <a:gd name="T7" fmla="*/ 219 h 103"/>
                  <a:gd name="T8" fmla="*/ 211 w 98"/>
                  <a:gd name="T9" fmla="*/ 206 h 103"/>
                  <a:gd name="T10" fmla="*/ 211 w 98"/>
                  <a:gd name="T11" fmla="*/ 168 h 103"/>
                  <a:gd name="T12" fmla="*/ 238 w 98"/>
                  <a:gd name="T13" fmla="*/ 168 h 103"/>
                  <a:gd name="T14" fmla="*/ 251 w 98"/>
                  <a:gd name="T15" fmla="*/ 179 h 103"/>
                  <a:gd name="T16" fmla="*/ 262 w 98"/>
                  <a:gd name="T17" fmla="*/ 168 h 103"/>
                  <a:gd name="T18" fmla="*/ 259 w 98"/>
                  <a:gd name="T19" fmla="*/ 150 h 103"/>
                  <a:gd name="T20" fmla="*/ 249 w 98"/>
                  <a:gd name="T21" fmla="*/ 136 h 103"/>
                  <a:gd name="T22" fmla="*/ 233 w 98"/>
                  <a:gd name="T23" fmla="*/ 131 h 103"/>
                  <a:gd name="T24" fmla="*/ 225 w 98"/>
                  <a:gd name="T25" fmla="*/ 120 h 103"/>
                  <a:gd name="T26" fmla="*/ 203 w 98"/>
                  <a:gd name="T27" fmla="*/ 117 h 103"/>
                  <a:gd name="T28" fmla="*/ 184 w 98"/>
                  <a:gd name="T29" fmla="*/ 112 h 103"/>
                  <a:gd name="T30" fmla="*/ 166 w 98"/>
                  <a:gd name="T31" fmla="*/ 85 h 103"/>
                  <a:gd name="T32" fmla="*/ 166 w 98"/>
                  <a:gd name="T33" fmla="*/ 67 h 103"/>
                  <a:gd name="T34" fmla="*/ 163 w 98"/>
                  <a:gd name="T35" fmla="*/ 40 h 103"/>
                  <a:gd name="T36" fmla="*/ 163 w 98"/>
                  <a:gd name="T37" fmla="*/ 21 h 103"/>
                  <a:gd name="T38" fmla="*/ 158 w 98"/>
                  <a:gd name="T39" fmla="*/ 5 h 103"/>
                  <a:gd name="T40" fmla="*/ 152 w 98"/>
                  <a:gd name="T41" fmla="*/ 5 h 103"/>
                  <a:gd name="T42" fmla="*/ 134 w 98"/>
                  <a:gd name="T43" fmla="*/ 24 h 103"/>
                  <a:gd name="T44" fmla="*/ 118 w 98"/>
                  <a:gd name="T45" fmla="*/ 48 h 103"/>
                  <a:gd name="T46" fmla="*/ 94 w 98"/>
                  <a:gd name="T47" fmla="*/ 61 h 103"/>
                  <a:gd name="T48" fmla="*/ 75 w 98"/>
                  <a:gd name="T49" fmla="*/ 59 h 103"/>
                  <a:gd name="T50" fmla="*/ 56 w 98"/>
                  <a:gd name="T51" fmla="*/ 53 h 103"/>
                  <a:gd name="T52" fmla="*/ 61 w 98"/>
                  <a:gd name="T53" fmla="*/ 61 h 103"/>
                  <a:gd name="T54" fmla="*/ 61 w 98"/>
                  <a:gd name="T55" fmla="*/ 83 h 103"/>
                  <a:gd name="T56" fmla="*/ 51 w 98"/>
                  <a:gd name="T57" fmla="*/ 101 h 103"/>
                  <a:gd name="T58" fmla="*/ 53 w 98"/>
                  <a:gd name="T59" fmla="*/ 128 h 103"/>
                  <a:gd name="T60" fmla="*/ 35 w 98"/>
                  <a:gd name="T61" fmla="*/ 150 h 103"/>
                  <a:gd name="T62" fmla="*/ 27 w 98"/>
                  <a:gd name="T63" fmla="*/ 158 h 103"/>
                  <a:gd name="T64" fmla="*/ 11 w 98"/>
                  <a:gd name="T65" fmla="*/ 155 h 103"/>
                  <a:gd name="T66" fmla="*/ 3 w 98"/>
                  <a:gd name="T67" fmla="*/ 163 h 103"/>
                  <a:gd name="T68" fmla="*/ 19 w 98"/>
                  <a:gd name="T69" fmla="*/ 174 h 103"/>
                  <a:gd name="T70" fmla="*/ 27 w 98"/>
                  <a:gd name="T71" fmla="*/ 176 h 103"/>
                  <a:gd name="T72" fmla="*/ 19 w 98"/>
                  <a:gd name="T73" fmla="*/ 195 h 103"/>
                  <a:gd name="T74" fmla="*/ 19 w 98"/>
                  <a:gd name="T75" fmla="*/ 206 h 103"/>
                  <a:gd name="T76" fmla="*/ 19 w 98"/>
                  <a:gd name="T77" fmla="*/ 222 h 103"/>
                  <a:gd name="T78" fmla="*/ 19 w 98"/>
                  <a:gd name="T79" fmla="*/ 222 h 103"/>
                  <a:gd name="T80" fmla="*/ 32 w 98"/>
                  <a:gd name="T81" fmla="*/ 227 h 103"/>
                  <a:gd name="T82" fmla="*/ 67 w 98"/>
                  <a:gd name="T83" fmla="*/ 243 h 103"/>
                  <a:gd name="T84" fmla="*/ 91 w 98"/>
                  <a:gd name="T85" fmla="*/ 251 h 103"/>
                  <a:gd name="T86" fmla="*/ 120 w 98"/>
                  <a:gd name="T87" fmla="*/ 254 h 103"/>
                  <a:gd name="T88" fmla="*/ 144 w 98"/>
                  <a:gd name="T89" fmla="*/ 272 h 103"/>
                  <a:gd name="T90" fmla="*/ 168 w 98"/>
                  <a:gd name="T91" fmla="*/ 270 h 103"/>
                  <a:gd name="T92" fmla="*/ 201 w 98"/>
                  <a:gd name="T93" fmla="*/ 275 h 10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98" h="103">
                    <a:moveTo>
                      <a:pt x="75" y="103"/>
                    </a:moveTo>
                    <a:cubicBezTo>
                      <a:pt x="75" y="101"/>
                      <a:pt x="75" y="100"/>
                      <a:pt x="76" y="98"/>
                    </a:cubicBezTo>
                    <a:cubicBezTo>
                      <a:pt x="76" y="96"/>
                      <a:pt x="79" y="90"/>
                      <a:pt x="81" y="87"/>
                    </a:cubicBezTo>
                    <a:cubicBezTo>
                      <a:pt x="83" y="85"/>
                      <a:pt x="85" y="84"/>
                      <a:pt x="84" y="82"/>
                    </a:cubicBezTo>
                    <a:cubicBezTo>
                      <a:pt x="83" y="79"/>
                      <a:pt x="78" y="80"/>
                      <a:pt x="79" y="77"/>
                    </a:cubicBezTo>
                    <a:cubicBezTo>
                      <a:pt x="79" y="73"/>
                      <a:pt x="79" y="63"/>
                      <a:pt x="7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9" y="63"/>
                      <a:pt x="92" y="67"/>
                      <a:pt x="94" y="67"/>
                    </a:cubicBezTo>
                    <a:cubicBezTo>
                      <a:pt x="96" y="67"/>
                      <a:pt x="98" y="63"/>
                      <a:pt x="98" y="63"/>
                    </a:cubicBezTo>
                    <a:cubicBezTo>
                      <a:pt x="97" y="56"/>
                      <a:pt x="97" y="56"/>
                      <a:pt x="97" y="56"/>
                    </a:cubicBezTo>
                    <a:cubicBezTo>
                      <a:pt x="96" y="53"/>
                      <a:pt x="95" y="51"/>
                      <a:pt x="93" y="51"/>
                    </a:cubicBezTo>
                    <a:cubicBezTo>
                      <a:pt x="91" y="51"/>
                      <a:pt x="87" y="49"/>
                      <a:pt x="87" y="49"/>
                    </a:cubicBezTo>
                    <a:cubicBezTo>
                      <a:pt x="87" y="49"/>
                      <a:pt x="87" y="45"/>
                      <a:pt x="84" y="45"/>
                    </a:cubicBezTo>
                    <a:cubicBezTo>
                      <a:pt x="80" y="45"/>
                      <a:pt x="78" y="46"/>
                      <a:pt x="76" y="44"/>
                    </a:cubicBezTo>
                    <a:cubicBezTo>
                      <a:pt x="74" y="42"/>
                      <a:pt x="71" y="45"/>
                      <a:pt x="69" y="42"/>
                    </a:cubicBezTo>
                    <a:cubicBezTo>
                      <a:pt x="67" y="38"/>
                      <a:pt x="62" y="32"/>
                      <a:pt x="62" y="32"/>
                    </a:cubicBezTo>
                    <a:cubicBezTo>
                      <a:pt x="62" y="32"/>
                      <a:pt x="63" y="29"/>
                      <a:pt x="62" y="25"/>
                    </a:cubicBezTo>
                    <a:cubicBezTo>
                      <a:pt x="62" y="22"/>
                      <a:pt x="64" y="18"/>
                      <a:pt x="61" y="15"/>
                    </a:cubicBezTo>
                    <a:cubicBezTo>
                      <a:pt x="59" y="12"/>
                      <a:pt x="61" y="12"/>
                      <a:pt x="61" y="8"/>
                    </a:cubicBezTo>
                    <a:cubicBezTo>
                      <a:pt x="60" y="4"/>
                      <a:pt x="60" y="2"/>
                      <a:pt x="59" y="2"/>
                    </a:cubicBezTo>
                    <a:cubicBezTo>
                      <a:pt x="59" y="3"/>
                      <a:pt x="60" y="0"/>
                      <a:pt x="57" y="2"/>
                    </a:cubicBezTo>
                    <a:cubicBezTo>
                      <a:pt x="53" y="5"/>
                      <a:pt x="52" y="4"/>
                      <a:pt x="50" y="9"/>
                    </a:cubicBezTo>
                    <a:cubicBezTo>
                      <a:pt x="48" y="13"/>
                      <a:pt x="44" y="18"/>
                      <a:pt x="44" y="18"/>
                    </a:cubicBezTo>
                    <a:cubicBezTo>
                      <a:pt x="44" y="18"/>
                      <a:pt x="38" y="23"/>
                      <a:pt x="35" y="23"/>
                    </a:cubicBezTo>
                    <a:cubicBezTo>
                      <a:pt x="32" y="23"/>
                      <a:pt x="28" y="22"/>
                      <a:pt x="28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3" y="23"/>
                      <a:pt x="23" y="23"/>
                    </a:cubicBezTo>
                    <a:cubicBezTo>
                      <a:pt x="23" y="24"/>
                      <a:pt x="25" y="29"/>
                      <a:pt x="23" y="31"/>
                    </a:cubicBezTo>
                    <a:cubicBezTo>
                      <a:pt x="21" y="33"/>
                      <a:pt x="18" y="36"/>
                      <a:pt x="19" y="38"/>
                    </a:cubicBezTo>
                    <a:cubicBezTo>
                      <a:pt x="20" y="39"/>
                      <a:pt x="21" y="46"/>
                      <a:pt x="20" y="48"/>
                    </a:cubicBezTo>
                    <a:cubicBezTo>
                      <a:pt x="18" y="51"/>
                      <a:pt x="14" y="54"/>
                      <a:pt x="13" y="56"/>
                    </a:cubicBezTo>
                    <a:cubicBezTo>
                      <a:pt x="12" y="59"/>
                      <a:pt x="11" y="59"/>
                      <a:pt x="10" y="59"/>
                    </a:cubicBezTo>
                    <a:cubicBezTo>
                      <a:pt x="9" y="58"/>
                      <a:pt x="6" y="57"/>
                      <a:pt x="4" y="58"/>
                    </a:cubicBezTo>
                    <a:cubicBezTo>
                      <a:pt x="2" y="60"/>
                      <a:pt x="0" y="60"/>
                      <a:pt x="1" y="61"/>
                    </a:cubicBezTo>
                    <a:cubicBezTo>
                      <a:pt x="2" y="62"/>
                      <a:pt x="6" y="65"/>
                      <a:pt x="7" y="65"/>
                    </a:cubicBezTo>
                    <a:cubicBezTo>
                      <a:pt x="8" y="65"/>
                      <a:pt x="10" y="64"/>
                      <a:pt x="10" y="66"/>
                    </a:cubicBezTo>
                    <a:cubicBezTo>
                      <a:pt x="10" y="68"/>
                      <a:pt x="7" y="71"/>
                      <a:pt x="7" y="73"/>
                    </a:cubicBezTo>
                    <a:cubicBezTo>
                      <a:pt x="7" y="75"/>
                      <a:pt x="5" y="74"/>
                      <a:pt x="7" y="77"/>
                    </a:cubicBezTo>
                    <a:cubicBezTo>
                      <a:pt x="7" y="79"/>
                      <a:pt x="7" y="81"/>
                      <a:pt x="7" y="83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8" y="84"/>
                      <a:pt x="10" y="85"/>
                      <a:pt x="12" y="85"/>
                    </a:cubicBezTo>
                    <a:cubicBezTo>
                      <a:pt x="18" y="86"/>
                      <a:pt x="22" y="88"/>
                      <a:pt x="25" y="91"/>
                    </a:cubicBezTo>
                    <a:cubicBezTo>
                      <a:pt x="28" y="94"/>
                      <a:pt x="28" y="94"/>
                      <a:pt x="34" y="94"/>
                    </a:cubicBezTo>
                    <a:cubicBezTo>
                      <a:pt x="39" y="94"/>
                      <a:pt x="41" y="92"/>
                      <a:pt x="45" y="95"/>
                    </a:cubicBezTo>
                    <a:cubicBezTo>
                      <a:pt x="49" y="99"/>
                      <a:pt x="50" y="102"/>
                      <a:pt x="54" y="102"/>
                    </a:cubicBezTo>
                    <a:cubicBezTo>
                      <a:pt x="58" y="103"/>
                      <a:pt x="58" y="99"/>
                      <a:pt x="63" y="101"/>
                    </a:cubicBezTo>
                    <a:cubicBezTo>
                      <a:pt x="66" y="102"/>
                      <a:pt x="70" y="102"/>
                      <a:pt x="75" y="10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Freeform 10">
                <a:extLst>
                  <a:ext uri="{FF2B5EF4-FFF2-40B4-BE49-F238E27FC236}">
                    <a16:creationId xmlns:a16="http://schemas.microsoft.com/office/drawing/2014/main" id="{98067D54-CEF9-4C68-B76E-1EF82B0DF0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855" y="1530051"/>
                <a:ext cx="460975" cy="675213"/>
              </a:xfrm>
              <a:custGeom>
                <a:avLst/>
                <a:gdLst>
                  <a:gd name="T0" fmla="*/ 24 w 95"/>
                  <a:gd name="T1" fmla="*/ 64 h 134"/>
                  <a:gd name="T2" fmla="*/ 43 w 95"/>
                  <a:gd name="T3" fmla="*/ 27 h 134"/>
                  <a:gd name="T4" fmla="*/ 61 w 95"/>
                  <a:gd name="T5" fmla="*/ 21 h 134"/>
                  <a:gd name="T6" fmla="*/ 80 w 95"/>
                  <a:gd name="T7" fmla="*/ 24 h 134"/>
                  <a:gd name="T8" fmla="*/ 102 w 95"/>
                  <a:gd name="T9" fmla="*/ 19 h 134"/>
                  <a:gd name="T10" fmla="*/ 128 w 95"/>
                  <a:gd name="T11" fmla="*/ 8 h 134"/>
                  <a:gd name="T12" fmla="*/ 163 w 95"/>
                  <a:gd name="T13" fmla="*/ 16 h 134"/>
                  <a:gd name="T14" fmla="*/ 190 w 95"/>
                  <a:gd name="T15" fmla="*/ 11 h 134"/>
                  <a:gd name="T16" fmla="*/ 217 w 95"/>
                  <a:gd name="T17" fmla="*/ 24 h 134"/>
                  <a:gd name="T18" fmla="*/ 235 w 95"/>
                  <a:gd name="T19" fmla="*/ 13 h 134"/>
                  <a:gd name="T20" fmla="*/ 243 w 95"/>
                  <a:gd name="T21" fmla="*/ 21 h 134"/>
                  <a:gd name="T22" fmla="*/ 249 w 95"/>
                  <a:gd name="T23" fmla="*/ 51 h 134"/>
                  <a:gd name="T24" fmla="*/ 241 w 95"/>
                  <a:gd name="T25" fmla="*/ 96 h 134"/>
                  <a:gd name="T26" fmla="*/ 214 w 95"/>
                  <a:gd name="T27" fmla="*/ 126 h 134"/>
                  <a:gd name="T28" fmla="*/ 190 w 95"/>
                  <a:gd name="T29" fmla="*/ 131 h 134"/>
                  <a:gd name="T30" fmla="*/ 214 w 95"/>
                  <a:gd name="T31" fmla="*/ 144 h 134"/>
                  <a:gd name="T32" fmla="*/ 206 w 95"/>
                  <a:gd name="T33" fmla="*/ 174 h 134"/>
                  <a:gd name="T34" fmla="*/ 187 w 95"/>
                  <a:gd name="T35" fmla="*/ 200 h 134"/>
                  <a:gd name="T36" fmla="*/ 166 w 95"/>
                  <a:gd name="T37" fmla="*/ 214 h 134"/>
                  <a:gd name="T38" fmla="*/ 131 w 95"/>
                  <a:gd name="T39" fmla="*/ 222 h 134"/>
                  <a:gd name="T40" fmla="*/ 155 w 95"/>
                  <a:gd name="T41" fmla="*/ 262 h 134"/>
                  <a:gd name="T42" fmla="*/ 123 w 95"/>
                  <a:gd name="T43" fmla="*/ 278 h 134"/>
                  <a:gd name="T44" fmla="*/ 139 w 95"/>
                  <a:gd name="T45" fmla="*/ 307 h 134"/>
                  <a:gd name="T46" fmla="*/ 131 w 95"/>
                  <a:gd name="T47" fmla="*/ 329 h 134"/>
                  <a:gd name="T48" fmla="*/ 115 w 95"/>
                  <a:gd name="T49" fmla="*/ 345 h 134"/>
                  <a:gd name="T50" fmla="*/ 99 w 95"/>
                  <a:gd name="T51" fmla="*/ 353 h 134"/>
                  <a:gd name="T52" fmla="*/ 70 w 95"/>
                  <a:gd name="T53" fmla="*/ 326 h 134"/>
                  <a:gd name="T54" fmla="*/ 53 w 95"/>
                  <a:gd name="T55" fmla="*/ 315 h 134"/>
                  <a:gd name="T56" fmla="*/ 43 w 95"/>
                  <a:gd name="T57" fmla="*/ 283 h 134"/>
                  <a:gd name="T58" fmla="*/ 29 w 95"/>
                  <a:gd name="T59" fmla="*/ 281 h 134"/>
                  <a:gd name="T60" fmla="*/ 32 w 95"/>
                  <a:gd name="T61" fmla="*/ 256 h 134"/>
                  <a:gd name="T62" fmla="*/ 5 w 95"/>
                  <a:gd name="T63" fmla="*/ 262 h 134"/>
                  <a:gd name="T64" fmla="*/ 8 w 95"/>
                  <a:gd name="T65" fmla="*/ 232 h 134"/>
                  <a:gd name="T66" fmla="*/ 32 w 95"/>
                  <a:gd name="T67" fmla="*/ 190 h 134"/>
                  <a:gd name="T68" fmla="*/ 24 w 95"/>
                  <a:gd name="T69" fmla="*/ 110 h 13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95" h="134">
                    <a:moveTo>
                      <a:pt x="9" y="41"/>
                    </a:move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7" y="16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10"/>
                    </a:cubicBezTo>
                    <a:cubicBezTo>
                      <a:pt x="20" y="10"/>
                      <a:pt x="22" y="9"/>
                      <a:pt x="23" y="8"/>
                    </a:cubicBezTo>
                    <a:cubicBezTo>
                      <a:pt x="24" y="6"/>
                      <a:pt x="26" y="10"/>
                      <a:pt x="27" y="10"/>
                    </a:cubicBezTo>
                    <a:cubicBezTo>
                      <a:pt x="28" y="11"/>
                      <a:pt x="29" y="9"/>
                      <a:pt x="30" y="9"/>
                    </a:cubicBezTo>
                    <a:cubicBezTo>
                      <a:pt x="30" y="8"/>
                      <a:pt x="32" y="9"/>
                      <a:pt x="34" y="8"/>
                    </a:cubicBezTo>
                    <a:cubicBezTo>
                      <a:pt x="35" y="7"/>
                      <a:pt x="36" y="7"/>
                      <a:pt x="38" y="7"/>
                    </a:cubicBezTo>
                    <a:cubicBezTo>
                      <a:pt x="39" y="7"/>
                      <a:pt x="41" y="6"/>
                      <a:pt x="43" y="6"/>
                    </a:cubicBezTo>
                    <a:cubicBezTo>
                      <a:pt x="45" y="6"/>
                      <a:pt x="48" y="6"/>
                      <a:pt x="48" y="3"/>
                    </a:cubicBezTo>
                    <a:cubicBezTo>
                      <a:pt x="49" y="1"/>
                      <a:pt x="51" y="1"/>
                      <a:pt x="52" y="0"/>
                    </a:cubicBezTo>
                    <a:cubicBezTo>
                      <a:pt x="54" y="0"/>
                      <a:pt x="60" y="5"/>
                      <a:pt x="61" y="6"/>
                    </a:cubicBezTo>
                    <a:cubicBezTo>
                      <a:pt x="61" y="7"/>
                      <a:pt x="64" y="8"/>
                      <a:pt x="66" y="6"/>
                    </a:cubicBezTo>
                    <a:cubicBezTo>
                      <a:pt x="68" y="3"/>
                      <a:pt x="70" y="4"/>
                      <a:pt x="71" y="4"/>
                    </a:cubicBezTo>
                    <a:cubicBezTo>
                      <a:pt x="71" y="4"/>
                      <a:pt x="77" y="9"/>
                      <a:pt x="78" y="8"/>
                    </a:cubicBezTo>
                    <a:cubicBezTo>
                      <a:pt x="79" y="6"/>
                      <a:pt x="80" y="9"/>
                      <a:pt x="81" y="9"/>
                    </a:cubicBezTo>
                    <a:cubicBezTo>
                      <a:pt x="82" y="9"/>
                      <a:pt x="84" y="8"/>
                      <a:pt x="84" y="6"/>
                    </a:cubicBezTo>
                    <a:cubicBezTo>
                      <a:pt x="85" y="3"/>
                      <a:pt x="87" y="5"/>
                      <a:pt x="88" y="5"/>
                    </a:cubicBezTo>
                    <a:cubicBezTo>
                      <a:pt x="89" y="5"/>
                      <a:pt x="89" y="5"/>
                      <a:pt x="89" y="4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3" y="11"/>
                      <a:pt x="93" y="11"/>
                    </a:cubicBezTo>
                    <a:cubicBezTo>
                      <a:pt x="93" y="12"/>
                      <a:pt x="95" y="17"/>
                      <a:pt x="93" y="19"/>
                    </a:cubicBezTo>
                    <a:cubicBezTo>
                      <a:pt x="91" y="21"/>
                      <a:pt x="88" y="24"/>
                      <a:pt x="89" y="26"/>
                    </a:cubicBezTo>
                    <a:cubicBezTo>
                      <a:pt x="90" y="27"/>
                      <a:pt x="91" y="34"/>
                      <a:pt x="90" y="36"/>
                    </a:cubicBezTo>
                    <a:cubicBezTo>
                      <a:pt x="88" y="39"/>
                      <a:pt x="84" y="42"/>
                      <a:pt x="83" y="44"/>
                    </a:cubicBezTo>
                    <a:cubicBezTo>
                      <a:pt x="82" y="47"/>
                      <a:pt x="81" y="47"/>
                      <a:pt x="80" y="47"/>
                    </a:cubicBezTo>
                    <a:cubicBezTo>
                      <a:pt x="79" y="46"/>
                      <a:pt x="76" y="45"/>
                      <a:pt x="74" y="46"/>
                    </a:cubicBezTo>
                    <a:cubicBezTo>
                      <a:pt x="72" y="48"/>
                      <a:pt x="70" y="48"/>
                      <a:pt x="71" y="49"/>
                    </a:cubicBezTo>
                    <a:cubicBezTo>
                      <a:pt x="72" y="50"/>
                      <a:pt x="76" y="53"/>
                      <a:pt x="77" y="53"/>
                    </a:cubicBezTo>
                    <a:cubicBezTo>
                      <a:pt x="78" y="53"/>
                      <a:pt x="80" y="52"/>
                      <a:pt x="80" y="54"/>
                    </a:cubicBezTo>
                    <a:cubicBezTo>
                      <a:pt x="80" y="56"/>
                      <a:pt x="77" y="59"/>
                      <a:pt x="77" y="61"/>
                    </a:cubicBezTo>
                    <a:cubicBezTo>
                      <a:pt x="77" y="63"/>
                      <a:pt x="75" y="62"/>
                      <a:pt x="77" y="65"/>
                    </a:cubicBezTo>
                    <a:cubicBezTo>
                      <a:pt x="78" y="69"/>
                      <a:pt x="76" y="75"/>
                      <a:pt x="75" y="76"/>
                    </a:cubicBezTo>
                    <a:cubicBezTo>
                      <a:pt x="73" y="76"/>
                      <a:pt x="72" y="75"/>
                      <a:pt x="70" y="75"/>
                    </a:cubicBezTo>
                    <a:cubicBezTo>
                      <a:pt x="68" y="76"/>
                      <a:pt x="67" y="74"/>
                      <a:pt x="66" y="75"/>
                    </a:cubicBezTo>
                    <a:cubicBezTo>
                      <a:pt x="64" y="76"/>
                      <a:pt x="65" y="81"/>
                      <a:pt x="62" y="80"/>
                    </a:cubicBezTo>
                    <a:cubicBezTo>
                      <a:pt x="58" y="79"/>
                      <a:pt x="56" y="76"/>
                      <a:pt x="53" y="78"/>
                    </a:cubicBezTo>
                    <a:cubicBezTo>
                      <a:pt x="51" y="79"/>
                      <a:pt x="48" y="80"/>
                      <a:pt x="49" y="83"/>
                    </a:cubicBezTo>
                    <a:cubicBezTo>
                      <a:pt x="49" y="87"/>
                      <a:pt x="47" y="89"/>
                      <a:pt x="50" y="91"/>
                    </a:cubicBezTo>
                    <a:cubicBezTo>
                      <a:pt x="53" y="93"/>
                      <a:pt x="57" y="98"/>
                      <a:pt x="58" y="98"/>
                    </a:cubicBezTo>
                    <a:cubicBezTo>
                      <a:pt x="59" y="98"/>
                      <a:pt x="57" y="99"/>
                      <a:pt x="55" y="100"/>
                    </a:cubicBezTo>
                    <a:cubicBezTo>
                      <a:pt x="52" y="100"/>
                      <a:pt x="48" y="101"/>
                      <a:pt x="46" y="104"/>
                    </a:cubicBezTo>
                    <a:cubicBezTo>
                      <a:pt x="45" y="106"/>
                      <a:pt x="42" y="108"/>
                      <a:pt x="45" y="110"/>
                    </a:cubicBezTo>
                    <a:cubicBezTo>
                      <a:pt x="49" y="112"/>
                      <a:pt x="50" y="114"/>
                      <a:pt x="52" y="115"/>
                    </a:cubicBezTo>
                    <a:cubicBezTo>
                      <a:pt x="54" y="116"/>
                      <a:pt x="55" y="117"/>
                      <a:pt x="53" y="119"/>
                    </a:cubicBezTo>
                    <a:cubicBezTo>
                      <a:pt x="51" y="120"/>
                      <a:pt x="49" y="119"/>
                      <a:pt x="49" y="123"/>
                    </a:cubicBezTo>
                    <a:cubicBezTo>
                      <a:pt x="49" y="126"/>
                      <a:pt x="47" y="129"/>
                      <a:pt x="46" y="128"/>
                    </a:cubicBezTo>
                    <a:cubicBezTo>
                      <a:pt x="44" y="128"/>
                      <a:pt x="44" y="128"/>
                      <a:pt x="43" y="129"/>
                    </a:cubicBezTo>
                    <a:cubicBezTo>
                      <a:pt x="42" y="129"/>
                      <a:pt x="42" y="126"/>
                      <a:pt x="40" y="129"/>
                    </a:cubicBezTo>
                    <a:cubicBezTo>
                      <a:pt x="39" y="131"/>
                      <a:pt x="39" y="134"/>
                      <a:pt x="37" y="132"/>
                    </a:cubicBezTo>
                    <a:cubicBezTo>
                      <a:pt x="35" y="130"/>
                      <a:pt x="34" y="129"/>
                      <a:pt x="32" y="127"/>
                    </a:cubicBezTo>
                    <a:cubicBezTo>
                      <a:pt x="29" y="125"/>
                      <a:pt x="27" y="124"/>
                      <a:pt x="26" y="122"/>
                    </a:cubicBezTo>
                    <a:cubicBezTo>
                      <a:pt x="26" y="121"/>
                      <a:pt x="25" y="120"/>
                      <a:pt x="23" y="120"/>
                    </a:cubicBezTo>
                    <a:cubicBezTo>
                      <a:pt x="22" y="120"/>
                      <a:pt x="21" y="121"/>
                      <a:pt x="20" y="118"/>
                    </a:cubicBezTo>
                    <a:cubicBezTo>
                      <a:pt x="19" y="114"/>
                      <a:pt x="18" y="112"/>
                      <a:pt x="18" y="110"/>
                    </a:cubicBezTo>
                    <a:cubicBezTo>
                      <a:pt x="17" y="108"/>
                      <a:pt x="17" y="107"/>
                      <a:pt x="16" y="106"/>
                    </a:cubicBezTo>
                    <a:cubicBezTo>
                      <a:pt x="16" y="105"/>
                      <a:pt x="15" y="104"/>
                      <a:pt x="14" y="105"/>
                    </a:cubicBezTo>
                    <a:cubicBezTo>
                      <a:pt x="13" y="105"/>
                      <a:pt x="13" y="103"/>
                      <a:pt x="11" y="105"/>
                    </a:cubicBezTo>
                    <a:cubicBezTo>
                      <a:pt x="11" y="105"/>
                      <a:pt x="10" y="102"/>
                      <a:pt x="11" y="101"/>
                    </a:cubicBezTo>
                    <a:cubicBezTo>
                      <a:pt x="11" y="100"/>
                      <a:pt x="13" y="98"/>
                      <a:pt x="12" y="96"/>
                    </a:cubicBezTo>
                    <a:cubicBezTo>
                      <a:pt x="12" y="95"/>
                      <a:pt x="11" y="94"/>
                      <a:pt x="9" y="96"/>
                    </a:cubicBezTo>
                    <a:cubicBezTo>
                      <a:pt x="7" y="98"/>
                      <a:pt x="3" y="100"/>
                      <a:pt x="2" y="98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1" y="90"/>
                      <a:pt x="3" y="89"/>
                      <a:pt x="3" y="87"/>
                    </a:cubicBezTo>
                    <a:cubicBezTo>
                      <a:pt x="4" y="85"/>
                      <a:pt x="4" y="77"/>
                      <a:pt x="7" y="77"/>
                    </a:cubicBezTo>
                    <a:cubicBezTo>
                      <a:pt x="9" y="76"/>
                      <a:pt x="10" y="75"/>
                      <a:pt x="12" y="71"/>
                    </a:cubicBezTo>
                    <a:cubicBezTo>
                      <a:pt x="13" y="67"/>
                      <a:pt x="19" y="59"/>
                      <a:pt x="15" y="52"/>
                    </a:cubicBezTo>
                    <a:cubicBezTo>
                      <a:pt x="13" y="49"/>
                      <a:pt x="11" y="44"/>
                      <a:pt x="9" y="4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55489A29-3CA6-4008-BB52-BE895ABBF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5045" y="1886520"/>
                <a:ext cx="588014" cy="494151"/>
              </a:xfrm>
              <a:custGeom>
                <a:avLst/>
                <a:gdLst>
                  <a:gd name="T0" fmla="*/ 126 w 121"/>
                  <a:gd name="T1" fmla="*/ 0 h 98"/>
                  <a:gd name="T2" fmla="*/ 120 w 121"/>
                  <a:gd name="T3" fmla="*/ 13 h 98"/>
                  <a:gd name="T4" fmla="*/ 107 w 121"/>
                  <a:gd name="T5" fmla="*/ 11 h 98"/>
                  <a:gd name="T6" fmla="*/ 96 w 121"/>
                  <a:gd name="T7" fmla="*/ 11 h 98"/>
                  <a:gd name="T8" fmla="*/ 86 w 121"/>
                  <a:gd name="T9" fmla="*/ 24 h 98"/>
                  <a:gd name="T10" fmla="*/ 62 w 121"/>
                  <a:gd name="T11" fmla="*/ 19 h 98"/>
                  <a:gd name="T12" fmla="*/ 51 w 121"/>
                  <a:gd name="T13" fmla="*/ 32 h 98"/>
                  <a:gd name="T14" fmla="*/ 54 w 121"/>
                  <a:gd name="T15" fmla="*/ 53 h 98"/>
                  <a:gd name="T16" fmla="*/ 75 w 121"/>
                  <a:gd name="T17" fmla="*/ 72 h 98"/>
                  <a:gd name="T18" fmla="*/ 67 w 121"/>
                  <a:gd name="T19" fmla="*/ 78 h 98"/>
                  <a:gd name="T20" fmla="*/ 43 w 121"/>
                  <a:gd name="T21" fmla="*/ 88 h 98"/>
                  <a:gd name="T22" fmla="*/ 40 w 121"/>
                  <a:gd name="T23" fmla="*/ 104 h 98"/>
                  <a:gd name="T24" fmla="*/ 59 w 121"/>
                  <a:gd name="T25" fmla="*/ 118 h 98"/>
                  <a:gd name="T26" fmla="*/ 62 w 121"/>
                  <a:gd name="T27" fmla="*/ 128 h 98"/>
                  <a:gd name="T28" fmla="*/ 51 w 121"/>
                  <a:gd name="T29" fmla="*/ 139 h 98"/>
                  <a:gd name="T30" fmla="*/ 43 w 121"/>
                  <a:gd name="T31" fmla="*/ 152 h 98"/>
                  <a:gd name="T32" fmla="*/ 35 w 121"/>
                  <a:gd name="T33" fmla="*/ 155 h 98"/>
                  <a:gd name="T34" fmla="*/ 27 w 121"/>
                  <a:gd name="T35" fmla="*/ 155 h 98"/>
                  <a:gd name="T36" fmla="*/ 29 w 121"/>
                  <a:gd name="T37" fmla="*/ 166 h 98"/>
                  <a:gd name="T38" fmla="*/ 24 w 121"/>
                  <a:gd name="T39" fmla="*/ 174 h 98"/>
                  <a:gd name="T40" fmla="*/ 5 w 121"/>
                  <a:gd name="T41" fmla="*/ 171 h 98"/>
                  <a:gd name="T42" fmla="*/ 5 w 121"/>
                  <a:gd name="T43" fmla="*/ 182 h 98"/>
                  <a:gd name="T44" fmla="*/ 21 w 121"/>
                  <a:gd name="T45" fmla="*/ 198 h 98"/>
                  <a:gd name="T46" fmla="*/ 24 w 121"/>
                  <a:gd name="T47" fmla="*/ 214 h 98"/>
                  <a:gd name="T48" fmla="*/ 40 w 121"/>
                  <a:gd name="T49" fmla="*/ 219 h 98"/>
                  <a:gd name="T50" fmla="*/ 43 w 121"/>
                  <a:gd name="T51" fmla="*/ 235 h 98"/>
                  <a:gd name="T52" fmla="*/ 43 w 121"/>
                  <a:gd name="T53" fmla="*/ 235 h 98"/>
                  <a:gd name="T54" fmla="*/ 88 w 121"/>
                  <a:gd name="T55" fmla="*/ 249 h 98"/>
                  <a:gd name="T56" fmla="*/ 123 w 121"/>
                  <a:gd name="T57" fmla="*/ 230 h 98"/>
                  <a:gd name="T58" fmla="*/ 169 w 121"/>
                  <a:gd name="T59" fmla="*/ 201 h 98"/>
                  <a:gd name="T60" fmla="*/ 193 w 121"/>
                  <a:gd name="T61" fmla="*/ 217 h 98"/>
                  <a:gd name="T62" fmla="*/ 212 w 121"/>
                  <a:gd name="T63" fmla="*/ 251 h 98"/>
                  <a:gd name="T64" fmla="*/ 273 w 121"/>
                  <a:gd name="T65" fmla="*/ 254 h 98"/>
                  <a:gd name="T66" fmla="*/ 281 w 121"/>
                  <a:gd name="T67" fmla="*/ 222 h 98"/>
                  <a:gd name="T68" fmla="*/ 308 w 121"/>
                  <a:gd name="T69" fmla="*/ 206 h 98"/>
                  <a:gd name="T70" fmla="*/ 311 w 121"/>
                  <a:gd name="T71" fmla="*/ 206 h 98"/>
                  <a:gd name="T72" fmla="*/ 311 w 121"/>
                  <a:gd name="T73" fmla="*/ 187 h 98"/>
                  <a:gd name="T74" fmla="*/ 305 w 121"/>
                  <a:gd name="T75" fmla="*/ 166 h 98"/>
                  <a:gd name="T76" fmla="*/ 300 w 121"/>
                  <a:gd name="T77" fmla="*/ 147 h 98"/>
                  <a:gd name="T78" fmla="*/ 313 w 121"/>
                  <a:gd name="T79" fmla="*/ 131 h 98"/>
                  <a:gd name="T80" fmla="*/ 319 w 121"/>
                  <a:gd name="T81" fmla="*/ 104 h 98"/>
                  <a:gd name="T82" fmla="*/ 308 w 121"/>
                  <a:gd name="T83" fmla="*/ 67 h 98"/>
                  <a:gd name="T84" fmla="*/ 308 w 121"/>
                  <a:gd name="T85" fmla="*/ 56 h 98"/>
                  <a:gd name="T86" fmla="*/ 308 w 121"/>
                  <a:gd name="T87" fmla="*/ 53 h 98"/>
                  <a:gd name="T88" fmla="*/ 276 w 121"/>
                  <a:gd name="T89" fmla="*/ 48 h 98"/>
                  <a:gd name="T90" fmla="*/ 252 w 121"/>
                  <a:gd name="T91" fmla="*/ 51 h 98"/>
                  <a:gd name="T92" fmla="*/ 228 w 121"/>
                  <a:gd name="T93" fmla="*/ 32 h 98"/>
                  <a:gd name="T94" fmla="*/ 198 w 121"/>
                  <a:gd name="T95" fmla="*/ 29 h 98"/>
                  <a:gd name="T96" fmla="*/ 174 w 121"/>
                  <a:gd name="T97" fmla="*/ 21 h 98"/>
                  <a:gd name="T98" fmla="*/ 139 w 121"/>
                  <a:gd name="T99" fmla="*/ 5 h 98"/>
                  <a:gd name="T100" fmla="*/ 126 w 121"/>
                  <a:gd name="T101" fmla="*/ 0 h 9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21" h="98">
                    <a:moveTo>
                      <a:pt x="47" y="0"/>
                    </a:moveTo>
                    <a:cubicBezTo>
                      <a:pt x="46" y="3"/>
                      <a:pt x="45" y="4"/>
                      <a:pt x="45" y="5"/>
                    </a:cubicBezTo>
                    <a:cubicBezTo>
                      <a:pt x="43" y="5"/>
                      <a:pt x="42" y="4"/>
                      <a:pt x="40" y="4"/>
                    </a:cubicBezTo>
                    <a:cubicBezTo>
                      <a:pt x="38" y="5"/>
                      <a:pt x="37" y="3"/>
                      <a:pt x="36" y="4"/>
                    </a:cubicBezTo>
                    <a:cubicBezTo>
                      <a:pt x="34" y="5"/>
                      <a:pt x="35" y="10"/>
                      <a:pt x="32" y="9"/>
                    </a:cubicBezTo>
                    <a:cubicBezTo>
                      <a:pt x="28" y="8"/>
                      <a:pt x="26" y="5"/>
                      <a:pt x="23" y="7"/>
                    </a:cubicBezTo>
                    <a:cubicBezTo>
                      <a:pt x="21" y="8"/>
                      <a:pt x="18" y="9"/>
                      <a:pt x="19" y="12"/>
                    </a:cubicBezTo>
                    <a:cubicBezTo>
                      <a:pt x="19" y="16"/>
                      <a:pt x="17" y="18"/>
                      <a:pt x="20" y="20"/>
                    </a:cubicBezTo>
                    <a:cubicBezTo>
                      <a:pt x="23" y="22"/>
                      <a:pt x="27" y="27"/>
                      <a:pt x="28" y="27"/>
                    </a:cubicBezTo>
                    <a:cubicBezTo>
                      <a:pt x="29" y="27"/>
                      <a:pt x="27" y="28"/>
                      <a:pt x="25" y="29"/>
                    </a:cubicBezTo>
                    <a:cubicBezTo>
                      <a:pt x="22" y="29"/>
                      <a:pt x="18" y="30"/>
                      <a:pt x="16" y="33"/>
                    </a:cubicBezTo>
                    <a:cubicBezTo>
                      <a:pt x="15" y="35"/>
                      <a:pt x="12" y="37"/>
                      <a:pt x="15" y="39"/>
                    </a:cubicBezTo>
                    <a:cubicBezTo>
                      <a:pt x="19" y="41"/>
                      <a:pt x="20" y="43"/>
                      <a:pt x="22" y="44"/>
                    </a:cubicBezTo>
                    <a:cubicBezTo>
                      <a:pt x="24" y="45"/>
                      <a:pt x="25" y="46"/>
                      <a:pt x="23" y="48"/>
                    </a:cubicBezTo>
                    <a:cubicBezTo>
                      <a:pt x="21" y="49"/>
                      <a:pt x="19" y="48"/>
                      <a:pt x="19" y="52"/>
                    </a:cubicBezTo>
                    <a:cubicBezTo>
                      <a:pt x="19" y="55"/>
                      <a:pt x="17" y="58"/>
                      <a:pt x="16" y="57"/>
                    </a:cubicBezTo>
                    <a:cubicBezTo>
                      <a:pt x="14" y="57"/>
                      <a:pt x="14" y="57"/>
                      <a:pt x="13" y="58"/>
                    </a:cubicBezTo>
                    <a:cubicBezTo>
                      <a:pt x="12" y="58"/>
                      <a:pt x="12" y="55"/>
                      <a:pt x="10" y="58"/>
                    </a:cubicBezTo>
                    <a:cubicBezTo>
                      <a:pt x="10" y="58"/>
                      <a:pt x="11" y="62"/>
                      <a:pt x="11" y="62"/>
                    </a:cubicBezTo>
                    <a:cubicBezTo>
                      <a:pt x="11" y="63"/>
                      <a:pt x="10" y="65"/>
                      <a:pt x="9" y="65"/>
                    </a:cubicBezTo>
                    <a:cubicBezTo>
                      <a:pt x="8" y="64"/>
                      <a:pt x="4" y="63"/>
                      <a:pt x="2" y="64"/>
                    </a:cubicBezTo>
                    <a:cubicBezTo>
                      <a:pt x="0" y="66"/>
                      <a:pt x="0" y="66"/>
                      <a:pt x="2" y="68"/>
                    </a:cubicBezTo>
                    <a:cubicBezTo>
                      <a:pt x="3" y="69"/>
                      <a:pt x="8" y="72"/>
                      <a:pt x="8" y="74"/>
                    </a:cubicBezTo>
                    <a:cubicBezTo>
                      <a:pt x="8" y="76"/>
                      <a:pt x="8" y="80"/>
                      <a:pt x="9" y="80"/>
                    </a:cubicBezTo>
                    <a:cubicBezTo>
                      <a:pt x="11" y="81"/>
                      <a:pt x="15" y="80"/>
                      <a:pt x="15" y="82"/>
                    </a:cubicBezTo>
                    <a:cubicBezTo>
                      <a:pt x="16" y="84"/>
                      <a:pt x="17" y="86"/>
                      <a:pt x="16" y="88"/>
                    </a:cubicBezTo>
                    <a:cubicBezTo>
                      <a:pt x="16" y="88"/>
                      <a:pt x="16" y="88"/>
                      <a:pt x="16" y="88"/>
                    </a:cubicBezTo>
                    <a:cubicBezTo>
                      <a:pt x="21" y="90"/>
                      <a:pt x="29" y="93"/>
                      <a:pt x="33" y="93"/>
                    </a:cubicBezTo>
                    <a:cubicBezTo>
                      <a:pt x="39" y="93"/>
                      <a:pt x="42" y="91"/>
                      <a:pt x="46" y="86"/>
                    </a:cubicBezTo>
                    <a:cubicBezTo>
                      <a:pt x="49" y="82"/>
                      <a:pt x="58" y="74"/>
                      <a:pt x="63" y="75"/>
                    </a:cubicBezTo>
                    <a:cubicBezTo>
                      <a:pt x="68" y="77"/>
                      <a:pt x="71" y="75"/>
                      <a:pt x="72" y="81"/>
                    </a:cubicBezTo>
                    <a:cubicBezTo>
                      <a:pt x="73" y="86"/>
                      <a:pt x="73" y="93"/>
                      <a:pt x="79" y="94"/>
                    </a:cubicBezTo>
                    <a:cubicBezTo>
                      <a:pt x="85" y="95"/>
                      <a:pt x="100" y="98"/>
                      <a:pt x="102" y="95"/>
                    </a:cubicBezTo>
                    <a:cubicBezTo>
                      <a:pt x="104" y="93"/>
                      <a:pt x="101" y="87"/>
                      <a:pt x="105" y="83"/>
                    </a:cubicBezTo>
                    <a:cubicBezTo>
                      <a:pt x="107" y="80"/>
                      <a:pt x="111" y="78"/>
                      <a:pt x="115" y="77"/>
                    </a:cubicBezTo>
                    <a:cubicBezTo>
                      <a:pt x="116" y="77"/>
                      <a:pt x="116" y="77"/>
                      <a:pt x="116" y="77"/>
                    </a:cubicBezTo>
                    <a:cubicBezTo>
                      <a:pt x="116" y="77"/>
                      <a:pt x="116" y="73"/>
                      <a:pt x="116" y="70"/>
                    </a:cubicBezTo>
                    <a:cubicBezTo>
                      <a:pt x="115" y="67"/>
                      <a:pt x="116" y="66"/>
                      <a:pt x="114" y="62"/>
                    </a:cubicBezTo>
                    <a:cubicBezTo>
                      <a:pt x="111" y="58"/>
                      <a:pt x="112" y="55"/>
                      <a:pt x="112" y="55"/>
                    </a:cubicBezTo>
                    <a:cubicBezTo>
                      <a:pt x="112" y="55"/>
                      <a:pt x="116" y="53"/>
                      <a:pt x="117" y="49"/>
                    </a:cubicBezTo>
                    <a:cubicBezTo>
                      <a:pt x="119" y="45"/>
                      <a:pt x="121" y="45"/>
                      <a:pt x="119" y="39"/>
                    </a:cubicBezTo>
                    <a:cubicBezTo>
                      <a:pt x="116" y="34"/>
                      <a:pt x="115" y="30"/>
                      <a:pt x="115" y="25"/>
                    </a:cubicBezTo>
                    <a:cubicBezTo>
                      <a:pt x="115" y="24"/>
                      <a:pt x="115" y="22"/>
                      <a:pt x="115" y="21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0" y="19"/>
                      <a:pt x="105" y="19"/>
                      <a:pt x="103" y="18"/>
                    </a:cubicBezTo>
                    <a:cubicBezTo>
                      <a:pt x="98" y="16"/>
                      <a:pt x="98" y="20"/>
                      <a:pt x="94" y="19"/>
                    </a:cubicBezTo>
                    <a:cubicBezTo>
                      <a:pt x="90" y="19"/>
                      <a:pt x="89" y="16"/>
                      <a:pt x="85" y="12"/>
                    </a:cubicBezTo>
                    <a:cubicBezTo>
                      <a:pt x="81" y="9"/>
                      <a:pt x="79" y="11"/>
                      <a:pt x="74" y="11"/>
                    </a:cubicBezTo>
                    <a:cubicBezTo>
                      <a:pt x="68" y="11"/>
                      <a:pt x="68" y="11"/>
                      <a:pt x="65" y="8"/>
                    </a:cubicBezTo>
                    <a:cubicBezTo>
                      <a:pt x="62" y="5"/>
                      <a:pt x="58" y="3"/>
                      <a:pt x="52" y="2"/>
                    </a:cubicBezTo>
                    <a:cubicBezTo>
                      <a:pt x="50" y="2"/>
                      <a:pt x="48" y="1"/>
                      <a:pt x="47" y="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Freeform 12">
                <a:extLst>
                  <a:ext uri="{FF2B5EF4-FFF2-40B4-BE49-F238E27FC236}">
                    <a16:creationId xmlns:a16="http://schemas.microsoft.com/office/drawing/2014/main" id="{AD9C4483-2680-4A33-8976-FD50476B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9527" y="2259961"/>
                <a:ext cx="490013" cy="448885"/>
              </a:xfrm>
              <a:custGeom>
                <a:avLst/>
                <a:gdLst>
                  <a:gd name="T0" fmla="*/ 27 w 101"/>
                  <a:gd name="T1" fmla="*/ 40 h 89"/>
                  <a:gd name="T2" fmla="*/ 70 w 101"/>
                  <a:gd name="T3" fmla="*/ 51 h 89"/>
                  <a:gd name="T4" fmla="*/ 104 w 101"/>
                  <a:gd name="T5" fmla="*/ 32 h 89"/>
                  <a:gd name="T6" fmla="*/ 150 w 101"/>
                  <a:gd name="T7" fmla="*/ 3 h 89"/>
                  <a:gd name="T8" fmla="*/ 174 w 101"/>
                  <a:gd name="T9" fmla="*/ 19 h 89"/>
                  <a:gd name="T10" fmla="*/ 192 w 101"/>
                  <a:gd name="T11" fmla="*/ 53 h 89"/>
                  <a:gd name="T12" fmla="*/ 230 w 101"/>
                  <a:gd name="T13" fmla="*/ 59 h 89"/>
                  <a:gd name="T14" fmla="*/ 230 w 101"/>
                  <a:gd name="T15" fmla="*/ 62 h 89"/>
                  <a:gd name="T16" fmla="*/ 235 w 101"/>
                  <a:gd name="T17" fmla="*/ 86 h 89"/>
                  <a:gd name="T18" fmla="*/ 262 w 101"/>
                  <a:gd name="T19" fmla="*/ 110 h 89"/>
                  <a:gd name="T20" fmla="*/ 267 w 101"/>
                  <a:gd name="T21" fmla="*/ 123 h 89"/>
                  <a:gd name="T22" fmla="*/ 270 w 101"/>
                  <a:gd name="T23" fmla="*/ 166 h 89"/>
                  <a:gd name="T24" fmla="*/ 257 w 101"/>
                  <a:gd name="T25" fmla="*/ 176 h 89"/>
                  <a:gd name="T26" fmla="*/ 243 w 101"/>
                  <a:gd name="T27" fmla="*/ 187 h 89"/>
                  <a:gd name="T28" fmla="*/ 243 w 101"/>
                  <a:gd name="T29" fmla="*/ 195 h 89"/>
                  <a:gd name="T30" fmla="*/ 243 w 101"/>
                  <a:gd name="T31" fmla="*/ 198 h 89"/>
                  <a:gd name="T32" fmla="*/ 241 w 101"/>
                  <a:gd name="T33" fmla="*/ 198 h 89"/>
                  <a:gd name="T34" fmla="*/ 227 w 101"/>
                  <a:gd name="T35" fmla="*/ 195 h 89"/>
                  <a:gd name="T36" fmla="*/ 227 w 101"/>
                  <a:gd name="T37" fmla="*/ 217 h 89"/>
                  <a:gd name="T38" fmla="*/ 203 w 101"/>
                  <a:gd name="T39" fmla="*/ 217 h 89"/>
                  <a:gd name="T40" fmla="*/ 182 w 101"/>
                  <a:gd name="T41" fmla="*/ 219 h 89"/>
                  <a:gd name="T42" fmla="*/ 171 w 101"/>
                  <a:gd name="T43" fmla="*/ 230 h 89"/>
                  <a:gd name="T44" fmla="*/ 163 w 101"/>
                  <a:gd name="T45" fmla="*/ 222 h 89"/>
                  <a:gd name="T46" fmla="*/ 152 w 101"/>
                  <a:gd name="T47" fmla="*/ 214 h 89"/>
                  <a:gd name="T48" fmla="*/ 120 w 101"/>
                  <a:gd name="T49" fmla="*/ 227 h 89"/>
                  <a:gd name="T50" fmla="*/ 104 w 101"/>
                  <a:gd name="T51" fmla="*/ 235 h 89"/>
                  <a:gd name="T52" fmla="*/ 99 w 101"/>
                  <a:gd name="T53" fmla="*/ 227 h 89"/>
                  <a:gd name="T54" fmla="*/ 88 w 101"/>
                  <a:gd name="T55" fmla="*/ 217 h 89"/>
                  <a:gd name="T56" fmla="*/ 88 w 101"/>
                  <a:gd name="T57" fmla="*/ 203 h 89"/>
                  <a:gd name="T58" fmla="*/ 83 w 101"/>
                  <a:gd name="T59" fmla="*/ 193 h 89"/>
                  <a:gd name="T60" fmla="*/ 72 w 101"/>
                  <a:gd name="T61" fmla="*/ 179 h 89"/>
                  <a:gd name="T62" fmla="*/ 59 w 101"/>
                  <a:gd name="T63" fmla="*/ 171 h 89"/>
                  <a:gd name="T64" fmla="*/ 43 w 101"/>
                  <a:gd name="T65" fmla="*/ 168 h 89"/>
                  <a:gd name="T66" fmla="*/ 32 w 101"/>
                  <a:gd name="T67" fmla="*/ 166 h 89"/>
                  <a:gd name="T68" fmla="*/ 37 w 101"/>
                  <a:gd name="T69" fmla="*/ 152 h 89"/>
                  <a:gd name="T70" fmla="*/ 35 w 101"/>
                  <a:gd name="T71" fmla="*/ 139 h 89"/>
                  <a:gd name="T72" fmla="*/ 21 w 101"/>
                  <a:gd name="T73" fmla="*/ 120 h 89"/>
                  <a:gd name="T74" fmla="*/ 5 w 101"/>
                  <a:gd name="T75" fmla="*/ 107 h 89"/>
                  <a:gd name="T76" fmla="*/ 3 w 101"/>
                  <a:gd name="T77" fmla="*/ 67 h 89"/>
                  <a:gd name="T78" fmla="*/ 11 w 101"/>
                  <a:gd name="T79" fmla="*/ 59 h 89"/>
                  <a:gd name="T80" fmla="*/ 21 w 101"/>
                  <a:gd name="T81" fmla="*/ 43 h 89"/>
                  <a:gd name="T82" fmla="*/ 24 w 101"/>
                  <a:gd name="T83" fmla="*/ 37 h 89"/>
                  <a:gd name="T84" fmla="*/ 27 w 101"/>
                  <a:gd name="T85" fmla="*/ 40 h 8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1" h="89">
                    <a:moveTo>
                      <a:pt x="10" y="15"/>
                    </a:moveTo>
                    <a:cubicBezTo>
                      <a:pt x="15" y="17"/>
                      <a:pt x="22" y="19"/>
                      <a:pt x="26" y="19"/>
                    </a:cubicBezTo>
                    <a:cubicBezTo>
                      <a:pt x="32" y="19"/>
                      <a:pt x="35" y="17"/>
                      <a:pt x="39" y="12"/>
                    </a:cubicBezTo>
                    <a:cubicBezTo>
                      <a:pt x="42" y="8"/>
                      <a:pt x="51" y="0"/>
                      <a:pt x="56" y="1"/>
                    </a:cubicBezTo>
                    <a:cubicBezTo>
                      <a:pt x="61" y="3"/>
                      <a:pt x="64" y="1"/>
                      <a:pt x="65" y="7"/>
                    </a:cubicBezTo>
                    <a:cubicBezTo>
                      <a:pt x="66" y="12"/>
                      <a:pt x="66" y="19"/>
                      <a:pt x="72" y="20"/>
                    </a:cubicBezTo>
                    <a:cubicBezTo>
                      <a:pt x="75" y="20"/>
                      <a:pt x="81" y="21"/>
                      <a:pt x="86" y="22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5" y="26"/>
                      <a:pt x="86" y="30"/>
                      <a:pt x="88" y="32"/>
                    </a:cubicBezTo>
                    <a:cubicBezTo>
                      <a:pt x="94" y="36"/>
                      <a:pt x="98" y="41"/>
                      <a:pt x="98" y="41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101" y="62"/>
                      <a:pt x="101" y="62"/>
                      <a:pt x="101" y="62"/>
                    </a:cubicBezTo>
                    <a:cubicBezTo>
                      <a:pt x="101" y="62"/>
                      <a:pt x="99" y="66"/>
                      <a:pt x="96" y="66"/>
                    </a:cubicBezTo>
                    <a:cubicBezTo>
                      <a:pt x="93" y="67"/>
                      <a:pt x="90" y="68"/>
                      <a:pt x="91" y="70"/>
                    </a:cubicBezTo>
                    <a:cubicBezTo>
                      <a:pt x="91" y="71"/>
                      <a:pt x="91" y="72"/>
                      <a:pt x="91" y="73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0" y="74"/>
                    </a:cubicBezTo>
                    <a:cubicBezTo>
                      <a:pt x="89" y="73"/>
                      <a:pt x="85" y="73"/>
                      <a:pt x="85" y="73"/>
                    </a:cubicBezTo>
                    <a:cubicBezTo>
                      <a:pt x="85" y="73"/>
                      <a:pt x="86" y="81"/>
                      <a:pt x="85" y="81"/>
                    </a:cubicBezTo>
                    <a:cubicBezTo>
                      <a:pt x="84" y="82"/>
                      <a:pt x="78" y="82"/>
                      <a:pt x="76" y="81"/>
                    </a:cubicBezTo>
                    <a:cubicBezTo>
                      <a:pt x="74" y="80"/>
                      <a:pt x="72" y="81"/>
                      <a:pt x="68" y="82"/>
                    </a:cubicBezTo>
                    <a:cubicBezTo>
                      <a:pt x="64" y="82"/>
                      <a:pt x="64" y="86"/>
                      <a:pt x="64" y="86"/>
                    </a:cubicBezTo>
                    <a:cubicBezTo>
                      <a:pt x="64" y="86"/>
                      <a:pt x="62" y="85"/>
                      <a:pt x="61" y="83"/>
                    </a:cubicBezTo>
                    <a:cubicBezTo>
                      <a:pt x="59" y="82"/>
                      <a:pt x="58" y="80"/>
                      <a:pt x="57" y="80"/>
                    </a:cubicBezTo>
                    <a:cubicBezTo>
                      <a:pt x="56" y="80"/>
                      <a:pt x="47" y="84"/>
                      <a:pt x="45" y="85"/>
                    </a:cubicBezTo>
                    <a:cubicBezTo>
                      <a:pt x="44" y="86"/>
                      <a:pt x="42" y="87"/>
                      <a:pt x="39" y="88"/>
                    </a:cubicBezTo>
                    <a:cubicBezTo>
                      <a:pt x="37" y="89"/>
                      <a:pt x="38" y="87"/>
                      <a:pt x="37" y="85"/>
                    </a:cubicBezTo>
                    <a:cubicBezTo>
                      <a:pt x="37" y="84"/>
                      <a:pt x="34" y="83"/>
                      <a:pt x="33" y="81"/>
                    </a:cubicBezTo>
                    <a:cubicBezTo>
                      <a:pt x="31" y="79"/>
                      <a:pt x="33" y="79"/>
                      <a:pt x="33" y="76"/>
                    </a:cubicBezTo>
                    <a:cubicBezTo>
                      <a:pt x="33" y="73"/>
                      <a:pt x="32" y="74"/>
                      <a:pt x="31" y="72"/>
                    </a:cubicBezTo>
                    <a:cubicBezTo>
                      <a:pt x="29" y="71"/>
                      <a:pt x="30" y="70"/>
                      <a:pt x="27" y="67"/>
                    </a:cubicBezTo>
                    <a:cubicBezTo>
                      <a:pt x="25" y="64"/>
                      <a:pt x="24" y="66"/>
                      <a:pt x="22" y="64"/>
                    </a:cubicBezTo>
                    <a:cubicBezTo>
                      <a:pt x="19" y="62"/>
                      <a:pt x="19" y="62"/>
                      <a:pt x="16" y="63"/>
                    </a:cubicBezTo>
                    <a:cubicBezTo>
                      <a:pt x="13" y="64"/>
                      <a:pt x="13" y="63"/>
                      <a:pt x="12" y="62"/>
                    </a:cubicBezTo>
                    <a:cubicBezTo>
                      <a:pt x="12" y="61"/>
                      <a:pt x="12" y="58"/>
                      <a:pt x="14" y="57"/>
                    </a:cubicBezTo>
                    <a:cubicBezTo>
                      <a:pt x="16" y="55"/>
                      <a:pt x="14" y="54"/>
                      <a:pt x="13" y="52"/>
                    </a:cubicBezTo>
                    <a:cubicBezTo>
                      <a:pt x="12" y="51"/>
                      <a:pt x="10" y="47"/>
                      <a:pt x="8" y="45"/>
                    </a:cubicBezTo>
                    <a:cubicBezTo>
                      <a:pt x="5" y="43"/>
                      <a:pt x="5" y="41"/>
                      <a:pt x="2" y="40"/>
                    </a:cubicBezTo>
                    <a:cubicBezTo>
                      <a:pt x="0" y="39"/>
                      <a:pt x="1" y="29"/>
                      <a:pt x="1" y="25"/>
                    </a:cubicBezTo>
                    <a:cubicBezTo>
                      <a:pt x="1" y="22"/>
                      <a:pt x="2" y="24"/>
                      <a:pt x="4" y="22"/>
                    </a:cubicBezTo>
                    <a:cubicBezTo>
                      <a:pt x="6" y="19"/>
                      <a:pt x="6" y="17"/>
                      <a:pt x="8" y="16"/>
                    </a:cubicBezTo>
                    <a:cubicBezTo>
                      <a:pt x="9" y="15"/>
                      <a:pt x="9" y="15"/>
                      <a:pt x="9" y="14"/>
                    </a:cubicBezTo>
                    <a:lnTo>
                      <a:pt x="10" y="15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Freeform 13">
                <a:extLst>
                  <a:ext uri="{FF2B5EF4-FFF2-40B4-BE49-F238E27FC236}">
                    <a16:creationId xmlns:a16="http://schemas.microsoft.com/office/drawing/2014/main" id="{06624D94-825A-4979-99EA-0C2876418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1245" y="2139254"/>
                <a:ext cx="422862" cy="548846"/>
              </a:xfrm>
              <a:custGeom>
                <a:avLst/>
                <a:gdLst>
                  <a:gd name="T0" fmla="*/ 233 w 87"/>
                  <a:gd name="T1" fmla="*/ 190 h 109"/>
                  <a:gd name="T2" fmla="*/ 230 w 87"/>
                  <a:gd name="T3" fmla="*/ 208 h 109"/>
                  <a:gd name="T4" fmla="*/ 220 w 87"/>
                  <a:gd name="T5" fmla="*/ 232 h 109"/>
                  <a:gd name="T6" fmla="*/ 198 w 87"/>
                  <a:gd name="T7" fmla="*/ 240 h 109"/>
                  <a:gd name="T8" fmla="*/ 193 w 87"/>
                  <a:gd name="T9" fmla="*/ 256 h 109"/>
                  <a:gd name="T10" fmla="*/ 174 w 87"/>
                  <a:gd name="T11" fmla="*/ 256 h 109"/>
                  <a:gd name="T12" fmla="*/ 163 w 87"/>
                  <a:gd name="T13" fmla="*/ 259 h 109"/>
                  <a:gd name="T14" fmla="*/ 134 w 87"/>
                  <a:gd name="T15" fmla="*/ 270 h 109"/>
                  <a:gd name="T16" fmla="*/ 112 w 87"/>
                  <a:gd name="T17" fmla="*/ 291 h 109"/>
                  <a:gd name="T18" fmla="*/ 91 w 87"/>
                  <a:gd name="T19" fmla="*/ 288 h 109"/>
                  <a:gd name="T20" fmla="*/ 72 w 87"/>
                  <a:gd name="T21" fmla="*/ 262 h 109"/>
                  <a:gd name="T22" fmla="*/ 62 w 87"/>
                  <a:gd name="T23" fmla="*/ 246 h 109"/>
                  <a:gd name="T24" fmla="*/ 43 w 87"/>
                  <a:gd name="T25" fmla="*/ 240 h 109"/>
                  <a:gd name="T26" fmla="*/ 27 w 87"/>
                  <a:gd name="T27" fmla="*/ 238 h 109"/>
                  <a:gd name="T28" fmla="*/ 24 w 87"/>
                  <a:gd name="T29" fmla="*/ 238 h 109"/>
                  <a:gd name="T30" fmla="*/ 24 w 87"/>
                  <a:gd name="T31" fmla="*/ 230 h 109"/>
                  <a:gd name="T32" fmla="*/ 13 w 87"/>
                  <a:gd name="T33" fmla="*/ 211 h 109"/>
                  <a:gd name="T34" fmla="*/ 3 w 87"/>
                  <a:gd name="T35" fmla="*/ 198 h 109"/>
                  <a:gd name="T36" fmla="*/ 3 w 87"/>
                  <a:gd name="T37" fmla="*/ 182 h 109"/>
                  <a:gd name="T38" fmla="*/ 11 w 87"/>
                  <a:gd name="T39" fmla="*/ 166 h 109"/>
                  <a:gd name="T40" fmla="*/ 35 w 87"/>
                  <a:gd name="T41" fmla="*/ 147 h 109"/>
                  <a:gd name="T42" fmla="*/ 40 w 87"/>
                  <a:gd name="T43" fmla="*/ 131 h 109"/>
                  <a:gd name="T44" fmla="*/ 29 w 87"/>
                  <a:gd name="T45" fmla="*/ 115 h 109"/>
                  <a:gd name="T46" fmla="*/ 0 w 87"/>
                  <a:gd name="T47" fmla="*/ 77 h 109"/>
                  <a:gd name="T48" fmla="*/ 21 w 87"/>
                  <a:gd name="T49" fmla="*/ 69 h 109"/>
                  <a:gd name="T50" fmla="*/ 51 w 87"/>
                  <a:gd name="T51" fmla="*/ 59 h 109"/>
                  <a:gd name="T52" fmla="*/ 80 w 87"/>
                  <a:gd name="T53" fmla="*/ 59 h 109"/>
                  <a:gd name="T54" fmla="*/ 104 w 87"/>
                  <a:gd name="T55" fmla="*/ 48 h 109"/>
                  <a:gd name="T56" fmla="*/ 118 w 87"/>
                  <a:gd name="T57" fmla="*/ 24 h 109"/>
                  <a:gd name="T58" fmla="*/ 123 w 87"/>
                  <a:gd name="T59" fmla="*/ 8 h 109"/>
                  <a:gd name="T60" fmla="*/ 134 w 87"/>
                  <a:gd name="T61" fmla="*/ 5 h 109"/>
                  <a:gd name="T62" fmla="*/ 139 w 87"/>
                  <a:gd name="T63" fmla="*/ 5 h 109"/>
                  <a:gd name="T64" fmla="*/ 139 w 87"/>
                  <a:gd name="T65" fmla="*/ 5 h 109"/>
                  <a:gd name="T66" fmla="*/ 145 w 87"/>
                  <a:gd name="T67" fmla="*/ 21 h 109"/>
                  <a:gd name="T68" fmla="*/ 153 w 87"/>
                  <a:gd name="T69" fmla="*/ 37 h 109"/>
                  <a:gd name="T70" fmla="*/ 155 w 87"/>
                  <a:gd name="T71" fmla="*/ 53 h 109"/>
                  <a:gd name="T72" fmla="*/ 155 w 87"/>
                  <a:gd name="T73" fmla="*/ 72 h 109"/>
                  <a:gd name="T74" fmla="*/ 161 w 87"/>
                  <a:gd name="T75" fmla="*/ 91 h 109"/>
                  <a:gd name="T76" fmla="*/ 166 w 87"/>
                  <a:gd name="T77" fmla="*/ 101 h 109"/>
                  <a:gd name="T78" fmla="*/ 177 w 87"/>
                  <a:gd name="T79" fmla="*/ 109 h 109"/>
                  <a:gd name="T80" fmla="*/ 190 w 87"/>
                  <a:gd name="T81" fmla="*/ 112 h 109"/>
                  <a:gd name="T82" fmla="*/ 196 w 87"/>
                  <a:gd name="T83" fmla="*/ 131 h 109"/>
                  <a:gd name="T84" fmla="*/ 193 w 87"/>
                  <a:gd name="T85" fmla="*/ 139 h 109"/>
                  <a:gd name="T86" fmla="*/ 217 w 87"/>
                  <a:gd name="T87" fmla="*/ 144 h 109"/>
                  <a:gd name="T88" fmla="*/ 220 w 87"/>
                  <a:gd name="T89" fmla="*/ 163 h 109"/>
                  <a:gd name="T90" fmla="*/ 220 w 87"/>
                  <a:gd name="T91" fmla="*/ 187 h 109"/>
                  <a:gd name="T92" fmla="*/ 233 w 87"/>
                  <a:gd name="T93" fmla="*/ 187 h 109"/>
                  <a:gd name="T94" fmla="*/ 233 w 87"/>
                  <a:gd name="T95" fmla="*/ 190 h 10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87" h="109">
                    <a:moveTo>
                      <a:pt x="87" y="71"/>
                    </a:moveTo>
                    <a:cubicBezTo>
                      <a:pt x="86" y="74"/>
                      <a:pt x="86" y="77"/>
                      <a:pt x="86" y="78"/>
                    </a:cubicBezTo>
                    <a:cubicBezTo>
                      <a:pt x="87" y="79"/>
                      <a:pt x="83" y="85"/>
                      <a:pt x="82" y="87"/>
                    </a:cubicBezTo>
                    <a:cubicBezTo>
                      <a:pt x="81" y="88"/>
                      <a:pt x="75" y="88"/>
                      <a:pt x="74" y="90"/>
                    </a:cubicBezTo>
                    <a:cubicBezTo>
                      <a:pt x="72" y="91"/>
                      <a:pt x="74" y="95"/>
                      <a:pt x="72" y="96"/>
                    </a:cubicBezTo>
                    <a:cubicBezTo>
                      <a:pt x="70" y="97"/>
                      <a:pt x="65" y="96"/>
                      <a:pt x="65" y="96"/>
                    </a:cubicBezTo>
                    <a:cubicBezTo>
                      <a:pt x="65" y="96"/>
                      <a:pt x="64" y="97"/>
                      <a:pt x="61" y="97"/>
                    </a:cubicBezTo>
                    <a:cubicBezTo>
                      <a:pt x="59" y="97"/>
                      <a:pt x="52" y="97"/>
                      <a:pt x="50" y="101"/>
                    </a:cubicBezTo>
                    <a:cubicBezTo>
                      <a:pt x="48" y="105"/>
                      <a:pt x="44" y="109"/>
                      <a:pt x="42" y="109"/>
                    </a:cubicBezTo>
                    <a:cubicBezTo>
                      <a:pt x="40" y="109"/>
                      <a:pt x="38" y="109"/>
                      <a:pt x="34" y="108"/>
                    </a:cubicBezTo>
                    <a:cubicBezTo>
                      <a:pt x="31" y="106"/>
                      <a:pt x="29" y="100"/>
                      <a:pt x="27" y="98"/>
                    </a:cubicBezTo>
                    <a:cubicBezTo>
                      <a:pt x="26" y="97"/>
                      <a:pt x="26" y="93"/>
                      <a:pt x="23" y="92"/>
                    </a:cubicBezTo>
                    <a:cubicBezTo>
                      <a:pt x="21" y="91"/>
                      <a:pt x="18" y="87"/>
                      <a:pt x="16" y="90"/>
                    </a:cubicBezTo>
                    <a:cubicBezTo>
                      <a:pt x="14" y="93"/>
                      <a:pt x="12" y="90"/>
                      <a:pt x="10" y="89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8"/>
                      <a:pt x="9" y="87"/>
                      <a:pt x="9" y="86"/>
                    </a:cubicBezTo>
                    <a:cubicBezTo>
                      <a:pt x="9" y="85"/>
                      <a:pt x="6" y="80"/>
                      <a:pt x="5" y="79"/>
                    </a:cubicBezTo>
                    <a:cubicBezTo>
                      <a:pt x="4" y="78"/>
                      <a:pt x="1" y="74"/>
                      <a:pt x="1" y="74"/>
                    </a:cubicBezTo>
                    <a:cubicBezTo>
                      <a:pt x="1" y="74"/>
                      <a:pt x="1" y="69"/>
                      <a:pt x="1" y="68"/>
                    </a:cubicBezTo>
                    <a:cubicBezTo>
                      <a:pt x="0" y="66"/>
                      <a:pt x="2" y="63"/>
                      <a:pt x="4" y="62"/>
                    </a:cubicBezTo>
                    <a:cubicBezTo>
                      <a:pt x="6" y="61"/>
                      <a:pt x="12" y="56"/>
                      <a:pt x="13" y="55"/>
                    </a:cubicBezTo>
                    <a:cubicBezTo>
                      <a:pt x="14" y="54"/>
                      <a:pt x="16" y="52"/>
                      <a:pt x="15" y="49"/>
                    </a:cubicBezTo>
                    <a:cubicBezTo>
                      <a:pt x="14" y="46"/>
                      <a:pt x="12" y="44"/>
                      <a:pt x="11" y="43"/>
                    </a:cubicBezTo>
                    <a:cubicBezTo>
                      <a:pt x="9" y="42"/>
                      <a:pt x="3" y="38"/>
                      <a:pt x="0" y="29"/>
                    </a:cubicBezTo>
                    <a:cubicBezTo>
                      <a:pt x="0" y="29"/>
                      <a:pt x="5" y="27"/>
                      <a:pt x="8" y="26"/>
                    </a:cubicBezTo>
                    <a:cubicBezTo>
                      <a:pt x="11" y="24"/>
                      <a:pt x="14" y="24"/>
                      <a:pt x="19" y="22"/>
                    </a:cubicBezTo>
                    <a:cubicBezTo>
                      <a:pt x="23" y="20"/>
                      <a:pt x="26" y="22"/>
                      <a:pt x="30" y="22"/>
                    </a:cubicBezTo>
                    <a:cubicBezTo>
                      <a:pt x="35" y="22"/>
                      <a:pt x="36" y="20"/>
                      <a:pt x="39" y="18"/>
                    </a:cubicBezTo>
                    <a:cubicBezTo>
                      <a:pt x="42" y="16"/>
                      <a:pt x="43" y="13"/>
                      <a:pt x="44" y="9"/>
                    </a:cubicBezTo>
                    <a:cubicBezTo>
                      <a:pt x="44" y="5"/>
                      <a:pt x="44" y="4"/>
                      <a:pt x="46" y="3"/>
                    </a:cubicBezTo>
                    <a:cubicBezTo>
                      <a:pt x="48" y="1"/>
                      <a:pt x="48" y="0"/>
                      <a:pt x="50" y="2"/>
                    </a:cubicBezTo>
                    <a:cubicBezTo>
                      <a:pt x="51" y="3"/>
                      <a:pt x="51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4" y="6"/>
                      <a:pt x="54" y="8"/>
                    </a:cubicBezTo>
                    <a:cubicBezTo>
                      <a:pt x="54" y="9"/>
                      <a:pt x="57" y="13"/>
                      <a:pt x="57" y="14"/>
                    </a:cubicBezTo>
                    <a:cubicBezTo>
                      <a:pt x="58" y="15"/>
                      <a:pt x="59" y="17"/>
                      <a:pt x="58" y="20"/>
                    </a:cubicBezTo>
                    <a:cubicBezTo>
                      <a:pt x="57" y="23"/>
                      <a:pt x="57" y="26"/>
                      <a:pt x="58" y="27"/>
                    </a:cubicBezTo>
                    <a:cubicBezTo>
                      <a:pt x="59" y="28"/>
                      <a:pt x="60" y="32"/>
                      <a:pt x="60" y="34"/>
                    </a:cubicBezTo>
                    <a:cubicBezTo>
                      <a:pt x="60" y="35"/>
                      <a:pt x="61" y="36"/>
                      <a:pt x="62" y="38"/>
                    </a:cubicBezTo>
                    <a:cubicBezTo>
                      <a:pt x="62" y="40"/>
                      <a:pt x="63" y="40"/>
                      <a:pt x="66" y="41"/>
                    </a:cubicBezTo>
                    <a:cubicBezTo>
                      <a:pt x="69" y="41"/>
                      <a:pt x="70" y="39"/>
                      <a:pt x="71" y="42"/>
                    </a:cubicBezTo>
                    <a:cubicBezTo>
                      <a:pt x="71" y="46"/>
                      <a:pt x="73" y="49"/>
                      <a:pt x="73" y="49"/>
                    </a:cubicBezTo>
                    <a:cubicBezTo>
                      <a:pt x="73" y="49"/>
                      <a:pt x="70" y="51"/>
                      <a:pt x="72" y="52"/>
                    </a:cubicBezTo>
                    <a:cubicBezTo>
                      <a:pt x="75" y="52"/>
                      <a:pt x="80" y="53"/>
                      <a:pt x="81" y="54"/>
                    </a:cubicBezTo>
                    <a:cubicBezTo>
                      <a:pt x="82" y="55"/>
                      <a:pt x="83" y="58"/>
                      <a:pt x="82" y="61"/>
                    </a:cubicBezTo>
                    <a:cubicBezTo>
                      <a:pt x="82" y="65"/>
                      <a:pt x="80" y="70"/>
                      <a:pt x="82" y="70"/>
                    </a:cubicBezTo>
                    <a:cubicBezTo>
                      <a:pt x="84" y="70"/>
                      <a:pt x="85" y="70"/>
                      <a:pt x="87" y="70"/>
                    </a:cubicBezTo>
                    <a:lnTo>
                      <a:pt x="87" y="71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Freeform 14">
                <a:extLst>
                  <a:ext uri="{FF2B5EF4-FFF2-40B4-BE49-F238E27FC236}">
                    <a16:creationId xmlns:a16="http://schemas.microsoft.com/office/drawing/2014/main" id="{896C23E9-F4BA-459A-B6F2-BBED587A7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436" y="2467429"/>
                <a:ext cx="597089" cy="492265"/>
              </a:xfrm>
              <a:custGeom>
                <a:avLst/>
                <a:gdLst>
                  <a:gd name="T0" fmla="*/ 0 w 123"/>
                  <a:gd name="T1" fmla="*/ 96 h 98"/>
                  <a:gd name="T2" fmla="*/ 8 w 123"/>
                  <a:gd name="T3" fmla="*/ 104 h 98"/>
                  <a:gd name="T4" fmla="*/ 21 w 123"/>
                  <a:gd name="T5" fmla="*/ 120 h 98"/>
                  <a:gd name="T6" fmla="*/ 24 w 123"/>
                  <a:gd name="T7" fmla="*/ 154 h 98"/>
                  <a:gd name="T8" fmla="*/ 43 w 123"/>
                  <a:gd name="T9" fmla="*/ 176 h 98"/>
                  <a:gd name="T10" fmla="*/ 67 w 123"/>
                  <a:gd name="T11" fmla="*/ 181 h 98"/>
                  <a:gd name="T12" fmla="*/ 80 w 123"/>
                  <a:gd name="T13" fmla="*/ 205 h 98"/>
                  <a:gd name="T14" fmla="*/ 166 w 123"/>
                  <a:gd name="T15" fmla="*/ 221 h 98"/>
                  <a:gd name="T16" fmla="*/ 187 w 123"/>
                  <a:gd name="T17" fmla="*/ 229 h 98"/>
                  <a:gd name="T18" fmla="*/ 214 w 123"/>
                  <a:gd name="T19" fmla="*/ 232 h 98"/>
                  <a:gd name="T20" fmla="*/ 238 w 123"/>
                  <a:gd name="T21" fmla="*/ 248 h 98"/>
                  <a:gd name="T22" fmla="*/ 257 w 123"/>
                  <a:gd name="T23" fmla="*/ 256 h 98"/>
                  <a:gd name="T24" fmla="*/ 281 w 123"/>
                  <a:gd name="T25" fmla="*/ 256 h 98"/>
                  <a:gd name="T26" fmla="*/ 284 w 123"/>
                  <a:gd name="T27" fmla="*/ 256 h 98"/>
                  <a:gd name="T28" fmla="*/ 284 w 123"/>
                  <a:gd name="T29" fmla="*/ 245 h 98"/>
                  <a:gd name="T30" fmla="*/ 289 w 123"/>
                  <a:gd name="T31" fmla="*/ 229 h 98"/>
                  <a:gd name="T32" fmla="*/ 278 w 123"/>
                  <a:gd name="T33" fmla="*/ 197 h 98"/>
                  <a:gd name="T34" fmla="*/ 278 w 123"/>
                  <a:gd name="T35" fmla="*/ 176 h 98"/>
                  <a:gd name="T36" fmla="*/ 286 w 123"/>
                  <a:gd name="T37" fmla="*/ 168 h 98"/>
                  <a:gd name="T38" fmla="*/ 305 w 123"/>
                  <a:gd name="T39" fmla="*/ 160 h 98"/>
                  <a:gd name="T40" fmla="*/ 297 w 123"/>
                  <a:gd name="T41" fmla="*/ 146 h 98"/>
                  <a:gd name="T42" fmla="*/ 305 w 123"/>
                  <a:gd name="T43" fmla="*/ 133 h 98"/>
                  <a:gd name="T44" fmla="*/ 316 w 123"/>
                  <a:gd name="T45" fmla="*/ 123 h 98"/>
                  <a:gd name="T46" fmla="*/ 329 w 123"/>
                  <a:gd name="T47" fmla="*/ 104 h 98"/>
                  <a:gd name="T48" fmla="*/ 318 w 123"/>
                  <a:gd name="T49" fmla="*/ 88 h 98"/>
                  <a:gd name="T50" fmla="*/ 310 w 123"/>
                  <a:gd name="T51" fmla="*/ 64 h 98"/>
                  <a:gd name="T52" fmla="*/ 305 w 123"/>
                  <a:gd name="T53" fmla="*/ 53 h 98"/>
                  <a:gd name="T54" fmla="*/ 300 w 123"/>
                  <a:gd name="T55" fmla="*/ 59 h 98"/>
                  <a:gd name="T56" fmla="*/ 276 w 123"/>
                  <a:gd name="T57" fmla="*/ 61 h 98"/>
                  <a:gd name="T58" fmla="*/ 259 w 123"/>
                  <a:gd name="T59" fmla="*/ 64 h 98"/>
                  <a:gd name="T60" fmla="*/ 257 w 123"/>
                  <a:gd name="T61" fmla="*/ 51 h 98"/>
                  <a:gd name="T62" fmla="*/ 246 w 123"/>
                  <a:gd name="T63" fmla="*/ 45 h 98"/>
                  <a:gd name="T64" fmla="*/ 241 w 123"/>
                  <a:gd name="T65" fmla="*/ 59 h 98"/>
                  <a:gd name="T66" fmla="*/ 235 w 123"/>
                  <a:gd name="T67" fmla="*/ 59 h 98"/>
                  <a:gd name="T68" fmla="*/ 225 w 123"/>
                  <a:gd name="T69" fmla="*/ 59 h 98"/>
                  <a:gd name="T70" fmla="*/ 214 w 123"/>
                  <a:gd name="T71" fmla="*/ 61 h 98"/>
                  <a:gd name="T72" fmla="*/ 201 w 123"/>
                  <a:gd name="T73" fmla="*/ 61 h 98"/>
                  <a:gd name="T74" fmla="*/ 195 w 123"/>
                  <a:gd name="T75" fmla="*/ 61 h 98"/>
                  <a:gd name="T76" fmla="*/ 206 w 123"/>
                  <a:gd name="T77" fmla="*/ 45 h 98"/>
                  <a:gd name="T78" fmla="*/ 209 w 123"/>
                  <a:gd name="T79" fmla="*/ 27 h 98"/>
                  <a:gd name="T80" fmla="*/ 201 w 123"/>
                  <a:gd name="T81" fmla="*/ 3 h 98"/>
                  <a:gd name="T82" fmla="*/ 201 w 123"/>
                  <a:gd name="T83" fmla="*/ 3 h 98"/>
                  <a:gd name="T84" fmla="*/ 187 w 123"/>
                  <a:gd name="T85" fmla="*/ 16 h 98"/>
                  <a:gd name="T86" fmla="*/ 171 w 123"/>
                  <a:gd name="T87" fmla="*/ 8 h 98"/>
                  <a:gd name="T88" fmla="*/ 155 w 123"/>
                  <a:gd name="T89" fmla="*/ 13 h 98"/>
                  <a:gd name="T90" fmla="*/ 131 w 123"/>
                  <a:gd name="T91" fmla="*/ 11 h 98"/>
                  <a:gd name="T92" fmla="*/ 107 w 123"/>
                  <a:gd name="T93" fmla="*/ 16 h 98"/>
                  <a:gd name="T94" fmla="*/ 99 w 123"/>
                  <a:gd name="T95" fmla="*/ 13 h 98"/>
                  <a:gd name="T96" fmla="*/ 99 w 123"/>
                  <a:gd name="T97" fmla="*/ 16 h 98"/>
                  <a:gd name="T98" fmla="*/ 96 w 123"/>
                  <a:gd name="T99" fmla="*/ 35 h 98"/>
                  <a:gd name="T100" fmla="*/ 86 w 123"/>
                  <a:gd name="T101" fmla="*/ 59 h 98"/>
                  <a:gd name="T102" fmla="*/ 64 w 123"/>
                  <a:gd name="T103" fmla="*/ 67 h 98"/>
                  <a:gd name="T104" fmla="*/ 59 w 123"/>
                  <a:gd name="T105" fmla="*/ 83 h 98"/>
                  <a:gd name="T106" fmla="*/ 40 w 123"/>
                  <a:gd name="T107" fmla="*/ 83 h 98"/>
                  <a:gd name="T108" fmla="*/ 29 w 123"/>
                  <a:gd name="T109" fmla="*/ 85 h 98"/>
                  <a:gd name="T110" fmla="*/ 0 w 123"/>
                  <a:gd name="T111" fmla="*/ 96 h 9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23" h="98">
                    <a:moveTo>
                      <a:pt x="0" y="36"/>
                    </a:moveTo>
                    <a:cubicBezTo>
                      <a:pt x="1" y="38"/>
                      <a:pt x="2" y="39"/>
                      <a:pt x="3" y="39"/>
                    </a:cubicBezTo>
                    <a:cubicBezTo>
                      <a:pt x="6" y="39"/>
                      <a:pt x="9" y="40"/>
                      <a:pt x="8" y="45"/>
                    </a:cubicBezTo>
                    <a:cubicBezTo>
                      <a:pt x="8" y="50"/>
                      <a:pt x="6" y="54"/>
                      <a:pt x="9" y="58"/>
                    </a:cubicBezTo>
                    <a:cubicBezTo>
                      <a:pt x="12" y="62"/>
                      <a:pt x="13" y="65"/>
                      <a:pt x="16" y="66"/>
                    </a:cubicBezTo>
                    <a:cubicBezTo>
                      <a:pt x="19" y="68"/>
                      <a:pt x="22" y="62"/>
                      <a:pt x="25" y="68"/>
                    </a:cubicBezTo>
                    <a:cubicBezTo>
                      <a:pt x="28" y="75"/>
                      <a:pt x="15" y="77"/>
                      <a:pt x="30" y="77"/>
                    </a:cubicBezTo>
                    <a:cubicBezTo>
                      <a:pt x="44" y="76"/>
                      <a:pt x="58" y="81"/>
                      <a:pt x="62" y="83"/>
                    </a:cubicBezTo>
                    <a:cubicBezTo>
                      <a:pt x="65" y="84"/>
                      <a:pt x="67" y="83"/>
                      <a:pt x="70" y="86"/>
                    </a:cubicBezTo>
                    <a:cubicBezTo>
                      <a:pt x="74" y="89"/>
                      <a:pt x="76" y="84"/>
                      <a:pt x="80" y="87"/>
                    </a:cubicBezTo>
                    <a:cubicBezTo>
                      <a:pt x="84" y="90"/>
                      <a:pt x="86" y="87"/>
                      <a:pt x="89" y="93"/>
                    </a:cubicBezTo>
                    <a:cubicBezTo>
                      <a:pt x="92" y="98"/>
                      <a:pt x="92" y="96"/>
                      <a:pt x="96" y="96"/>
                    </a:cubicBezTo>
                    <a:cubicBezTo>
                      <a:pt x="97" y="96"/>
                      <a:pt x="101" y="96"/>
                      <a:pt x="105" y="96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6" y="95"/>
                      <a:pt x="106" y="93"/>
                      <a:pt x="106" y="92"/>
                    </a:cubicBezTo>
                    <a:cubicBezTo>
                      <a:pt x="106" y="89"/>
                      <a:pt x="108" y="88"/>
                      <a:pt x="108" y="86"/>
                    </a:cubicBezTo>
                    <a:cubicBezTo>
                      <a:pt x="107" y="84"/>
                      <a:pt x="106" y="78"/>
                      <a:pt x="104" y="74"/>
                    </a:cubicBezTo>
                    <a:cubicBezTo>
                      <a:pt x="103" y="69"/>
                      <a:pt x="103" y="68"/>
                      <a:pt x="104" y="66"/>
                    </a:cubicBezTo>
                    <a:cubicBezTo>
                      <a:pt x="104" y="64"/>
                      <a:pt x="106" y="64"/>
                      <a:pt x="107" y="63"/>
                    </a:cubicBezTo>
                    <a:cubicBezTo>
                      <a:pt x="108" y="62"/>
                      <a:pt x="114" y="60"/>
                      <a:pt x="114" y="60"/>
                    </a:cubicBezTo>
                    <a:cubicBezTo>
                      <a:pt x="114" y="60"/>
                      <a:pt x="114" y="57"/>
                      <a:pt x="111" y="55"/>
                    </a:cubicBezTo>
                    <a:cubicBezTo>
                      <a:pt x="109" y="52"/>
                      <a:pt x="112" y="51"/>
                      <a:pt x="114" y="50"/>
                    </a:cubicBezTo>
                    <a:cubicBezTo>
                      <a:pt x="115" y="48"/>
                      <a:pt x="117" y="47"/>
                      <a:pt x="118" y="46"/>
                    </a:cubicBezTo>
                    <a:cubicBezTo>
                      <a:pt x="119" y="44"/>
                      <a:pt x="123" y="39"/>
                      <a:pt x="123" y="39"/>
                    </a:cubicBezTo>
                    <a:cubicBezTo>
                      <a:pt x="123" y="39"/>
                      <a:pt x="121" y="36"/>
                      <a:pt x="119" y="33"/>
                    </a:cubicBezTo>
                    <a:cubicBezTo>
                      <a:pt x="117" y="31"/>
                      <a:pt x="115" y="27"/>
                      <a:pt x="116" y="24"/>
                    </a:cubicBezTo>
                    <a:cubicBezTo>
                      <a:pt x="116" y="20"/>
                      <a:pt x="114" y="20"/>
                      <a:pt x="114" y="20"/>
                    </a:cubicBezTo>
                    <a:cubicBezTo>
                      <a:pt x="114" y="21"/>
                      <a:pt x="113" y="22"/>
                      <a:pt x="112" y="22"/>
                    </a:cubicBezTo>
                    <a:cubicBezTo>
                      <a:pt x="111" y="22"/>
                      <a:pt x="105" y="22"/>
                      <a:pt x="103" y="23"/>
                    </a:cubicBezTo>
                    <a:cubicBezTo>
                      <a:pt x="101" y="24"/>
                      <a:pt x="98" y="25"/>
                      <a:pt x="97" y="24"/>
                    </a:cubicBezTo>
                    <a:cubicBezTo>
                      <a:pt x="97" y="23"/>
                      <a:pt x="97" y="20"/>
                      <a:pt x="96" y="19"/>
                    </a:cubicBezTo>
                    <a:cubicBezTo>
                      <a:pt x="95" y="18"/>
                      <a:pt x="93" y="16"/>
                      <a:pt x="92" y="17"/>
                    </a:cubicBezTo>
                    <a:cubicBezTo>
                      <a:pt x="92" y="18"/>
                      <a:pt x="91" y="22"/>
                      <a:pt x="90" y="22"/>
                    </a:cubicBezTo>
                    <a:cubicBezTo>
                      <a:pt x="89" y="23"/>
                      <a:pt x="89" y="22"/>
                      <a:pt x="88" y="22"/>
                    </a:cubicBezTo>
                    <a:cubicBezTo>
                      <a:pt x="86" y="23"/>
                      <a:pt x="85" y="21"/>
                      <a:pt x="84" y="22"/>
                    </a:cubicBezTo>
                    <a:cubicBezTo>
                      <a:pt x="83" y="24"/>
                      <a:pt x="82" y="23"/>
                      <a:pt x="80" y="23"/>
                    </a:cubicBezTo>
                    <a:cubicBezTo>
                      <a:pt x="78" y="24"/>
                      <a:pt x="76" y="23"/>
                      <a:pt x="75" y="23"/>
                    </a:cubicBezTo>
                    <a:cubicBezTo>
                      <a:pt x="74" y="24"/>
                      <a:pt x="73" y="23"/>
                      <a:pt x="73" y="23"/>
                    </a:cubicBezTo>
                    <a:cubicBezTo>
                      <a:pt x="73" y="23"/>
                      <a:pt x="76" y="19"/>
                      <a:pt x="77" y="17"/>
                    </a:cubicBezTo>
                    <a:cubicBezTo>
                      <a:pt x="77" y="15"/>
                      <a:pt x="78" y="12"/>
                      <a:pt x="78" y="10"/>
                    </a:cubicBezTo>
                    <a:cubicBezTo>
                      <a:pt x="77" y="8"/>
                      <a:pt x="75" y="1"/>
                      <a:pt x="75" y="1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3" y="3"/>
                      <a:pt x="71" y="6"/>
                      <a:pt x="70" y="6"/>
                    </a:cubicBezTo>
                    <a:cubicBezTo>
                      <a:pt x="67" y="7"/>
                      <a:pt x="67" y="5"/>
                      <a:pt x="64" y="3"/>
                    </a:cubicBezTo>
                    <a:cubicBezTo>
                      <a:pt x="60" y="0"/>
                      <a:pt x="60" y="4"/>
                      <a:pt x="58" y="5"/>
                    </a:cubicBezTo>
                    <a:cubicBezTo>
                      <a:pt x="56" y="6"/>
                      <a:pt x="51" y="5"/>
                      <a:pt x="49" y="4"/>
                    </a:cubicBezTo>
                    <a:cubicBezTo>
                      <a:pt x="46" y="3"/>
                      <a:pt x="42" y="5"/>
                      <a:pt x="40" y="6"/>
                    </a:cubicBezTo>
                    <a:cubicBezTo>
                      <a:pt x="39" y="6"/>
                      <a:pt x="38" y="6"/>
                      <a:pt x="37" y="5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9"/>
                      <a:pt x="36" y="12"/>
                      <a:pt x="36" y="13"/>
                    </a:cubicBezTo>
                    <a:cubicBezTo>
                      <a:pt x="37" y="14"/>
                      <a:pt x="33" y="20"/>
                      <a:pt x="32" y="22"/>
                    </a:cubicBezTo>
                    <a:cubicBezTo>
                      <a:pt x="31" y="23"/>
                      <a:pt x="25" y="23"/>
                      <a:pt x="24" y="25"/>
                    </a:cubicBezTo>
                    <a:cubicBezTo>
                      <a:pt x="22" y="26"/>
                      <a:pt x="24" y="30"/>
                      <a:pt x="22" y="31"/>
                    </a:cubicBezTo>
                    <a:cubicBezTo>
                      <a:pt x="20" y="32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1" y="32"/>
                    </a:cubicBezTo>
                    <a:cubicBezTo>
                      <a:pt x="9" y="32"/>
                      <a:pt x="2" y="32"/>
                      <a:pt x="0" y="3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A3A498C2-9494-4073-A096-CBDDD37C2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586" y="2869162"/>
                <a:ext cx="451900" cy="669556"/>
              </a:xfrm>
              <a:custGeom>
                <a:avLst/>
                <a:gdLst>
                  <a:gd name="T0" fmla="*/ 5 w 93"/>
                  <a:gd name="T1" fmla="*/ 109 h 133"/>
                  <a:gd name="T2" fmla="*/ 3 w 93"/>
                  <a:gd name="T3" fmla="*/ 133 h 133"/>
                  <a:gd name="T4" fmla="*/ 29 w 93"/>
                  <a:gd name="T5" fmla="*/ 144 h 133"/>
                  <a:gd name="T6" fmla="*/ 59 w 93"/>
                  <a:gd name="T7" fmla="*/ 165 h 133"/>
                  <a:gd name="T8" fmla="*/ 54 w 93"/>
                  <a:gd name="T9" fmla="*/ 195 h 133"/>
                  <a:gd name="T10" fmla="*/ 67 w 93"/>
                  <a:gd name="T11" fmla="*/ 200 h 133"/>
                  <a:gd name="T12" fmla="*/ 62 w 93"/>
                  <a:gd name="T13" fmla="*/ 224 h 133"/>
                  <a:gd name="T14" fmla="*/ 59 w 93"/>
                  <a:gd name="T15" fmla="*/ 256 h 133"/>
                  <a:gd name="T16" fmla="*/ 67 w 93"/>
                  <a:gd name="T17" fmla="*/ 272 h 133"/>
                  <a:gd name="T18" fmla="*/ 78 w 93"/>
                  <a:gd name="T19" fmla="*/ 296 h 133"/>
                  <a:gd name="T20" fmla="*/ 70 w 93"/>
                  <a:gd name="T21" fmla="*/ 344 h 133"/>
                  <a:gd name="T22" fmla="*/ 72 w 93"/>
                  <a:gd name="T23" fmla="*/ 344 h 133"/>
                  <a:gd name="T24" fmla="*/ 75 w 93"/>
                  <a:gd name="T25" fmla="*/ 347 h 133"/>
                  <a:gd name="T26" fmla="*/ 96 w 93"/>
                  <a:gd name="T27" fmla="*/ 355 h 133"/>
                  <a:gd name="T28" fmla="*/ 115 w 93"/>
                  <a:gd name="T29" fmla="*/ 320 h 133"/>
                  <a:gd name="T30" fmla="*/ 145 w 93"/>
                  <a:gd name="T31" fmla="*/ 312 h 133"/>
                  <a:gd name="T32" fmla="*/ 163 w 93"/>
                  <a:gd name="T33" fmla="*/ 310 h 133"/>
                  <a:gd name="T34" fmla="*/ 163 w 93"/>
                  <a:gd name="T35" fmla="*/ 272 h 133"/>
                  <a:gd name="T36" fmla="*/ 182 w 93"/>
                  <a:gd name="T37" fmla="*/ 251 h 133"/>
                  <a:gd name="T38" fmla="*/ 193 w 93"/>
                  <a:gd name="T39" fmla="*/ 254 h 133"/>
                  <a:gd name="T40" fmla="*/ 214 w 93"/>
                  <a:gd name="T41" fmla="*/ 254 h 133"/>
                  <a:gd name="T42" fmla="*/ 244 w 93"/>
                  <a:gd name="T43" fmla="*/ 232 h 133"/>
                  <a:gd name="T44" fmla="*/ 246 w 93"/>
                  <a:gd name="T45" fmla="*/ 214 h 133"/>
                  <a:gd name="T46" fmla="*/ 244 w 93"/>
                  <a:gd name="T47" fmla="*/ 184 h 133"/>
                  <a:gd name="T48" fmla="*/ 241 w 93"/>
                  <a:gd name="T49" fmla="*/ 147 h 133"/>
                  <a:gd name="T50" fmla="*/ 233 w 93"/>
                  <a:gd name="T51" fmla="*/ 115 h 133"/>
                  <a:gd name="T52" fmla="*/ 220 w 93"/>
                  <a:gd name="T53" fmla="*/ 88 h 133"/>
                  <a:gd name="T54" fmla="*/ 220 w 93"/>
                  <a:gd name="T55" fmla="*/ 67 h 133"/>
                  <a:gd name="T56" fmla="*/ 220 w 93"/>
                  <a:gd name="T57" fmla="*/ 43 h 133"/>
                  <a:gd name="T58" fmla="*/ 217 w 93"/>
                  <a:gd name="T59" fmla="*/ 43 h 133"/>
                  <a:gd name="T60" fmla="*/ 193 w 93"/>
                  <a:gd name="T61" fmla="*/ 43 h 133"/>
                  <a:gd name="T62" fmla="*/ 174 w 93"/>
                  <a:gd name="T63" fmla="*/ 35 h 133"/>
                  <a:gd name="T64" fmla="*/ 150 w 93"/>
                  <a:gd name="T65" fmla="*/ 19 h 133"/>
                  <a:gd name="T66" fmla="*/ 123 w 93"/>
                  <a:gd name="T67" fmla="*/ 16 h 133"/>
                  <a:gd name="T68" fmla="*/ 102 w 93"/>
                  <a:gd name="T69" fmla="*/ 8 h 133"/>
                  <a:gd name="T70" fmla="*/ 78 w 93"/>
                  <a:gd name="T71" fmla="*/ 0 h 133"/>
                  <a:gd name="T72" fmla="*/ 78 w 93"/>
                  <a:gd name="T73" fmla="*/ 3 h 133"/>
                  <a:gd name="T74" fmla="*/ 75 w 93"/>
                  <a:gd name="T75" fmla="*/ 16 h 133"/>
                  <a:gd name="T76" fmla="*/ 94 w 93"/>
                  <a:gd name="T77" fmla="*/ 37 h 133"/>
                  <a:gd name="T78" fmla="*/ 88 w 93"/>
                  <a:gd name="T79" fmla="*/ 59 h 133"/>
                  <a:gd name="T80" fmla="*/ 75 w 93"/>
                  <a:gd name="T81" fmla="*/ 67 h 133"/>
                  <a:gd name="T82" fmla="*/ 75 w 93"/>
                  <a:gd name="T83" fmla="*/ 80 h 133"/>
                  <a:gd name="T84" fmla="*/ 67 w 93"/>
                  <a:gd name="T85" fmla="*/ 93 h 133"/>
                  <a:gd name="T86" fmla="*/ 51 w 93"/>
                  <a:gd name="T87" fmla="*/ 96 h 133"/>
                  <a:gd name="T88" fmla="*/ 32 w 93"/>
                  <a:gd name="T89" fmla="*/ 104 h 133"/>
                  <a:gd name="T90" fmla="*/ 16 w 93"/>
                  <a:gd name="T91" fmla="*/ 115 h 133"/>
                  <a:gd name="T92" fmla="*/ 8 w 93"/>
                  <a:gd name="T93" fmla="*/ 107 h 133"/>
                  <a:gd name="T94" fmla="*/ 5 w 93"/>
                  <a:gd name="T95" fmla="*/ 109 h 13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93" h="133">
                    <a:moveTo>
                      <a:pt x="2" y="41"/>
                    </a:moveTo>
                    <a:cubicBezTo>
                      <a:pt x="1" y="45"/>
                      <a:pt x="0" y="49"/>
                      <a:pt x="1" y="50"/>
                    </a:cubicBezTo>
                    <a:cubicBezTo>
                      <a:pt x="4" y="52"/>
                      <a:pt x="8" y="54"/>
                      <a:pt x="11" y="54"/>
                    </a:cubicBezTo>
                    <a:cubicBezTo>
                      <a:pt x="15" y="54"/>
                      <a:pt x="22" y="59"/>
                      <a:pt x="22" y="62"/>
                    </a:cubicBezTo>
                    <a:cubicBezTo>
                      <a:pt x="22" y="65"/>
                      <a:pt x="19" y="72"/>
                      <a:pt x="20" y="73"/>
                    </a:cubicBezTo>
                    <a:cubicBezTo>
                      <a:pt x="21" y="73"/>
                      <a:pt x="24" y="73"/>
                      <a:pt x="25" y="75"/>
                    </a:cubicBezTo>
                    <a:cubicBezTo>
                      <a:pt x="26" y="78"/>
                      <a:pt x="24" y="80"/>
                      <a:pt x="23" y="84"/>
                    </a:cubicBezTo>
                    <a:cubicBezTo>
                      <a:pt x="22" y="87"/>
                      <a:pt x="21" y="93"/>
                      <a:pt x="22" y="96"/>
                    </a:cubicBezTo>
                    <a:cubicBezTo>
                      <a:pt x="24" y="98"/>
                      <a:pt x="23" y="99"/>
                      <a:pt x="25" y="102"/>
                    </a:cubicBezTo>
                    <a:cubicBezTo>
                      <a:pt x="26" y="106"/>
                      <a:pt x="29" y="106"/>
                      <a:pt x="29" y="111"/>
                    </a:cubicBezTo>
                    <a:cubicBezTo>
                      <a:pt x="29" y="115"/>
                      <a:pt x="29" y="122"/>
                      <a:pt x="26" y="129"/>
                    </a:cubicBezTo>
                    <a:cubicBezTo>
                      <a:pt x="27" y="129"/>
                      <a:pt x="27" y="129"/>
                      <a:pt x="27" y="129"/>
                    </a:cubicBezTo>
                    <a:cubicBezTo>
                      <a:pt x="27" y="129"/>
                      <a:pt x="28" y="129"/>
                      <a:pt x="28" y="130"/>
                    </a:cubicBezTo>
                    <a:cubicBezTo>
                      <a:pt x="31" y="131"/>
                      <a:pt x="36" y="133"/>
                      <a:pt x="36" y="133"/>
                    </a:cubicBezTo>
                    <a:cubicBezTo>
                      <a:pt x="36" y="133"/>
                      <a:pt x="41" y="124"/>
                      <a:pt x="43" y="120"/>
                    </a:cubicBezTo>
                    <a:cubicBezTo>
                      <a:pt x="46" y="117"/>
                      <a:pt x="50" y="118"/>
                      <a:pt x="54" y="117"/>
                    </a:cubicBezTo>
                    <a:cubicBezTo>
                      <a:pt x="57" y="115"/>
                      <a:pt x="61" y="116"/>
                      <a:pt x="61" y="116"/>
                    </a:cubicBezTo>
                    <a:cubicBezTo>
                      <a:pt x="61" y="116"/>
                      <a:pt x="61" y="104"/>
                      <a:pt x="61" y="102"/>
                    </a:cubicBezTo>
                    <a:cubicBezTo>
                      <a:pt x="60" y="99"/>
                      <a:pt x="66" y="95"/>
                      <a:pt x="68" y="94"/>
                    </a:cubicBezTo>
                    <a:cubicBezTo>
                      <a:pt x="70" y="92"/>
                      <a:pt x="72" y="95"/>
                      <a:pt x="72" y="95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2" y="92"/>
                      <a:pt x="91" y="87"/>
                      <a:pt x="91" y="87"/>
                    </a:cubicBezTo>
                    <a:cubicBezTo>
                      <a:pt x="91" y="87"/>
                      <a:pt x="91" y="83"/>
                      <a:pt x="92" y="80"/>
                    </a:cubicBezTo>
                    <a:cubicBezTo>
                      <a:pt x="93" y="77"/>
                      <a:pt x="91" y="73"/>
                      <a:pt x="91" y="69"/>
                    </a:cubicBezTo>
                    <a:cubicBezTo>
                      <a:pt x="91" y="66"/>
                      <a:pt x="91" y="62"/>
                      <a:pt x="90" y="55"/>
                    </a:cubicBezTo>
                    <a:cubicBezTo>
                      <a:pt x="90" y="49"/>
                      <a:pt x="89" y="48"/>
                      <a:pt x="87" y="43"/>
                    </a:cubicBezTo>
                    <a:cubicBezTo>
                      <a:pt x="85" y="37"/>
                      <a:pt x="85" y="37"/>
                      <a:pt x="82" y="33"/>
                    </a:cubicBezTo>
                    <a:cubicBezTo>
                      <a:pt x="80" y="29"/>
                      <a:pt x="82" y="28"/>
                      <a:pt x="82" y="25"/>
                    </a:cubicBezTo>
                    <a:cubicBezTo>
                      <a:pt x="83" y="23"/>
                      <a:pt x="82" y="20"/>
                      <a:pt x="82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77" y="16"/>
                      <a:pt x="73" y="16"/>
                      <a:pt x="72" y="16"/>
                    </a:cubicBezTo>
                    <a:cubicBezTo>
                      <a:pt x="68" y="16"/>
                      <a:pt x="68" y="18"/>
                      <a:pt x="65" y="13"/>
                    </a:cubicBezTo>
                    <a:cubicBezTo>
                      <a:pt x="62" y="7"/>
                      <a:pt x="60" y="10"/>
                      <a:pt x="56" y="7"/>
                    </a:cubicBezTo>
                    <a:cubicBezTo>
                      <a:pt x="52" y="4"/>
                      <a:pt x="50" y="9"/>
                      <a:pt x="46" y="6"/>
                    </a:cubicBezTo>
                    <a:cubicBezTo>
                      <a:pt x="43" y="3"/>
                      <a:pt x="41" y="4"/>
                      <a:pt x="38" y="3"/>
                    </a:cubicBezTo>
                    <a:cubicBezTo>
                      <a:pt x="36" y="2"/>
                      <a:pt x="33" y="1"/>
                      <a:pt x="29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8" y="3"/>
                      <a:pt x="27" y="5"/>
                      <a:pt x="28" y="6"/>
                    </a:cubicBezTo>
                    <a:cubicBezTo>
                      <a:pt x="31" y="9"/>
                      <a:pt x="35" y="12"/>
                      <a:pt x="35" y="14"/>
                    </a:cubicBezTo>
                    <a:cubicBezTo>
                      <a:pt x="35" y="17"/>
                      <a:pt x="35" y="20"/>
                      <a:pt x="33" y="22"/>
                    </a:cubicBezTo>
                    <a:cubicBezTo>
                      <a:pt x="32" y="25"/>
                      <a:pt x="28" y="23"/>
                      <a:pt x="28" y="25"/>
                    </a:cubicBezTo>
                    <a:cubicBezTo>
                      <a:pt x="28" y="26"/>
                      <a:pt x="26" y="26"/>
                      <a:pt x="28" y="30"/>
                    </a:cubicBezTo>
                    <a:cubicBezTo>
                      <a:pt x="29" y="34"/>
                      <a:pt x="28" y="34"/>
                      <a:pt x="25" y="35"/>
                    </a:cubicBezTo>
                    <a:cubicBezTo>
                      <a:pt x="22" y="35"/>
                      <a:pt x="22" y="34"/>
                      <a:pt x="19" y="36"/>
                    </a:cubicBezTo>
                    <a:cubicBezTo>
                      <a:pt x="16" y="38"/>
                      <a:pt x="14" y="36"/>
                      <a:pt x="12" y="39"/>
                    </a:cubicBezTo>
                    <a:cubicBezTo>
                      <a:pt x="10" y="42"/>
                      <a:pt x="8" y="43"/>
                      <a:pt x="6" y="43"/>
                    </a:cubicBezTo>
                    <a:cubicBezTo>
                      <a:pt x="5" y="43"/>
                      <a:pt x="4" y="41"/>
                      <a:pt x="3" y="40"/>
                    </a:cubicBezTo>
                    <a:lnTo>
                      <a:pt x="2" y="41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Freeform 16">
                <a:extLst>
                  <a:ext uri="{FF2B5EF4-FFF2-40B4-BE49-F238E27FC236}">
                    <a16:creationId xmlns:a16="http://schemas.microsoft.com/office/drawing/2014/main" id="{32B3342D-3B80-445E-B706-DD633727B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612" y="2576821"/>
                <a:ext cx="631571" cy="529987"/>
              </a:xfrm>
              <a:custGeom>
                <a:avLst/>
                <a:gdLst>
                  <a:gd name="T0" fmla="*/ 0 w 130"/>
                  <a:gd name="T1" fmla="*/ 131 h 105"/>
                  <a:gd name="T2" fmla="*/ 3 w 130"/>
                  <a:gd name="T3" fmla="*/ 131 h 105"/>
                  <a:gd name="T4" fmla="*/ 19 w 130"/>
                  <a:gd name="T5" fmla="*/ 134 h 105"/>
                  <a:gd name="T6" fmla="*/ 43 w 130"/>
                  <a:gd name="T7" fmla="*/ 134 h 105"/>
                  <a:gd name="T8" fmla="*/ 59 w 130"/>
                  <a:gd name="T9" fmla="*/ 145 h 105"/>
                  <a:gd name="T10" fmla="*/ 70 w 130"/>
                  <a:gd name="T11" fmla="*/ 153 h 105"/>
                  <a:gd name="T12" fmla="*/ 88 w 130"/>
                  <a:gd name="T13" fmla="*/ 150 h 105"/>
                  <a:gd name="T14" fmla="*/ 102 w 130"/>
                  <a:gd name="T15" fmla="*/ 161 h 105"/>
                  <a:gd name="T16" fmla="*/ 115 w 130"/>
                  <a:gd name="T17" fmla="*/ 182 h 105"/>
                  <a:gd name="T18" fmla="*/ 126 w 130"/>
                  <a:gd name="T19" fmla="*/ 193 h 105"/>
                  <a:gd name="T20" fmla="*/ 120 w 130"/>
                  <a:gd name="T21" fmla="*/ 203 h 105"/>
                  <a:gd name="T22" fmla="*/ 115 w 130"/>
                  <a:gd name="T23" fmla="*/ 230 h 105"/>
                  <a:gd name="T24" fmla="*/ 123 w 130"/>
                  <a:gd name="T25" fmla="*/ 246 h 105"/>
                  <a:gd name="T26" fmla="*/ 155 w 130"/>
                  <a:gd name="T27" fmla="*/ 268 h 105"/>
                  <a:gd name="T28" fmla="*/ 163 w 130"/>
                  <a:gd name="T29" fmla="*/ 281 h 105"/>
                  <a:gd name="T30" fmla="*/ 179 w 130"/>
                  <a:gd name="T31" fmla="*/ 273 h 105"/>
                  <a:gd name="T32" fmla="*/ 195 w 130"/>
                  <a:gd name="T33" fmla="*/ 265 h 105"/>
                  <a:gd name="T34" fmla="*/ 214 w 130"/>
                  <a:gd name="T35" fmla="*/ 254 h 105"/>
                  <a:gd name="T36" fmla="*/ 233 w 130"/>
                  <a:gd name="T37" fmla="*/ 257 h 105"/>
                  <a:gd name="T38" fmla="*/ 252 w 130"/>
                  <a:gd name="T39" fmla="*/ 262 h 105"/>
                  <a:gd name="T40" fmla="*/ 270 w 130"/>
                  <a:gd name="T41" fmla="*/ 270 h 105"/>
                  <a:gd name="T42" fmla="*/ 286 w 130"/>
                  <a:gd name="T43" fmla="*/ 260 h 105"/>
                  <a:gd name="T44" fmla="*/ 305 w 130"/>
                  <a:gd name="T45" fmla="*/ 252 h 105"/>
                  <a:gd name="T46" fmla="*/ 321 w 130"/>
                  <a:gd name="T47" fmla="*/ 249 h 105"/>
                  <a:gd name="T48" fmla="*/ 329 w 130"/>
                  <a:gd name="T49" fmla="*/ 236 h 105"/>
                  <a:gd name="T50" fmla="*/ 329 w 130"/>
                  <a:gd name="T51" fmla="*/ 222 h 105"/>
                  <a:gd name="T52" fmla="*/ 345 w 130"/>
                  <a:gd name="T53" fmla="*/ 214 h 105"/>
                  <a:gd name="T54" fmla="*/ 348 w 130"/>
                  <a:gd name="T55" fmla="*/ 193 h 105"/>
                  <a:gd name="T56" fmla="*/ 329 w 130"/>
                  <a:gd name="T57" fmla="*/ 171 h 105"/>
                  <a:gd name="T58" fmla="*/ 332 w 130"/>
                  <a:gd name="T59" fmla="*/ 158 h 105"/>
                  <a:gd name="T60" fmla="*/ 332 w 130"/>
                  <a:gd name="T61" fmla="*/ 155 h 105"/>
                  <a:gd name="T62" fmla="*/ 270 w 130"/>
                  <a:gd name="T63" fmla="*/ 147 h 105"/>
                  <a:gd name="T64" fmla="*/ 257 w 130"/>
                  <a:gd name="T65" fmla="*/ 123 h 105"/>
                  <a:gd name="T66" fmla="*/ 233 w 130"/>
                  <a:gd name="T67" fmla="*/ 118 h 105"/>
                  <a:gd name="T68" fmla="*/ 214 w 130"/>
                  <a:gd name="T69" fmla="*/ 96 h 105"/>
                  <a:gd name="T70" fmla="*/ 211 w 130"/>
                  <a:gd name="T71" fmla="*/ 62 h 105"/>
                  <a:gd name="T72" fmla="*/ 198 w 130"/>
                  <a:gd name="T73" fmla="*/ 45 h 105"/>
                  <a:gd name="T74" fmla="*/ 190 w 130"/>
                  <a:gd name="T75" fmla="*/ 40 h 105"/>
                  <a:gd name="T76" fmla="*/ 190 w 130"/>
                  <a:gd name="T77" fmla="*/ 37 h 105"/>
                  <a:gd name="T78" fmla="*/ 169 w 130"/>
                  <a:gd name="T79" fmla="*/ 59 h 105"/>
                  <a:gd name="T80" fmla="*/ 147 w 130"/>
                  <a:gd name="T81" fmla="*/ 56 h 105"/>
                  <a:gd name="T82" fmla="*/ 128 w 130"/>
                  <a:gd name="T83" fmla="*/ 29 h 105"/>
                  <a:gd name="T84" fmla="*/ 118 w 130"/>
                  <a:gd name="T85" fmla="*/ 13 h 105"/>
                  <a:gd name="T86" fmla="*/ 99 w 130"/>
                  <a:gd name="T87" fmla="*/ 8 h 105"/>
                  <a:gd name="T88" fmla="*/ 83 w 130"/>
                  <a:gd name="T89" fmla="*/ 5 h 105"/>
                  <a:gd name="T90" fmla="*/ 80 w 130"/>
                  <a:gd name="T91" fmla="*/ 5 h 105"/>
                  <a:gd name="T92" fmla="*/ 78 w 130"/>
                  <a:gd name="T93" fmla="*/ 8 h 105"/>
                  <a:gd name="T94" fmla="*/ 62 w 130"/>
                  <a:gd name="T95" fmla="*/ 11 h 105"/>
                  <a:gd name="T96" fmla="*/ 62 w 130"/>
                  <a:gd name="T97" fmla="*/ 32 h 105"/>
                  <a:gd name="T98" fmla="*/ 62 w 130"/>
                  <a:gd name="T99" fmla="*/ 40 h 105"/>
                  <a:gd name="T100" fmla="*/ 72 w 130"/>
                  <a:gd name="T101" fmla="*/ 56 h 105"/>
                  <a:gd name="T102" fmla="*/ 64 w 130"/>
                  <a:gd name="T103" fmla="*/ 64 h 105"/>
                  <a:gd name="T104" fmla="*/ 48 w 130"/>
                  <a:gd name="T105" fmla="*/ 67 h 105"/>
                  <a:gd name="T106" fmla="*/ 40 w 130"/>
                  <a:gd name="T107" fmla="*/ 91 h 105"/>
                  <a:gd name="T108" fmla="*/ 32 w 130"/>
                  <a:gd name="T109" fmla="*/ 102 h 105"/>
                  <a:gd name="T110" fmla="*/ 21 w 130"/>
                  <a:gd name="T111" fmla="*/ 115 h 105"/>
                  <a:gd name="T112" fmla="*/ 13 w 130"/>
                  <a:gd name="T113" fmla="*/ 118 h 105"/>
                  <a:gd name="T114" fmla="*/ 0 w 130"/>
                  <a:gd name="T115" fmla="*/ 128 h 105"/>
                  <a:gd name="T116" fmla="*/ 0 w 130"/>
                  <a:gd name="T117" fmla="*/ 131 h 10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30" h="105">
                    <a:moveTo>
                      <a:pt x="0" y="49"/>
                    </a:moveTo>
                    <a:cubicBezTo>
                      <a:pt x="0" y="49"/>
                      <a:pt x="1" y="49"/>
                      <a:pt x="1" y="49"/>
                    </a:cubicBezTo>
                    <a:cubicBezTo>
                      <a:pt x="4" y="48"/>
                      <a:pt x="4" y="50"/>
                      <a:pt x="7" y="50"/>
                    </a:cubicBezTo>
                    <a:cubicBezTo>
                      <a:pt x="10" y="49"/>
                      <a:pt x="12" y="52"/>
                      <a:pt x="16" y="50"/>
                    </a:cubicBezTo>
                    <a:cubicBezTo>
                      <a:pt x="19" y="48"/>
                      <a:pt x="20" y="52"/>
                      <a:pt x="22" y="54"/>
                    </a:cubicBezTo>
                    <a:cubicBezTo>
                      <a:pt x="23" y="55"/>
                      <a:pt x="22" y="57"/>
                      <a:pt x="26" y="57"/>
                    </a:cubicBezTo>
                    <a:cubicBezTo>
                      <a:pt x="30" y="56"/>
                      <a:pt x="30" y="58"/>
                      <a:pt x="33" y="56"/>
                    </a:cubicBezTo>
                    <a:cubicBezTo>
                      <a:pt x="36" y="54"/>
                      <a:pt x="36" y="58"/>
                      <a:pt x="38" y="60"/>
                    </a:cubicBezTo>
                    <a:cubicBezTo>
                      <a:pt x="41" y="63"/>
                      <a:pt x="41" y="65"/>
                      <a:pt x="43" y="68"/>
                    </a:cubicBezTo>
                    <a:cubicBezTo>
                      <a:pt x="46" y="71"/>
                      <a:pt x="47" y="72"/>
                      <a:pt x="47" y="72"/>
                    </a:cubicBezTo>
                    <a:cubicBezTo>
                      <a:pt x="47" y="72"/>
                      <a:pt x="47" y="74"/>
                      <a:pt x="45" y="76"/>
                    </a:cubicBezTo>
                    <a:cubicBezTo>
                      <a:pt x="43" y="78"/>
                      <a:pt x="44" y="81"/>
                      <a:pt x="43" y="86"/>
                    </a:cubicBezTo>
                    <a:cubicBezTo>
                      <a:pt x="42" y="90"/>
                      <a:pt x="45" y="91"/>
                      <a:pt x="46" y="92"/>
                    </a:cubicBezTo>
                    <a:cubicBezTo>
                      <a:pt x="48" y="93"/>
                      <a:pt x="54" y="99"/>
                      <a:pt x="58" y="100"/>
                    </a:cubicBezTo>
                    <a:cubicBezTo>
                      <a:pt x="62" y="101"/>
                      <a:pt x="61" y="105"/>
                      <a:pt x="61" y="105"/>
                    </a:cubicBezTo>
                    <a:cubicBezTo>
                      <a:pt x="61" y="105"/>
                      <a:pt x="65" y="104"/>
                      <a:pt x="67" y="102"/>
                    </a:cubicBezTo>
                    <a:cubicBezTo>
                      <a:pt x="69" y="100"/>
                      <a:pt x="71" y="102"/>
                      <a:pt x="73" y="99"/>
                    </a:cubicBezTo>
                    <a:cubicBezTo>
                      <a:pt x="75" y="97"/>
                      <a:pt x="77" y="97"/>
                      <a:pt x="80" y="95"/>
                    </a:cubicBezTo>
                    <a:cubicBezTo>
                      <a:pt x="83" y="93"/>
                      <a:pt x="85" y="97"/>
                      <a:pt x="87" y="96"/>
                    </a:cubicBezTo>
                    <a:cubicBezTo>
                      <a:pt x="90" y="96"/>
                      <a:pt x="91" y="99"/>
                      <a:pt x="94" y="98"/>
                    </a:cubicBezTo>
                    <a:cubicBezTo>
                      <a:pt x="98" y="96"/>
                      <a:pt x="99" y="101"/>
                      <a:pt x="101" y="101"/>
                    </a:cubicBezTo>
                    <a:cubicBezTo>
                      <a:pt x="103" y="101"/>
                      <a:pt x="105" y="100"/>
                      <a:pt x="107" y="97"/>
                    </a:cubicBezTo>
                    <a:cubicBezTo>
                      <a:pt x="109" y="94"/>
                      <a:pt x="112" y="96"/>
                      <a:pt x="114" y="94"/>
                    </a:cubicBezTo>
                    <a:cubicBezTo>
                      <a:pt x="117" y="92"/>
                      <a:pt x="117" y="93"/>
                      <a:pt x="120" y="93"/>
                    </a:cubicBezTo>
                    <a:cubicBezTo>
                      <a:pt x="123" y="92"/>
                      <a:pt x="125" y="92"/>
                      <a:pt x="123" y="88"/>
                    </a:cubicBezTo>
                    <a:cubicBezTo>
                      <a:pt x="121" y="84"/>
                      <a:pt x="123" y="84"/>
                      <a:pt x="123" y="83"/>
                    </a:cubicBezTo>
                    <a:cubicBezTo>
                      <a:pt x="123" y="81"/>
                      <a:pt x="127" y="83"/>
                      <a:pt x="129" y="80"/>
                    </a:cubicBezTo>
                    <a:cubicBezTo>
                      <a:pt x="130" y="78"/>
                      <a:pt x="130" y="75"/>
                      <a:pt x="130" y="72"/>
                    </a:cubicBezTo>
                    <a:cubicBezTo>
                      <a:pt x="130" y="70"/>
                      <a:pt x="126" y="67"/>
                      <a:pt x="123" y="64"/>
                    </a:cubicBezTo>
                    <a:cubicBezTo>
                      <a:pt x="122" y="63"/>
                      <a:pt x="123" y="61"/>
                      <a:pt x="124" y="59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18" y="56"/>
                      <a:pt x="109" y="55"/>
                      <a:pt x="101" y="55"/>
                    </a:cubicBezTo>
                    <a:cubicBezTo>
                      <a:pt x="86" y="55"/>
                      <a:pt x="99" y="53"/>
                      <a:pt x="96" y="46"/>
                    </a:cubicBezTo>
                    <a:cubicBezTo>
                      <a:pt x="93" y="40"/>
                      <a:pt x="90" y="46"/>
                      <a:pt x="87" y="44"/>
                    </a:cubicBezTo>
                    <a:cubicBezTo>
                      <a:pt x="84" y="43"/>
                      <a:pt x="83" y="40"/>
                      <a:pt x="80" y="36"/>
                    </a:cubicBezTo>
                    <a:cubicBezTo>
                      <a:pt x="77" y="32"/>
                      <a:pt x="79" y="28"/>
                      <a:pt x="79" y="23"/>
                    </a:cubicBezTo>
                    <a:cubicBezTo>
                      <a:pt x="80" y="18"/>
                      <a:pt x="77" y="17"/>
                      <a:pt x="74" y="17"/>
                    </a:cubicBezTo>
                    <a:cubicBezTo>
                      <a:pt x="73" y="17"/>
                      <a:pt x="72" y="16"/>
                      <a:pt x="71" y="15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9" y="19"/>
                      <a:pt x="65" y="22"/>
                      <a:pt x="63" y="22"/>
                    </a:cubicBezTo>
                    <a:cubicBezTo>
                      <a:pt x="61" y="22"/>
                      <a:pt x="59" y="22"/>
                      <a:pt x="55" y="21"/>
                    </a:cubicBezTo>
                    <a:cubicBezTo>
                      <a:pt x="52" y="19"/>
                      <a:pt x="50" y="13"/>
                      <a:pt x="48" y="11"/>
                    </a:cubicBezTo>
                    <a:cubicBezTo>
                      <a:pt x="47" y="10"/>
                      <a:pt x="47" y="6"/>
                      <a:pt x="44" y="5"/>
                    </a:cubicBezTo>
                    <a:cubicBezTo>
                      <a:pt x="42" y="4"/>
                      <a:pt x="39" y="0"/>
                      <a:pt x="37" y="3"/>
                    </a:cubicBezTo>
                    <a:cubicBezTo>
                      <a:pt x="35" y="6"/>
                      <a:pt x="33" y="3"/>
                      <a:pt x="31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3"/>
                      <a:pt x="30" y="3"/>
                      <a:pt x="29" y="3"/>
                    </a:cubicBezTo>
                    <a:cubicBezTo>
                      <a:pt x="27" y="4"/>
                      <a:pt x="24" y="2"/>
                      <a:pt x="23" y="4"/>
                    </a:cubicBezTo>
                    <a:cubicBezTo>
                      <a:pt x="21" y="6"/>
                      <a:pt x="23" y="10"/>
                      <a:pt x="23" y="12"/>
                    </a:cubicBezTo>
                    <a:cubicBezTo>
                      <a:pt x="23" y="14"/>
                      <a:pt x="21" y="13"/>
                      <a:pt x="23" y="15"/>
                    </a:cubicBezTo>
                    <a:cubicBezTo>
                      <a:pt x="25" y="18"/>
                      <a:pt x="26" y="19"/>
                      <a:pt x="27" y="21"/>
                    </a:cubicBezTo>
                    <a:cubicBezTo>
                      <a:pt x="28" y="23"/>
                      <a:pt x="26" y="24"/>
                      <a:pt x="24" y="24"/>
                    </a:cubicBezTo>
                    <a:cubicBezTo>
                      <a:pt x="22" y="24"/>
                      <a:pt x="19" y="22"/>
                      <a:pt x="18" y="25"/>
                    </a:cubicBezTo>
                    <a:cubicBezTo>
                      <a:pt x="17" y="29"/>
                      <a:pt x="16" y="32"/>
                      <a:pt x="15" y="34"/>
                    </a:cubicBezTo>
                    <a:cubicBezTo>
                      <a:pt x="14" y="35"/>
                      <a:pt x="12" y="35"/>
                      <a:pt x="12" y="38"/>
                    </a:cubicBezTo>
                    <a:cubicBezTo>
                      <a:pt x="11" y="41"/>
                      <a:pt x="11" y="44"/>
                      <a:pt x="8" y="43"/>
                    </a:cubicBezTo>
                    <a:cubicBezTo>
                      <a:pt x="6" y="42"/>
                      <a:pt x="6" y="41"/>
                      <a:pt x="5" y="44"/>
                    </a:cubicBezTo>
                    <a:cubicBezTo>
                      <a:pt x="4" y="45"/>
                      <a:pt x="3" y="47"/>
                      <a:pt x="0" y="48"/>
                    </a:cubicBezTo>
                    <a:lnTo>
                      <a:pt x="0" y="49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Freeform 17">
                <a:extLst>
                  <a:ext uri="{FF2B5EF4-FFF2-40B4-BE49-F238E27FC236}">
                    <a16:creationId xmlns:a16="http://schemas.microsoft.com/office/drawing/2014/main" id="{0C96D1DB-253D-4B95-B636-536FE38CD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015" y="2820125"/>
                <a:ext cx="471864" cy="518670"/>
              </a:xfrm>
              <a:custGeom>
                <a:avLst/>
                <a:gdLst>
                  <a:gd name="T0" fmla="*/ 169 w 97"/>
                  <a:gd name="T1" fmla="*/ 275 h 103"/>
                  <a:gd name="T2" fmla="*/ 180 w 97"/>
                  <a:gd name="T3" fmla="*/ 272 h 103"/>
                  <a:gd name="T4" fmla="*/ 196 w 97"/>
                  <a:gd name="T5" fmla="*/ 256 h 103"/>
                  <a:gd name="T6" fmla="*/ 201 w 97"/>
                  <a:gd name="T7" fmla="*/ 232 h 103"/>
                  <a:gd name="T8" fmla="*/ 204 w 97"/>
                  <a:gd name="T9" fmla="*/ 192 h 103"/>
                  <a:gd name="T10" fmla="*/ 217 w 97"/>
                  <a:gd name="T11" fmla="*/ 192 h 103"/>
                  <a:gd name="T12" fmla="*/ 228 w 97"/>
                  <a:gd name="T13" fmla="*/ 200 h 103"/>
                  <a:gd name="T14" fmla="*/ 241 w 97"/>
                  <a:gd name="T15" fmla="*/ 200 h 103"/>
                  <a:gd name="T16" fmla="*/ 249 w 97"/>
                  <a:gd name="T17" fmla="*/ 176 h 103"/>
                  <a:gd name="T18" fmla="*/ 252 w 97"/>
                  <a:gd name="T19" fmla="*/ 160 h 103"/>
                  <a:gd name="T20" fmla="*/ 257 w 97"/>
                  <a:gd name="T21" fmla="*/ 155 h 103"/>
                  <a:gd name="T22" fmla="*/ 257 w 97"/>
                  <a:gd name="T23" fmla="*/ 152 h 103"/>
                  <a:gd name="T24" fmla="*/ 249 w 97"/>
                  <a:gd name="T25" fmla="*/ 139 h 103"/>
                  <a:gd name="T26" fmla="*/ 217 w 97"/>
                  <a:gd name="T27" fmla="*/ 117 h 103"/>
                  <a:gd name="T28" fmla="*/ 209 w 97"/>
                  <a:gd name="T29" fmla="*/ 101 h 103"/>
                  <a:gd name="T30" fmla="*/ 214 w 97"/>
                  <a:gd name="T31" fmla="*/ 75 h 103"/>
                  <a:gd name="T32" fmla="*/ 220 w 97"/>
                  <a:gd name="T33" fmla="*/ 64 h 103"/>
                  <a:gd name="T34" fmla="*/ 209 w 97"/>
                  <a:gd name="T35" fmla="*/ 53 h 103"/>
                  <a:gd name="T36" fmla="*/ 196 w 97"/>
                  <a:gd name="T37" fmla="*/ 32 h 103"/>
                  <a:gd name="T38" fmla="*/ 182 w 97"/>
                  <a:gd name="T39" fmla="*/ 21 h 103"/>
                  <a:gd name="T40" fmla="*/ 164 w 97"/>
                  <a:gd name="T41" fmla="*/ 24 h 103"/>
                  <a:gd name="T42" fmla="*/ 153 w 97"/>
                  <a:gd name="T43" fmla="*/ 16 h 103"/>
                  <a:gd name="T44" fmla="*/ 137 w 97"/>
                  <a:gd name="T45" fmla="*/ 5 h 103"/>
                  <a:gd name="T46" fmla="*/ 113 w 97"/>
                  <a:gd name="T47" fmla="*/ 5 h 103"/>
                  <a:gd name="T48" fmla="*/ 96 w 97"/>
                  <a:gd name="T49" fmla="*/ 3 h 103"/>
                  <a:gd name="T50" fmla="*/ 94 w 97"/>
                  <a:gd name="T51" fmla="*/ 3 h 103"/>
                  <a:gd name="T52" fmla="*/ 94 w 97"/>
                  <a:gd name="T53" fmla="*/ 3 h 103"/>
                  <a:gd name="T54" fmla="*/ 88 w 97"/>
                  <a:gd name="T55" fmla="*/ 5 h 103"/>
                  <a:gd name="T56" fmla="*/ 56 w 97"/>
                  <a:gd name="T57" fmla="*/ 24 h 103"/>
                  <a:gd name="T58" fmla="*/ 40 w 97"/>
                  <a:gd name="T59" fmla="*/ 21 h 103"/>
                  <a:gd name="T60" fmla="*/ 38 w 97"/>
                  <a:gd name="T61" fmla="*/ 35 h 103"/>
                  <a:gd name="T62" fmla="*/ 27 w 97"/>
                  <a:gd name="T63" fmla="*/ 59 h 103"/>
                  <a:gd name="T64" fmla="*/ 19 w 97"/>
                  <a:gd name="T65" fmla="*/ 75 h 103"/>
                  <a:gd name="T66" fmla="*/ 13 w 97"/>
                  <a:gd name="T67" fmla="*/ 99 h 103"/>
                  <a:gd name="T68" fmla="*/ 8 w 97"/>
                  <a:gd name="T69" fmla="*/ 115 h 103"/>
                  <a:gd name="T70" fmla="*/ 0 w 97"/>
                  <a:gd name="T71" fmla="*/ 125 h 103"/>
                  <a:gd name="T72" fmla="*/ 3 w 97"/>
                  <a:gd name="T73" fmla="*/ 147 h 103"/>
                  <a:gd name="T74" fmla="*/ 24 w 97"/>
                  <a:gd name="T75" fmla="*/ 163 h 103"/>
                  <a:gd name="T76" fmla="*/ 32 w 97"/>
                  <a:gd name="T77" fmla="*/ 176 h 103"/>
                  <a:gd name="T78" fmla="*/ 43 w 97"/>
                  <a:gd name="T79" fmla="*/ 184 h 103"/>
                  <a:gd name="T80" fmla="*/ 46 w 97"/>
                  <a:gd name="T81" fmla="*/ 195 h 103"/>
                  <a:gd name="T82" fmla="*/ 56 w 97"/>
                  <a:gd name="T83" fmla="*/ 214 h 103"/>
                  <a:gd name="T84" fmla="*/ 83 w 97"/>
                  <a:gd name="T85" fmla="*/ 214 h 103"/>
                  <a:gd name="T86" fmla="*/ 107 w 97"/>
                  <a:gd name="T87" fmla="*/ 211 h 103"/>
                  <a:gd name="T88" fmla="*/ 118 w 97"/>
                  <a:gd name="T89" fmla="*/ 211 h 103"/>
                  <a:gd name="T90" fmla="*/ 126 w 97"/>
                  <a:gd name="T91" fmla="*/ 222 h 103"/>
                  <a:gd name="T92" fmla="*/ 142 w 97"/>
                  <a:gd name="T93" fmla="*/ 246 h 103"/>
                  <a:gd name="T94" fmla="*/ 164 w 97"/>
                  <a:gd name="T95" fmla="*/ 259 h 103"/>
                  <a:gd name="T96" fmla="*/ 169 w 97"/>
                  <a:gd name="T97" fmla="*/ 275 h 10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97" h="103">
                    <a:moveTo>
                      <a:pt x="63" y="103"/>
                    </a:moveTo>
                    <a:cubicBezTo>
                      <a:pt x="65" y="103"/>
                      <a:pt x="66" y="102"/>
                      <a:pt x="67" y="102"/>
                    </a:cubicBezTo>
                    <a:cubicBezTo>
                      <a:pt x="69" y="99"/>
                      <a:pt x="71" y="98"/>
                      <a:pt x="73" y="96"/>
                    </a:cubicBezTo>
                    <a:cubicBezTo>
                      <a:pt x="75" y="93"/>
                      <a:pt x="74" y="90"/>
                      <a:pt x="75" y="87"/>
                    </a:cubicBezTo>
                    <a:cubicBezTo>
                      <a:pt x="75" y="83"/>
                      <a:pt x="75" y="77"/>
                      <a:pt x="76" y="72"/>
                    </a:cubicBezTo>
                    <a:cubicBezTo>
                      <a:pt x="78" y="67"/>
                      <a:pt x="79" y="72"/>
                      <a:pt x="81" y="72"/>
                    </a:cubicBezTo>
                    <a:cubicBezTo>
                      <a:pt x="82" y="71"/>
                      <a:pt x="84" y="75"/>
                      <a:pt x="85" y="75"/>
                    </a:cubicBezTo>
                    <a:cubicBezTo>
                      <a:pt x="86" y="76"/>
                      <a:pt x="90" y="77"/>
                      <a:pt x="90" y="75"/>
                    </a:cubicBezTo>
                    <a:cubicBezTo>
                      <a:pt x="91" y="72"/>
                      <a:pt x="91" y="69"/>
                      <a:pt x="93" y="66"/>
                    </a:cubicBezTo>
                    <a:cubicBezTo>
                      <a:pt x="95" y="64"/>
                      <a:pt x="88" y="65"/>
                      <a:pt x="94" y="60"/>
                    </a:cubicBezTo>
                    <a:cubicBezTo>
                      <a:pt x="95" y="59"/>
                      <a:pt x="95" y="59"/>
                      <a:pt x="96" y="58"/>
                    </a:cubicBezTo>
                    <a:cubicBezTo>
                      <a:pt x="96" y="57"/>
                      <a:pt x="96" y="57"/>
                      <a:pt x="96" y="57"/>
                    </a:cubicBezTo>
                    <a:cubicBezTo>
                      <a:pt x="96" y="57"/>
                      <a:pt x="97" y="53"/>
                      <a:pt x="93" y="52"/>
                    </a:cubicBezTo>
                    <a:cubicBezTo>
                      <a:pt x="89" y="51"/>
                      <a:pt x="83" y="45"/>
                      <a:pt x="81" y="44"/>
                    </a:cubicBezTo>
                    <a:cubicBezTo>
                      <a:pt x="80" y="43"/>
                      <a:pt x="77" y="42"/>
                      <a:pt x="78" y="38"/>
                    </a:cubicBezTo>
                    <a:cubicBezTo>
                      <a:pt x="79" y="33"/>
                      <a:pt x="78" y="30"/>
                      <a:pt x="80" y="28"/>
                    </a:cubicBezTo>
                    <a:cubicBezTo>
                      <a:pt x="82" y="26"/>
                      <a:pt x="82" y="24"/>
                      <a:pt x="82" y="24"/>
                    </a:cubicBezTo>
                    <a:cubicBezTo>
                      <a:pt x="82" y="24"/>
                      <a:pt x="81" y="23"/>
                      <a:pt x="78" y="20"/>
                    </a:cubicBezTo>
                    <a:cubicBezTo>
                      <a:pt x="76" y="17"/>
                      <a:pt x="76" y="15"/>
                      <a:pt x="73" y="12"/>
                    </a:cubicBezTo>
                    <a:cubicBezTo>
                      <a:pt x="71" y="10"/>
                      <a:pt x="71" y="6"/>
                      <a:pt x="68" y="8"/>
                    </a:cubicBezTo>
                    <a:cubicBezTo>
                      <a:pt x="65" y="10"/>
                      <a:pt x="65" y="8"/>
                      <a:pt x="61" y="9"/>
                    </a:cubicBezTo>
                    <a:cubicBezTo>
                      <a:pt x="57" y="9"/>
                      <a:pt x="58" y="7"/>
                      <a:pt x="57" y="6"/>
                    </a:cubicBezTo>
                    <a:cubicBezTo>
                      <a:pt x="55" y="4"/>
                      <a:pt x="54" y="0"/>
                      <a:pt x="51" y="2"/>
                    </a:cubicBezTo>
                    <a:cubicBezTo>
                      <a:pt x="47" y="4"/>
                      <a:pt x="45" y="1"/>
                      <a:pt x="42" y="2"/>
                    </a:cubicBezTo>
                    <a:cubicBezTo>
                      <a:pt x="39" y="2"/>
                      <a:pt x="39" y="0"/>
                      <a:pt x="36" y="1"/>
                    </a:cubicBezTo>
                    <a:cubicBezTo>
                      <a:pt x="36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29" y="5"/>
                      <a:pt x="26" y="10"/>
                      <a:pt x="21" y="9"/>
                    </a:cubicBezTo>
                    <a:cubicBezTo>
                      <a:pt x="16" y="8"/>
                      <a:pt x="15" y="8"/>
                      <a:pt x="15" y="8"/>
                    </a:cubicBezTo>
                    <a:cubicBezTo>
                      <a:pt x="15" y="8"/>
                      <a:pt x="14" y="11"/>
                      <a:pt x="14" y="13"/>
                    </a:cubicBezTo>
                    <a:cubicBezTo>
                      <a:pt x="13" y="16"/>
                      <a:pt x="12" y="19"/>
                      <a:pt x="10" y="22"/>
                    </a:cubicBezTo>
                    <a:cubicBezTo>
                      <a:pt x="9" y="24"/>
                      <a:pt x="8" y="23"/>
                      <a:pt x="7" y="28"/>
                    </a:cubicBezTo>
                    <a:cubicBezTo>
                      <a:pt x="5" y="33"/>
                      <a:pt x="6" y="33"/>
                      <a:pt x="5" y="37"/>
                    </a:cubicBezTo>
                    <a:cubicBezTo>
                      <a:pt x="4" y="40"/>
                      <a:pt x="5" y="39"/>
                      <a:pt x="3" y="43"/>
                    </a:cubicBezTo>
                    <a:cubicBezTo>
                      <a:pt x="1" y="47"/>
                      <a:pt x="0" y="45"/>
                      <a:pt x="0" y="47"/>
                    </a:cubicBezTo>
                    <a:cubicBezTo>
                      <a:pt x="0" y="50"/>
                      <a:pt x="1" y="55"/>
                      <a:pt x="1" y="55"/>
                    </a:cubicBezTo>
                    <a:cubicBezTo>
                      <a:pt x="1" y="55"/>
                      <a:pt x="7" y="60"/>
                      <a:pt x="9" y="61"/>
                    </a:cubicBezTo>
                    <a:cubicBezTo>
                      <a:pt x="11" y="62"/>
                      <a:pt x="11" y="64"/>
                      <a:pt x="12" y="66"/>
                    </a:cubicBezTo>
                    <a:cubicBezTo>
                      <a:pt x="13" y="67"/>
                      <a:pt x="15" y="68"/>
                      <a:pt x="16" y="69"/>
                    </a:cubicBezTo>
                    <a:cubicBezTo>
                      <a:pt x="17" y="70"/>
                      <a:pt x="17" y="71"/>
                      <a:pt x="17" y="73"/>
                    </a:cubicBezTo>
                    <a:cubicBezTo>
                      <a:pt x="17" y="76"/>
                      <a:pt x="19" y="79"/>
                      <a:pt x="21" y="80"/>
                    </a:cubicBezTo>
                    <a:cubicBezTo>
                      <a:pt x="23" y="82"/>
                      <a:pt x="28" y="80"/>
                      <a:pt x="31" y="80"/>
                    </a:cubicBezTo>
                    <a:cubicBezTo>
                      <a:pt x="35" y="81"/>
                      <a:pt x="40" y="79"/>
                      <a:pt x="40" y="79"/>
                    </a:cubicBezTo>
                    <a:cubicBezTo>
                      <a:pt x="40" y="79"/>
                      <a:pt x="42" y="79"/>
                      <a:pt x="44" y="79"/>
                    </a:cubicBezTo>
                    <a:cubicBezTo>
                      <a:pt x="46" y="79"/>
                      <a:pt x="46" y="79"/>
                      <a:pt x="47" y="83"/>
                    </a:cubicBezTo>
                    <a:cubicBezTo>
                      <a:pt x="48" y="87"/>
                      <a:pt x="48" y="88"/>
                      <a:pt x="53" y="92"/>
                    </a:cubicBezTo>
                    <a:cubicBezTo>
                      <a:pt x="58" y="96"/>
                      <a:pt x="59" y="95"/>
                      <a:pt x="61" y="97"/>
                    </a:cubicBezTo>
                    <a:cubicBezTo>
                      <a:pt x="62" y="98"/>
                      <a:pt x="63" y="101"/>
                      <a:pt x="63" y="10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7" name="Freeform 18">
                <a:extLst>
                  <a:ext uri="{FF2B5EF4-FFF2-40B4-BE49-F238E27FC236}">
                    <a16:creationId xmlns:a16="http://schemas.microsoft.com/office/drawing/2014/main" id="{6D8BB91F-235C-4494-9375-4E78F4FF3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207" y="3046453"/>
                <a:ext cx="486382" cy="518670"/>
              </a:xfrm>
              <a:custGeom>
                <a:avLst/>
                <a:gdLst>
                  <a:gd name="T0" fmla="*/ 257 w 100"/>
                  <a:gd name="T1" fmla="*/ 251 h 103"/>
                  <a:gd name="T2" fmla="*/ 268 w 100"/>
                  <a:gd name="T3" fmla="*/ 203 h 103"/>
                  <a:gd name="T4" fmla="*/ 255 w 100"/>
                  <a:gd name="T5" fmla="*/ 179 h 103"/>
                  <a:gd name="T6" fmla="*/ 247 w 100"/>
                  <a:gd name="T7" fmla="*/ 163 h 103"/>
                  <a:gd name="T8" fmla="*/ 249 w 100"/>
                  <a:gd name="T9" fmla="*/ 131 h 103"/>
                  <a:gd name="T10" fmla="*/ 255 w 100"/>
                  <a:gd name="T11" fmla="*/ 107 h 103"/>
                  <a:gd name="T12" fmla="*/ 241 w 100"/>
                  <a:gd name="T13" fmla="*/ 101 h 103"/>
                  <a:gd name="T14" fmla="*/ 247 w 100"/>
                  <a:gd name="T15" fmla="*/ 72 h 103"/>
                  <a:gd name="T16" fmla="*/ 217 w 100"/>
                  <a:gd name="T17" fmla="*/ 51 h 103"/>
                  <a:gd name="T18" fmla="*/ 190 w 100"/>
                  <a:gd name="T19" fmla="*/ 40 h 103"/>
                  <a:gd name="T20" fmla="*/ 193 w 100"/>
                  <a:gd name="T21" fmla="*/ 16 h 103"/>
                  <a:gd name="T22" fmla="*/ 196 w 100"/>
                  <a:gd name="T23" fmla="*/ 13 h 103"/>
                  <a:gd name="T24" fmla="*/ 185 w 100"/>
                  <a:gd name="T25" fmla="*/ 13 h 103"/>
                  <a:gd name="T26" fmla="*/ 166 w 100"/>
                  <a:gd name="T27" fmla="*/ 8 h 103"/>
                  <a:gd name="T28" fmla="*/ 147 w 100"/>
                  <a:gd name="T29" fmla="*/ 5 h 103"/>
                  <a:gd name="T30" fmla="*/ 129 w 100"/>
                  <a:gd name="T31" fmla="*/ 16 h 103"/>
                  <a:gd name="T32" fmla="*/ 113 w 100"/>
                  <a:gd name="T33" fmla="*/ 24 h 103"/>
                  <a:gd name="T34" fmla="*/ 96 w 100"/>
                  <a:gd name="T35" fmla="*/ 32 h 103"/>
                  <a:gd name="T36" fmla="*/ 94 w 100"/>
                  <a:gd name="T37" fmla="*/ 37 h 103"/>
                  <a:gd name="T38" fmla="*/ 91 w 100"/>
                  <a:gd name="T39" fmla="*/ 40 h 103"/>
                  <a:gd name="T40" fmla="*/ 88 w 100"/>
                  <a:gd name="T41" fmla="*/ 56 h 103"/>
                  <a:gd name="T42" fmla="*/ 80 w 100"/>
                  <a:gd name="T43" fmla="*/ 80 h 103"/>
                  <a:gd name="T44" fmla="*/ 67 w 100"/>
                  <a:gd name="T45" fmla="*/ 80 h 103"/>
                  <a:gd name="T46" fmla="*/ 56 w 100"/>
                  <a:gd name="T47" fmla="*/ 72 h 103"/>
                  <a:gd name="T48" fmla="*/ 43 w 100"/>
                  <a:gd name="T49" fmla="*/ 72 h 103"/>
                  <a:gd name="T50" fmla="*/ 40 w 100"/>
                  <a:gd name="T51" fmla="*/ 112 h 103"/>
                  <a:gd name="T52" fmla="*/ 35 w 100"/>
                  <a:gd name="T53" fmla="*/ 136 h 103"/>
                  <a:gd name="T54" fmla="*/ 19 w 100"/>
                  <a:gd name="T55" fmla="*/ 152 h 103"/>
                  <a:gd name="T56" fmla="*/ 5 w 100"/>
                  <a:gd name="T57" fmla="*/ 155 h 103"/>
                  <a:gd name="T58" fmla="*/ 5 w 100"/>
                  <a:gd name="T59" fmla="*/ 160 h 103"/>
                  <a:gd name="T60" fmla="*/ 3 w 100"/>
                  <a:gd name="T61" fmla="*/ 187 h 103"/>
                  <a:gd name="T62" fmla="*/ 46 w 100"/>
                  <a:gd name="T63" fmla="*/ 219 h 103"/>
                  <a:gd name="T64" fmla="*/ 64 w 100"/>
                  <a:gd name="T65" fmla="*/ 235 h 103"/>
                  <a:gd name="T66" fmla="*/ 62 w 100"/>
                  <a:gd name="T67" fmla="*/ 254 h 103"/>
                  <a:gd name="T68" fmla="*/ 94 w 100"/>
                  <a:gd name="T69" fmla="*/ 262 h 103"/>
                  <a:gd name="T70" fmla="*/ 110 w 100"/>
                  <a:gd name="T71" fmla="*/ 267 h 103"/>
                  <a:gd name="T72" fmla="*/ 121 w 100"/>
                  <a:gd name="T73" fmla="*/ 275 h 103"/>
                  <a:gd name="T74" fmla="*/ 142 w 100"/>
                  <a:gd name="T75" fmla="*/ 262 h 103"/>
                  <a:gd name="T76" fmla="*/ 161 w 100"/>
                  <a:gd name="T77" fmla="*/ 262 h 103"/>
                  <a:gd name="T78" fmla="*/ 182 w 100"/>
                  <a:gd name="T79" fmla="*/ 243 h 103"/>
                  <a:gd name="T80" fmla="*/ 236 w 100"/>
                  <a:gd name="T81" fmla="*/ 248 h 103"/>
                  <a:gd name="T82" fmla="*/ 257 w 100"/>
                  <a:gd name="T83" fmla="*/ 251 h 10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00" h="103">
                    <a:moveTo>
                      <a:pt x="96" y="94"/>
                    </a:moveTo>
                    <a:cubicBezTo>
                      <a:pt x="100" y="87"/>
                      <a:pt x="100" y="80"/>
                      <a:pt x="100" y="76"/>
                    </a:cubicBezTo>
                    <a:cubicBezTo>
                      <a:pt x="100" y="71"/>
                      <a:pt x="96" y="71"/>
                      <a:pt x="95" y="67"/>
                    </a:cubicBezTo>
                    <a:cubicBezTo>
                      <a:pt x="93" y="63"/>
                      <a:pt x="94" y="63"/>
                      <a:pt x="92" y="61"/>
                    </a:cubicBezTo>
                    <a:cubicBezTo>
                      <a:pt x="91" y="58"/>
                      <a:pt x="92" y="52"/>
                      <a:pt x="93" y="49"/>
                    </a:cubicBezTo>
                    <a:cubicBezTo>
                      <a:pt x="94" y="45"/>
                      <a:pt x="96" y="43"/>
                      <a:pt x="95" y="40"/>
                    </a:cubicBezTo>
                    <a:cubicBezTo>
                      <a:pt x="94" y="38"/>
                      <a:pt x="91" y="38"/>
                      <a:pt x="90" y="38"/>
                    </a:cubicBezTo>
                    <a:cubicBezTo>
                      <a:pt x="89" y="37"/>
                      <a:pt x="92" y="30"/>
                      <a:pt x="92" y="27"/>
                    </a:cubicBezTo>
                    <a:cubicBezTo>
                      <a:pt x="92" y="24"/>
                      <a:pt x="85" y="19"/>
                      <a:pt x="81" y="19"/>
                    </a:cubicBezTo>
                    <a:cubicBezTo>
                      <a:pt x="78" y="19"/>
                      <a:pt x="74" y="17"/>
                      <a:pt x="71" y="15"/>
                    </a:cubicBezTo>
                    <a:cubicBezTo>
                      <a:pt x="70" y="14"/>
                      <a:pt x="71" y="10"/>
                      <a:pt x="72" y="6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2" y="4"/>
                      <a:pt x="71" y="4"/>
                      <a:pt x="69" y="5"/>
                    </a:cubicBezTo>
                    <a:cubicBezTo>
                      <a:pt x="66" y="6"/>
                      <a:pt x="65" y="3"/>
                      <a:pt x="62" y="3"/>
                    </a:cubicBezTo>
                    <a:cubicBezTo>
                      <a:pt x="60" y="4"/>
                      <a:pt x="58" y="0"/>
                      <a:pt x="55" y="2"/>
                    </a:cubicBezTo>
                    <a:cubicBezTo>
                      <a:pt x="52" y="4"/>
                      <a:pt x="50" y="4"/>
                      <a:pt x="48" y="6"/>
                    </a:cubicBezTo>
                    <a:cubicBezTo>
                      <a:pt x="46" y="9"/>
                      <a:pt x="44" y="7"/>
                      <a:pt x="42" y="9"/>
                    </a:cubicBezTo>
                    <a:cubicBezTo>
                      <a:pt x="40" y="11"/>
                      <a:pt x="36" y="12"/>
                      <a:pt x="36" y="12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4" y="15"/>
                      <a:pt x="34" y="15"/>
                    </a:cubicBezTo>
                    <a:cubicBezTo>
                      <a:pt x="28" y="20"/>
                      <a:pt x="35" y="19"/>
                      <a:pt x="33" y="21"/>
                    </a:cubicBezTo>
                    <a:cubicBezTo>
                      <a:pt x="31" y="24"/>
                      <a:pt x="31" y="27"/>
                      <a:pt x="30" y="30"/>
                    </a:cubicBezTo>
                    <a:cubicBezTo>
                      <a:pt x="30" y="32"/>
                      <a:pt x="26" y="31"/>
                      <a:pt x="25" y="30"/>
                    </a:cubicBezTo>
                    <a:cubicBezTo>
                      <a:pt x="24" y="30"/>
                      <a:pt x="22" y="26"/>
                      <a:pt x="21" y="27"/>
                    </a:cubicBezTo>
                    <a:cubicBezTo>
                      <a:pt x="19" y="27"/>
                      <a:pt x="18" y="22"/>
                      <a:pt x="16" y="27"/>
                    </a:cubicBezTo>
                    <a:cubicBezTo>
                      <a:pt x="15" y="32"/>
                      <a:pt x="15" y="38"/>
                      <a:pt x="15" y="42"/>
                    </a:cubicBezTo>
                    <a:cubicBezTo>
                      <a:pt x="14" y="45"/>
                      <a:pt x="15" y="48"/>
                      <a:pt x="13" y="51"/>
                    </a:cubicBezTo>
                    <a:cubicBezTo>
                      <a:pt x="11" y="53"/>
                      <a:pt x="9" y="54"/>
                      <a:pt x="7" y="57"/>
                    </a:cubicBezTo>
                    <a:cubicBezTo>
                      <a:pt x="6" y="57"/>
                      <a:pt x="4" y="58"/>
                      <a:pt x="2" y="58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1" y="64"/>
                      <a:pt x="1" y="70"/>
                    </a:cubicBezTo>
                    <a:cubicBezTo>
                      <a:pt x="0" y="75"/>
                      <a:pt x="13" y="79"/>
                      <a:pt x="17" y="82"/>
                    </a:cubicBezTo>
                    <a:cubicBezTo>
                      <a:pt x="22" y="85"/>
                      <a:pt x="21" y="85"/>
                      <a:pt x="24" y="88"/>
                    </a:cubicBezTo>
                    <a:cubicBezTo>
                      <a:pt x="26" y="91"/>
                      <a:pt x="23" y="95"/>
                      <a:pt x="23" y="95"/>
                    </a:cubicBezTo>
                    <a:cubicBezTo>
                      <a:pt x="23" y="95"/>
                      <a:pt x="32" y="98"/>
                      <a:pt x="35" y="98"/>
                    </a:cubicBezTo>
                    <a:cubicBezTo>
                      <a:pt x="39" y="98"/>
                      <a:pt x="39" y="99"/>
                      <a:pt x="41" y="100"/>
                    </a:cubicBezTo>
                    <a:cubicBezTo>
                      <a:pt x="42" y="102"/>
                      <a:pt x="45" y="103"/>
                      <a:pt x="45" y="103"/>
                    </a:cubicBezTo>
                    <a:cubicBezTo>
                      <a:pt x="45" y="103"/>
                      <a:pt x="49" y="100"/>
                      <a:pt x="53" y="98"/>
                    </a:cubicBezTo>
                    <a:cubicBezTo>
                      <a:pt x="56" y="95"/>
                      <a:pt x="56" y="97"/>
                      <a:pt x="60" y="98"/>
                    </a:cubicBezTo>
                    <a:cubicBezTo>
                      <a:pt x="64" y="99"/>
                      <a:pt x="66" y="94"/>
                      <a:pt x="68" y="91"/>
                    </a:cubicBezTo>
                    <a:cubicBezTo>
                      <a:pt x="70" y="88"/>
                      <a:pt x="85" y="92"/>
                      <a:pt x="88" y="93"/>
                    </a:cubicBezTo>
                    <a:cubicBezTo>
                      <a:pt x="91" y="94"/>
                      <a:pt x="93" y="94"/>
                      <a:pt x="96" y="94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Freeform 19">
                <a:extLst>
                  <a:ext uri="{FF2B5EF4-FFF2-40B4-BE49-F238E27FC236}">
                    <a16:creationId xmlns:a16="http://schemas.microsoft.com/office/drawing/2014/main" id="{99BAAE9B-E503-48BD-ADAD-442610774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473" y="1030243"/>
                <a:ext cx="549903" cy="545075"/>
              </a:xfrm>
              <a:custGeom>
                <a:avLst/>
                <a:gdLst>
                  <a:gd name="T0" fmla="*/ 83 w 113"/>
                  <a:gd name="T1" fmla="*/ 13 h 108"/>
                  <a:gd name="T2" fmla="*/ 46 w 113"/>
                  <a:gd name="T3" fmla="*/ 21 h 108"/>
                  <a:gd name="T4" fmla="*/ 32 w 113"/>
                  <a:gd name="T5" fmla="*/ 29 h 108"/>
                  <a:gd name="T6" fmla="*/ 11 w 113"/>
                  <a:gd name="T7" fmla="*/ 48 h 108"/>
                  <a:gd name="T8" fmla="*/ 19 w 113"/>
                  <a:gd name="T9" fmla="*/ 96 h 108"/>
                  <a:gd name="T10" fmla="*/ 19 w 113"/>
                  <a:gd name="T11" fmla="*/ 126 h 108"/>
                  <a:gd name="T12" fmla="*/ 16 w 113"/>
                  <a:gd name="T13" fmla="*/ 155 h 108"/>
                  <a:gd name="T14" fmla="*/ 5 w 113"/>
                  <a:gd name="T15" fmla="*/ 166 h 108"/>
                  <a:gd name="T16" fmla="*/ 11 w 113"/>
                  <a:gd name="T17" fmla="*/ 182 h 108"/>
                  <a:gd name="T18" fmla="*/ 21 w 113"/>
                  <a:gd name="T19" fmla="*/ 201 h 108"/>
                  <a:gd name="T20" fmla="*/ 54 w 113"/>
                  <a:gd name="T21" fmla="*/ 190 h 108"/>
                  <a:gd name="T22" fmla="*/ 97 w 113"/>
                  <a:gd name="T23" fmla="*/ 219 h 108"/>
                  <a:gd name="T24" fmla="*/ 115 w 113"/>
                  <a:gd name="T25" fmla="*/ 227 h 108"/>
                  <a:gd name="T26" fmla="*/ 150 w 113"/>
                  <a:gd name="T27" fmla="*/ 225 h 108"/>
                  <a:gd name="T28" fmla="*/ 177 w 113"/>
                  <a:gd name="T29" fmla="*/ 225 h 108"/>
                  <a:gd name="T30" fmla="*/ 180 w 113"/>
                  <a:gd name="T31" fmla="*/ 241 h 108"/>
                  <a:gd name="T32" fmla="*/ 169 w 113"/>
                  <a:gd name="T33" fmla="*/ 262 h 108"/>
                  <a:gd name="T34" fmla="*/ 193 w 113"/>
                  <a:gd name="T35" fmla="*/ 257 h 108"/>
                  <a:gd name="T36" fmla="*/ 220 w 113"/>
                  <a:gd name="T37" fmla="*/ 254 h 108"/>
                  <a:gd name="T38" fmla="*/ 231 w 113"/>
                  <a:gd name="T39" fmla="*/ 281 h 108"/>
                  <a:gd name="T40" fmla="*/ 287 w 113"/>
                  <a:gd name="T41" fmla="*/ 278 h 108"/>
                  <a:gd name="T42" fmla="*/ 300 w 113"/>
                  <a:gd name="T43" fmla="*/ 249 h 108"/>
                  <a:gd name="T44" fmla="*/ 303 w 113"/>
                  <a:gd name="T45" fmla="*/ 227 h 108"/>
                  <a:gd name="T46" fmla="*/ 284 w 113"/>
                  <a:gd name="T47" fmla="*/ 211 h 108"/>
                  <a:gd name="T48" fmla="*/ 282 w 113"/>
                  <a:gd name="T49" fmla="*/ 190 h 108"/>
                  <a:gd name="T50" fmla="*/ 287 w 113"/>
                  <a:gd name="T51" fmla="*/ 158 h 108"/>
                  <a:gd name="T52" fmla="*/ 271 w 113"/>
                  <a:gd name="T53" fmla="*/ 142 h 108"/>
                  <a:gd name="T54" fmla="*/ 241 w 113"/>
                  <a:gd name="T55" fmla="*/ 136 h 108"/>
                  <a:gd name="T56" fmla="*/ 252 w 113"/>
                  <a:gd name="T57" fmla="*/ 110 h 108"/>
                  <a:gd name="T58" fmla="*/ 233 w 113"/>
                  <a:gd name="T59" fmla="*/ 99 h 108"/>
                  <a:gd name="T60" fmla="*/ 190 w 113"/>
                  <a:gd name="T61" fmla="*/ 99 h 108"/>
                  <a:gd name="T62" fmla="*/ 161 w 113"/>
                  <a:gd name="T63" fmla="*/ 86 h 108"/>
                  <a:gd name="T64" fmla="*/ 169 w 113"/>
                  <a:gd name="T65" fmla="*/ 62 h 108"/>
                  <a:gd name="T66" fmla="*/ 145 w 113"/>
                  <a:gd name="T67" fmla="*/ 48 h 108"/>
                  <a:gd name="T68" fmla="*/ 123 w 113"/>
                  <a:gd name="T69" fmla="*/ 32 h 108"/>
                  <a:gd name="T70" fmla="*/ 113 w 113"/>
                  <a:gd name="T71" fmla="*/ 8 h 10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13" h="108">
                    <a:moveTo>
                      <a:pt x="40" y="0"/>
                    </a:moveTo>
                    <a:cubicBezTo>
                      <a:pt x="37" y="2"/>
                      <a:pt x="33" y="4"/>
                      <a:pt x="31" y="5"/>
                    </a:cubicBezTo>
                    <a:cubicBezTo>
                      <a:pt x="29" y="6"/>
                      <a:pt x="28" y="6"/>
                      <a:pt x="25" y="7"/>
                    </a:cubicBezTo>
                    <a:cubicBezTo>
                      <a:pt x="22" y="9"/>
                      <a:pt x="18" y="9"/>
                      <a:pt x="17" y="8"/>
                    </a:cubicBezTo>
                    <a:cubicBezTo>
                      <a:pt x="16" y="8"/>
                      <a:pt x="15" y="6"/>
                      <a:pt x="14" y="8"/>
                    </a:cubicBezTo>
                    <a:cubicBezTo>
                      <a:pt x="13" y="10"/>
                      <a:pt x="13" y="10"/>
                      <a:pt x="12" y="11"/>
                    </a:cubicBezTo>
                    <a:cubicBezTo>
                      <a:pt x="10" y="12"/>
                      <a:pt x="9" y="11"/>
                      <a:pt x="9" y="12"/>
                    </a:cubicBezTo>
                    <a:cubicBezTo>
                      <a:pt x="8" y="13"/>
                      <a:pt x="5" y="14"/>
                      <a:pt x="4" y="18"/>
                    </a:cubicBezTo>
                    <a:cubicBezTo>
                      <a:pt x="3" y="23"/>
                      <a:pt x="4" y="27"/>
                      <a:pt x="5" y="29"/>
                    </a:cubicBezTo>
                    <a:cubicBezTo>
                      <a:pt x="6" y="31"/>
                      <a:pt x="8" y="34"/>
                      <a:pt x="7" y="36"/>
                    </a:cubicBezTo>
                    <a:cubicBezTo>
                      <a:pt x="6" y="38"/>
                      <a:pt x="5" y="41"/>
                      <a:pt x="6" y="42"/>
                    </a:cubicBezTo>
                    <a:cubicBezTo>
                      <a:pt x="7" y="43"/>
                      <a:pt x="7" y="45"/>
                      <a:pt x="7" y="47"/>
                    </a:cubicBezTo>
                    <a:cubicBezTo>
                      <a:pt x="7" y="48"/>
                      <a:pt x="8" y="52"/>
                      <a:pt x="9" y="54"/>
                    </a:cubicBezTo>
                    <a:cubicBezTo>
                      <a:pt x="10" y="56"/>
                      <a:pt x="8" y="60"/>
                      <a:pt x="6" y="58"/>
                    </a:cubicBezTo>
                    <a:cubicBezTo>
                      <a:pt x="5" y="57"/>
                      <a:pt x="4" y="57"/>
                      <a:pt x="3" y="58"/>
                    </a:cubicBezTo>
                    <a:cubicBezTo>
                      <a:pt x="2" y="59"/>
                      <a:pt x="0" y="61"/>
                      <a:pt x="2" y="62"/>
                    </a:cubicBezTo>
                    <a:cubicBezTo>
                      <a:pt x="3" y="63"/>
                      <a:pt x="3" y="64"/>
                      <a:pt x="4" y="66"/>
                    </a:cubicBezTo>
                    <a:cubicBezTo>
                      <a:pt x="4" y="67"/>
                      <a:pt x="4" y="67"/>
                      <a:pt x="4" y="68"/>
                    </a:cubicBezTo>
                    <a:cubicBezTo>
                      <a:pt x="4" y="69"/>
                      <a:pt x="4" y="69"/>
                      <a:pt x="4" y="70"/>
                    </a:cubicBezTo>
                    <a:cubicBezTo>
                      <a:pt x="4" y="70"/>
                      <a:pt x="8" y="74"/>
                      <a:pt x="8" y="75"/>
                    </a:cubicBezTo>
                    <a:cubicBezTo>
                      <a:pt x="9" y="76"/>
                      <a:pt x="15" y="75"/>
                      <a:pt x="16" y="73"/>
                    </a:cubicBezTo>
                    <a:cubicBezTo>
                      <a:pt x="17" y="71"/>
                      <a:pt x="18" y="71"/>
                      <a:pt x="20" y="71"/>
                    </a:cubicBezTo>
                    <a:cubicBezTo>
                      <a:pt x="22" y="72"/>
                      <a:pt x="24" y="71"/>
                      <a:pt x="26" y="72"/>
                    </a:cubicBezTo>
                    <a:cubicBezTo>
                      <a:pt x="28" y="73"/>
                      <a:pt x="34" y="81"/>
                      <a:pt x="36" y="82"/>
                    </a:cubicBezTo>
                    <a:cubicBezTo>
                      <a:pt x="37" y="83"/>
                      <a:pt x="37" y="85"/>
                      <a:pt x="39" y="87"/>
                    </a:cubicBezTo>
                    <a:cubicBezTo>
                      <a:pt x="41" y="89"/>
                      <a:pt x="42" y="88"/>
                      <a:pt x="43" y="85"/>
                    </a:cubicBezTo>
                    <a:cubicBezTo>
                      <a:pt x="44" y="82"/>
                      <a:pt x="45" y="85"/>
                      <a:pt x="47" y="86"/>
                    </a:cubicBezTo>
                    <a:cubicBezTo>
                      <a:pt x="49" y="86"/>
                      <a:pt x="53" y="86"/>
                      <a:pt x="56" y="84"/>
                    </a:cubicBezTo>
                    <a:cubicBezTo>
                      <a:pt x="59" y="82"/>
                      <a:pt x="58" y="84"/>
                      <a:pt x="60" y="84"/>
                    </a:cubicBezTo>
                    <a:cubicBezTo>
                      <a:pt x="62" y="83"/>
                      <a:pt x="64" y="84"/>
                      <a:pt x="66" y="84"/>
                    </a:cubicBezTo>
                    <a:cubicBezTo>
                      <a:pt x="68" y="83"/>
                      <a:pt x="67" y="85"/>
                      <a:pt x="69" y="86"/>
                    </a:cubicBezTo>
                    <a:cubicBezTo>
                      <a:pt x="71" y="87"/>
                      <a:pt x="69" y="90"/>
                      <a:pt x="67" y="90"/>
                    </a:cubicBezTo>
                    <a:cubicBezTo>
                      <a:pt x="65" y="91"/>
                      <a:pt x="65" y="92"/>
                      <a:pt x="63" y="93"/>
                    </a:cubicBezTo>
                    <a:cubicBezTo>
                      <a:pt x="62" y="94"/>
                      <a:pt x="62" y="97"/>
                      <a:pt x="63" y="98"/>
                    </a:cubicBezTo>
                    <a:cubicBezTo>
                      <a:pt x="63" y="100"/>
                      <a:pt x="65" y="98"/>
                      <a:pt x="67" y="96"/>
                    </a:cubicBezTo>
                    <a:cubicBezTo>
                      <a:pt x="69" y="94"/>
                      <a:pt x="70" y="96"/>
                      <a:pt x="72" y="96"/>
                    </a:cubicBezTo>
                    <a:cubicBezTo>
                      <a:pt x="74" y="96"/>
                      <a:pt x="77" y="97"/>
                      <a:pt x="81" y="96"/>
                    </a:cubicBezTo>
                    <a:cubicBezTo>
                      <a:pt x="84" y="95"/>
                      <a:pt x="82" y="96"/>
                      <a:pt x="82" y="95"/>
                    </a:cubicBezTo>
                    <a:cubicBezTo>
                      <a:pt x="83" y="94"/>
                      <a:pt x="85" y="97"/>
                      <a:pt x="86" y="98"/>
                    </a:cubicBezTo>
                    <a:cubicBezTo>
                      <a:pt x="87" y="99"/>
                      <a:pt x="86" y="101"/>
                      <a:pt x="86" y="105"/>
                    </a:cubicBezTo>
                    <a:cubicBezTo>
                      <a:pt x="87" y="108"/>
                      <a:pt x="100" y="104"/>
                      <a:pt x="103" y="104"/>
                    </a:cubicBezTo>
                    <a:cubicBezTo>
                      <a:pt x="105" y="104"/>
                      <a:pt x="107" y="103"/>
                      <a:pt x="107" y="104"/>
                    </a:cubicBezTo>
                    <a:cubicBezTo>
                      <a:pt x="107" y="104"/>
                      <a:pt x="108" y="99"/>
                      <a:pt x="109" y="99"/>
                    </a:cubicBezTo>
                    <a:cubicBezTo>
                      <a:pt x="110" y="98"/>
                      <a:pt x="112" y="94"/>
                      <a:pt x="112" y="93"/>
                    </a:cubicBezTo>
                    <a:cubicBezTo>
                      <a:pt x="112" y="91"/>
                      <a:pt x="112" y="90"/>
                      <a:pt x="113" y="89"/>
                    </a:cubicBezTo>
                    <a:cubicBezTo>
                      <a:pt x="113" y="88"/>
                      <a:pt x="113" y="85"/>
                      <a:pt x="113" y="85"/>
                    </a:cubicBezTo>
                    <a:cubicBezTo>
                      <a:pt x="113" y="85"/>
                      <a:pt x="109" y="83"/>
                      <a:pt x="109" y="82"/>
                    </a:cubicBezTo>
                    <a:cubicBezTo>
                      <a:pt x="108" y="81"/>
                      <a:pt x="106" y="81"/>
                      <a:pt x="106" y="79"/>
                    </a:cubicBezTo>
                    <a:cubicBezTo>
                      <a:pt x="106" y="77"/>
                      <a:pt x="108" y="75"/>
                      <a:pt x="108" y="74"/>
                    </a:cubicBezTo>
                    <a:cubicBezTo>
                      <a:pt x="108" y="74"/>
                      <a:pt x="106" y="73"/>
                      <a:pt x="105" y="71"/>
                    </a:cubicBezTo>
                    <a:cubicBezTo>
                      <a:pt x="104" y="70"/>
                      <a:pt x="103" y="69"/>
                      <a:pt x="105" y="67"/>
                    </a:cubicBezTo>
                    <a:cubicBezTo>
                      <a:pt x="107" y="66"/>
                      <a:pt x="108" y="58"/>
                      <a:pt x="107" y="59"/>
                    </a:cubicBezTo>
                    <a:cubicBezTo>
                      <a:pt x="106" y="59"/>
                      <a:pt x="106" y="58"/>
                      <a:pt x="104" y="57"/>
                    </a:cubicBezTo>
                    <a:cubicBezTo>
                      <a:pt x="103" y="57"/>
                      <a:pt x="103" y="53"/>
                      <a:pt x="101" y="53"/>
                    </a:cubicBezTo>
                    <a:cubicBezTo>
                      <a:pt x="99" y="53"/>
                      <a:pt x="97" y="52"/>
                      <a:pt x="95" y="53"/>
                    </a:cubicBezTo>
                    <a:cubicBezTo>
                      <a:pt x="94" y="54"/>
                      <a:pt x="90" y="53"/>
                      <a:pt x="90" y="51"/>
                    </a:cubicBezTo>
                    <a:cubicBezTo>
                      <a:pt x="89" y="48"/>
                      <a:pt x="90" y="46"/>
                      <a:pt x="92" y="45"/>
                    </a:cubicBezTo>
                    <a:cubicBezTo>
                      <a:pt x="93" y="45"/>
                      <a:pt x="95" y="42"/>
                      <a:pt x="94" y="41"/>
                    </a:cubicBezTo>
                    <a:cubicBezTo>
                      <a:pt x="94" y="39"/>
                      <a:pt x="94" y="38"/>
                      <a:pt x="91" y="37"/>
                    </a:cubicBezTo>
                    <a:cubicBezTo>
                      <a:pt x="89" y="36"/>
                      <a:pt x="87" y="35"/>
                      <a:pt x="87" y="37"/>
                    </a:cubicBezTo>
                    <a:cubicBezTo>
                      <a:pt x="86" y="39"/>
                      <a:pt x="80" y="43"/>
                      <a:pt x="79" y="41"/>
                    </a:cubicBezTo>
                    <a:cubicBezTo>
                      <a:pt x="77" y="39"/>
                      <a:pt x="72" y="37"/>
                      <a:pt x="71" y="37"/>
                    </a:cubicBezTo>
                    <a:cubicBezTo>
                      <a:pt x="69" y="36"/>
                      <a:pt x="64" y="35"/>
                      <a:pt x="63" y="34"/>
                    </a:cubicBezTo>
                    <a:cubicBezTo>
                      <a:pt x="62" y="34"/>
                      <a:pt x="60" y="35"/>
                      <a:pt x="60" y="32"/>
                    </a:cubicBezTo>
                    <a:cubicBezTo>
                      <a:pt x="59" y="29"/>
                      <a:pt x="59" y="26"/>
                      <a:pt x="60" y="25"/>
                    </a:cubicBezTo>
                    <a:cubicBezTo>
                      <a:pt x="62" y="24"/>
                      <a:pt x="63" y="24"/>
                      <a:pt x="63" y="23"/>
                    </a:cubicBezTo>
                    <a:cubicBezTo>
                      <a:pt x="63" y="22"/>
                      <a:pt x="59" y="21"/>
                      <a:pt x="58" y="21"/>
                    </a:cubicBezTo>
                    <a:cubicBezTo>
                      <a:pt x="56" y="20"/>
                      <a:pt x="56" y="19"/>
                      <a:pt x="54" y="18"/>
                    </a:cubicBezTo>
                    <a:cubicBezTo>
                      <a:pt x="52" y="17"/>
                      <a:pt x="53" y="15"/>
                      <a:pt x="50" y="16"/>
                    </a:cubicBezTo>
                    <a:cubicBezTo>
                      <a:pt x="47" y="17"/>
                      <a:pt x="44" y="14"/>
                      <a:pt x="46" y="12"/>
                    </a:cubicBezTo>
                    <a:cubicBezTo>
                      <a:pt x="47" y="9"/>
                      <a:pt x="49" y="7"/>
                      <a:pt x="46" y="7"/>
                    </a:cubicBezTo>
                    <a:cubicBezTo>
                      <a:pt x="43" y="6"/>
                      <a:pt x="42" y="4"/>
                      <a:pt x="42" y="3"/>
                    </a:cubicBezTo>
                    <a:cubicBezTo>
                      <a:pt x="42" y="2"/>
                      <a:pt x="40" y="0"/>
                      <a:pt x="40" y="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9" name="Freeform 20">
                <a:extLst>
                  <a:ext uri="{FF2B5EF4-FFF2-40B4-BE49-F238E27FC236}">
                    <a16:creationId xmlns:a16="http://schemas.microsoft.com/office/drawing/2014/main" id="{A72008AC-F2BF-4624-8AC1-D9FC630343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663" y="981205"/>
                <a:ext cx="729574" cy="603543"/>
              </a:xfrm>
              <a:custGeom>
                <a:avLst/>
                <a:gdLst>
                  <a:gd name="T0" fmla="*/ 185 w 150"/>
                  <a:gd name="T1" fmla="*/ 291 h 120"/>
                  <a:gd name="T2" fmla="*/ 196 w 150"/>
                  <a:gd name="T3" fmla="*/ 264 h 120"/>
                  <a:gd name="T4" fmla="*/ 185 w 150"/>
                  <a:gd name="T5" fmla="*/ 245 h 120"/>
                  <a:gd name="T6" fmla="*/ 182 w 150"/>
                  <a:gd name="T7" fmla="*/ 224 h 120"/>
                  <a:gd name="T8" fmla="*/ 174 w 150"/>
                  <a:gd name="T9" fmla="*/ 205 h 120"/>
                  <a:gd name="T10" fmla="*/ 172 w 150"/>
                  <a:gd name="T11" fmla="*/ 179 h 120"/>
                  <a:gd name="T12" fmla="*/ 147 w 150"/>
                  <a:gd name="T13" fmla="*/ 168 h 120"/>
                  <a:gd name="T14" fmla="*/ 139 w 150"/>
                  <a:gd name="T15" fmla="*/ 147 h 120"/>
                  <a:gd name="T16" fmla="*/ 137 w 150"/>
                  <a:gd name="T17" fmla="*/ 125 h 120"/>
                  <a:gd name="T18" fmla="*/ 105 w 150"/>
                  <a:gd name="T19" fmla="*/ 136 h 120"/>
                  <a:gd name="T20" fmla="*/ 62 w 150"/>
                  <a:gd name="T21" fmla="*/ 117 h 120"/>
                  <a:gd name="T22" fmla="*/ 54 w 150"/>
                  <a:gd name="T23" fmla="*/ 93 h 120"/>
                  <a:gd name="T24" fmla="*/ 48 w 150"/>
                  <a:gd name="T25" fmla="*/ 83 h 120"/>
                  <a:gd name="T26" fmla="*/ 27 w 150"/>
                  <a:gd name="T27" fmla="*/ 69 h 120"/>
                  <a:gd name="T28" fmla="*/ 16 w 150"/>
                  <a:gd name="T29" fmla="*/ 45 h 120"/>
                  <a:gd name="T30" fmla="*/ 0 w 150"/>
                  <a:gd name="T31" fmla="*/ 27 h 120"/>
                  <a:gd name="T32" fmla="*/ 32 w 150"/>
                  <a:gd name="T33" fmla="*/ 13 h 120"/>
                  <a:gd name="T34" fmla="*/ 59 w 150"/>
                  <a:gd name="T35" fmla="*/ 5 h 120"/>
                  <a:gd name="T36" fmla="*/ 96 w 150"/>
                  <a:gd name="T37" fmla="*/ 19 h 120"/>
                  <a:gd name="T38" fmla="*/ 96 w 150"/>
                  <a:gd name="T39" fmla="*/ 59 h 120"/>
                  <a:gd name="T40" fmla="*/ 142 w 150"/>
                  <a:gd name="T41" fmla="*/ 99 h 120"/>
                  <a:gd name="T42" fmla="*/ 201 w 150"/>
                  <a:gd name="T43" fmla="*/ 104 h 120"/>
                  <a:gd name="T44" fmla="*/ 214 w 150"/>
                  <a:gd name="T45" fmla="*/ 149 h 120"/>
                  <a:gd name="T46" fmla="*/ 244 w 150"/>
                  <a:gd name="T47" fmla="*/ 165 h 120"/>
                  <a:gd name="T48" fmla="*/ 276 w 150"/>
                  <a:gd name="T49" fmla="*/ 173 h 120"/>
                  <a:gd name="T50" fmla="*/ 292 w 150"/>
                  <a:gd name="T51" fmla="*/ 205 h 120"/>
                  <a:gd name="T52" fmla="*/ 324 w 150"/>
                  <a:gd name="T53" fmla="*/ 213 h 120"/>
                  <a:gd name="T54" fmla="*/ 354 w 150"/>
                  <a:gd name="T55" fmla="*/ 211 h 120"/>
                  <a:gd name="T56" fmla="*/ 378 w 150"/>
                  <a:gd name="T57" fmla="*/ 221 h 120"/>
                  <a:gd name="T58" fmla="*/ 378 w 150"/>
                  <a:gd name="T59" fmla="*/ 256 h 120"/>
                  <a:gd name="T60" fmla="*/ 394 w 150"/>
                  <a:gd name="T61" fmla="*/ 291 h 120"/>
                  <a:gd name="T62" fmla="*/ 397 w 150"/>
                  <a:gd name="T63" fmla="*/ 304 h 120"/>
                  <a:gd name="T64" fmla="*/ 378 w 150"/>
                  <a:gd name="T65" fmla="*/ 315 h 120"/>
                  <a:gd name="T66" fmla="*/ 351 w 150"/>
                  <a:gd name="T67" fmla="*/ 301 h 120"/>
                  <a:gd name="T68" fmla="*/ 324 w 150"/>
                  <a:gd name="T69" fmla="*/ 307 h 120"/>
                  <a:gd name="T70" fmla="*/ 289 w 150"/>
                  <a:gd name="T71" fmla="*/ 299 h 120"/>
                  <a:gd name="T72" fmla="*/ 263 w 150"/>
                  <a:gd name="T73" fmla="*/ 309 h 120"/>
                  <a:gd name="T74" fmla="*/ 241 w 150"/>
                  <a:gd name="T75" fmla="*/ 315 h 120"/>
                  <a:gd name="T76" fmla="*/ 222 w 150"/>
                  <a:gd name="T77" fmla="*/ 312 h 120"/>
                  <a:gd name="T78" fmla="*/ 204 w 150"/>
                  <a:gd name="T79" fmla="*/ 317 h 120"/>
                  <a:gd name="T80" fmla="*/ 180 w 150"/>
                  <a:gd name="T81" fmla="*/ 304 h 12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50" h="120">
                    <a:moveTo>
                      <a:pt x="67" y="114"/>
                    </a:moveTo>
                    <a:cubicBezTo>
                      <a:pt x="67" y="114"/>
                      <a:pt x="68" y="109"/>
                      <a:pt x="69" y="109"/>
                    </a:cubicBezTo>
                    <a:cubicBezTo>
                      <a:pt x="70" y="108"/>
                      <a:pt x="72" y="104"/>
                      <a:pt x="72" y="103"/>
                    </a:cubicBezTo>
                    <a:cubicBezTo>
                      <a:pt x="72" y="101"/>
                      <a:pt x="72" y="100"/>
                      <a:pt x="73" y="99"/>
                    </a:cubicBezTo>
                    <a:cubicBezTo>
                      <a:pt x="73" y="98"/>
                      <a:pt x="73" y="95"/>
                      <a:pt x="73" y="95"/>
                    </a:cubicBezTo>
                    <a:cubicBezTo>
                      <a:pt x="73" y="95"/>
                      <a:pt x="69" y="93"/>
                      <a:pt x="69" y="92"/>
                    </a:cubicBezTo>
                    <a:cubicBezTo>
                      <a:pt x="68" y="91"/>
                      <a:pt x="66" y="91"/>
                      <a:pt x="66" y="89"/>
                    </a:cubicBezTo>
                    <a:cubicBezTo>
                      <a:pt x="66" y="87"/>
                      <a:pt x="68" y="85"/>
                      <a:pt x="68" y="84"/>
                    </a:cubicBezTo>
                    <a:cubicBezTo>
                      <a:pt x="68" y="84"/>
                      <a:pt x="66" y="83"/>
                      <a:pt x="65" y="81"/>
                    </a:cubicBezTo>
                    <a:cubicBezTo>
                      <a:pt x="64" y="80"/>
                      <a:pt x="63" y="79"/>
                      <a:pt x="65" y="77"/>
                    </a:cubicBezTo>
                    <a:cubicBezTo>
                      <a:pt x="67" y="76"/>
                      <a:pt x="68" y="68"/>
                      <a:pt x="67" y="69"/>
                    </a:cubicBezTo>
                    <a:cubicBezTo>
                      <a:pt x="66" y="69"/>
                      <a:pt x="66" y="68"/>
                      <a:pt x="64" y="67"/>
                    </a:cubicBezTo>
                    <a:cubicBezTo>
                      <a:pt x="63" y="67"/>
                      <a:pt x="63" y="63"/>
                      <a:pt x="61" y="63"/>
                    </a:cubicBezTo>
                    <a:cubicBezTo>
                      <a:pt x="59" y="63"/>
                      <a:pt x="57" y="62"/>
                      <a:pt x="55" y="63"/>
                    </a:cubicBezTo>
                    <a:cubicBezTo>
                      <a:pt x="54" y="64"/>
                      <a:pt x="50" y="63"/>
                      <a:pt x="50" y="61"/>
                    </a:cubicBezTo>
                    <a:cubicBezTo>
                      <a:pt x="49" y="58"/>
                      <a:pt x="50" y="56"/>
                      <a:pt x="52" y="55"/>
                    </a:cubicBezTo>
                    <a:cubicBezTo>
                      <a:pt x="53" y="55"/>
                      <a:pt x="55" y="52"/>
                      <a:pt x="54" y="51"/>
                    </a:cubicBezTo>
                    <a:cubicBezTo>
                      <a:pt x="54" y="49"/>
                      <a:pt x="54" y="48"/>
                      <a:pt x="51" y="47"/>
                    </a:cubicBezTo>
                    <a:cubicBezTo>
                      <a:pt x="49" y="46"/>
                      <a:pt x="47" y="45"/>
                      <a:pt x="47" y="47"/>
                    </a:cubicBezTo>
                    <a:cubicBezTo>
                      <a:pt x="46" y="49"/>
                      <a:pt x="40" y="53"/>
                      <a:pt x="39" y="51"/>
                    </a:cubicBezTo>
                    <a:cubicBezTo>
                      <a:pt x="37" y="49"/>
                      <a:pt x="32" y="47"/>
                      <a:pt x="31" y="47"/>
                    </a:cubicBezTo>
                    <a:cubicBezTo>
                      <a:pt x="29" y="46"/>
                      <a:pt x="24" y="45"/>
                      <a:pt x="23" y="44"/>
                    </a:cubicBezTo>
                    <a:cubicBezTo>
                      <a:pt x="22" y="44"/>
                      <a:pt x="20" y="45"/>
                      <a:pt x="20" y="42"/>
                    </a:cubicBezTo>
                    <a:cubicBezTo>
                      <a:pt x="19" y="39"/>
                      <a:pt x="19" y="36"/>
                      <a:pt x="20" y="35"/>
                    </a:cubicBezTo>
                    <a:cubicBezTo>
                      <a:pt x="22" y="34"/>
                      <a:pt x="23" y="34"/>
                      <a:pt x="23" y="33"/>
                    </a:cubicBezTo>
                    <a:cubicBezTo>
                      <a:pt x="23" y="32"/>
                      <a:pt x="19" y="31"/>
                      <a:pt x="18" y="31"/>
                    </a:cubicBezTo>
                    <a:cubicBezTo>
                      <a:pt x="16" y="30"/>
                      <a:pt x="16" y="29"/>
                      <a:pt x="14" y="28"/>
                    </a:cubicBezTo>
                    <a:cubicBezTo>
                      <a:pt x="12" y="27"/>
                      <a:pt x="13" y="25"/>
                      <a:pt x="10" y="26"/>
                    </a:cubicBezTo>
                    <a:cubicBezTo>
                      <a:pt x="7" y="27"/>
                      <a:pt x="4" y="24"/>
                      <a:pt x="6" y="22"/>
                    </a:cubicBezTo>
                    <a:cubicBezTo>
                      <a:pt x="7" y="19"/>
                      <a:pt x="9" y="17"/>
                      <a:pt x="6" y="17"/>
                    </a:cubicBezTo>
                    <a:cubicBezTo>
                      <a:pt x="3" y="16"/>
                      <a:pt x="2" y="14"/>
                      <a:pt x="2" y="13"/>
                    </a:cubicBezTo>
                    <a:cubicBezTo>
                      <a:pt x="2" y="12"/>
                      <a:pt x="0" y="10"/>
                      <a:pt x="0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11" y="6"/>
                      <a:pt x="12" y="5"/>
                    </a:cubicBezTo>
                    <a:cubicBezTo>
                      <a:pt x="13" y="4"/>
                      <a:pt x="14" y="5"/>
                      <a:pt x="15" y="5"/>
                    </a:cubicBezTo>
                    <a:cubicBezTo>
                      <a:pt x="17" y="6"/>
                      <a:pt x="21" y="4"/>
                      <a:pt x="22" y="2"/>
                    </a:cubicBezTo>
                    <a:cubicBezTo>
                      <a:pt x="24" y="0"/>
                      <a:pt x="31" y="0"/>
                      <a:pt x="31" y="0"/>
                    </a:cubicBezTo>
                    <a:cubicBezTo>
                      <a:pt x="33" y="0"/>
                      <a:pt x="35" y="5"/>
                      <a:pt x="36" y="7"/>
                    </a:cubicBezTo>
                    <a:cubicBezTo>
                      <a:pt x="37" y="10"/>
                      <a:pt x="36" y="13"/>
                      <a:pt x="35" y="16"/>
                    </a:cubicBezTo>
                    <a:cubicBezTo>
                      <a:pt x="35" y="18"/>
                      <a:pt x="35" y="21"/>
                      <a:pt x="36" y="22"/>
                    </a:cubicBezTo>
                    <a:cubicBezTo>
                      <a:pt x="37" y="24"/>
                      <a:pt x="42" y="29"/>
                      <a:pt x="44" y="30"/>
                    </a:cubicBezTo>
                    <a:cubicBezTo>
                      <a:pt x="47" y="32"/>
                      <a:pt x="49" y="35"/>
                      <a:pt x="53" y="37"/>
                    </a:cubicBezTo>
                    <a:cubicBezTo>
                      <a:pt x="57" y="40"/>
                      <a:pt x="59" y="37"/>
                      <a:pt x="62" y="36"/>
                    </a:cubicBezTo>
                    <a:cubicBezTo>
                      <a:pt x="65" y="35"/>
                      <a:pt x="70" y="37"/>
                      <a:pt x="75" y="39"/>
                    </a:cubicBezTo>
                    <a:cubicBezTo>
                      <a:pt x="80" y="40"/>
                      <a:pt x="79" y="46"/>
                      <a:pt x="79" y="46"/>
                    </a:cubicBezTo>
                    <a:cubicBezTo>
                      <a:pt x="79" y="46"/>
                      <a:pt x="80" y="55"/>
                      <a:pt x="80" y="56"/>
                    </a:cubicBezTo>
                    <a:cubicBezTo>
                      <a:pt x="81" y="57"/>
                      <a:pt x="85" y="63"/>
                      <a:pt x="85" y="63"/>
                    </a:cubicBezTo>
                    <a:cubicBezTo>
                      <a:pt x="85" y="63"/>
                      <a:pt x="89" y="63"/>
                      <a:pt x="91" y="62"/>
                    </a:cubicBezTo>
                    <a:cubicBezTo>
                      <a:pt x="93" y="61"/>
                      <a:pt x="95" y="63"/>
                      <a:pt x="96" y="63"/>
                    </a:cubicBezTo>
                    <a:cubicBezTo>
                      <a:pt x="97" y="63"/>
                      <a:pt x="101" y="66"/>
                      <a:pt x="103" y="65"/>
                    </a:cubicBezTo>
                    <a:cubicBezTo>
                      <a:pt x="106" y="65"/>
                      <a:pt x="106" y="68"/>
                      <a:pt x="107" y="71"/>
                    </a:cubicBezTo>
                    <a:cubicBezTo>
                      <a:pt x="108" y="73"/>
                      <a:pt x="108" y="74"/>
                      <a:pt x="109" y="77"/>
                    </a:cubicBezTo>
                    <a:cubicBezTo>
                      <a:pt x="109" y="79"/>
                      <a:pt x="110" y="80"/>
                      <a:pt x="114" y="83"/>
                    </a:cubicBezTo>
                    <a:cubicBezTo>
                      <a:pt x="118" y="85"/>
                      <a:pt x="119" y="81"/>
                      <a:pt x="121" y="80"/>
                    </a:cubicBezTo>
                    <a:cubicBezTo>
                      <a:pt x="123" y="79"/>
                      <a:pt x="127" y="79"/>
                      <a:pt x="127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3"/>
                      <a:pt x="139" y="82"/>
                      <a:pt x="141" y="83"/>
                    </a:cubicBezTo>
                    <a:cubicBezTo>
                      <a:pt x="144" y="84"/>
                      <a:pt x="144" y="87"/>
                      <a:pt x="144" y="87"/>
                    </a:cubicBezTo>
                    <a:cubicBezTo>
                      <a:pt x="144" y="87"/>
                      <a:pt x="143" y="91"/>
                      <a:pt x="141" y="96"/>
                    </a:cubicBezTo>
                    <a:cubicBezTo>
                      <a:pt x="139" y="100"/>
                      <a:pt x="144" y="100"/>
                      <a:pt x="145" y="104"/>
                    </a:cubicBezTo>
                    <a:cubicBezTo>
                      <a:pt x="146" y="107"/>
                      <a:pt x="147" y="109"/>
                      <a:pt x="147" y="109"/>
                    </a:cubicBezTo>
                    <a:cubicBezTo>
                      <a:pt x="148" y="111"/>
                      <a:pt x="148" y="111"/>
                      <a:pt x="148" y="111"/>
                    </a:cubicBezTo>
                    <a:cubicBezTo>
                      <a:pt x="148" y="111"/>
                      <a:pt x="150" y="114"/>
                      <a:pt x="148" y="114"/>
                    </a:cubicBezTo>
                    <a:cubicBezTo>
                      <a:pt x="147" y="114"/>
                      <a:pt x="145" y="112"/>
                      <a:pt x="144" y="115"/>
                    </a:cubicBezTo>
                    <a:cubicBezTo>
                      <a:pt x="144" y="117"/>
                      <a:pt x="142" y="118"/>
                      <a:pt x="141" y="118"/>
                    </a:cubicBezTo>
                    <a:cubicBezTo>
                      <a:pt x="140" y="118"/>
                      <a:pt x="139" y="115"/>
                      <a:pt x="138" y="117"/>
                    </a:cubicBezTo>
                    <a:cubicBezTo>
                      <a:pt x="137" y="118"/>
                      <a:pt x="131" y="113"/>
                      <a:pt x="131" y="113"/>
                    </a:cubicBezTo>
                    <a:cubicBezTo>
                      <a:pt x="130" y="113"/>
                      <a:pt x="128" y="112"/>
                      <a:pt x="126" y="115"/>
                    </a:cubicBezTo>
                    <a:cubicBezTo>
                      <a:pt x="124" y="117"/>
                      <a:pt x="121" y="116"/>
                      <a:pt x="121" y="115"/>
                    </a:cubicBezTo>
                    <a:cubicBezTo>
                      <a:pt x="120" y="114"/>
                      <a:pt x="114" y="109"/>
                      <a:pt x="112" y="109"/>
                    </a:cubicBezTo>
                    <a:cubicBezTo>
                      <a:pt x="111" y="110"/>
                      <a:pt x="109" y="110"/>
                      <a:pt x="108" y="112"/>
                    </a:cubicBezTo>
                    <a:cubicBezTo>
                      <a:pt x="108" y="115"/>
                      <a:pt x="105" y="115"/>
                      <a:pt x="103" y="115"/>
                    </a:cubicBezTo>
                    <a:cubicBezTo>
                      <a:pt x="101" y="115"/>
                      <a:pt x="99" y="116"/>
                      <a:pt x="98" y="116"/>
                    </a:cubicBezTo>
                    <a:cubicBezTo>
                      <a:pt x="96" y="116"/>
                      <a:pt x="95" y="116"/>
                      <a:pt x="94" y="117"/>
                    </a:cubicBezTo>
                    <a:cubicBezTo>
                      <a:pt x="92" y="118"/>
                      <a:pt x="90" y="117"/>
                      <a:pt x="90" y="118"/>
                    </a:cubicBezTo>
                    <a:cubicBezTo>
                      <a:pt x="89" y="118"/>
                      <a:pt x="88" y="120"/>
                      <a:pt x="87" y="119"/>
                    </a:cubicBezTo>
                    <a:cubicBezTo>
                      <a:pt x="86" y="119"/>
                      <a:pt x="84" y="115"/>
                      <a:pt x="83" y="117"/>
                    </a:cubicBezTo>
                    <a:cubicBezTo>
                      <a:pt x="82" y="118"/>
                      <a:pt x="80" y="119"/>
                      <a:pt x="79" y="119"/>
                    </a:cubicBezTo>
                    <a:cubicBezTo>
                      <a:pt x="78" y="119"/>
                      <a:pt x="76" y="119"/>
                      <a:pt x="76" y="119"/>
                    </a:cubicBezTo>
                    <a:cubicBezTo>
                      <a:pt x="76" y="119"/>
                      <a:pt x="75" y="114"/>
                      <a:pt x="73" y="114"/>
                    </a:cubicBezTo>
                    <a:cubicBezTo>
                      <a:pt x="71" y="114"/>
                      <a:pt x="68" y="115"/>
                      <a:pt x="67" y="114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21">
                <a:extLst>
                  <a:ext uri="{FF2B5EF4-FFF2-40B4-BE49-F238E27FC236}">
                    <a16:creationId xmlns:a16="http://schemas.microsoft.com/office/drawing/2014/main" id="{75D650AA-C16A-4444-8F56-A1D931D5C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916" y="1382938"/>
                <a:ext cx="611609" cy="428139"/>
              </a:xfrm>
              <a:custGeom>
                <a:avLst/>
                <a:gdLst>
                  <a:gd name="T0" fmla="*/ 334 w 126"/>
                  <a:gd name="T1" fmla="*/ 104 h 85"/>
                  <a:gd name="T2" fmla="*/ 334 w 126"/>
                  <a:gd name="T3" fmla="*/ 104 h 85"/>
                  <a:gd name="T4" fmla="*/ 326 w 126"/>
                  <a:gd name="T5" fmla="*/ 91 h 85"/>
                  <a:gd name="T6" fmla="*/ 310 w 126"/>
                  <a:gd name="T7" fmla="*/ 91 h 85"/>
                  <a:gd name="T8" fmla="*/ 300 w 126"/>
                  <a:gd name="T9" fmla="*/ 91 h 85"/>
                  <a:gd name="T10" fmla="*/ 254 w 126"/>
                  <a:gd name="T11" fmla="*/ 93 h 85"/>
                  <a:gd name="T12" fmla="*/ 254 w 126"/>
                  <a:gd name="T13" fmla="*/ 75 h 85"/>
                  <a:gd name="T14" fmla="*/ 243 w 126"/>
                  <a:gd name="T15" fmla="*/ 67 h 85"/>
                  <a:gd name="T16" fmla="*/ 241 w 126"/>
                  <a:gd name="T17" fmla="*/ 69 h 85"/>
                  <a:gd name="T18" fmla="*/ 217 w 126"/>
                  <a:gd name="T19" fmla="*/ 69 h 85"/>
                  <a:gd name="T20" fmla="*/ 203 w 126"/>
                  <a:gd name="T21" fmla="*/ 69 h 85"/>
                  <a:gd name="T22" fmla="*/ 193 w 126"/>
                  <a:gd name="T23" fmla="*/ 75 h 85"/>
                  <a:gd name="T24" fmla="*/ 193 w 126"/>
                  <a:gd name="T25" fmla="*/ 61 h 85"/>
                  <a:gd name="T26" fmla="*/ 203 w 126"/>
                  <a:gd name="T27" fmla="*/ 53 h 85"/>
                  <a:gd name="T28" fmla="*/ 209 w 126"/>
                  <a:gd name="T29" fmla="*/ 43 h 85"/>
                  <a:gd name="T30" fmla="*/ 201 w 126"/>
                  <a:gd name="T31" fmla="*/ 37 h 85"/>
                  <a:gd name="T32" fmla="*/ 185 w 126"/>
                  <a:gd name="T33" fmla="*/ 37 h 85"/>
                  <a:gd name="T34" fmla="*/ 174 w 126"/>
                  <a:gd name="T35" fmla="*/ 37 h 85"/>
                  <a:gd name="T36" fmla="*/ 150 w 126"/>
                  <a:gd name="T37" fmla="*/ 43 h 85"/>
                  <a:gd name="T38" fmla="*/ 139 w 126"/>
                  <a:gd name="T39" fmla="*/ 40 h 85"/>
                  <a:gd name="T40" fmla="*/ 128 w 126"/>
                  <a:gd name="T41" fmla="*/ 45 h 85"/>
                  <a:gd name="T42" fmla="*/ 120 w 126"/>
                  <a:gd name="T43" fmla="*/ 32 h 85"/>
                  <a:gd name="T44" fmla="*/ 94 w 126"/>
                  <a:gd name="T45" fmla="*/ 5 h 85"/>
                  <a:gd name="T46" fmla="*/ 78 w 126"/>
                  <a:gd name="T47" fmla="*/ 3 h 85"/>
                  <a:gd name="T48" fmla="*/ 67 w 126"/>
                  <a:gd name="T49" fmla="*/ 8 h 85"/>
                  <a:gd name="T50" fmla="*/ 45 w 126"/>
                  <a:gd name="T51" fmla="*/ 13 h 85"/>
                  <a:gd name="T52" fmla="*/ 35 w 126"/>
                  <a:gd name="T53" fmla="*/ 0 h 85"/>
                  <a:gd name="T54" fmla="*/ 35 w 126"/>
                  <a:gd name="T55" fmla="*/ 0 h 85"/>
                  <a:gd name="T56" fmla="*/ 32 w 126"/>
                  <a:gd name="T57" fmla="*/ 5 h 85"/>
                  <a:gd name="T58" fmla="*/ 32 w 126"/>
                  <a:gd name="T59" fmla="*/ 13 h 85"/>
                  <a:gd name="T60" fmla="*/ 37 w 126"/>
                  <a:gd name="T61" fmla="*/ 29 h 85"/>
                  <a:gd name="T62" fmla="*/ 53 w 126"/>
                  <a:gd name="T63" fmla="*/ 40 h 85"/>
                  <a:gd name="T64" fmla="*/ 67 w 126"/>
                  <a:gd name="T65" fmla="*/ 51 h 85"/>
                  <a:gd name="T66" fmla="*/ 51 w 126"/>
                  <a:gd name="T67" fmla="*/ 53 h 85"/>
                  <a:gd name="T68" fmla="*/ 35 w 126"/>
                  <a:gd name="T69" fmla="*/ 51 h 85"/>
                  <a:gd name="T70" fmla="*/ 29 w 126"/>
                  <a:gd name="T71" fmla="*/ 43 h 85"/>
                  <a:gd name="T72" fmla="*/ 21 w 126"/>
                  <a:gd name="T73" fmla="*/ 56 h 85"/>
                  <a:gd name="T74" fmla="*/ 11 w 126"/>
                  <a:gd name="T75" fmla="*/ 59 h 85"/>
                  <a:gd name="T76" fmla="*/ 0 w 126"/>
                  <a:gd name="T77" fmla="*/ 72 h 85"/>
                  <a:gd name="T78" fmla="*/ 70 w 126"/>
                  <a:gd name="T79" fmla="*/ 147 h 85"/>
                  <a:gd name="T80" fmla="*/ 70 w 126"/>
                  <a:gd name="T81" fmla="*/ 176 h 85"/>
                  <a:gd name="T82" fmla="*/ 80 w 126"/>
                  <a:gd name="T83" fmla="*/ 176 h 85"/>
                  <a:gd name="T84" fmla="*/ 94 w 126"/>
                  <a:gd name="T85" fmla="*/ 190 h 85"/>
                  <a:gd name="T86" fmla="*/ 104 w 126"/>
                  <a:gd name="T87" fmla="*/ 184 h 85"/>
                  <a:gd name="T88" fmla="*/ 123 w 126"/>
                  <a:gd name="T89" fmla="*/ 198 h 85"/>
                  <a:gd name="T90" fmla="*/ 171 w 126"/>
                  <a:gd name="T91" fmla="*/ 195 h 85"/>
                  <a:gd name="T92" fmla="*/ 206 w 126"/>
                  <a:gd name="T93" fmla="*/ 214 h 85"/>
                  <a:gd name="T94" fmla="*/ 227 w 126"/>
                  <a:gd name="T95" fmla="*/ 222 h 85"/>
                  <a:gd name="T96" fmla="*/ 243 w 126"/>
                  <a:gd name="T97" fmla="*/ 224 h 85"/>
                  <a:gd name="T98" fmla="*/ 267 w 126"/>
                  <a:gd name="T99" fmla="*/ 200 h 85"/>
                  <a:gd name="T100" fmla="*/ 278 w 126"/>
                  <a:gd name="T101" fmla="*/ 179 h 85"/>
                  <a:gd name="T102" fmla="*/ 300 w 126"/>
                  <a:gd name="T103" fmla="*/ 187 h 85"/>
                  <a:gd name="T104" fmla="*/ 316 w 126"/>
                  <a:gd name="T105" fmla="*/ 187 h 85"/>
                  <a:gd name="T106" fmla="*/ 316 w 126"/>
                  <a:gd name="T107" fmla="*/ 142 h 85"/>
                  <a:gd name="T108" fmla="*/ 334 w 126"/>
                  <a:gd name="T109" fmla="*/ 104 h 8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26" h="85">
                    <a:moveTo>
                      <a:pt x="125" y="39"/>
                    </a:moveTo>
                    <a:cubicBezTo>
                      <a:pt x="125" y="38"/>
                      <a:pt x="125" y="39"/>
                      <a:pt x="125" y="39"/>
                    </a:cubicBezTo>
                    <a:cubicBezTo>
                      <a:pt x="125" y="39"/>
                      <a:pt x="124" y="34"/>
                      <a:pt x="122" y="34"/>
                    </a:cubicBezTo>
                    <a:cubicBezTo>
                      <a:pt x="120" y="34"/>
                      <a:pt x="117" y="35"/>
                      <a:pt x="116" y="34"/>
                    </a:cubicBezTo>
                    <a:cubicBezTo>
                      <a:pt x="116" y="33"/>
                      <a:pt x="114" y="34"/>
                      <a:pt x="112" y="34"/>
                    </a:cubicBezTo>
                    <a:cubicBezTo>
                      <a:pt x="109" y="34"/>
                      <a:pt x="96" y="38"/>
                      <a:pt x="95" y="35"/>
                    </a:cubicBezTo>
                    <a:cubicBezTo>
                      <a:pt x="95" y="31"/>
                      <a:pt x="96" y="29"/>
                      <a:pt x="95" y="28"/>
                    </a:cubicBezTo>
                    <a:cubicBezTo>
                      <a:pt x="94" y="27"/>
                      <a:pt x="92" y="24"/>
                      <a:pt x="91" y="25"/>
                    </a:cubicBezTo>
                    <a:cubicBezTo>
                      <a:pt x="91" y="26"/>
                      <a:pt x="93" y="25"/>
                      <a:pt x="90" y="26"/>
                    </a:cubicBezTo>
                    <a:cubicBezTo>
                      <a:pt x="86" y="27"/>
                      <a:pt x="83" y="26"/>
                      <a:pt x="81" y="26"/>
                    </a:cubicBezTo>
                    <a:cubicBezTo>
                      <a:pt x="79" y="26"/>
                      <a:pt x="78" y="24"/>
                      <a:pt x="76" y="26"/>
                    </a:cubicBezTo>
                    <a:cubicBezTo>
                      <a:pt x="74" y="28"/>
                      <a:pt x="72" y="30"/>
                      <a:pt x="72" y="28"/>
                    </a:cubicBezTo>
                    <a:cubicBezTo>
                      <a:pt x="71" y="27"/>
                      <a:pt x="71" y="24"/>
                      <a:pt x="72" y="23"/>
                    </a:cubicBezTo>
                    <a:cubicBezTo>
                      <a:pt x="74" y="22"/>
                      <a:pt x="74" y="21"/>
                      <a:pt x="76" y="20"/>
                    </a:cubicBezTo>
                    <a:cubicBezTo>
                      <a:pt x="78" y="20"/>
                      <a:pt x="80" y="17"/>
                      <a:pt x="78" y="16"/>
                    </a:cubicBezTo>
                    <a:cubicBezTo>
                      <a:pt x="76" y="15"/>
                      <a:pt x="77" y="13"/>
                      <a:pt x="75" y="14"/>
                    </a:cubicBezTo>
                    <a:cubicBezTo>
                      <a:pt x="73" y="14"/>
                      <a:pt x="71" y="13"/>
                      <a:pt x="69" y="14"/>
                    </a:cubicBezTo>
                    <a:cubicBezTo>
                      <a:pt x="67" y="14"/>
                      <a:pt x="68" y="12"/>
                      <a:pt x="65" y="14"/>
                    </a:cubicBezTo>
                    <a:cubicBezTo>
                      <a:pt x="62" y="16"/>
                      <a:pt x="58" y="16"/>
                      <a:pt x="56" y="16"/>
                    </a:cubicBezTo>
                    <a:cubicBezTo>
                      <a:pt x="54" y="15"/>
                      <a:pt x="53" y="12"/>
                      <a:pt x="52" y="15"/>
                    </a:cubicBezTo>
                    <a:cubicBezTo>
                      <a:pt x="51" y="18"/>
                      <a:pt x="50" y="19"/>
                      <a:pt x="48" y="17"/>
                    </a:cubicBezTo>
                    <a:cubicBezTo>
                      <a:pt x="46" y="15"/>
                      <a:pt x="46" y="13"/>
                      <a:pt x="45" y="12"/>
                    </a:cubicBezTo>
                    <a:cubicBezTo>
                      <a:pt x="43" y="11"/>
                      <a:pt x="37" y="3"/>
                      <a:pt x="35" y="2"/>
                    </a:cubicBezTo>
                    <a:cubicBezTo>
                      <a:pt x="33" y="1"/>
                      <a:pt x="31" y="2"/>
                      <a:pt x="29" y="1"/>
                    </a:cubicBezTo>
                    <a:cubicBezTo>
                      <a:pt x="27" y="1"/>
                      <a:pt x="26" y="1"/>
                      <a:pt x="25" y="3"/>
                    </a:cubicBezTo>
                    <a:cubicBezTo>
                      <a:pt x="24" y="5"/>
                      <a:pt x="18" y="6"/>
                      <a:pt x="17" y="5"/>
                    </a:cubicBezTo>
                    <a:cubicBezTo>
                      <a:pt x="17" y="4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1"/>
                      <a:pt x="12" y="1"/>
                      <a:pt x="12" y="2"/>
                    </a:cubicBezTo>
                    <a:cubicBezTo>
                      <a:pt x="12" y="3"/>
                      <a:pt x="12" y="3"/>
                      <a:pt x="12" y="5"/>
                    </a:cubicBezTo>
                    <a:cubicBezTo>
                      <a:pt x="13" y="6"/>
                      <a:pt x="12" y="10"/>
                      <a:pt x="14" y="11"/>
                    </a:cubicBezTo>
                    <a:cubicBezTo>
                      <a:pt x="17" y="12"/>
                      <a:pt x="19" y="13"/>
                      <a:pt x="20" y="15"/>
                    </a:cubicBezTo>
                    <a:cubicBezTo>
                      <a:pt x="20" y="17"/>
                      <a:pt x="22" y="19"/>
                      <a:pt x="25" y="19"/>
                    </a:cubicBezTo>
                    <a:cubicBezTo>
                      <a:pt x="25" y="19"/>
                      <a:pt x="23" y="21"/>
                      <a:pt x="19" y="20"/>
                    </a:cubicBezTo>
                    <a:cubicBezTo>
                      <a:pt x="15" y="18"/>
                      <a:pt x="14" y="20"/>
                      <a:pt x="13" y="19"/>
                    </a:cubicBezTo>
                    <a:cubicBezTo>
                      <a:pt x="13" y="17"/>
                      <a:pt x="12" y="15"/>
                      <a:pt x="11" y="16"/>
                    </a:cubicBezTo>
                    <a:cubicBezTo>
                      <a:pt x="10" y="17"/>
                      <a:pt x="9" y="19"/>
                      <a:pt x="8" y="21"/>
                    </a:cubicBezTo>
                    <a:cubicBezTo>
                      <a:pt x="6" y="22"/>
                      <a:pt x="4" y="19"/>
                      <a:pt x="4" y="22"/>
                    </a:cubicBezTo>
                    <a:cubicBezTo>
                      <a:pt x="3" y="25"/>
                      <a:pt x="1" y="26"/>
                      <a:pt x="0" y="27"/>
                    </a:cubicBezTo>
                    <a:cubicBezTo>
                      <a:pt x="0" y="27"/>
                      <a:pt x="26" y="52"/>
                      <a:pt x="26" y="55"/>
                    </a:cubicBezTo>
                    <a:cubicBezTo>
                      <a:pt x="27" y="58"/>
                      <a:pt x="27" y="65"/>
                      <a:pt x="26" y="66"/>
                    </a:cubicBezTo>
                    <a:cubicBezTo>
                      <a:pt x="26" y="66"/>
                      <a:pt x="28" y="65"/>
                      <a:pt x="30" y="66"/>
                    </a:cubicBezTo>
                    <a:cubicBezTo>
                      <a:pt x="31" y="68"/>
                      <a:pt x="33" y="72"/>
                      <a:pt x="35" y="71"/>
                    </a:cubicBezTo>
                    <a:cubicBezTo>
                      <a:pt x="36" y="70"/>
                      <a:pt x="37" y="66"/>
                      <a:pt x="39" y="69"/>
                    </a:cubicBezTo>
                    <a:cubicBezTo>
                      <a:pt x="42" y="71"/>
                      <a:pt x="43" y="75"/>
                      <a:pt x="46" y="74"/>
                    </a:cubicBezTo>
                    <a:cubicBezTo>
                      <a:pt x="48" y="73"/>
                      <a:pt x="64" y="73"/>
                      <a:pt x="64" y="73"/>
                    </a:cubicBezTo>
                    <a:cubicBezTo>
                      <a:pt x="64" y="73"/>
                      <a:pt x="73" y="81"/>
                      <a:pt x="77" y="80"/>
                    </a:cubicBezTo>
                    <a:cubicBezTo>
                      <a:pt x="80" y="80"/>
                      <a:pt x="84" y="82"/>
                      <a:pt x="85" y="83"/>
                    </a:cubicBezTo>
                    <a:cubicBezTo>
                      <a:pt x="87" y="84"/>
                      <a:pt x="87" y="85"/>
                      <a:pt x="91" y="84"/>
                    </a:cubicBezTo>
                    <a:cubicBezTo>
                      <a:pt x="94" y="82"/>
                      <a:pt x="99" y="78"/>
                      <a:pt x="100" y="75"/>
                    </a:cubicBezTo>
                    <a:cubicBezTo>
                      <a:pt x="101" y="72"/>
                      <a:pt x="102" y="68"/>
                      <a:pt x="104" y="67"/>
                    </a:cubicBezTo>
                    <a:cubicBezTo>
                      <a:pt x="107" y="66"/>
                      <a:pt x="108" y="70"/>
                      <a:pt x="112" y="70"/>
                    </a:cubicBezTo>
                    <a:cubicBezTo>
                      <a:pt x="115" y="70"/>
                      <a:pt x="118" y="70"/>
                      <a:pt x="118" y="70"/>
                    </a:cubicBezTo>
                    <a:cubicBezTo>
                      <a:pt x="118" y="53"/>
                      <a:pt x="118" y="53"/>
                      <a:pt x="118" y="53"/>
                    </a:cubicBezTo>
                    <a:cubicBezTo>
                      <a:pt x="118" y="53"/>
                      <a:pt x="126" y="45"/>
                      <a:pt x="125" y="3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23">
                <a:extLst>
                  <a:ext uri="{FF2B5EF4-FFF2-40B4-BE49-F238E27FC236}">
                    <a16:creationId xmlns:a16="http://schemas.microsoft.com/office/drawing/2014/main" id="{D6A73F2F-4E6C-4207-B2FA-768900053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880" y="1978937"/>
                <a:ext cx="417418" cy="522442"/>
              </a:xfrm>
              <a:custGeom>
                <a:avLst/>
                <a:gdLst>
                  <a:gd name="T0" fmla="*/ 222 w 86"/>
                  <a:gd name="T1" fmla="*/ 51 h 104"/>
                  <a:gd name="T2" fmla="*/ 211 w 86"/>
                  <a:gd name="T3" fmla="*/ 45 h 104"/>
                  <a:gd name="T4" fmla="*/ 193 w 86"/>
                  <a:gd name="T5" fmla="*/ 32 h 104"/>
                  <a:gd name="T6" fmla="*/ 171 w 86"/>
                  <a:gd name="T7" fmla="*/ 24 h 104"/>
                  <a:gd name="T8" fmla="*/ 147 w 86"/>
                  <a:gd name="T9" fmla="*/ 24 h 104"/>
                  <a:gd name="T10" fmla="*/ 128 w 86"/>
                  <a:gd name="T11" fmla="*/ 21 h 104"/>
                  <a:gd name="T12" fmla="*/ 118 w 86"/>
                  <a:gd name="T13" fmla="*/ 16 h 104"/>
                  <a:gd name="T14" fmla="*/ 96 w 86"/>
                  <a:gd name="T15" fmla="*/ 21 h 104"/>
                  <a:gd name="T16" fmla="*/ 56 w 86"/>
                  <a:gd name="T17" fmla="*/ 0 h 104"/>
                  <a:gd name="T18" fmla="*/ 45 w 86"/>
                  <a:gd name="T19" fmla="*/ 0 h 104"/>
                  <a:gd name="T20" fmla="*/ 40 w 86"/>
                  <a:gd name="T21" fmla="*/ 24 h 104"/>
                  <a:gd name="T22" fmla="*/ 21 w 86"/>
                  <a:gd name="T23" fmla="*/ 37 h 104"/>
                  <a:gd name="T24" fmla="*/ 11 w 86"/>
                  <a:gd name="T25" fmla="*/ 59 h 104"/>
                  <a:gd name="T26" fmla="*/ 0 w 86"/>
                  <a:gd name="T27" fmla="*/ 91 h 104"/>
                  <a:gd name="T28" fmla="*/ 8 w 86"/>
                  <a:gd name="T29" fmla="*/ 107 h 104"/>
                  <a:gd name="T30" fmla="*/ 16 w 86"/>
                  <a:gd name="T31" fmla="*/ 123 h 104"/>
                  <a:gd name="T32" fmla="*/ 19 w 86"/>
                  <a:gd name="T33" fmla="*/ 139 h 104"/>
                  <a:gd name="T34" fmla="*/ 16 w 86"/>
                  <a:gd name="T35" fmla="*/ 157 h 104"/>
                  <a:gd name="T36" fmla="*/ 24 w 86"/>
                  <a:gd name="T37" fmla="*/ 176 h 104"/>
                  <a:gd name="T38" fmla="*/ 27 w 86"/>
                  <a:gd name="T39" fmla="*/ 186 h 104"/>
                  <a:gd name="T40" fmla="*/ 40 w 86"/>
                  <a:gd name="T41" fmla="*/ 194 h 104"/>
                  <a:gd name="T42" fmla="*/ 51 w 86"/>
                  <a:gd name="T43" fmla="*/ 200 h 104"/>
                  <a:gd name="T44" fmla="*/ 59 w 86"/>
                  <a:gd name="T45" fmla="*/ 218 h 104"/>
                  <a:gd name="T46" fmla="*/ 56 w 86"/>
                  <a:gd name="T47" fmla="*/ 224 h 104"/>
                  <a:gd name="T48" fmla="*/ 78 w 86"/>
                  <a:gd name="T49" fmla="*/ 229 h 104"/>
                  <a:gd name="T50" fmla="*/ 83 w 86"/>
                  <a:gd name="T51" fmla="*/ 250 h 104"/>
                  <a:gd name="T52" fmla="*/ 83 w 86"/>
                  <a:gd name="T53" fmla="*/ 272 h 104"/>
                  <a:gd name="T54" fmla="*/ 104 w 86"/>
                  <a:gd name="T55" fmla="*/ 274 h 104"/>
                  <a:gd name="T56" fmla="*/ 126 w 86"/>
                  <a:gd name="T57" fmla="*/ 269 h 104"/>
                  <a:gd name="T58" fmla="*/ 152 w 86"/>
                  <a:gd name="T59" fmla="*/ 272 h 104"/>
                  <a:gd name="T60" fmla="*/ 168 w 86"/>
                  <a:gd name="T61" fmla="*/ 266 h 104"/>
                  <a:gd name="T62" fmla="*/ 182 w 86"/>
                  <a:gd name="T63" fmla="*/ 274 h 104"/>
                  <a:gd name="T64" fmla="*/ 203 w 86"/>
                  <a:gd name="T65" fmla="*/ 250 h 104"/>
                  <a:gd name="T66" fmla="*/ 206 w 86"/>
                  <a:gd name="T67" fmla="*/ 229 h 104"/>
                  <a:gd name="T68" fmla="*/ 206 w 86"/>
                  <a:gd name="T69" fmla="*/ 189 h 104"/>
                  <a:gd name="T70" fmla="*/ 225 w 86"/>
                  <a:gd name="T71" fmla="*/ 160 h 104"/>
                  <a:gd name="T72" fmla="*/ 227 w 86"/>
                  <a:gd name="T73" fmla="*/ 120 h 104"/>
                  <a:gd name="T74" fmla="*/ 227 w 86"/>
                  <a:gd name="T75" fmla="*/ 77 h 104"/>
                  <a:gd name="T76" fmla="*/ 222 w 86"/>
                  <a:gd name="T77" fmla="*/ 51 h 10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86" h="104">
                    <a:moveTo>
                      <a:pt x="83" y="19"/>
                    </a:moveTo>
                    <a:cubicBezTo>
                      <a:pt x="81" y="18"/>
                      <a:pt x="80" y="17"/>
                      <a:pt x="79" y="17"/>
                    </a:cubicBezTo>
                    <a:cubicBezTo>
                      <a:pt x="78" y="16"/>
                      <a:pt x="74" y="14"/>
                      <a:pt x="72" y="12"/>
                    </a:cubicBezTo>
                    <a:cubicBezTo>
                      <a:pt x="69" y="11"/>
                      <a:pt x="68" y="8"/>
                      <a:pt x="64" y="9"/>
                    </a:cubicBezTo>
                    <a:cubicBezTo>
                      <a:pt x="60" y="9"/>
                      <a:pt x="58" y="9"/>
                      <a:pt x="55" y="9"/>
                    </a:cubicBezTo>
                    <a:cubicBezTo>
                      <a:pt x="53" y="10"/>
                      <a:pt x="49" y="9"/>
                      <a:pt x="48" y="8"/>
                    </a:cubicBezTo>
                    <a:cubicBezTo>
                      <a:pt x="47" y="6"/>
                      <a:pt x="46" y="4"/>
                      <a:pt x="44" y="6"/>
                    </a:cubicBezTo>
                    <a:cubicBezTo>
                      <a:pt x="42" y="8"/>
                      <a:pt x="38" y="7"/>
                      <a:pt x="36" y="8"/>
                    </a:cubicBezTo>
                    <a:cubicBezTo>
                      <a:pt x="35" y="9"/>
                      <a:pt x="24" y="7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0" y="12"/>
                      <a:pt x="8" y="14"/>
                    </a:cubicBezTo>
                    <a:cubicBezTo>
                      <a:pt x="6" y="15"/>
                      <a:pt x="5" y="19"/>
                      <a:pt x="4" y="22"/>
                    </a:cubicBezTo>
                    <a:cubicBezTo>
                      <a:pt x="3" y="25"/>
                      <a:pt x="2" y="32"/>
                      <a:pt x="0" y="34"/>
                    </a:cubicBezTo>
                    <a:cubicBezTo>
                      <a:pt x="0" y="34"/>
                      <a:pt x="2" y="38"/>
                      <a:pt x="3" y="40"/>
                    </a:cubicBezTo>
                    <a:cubicBezTo>
                      <a:pt x="3" y="42"/>
                      <a:pt x="5" y="45"/>
                      <a:pt x="6" y="46"/>
                    </a:cubicBezTo>
                    <a:cubicBezTo>
                      <a:pt x="7" y="48"/>
                      <a:pt x="7" y="49"/>
                      <a:pt x="7" y="52"/>
                    </a:cubicBezTo>
                    <a:cubicBezTo>
                      <a:pt x="6" y="55"/>
                      <a:pt x="5" y="58"/>
                      <a:pt x="6" y="59"/>
                    </a:cubicBezTo>
                    <a:cubicBezTo>
                      <a:pt x="7" y="60"/>
                      <a:pt x="9" y="64"/>
                      <a:pt x="9" y="66"/>
                    </a:cubicBezTo>
                    <a:cubicBezTo>
                      <a:pt x="9" y="67"/>
                      <a:pt x="10" y="68"/>
                      <a:pt x="10" y="70"/>
                    </a:cubicBezTo>
                    <a:cubicBezTo>
                      <a:pt x="11" y="72"/>
                      <a:pt x="12" y="72"/>
                      <a:pt x="15" y="73"/>
                    </a:cubicBezTo>
                    <a:cubicBezTo>
                      <a:pt x="17" y="74"/>
                      <a:pt x="19" y="71"/>
                      <a:pt x="19" y="75"/>
                    </a:cubicBezTo>
                    <a:cubicBezTo>
                      <a:pt x="20" y="78"/>
                      <a:pt x="22" y="82"/>
                      <a:pt x="22" y="82"/>
                    </a:cubicBezTo>
                    <a:cubicBezTo>
                      <a:pt x="22" y="82"/>
                      <a:pt x="19" y="83"/>
                      <a:pt x="21" y="84"/>
                    </a:cubicBezTo>
                    <a:cubicBezTo>
                      <a:pt x="23" y="84"/>
                      <a:pt x="28" y="85"/>
                      <a:pt x="29" y="86"/>
                    </a:cubicBezTo>
                    <a:cubicBezTo>
                      <a:pt x="30" y="87"/>
                      <a:pt x="31" y="90"/>
                      <a:pt x="31" y="94"/>
                    </a:cubicBezTo>
                    <a:cubicBezTo>
                      <a:pt x="31" y="97"/>
                      <a:pt x="29" y="102"/>
                      <a:pt x="31" y="102"/>
                    </a:cubicBezTo>
                    <a:cubicBezTo>
                      <a:pt x="33" y="102"/>
                      <a:pt x="37" y="103"/>
                      <a:pt x="39" y="103"/>
                    </a:cubicBezTo>
                    <a:cubicBezTo>
                      <a:pt x="41" y="103"/>
                      <a:pt x="45" y="101"/>
                      <a:pt x="47" y="101"/>
                    </a:cubicBezTo>
                    <a:cubicBezTo>
                      <a:pt x="50" y="102"/>
                      <a:pt x="55" y="103"/>
                      <a:pt x="57" y="102"/>
                    </a:cubicBezTo>
                    <a:cubicBezTo>
                      <a:pt x="59" y="102"/>
                      <a:pt x="59" y="98"/>
                      <a:pt x="63" y="100"/>
                    </a:cubicBezTo>
                    <a:cubicBezTo>
                      <a:pt x="66" y="103"/>
                      <a:pt x="66" y="104"/>
                      <a:pt x="68" y="103"/>
                    </a:cubicBezTo>
                    <a:cubicBezTo>
                      <a:pt x="71" y="102"/>
                      <a:pt x="75" y="96"/>
                      <a:pt x="76" y="94"/>
                    </a:cubicBezTo>
                    <a:cubicBezTo>
                      <a:pt x="77" y="93"/>
                      <a:pt x="78" y="91"/>
                      <a:pt x="77" y="86"/>
                    </a:cubicBezTo>
                    <a:cubicBezTo>
                      <a:pt x="76" y="82"/>
                      <a:pt x="75" y="75"/>
                      <a:pt x="77" y="71"/>
                    </a:cubicBezTo>
                    <a:cubicBezTo>
                      <a:pt x="80" y="66"/>
                      <a:pt x="83" y="63"/>
                      <a:pt x="84" y="60"/>
                    </a:cubicBezTo>
                    <a:cubicBezTo>
                      <a:pt x="85" y="58"/>
                      <a:pt x="86" y="53"/>
                      <a:pt x="85" y="45"/>
                    </a:cubicBezTo>
                    <a:cubicBezTo>
                      <a:pt x="85" y="38"/>
                      <a:pt x="86" y="31"/>
                      <a:pt x="85" y="29"/>
                    </a:cubicBezTo>
                    <a:cubicBezTo>
                      <a:pt x="83" y="27"/>
                      <a:pt x="83" y="19"/>
                      <a:pt x="83" y="1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25">
                <a:extLst>
                  <a:ext uri="{FF2B5EF4-FFF2-40B4-BE49-F238E27FC236}">
                    <a16:creationId xmlns:a16="http://schemas.microsoft.com/office/drawing/2014/main" id="{B8C2766A-DAF4-4DAF-8A05-8C16C632B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8857" y="5036259"/>
                <a:ext cx="413789" cy="920403"/>
              </a:xfrm>
              <a:custGeom>
                <a:avLst/>
                <a:gdLst>
                  <a:gd name="T0" fmla="*/ 177 w 85"/>
                  <a:gd name="T1" fmla="*/ 16 h 183"/>
                  <a:gd name="T2" fmla="*/ 174 w 85"/>
                  <a:gd name="T3" fmla="*/ 69 h 183"/>
                  <a:gd name="T4" fmla="*/ 161 w 85"/>
                  <a:gd name="T5" fmla="*/ 93 h 183"/>
                  <a:gd name="T6" fmla="*/ 121 w 85"/>
                  <a:gd name="T7" fmla="*/ 91 h 183"/>
                  <a:gd name="T8" fmla="*/ 99 w 85"/>
                  <a:gd name="T9" fmla="*/ 109 h 183"/>
                  <a:gd name="T10" fmla="*/ 67 w 85"/>
                  <a:gd name="T11" fmla="*/ 115 h 183"/>
                  <a:gd name="T12" fmla="*/ 40 w 85"/>
                  <a:gd name="T13" fmla="*/ 144 h 183"/>
                  <a:gd name="T14" fmla="*/ 5 w 85"/>
                  <a:gd name="T15" fmla="*/ 184 h 183"/>
                  <a:gd name="T16" fmla="*/ 40 w 85"/>
                  <a:gd name="T17" fmla="*/ 208 h 183"/>
                  <a:gd name="T18" fmla="*/ 30 w 85"/>
                  <a:gd name="T19" fmla="*/ 221 h 183"/>
                  <a:gd name="T20" fmla="*/ 5 w 85"/>
                  <a:gd name="T21" fmla="*/ 240 h 183"/>
                  <a:gd name="T22" fmla="*/ 32 w 85"/>
                  <a:gd name="T23" fmla="*/ 264 h 183"/>
                  <a:gd name="T24" fmla="*/ 21 w 85"/>
                  <a:gd name="T25" fmla="*/ 307 h 183"/>
                  <a:gd name="T26" fmla="*/ 40 w 85"/>
                  <a:gd name="T27" fmla="*/ 312 h 183"/>
                  <a:gd name="T28" fmla="*/ 54 w 85"/>
                  <a:gd name="T29" fmla="*/ 333 h 183"/>
                  <a:gd name="T30" fmla="*/ 56 w 85"/>
                  <a:gd name="T31" fmla="*/ 368 h 183"/>
                  <a:gd name="T32" fmla="*/ 78 w 85"/>
                  <a:gd name="T33" fmla="*/ 376 h 183"/>
                  <a:gd name="T34" fmla="*/ 78 w 85"/>
                  <a:gd name="T35" fmla="*/ 392 h 183"/>
                  <a:gd name="T36" fmla="*/ 54 w 85"/>
                  <a:gd name="T37" fmla="*/ 413 h 183"/>
                  <a:gd name="T38" fmla="*/ 80 w 85"/>
                  <a:gd name="T39" fmla="*/ 424 h 183"/>
                  <a:gd name="T40" fmla="*/ 107 w 85"/>
                  <a:gd name="T41" fmla="*/ 432 h 183"/>
                  <a:gd name="T42" fmla="*/ 129 w 85"/>
                  <a:gd name="T43" fmla="*/ 451 h 183"/>
                  <a:gd name="T44" fmla="*/ 145 w 85"/>
                  <a:gd name="T45" fmla="*/ 483 h 183"/>
                  <a:gd name="T46" fmla="*/ 150 w 85"/>
                  <a:gd name="T47" fmla="*/ 459 h 183"/>
                  <a:gd name="T48" fmla="*/ 166 w 85"/>
                  <a:gd name="T49" fmla="*/ 443 h 183"/>
                  <a:gd name="T50" fmla="*/ 180 w 85"/>
                  <a:gd name="T51" fmla="*/ 413 h 183"/>
                  <a:gd name="T52" fmla="*/ 166 w 85"/>
                  <a:gd name="T53" fmla="*/ 400 h 183"/>
                  <a:gd name="T54" fmla="*/ 188 w 85"/>
                  <a:gd name="T55" fmla="*/ 381 h 183"/>
                  <a:gd name="T56" fmla="*/ 190 w 85"/>
                  <a:gd name="T57" fmla="*/ 347 h 183"/>
                  <a:gd name="T58" fmla="*/ 193 w 85"/>
                  <a:gd name="T59" fmla="*/ 315 h 183"/>
                  <a:gd name="T60" fmla="*/ 225 w 85"/>
                  <a:gd name="T61" fmla="*/ 221 h 183"/>
                  <a:gd name="T62" fmla="*/ 212 w 85"/>
                  <a:gd name="T63" fmla="*/ 141 h 183"/>
                  <a:gd name="T64" fmla="*/ 207 w 85"/>
                  <a:gd name="T65" fmla="*/ 123 h 183"/>
                  <a:gd name="T66" fmla="*/ 193 w 85"/>
                  <a:gd name="T67" fmla="*/ 112 h 183"/>
                  <a:gd name="T68" fmla="*/ 190 w 85"/>
                  <a:gd name="T69" fmla="*/ 69 h 183"/>
                  <a:gd name="T70" fmla="*/ 196 w 85"/>
                  <a:gd name="T71" fmla="*/ 43 h 1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85" h="183">
                    <a:moveTo>
                      <a:pt x="70" y="0"/>
                    </a:moveTo>
                    <a:cubicBezTo>
                      <a:pt x="68" y="0"/>
                      <a:pt x="68" y="4"/>
                      <a:pt x="66" y="6"/>
                    </a:cubicBezTo>
                    <a:cubicBezTo>
                      <a:pt x="65" y="8"/>
                      <a:pt x="64" y="10"/>
                      <a:pt x="64" y="14"/>
                    </a:cubicBezTo>
                    <a:cubicBezTo>
                      <a:pt x="65" y="18"/>
                      <a:pt x="65" y="24"/>
                      <a:pt x="65" y="26"/>
                    </a:cubicBezTo>
                    <a:cubicBezTo>
                      <a:pt x="66" y="29"/>
                      <a:pt x="70" y="31"/>
                      <a:pt x="66" y="33"/>
                    </a:cubicBezTo>
                    <a:cubicBezTo>
                      <a:pt x="63" y="35"/>
                      <a:pt x="61" y="36"/>
                      <a:pt x="60" y="35"/>
                    </a:cubicBezTo>
                    <a:cubicBezTo>
                      <a:pt x="58" y="33"/>
                      <a:pt x="55" y="31"/>
                      <a:pt x="53" y="32"/>
                    </a:cubicBezTo>
                    <a:cubicBezTo>
                      <a:pt x="50" y="33"/>
                      <a:pt x="47" y="32"/>
                      <a:pt x="45" y="34"/>
                    </a:cubicBezTo>
                    <a:cubicBezTo>
                      <a:pt x="44" y="36"/>
                      <a:pt x="41" y="37"/>
                      <a:pt x="41" y="38"/>
                    </a:cubicBezTo>
                    <a:cubicBezTo>
                      <a:pt x="41" y="40"/>
                      <a:pt x="41" y="42"/>
                      <a:pt x="37" y="41"/>
                    </a:cubicBezTo>
                    <a:cubicBezTo>
                      <a:pt x="34" y="40"/>
                      <a:pt x="34" y="42"/>
                      <a:pt x="31" y="42"/>
                    </a:cubicBezTo>
                    <a:cubicBezTo>
                      <a:pt x="29" y="41"/>
                      <a:pt x="25" y="40"/>
                      <a:pt x="25" y="43"/>
                    </a:cubicBezTo>
                    <a:cubicBezTo>
                      <a:pt x="24" y="47"/>
                      <a:pt x="24" y="47"/>
                      <a:pt x="21" y="48"/>
                    </a:cubicBezTo>
                    <a:cubicBezTo>
                      <a:pt x="18" y="50"/>
                      <a:pt x="18" y="50"/>
                      <a:pt x="15" y="54"/>
                    </a:cubicBezTo>
                    <a:cubicBezTo>
                      <a:pt x="11" y="59"/>
                      <a:pt x="9" y="63"/>
                      <a:pt x="7" y="64"/>
                    </a:cubicBezTo>
                    <a:cubicBezTo>
                      <a:pt x="5" y="65"/>
                      <a:pt x="0" y="66"/>
                      <a:pt x="2" y="69"/>
                    </a:cubicBezTo>
                    <a:cubicBezTo>
                      <a:pt x="4" y="72"/>
                      <a:pt x="6" y="72"/>
                      <a:pt x="8" y="73"/>
                    </a:cubicBezTo>
                    <a:cubicBezTo>
                      <a:pt x="11" y="73"/>
                      <a:pt x="13" y="78"/>
                      <a:pt x="15" y="78"/>
                    </a:cubicBezTo>
                    <a:cubicBezTo>
                      <a:pt x="17" y="78"/>
                      <a:pt x="18" y="78"/>
                      <a:pt x="16" y="81"/>
                    </a:cubicBezTo>
                    <a:cubicBezTo>
                      <a:pt x="13" y="84"/>
                      <a:pt x="13" y="82"/>
                      <a:pt x="11" y="83"/>
                    </a:cubicBezTo>
                    <a:cubicBezTo>
                      <a:pt x="8" y="83"/>
                      <a:pt x="6" y="81"/>
                      <a:pt x="4" y="83"/>
                    </a:cubicBezTo>
                    <a:cubicBezTo>
                      <a:pt x="2" y="84"/>
                      <a:pt x="2" y="86"/>
                      <a:pt x="2" y="90"/>
                    </a:cubicBezTo>
                    <a:cubicBezTo>
                      <a:pt x="2" y="93"/>
                      <a:pt x="3" y="96"/>
                      <a:pt x="6" y="96"/>
                    </a:cubicBezTo>
                    <a:cubicBezTo>
                      <a:pt x="8" y="97"/>
                      <a:pt x="11" y="97"/>
                      <a:pt x="12" y="99"/>
                    </a:cubicBezTo>
                    <a:cubicBezTo>
                      <a:pt x="12" y="101"/>
                      <a:pt x="12" y="104"/>
                      <a:pt x="11" y="107"/>
                    </a:cubicBezTo>
                    <a:cubicBezTo>
                      <a:pt x="11" y="110"/>
                      <a:pt x="8" y="113"/>
                      <a:pt x="8" y="115"/>
                    </a:cubicBezTo>
                    <a:cubicBezTo>
                      <a:pt x="7" y="117"/>
                      <a:pt x="7" y="119"/>
                      <a:pt x="8" y="120"/>
                    </a:cubicBezTo>
                    <a:cubicBezTo>
                      <a:pt x="10" y="121"/>
                      <a:pt x="10" y="119"/>
                      <a:pt x="15" y="117"/>
                    </a:cubicBezTo>
                    <a:cubicBezTo>
                      <a:pt x="19" y="115"/>
                      <a:pt x="22" y="116"/>
                      <a:pt x="22" y="119"/>
                    </a:cubicBezTo>
                    <a:cubicBezTo>
                      <a:pt x="22" y="122"/>
                      <a:pt x="22" y="122"/>
                      <a:pt x="20" y="125"/>
                    </a:cubicBezTo>
                    <a:cubicBezTo>
                      <a:pt x="18" y="128"/>
                      <a:pt x="17" y="130"/>
                      <a:pt x="18" y="133"/>
                    </a:cubicBezTo>
                    <a:cubicBezTo>
                      <a:pt x="19" y="135"/>
                      <a:pt x="19" y="139"/>
                      <a:pt x="21" y="138"/>
                    </a:cubicBezTo>
                    <a:cubicBezTo>
                      <a:pt x="23" y="138"/>
                      <a:pt x="25" y="138"/>
                      <a:pt x="25" y="140"/>
                    </a:cubicBezTo>
                    <a:cubicBezTo>
                      <a:pt x="26" y="142"/>
                      <a:pt x="27" y="141"/>
                      <a:pt x="29" y="141"/>
                    </a:cubicBezTo>
                    <a:cubicBezTo>
                      <a:pt x="31" y="141"/>
                      <a:pt x="33" y="140"/>
                      <a:pt x="33" y="142"/>
                    </a:cubicBezTo>
                    <a:cubicBezTo>
                      <a:pt x="32" y="145"/>
                      <a:pt x="32" y="146"/>
                      <a:pt x="29" y="147"/>
                    </a:cubicBezTo>
                    <a:cubicBezTo>
                      <a:pt x="26" y="148"/>
                      <a:pt x="23" y="149"/>
                      <a:pt x="22" y="150"/>
                    </a:cubicBezTo>
                    <a:cubicBezTo>
                      <a:pt x="20" y="151"/>
                      <a:pt x="19" y="151"/>
                      <a:pt x="20" y="155"/>
                    </a:cubicBezTo>
                    <a:cubicBezTo>
                      <a:pt x="22" y="160"/>
                      <a:pt x="23" y="163"/>
                      <a:pt x="25" y="162"/>
                    </a:cubicBezTo>
                    <a:cubicBezTo>
                      <a:pt x="27" y="160"/>
                      <a:pt x="30" y="158"/>
                      <a:pt x="30" y="159"/>
                    </a:cubicBezTo>
                    <a:cubicBezTo>
                      <a:pt x="30" y="161"/>
                      <a:pt x="32" y="163"/>
                      <a:pt x="34" y="163"/>
                    </a:cubicBezTo>
                    <a:cubicBezTo>
                      <a:pt x="36" y="163"/>
                      <a:pt x="38" y="163"/>
                      <a:pt x="40" y="162"/>
                    </a:cubicBezTo>
                    <a:cubicBezTo>
                      <a:pt x="42" y="161"/>
                      <a:pt x="42" y="158"/>
                      <a:pt x="45" y="160"/>
                    </a:cubicBezTo>
                    <a:cubicBezTo>
                      <a:pt x="47" y="163"/>
                      <a:pt x="49" y="165"/>
                      <a:pt x="48" y="169"/>
                    </a:cubicBezTo>
                    <a:cubicBezTo>
                      <a:pt x="47" y="172"/>
                      <a:pt x="47" y="176"/>
                      <a:pt x="48" y="177"/>
                    </a:cubicBezTo>
                    <a:cubicBezTo>
                      <a:pt x="50" y="179"/>
                      <a:pt x="51" y="183"/>
                      <a:pt x="54" y="181"/>
                    </a:cubicBezTo>
                    <a:cubicBezTo>
                      <a:pt x="57" y="179"/>
                      <a:pt x="60" y="174"/>
                      <a:pt x="61" y="174"/>
                    </a:cubicBezTo>
                    <a:cubicBezTo>
                      <a:pt x="56" y="172"/>
                      <a:pt x="56" y="172"/>
                      <a:pt x="56" y="172"/>
                    </a:cubicBezTo>
                    <a:cubicBezTo>
                      <a:pt x="56" y="172"/>
                      <a:pt x="57" y="171"/>
                      <a:pt x="58" y="170"/>
                    </a:cubicBezTo>
                    <a:cubicBezTo>
                      <a:pt x="59" y="169"/>
                      <a:pt x="62" y="169"/>
                      <a:pt x="62" y="166"/>
                    </a:cubicBezTo>
                    <a:cubicBezTo>
                      <a:pt x="62" y="164"/>
                      <a:pt x="61" y="161"/>
                      <a:pt x="62" y="160"/>
                    </a:cubicBezTo>
                    <a:cubicBezTo>
                      <a:pt x="64" y="159"/>
                      <a:pt x="66" y="158"/>
                      <a:pt x="67" y="155"/>
                    </a:cubicBezTo>
                    <a:cubicBezTo>
                      <a:pt x="67" y="155"/>
                      <a:pt x="66" y="154"/>
                      <a:pt x="64" y="154"/>
                    </a:cubicBezTo>
                    <a:cubicBezTo>
                      <a:pt x="62" y="154"/>
                      <a:pt x="61" y="151"/>
                      <a:pt x="62" y="150"/>
                    </a:cubicBezTo>
                    <a:cubicBezTo>
                      <a:pt x="63" y="148"/>
                      <a:pt x="64" y="148"/>
                      <a:pt x="66" y="147"/>
                    </a:cubicBezTo>
                    <a:cubicBezTo>
                      <a:pt x="68" y="146"/>
                      <a:pt x="70" y="147"/>
                      <a:pt x="70" y="143"/>
                    </a:cubicBezTo>
                    <a:cubicBezTo>
                      <a:pt x="70" y="138"/>
                      <a:pt x="70" y="136"/>
                      <a:pt x="71" y="134"/>
                    </a:cubicBezTo>
                    <a:cubicBezTo>
                      <a:pt x="72" y="133"/>
                      <a:pt x="71" y="130"/>
                      <a:pt x="71" y="130"/>
                    </a:cubicBezTo>
                    <a:cubicBezTo>
                      <a:pt x="71" y="130"/>
                      <a:pt x="70" y="130"/>
                      <a:pt x="69" y="126"/>
                    </a:cubicBezTo>
                    <a:cubicBezTo>
                      <a:pt x="69" y="123"/>
                      <a:pt x="69" y="122"/>
                      <a:pt x="72" y="118"/>
                    </a:cubicBezTo>
                    <a:cubicBezTo>
                      <a:pt x="74" y="115"/>
                      <a:pt x="80" y="100"/>
                      <a:pt x="82" y="95"/>
                    </a:cubicBezTo>
                    <a:cubicBezTo>
                      <a:pt x="83" y="91"/>
                      <a:pt x="85" y="89"/>
                      <a:pt x="84" y="83"/>
                    </a:cubicBezTo>
                    <a:cubicBezTo>
                      <a:pt x="82" y="76"/>
                      <a:pt x="80" y="79"/>
                      <a:pt x="79" y="73"/>
                    </a:cubicBezTo>
                    <a:cubicBezTo>
                      <a:pt x="78" y="67"/>
                      <a:pt x="79" y="59"/>
                      <a:pt x="79" y="53"/>
                    </a:cubicBezTo>
                    <a:cubicBezTo>
                      <a:pt x="78" y="47"/>
                      <a:pt x="79" y="43"/>
                      <a:pt x="77" y="42"/>
                    </a:cubicBezTo>
                    <a:cubicBezTo>
                      <a:pt x="76" y="40"/>
                      <a:pt x="77" y="43"/>
                      <a:pt x="77" y="46"/>
                    </a:cubicBezTo>
                    <a:cubicBezTo>
                      <a:pt x="77" y="49"/>
                      <a:pt x="77" y="52"/>
                      <a:pt x="75" y="50"/>
                    </a:cubicBezTo>
                    <a:cubicBezTo>
                      <a:pt x="73" y="48"/>
                      <a:pt x="72" y="47"/>
                      <a:pt x="72" y="42"/>
                    </a:cubicBezTo>
                    <a:cubicBezTo>
                      <a:pt x="72" y="38"/>
                      <a:pt x="73" y="35"/>
                      <a:pt x="73" y="32"/>
                    </a:cubicBezTo>
                    <a:cubicBezTo>
                      <a:pt x="73" y="30"/>
                      <a:pt x="72" y="28"/>
                      <a:pt x="71" y="26"/>
                    </a:cubicBezTo>
                    <a:cubicBezTo>
                      <a:pt x="70" y="25"/>
                      <a:pt x="71" y="24"/>
                      <a:pt x="73" y="23"/>
                    </a:cubicBezTo>
                    <a:cubicBezTo>
                      <a:pt x="74" y="22"/>
                      <a:pt x="74" y="20"/>
                      <a:pt x="73" y="16"/>
                    </a:cubicBezTo>
                    <a:cubicBezTo>
                      <a:pt x="73" y="12"/>
                      <a:pt x="73" y="1"/>
                      <a:pt x="70" y="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Freeform 26">
                <a:extLst>
                  <a:ext uri="{FF2B5EF4-FFF2-40B4-BE49-F238E27FC236}">
                    <a16:creationId xmlns:a16="http://schemas.microsoft.com/office/drawing/2014/main" id="{005990CB-4299-47A2-90A9-B56E866DB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370" y="3559465"/>
                <a:ext cx="92557" cy="69785"/>
              </a:xfrm>
              <a:custGeom>
                <a:avLst/>
                <a:gdLst>
                  <a:gd name="T0" fmla="*/ 40 w 19"/>
                  <a:gd name="T1" fmla="*/ 16 h 14"/>
                  <a:gd name="T2" fmla="*/ 30 w 19"/>
                  <a:gd name="T3" fmla="*/ 11 h 14"/>
                  <a:gd name="T4" fmla="*/ 19 w 19"/>
                  <a:gd name="T5" fmla="*/ 8 h 14"/>
                  <a:gd name="T6" fmla="*/ 5 w 19"/>
                  <a:gd name="T7" fmla="*/ 5 h 14"/>
                  <a:gd name="T8" fmla="*/ 8 w 19"/>
                  <a:gd name="T9" fmla="*/ 24 h 14"/>
                  <a:gd name="T10" fmla="*/ 32 w 19"/>
                  <a:gd name="T11" fmla="*/ 26 h 14"/>
                  <a:gd name="T12" fmla="*/ 48 w 19"/>
                  <a:gd name="T13" fmla="*/ 34 h 14"/>
                  <a:gd name="T14" fmla="*/ 48 w 19"/>
                  <a:gd name="T15" fmla="*/ 24 h 14"/>
                  <a:gd name="T16" fmla="*/ 40 w 19"/>
                  <a:gd name="T17" fmla="*/ 16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9" h="14">
                    <a:moveTo>
                      <a:pt x="15" y="6"/>
                    </a:moveTo>
                    <a:cubicBezTo>
                      <a:pt x="13" y="6"/>
                      <a:pt x="12" y="6"/>
                      <a:pt x="11" y="4"/>
                    </a:cubicBezTo>
                    <a:cubicBezTo>
                      <a:pt x="10" y="3"/>
                      <a:pt x="9" y="3"/>
                      <a:pt x="7" y="3"/>
                    </a:cubicBezTo>
                    <a:cubicBezTo>
                      <a:pt x="5" y="3"/>
                      <a:pt x="3" y="0"/>
                      <a:pt x="2" y="2"/>
                    </a:cubicBezTo>
                    <a:cubicBezTo>
                      <a:pt x="1" y="5"/>
                      <a:pt x="0" y="8"/>
                      <a:pt x="3" y="9"/>
                    </a:cubicBezTo>
                    <a:cubicBezTo>
                      <a:pt x="7" y="10"/>
                      <a:pt x="9" y="9"/>
                      <a:pt x="12" y="10"/>
                    </a:cubicBezTo>
                    <a:cubicBezTo>
                      <a:pt x="14" y="11"/>
                      <a:pt x="16" y="14"/>
                      <a:pt x="18" y="13"/>
                    </a:cubicBezTo>
                    <a:cubicBezTo>
                      <a:pt x="19" y="13"/>
                      <a:pt x="19" y="11"/>
                      <a:pt x="18" y="9"/>
                    </a:cubicBezTo>
                    <a:cubicBezTo>
                      <a:pt x="18" y="7"/>
                      <a:pt x="15" y="6"/>
                      <a:pt x="15" y="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27">
                <a:extLst>
                  <a:ext uri="{FF2B5EF4-FFF2-40B4-BE49-F238E27FC236}">
                    <a16:creationId xmlns:a16="http://schemas.microsoft.com/office/drawing/2014/main" id="{07A2DCB8-31F4-45FE-B57A-4E2581137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0927" y="3680173"/>
                <a:ext cx="67150" cy="105620"/>
              </a:xfrm>
              <a:custGeom>
                <a:avLst/>
                <a:gdLst>
                  <a:gd name="T0" fmla="*/ 13 w 14"/>
                  <a:gd name="T1" fmla="*/ 3 h 21"/>
                  <a:gd name="T2" fmla="*/ 8 w 14"/>
                  <a:gd name="T3" fmla="*/ 13 h 21"/>
                  <a:gd name="T4" fmla="*/ 24 w 14"/>
                  <a:gd name="T5" fmla="*/ 29 h 21"/>
                  <a:gd name="T6" fmla="*/ 24 w 14"/>
                  <a:gd name="T7" fmla="*/ 48 h 21"/>
                  <a:gd name="T8" fmla="*/ 34 w 14"/>
                  <a:gd name="T9" fmla="*/ 51 h 21"/>
                  <a:gd name="T10" fmla="*/ 37 w 14"/>
                  <a:gd name="T11" fmla="*/ 37 h 21"/>
                  <a:gd name="T12" fmla="*/ 29 w 14"/>
                  <a:gd name="T13" fmla="*/ 19 h 21"/>
                  <a:gd name="T14" fmla="*/ 13 w 14"/>
                  <a:gd name="T15" fmla="*/ 3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21">
                    <a:moveTo>
                      <a:pt x="5" y="1"/>
                    </a:moveTo>
                    <a:cubicBezTo>
                      <a:pt x="3" y="2"/>
                      <a:pt x="0" y="2"/>
                      <a:pt x="3" y="5"/>
                    </a:cubicBezTo>
                    <a:cubicBezTo>
                      <a:pt x="5" y="7"/>
                      <a:pt x="8" y="8"/>
                      <a:pt x="9" y="11"/>
                    </a:cubicBezTo>
                    <a:cubicBezTo>
                      <a:pt x="9" y="13"/>
                      <a:pt x="10" y="17"/>
                      <a:pt x="9" y="18"/>
                    </a:cubicBezTo>
                    <a:cubicBezTo>
                      <a:pt x="9" y="20"/>
                      <a:pt x="12" y="21"/>
                      <a:pt x="13" y="19"/>
                    </a:cubicBezTo>
                    <a:cubicBezTo>
                      <a:pt x="14" y="18"/>
                      <a:pt x="14" y="16"/>
                      <a:pt x="14" y="14"/>
                    </a:cubicBezTo>
                    <a:cubicBezTo>
                      <a:pt x="14" y="12"/>
                      <a:pt x="13" y="10"/>
                      <a:pt x="11" y="7"/>
                    </a:cubicBezTo>
                    <a:cubicBezTo>
                      <a:pt x="9" y="5"/>
                      <a:pt x="8" y="0"/>
                      <a:pt x="5" y="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28">
                <a:extLst>
                  <a:ext uri="{FF2B5EF4-FFF2-40B4-BE49-F238E27FC236}">
                    <a16:creationId xmlns:a16="http://schemas.microsoft.com/office/drawing/2014/main" id="{BBAD40E9-9350-4787-9A52-DA9C78869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104" y="3272782"/>
                <a:ext cx="43557" cy="39607"/>
              </a:xfrm>
              <a:custGeom>
                <a:avLst/>
                <a:gdLst>
                  <a:gd name="T0" fmla="*/ 5 w 9"/>
                  <a:gd name="T1" fmla="*/ 3 h 8"/>
                  <a:gd name="T2" fmla="*/ 3 w 9"/>
                  <a:gd name="T3" fmla="*/ 16 h 8"/>
                  <a:gd name="T4" fmla="*/ 16 w 9"/>
                  <a:gd name="T5" fmla="*/ 21 h 8"/>
                  <a:gd name="T6" fmla="*/ 21 w 9"/>
                  <a:gd name="T7" fmla="*/ 13 h 8"/>
                  <a:gd name="T8" fmla="*/ 5 w 9"/>
                  <a:gd name="T9" fmla="*/ 3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2" y="1"/>
                    </a:moveTo>
                    <a:cubicBezTo>
                      <a:pt x="1" y="2"/>
                      <a:pt x="0" y="4"/>
                      <a:pt x="1" y="6"/>
                    </a:cubicBezTo>
                    <a:cubicBezTo>
                      <a:pt x="3" y="7"/>
                      <a:pt x="4" y="8"/>
                      <a:pt x="6" y="8"/>
                    </a:cubicBezTo>
                    <a:cubicBezTo>
                      <a:pt x="8" y="8"/>
                      <a:pt x="9" y="6"/>
                      <a:pt x="8" y="5"/>
                    </a:cubicBezTo>
                    <a:cubicBezTo>
                      <a:pt x="8" y="4"/>
                      <a:pt x="4" y="0"/>
                      <a:pt x="2" y="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906572A2-A7E4-4DEE-857E-4AEE68BFA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661" y="3116238"/>
                <a:ext cx="49001" cy="69785"/>
              </a:xfrm>
              <a:custGeom>
                <a:avLst/>
                <a:gdLst>
                  <a:gd name="T0" fmla="*/ 16 w 10"/>
                  <a:gd name="T1" fmla="*/ 8 h 14"/>
                  <a:gd name="T2" fmla="*/ 8 w 10"/>
                  <a:gd name="T3" fmla="*/ 3 h 14"/>
                  <a:gd name="T4" fmla="*/ 0 w 10"/>
                  <a:gd name="T5" fmla="*/ 5 h 14"/>
                  <a:gd name="T6" fmla="*/ 11 w 10"/>
                  <a:gd name="T7" fmla="*/ 21 h 14"/>
                  <a:gd name="T8" fmla="*/ 22 w 10"/>
                  <a:gd name="T9" fmla="*/ 37 h 14"/>
                  <a:gd name="T10" fmla="*/ 24 w 10"/>
                  <a:gd name="T11" fmla="*/ 19 h 14"/>
                  <a:gd name="T12" fmla="*/ 27 w 10"/>
                  <a:gd name="T13" fmla="*/ 11 h 14"/>
                  <a:gd name="T14" fmla="*/ 16 w 10"/>
                  <a:gd name="T15" fmla="*/ 8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" h="14">
                    <a:moveTo>
                      <a:pt x="6" y="3"/>
                    </a:moveTo>
                    <a:cubicBezTo>
                      <a:pt x="5" y="3"/>
                      <a:pt x="5" y="1"/>
                      <a:pt x="3" y="1"/>
                    </a:cubicBezTo>
                    <a:cubicBezTo>
                      <a:pt x="2" y="1"/>
                      <a:pt x="0" y="0"/>
                      <a:pt x="0" y="2"/>
                    </a:cubicBezTo>
                    <a:cubicBezTo>
                      <a:pt x="1" y="4"/>
                      <a:pt x="3" y="7"/>
                      <a:pt x="4" y="8"/>
                    </a:cubicBezTo>
                    <a:cubicBezTo>
                      <a:pt x="5" y="9"/>
                      <a:pt x="8" y="14"/>
                      <a:pt x="8" y="14"/>
                    </a:cubicBezTo>
                    <a:cubicBezTo>
                      <a:pt x="8" y="14"/>
                      <a:pt x="8" y="9"/>
                      <a:pt x="9" y="7"/>
                    </a:cubicBezTo>
                    <a:cubicBezTo>
                      <a:pt x="9" y="6"/>
                      <a:pt x="10" y="4"/>
                      <a:pt x="10" y="4"/>
                    </a:cubicBezTo>
                    <a:cubicBezTo>
                      <a:pt x="9" y="3"/>
                      <a:pt x="6" y="3"/>
                      <a:pt x="6" y="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30">
                <a:extLst>
                  <a:ext uri="{FF2B5EF4-FFF2-40B4-BE49-F238E27FC236}">
                    <a16:creationId xmlns:a16="http://schemas.microsoft.com/office/drawing/2014/main" id="{87D9F6C3-75C0-49D8-823C-9073829C2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4836" y="2899340"/>
                <a:ext cx="87113" cy="86760"/>
              </a:xfrm>
              <a:custGeom>
                <a:avLst/>
                <a:gdLst>
                  <a:gd name="T0" fmla="*/ 27 w 18"/>
                  <a:gd name="T1" fmla="*/ 16 h 17"/>
                  <a:gd name="T2" fmla="*/ 21 w 18"/>
                  <a:gd name="T3" fmla="*/ 8 h 17"/>
                  <a:gd name="T4" fmla="*/ 16 w 18"/>
                  <a:gd name="T5" fmla="*/ 3 h 17"/>
                  <a:gd name="T6" fmla="*/ 11 w 18"/>
                  <a:gd name="T7" fmla="*/ 14 h 17"/>
                  <a:gd name="T8" fmla="*/ 5 w 18"/>
                  <a:gd name="T9" fmla="*/ 27 h 17"/>
                  <a:gd name="T10" fmla="*/ 19 w 18"/>
                  <a:gd name="T11" fmla="*/ 41 h 17"/>
                  <a:gd name="T12" fmla="*/ 29 w 18"/>
                  <a:gd name="T13" fmla="*/ 43 h 17"/>
                  <a:gd name="T14" fmla="*/ 43 w 18"/>
                  <a:gd name="T15" fmla="*/ 41 h 17"/>
                  <a:gd name="T16" fmla="*/ 48 w 18"/>
                  <a:gd name="T17" fmla="*/ 32 h 17"/>
                  <a:gd name="T18" fmla="*/ 37 w 18"/>
                  <a:gd name="T19" fmla="*/ 19 h 17"/>
                  <a:gd name="T20" fmla="*/ 27 w 18"/>
                  <a:gd name="T21" fmla="*/ 16 h 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" h="17">
                    <a:moveTo>
                      <a:pt x="10" y="6"/>
                    </a:moveTo>
                    <a:cubicBezTo>
                      <a:pt x="10" y="5"/>
                      <a:pt x="8" y="3"/>
                      <a:pt x="8" y="3"/>
                    </a:cubicBezTo>
                    <a:cubicBezTo>
                      <a:pt x="7" y="3"/>
                      <a:pt x="6" y="2"/>
                      <a:pt x="6" y="1"/>
                    </a:cubicBezTo>
                    <a:cubicBezTo>
                      <a:pt x="5" y="0"/>
                      <a:pt x="5" y="3"/>
                      <a:pt x="4" y="5"/>
                    </a:cubicBezTo>
                    <a:cubicBezTo>
                      <a:pt x="3" y="6"/>
                      <a:pt x="0" y="7"/>
                      <a:pt x="2" y="10"/>
                    </a:cubicBezTo>
                    <a:cubicBezTo>
                      <a:pt x="4" y="12"/>
                      <a:pt x="5" y="14"/>
                      <a:pt x="7" y="15"/>
                    </a:cubicBezTo>
                    <a:cubicBezTo>
                      <a:pt x="8" y="16"/>
                      <a:pt x="8" y="17"/>
                      <a:pt x="11" y="16"/>
                    </a:cubicBezTo>
                    <a:cubicBezTo>
                      <a:pt x="14" y="15"/>
                      <a:pt x="16" y="13"/>
                      <a:pt x="16" y="15"/>
                    </a:cubicBezTo>
                    <a:cubicBezTo>
                      <a:pt x="17" y="17"/>
                      <a:pt x="18" y="15"/>
                      <a:pt x="18" y="12"/>
                    </a:cubicBezTo>
                    <a:cubicBezTo>
                      <a:pt x="17" y="10"/>
                      <a:pt x="16" y="7"/>
                      <a:pt x="14" y="7"/>
                    </a:cubicBezTo>
                    <a:cubicBezTo>
                      <a:pt x="13" y="7"/>
                      <a:pt x="10" y="7"/>
                      <a:pt x="10" y="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8" name="Freeform 31">
                <a:extLst>
                  <a:ext uri="{FF2B5EF4-FFF2-40B4-BE49-F238E27FC236}">
                    <a16:creationId xmlns:a16="http://schemas.microsoft.com/office/drawing/2014/main" id="{BB295F07-43AD-447E-B709-4C8F38F0C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798" y="2757885"/>
                <a:ext cx="49001" cy="35836"/>
              </a:xfrm>
              <a:custGeom>
                <a:avLst/>
                <a:gdLst>
                  <a:gd name="T0" fmla="*/ 16 w 10"/>
                  <a:gd name="T1" fmla="*/ 8 h 7"/>
                  <a:gd name="T2" fmla="*/ 8 w 10"/>
                  <a:gd name="T3" fmla="*/ 3 h 7"/>
                  <a:gd name="T4" fmla="*/ 3 w 10"/>
                  <a:gd name="T5" fmla="*/ 8 h 7"/>
                  <a:gd name="T6" fmla="*/ 16 w 10"/>
                  <a:gd name="T7" fmla="*/ 19 h 7"/>
                  <a:gd name="T8" fmla="*/ 27 w 10"/>
                  <a:gd name="T9" fmla="*/ 14 h 7"/>
                  <a:gd name="T10" fmla="*/ 16 w 10"/>
                  <a:gd name="T11" fmla="*/ 8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6" y="3"/>
                    </a:moveTo>
                    <a:cubicBezTo>
                      <a:pt x="5" y="3"/>
                      <a:pt x="3" y="2"/>
                      <a:pt x="3" y="1"/>
                    </a:cubicBezTo>
                    <a:cubicBezTo>
                      <a:pt x="2" y="1"/>
                      <a:pt x="0" y="0"/>
                      <a:pt x="1" y="3"/>
                    </a:cubicBezTo>
                    <a:cubicBezTo>
                      <a:pt x="3" y="6"/>
                      <a:pt x="5" y="7"/>
                      <a:pt x="6" y="7"/>
                    </a:cubicBezTo>
                    <a:cubicBezTo>
                      <a:pt x="8" y="6"/>
                      <a:pt x="9" y="6"/>
                      <a:pt x="10" y="5"/>
                    </a:cubicBezTo>
                    <a:cubicBezTo>
                      <a:pt x="10" y="4"/>
                      <a:pt x="6" y="3"/>
                      <a:pt x="6" y="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Freeform 32">
                <a:extLst>
                  <a:ext uri="{FF2B5EF4-FFF2-40B4-BE49-F238E27FC236}">
                    <a16:creationId xmlns:a16="http://schemas.microsoft.com/office/drawing/2014/main" id="{37F0C153-05F0-4CC0-8A2F-935E37B0C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329" y="1937444"/>
                <a:ext cx="98003" cy="50924"/>
              </a:xfrm>
              <a:custGeom>
                <a:avLst/>
                <a:gdLst>
                  <a:gd name="T0" fmla="*/ 27 w 20"/>
                  <a:gd name="T1" fmla="*/ 3 h 10"/>
                  <a:gd name="T2" fmla="*/ 11 w 20"/>
                  <a:gd name="T3" fmla="*/ 3 h 10"/>
                  <a:gd name="T4" fmla="*/ 5 w 20"/>
                  <a:gd name="T5" fmla="*/ 11 h 10"/>
                  <a:gd name="T6" fmla="*/ 27 w 20"/>
                  <a:gd name="T7" fmla="*/ 19 h 10"/>
                  <a:gd name="T8" fmla="*/ 32 w 20"/>
                  <a:gd name="T9" fmla="*/ 27 h 10"/>
                  <a:gd name="T10" fmla="*/ 43 w 20"/>
                  <a:gd name="T11" fmla="*/ 24 h 10"/>
                  <a:gd name="T12" fmla="*/ 54 w 20"/>
                  <a:gd name="T13" fmla="*/ 27 h 10"/>
                  <a:gd name="T14" fmla="*/ 43 w 20"/>
                  <a:gd name="T15" fmla="*/ 16 h 10"/>
                  <a:gd name="T16" fmla="*/ 27 w 20"/>
                  <a:gd name="T17" fmla="*/ 3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0" h="10">
                    <a:moveTo>
                      <a:pt x="10" y="1"/>
                    </a:moveTo>
                    <a:cubicBezTo>
                      <a:pt x="8" y="0"/>
                      <a:pt x="5" y="0"/>
                      <a:pt x="4" y="1"/>
                    </a:cubicBezTo>
                    <a:cubicBezTo>
                      <a:pt x="2" y="1"/>
                      <a:pt x="0" y="2"/>
                      <a:pt x="2" y="4"/>
                    </a:cubicBezTo>
                    <a:cubicBezTo>
                      <a:pt x="5" y="6"/>
                      <a:pt x="8" y="7"/>
                      <a:pt x="10" y="7"/>
                    </a:cubicBezTo>
                    <a:cubicBezTo>
                      <a:pt x="11" y="7"/>
                      <a:pt x="11" y="9"/>
                      <a:pt x="12" y="10"/>
                    </a:cubicBezTo>
                    <a:cubicBezTo>
                      <a:pt x="13" y="10"/>
                      <a:pt x="15" y="9"/>
                      <a:pt x="16" y="9"/>
                    </a:cubicBezTo>
                    <a:cubicBezTo>
                      <a:pt x="18" y="9"/>
                      <a:pt x="20" y="10"/>
                      <a:pt x="20" y="10"/>
                    </a:cubicBezTo>
                    <a:cubicBezTo>
                      <a:pt x="20" y="10"/>
                      <a:pt x="18" y="7"/>
                      <a:pt x="16" y="6"/>
                    </a:cubicBezTo>
                    <a:cubicBezTo>
                      <a:pt x="14" y="5"/>
                      <a:pt x="12" y="1"/>
                      <a:pt x="10" y="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33">
                <a:extLst>
                  <a:ext uri="{FF2B5EF4-FFF2-40B4-BE49-F238E27FC236}">
                    <a16:creationId xmlns:a16="http://schemas.microsoft.com/office/drawing/2014/main" id="{830A6CD5-53A2-4B7B-9653-D518671D1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9150" y="5281449"/>
                <a:ext cx="34482" cy="45266"/>
              </a:xfrm>
              <a:custGeom>
                <a:avLst/>
                <a:gdLst>
                  <a:gd name="T0" fmla="*/ 19 w 7"/>
                  <a:gd name="T1" fmla="*/ 5 h 9"/>
                  <a:gd name="T2" fmla="*/ 8 w 7"/>
                  <a:gd name="T3" fmla="*/ 3 h 9"/>
                  <a:gd name="T4" fmla="*/ 0 w 7"/>
                  <a:gd name="T5" fmla="*/ 13 h 9"/>
                  <a:gd name="T6" fmla="*/ 0 w 7"/>
                  <a:gd name="T7" fmla="*/ 21 h 9"/>
                  <a:gd name="T8" fmla="*/ 8 w 7"/>
                  <a:gd name="T9" fmla="*/ 21 h 9"/>
                  <a:gd name="T10" fmla="*/ 16 w 7"/>
                  <a:gd name="T11" fmla="*/ 13 h 9"/>
                  <a:gd name="T12" fmla="*/ 19 w 7"/>
                  <a:gd name="T13" fmla="*/ 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" h="9">
                    <a:moveTo>
                      <a:pt x="7" y="2"/>
                    </a:moveTo>
                    <a:cubicBezTo>
                      <a:pt x="6" y="1"/>
                      <a:pt x="5" y="0"/>
                      <a:pt x="3" y="1"/>
                    </a:cubicBezTo>
                    <a:cubicBezTo>
                      <a:pt x="2" y="2"/>
                      <a:pt x="0" y="4"/>
                      <a:pt x="0" y="5"/>
                    </a:cubicBezTo>
                    <a:cubicBezTo>
                      <a:pt x="1" y="6"/>
                      <a:pt x="0" y="8"/>
                      <a:pt x="0" y="8"/>
                    </a:cubicBezTo>
                    <a:cubicBezTo>
                      <a:pt x="0" y="8"/>
                      <a:pt x="3" y="9"/>
                      <a:pt x="3" y="8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7" y="4"/>
                      <a:pt x="7" y="2"/>
                      <a:pt x="7" y="2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34">
                <a:extLst>
                  <a:ext uri="{FF2B5EF4-FFF2-40B4-BE49-F238E27FC236}">
                    <a16:creationId xmlns:a16="http://schemas.microsoft.com/office/drawing/2014/main" id="{151A88DB-330D-4AFD-9AE4-995207DFC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518" y="5311625"/>
                <a:ext cx="47186" cy="30177"/>
              </a:xfrm>
              <a:custGeom>
                <a:avLst/>
                <a:gdLst>
                  <a:gd name="T0" fmla="*/ 13 w 10"/>
                  <a:gd name="T1" fmla="*/ 0 h 6"/>
                  <a:gd name="T2" fmla="*/ 0 w 10"/>
                  <a:gd name="T3" fmla="*/ 3 h 6"/>
                  <a:gd name="T4" fmla="*/ 3 w 10"/>
                  <a:gd name="T5" fmla="*/ 13 h 6"/>
                  <a:gd name="T6" fmla="*/ 16 w 10"/>
                  <a:gd name="T7" fmla="*/ 8 h 6"/>
                  <a:gd name="T8" fmla="*/ 21 w 10"/>
                  <a:gd name="T9" fmla="*/ 5 h 6"/>
                  <a:gd name="T10" fmla="*/ 26 w 10"/>
                  <a:gd name="T11" fmla="*/ 3 h 6"/>
                  <a:gd name="T12" fmla="*/ 13 w 10"/>
                  <a:gd name="T13" fmla="*/ 0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5" y="0"/>
                    </a:moveTo>
                    <a:cubicBezTo>
                      <a:pt x="4" y="0"/>
                      <a:pt x="1" y="0"/>
                      <a:pt x="0" y="1"/>
                    </a:cubicBezTo>
                    <a:cubicBezTo>
                      <a:pt x="0" y="2"/>
                      <a:pt x="0" y="5"/>
                      <a:pt x="1" y="5"/>
                    </a:cubicBezTo>
                    <a:cubicBezTo>
                      <a:pt x="2" y="6"/>
                      <a:pt x="5" y="4"/>
                      <a:pt x="6" y="3"/>
                    </a:cubicBezTo>
                    <a:cubicBezTo>
                      <a:pt x="7" y="2"/>
                      <a:pt x="7" y="1"/>
                      <a:pt x="8" y="2"/>
                    </a:cubicBezTo>
                    <a:cubicBezTo>
                      <a:pt x="9" y="4"/>
                      <a:pt x="10" y="2"/>
                      <a:pt x="10" y="1"/>
                    </a:cubicBezTo>
                    <a:cubicBezTo>
                      <a:pt x="10" y="1"/>
                      <a:pt x="7" y="0"/>
                      <a:pt x="5" y="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35">
                <a:extLst>
                  <a:ext uri="{FF2B5EF4-FFF2-40B4-BE49-F238E27FC236}">
                    <a16:creationId xmlns:a16="http://schemas.microsoft.com/office/drawing/2014/main" id="{8ECBC386-C553-4321-8889-042E5585D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6104" y="1711115"/>
                <a:ext cx="526310" cy="388531"/>
              </a:xfrm>
              <a:custGeom>
                <a:avLst/>
                <a:gdLst>
                  <a:gd name="T0" fmla="*/ 269 w 108"/>
                  <a:gd name="T1" fmla="*/ 185 h 77"/>
                  <a:gd name="T2" fmla="*/ 269 w 108"/>
                  <a:gd name="T3" fmla="*/ 174 h 77"/>
                  <a:gd name="T4" fmla="*/ 271 w 108"/>
                  <a:gd name="T5" fmla="*/ 161 h 77"/>
                  <a:gd name="T6" fmla="*/ 263 w 108"/>
                  <a:gd name="T7" fmla="*/ 161 h 77"/>
                  <a:gd name="T8" fmla="*/ 244 w 108"/>
                  <a:gd name="T9" fmla="*/ 166 h 77"/>
                  <a:gd name="T10" fmla="*/ 239 w 108"/>
                  <a:gd name="T11" fmla="*/ 147 h 77"/>
                  <a:gd name="T12" fmla="*/ 247 w 108"/>
                  <a:gd name="T13" fmla="*/ 136 h 77"/>
                  <a:gd name="T14" fmla="*/ 258 w 108"/>
                  <a:gd name="T15" fmla="*/ 110 h 77"/>
                  <a:gd name="T16" fmla="*/ 271 w 108"/>
                  <a:gd name="T17" fmla="*/ 94 h 77"/>
                  <a:gd name="T18" fmla="*/ 279 w 108"/>
                  <a:gd name="T19" fmla="*/ 43 h 77"/>
                  <a:gd name="T20" fmla="*/ 263 w 108"/>
                  <a:gd name="T21" fmla="*/ 13 h 77"/>
                  <a:gd name="T22" fmla="*/ 263 w 108"/>
                  <a:gd name="T23" fmla="*/ 13 h 77"/>
                  <a:gd name="T24" fmla="*/ 244 w 108"/>
                  <a:gd name="T25" fmla="*/ 13 h 77"/>
                  <a:gd name="T26" fmla="*/ 226 w 108"/>
                  <a:gd name="T27" fmla="*/ 5 h 77"/>
                  <a:gd name="T28" fmla="*/ 215 w 108"/>
                  <a:gd name="T29" fmla="*/ 27 h 77"/>
                  <a:gd name="T30" fmla="*/ 188 w 108"/>
                  <a:gd name="T31" fmla="*/ 51 h 77"/>
                  <a:gd name="T32" fmla="*/ 175 w 108"/>
                  <a:gd name="T33" fmla="*/ 48 h 77"/>
                  <a:gd name="T34" fmla="*/ 150 w 108"/>
                  <a:gd name="T35" fmla="*/ 43 h 77"/>
                  <a:gd name="T36" fmla="*/ 118 w 108"/>
                  <a:gd name="T37" fmla="*/ 21 h 77"/>
                  <a:gd name="T38" fmla="*/ 67 w 108"/>
                  <a:gd name="T39" fmla="*/ 24 h 77"/>
                  <a:gd name="T40" fmla="*/ 51 w 108"/>
                  <a:gd name="T41" fmla="*/ 11 h 77"/>
                  <a:gd name="T42" fmla="*/ 38 w 108"/>
                  <a:gd name="T43" fmla="*/ 16 h 77"/>
                  <a:gd name="T44" fmla="*/ 24 w 108"/>
                  <a:gd name="T45" fmla="*/ 5 h 77"/>
                  <a:gd name="T46" fmla="*/ 16 w 108"/>
                  <a:gd name="T47" fmla="*/ 3 h 77"/>
                  <a:gd name="T48" fmla="*/ 16 w 108"/>
                  <a:gd name="T49" fmla="*/ 3 h 77"/>
                  <a:gd name="T50" fmla="*/ 0 w 108"/>
                  <a:gd name="T51" fmla="*/ 27 h 77"/>
                  <a:gd name="T52" fmla="*/ 5 w 108"/>
                  <a:gd name="T53" fmla="*/ 54 h 77"/>
                  <a:gd name="T54" fmla="*/ 19 w 108"/>
                  <a:gd name="T55" fmla="*/ 70 h 77"/>
                  <a:gd name="T56" fmla="*/ 19 w 108"/>
                  <a:gd name="T57" fmla="*/ 86 h 77"/>
                  <a:gd name="T58" fmla="*/ 13 w 108"/>
                  <a:gd name="T59" fmla="*/ 102 h 77"/>
                  <a:gd name="T60" fmla="*/ 30 w 108"/>
                  <a:gd name="T61" fmla="*/ 142 h 77"/>
                  <a:gd name="T62" fmla="*/ 13 w 108"/>
                  <a:gd name="T63" fmla="*/ 142 h 77"/>
                  <a:gd name="T64" fmla="*/ 54 w 108"/>
                  <a:gd name="T65" fmla="*/ 163 h 77"/>
                  <a:gd name="T66" fmla="*/ 75 w 108"/>
                  <a:gd name="T67" fmla="*/ 158 h 77"/>
                  <a:gd name="T68" fmla="*/ 86 w 108"/>
                  <a:gd name="T69" fmla="*/ 163 h 77"/>
                  <a:gd name="T70" fmla="*/ 105 w 108"/>
                  <a:gd name="T71" fmla="*/ 166 h 77"/>
                  <a:gd name="T72" fmla="*/ 129 w 108"/>
                  <a:gd name="T73" fmla="*/ 166 h 77"/>
                  <a:gd name="T74" fmla="*/ 150 w 108"/>
                  <a:gd name="T75" fmla="*/ 174 h 77"/>
                  <a:gd name="T76" fmla="*/ 169 w 108"/>
                  <a:gd name="T77" fmla="*/ 187 h 77"/>
                  <a:gd name="T78" fmla="*/ 188 w 108"/>
                  <a:gd name="T79" fmla="*/ 198 h 77"/>
                  <a:gd name="T80" fmla="*/ 207 w 108"/>
                  <a:gd name="T81" fmla="*/ 203 h 77"/>
                  <a:gd name="T82" fmla="*/ 226 w 108"/>
                  <a:gd name="T83" fmla="*/ 198 h 77"/>
                  <a:gd name="T84" fmla="*/ 250 w 108"/>
                  <a:gd name="T85" fmla="*/ 195 h 77"/>
                  <a:gd name="T86" fmla="*/ 269 w 108"/>
                  <a:gd name="T87" fmla="*/ 185 h 7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08" h="77">
                    <a:moveTo>
                      <a:pt x="100" y="69"/>
                    </a:moveTo>
                    <a:cubicBezTo>
                      <a:pt x="100" y="69"/>
                      <a:pt x="99" y="66"/>
                      <a:pt x="100" y="65"/>
                    </a:cubicBezTo>
                    <a:cubicBezTo>
                      <a:pt x="100" y="64"/>
                      <a:pt x="102" y="62"/>
                      <a:pt x="101" y="60"/>
                    </a:cubicBezTo>
                    <a:cubicBezTo>
                      <a:pt x="101" y="59"/>
                      <a:pt x="100" y="58"/>
                      <a:pt x="98" y="60"/>
                    </a:cubicBezTo>
                    <a:cubicBezTo>
                      <a:pt x="96" y="62"/>
                      <a:pt x="92" y="64"/>
                      <a:pt x="91" y="62"/>
                    </a:cubicBezTo>
                    <a:cubicBezTo>
                      <a:pt x="90" y="60"/>
                      <a:pt x="89" y="57"/>
                      <a:pt x="89" y="55"/>
                    </a:cubicBezTo>
                    <a:cubicBezTo>
                      <a:pt x="90" y="54"/>
                      <a:pt x="92" y="53"/>
                      <a:pt x="92" y="51"/>
                    </a:cubicBezTo>
                    <a:cubicBezTo>
                      <a:pt x="93" y="49"/>
                      <a:pt x="93" y="41"/>
                      <a:pt x="96" y="41"/>
                    </a:cubicBezTo>
                    <a:cubicBezTo>
                      <a:pt x="98" y="40"/>
                      <a:pt x="99" y="39"/>
                      <a:pt x="101" y="35"/>
                    </a:cubicBezTo>
                    <a:cubicBezTo>
                      <a:pt x="102" y="31"/>
                      <a:pt x="108" y="23"/>
                      <a:pt x="104" y="16"/>
                    </a:cubicBezTo>
                    <a:cubicBezTo>
                      <a:pt x="102" y="13"/>
                      <a:pt x="100" y="8"/>
                      <a:pt x="98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5"/>
                      <a:pt x="95" y="5"/>
                      <a:pt x="91" y="5"/>
                    </a:cubicBezTo>
                    <a:cubicBezTo>
                      <a:pt x="88" y="5"/>
                      <a:pt x="87" y="2"/>
                      <a:pt x="84" y="2"/>
                    </a:cubicBezTo>
                    <a:cubicBezTo>
                      <a:pt x="81" y="3"/>
                      <a:pt x="81" y="7"/>
                      <a:pt x="80" y="10"/>
                    </a:cubicBezTo>
                    <a:cubicBezTo>
                      <a:pt x="78" y="13"/>
                      <a:pt x="74" y="17"/>
                      <a:pt x="70" y="19"/>
                    </a:cubicBezTo>
                    <a:cubicBezTo>
                      <a:pt x="67" y="20"/>
                      <a:pt x="67" y="20"/>
                      <a:pt x="65" y="18"/>
                    </a:cubicBezTo>
                    <a:cubicBezTo>
                      <a:pt x="64" y="17"/>
                      <a:pt x="60" y="15"/>
                      <a:pt x="56" y="16"/>
                    </a:cubicBezTo>
                    <a:cubicBezTo>
                      <a:pt x="53" y="16"/>
                      <a:pt x="44" y="8"/>
                      <a:pt x="44" y="8"/>
                    </a:cubicBezTo>
                    <a:cubicBezTo>
                      <a:pt x="44" y="8"/>
                      <a:pt x="28" y="8"/>
                      <a:pt x="25" y="9"/>
                    </a:cubicBezTo>
                    <a:cubicBezTo>
                      <a:pt x="22" y="10"/>
                      <a:pt x="22" y="6"/>
                      <a:pt x="19" y="4"/>
                    </a:cubicBezTo>
                    <a:cubicBezTo>
                      <a:pt x="17" y="2"/>
                      <a:pt x="16" y="5"/>
                      <a:pt x="14" y="6"/>
                    </a:cubicBezTo>
                    <a:cubicBezTo>
                      <a:pt x="13" y="7"/>
                      <a:pt x="11" y="3"/>
                      <a:pt x="9" y="2"/>
                    </a:cubicBezTo>
                    <a:cubicBezTo>
                      <a:pt x="7" y="0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3"/>
                      <a:pt x="1" y="7"/>
                      <a:pt x="0" y="10"/>
                    </a:cubicBezTo>
                    <a:cubicBezTo>
                      <a:pt x="0" y="13"/>
                      <a:pt x="1" y="17"/>
                      <a:pt x="2" y="20"/>
                    </a:cubicBezTo>
                    <a:cubicBezTo>
                      <a:pt x="3" y="22"/>
                      <a:pt x="7" y="24"/>
                      <a:pt x="7" y="26"/>
                    </a:cubicBezTo>
                    <a:cubicBezTo>
                      <a:pt x="7" y="27"/>
                      <a:pt x="7" y="29"/>
                      <a:pt x="7" y="32"/>
                    </a:cubicBezTo>
                    <a:cubicBezTo>
                      <a:pt x="7" y="34"/>
                      <a:pt x="5" y="38"/>
                      <a:pt x="5" y="3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8" y="60"/>
                      <a:pt x="19" y="62"/>
                      <a:pt x="20" y="61"/>
                    </a:cubicBezTo>
                    <a:cubicBezTo>
                      <a:pt x="22" y="60"/>
                      <a:pt x="26" y="61"/>
                      <a:pt x="28" y="59"/>
                    </a:cubicBezTo>
                    <a:cubicBezTo>
                      <a:pt x="30" y="57"/>
                      <a:pt x="31" y="59"/>
                      <a:pt x="32" y="61"/>
                    </a:cubicBezTo>
                    <a:cubicBezTo>
                      <a:pt x="33" y="62"/>
                      <a:pt x="37" y="63"/>
                      <a:pt x="39" y="62"/>
                    </a:cubicBezTo>
                    <a:cubicBezTo>
                      <a:pt x="42" y="62"/>
                      <a:pt x="44" y="62"/>
                      <a:pt x="48" y="62"/>
                    </a:cubicBezTo>
                    <a:cubicBezTo>
                      <a:pt x="52" y="61"/>
                      <a:pt x="53" y="64"/>
                      <a:pt x="56" y="65"/>
                    </a:cubicBezTo>
                    <a:cubicBezTo>
                      <a:pt x="58" y="67"/>
                      <a:pt x="62" y="69"/>
                      <a:pt x="63" y="70"/>
                    </a:cubicBezTo>
                    <a:cubicBezTo>
                      <a:pt x="64" y="70"/>
                      <a:pt x="66" y="71"/>
                      <a:pt x="70" y="74"/>
                    </a:cubicBezTo>
                    <a:cubicBezTo>
                      <a:pt x="74" y="76"/>
                      <a:pt x="74" y="75"/>
                      <a:pt x="77" y="76"/>
                    </a:cubicBezTo>
                    <a:cubicBezTo>
                      <a:pt x="80" y="77"/>
                      <a:pt x="82" y="75"/>
                      <a:pt x="84" y="74"/>
                    </a:cubicBezTo>
                    <a:cubicBezTo>
                      <a:pt x="86" y="72"/>
                      <a:pt x="89" y="74"/>
                      <a:pt x="93" y="73"/>
                    </a:cubicBezTo>
                    <a:cubicBezTo>
                      <a:pt x="97" y="72"/>
                      <a:pt x="98" y="70"/>
                      <a:pt x="100" y="6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63" name="Freeform 36">
                <a:extLst>
                  <a:ext uri="{FF2B5EF4-FFF2-40B4-BE49-F238E27FC236}">
                    <a16:creationId xmlns:a16="http://schemas.microsoft.com/office/drawing/2014/main" id="{D17D09D7-A7ED-4491-B2B0-1340A4339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052" y="1514963"/>
                <a:ext cx="602534" cy="473404"/>
              </a:xfrm>
              <a:custGeom>
                <a:avLst/>
                <a:gdLst>
                  <a:gd name="T0" fmla="*/ 327 w 124"/>
                  <a:gd name="T1" fmla="*/ 206 h 94"/>
                  <a:gd name="T2" fmla="*/ 332 w 124"/>
                  <a:gd name="T3" fmla="*/ 190 h 94"/>
                  <a:gd name="T4" fmla="*/ 332 w 124"/>
                  <a:gd name="T5" fmla="*/ 174 h 94"/>
                  <a:gd name="T6" fmla="*/ 319 w 124"/>
                  <a:gd name="T7" fmla="*/ 158 h 94"/>
                  <a:gd name="T8" fmla="*/ 313 w 124"/>
                  <a:gd name="T9" fmla="*/ 131 h 94"/>
                  <a:gd name="T10" fmla="*/ 329 w 124"/>
                  <a:gd name="T11" fmla="*/ 107 h 94"/>
                  <a:gd name="T12" fmla="*/ 329 w 124"/>
                  <a:gd name="T13" fmla="*/ 77 h 94"/>
                  <a:gd name="T14" fmla="*/ 260 w 124"/>
                  <a:gd name="T15" fmla="*/ 3 h 94"/>
                  <a:gd name="T16" fmla="*/ 257 w 124"/>
                  <a:gd name="T17" fmla="*/ 8 h 94"/>
                  <a:gd name="T18" fmla="*/ 252 w 124"/>
                  <a:gd name="T19" fmla="*/ 11 h 94"/>
                  <a:gd name="T20" fmla="*/ 244 w 124"/>
                  <a:gd name="T21" fmla="*/ 21 h 94"/>
                  <a:gd name="T22" fmla="*/ 230 w 124"/>
                  <a:gd name="T23" fmla="*/ 35 h 94"/>
                  <a:gd name="T24" fmla="*/ 203 w 124"/>
                  <a:gd name="T25" fmla="*/ 48 h 94"/>
                  <a:gd name="T26" fmla="*/ 185 w 124"/>
                  <a:gd name="T27" fmla="*/ 59 h 94"/>
                  <a:gd name="T28" fmla="*/ 161 w 124"/>
                  <a:gd name="T29" fmla="*/ 59 h 94"/>
                  <a:gd name="T30" fmla="*/ 142 w 124"/>
                  <a:gd name="T31" fmla="*/ 69 h 94"/>
                  <a:gd name="T32" fmla="*/ 120 w 124"/>
                  <a:gd name="T33" fmla="*/ 72 h 94"/>
                  <a:gd name="T34" fmla="*/ 112 w 124"/>
                  <a:gd name="T35" fmla="*/ 72 h 94"/>
                  <a:gd name="T36" fmla="*/ 104 w 124"/>
                  <a:gd name="T37" fmla="*/ 75 h 94"/>
                  <a:gd name="T38" fmla="*/ 88 w 124"/>
                  <a:gd name="T39" fmla="*/ 83 h 94"/>
                  <a:gd name="T40" fmla="*/ 80 w 124"/>
                  <a:gd name="T41" fmla="*/ 88 h 94"/>
                  <a:gd name="T42" fmla="*/ 56 w 124"/>
                  <a:gd name="T43" fmla="*/ 107 h 94"/>
                  <a:gd name="T44" fmla="*/ 40 w 124"/>
                  <a:gd name="T45" fmla="*/ 109 h 94"/>
                  <a:gd name="T46" fmla="*/ 16 w 124"/>
                  <a:gd name="T47" fmla="*/ 123 h 94"/>
                  <a:gd name="T48" fmla="*/ 11 w 124"/>
                  <a:gd name="T49" fmla="*/ 147 h 94"/>
                  <a:gd name="T50" fmla="*/ 8 w 124"/>
                  <a:gd name="T51" fmla="*/ 166 h 94"/>
                  <a:gd name="T52" fmla="*/ 24 w 124"/>
                  <a:gd name="T53" fmla="*/ 182 h 94"/>
                  <a:gd name="T54" fmla="*/ 29 w 124"/>
                  <a:gd name="T55" fmla="*/ 190 h 94"/>
                  <a:gd name="T56" fmla="*/ 46 w 124"/>
                  <a:gd name="T57" fmla="*/ 190 h 94"/>
                  <a:gd name="T58" fmla="*/ 88 w 124"/>
                  <a:gd name="T59" fmla="*/ 184 h 94"/>
                  <a:gd name="T60" fmla="*/ 169 w 124"/>
                  <a:gd name="T61" fmla="*/ 222 h 94"/>
                  <a:gd name="T62" fmla="*/ 147 w 124"/>
                  <a:gd name="T63" fmla="*/ 227 h 94"/>
                  <a:gd name="T64" fmla="*/ 161 w 124"/>
                  <a:gd name="T65" fmla="*/ 240 h 94"/>
                  <a:gd name="T66" fmla="*/ 217 w 124"/>
                  <a:gd name="T67" fmla="*/ 235 h 94"/>
                  <a:gd name="T68" fmla="*/ 257 w 124"/>
                  <a:gd name="T69" fmla="*/ 200 h 94"/>
                  <a:gd name="T70" fmla="*/ 295 w 124"/>
                  <a:gd name="T71" fmla="*/ 198 h 94"/>
                  <a:gd name="T72" fmla="*/ 305 w 124"/>
                  <a:gd name="T73" fmla="*/ 206 h 94"/>
                  <a:gd name="T74" fmla="*/ 327 w 124"/>
                  <a:gd name="T75" fmla="*/ 206 h 9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4" h="94">
                    <a:moveTo>
                      <a:pt x="122" y="77"/>
                    </a:moveTo>
                    <a:cubicBezTo>
                      <a:pt x="122" y="77"/>
                      <a:pt x="124" y="73"/>
                      <a:pt x="124" y="71"/>
                    </a:cubicBezTo>
                    <a:cubicBezTo>
                      <a:pt x="124" y="68"/>
                      <a:pt x="124" y="66"/>
                      <a:pt x="124" y="65"/>
                    </a:cubicBezTo>
                    <a:cubicBezTo>
                      <a:pt x="124" y="63"/>
                      <a:pt x="120" y="61"/>
                      <a:pt x="119" y="59"/>
                    </a:cubicBezTo>
                    <a:cubicBezTo>
                      <a:pt x="118" y="56"/>
                      <a:pt x="117" y="52"/>
                      <a:pt x="117" y="49"/>
                    </a:cubicBezTo>
                    <a:cubicBezTo>
                      <a:pt x="118" y="46"/>
                      <a:pt x="122" y="41"/>
                      <a:pt x="123" y="40"/>
                    </a:cubicBezTo>
                    <a:cubicBezTo>
                      <a:pt x="124" y="39"/>
                      <a:pt x="124" y="32"/>
                      <a:pt x="123" y="29"/>
                    </a:cubicBezTo>
                    <a:cubicBezTo>
                      <a:pt x="123" y="26"/>
                      <a:pt x="97" y="1"/>
                      <a:pt x="97" y="1"/>
                    </a:cubicBezTo>
                    <a:cubicBezTo>
                      <a:pt x="96" y="2"/>
                      <a:pt x="96" y="2"/>
                      <a:pt x="96" y="3"/>
                    </a:cubicBezTo>
                    <a:cubicBezTo>
                      <a:pt x="95" y="5"/>
                      <a:pt x="94" y="0"/>
                      <a:pt x="94" y="4"/>
                    </a:cubicBezTo>
                    <a:cubicBezTo>
                      <a:pt x="93" y="8"/>
                      <a:pt x="92" y="7"/>
                      <a:pt x="91" y="8"/>
                    </a:cubicBezTo>
                    <a:cubicBezTo>
                      <a:pt x="90" y="9"/>
                      <a:pt x="87" y="13"/>
                      <a:pt x="86" y="13"/>
                    </a:cubicBezTo>
                    <a:cubicBezTo>
                      <a:pt x="84" y="14"/>
                      <a:pt x="77" y="16"/>
                      <a:pt x="76" y="18"/>
                    </a:cubicBezTo>
                    <a:cubicBezTo>
                      <a:pt x="74" y="20"/>
                      <a:pt x="71" y="22"/>
                      <a:pt x="69" y="22"/>
                    </a:cubicBezTo>
                    <a:cubicBezTo>
                      <a:pt x="67" y="22"/>
                      <a:pt x="62" y="20"/>
                      <a:pt x="60" y="22"/>
                    </a:cubicBezTo>
                    <a:cubicBezTo>
                      <a:pt x="58" y="24"/>
                      <a:pt x="56" y="26"/>
                      <a:pt x="53" y="26"/>
                    </a:cubicBezTo>
                    <a:cubicBezTo>
                      <a:pt x="50" y="26"/>
                      <a:pt x="46" y="27"/>
                      <a:pt x="45" y="27"/>
                    </a:cubicBezTo>
                    <a:cubicBezTo>
                      <a:pt x="44" y="28"/>
                      <a:pt x="43" y="27"/>
                      <a:pt x="42" y="27"/>
                    </a:cubicBezTo>
                    <a:cubicBezTo>
                      <a:pt x="41" y="27"/>
                      <a:pt x="40" y="26"/>
                      <a:pt x="39" y="28"/>
                    </a:cubicBezTo>
                    <a:cubicBezTo>
                      <a:pt x="38" y="31"/>
                      <a:pt x="34" y="30"/>
                      <a:pt x="33" y="31"/>
                    </a:cubicBezTo>
                    <a:cubicBezTo>
                      <a:pt x="32" y="31"/>
                      <a:pt x="31" y="32"/>
                      <a:pt x="30" y="33"/>
                    </a:cubicBezTo>
                    <a:cubicBezTo>
                      <a:pt x="29" y="34"/>
                      <a:pt x="24" y="41"/>
                      <a:pt x="21" y="40"/>
                    </a:cubicBezTo>
                    <a:cubicBezTo>
                      <a:pt x="18" y="38"/>
                      <a:pt x="17" y="40"/>
                      <a:pt x="15" y="41"/>
                    </a:cubicBezTo>
                    <a:cubicBezTo>
                      <a:pt x="12" y="43"/>
                      <a:pt x="7" y="43"/>
                      <a:pt x="6" y="46"/>
                    </a:cubicBezTo>
                    <a:cubicBezTo>
                      <a:pt x="6" y="48"/>
                      <a:pt x="4" y="53"/>
                      <a:pt x="4" y="55"/>
                    </a:cubicBezTo>
                    <a:cubicBezTo>
                      <a:pt x="3" y="57"/>
                      <a:pt x="0" y="62"/>
                      <a:pt x="3" y="62"/>
                    </a:cubicBezTo>
                    <a:cubicBezTo>
                      <a:pt x="6" y="63"/>
                      <a:pt x="10" y="66"/>
                      <a:pt x="9" y="68"/>
                    </a:cubicBezTo>
                    <a:cubicBezTo>
                      <a:pt x="8" y="70"/>
                      <a:pt x="10" y="70"/>
                      <a:pt x="11" y="71"/>
                    </a:cubicBezTo>
                    <a:cubicBezTo>
                      <a:pt x="12" y="72"/>
                      <a:pt x="17" y="71"/>
                      <a:pt x="17" y="71"/>
                    </a:cubicBezTo>
                    <a:cubicBezTo>
                      <a:pt x="17" y="71"/>
                      <a:pt x="30" y="68"/>
                      <a:pt x="33" y="69"/>
                    </a:cubicBezTo>
                    <a:cubicBezTo>
                      <a:pt x="37" y="70"/>
                      <a:pt x="63" y="83"/>
                      <a:pt x="63" y="83"/>
                    </a:cubicBezTo>
                    <a:cubicBezTo>
                      <a:pt x="55" y="85"/>
                      <a:pt x="55" y="85"/>
                      <a:pt x="55" y="85"/>
                    </a:cubicBezTo>
                    <a:cubicBezTo>
                      <a:pt x="55" y="85"/>
                      <a:pt x="56" y="88"/>
                      <a:pt x="60" y="90"/>
                    </a:cubicBezTo>
                    <a:cubicBezTo>
                      <a:pt x="63" y="91"/>
                      <a:pt x="74" y="94"/>
                      <a:pt x="81" y="88"/>
                    </a:cubicBezTo>
                    <a:cubicBezTo>
                      <a:pt x="88" y="81"/>
                      <a:pt x="91" y="77"/>
                      <a:pt x="96" y="75"/>
                    </a:cubicBezTo>
                    <a:cubicBezTo>
                      <a:pt x="100" y="74"/>
                      <a:pt x="107" y="72"/>
                      <a:pt x="110" y="74"/>
                    </a:cubicBezTo>
                    <a:cubicBezTo>
                      <a:pt x="113" y="76"/>
                      <a:pt x="114" y="77"/>
                      <a:pt x="114" y="77"/>
                    </a:cubicBezTo>
                    <a:lnTo>
                      <a:pt x="122" y="77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37">
                <a:extLst>
                  <a:ext uri="{FF2B5EF4-FFF2-40B4-BE49-F238E27FC236}">
                    <a16:creationId xmlns:a16="http://schemas.microsoft.com/office/drawing/2014/main" id="{98FB753C-239E-43B7-A8A3-45F399172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092" y="1856342"/>
                <a:ext cx="544458" cy="428139"/>
              </a:xfrm>
              <a:custGeom>
                <a:avLst/>
                <a:gdLst>
                  <a:gd name="T0" fmla="*/ 284 w 112"/>
                  <a:gd name="T1" fmla="*/ 24 h 85"/>
                  <a:gd name="T2" fmla="*/ 300 w 112"/>
                  <a:gd name="T3" fmla="*/ 64 h 85"/>
                  <a:gd name="T4" fmla="*/ 287 w 112"/>
                  <a:gd name="T5" fmla="*/ 64 h 85"/>
                  <a:gd name="T6" fmla="*/ 273 w 112"/>
                  <a:gd name="T7" fmla="*/ 64 h 85"/>
                  <a:gd name="T8" fmla="*/ 268 w 112"/>
                  <a:gd name="T9" fmla="*/ 88 h 85"/>
                  <a:gd name="T10" fmla="*/ 249 w 112"/>
                  <a:gd name="T11" fmla="*/ 99 h 85"/>
                  <a:gd name="T12" fmla="*/ 238 w 112"/>
                  <a:gd name="T13" fmla="*/ 123 h 85"/>
                  <a:gd name="T14" fmla="*/ 225 w 112"/>
                  <a:gd name="T15" fmla="*/ 155 h 85"/>
                  <a:gd name="T16" fmla="*/ 214 w 112"/>
                  <a:gd name="T17" fmla="*/ 158 h 85"/>
                  <a:gd name="T18" fmla="*/ 209 w 112"/>
                  <a:gd name="T19" fmla="*/ 174 h 85"/>
                  <a:gd name="T20" fmla="*/ 196 w 112"/>
                  <a:gd name="T21" fmla="*/ 198 h 85"/>
                  <a:gd name="T22" fmla="*/ 171 w 112"/>
                  <a:gd name="T23" fmla="*/ 208 h 85"/>
                  <a:gd name="T24" fmla="*/ 142 w 112"/>
                  <a:gd name="T25" fmla="*/ 208 h 85"/>
                  <a:gd name="T26" fmla="*/ 112 w 112"/>
                  <a:gd name="T27" fmla="*/ 219 h 85"/>
                  <a:gd name="T28" fmla="*/ 91 w 112"/>
                  <a:gd name="T29" fmla="*/ 227 h 85"/>
                  <a:gd name="T30" fmla="*/ 86 w 112"/>
                  <a:gd name="T31" fmla="*/ 211 h 85"/>
                  <a:gd name="T32" fmla="*/ 91 w 112"/>
                  <a:gd name="T33" fmla="*/ 203 h 85"/>
                  <a:gd name="T34" fmla="*/ 83 w 112"/>
                  <a:gd name="T35" fmla="*/ 190 h 85"/>
                  <a:gd name="T36" fmla="*/ 59 w 112"/>
                  <a:gd name="T37" fmla="*/ 174 h 85"/>
                  <a:gd name="T38" fmla="*/ 46 w 112"/>
                  <a:gd name="T39" fmla="*/ 166 h 85"/>
                  <a:gd name="T40" fmla="*/ 29 w 112"/>
                  <a:gd name="T41" fmla="*/ 160 h 85"/>
                  <a:gd name="T42" fmla="*/ 27 w 112"/>
                  <a:gd name="T43" fmla="*/ 147 h 85"/>
                  <a:gd name="T44" fmla="*/ 38 w 112"/>
                  <a:gd name="T45" fmla="*/ 131 h 85"/>
                  <a:gd name="T46" fmla="*/ 32 w 112"/>
                  <a:gd name="T47" fmla="*/ 123 h 85"/>
                  <a:gd name="T48" fmla="*/ 24 w 112"/>
                  <a:gd name="T49" fmla="*/ 109 h 85"/>
                  <a:gd name="T50" fmla="*/ 24 w 112"/>
                  <a:gd name="T51" fmla="*/ 99 h 85"/>
                  <a:gd name="T52" fmla="*/ 19 w 112"/>
                  <a:gd name="T53" fmla="*/ 88 h 85"/>
                  <a:gd name="T54" fmla="*/ 19 w 112"/>
                  <a:gd name="T55" fmla="*/ 77 h 85"/>
                  <a:gd name="T56" fmla="*/ 13 w 112"/>
                  <a:gd name="T57" fmla="*/ 64 h 85"/>
                  <a:gd name="T58" fmla="*/ 21 w 112"/>
                  <a:gd name="T59" fmla="*/ 53 h 85"/>
                  <a:gd name="T60" fmla="*/ 5 w 112"/>
                  <a:gd name="T61" fmla="*/ 43 h 85"/>
                  <a:gd name="T62" fmla="*/ 3 w 112"/>
                  <a:gd name="T63" fmla="*/ 29 h 85"/>
                  <a:gd name="T64" fmla="*/ 5 w 112"/>
                  <a:gd name="T65" fmla="*/ 8 h 85"/>
                  <a:gd name="T66" fmla="*/ 5 w 112"/>
                  <a:gd name="T67" fmla="*/ 8 h 85"/>
                  <a:gd name="T68" fmla="*/ 46 w 112"/>
                  <a:gd name="T69" fmla="*/ 3 h 85"/>
                  <a:gd name="T70" fmla="*/ 126 w 112"/>
                  <a:gd name="T71" fmla="*/ 40 h 85"/>
                  <a:gd name="T72" fmla="*/ 104 w 112"/>
                  <a:gd name="T73" fmla="*/ 45 h 85"/>
                  <a:gd name="T74" fmla="*/ 118 w 112"/>
                  <a:gd name="T75" fmla="*/ 59 h 85"/>
                  <a:gd name="T76" fmla="*/ 174 w 112"/>
                  <a:gd name="T77" fmla="*/ 53 h 85"/>
                  <a:gd name="T78" fmla="*/ 214 w 112"/>
                  <a:gd name="T79" fmla="*/ 19 h 85"/>
                  <a:gd name="T80" fmla="*/ 252 w 112"/>
                  <a:gd name="T81" fmla="*/ 16 h 85"/>
                  <a:gd name="T82" fmla="*/ 263 w 112"/>
                  <a:gd name="T83" fmla="*/ 24 h 85"/>
                  <a:gd name="T84" fmla="*/ 284 w 112"/>
                  <a:gd name="T85" fmla="*/ 24 h 8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12" h="85">
                    <a:moveTo>
                      <a:pt x="106" y="9"/>
                    </a:moveTo>
                    <a:cubicBezTo>
                      <a:pt x="112" y="24"/>
                      <a:pt x="112" y="24"/>
                      <a:pt x="112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33"/>
                      <a:pt x="95" y="36"/>
                      <a:pt x="93" y="37"/>
                    </a:cubicBezTo>
                    <a:cubicBezTo>
                      <a:pt x="92" y="39"/>
                      <a:pt x="90" y="43"/>
                      <a:pt x="89" y="46"/>
                    </a:cubicBezTo>
                    <a:cubicBezTo>
                      <a:pt x="89" y="49"/>
                      <a:pt x="86" y="60"/>
                      <a:pt x="84" y="58"/>
                    </a:cubicBezTo>
                    <a:cubicBezTo>
                      <a:pt x="82" y="56"/>
                      <a:pt x="82" y="57"/>
                      <a:pt x="80" y="59"/>
                    </a:cubicBezTo>
                    <a:cubicBezTo>
                      <a:pt x="78" y="60"/>
                      <a:pt x="78" y="62"/>
                      <a:pt x="78" y="65"/>
                    </a:cubicBezTo>
                    <a:cubicBezTo>
                      <a:pt x="77" y="69"/>
                      <a:pt x="76" y="72"/>
                      <a:pt x="73" y="74"/>
                    </a:cubicBezTo>
                    <a:cubicBezTo>
                      <a:pt x="71" y="76"/>
                      <a:pt x="69" y="78"/>
                      <a:pt x="64" y="78"/>
                    </a:cubicBezTo>
                    <a:cubicBezTo>
                      <a:pt x="60" y="78"/>
                      <a:pt x="57" y="76"/>
                      <a:pt x="53" y="78"/>
                    </a:cubicBezTo>
                    <a:cubicBezTo>
                      <a:pt x="48" y="80"/>
                      <a:pt x="45" y="80"/>
                      <a:pt x="42" y="82"/>
                    </a:cubicBezTo>
                    <a:cubicBezTo>
                      <a:pt x="39" y="83"/>
                      <a:pt x="34" y="85"/>
                      <a:pt x="34" y="85"/>
                    </a:cubicBezTo>
                    <a:cubicBezTo>
                      <a:pt x="34" y="85"/>
                      <a:pt x="32" y="80"/>
                      <a:pt x="32" y="79"/>
                    </a:cubicBezTo>
                    <a:cubicBezTo>
                      <a:pt x="32" y="78"/>
                      <a:pt x="34" y="77"/>
                      <a:pt x="34" y="76"/>
                    </a:cubicBezTo>
                    <a:cubicBezTo>
                      <a:pt x="35" y="74"/>
                      <a:pt x="36" y="73"/>
                      <a:pt x="31" y="71"/>
                    </a:cubicBezTo>
                    <a:cubicBezTo>
                      <a:pt x="27" y="68"/>
                      <a:pt x="25" y="67"/>
                      <a:pt x="22" y="65"/>
                    </a:cubicBezTo>
                    <a:cubicBezTo>
                      <a:pt x="20" y="64"/>
                      <a:pt x="19" y="61"/>
                      <a:pt x="17" y="62"/>
                    </a:cubicBezTo>
                    <a:cubicBezTo>
                      <a:pt x="14" y="62"/>
                      <a:pt x="12" y="61"/>
                      <a:pt x="11" y="60"/>
                    </a:cubicBezTo>
                    <a:cubicBezTo>
                      <a:pt x="10" y="58"/>
                      <a:pt x="9" y="57"/>
                      <a:pt x="10" y="55"/>
                    </a:cubicBezTo>
                    <a:cubicBezTo>
                      <a:pt x="12" y="52"/>
                      <a:pt x="14" y="50"/>
                      <a:pt x="14" y="49"/>
                    </a:cubicBezTo>
                    <a:cubicBezTo>
                      <a:pt x="14" y="48"/>
                      <a:pt x="14" y="46"/>
                      <a:pt x="12" y="46"/>
                    </a:cubicBezTo>
                    <a:cubicBezTo>
                      <a:pt x="10" y="46"/>
                      <a:pt x="9" y="44"/>
                      <a:pt x="9" y="41"/>
                    </a:cubicBezTo>
                    <a:cubicBezTo>
                      <a:pt x="10" y="39"/>
                      <a:pt x="10" y="39"/>
                      <a:pt x="9" y="37"/>
                    </a:cubicBezTo>
                    <a:cubicBezTo>
                      <a:pt x="7" y="35"/>
                      <a:pt x="7" y="34"/>
                      <a:pt x="7" y="33"/>
                    </a:cubicBezTo>
                    <a:cubicBezTo>
                      <a:pt x="8" y="31"/>
                      <a:pt x="9" y="31"/>
                      <a:pt x="7" y="29"/>
                    </a:cubicBezTo>
                    <a:cubicBezTo>
                      <a:pt x="5" y="27"/>
                      <a:pt x="4" y="26"/>
                      <a:pt x="5" y="24"/>
                    </a:cubicBezTo>
                    <a:cubicBezTo>
                      <a:pt x="7" y="23"/>
                      <a:pt x="8" y="21"/>
                      <a:pt x="8" y="20"/>
                    </a:cubicBezTo>
                    <a:cubicBezTo>
                      <a:pt x="8" y="18"/>
                      <a:pt x="4" y="18"/>
                      <a:pt x="2" y="16"/>
                    </a:cubicBezTo>
                    <a:cubicBezTo>
                      <a:pt x="0" y="15"/>
                      <a:pt x="1" y="16"/>
                      <a:pt x="1" y="11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14" y="0"/>
                      <a:pt x="17" y="1"/>
                    </a:cubicBezTo>
                    <a:cubicBezTo>
                      <a:pt x="21" y="2"/>
                      <a:pt x="47" y="15"/>
                      <a:pt x="47" y="15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40" y="20"/>
                      <a:pt x="44" y="22"/>
                    </a:cubicBezTo>
                    <a:cubicBezTo>
                      <a:pt x="47" y="23"/>
                      <a:pt x="58" y="26"/>
                      <a:pt x="65" y="20"/>
                    </a:cubicBezTo>
                    <a:cubicBezTo>
                      <a:pt x="72" y="13"/>
                      <a:pt x="75" y="9"/>
                      <a:pt x="80" y="7"/>
                    </a:cubicBezTo>
                    <a:cubicBezTo>
                      <a:pt x="84" y="6"/>
                      <a:pt x="91" y="4"/>
                      <a:pt x="94" y="6"/>
                    </a:cubicBezTo>
                    <a:cubicBezTo>
                      <a:pt x="97" y="8"/>
                      <a:pt x="98" y="9"/>
                      <a:pt x="98" y="9"/>
                    </a:cubicBezTo>
                    <a:cubicBezTo>
                      <a:pt x="106" y="9"/>
                      <a:pt x="106" y="9"/>
                      <a:pt x="106" y="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 38">
                <a:extLst>
                  <a:ext uri="{FF2B5EF4-FFF2-40B4-BE49-F238E27FC236}">
                    <a16:creationId xmlns:a16="http://schemas.microsoft.com/office/drawing/2014/main" id="{6F769BE3-419E-4709-904B-2379D371D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1500" y="2275050"/>
                <a:ext cx="451900" cy="609201"/>
              </a:xfrm>
              <a:custGeom>
                <a:avLst/>
                <a:gdLst>
                  <a:gd name="T0" fmla="*/ 16 w 93"/>
                  <a:gd name="T1" fmla="*/ 187 h 121"/>
                  <a:gd name="T2" fmla="*/ 16 w 93"/>
                  <a:gd name="T3" fmla="*/ 179 h 121"/>
                  <a:gd name="T4" fmla="*/ 29 w 93"/>
                  <a:gd name="T5" fmla="*/ 168 h 121"/>
                  <a:gd name="T6" fmla="*/ 43 w 93"/>
                  <a:gd name="T7" fmla="*/ 157 h 121"/>
                  <a:gd name="T8" fmla="*/ 40 w 93"/>
                  <a:gd name="T9" fmla="*/ 115 h 121"/>
                  <a:gd name="T10" fmla="*/ 35 w 93"/>
                  <a:gd name="T11" fmla="*/ 101 h 121"/>
                  <a:gd name="T12" fmla="*/ 8 w 93"/>
                  <a:gd name="T13" fmla="*/ 77 h 121"/>
                  <a:gd name="T14" fmla="*/ 3 w 93"/>
                  <a:gd name="T15" fmla="*/ 51 h 121"/>
                  <a:gd name="T16" fmla="*/ 5 w 93"/>
                  <a:gd name="T17" fmla="*/ 51 h 121"/>
                  <a:gd name="T18" fmla="*/ 27 w 93"/>
                  <a:gd name="T19" fmla="*/ 48 h 121"/>
                  <a:gd name="T20" fmla="*/ 35 w 93"/>
                  <a:gd name="T21" fmla="*/ 16 h 121"/>
                  <a:gd name="T22" fmla="*/ 64 w 93"/>
                  <a:gd name="T23" fmla="*/ 0 h 121"/>
                  <a:gd name="T24" fmla="*/ 64 w 93"/>
                  <a:gd name="T25" fmla="*/ 0 h 121"/>
                  <a:gd name="T26" fmla="*/ 83 w 93"/>
                  <a:gd name="T27" fmla="*/ 21 h 121"/>
                  <a:gd name="T28" fmla="*/ 94 w 93"/>
                  <a:gd name="T29" fmla="*/ 27 h 121"/>
                  <a:gd name="T30" fmla="*/ 99 w 93"/>
                  <a:gd name="T31" fmla="*/ 37 h 121"/>
                  <a:gd name="T32" fmla="*/ 107 w 93"/>
                  <a:gd name="T33" fmla="*/ 43 h 121"/>
                  <a:gd name="T34" fmla="*/ 123 w 93"/>
                  <a:gd name="T35" fmla="*/ 43 h 121"/>
                  <a:gd name="T36" fmla="*/ 137 w 93"/>
                  <a:gd name="T37" fmla="*/ 51 h 121"/>
                  <a:gd name="T38" fmla="*/ 147 w 93"/>
                  <a:gd name="T39" fmla="*/ 64 h 121"/>
                  <a:gd name="T40" fmla="*/ 158 w 93"/>
                  <a:gd name="T41" fmla="*/ 67 h 121"/>
                  <a:gd name="T42" fmla="*/ 163 w 93"/>
                  <a:gd name="T43" fmla="*/ 77 h 121"/>
                  <a:gd name="T44" fmla="*/ 163 w 93"/>
                  <a:gd name="T45" fmla="*/ 93 h 121"/>
                  <a:gd name="T46" fmla="*/ 187 w 93"/>
                  <a:gd name="T47" fmla="*/ 99 h 121"/>
                  <a:gd name="T48" fmla="*/ 201 w 93"/>
                  <a:gd name="T49" fmla="*/ 112 h 121"/>
                  <a:gd name="T50" fmla="*/ 214 w 93"/>
                  <a:gd name="T51" fmla="*/ 131 h 121"/>
                  <a:gd name="T52" fmla="*/ 217 w 93"/>
                  <a:gd name="T53" fmla="*/ 144 h 121"/>
                  <a:gd name="T54" fmla="*/ 206 w 93"/>
                  <a:gd name="T55" fmla="*/ 163 h 121"/>
                  <a:gd name="T56" fmla="*/ 217 w 93"/>
                  <a:gd name="T57" fmla="*/ 179 h 121"/>
                  <a:gd name="T58" fmla="*/ 228 w 93"/>
                  <a:gd name="T59" fmla="*/ 195 h 121"/>
                  <a:gd name="T60" fmla="*/ 244 w 93"/>
                  <a:gd name="T61" fmla="*/ 206 h 121"/>
                  <a:gd name="T62" fmla="*/ 238 w 93"/>
                  <a:gd name="T63" fmla="*/ 219 h 121"/>
                  <a:gd name="T64" fmla="*/ 220 w 93"/>
                  <a:gd name="T65" fmla="*/ 235 h 121"/>
                  <a:gd name="T66" fmla="*/ 212 w 93"/>
                  <a:gd name="T67" fmla="*/ 259 h 121"/>
                  <a:gd name="T68" fmla="*/ 217 w 93"/>
                  <a:gd name="T69" fmla="*/ 278 h 121"/>
                  <a:gd name="T70" fmla="*/ 203 w 93"/>
                  <a:gd name="T71" fmla="*/ 288 h 121"/>
                  <a:gd name="T72" fmla="*/ 179 w 93"/>
                  <a:gd name="T73" fmla="*/ 288 h 121"/>
                  <a:gd name="T74" fmla="*/ 150 w 93"/>
                  <a:gd name="T75" fmla="*/ 315 h 121"/>
                  <a:gd name="T76" fmla="*/ 129 w 93"/>
                  <a:gd name="T77" fmla="*/ 320 h 121"/>
                  <a:gd name="T78" fmla="*/ 123 w 93"/>
                  <a:gd name="T79" fmla="*/ 304 h 121"/>
                  <a:gd name="T80" fmla="*/ 107 w 93"/>
                  <a:gd name="T81" fmla="*/ 288 h 121"/>
                  <a:gd name="T82" fmla="*/ 83 w 93"/>
                  <a:gd name="T83" fmla="*/ 291 h 121"/>
                  <a:gd name="T84" fmla="*/ 64 w 93"/>
                  <a:gd name="T85" fmla="*/ 288 h 121"/>
                  <a:gd name="T86" fmla="*/ 70 w 93"/>
                  <a:gd name="T87" fmla="*/ 272 h 121"/>
                  <a:gd name="T88" fmla="*/ 78 w 93"/>
                  <a:gd name="T89" fmla="*/ 259 h 121"/>
                  <a:gd name="T90" fmla="*/ 62 w 93"/>
                  <a:gd name="T91" fmla="*/ 240 h 121"/>
                  <a:gd name="T92" fmla="*/ 51 w 93"/>
                  <a:gd name="T93" fmla="*/ 230 h 121"/>
                  <a:gd name="T94" fmla="*/ 43 w 93"/>
                  <a:gd name="T95" fmla="*/ 214 h 121"/>
                  <a:gd name="T96" fmla="*/ 29 w 93"/>
                  <a:gd name="T97" fmla="*/ 200 h 121"/>
                  <a:gd name="T98" fmla="*/ 16 w 93"/>
                  <a:gd name="T99" fmla="*/ 190 h 121"/>
                  <a:gd name="T100" fmla="*/ 16 w 93"/>
                  <a:gd name="T101" fmla="*/ 187 h 12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3" h="121">
                    <a:moveTo>
                      <a:pt x="6" y="70"/>
                    </a:moveTo>
                    <a:cubicBezTo>
                      <a:pt x="6" y="69"/>
                      <a:pt x="6" y="68"/>
                      <a:pt x="6" y="67"/>
                    </a:cubicBezTo>
                    <a:cubicBezTo>
                      <a:pt x="5" y="65"/>
                      <a:pt x="8" y="64"/>
                      <a:pt x="11" y="63"/>
                    </a:cubicBezTo>
                    <a:cubicBezTo>
                      <a:pt x="14" y="63"/>
                      <a:pt x="16" y="59"/>
                      <a:pt x="16" y="59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9" y="33"/>
                      <a:pt x="3" y="29"/>
                    </a:cubicBezTo>
                    <a:cubicBezTo>
                      <a:pt x="1" y="27"/>
                      <a:pt x="0" y="23"/>
                      <a:pt x="1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6" y="20"/>
                      <a:pt x="9" y="19"/>
                      <a:pt x="10" y="18"/>
                    </a:cubicBezTo>
                    <a:cubicBezTo>
                      <a:pt x="12" y="16"/>
                      <a:pt x="9" y="10"/>
                      <a:pt x="13" y="6"/>
                    </a:cubicBezTo>
                    <a:cubicBezTo>
                      <a:pt x="15" y="3"/>
                      <a:pt x="19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9" y="8"/>
                      <a:pt x="31" y="8"/>
                    </a:cubicBezTo>
                    <a:cubicBezTo>
                      <a:pt x="32" y="9"/>
                      <a:pt x="34" y="9"/>
                      <a:pt x="35" y="10"/>
                    </a:cubicBezTo>
                    <a:cubicBezTo>
                      <a:pt x="35" y="10"/>
                      <a:pt x="36" y="13"/>
                      <a:pt x="37" y="14"/>
                    </a:cubicBezTo>
                    <a:cubicBezTo>
                      <a:pt x="37" y="15"/>
                      <a:pt x="39" y="15"/>
                      <a:pt x="40" y="16"/>
                    </a:cubicBezTo>
                    <a:cubicBezTo>
                      <a:pt x="41" y="17"/>
                      <a:pt x="43" y="17"/>
                      <a:pt x="46" y="16"/>
                    </a:cubicBezTo>
                    <a:cubicBezTo>
                      <a:pt x="49" y="15"/>
                      <a:pt x="49" y="17"/>
                      <a:pt x="51" y="19"/>
                    </a:cubicBezTo>
                    <a:cubicBezTo>
                      <a:pt x="53" y="22"/>
                      <a:pt x="53" y="25"/>
                      <a:pt x="55" y="24"/>
                    </a:cubicBezTo>
                    <a:cubicBezTo>
                      <a:pt x="57" y="24"/>
                      <a:pt x="58" y="24"/>
                      <a:pt x="59" y="25"/>
                    </a:cubicBezTo>
                    <a:cubicBezTo>
                      <a:pt x="60" y="26"/>
                      <a:pt x="61" y="29"/>
                      <a:pt x="61" y="29"/>
                    </a:cubicBezTo>
                    <a:cubicBezTo>
                      <a:pt x="60" y="30"/>
                      <a:pt x="60" y="31"/>
                      <a:pt x="61" y="35"/>
                    </a:cubicBezTo>
                    <a:cubicBezTo>
                      <a:pt x="62" y="39"/>
                      <a:pt x="67" y="36"/>
                      <a:pt x="70" y="37"/>
                    </a:cubicBezTo>
                    <a:cubicBezTo>
                      <a:pt x="73" y="37"/>
                      <a:pt x="74" y="40"/>
                      <a:pt x="75" y="42"/>
                    </a:cubicBezTo>
                    <a:cubicBezTo>
                      <a:pt x="77" y="44"/>
                      <a:pt x="78" y="48"/>
                      <a:pt x="80" y="49"/>
                    </a:cubicBezTo>
                    <a:cubicBezTo>
                      <a:pt x="83" y="50"/>
                      <a:pt x="81" y="54"/>
                      <a:pt x="81" y="54"/>
                    </a:cubicBezTo>
                    <a:cubicBezTo>
                      <a:pt x="81" y="54"/>
                      <a:pt x="77" y="58"/>
                      <a:pt x="77" y="61"/>
                    </a:cubicBezTo>
                    <a:cubicBezTo>
                      <a:pt x="77" y="64"/>
                      <a:pt x="80" y="65"/>
                      <a:pt x="81" y="67"/>
                    </a:cubicBezTo>
                    <a:cubicBezTo>
                      <a:pt x="82" y="69"/>
                      <a:pt x="83" y="72"/>
                      <a:pt x="85" y="73"/>
                    </a:cubicBezTo>
                    <a:cubicBezTo>
                      <a:pt x="86" y="74"/>
                      <a:pt x="89" y="75"/>
                      <a:pt x="91" y="77"/>
                    </a:cubicBezTo>
                    <a:cubicBezTo>
                      <a:pt x="93" y="78"/>
                      <a:pt x="92" y="80"/>
                      <a:pt x="89" y="82"/>
                    </a:cubicBezTo>
                    <a:cubicBezTo>
                      <a:pt x="87" y="84"/>
                      <a:pt x="85" y="86"/>
                      <a:pt x="82" y="88"/>
                    </a:cubicBezTo>
                    <a:cubicBezTo>
                      <a:pt x="80" y="90"/>
                      <a:pt x="77" y="92"/>
                      <a:pt x="79" y="97"/>
                    </a:cubicBezTo>
                    <a:cubicBezTo>
                      <a:pt x="81" y="101"/>
                      <a:pt x="82" y="103"/>
                      <a:pt x="81" y="104"/>
                    </a:cubicBezTo>
                    <a:cubicBezTo>
                      <a:pt x="80" y="105"/>
                      <a:pt x="80" y="106"/>
                      <a:pt x="76" y="108"/>
                    </a:cubicBezTo>
                    <a:cubicBezTo>
                      <a:pt x="73" y="109"/>
                      <a:pt x="71" y="108"/>
                      <a:pt x="67" y="108"/>
                    </a:cubicBezTo>
                    <a:cubicBezTo>
                      <a:pt x="64" y="109"/>
                      <a:pt x="58" y="115"/>
                      <a:pt x="56" y="118"/>
                    </a:cubicBezTo>
                    <a:cubicBezTo>
                      <a:pt x="55" y="120"/>
                      <a:pt x="50" y="120"/>
                      <a:pt x="48" y="120"/>
                    </a:cubicBezTo>
                    <a:cubicBezTo>
                      <a:pt x="45" y="121"/>
                      <a:pt x="47" y="116"/>
                      <a:pt x="46" y="114"/>
                    </a:cubicBezTo>
                    <a:cubicBezTo>
                      <a:pt x="46" y="112"/>
                      <a:pt x="42" y="108"/>
                      <a:pt x="40" y="108"/>
                    </a:cubicBezTo>
                    <a:cubicBezTo>
                      <a:pt x="38" y="108"/>
                      <a:pt x="33" y="109"/>
                      <a:pt x="31" y="109"/>
                    </a:cubicBezTo>
                    <a:cubicBezTo>
                      <a:pt x="29" y="109"/>
                      <a:pt x="24" y="108"/>
                      <a:pt x="24" y="108"/>
                    </a:cubicBezTo>
                    <a:cubicBezTo>
                      <a:pt x="24" y="108"/>
                      <a:pt x="23" y="102"/>
                      <a:pt x="26" y="102"/>
                    </a:cubicBezTo>
                    <a:cubicBezTo>
                      <a:pt x="28" y="102"/>
                      <a:pt x="28" y="99"/>
                      <a:pt x="29" y="97"/>
                    </a:cubicBezTo>
                    <a:cubicBezTo>
                      <a:pt x="29" y="96"/>
                      <a:pt x="26" y="91"/>
                      <a:pt x="23" y="90"/>
                    </a:cubicBezTo>
                    <a:cubicBezTo>
                      <a:pt x="21" y="89"/>
                      <a:pt x="19" y="86"/>
                      <a:pt x="19" y="86"/>
                    </a:cubicBezTo>
                    <a:cubicBezTo>
                      <a:pt x="19" y="86"/>
                      <a:pt x="17" y="81"/>
                      <a:pt x="16" y="80"/>
                    </a:cubicBezTo>
                    <a:cubicBezTo>
                      <a:pt x="15" y="79"/>
                      <a:pt x="13" y="77"/>
                      <a:pt x="11" y="75"/>
                    </a:cubicBezTo>
                    <a:cubicBezTo>
                      <a:pt x="9" y="73"/>
                      <a:pt x="8" y="72"/>
                      <a:pt x="6" y="71"/>
                    </a:cubicBezTo>
                    <a:lnTo>
                      <a:pt x="6" y="70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 39">
                <a:extLst>
                  <a:ext uri="{FF2B5EF4-FFF2-40B4-BE49-F238E27FC236}">
                    <a16:creationId xmlns:a16="http://schemas.microsoft.com/office/drawing/2014/main" id="{33CE3156-10D6-4BAB-94B2-EB6F84349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800" y="2455607"/>
                <a:ext cx="558977" cy="560163"/>
              </a:xfrm>
              <a:custGeom>
                <a:avLst/>
                <a:gdLst>
                  <a:gd name="T0" fmla="*/ 287 w 115"/>
                  <a:gd name="T1" fmla="*/ 118 h 111"/>
                  <a:gd name="T2" fmla="*/ 279 w 115"/>
                  <a:gd name="T3" fmla="*/ 142 h 111"/>
                  <a:gd name="T4" fmla="*/ 297 w 115"/>
                  <a:gd name="T5" fmla="*/ 171 h 111"/>
                  <a:gd name="T6" fmla="*/ 273 w 115"/>
                  <a:gd name="T7" fmla="*/ 185 h 111"/>
                  <a:gd name="T8" fmla="*/ 276 w 115"/>
                  <a:gd name="T9" fmla="*/ 206 h 111"/>
                  <a:gd name="T10" fmla="*/ 268 w 115"/>
                  <a:gd name="T11" fmla="*/ 227 h 111"/>
                  <a:gd name="T12" fmla="*/ 249 w 115"/>
                  <a:gd name="T13" fmla="*/ 243 h 111"/>
                  <a:gd name="T14" fmla="*/ 236 w 115"/>
                  <a:gd name="T15" fmla="*/ 270 h 111"/>
                  <a:gd name="T16" fmla="*/ 238 w 115"/>
                  <a:gd name="T17" fmla="*/ 297 h 111"/>
                  <a:gd name="T18" fmla="*/ 238 w 115"/>
                  <a:gd name="T19" fmla="*/ 297 h 111"/>
                  <a:gd name="T20" fmla="*/ 209 w 115"/>
                  <a:gd name="T21" fmla="*/ 297 h 111"/>
                  <a:gd name="T22" fmla="*/ 209 w 115"/>
                  <a:gd name="T23" fmla="*/ 276 h 111"/>
                  <a:gd name="T24" fmla="*/ 177 w 115"/>
                  <a:gd name="T25" fmla="*/ 294 h 111"/>
                  <a:gd name="T26" fmla="*/ 131 w 115"/>
                  <a:gd name="T27" fmla="*/ 235 h 111"/>
                  <a:gd name="T28" fmla="*/ 123 w 115"/>
                  <a:gd name="T29" fmla="*/ 249 h 111"/>
                  <a:gd name="T30" fmla="*/ 91 w 115"/>
                  <a:gd name="T31" fmla="*/ 260 h 111"/>
                  <a:gd name="T32" fmla="*/ 51 w 115"/>
                  <a:gd name="T33" fmla="*/ 233 h 111"/>
                  <a:gd name="T34" fmla="*/ 13 w 115"/>
                  <a:gd name="T35" fmla="*/ 230 h 111"/>
                  <a:gd name="T36" fmla="*/ 11 w 115"/>
                  <a:gd name="T37" fmla="*/ 225 h 111"/>
                  <a:gd name="T38" fmla="*/ 5 w 115"/>
                  <a:gd name="T39" fmla="*/ 203 h 111"/>
                  <a:gd name="T40" fmla="*/ 3 w 115"/>
                  <a:gd name="T41" fmla="*/ 182 h 111"/>
                  <a:gd name="T42" fmla="*/ 11 w 115"/>
                  <a:gd name="T43" fmla="*/ 174 h 111"/>
                  <a:gd name="T44" fmla="*/ 32 w 115"/>
                  <a:gd name="T45" fmla="*/ 166 h 111"/>
                  <a:gd name="T46" fmla="*/ 24 w 115"/>
                  <a:gd name="T47" fmla="*/ 153 h 111"/>
                  <a:gd name="T48" fmla="*/ 32 w 115"/>
                  <a:gd name="T49" fmla="*/ 139 h 111"/>
                  <a:gd name="T50" fmla="*/ 43 w 115"/>
                  <a:gd name="T51" fmla="*/ 128 h 111"/>
                  <a:gd name="T52" fmla="*/ 54 w 115"/>
                  <a:gd name="T53" fmla="*/ 112 h 111"/>
                  <a:gd name="T54" fmla="*/ 46 w 115"/>
                  <a:gd name="T55" fmla="*/ 96 h 111"/>
                  <a:gd name="T56" fmla="*/ 35 w 115"/>
                  <a:gd name="T57" fmla="*/ 70 h 111"/>
                  <a:gd name="T58" fmla="*/ 32 w 115"/>
                  <a:gd name="T59" fmla="*/ 62 h 111"/>
                  <a:gd name="T60" fmla="*/ 32 w 115"/>
                  <a:gd name="T61" fmla="*/ 62 h 111"/>
                  <a:gd name="T62" fmla="*/ 35 w 115"/>
                  <a:gd name="T63" fmla="*/ 48 h 111"/>
                  <a:gd name="T64" fmla="*/ 35 w 115"/>
                  <a:gd name="T65" fmla="*/ 27 h 111"/>
                  <a:gd name="T66" fmla="*/ 37 w 115"/>
                  <a:gd name="T67" fmla="*/ 16 h 111"/>
                  <a:gd name="T68" fmla="*/ 48 w 115"/>
                  <a:gd name="T69" fmla="*/ 5 h 111"/>
                  <a:gd name="T70" fmla="*/ 62 w 115"/>
                  <a:gd name="T71" fmla="*/ 0 h 111"/>
                  <a:gd name="T72" fmla="*/ 67 w 115"/>
                  <a:gd name="T73" fmla="*/ 5 h 111"/>
                  <a:gd name="T74" fmla="*/ 75 w 115"/>
                  <a:gd name="T75" fmla="*/ 8 h 111"/>
                  <a:gd name="T76" fmla="*/ 88 w 115"/>
                  <a:gd name="T77" fmla="*/ 5 h 111"/>
                  <a:gd name="T78" fmla="*/ 96 w 115"/>
                  <a:gd name="T79" fmla="*/ 3 h 111"/>
                  <a:gd name="T80" fmla="*/ 104 w 115"/>
                  <a:gd name="T81" fmla="*/ 3 h 111"/>
                  <a:gd name="T82" fmla="*/ 112 w 115"/>
                  <a:gd name="T83" fmla="*/ 0 h 111"/>
                  <a:gd name="T84" fmla="*/ 115 w 115"/>
                  <a:gd name="T85" fmla="*/ 3 h 111"/>
                  <a:gd name="T86" fmla="*/ 131 w 115"/>
                  <a:gd name="T87" fmla="*/ 16 h 111"/>
                  <a:gd name="T88" fmla="*/ 145 w 115"/>
                  <a:gd name="T89" fmla="*/ 35 h 111"/>
                  <a:gd name="T90" fmla="*/ 147 w 115"/>
                  <a:gd name="T91" fmla="*/ 48 h 111"/>
                  <a:gd name="T92" fmla="*/ 142 w 115"/>
                  <a:gd name="T93" fmla="*/ 62 h 111"/>
                  <a:gd name="T94" fmla="*/ 153 w 115"/>
                  <a:gd name="T95" fmla="*/ 64 h 111"/>
                  <a:gd name="T96" fmla="*/ 169 w 115"/>
                  <a:gd name="T97" fmla="*/ 67 h 111"/>
                  <a:gd name="T98" fmla="*/ 182 w 115"/>
                  <a:gd name="T99" fmla="*/ 75 h 111"/>
                  <a:gd name="T100" fmla="*/ 193 w 115"/>
                  <a:gd name="T101" fmla="*/ 88 h 111"/>
                  <a:gd name="T102" fmla="*/ 198 w 115"/>
                  <a:gd name="T103" fmla="*/ 99 h 111"/>
                  <a:gd name="T104" fmla="*/ 198 w 115"/>
                  <a:gd name="T105" fmla="*/ 112 h 111"/>
                  <a:gd name="T106" fmla="*/ 209 w 115"/>
                  <a:gd name="T107" fmla="*/ 123 h 111"/>
                  <a:gd name="T108" fmla="*/ 214 w 115"/>
                  <a:gd name="T109" fmla="*/ 131 h 111"/>
                  <a:gd name="T110" fmla="*/ 230 w 115"/>
                  <a:gd name="T111" fmla="*/ 123 h 111"/>
                  <a:gd name="T112" fmla="*/ 262 w 115"/>
                  <a:gd name="T113" fmla="*/ 110 h 111"/>
                  <a:gd name="T114" fmla="*/ 273 w 115"/>
                  <a:gd name="T115" fmla="*/ 118 h 111"/>
                  <a:gd name="T116" fmla="*/ 281 w 115"/>
                  <a:gd name="T117" fmla="*/ 126 h 111"/>
                  <a:gd name="T118" fmla="*/ 289 w 115"/>
                  <a:gd name="T119" fmla="*/ 115 h 111"/>
                  <a:gd name="T120" fmla="*/ 287 w 115"/>
                  <a:gd name="T121" fmla="*/ 118 h 1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15" h="111">
                    <a:moveTo>
                      <a:pt x="107" y="44"/>
                    </a:moveTo>
                    <a:cubicBezTo>
                      <a:pt x="104" y="53"/>
                      <a:pt x="104" y="53"/>
                      <a:pt x="104" y="53"/>
                    </a:cubicBezTo>
                    <a:cubicBezTo>
                      <a:pt x="104" y="53"/>
                      <a:pt x="115" y="63"/>
                      <a:pt x="111" y="64"/>
                    </a:cubicBezTo>
                    <a:cubicBezTo>
                      <a:pt x="106" y="65"/>
                      <a:pt x="102" y="69"/>
                      <a:pt x="102" y="69"/>
                    </a:cubicBezTo>
                    <a:cubicBezTo>
                      <a:pt x="102" y="69"/>
                      <a:pt x="104" y="75"/>
                      <a:pt x="103" y="77"/>
                    </a:cubicBezTo>
                    <a:cubicBezTo>
                      <a:pt x="102" y="80"/>
                      <a:pt x="102" y="80"/>
                      <a:pt x="100" y="85"/>
                    </a:cubicBezTo>
                    <a:cubicBezTo>
                      <a:pt x="97" y="90"/>
                      <a:pt x="95" y="86"/>
                      <a:pt x="93" y="91"/>
                    </a:cubicBezTo>
                    <a:cubicBezTo>
                      <a:pt x="90" y="96"/>
                      <a:pt x="87" y="98"/>
                      <a:pt x="88" y="101"/>
                    </a:cubicBezTo>
                    <a:cubicBezTo>
                      <a:pt x="90" y="104"/>
                      <a:pt x="89" y="108"/>
                      <a:pt x="89" y="111"/>
                    </a:cubicBezTo>
                    <a:cubicBezTo>
                      <a:pt x="89" y="111"/>
                      <a:pt x="89" y="111"/>
                      <a:pt x="89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66" y="110"/>
                      <a:pt x="66" y="110"/>
                      <a:pt x="66" y="110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8"/>
                      <a:pt x="46" y="90"/>
                      <a:pt x="46" y="93"/>
                    </a:cubicBezTo>
                    <a:cubicBezTo>
                      <a:pt x="45" y="95"/>
                      <a:pt x="36" y="98"/>
                      <a:pt x="34" y="97"/>
                    </a:cubicBezTo>
                    <a:cubicBezTo>
                      <a:pt x="32" y="96"/>
                      <a:pt x="19" y="87"/>
                      <a:pt x="19" y="8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4" y="82"/>
                      <a:pt x="3" y="78"/>
                      <a:pt x="2" y="76"/>
                    </a:cubicBezTo>
                    <a:cubicBezTo>
                      <a:pt x="0" y="72"/>
                      <a:pt x="1" y="71"/>
                      <a:pt x="1" y="68"/>
                    </a:cubicBezTo>
                    <a:cubicBezTo>
                      <a:pt x="2" y="66"/>
                      <a:pt x="3" y="66"/>
                      <a:pt x="4" y="65"/>
                    </a:cubicBezTo>
                    <a:cubicBezTo>
                      <a:pt x="6" y="64"/>
                      <a:pt x="12" y="62"/>
                      <a:pt x="12" y="62"/>
                    </a:cubicBezTo>
                    <a:cubicBezTo>
                      <a:pt x="12" y="62"/>
                      <a:pt x="11" y="60"/>
                      <a:pt x="9" y="57"/>
                    </a:cubicBezTo>
                    <a:cubicBezTo>
                      <a:pt x="7" y="55"/>
                      <a:pt x="10" y="54"/>
                      <a:pt x="12" y="52"/>
                    </a:cubicBezTo>
                    <a:cubicBezTo>
                      <a:pt x="13" y="50"/>
                      <a:pt x="15" y="49"/>
                      <a:pt x="16" y="48"/>
                    </a:cubicBezTo>
                    <a:cubicBezTo>
                      <a:pt x="17" y="47"/>
                      <a:pt x="20" y="42"/>
                      <a:pt x="20" y="42"/>
                    </a:cubicBezTo>
                    <a:cubicBezTo>
                      <a:pt x="20" y="42"/>
                      <a:pt x="19" y="38"/>
                      <a:pt x="17" y="36"/>
                    </a:cubicBezTo>
                    <a:cubicBezTo>
                      <a:pt x="14" y="33"/>
                      <a:pt x="13" y="29"/>
                      <a:pt x="13" y="26"/>
                    </a:cubicBezTo>
                    <a:cubicBezTo>
                      <a:pt x="14" y="22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2"/>
                      <a:pt x="13" y="20"/>
                      <a:pt x="13" y="18"/>
                    </a:cubicBezTo>
                    <a:cubicBezTo>
                      <a:pt x="13" y="16"/>
                      <a:pt x="14" y="12"/>
                      <a:pt x="13" y="10"/>
                    </a:cubicBezTo>
                    <a:cubicBezTo>
                      <a:pt x="13" y="7"/>
                      <a:pt x="13" y="7"/>
                      <a:pt x="14" y="6"/>
                    </a:cubicBezTo>
                    <a:cubicBezTo>
                      <a:pt x="15" y="4"/>
                      <a:pt x="17" y="2"/>
                      <a:pt x="18" y="2"/>
                    </a:cubicBezTo>
                    <a:cubicBezTo>
                      <a:pt x="19" y="2"/>
                      <a:pt x="21" y="1"/>
                      <a:pt x="23" y="0"/>
                    </a:cubicBezTo>
                    <a:cubicBezTo>
                      <a:pt x="24" y="0"/>
                      <a:pt x="24" y="1"/>
                      <a:pt x="25" y="2"/>
                    </a:cubicBezTo>
                    <a:cubicBezTo>
                      <a:pt x="25" y="3"/>
                      <a:pt x="27" y="3"/>
                      <a:pt x="28" y="3"/>
                    </a:cubicBezTo>
                    <a:cubicBezTo>
                      <a:pt x="28" y="3"/>
                      <a:pt x="32" y="2"/>
                      <a:pt x="33" y="2"/>
                    </a:cubicBezTo>
                    <a:cubicBezTo>
                      <a:pt x="34" y="2"/>
                      <a:pt x="35" y="2"/>
                      <a:pt x="36" y="1"/>
                    </a:cubicBezTo>
                    <a:cubicBezTo>
                      <a:pt x="36" y="0"/>
                      <a:pt x="38" y="0"/>
                      <a:pt x="39" y="1"/>
                    </a:cubicBezTo>
                    <a:cubicBezTo>
                      <a:pt x="40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6" y="2"/>
                      <a:pt x="46" y="4"/>
                      <a:pt x="49" y="6"/>
                    </a:cubicBezTo>
                    <a:cubicBezTo>
                      <a:pt x="51" y="8"/>
                      <a:pt x="53" y="12"/>
                      <a:pt x="54" y="13"/>
                    </a:cubicBezTo>
                    <a:cubicBezTo>
                      <a:pt x="55" y="15"/>
                      <a:pt x="57" y="16"/>
                      <a:pt x="55" y="18"/>
                    </a:cubicBezTo>
                    <a:cubicBezTo>
                      <a:pt x="53" y="19"/>
                      <a:pt x="53" y="22"/>
                      <a:pt x="53" y="23"/>
                    </a:cubicBezTo>
                    <a:cubicBezTo>
                      <a:pt x="54" y="24"/>
                      <a:pt x="54" y="25"/>
                      <a:pt x="57" y="24"/>
                    </a:cubicBezTo>
                    <a:cubicBezTo>
                      <a:pt x="60" y="23"/>
                      <a:pt x="60" y="23"/>
                      <a:pt x="63" y="25"/>
                    </a:cubicBezTo>
                    <a:cubicBezTo>
                      <a:pt x="65" y="27"/>
                      <a:pt x="66" y="25"/>
                      <a:pt x="68" y="28"/>
                    </a:cubicBezTo>
                    <a:cubicBezTo>
                      <a:pt x="71" y="31"/>
                      <a:pt x="70" y="32"/>
                      <a:pt x="72" y="33"/>
                    </a:cubicBezTo>
                    <a:cubicBezTo>
                      <a:pt x="73" y="35"/>
                      <a:pt x="74" y="34"/>
                      <a:pt x="74" y="37"/>
                    </a:cubicBezTo>
                    <a:cubicBezTo>
                      <a:pt x="74" y="40"/>
                      <a:pt x="72" y="40"/>
                      <a:pt x="74" y="42"/>
                    </a:cubicBezTo>
                    <a:cubicBezTo>
                      <a:pt x="75" y="44"/>
                      <a:pt x="78" y="45"/>
                      <a:pt x="78" y="46"/>
                    </a:cubicBezTo>
                    <a:cubicBezTo>
                      <a:pt x="79" y="48"/>
                      <a:pt x="78" y="50"/>
                      <a:pt x="80" y="49"/>
                    </a:cubicBezTo>
                    <a:cubicBezTo>
                      <a:pt x="83" y="48"/>
                      <a:pt x="85" y="47"/>
                      <a:pt x="86" y="46"/>
                    </a:cubicBezTo>
                    <a:cubicBezTo>
                      <a:pt x="88" y="45"/>
                      <a:pt x="97" y="41"/>
                      <a:pt x="98" y="41"/>
                    </a:cubicBezTo>
                    <a:cubicBezTo>
                      <a:pt x="99" y="41"/>
                      <a:pt x="100" y="43"/>
                      <a:pt x="102" y="44"/>
                    </a:cubicBezTo>
                    <a:cubicBezTo>
                      <a:pt x="103" y="46"/>
                      <a:pt x="105" y="47"/>
                      <a:pt x="105" y="47"/>
                    </a:cubicBezTo>
                    <a:cubicBezTo>
                      <a:pt x="105" y="47"/>
                      <a:pt x="105" y="44"/>
                      <a:pt x="108" y="43"/>
                    </a:cubicBezTo>
                    <a:lnTo>
                      <a:pt x="107" y="44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40">
                <a:extLst>
                  <a:ext uri="{FF2B5EF4-FFF2-40B4-BE49-F238E27FC236}">
                    <a16:creationId xmlns:a16="http://schemas.microsoft.com/office/drawing/2014/main" id="{6342DC92-3485-4AED-A41F-1511B2E4B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2755" y="2627745"/>
                <a:ext cx="539014" cy="629948"/>
              </a:xfrm>
              <a:custGeom>
                <a:avLst/>
                <a:gdLst>
                  <a:gd name="T0" fmla="*/ 243 w 111"/>
                  <a:gd name="T1" fmla="*/ 299 h 125"/>
                  <a:gd name="T2" fmla="*/ 233 w 111"/>
                  <a:gd name="T3" fmla="*/ 297 h 125"/>
                  <a:gd name="T4" fmla="*/ 206 w 111"/>
                  <a:gd name="T5" fmla="*/ 307 h 125"/>
                  <a:gd name="T6" fmla="*/ 139 w 111"/>
                  <a:gd name="T7" fmla="*/ 329 h 125"/>
                  <a:gd name="T8" fmla="*/ 110 w 111"/>
                  <a:gd name="T9" fmla="*/ 326 h 125"/>
                  <a:gd name="T10" fmla="*/ 91 w 111"/>
                  <a:gd name="T11" fmla="*/ 294 h 125"/>
                  <a:gd name="T12" fmla="*/ 70 w 111"/>
                  <a:gd name="T13" fmla="*/ 273 h 125"/>
                  <a:gd name="T14" fmla="*/ 8 w 111"/>
                  <a:gd name="T15" fmla="*/ 211 h 125"/>
                  <a:gd name="T16" fmla="*/ 3 w 111"/>
                  <a:gd name="T17" fmla="*/ 179 h 125"/>
                  <a:gd name="T18" fmla="*/ 16 w 111"/>
                  <a:gd name="T19" fmla="*/ 152 h 125"/>
                  <a:gd name="T20" fmla="*/ 35 w 111"/>
                  <a:gd name="T21" fmla="*/ 136 h 125"/>
                  <a:gd name="T22" fmla="*/ 43 w 111"/>
                  <a:gd name="T23" fmla="*/ 115 h 125"/>
                  <a:gd name="T24" fmla="*/ 40 w 111"/>
                  <a:gd name="T25" fmla="*/ 94 h 125"/>
                  <a:gd name="T26" fmla="*/ 64 w 111"/>
                  <a:gd name="T27" fmla="*/ 80 h 125"/>
                  <a:gd name="T28" fmla="*/ 45 w 111"/>
                  <a:gd name="T29" fmla="*/ 51 h 125"/>
                  <a:gd name="T30" fmla="*/ 54 w 111"/>
                  <a:gd name="T31" fmla="*/ 29 h 125"/>
                  <a:gd name="T32" fmla="*/ 56 w 111"/>
                  <a:gd name="T33" fmla="*/ 24 h 125"/>
                  <a:gd name="T34" fmla="*/ 59 w 111"/>
                  <a:gd name="T35" fmla="*/ 24 h 125"/>
                  <a:gd name="T36" fmla="*/ 80 w 111"/>
                  <a:gd name="T37" fmla="*/ 21 h 125"/>
                  <a:gd name="T38" fmla="*/ 104 w 111"/>
                  <a:gd name="T39" fmla="*/ 21 h 125"/>
                  <a:gd name="T40" fmla="*/ 104 w 111"/>
                  <a:gd name="T41" fmla="*/ 0 h 125"/>
                  <a:gd name="T42" fmla="*/ 118 w 111"/>
                  <a:gd name="T43" fmla="*/ 3 h 125"/>
                  <a:gd name="T44" fmla="*/ 134 w 111"/>
                  <a:gd name="T45" fmla="*/ 13 h 125"/>
                  <a:gd name="T46" fmla="*/ 147 w 111"/>
                  <a:gd name="T47" fmla="*/ 27 h 125"/>
                  <a:gd name="T48" fmla="*/ 155 w 111"/>
                  <a:gd name="T49" fmla="*/ 43 h 125"/>
                  <a:gd name="T50" fmla="*/ 166 w 111"/>
                  <a:gd name="T51" fmla="*/ 53 h 125"/>
                  <a:gd name="T52" fmla="*/ 182 w 111"/>
                  <a:gd name="T53" fmla="*/ 72 h 125"/>
                  <a:gd name="T54" fmla="*/ 174 w 111"/>
                  <a:gd name="T55" fmla="*/ 86 h 125"/>
                  <a:gd name="T56" fmla="*/ 169 w 111"/>
                  <a:gd name="T57" fmla="*/ 102 h 125"/>
                  <a:gd name="T58" fmla="*/ 187 w 111"/>
                  <a:gd name="T59" fmla="*/ 104 h 125"/>
                  <a:gd name="T60" fmla="*/ 211 w 111"/>
                  <a:gd name="T61" fmla="*/ 102 h 125"/>
                  <a:gd name="T62" fmla="*/ 227 w 111"/>
                  <a:gd name="T63" fmla="*/ 118 h 125"/>
                  <a:gd name="T64" fmla="*/ 233 w 111"/>
                  <a:gd name="T65" fmla="*/ 134 h 125"/>
                  <a:gd name="T66" fmla="*/ 254 w 111"/>
                  <a:gd name="T67" fmla="*/ 128 h 125"/>
                  <a:gd name="T68" fmla="*/ 260 w 111"/>
                  <a:gd name="T69" fmla="*/ 123 h 125"/>
                  <a:gd name="T70" fmla="*/ 270 w 111"/>
                  <a:gd name="T71" fmla="*/ 123 h 125"/>
                  <a:gd name="T72" fmla="*/ 281 w 111"/>
                  <a:gd name="T73" fmla="*/ 134 h 125"/>
                  <a:gd name="T74" fmla="*/ 270 w 111"/>
                  <a:gd name="T75" fmla="*/ 147 h 125"/>
                  <a:gd name="T76" fmla="*/ 265 w 111"/>
                  <a:gd name="T77" fmla="*/ 155 h 125"/>
                  <a:gd name="T78" fmla="*/ 270 w 111"/>
                  <a:gd name="T79" fmla="*/ 166 h 125"/>
                  <a:gd name="T80" fmla="*/ 276 w 111"/>
                  <a:gd name="T81" fmla="*/ 176 h 125"/>
                  <a:gd name="T82" fmla="*/ 286 w 111"/>
                  <a:gd name="T83" fmla="*/ 190 h 125"/>
                  <a:gd name="T84" fmla="*/ 292 w 111"/>
                  <a:gd name="T85" fmla="*/ 200 h 125"/>
                  <a:gd name="T86" fmla="*/ 289 w 111"/>
                  <a:gd name="T87" fmla="*/ 211 h 125"/>
                  <a:gd name="T88" fmla="*/ 278 w 111"/>
                  <a:gd name="T89" fmla="*/ 222 h 125"/>
                  <a:gd name="T90" fmla="*/ 270 w 111"/>
                  <a:gd name="T91" fmla="*/ 240 h 125"/>
                  <a:gd name="T92" fmla="*/ 268 w 111"/>
                  <a:gd name="T93" fmla="*/ 254 h 125"/>
                  <a:gd name="T94" fmla="*/ 254 w 111"/>
                  <a:gd name="T95" fmla="*/ 267 h 125"/>
                  <a:gd name="T96" fmla="*/ 241 w 111"/>
                  <a:gd name="T97" fmla="*/ 291 h 125"/>
                  <a:gd name="T98" fmla="*/ 243 w 111"/>
                  <a:gd name="T99" fmla="*/ 299 h 12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111" h="125">
                    <a:moveTo>
                      <a:pt x="91" y="112"/>
                    </a:moveTo>
                    <a:cubicBezTo>
                      <a:pt x="89" y="112"/>
                      <a:pt x="88" y="112"/>
                      <a:pt x="87" y="111"/>
                    </a:cubicBezTo>
                    <a:cubicBezTo>
                      <a:pt x="82" y="108"/>
                      <a:pt x="80" y="117"/>
                      <a:pt x="77" y="115"/>
                    </a:cubicBezTo>
                    <a:cubicBezTo>
                      <a:pt x="73" y="114"/>
                      <a:pt x="58" y="124"/>
                      <a:pt x="52" y="123"/>
                    </a:cubicBezTo>
                    <a:cubicBezTo>
                      <a:pt x="47" y="122"/>
                      <a:pt x="44" y="125"/>
                      <a:pt x="41" y="122"/>
                    </a:cubicBezTo>
                    <a:cubicBezTo>
                      <a:pt x="39" y="119"/>
                      <a:pt x="37" y="112"/>
                      <a:pt x="34" y="110"/>
                    </a:cubicBezTo>
                    <a:cubicBezTo>
                      <a:pt x="31" y="107"/>
                      <a:pt x="29" y="103"/>
                      <a:pt x="26" y="102"/>
                    </a:cubicBezTo>
                    <a:cubicBezTo>
                      <a:pt x="24" y="101"/>
                      <a:pt x="4" y="81"/>
                      <a:pt x="3" y="79"/>
                    </a:cubicBezTo>
                    <a:cubicBezTo>
                      <a:pt x="1" y="76"/>
                      <a:pt x="3" y="71"/>
                      <a:pt x="1" y="67"/>
                    </a:cubicBezTo>
                    <a:cubicBezTo>
                      <a:pt x="0" y="64"/>
                      <a:pt x="3" y="62"/>
                      <a:pt x="6" y="57"/>
                    </a:cubicBezTo>
                    <a:cubicBezTo>
                      <a:pt x="8" y="52"/>
                      <a:pt x="10" y="56"/>
                      <a:pt x="13" y="51"/>
                    </a:cubicBezTo>
                    <a:cubicBezTo>
                      <a:pt x="15" y="46"/>
                      <a:pt x="15" y="46"/>
                      <a:pt x="16" y="43"/>
                    </a:cubicBezTo>
                    <a:cubicBezTo>
                      <a:pt x="17" y="41"/>
                      <a:pt x="15" y="35"/>
                      <a:pt x="15" y="35"/>
                    </a:cubicBezTo>
                    <a:cubicBezTo>
                      <a:pt x="15" y="35"/>
                      <a:pt x="19" y="31"/>
                      <a:pt x="24" y="30"/>
                    </a:cubicBezTo>
                    <a:cubicBezTo>
                      <a:pt x="28" y="29"/>
                      <a:pt x="17" y="19"/>
                      <a:pt x="17" y="19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2" y="9"/>
                      <a:pt x="22" y="9"/>
                    </a:cubicBezTo>
                    <a:cubicBezTo>
                      <a:pt x="26" y="8"/>
                      <a:pt x="28" y="7"/>
                      <a:pt x="30" y="8"/>
                    </a:cubicBezTo>
                    <a:cubicBezTo>
                      <a:pt x="32" y="9"/>
                      <a:pt x="38" y="9"/>
                      <a:pt x="39" y="8"/>
                    </a:cubicBezTo>
                    <a:cubicBezTo>
                      <a:pt x="40" y="8"/>
                      <a:pt x="39" y="0"/>
                      <a:pt x="39" y="0"/>
                    </a:cubicBezTo>
                    <a:cubicBezTo>
                      <a:pt x="39" y="0"/>
                      <a:pt x="43" y="0"/>
                      <a:pt x="44" y="1"/>
                    </a:cubicBezTo>
                    <a:cubicBezTo>
                      <a:pt x="46" y="2"/>
                      <a:pt x="48" y="3"/>
                      <a:pt x="50" y="5"/>
                    </a:cubicBezTo>
                    <a:cubicBezTo>
                      <a:pt x="52" y="7"/>
                      <a:pt x="54" y="9"/>
                      <a:pt x="55" y="10"/>
                    </a:cubicBezTo>
                    <a:cubicBezTo>
                      <a:pt x="56" y="11"/>
                      <a:pt x="58" y="16"/>
                      <a:pt x="58" y="16"/>
                    </a:cubicBezTo>
                    <a:cubicBezTo>
                      <a:pt x="58" y="16"/>
                      <a:pt x="60" y="19"/>
                      <a:pt x="62" y="20"/>
                    </a:cubicBezTo>
                    <a:cubicBezTo>
                      <a:pt x="65" y="21"/>
                      <a:pt x="68" y="26"/>
                      <a:pt x="68" y="27"/>
                    </a:cubicBezTo>
                    <a:cubicBezTo>
                      <a:pt x="67" y="29"/>
                      <a:pt x="67" y="32"/>
                      <a:pt x="65" y="32"/>
                    </a:cubicBezTo>
                    <a:cubicBezTo>
                      <a:pt x="62" y="32"/>
                      <a:pt x="63" y="38"/>
                      <a:pt x="63" y="38"/>
                    </a:cubicBezTo>
                    <a:cubicBezTo>
                      <a:pt x="63" y="38"/>
                      <a:pt x="68" y="39"/>
                      <a:pt x="70" y="39"/>
                    </a:cubicBezTo>
                    <a:cubicBezTo>
                      <a:pt x="72" y="39"/>
                      <a:pt x="77" y="38"/>
                      <a:pt x="79" y="38"/>
                    </a:cubicBezTo>
                    <a:cubicBezTo>
                      <a:pt x="81" y="38"/>
                      <a:pt x="85" y="42"/>
                      <a:pt x="85" y="44"/>
                    </a:cubicBezTo>
                    <a:cubicBezTo>
                      <a:pt x="86" y="46"/>
                      <a:pt x="84" y="51"/>
                      <a:pt x="87" y="50"/>
                    </a:cubicBezTo>
                    <a:cubicBezTo>
                      <a:pt x="89" y="50"/>
                      <a:pt x="94" y="50"/>
                      <a:pt x="95" y="48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6"/>
                      <a:pt x="99" y="47"/>
                      <a:pt x="101" y="46"/>
                    </a:cubicBezTo>
                    <a:cubicBezTo>
                      <a:pt x="103" y="46"/>
                      <a:pt x="104" y="49"/>
                      <a:pt x="105" y="50"/>
                    </a:cubicBezTo>
                    <a:cubicBezTo>
                      <a:pt x="105" y="51"/>
                      <a:pt x="104" y="54"/>
                      <a:pt x="101" y="55"/>
                    </a:cubicBezTo>
                    <a:cubicBezTo>
                      <a:pt x="99" y="56"/>
                      <a:pt x="99" y="56"/>
                      <a:pt x="99" y="58"/>
                    </a:cubicBezTo>
                    <a:cubicBezTo>
                      <a:pt x="99" y="59"/>
                      <a:pt x="99" y="63"/>
                      <a:pt x="101" y="62"/>
                    </a:cubicBezTo>
                    <a:cubicBezTo>
                      <a:pt x="102" y="62"/>
                      <a:pt x="102" y="64"/>
                      <a:pt x="103" y="66"/>
                    </a:cubicBezTo>
                    <a:cubicBezTo>
                      <a:pt x="103" y="68"/>
                      <a:pt x="105" y="70"/>
                      <a:pt x="107" y="71"/>
                    </a:cubicBezTo>
                    <a:cubicBezTo>
                      <a:pt x="109" y="72"/>
                      <a:pt x="111" y="73"/>
                      <a:pt x="109" y="75"/>
                    </a:cubicBezTo>
                    <a:cubicBezTo>
                      <a:pt x="108" y="77"/>
                      <a:pt x="108" y="78"/>
                      <a:pt x="108" y="79"/>
                    </a:cubicBezTo>
                    <a:cubicBezTo>
                      <a:pt x="107" y="80"/>
                      <a:pt x="104" y="81"/>
                      <a:pt x="104" y="83"/>
                    </a:cubicBezTo>
                    <a:cubicBezTo>
                      <a:pt x="103" y="84"/>
                      <a:pt x="101" y="89"/>
                      <a:pt x="101" y="90"/>
                    </a:cubicBezTo>
                    <a:cubicBezTo>
                      <a:pt x="100" y="92"/>
                      <a:pt x="100" y="93"/>
                      <a:pt x="100" y="95"/>
                    </a:cubicBezTo>
                    <a:cubicBezTo>
                      <a:pt x="99" y="97"/>
                      <a:pt x="97" y="99"/>
                      <a:pt x="95" y="100"/>
                    </a:cubicBezTo>
                    <a:cubicBezTo>
                      <a:pt x="93" y="102"/>
                      <a:pt x="90" y="104"/>
                      <a:pt x="90" y="109"/>
                    </a:cubicBezTo>
                    <a:cubicBezTo>
                      <a:pt x="91" y="110"/>
                      <a:pt x="91" y="111"/>
                      <a:pt x="91" y="112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 41">
                <a:extLst>
                  <a:ext uri="{FF2B5EF4-FFF2-40B4-BE49-F238E27FC236}">
                    <a16:creationId xmlns:a16="http://schemas.microsoft.com/office/drawing/2014/main" id="{50B3E753-5C59-419B-B01B-84D4BB2F7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966" y="2889910"/>
                <a:ext cx="515421" cy="497922"/>
              </a:xfrm>
              <a:custGeom>
                <a:avLst/>
                <a:gdLst>
                  <a:gd name="T0" fmla="*/ 150 w 106"/>
                  <a:gd name="T1" fmla="*/ 243 h 99"/>
                  <a:gd name="T2" fmla="*/ 147 w 106"/>
                  <a:gd name="T3" fmla="*/ 243 h 99"/>
                  <a:gd name="T4" fmla="*/ 131 w 106"/>
                  <a:gd name="T5" fmla="*/ 264 h 99"/>
                  <a:gd name="T6" fmla="*/ 113 w 106"/>
                  <a:gd name="T7" fmla="*/ 253 h 99"/>
                  <a:gd name="T8" fmla="*/ 102 w 106"/>
                  <a:gd name="T9" fmla="*/ 248 h 99"/>
                  <a:gd name="T10" fmla="*/ 59 w 106"/>
                  <a:gd name="T11" fmla="*/ 248 h 99"/>
                  <a:gd name="T12" fmla="*/ 29 w 106"/>
                  <a:gd name="T13" fmla="*/ 221 h 99"/>
                  <a:gd name="T14" fmla="*/ 32 w 106"/>
                  <a:gd name="T15" fmla="*/ 203 h 99"/>
                  <a:gd name="T16" fmla="*/ 29 w 106"/>
                  <a:gd name="T17" fmla="*/ 173 h 99"/>
                  <a:gd name="T18" fmla="*/ 27 w 106"/>
                  <a:gd name="T19" fmla="*/ 139 h 99"/>
                  <a:gd name="T20" fmla="*/ 19 w 106"/>
                  <a:gd name="T21" fmla="*/ 104 h 99"/>
                  <a:gd name="T22" fmla="*/ 5 w 106"/>
                  <a:gd name="T23" fmla="*/ 77 h 99"/>
                  <a:gd name="T24" fmla="*/ 5 w 106"/>
                  <a:gd name="T25" fmla="*/ 56 h 99"/>
                  <a:gd name="T26" fmla="*/ 5 w 106"/>
                  <a:gd name="T27" fmla="*/ 24 h 99"/>
                  <a:gd name="T28" fmla="*/ 8 w 106"/>
                  <a:gd name="T29" fmla="*/ 5 h 99"/>
                  <a:gd name="T30" fmla="*/ 8 w 106"/>
                  <a:gd name="T31" fmla="*/ 0 h 99"/>
                  <a:gd name="T32" fmla="*/ 11 w 106"/>
                  <a:gd name="T33" fmla="*/ 0 h 99"/>
                  <a:gd name="T34" fmla="*/ 46 w 106"/>
                  <a:gd name="T35" fmla="*/ 3 h 99"/>
                  <a:gd name="T36" fmla="*/ 86 w 106"/>
                  <a:gd name="T37" fmla="*/ 29 h 99"/>
                  <a:gd name="T38" fmla="*/ 118 w 106"/>
                  <a:gd name="T39" fmla="*/ 19 h 99"/>
                  <a:gd name="T40" fmla="*/ 126 w 106"/>
                  <a:gd name="T41" fmla="*/ 5 h 99"/>
                  <a:gd name="T42" fmla="*/ 171 w 106"/>
                  <a:gd name="T43" fmla="*/ 64 h 99"/>
                  <a:gd name="T44" fmla="*/ 204 w 106"/>
                  <a:gd name="T45" fmla="*/ 45 h 99"/>
                  <a:gd name="T46" fmla="*/ 204 w 106"/>
                  <a:gd name="T47" fmla="*/ 67 h 99"/>
                  <a:gd name="T48" fmla="*/ 230 w 106"/>
                  <a:gd name="T49" fmla="*/ 67 h 99"/>
                  <a:gd name="T50" fmla="*/ 233 w 106"/>
                  <a:gd name="T51" fmla="*/ 67 h 99"/>
                  <a:gd name="T52" fmla="*/ 236 w 106"/>
                  <a:gd name="T53" fmla="*/ 72 h 99"/>
                  <a:gd name="T54" fmla="*/ 284 w 106"/>
                  <a:gd name="T55" fmla="*/ 123 h 99"/>
                  <a:gd name="T56" fmla="*/ 281 w 106"/>
                  <a:gd name="T57" fmla="*/ 123 h 99"/>
                  <a:gd name="T58" fmla="*/ 236 w 106"/>
                  <a:gd name="T59" fmla="*/ 125 h 99"/>
                  <a:gd name="T60" fmla="*/ 236 w 106"/>
                  <a:gd name="T61" fmla="*/ 157 h 99"/>
                  <a:gd name="T62" fmla="*/ 236 w 106"/>
                  <a:gd name="T63" fmla="*/ 179 h 99"/>
                  <a:gd name="T64" fmla="*/ 241 w 106"/>
                  <a:gd name="T65" fmla="*/ 200 h 99"/>
                  <a:gd name="T66" fmla="*/ 222 w 106"/>
                  <a:gd name="T67" fmla="*/ 229 h 99"/>
                  <a:gd name="T68" fmla="*/ 196 w 106"/>
                  <a:gd name="T69" fmla="*/ 243 h 99"/>
                  <a:gd name="T70" fmla="*/ 166 w 106"/>
                  <a:gd name="T71" fmla="*/ 232 h 99"/>
                  <a:gd name="T72" fmla="*/ 150 w 106"/>
                  <a:gd name="T73" fmla="*/ 243 h 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06" h="99">
                    <a:moveTo>
                      <a:pt x="56" y="91"/>
                    </a:moveTo>
                    <a:cubicBezTo>
                      <a:pt x="56" y="91"/>
                      <a:pt x="56" y="91"/>
                      <a:pt x="55" y="91"/>
                    </a:cubicBezTo>
                    <a:cubicBezTo>
                      <a:pt x="52" y="93"/>
                      <a:pt x="48" y="95"/>
                      <a:pt x="49" y="99"/>
                    </a:cubicBezTo>
                    <a:cubicBezTo>
                      <a:pt x="49" y="99"/>
                      <a:pt x="44" y="96"/>
                      <a:pt x="42" y="95"/>
                    </a:cubicBezTo>
                    <a:cubicBezTo>
                      <a:pt x="41" y="94"/>
                      <a:pt x="42" y="92"/>
                      <a:pt x="38" y="93"/>
                    </a:cubicBezTo>
                    <a:cubicBezTo>
                      <a:pt x="34" y="94"/>
                      <a:pt x="27" y="96"/>
                      <a:pt x="22" y="93"/>
                    </a:cubicBezTo>
                    <a:cubicBezTo>
                      <a:pt x="18" y="91"/>
                      <a:pt x="12" y="87"/>
                      <a:pt x="11" y="83"/>
                    </a:cubicBezTo>
                    <a:cubicBezTo>
                      <a:pt x="11" y="83"/>
                      <a:pt x="11" y="79"/>
                      <a:pt x="12" y="76"/>
                    </a:cubicBezTo>
                    <a:cubicBezTo>
                      <a:pt x="13" y="73"/>
                      <a:pt x="11" y="69"/>
                      <a:pt x="11" y="65"/>
                    </a:cubicBezTo>
                    <a:cubicBezTo>
                      <a:pt x="10" y="62"/>
                      <a:pt x="11" y="58"/>
                      <a:pt x="10" y="52"/>
                    </a:cubicBezTo>
                    <a:cubicBezTo>
                      <a:pt x="10" y="45"/>
                      <a:pt x="9" y="44"/>
                      <a:pt x="7" y="39"/>
                    </a:cubicBezTo>
                    <a:cubicBezTo>
                      <a:pt x="5" y="34"/>
                      <a:pt x="5" y="33"/>
                      <a:pt x="2" y="29"/>
                    </a:cubicBezTo>
                    <a:cubicBezTo>
                      <a:pt x="0" y="26"/>
                      <a:pt x="1" y="24"/>
                      <a:pt x="2" y="21"/>
                    </a:cubicBezTo>
                    <a:cubicBezTo>
                      <a:pt x="3" y="18"/>
                      <a:pt x="2" y="12"/>
                      <a:pt x="2" y="9"/>
                    </a:cubicBezTo>
                    <a:cubicBezTo>
                      <a:pt x="2" y="5"/>
                      <a:pt x="4" y="4"/>
                      <a:pt x="3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30" y="10"/>
                      <a:pt x="32" y="11"/>
                    </a:cubicBezTo>
                    <a:cubicBezTo>
                      <a:pt x="34" y="12"/>
                      <a:pt x="43" y="9"/>
                      <a:pt x="44" y="7"/>
                    </a:cubicBezTo>
                    <a:cubicBezTo>
                      <a:pt x="44" y="4"/>
                      <a:pt x="47" y="2"/>
                      <a:pt x="47" y="2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6"/>
                      <a:pt x="87" y="26"/>
                      <a:pt x="88" y="27"/>
                    </a:cubicBezTo>
                    <a:cubicBezTo>
                      <a:pt x="88" y="29"/>
                      <a:pt x="99" y="40"/>
                      <a:pt x="106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89" y="57"/>
                      <a:pt x="88" y="59"/>
                    </a:cubicBezTo>
                    <a:cubicBezTo>
                      <a:pt x="87" y="61"/>
                      <a:pt x="86" y="65"/>
                      <a:pt x="88" y="67"/>
                    </a:cubicBezTo>
                    <a:cubicBezTo>
                      <a:pt x="89" y="69"/>
                      <a:pt x="91" y="74"/>
                      <a:pt x="90" y="75"/>
                    </a:cubicBezTo>
                    <a:cubicBezTo>
                      <a:pt x="89" y="76"/>
                      <a:pt x="85" y="85"/>
                      <a:pt x="83" y="86"/>
                    </a:cubicBezTo>
                    <a:cubicBezTo>
                      <a:pt x="81" y="88"/>
                      <a:pt x="76" y="93"/>
                      <a:pt x="73" y="91"/>
                    </a:cubicBezTo>
                    <a:cubicBezTo>
                      <a:pt x="70" y="90"/>
                      <a:pt x="64" y="87"/>
                      <a:pt x="62" y="87"/>
                    </a:cubicBezTo>
                    <a:cubicBezTo>
                      <a:pt x="61" y="87"/>
                      <a:pt x="58" y="87"/>
                      <a:pt x="56" y="9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 42">
                <a:extLst>
                  <a:ext uri="{FF2B5EF4-FFF2-40B4-BE49-F238E27FC236}">
                    <a16:creationId xmlns:a16="http://schemas.microsoft.com/office/drawing/2014/main" id="{A003A325-70F0-43C2-96D1-FB27A9C30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196" y="3121896"/>
                <a:ext cx="671498" cy="513012"/>
              </a:xfrm>
              <a:custGeom>
                <a:avLst/>
                <a:gdLst>
                  <a:gd name="T0" fmla="*/ 134 w 138"/>
                  <a:gd name="T1" fmla="*/ 0 h 102"/>
                  <a:gd name="T2" fmla="*/ 86 w 138"/>
                  <a:gd name="T3" fmla="*/ 3 h 102"/>
                  <a:gd name="T4" fmla="*/ 86 w 138"/>
                  <a:gd name="T5" fmla="*/ 35 h 102"/>
                  <a:gd name="T6" fmla="*/ 86 w 138"/>
                  <a:gd name="T7" fmla="*/ 56 h 102"/>
                  <a:gd name="T8" fmla="*/ 91 w 138"/>
                  <a:gd name="T9" fmla="*/ 77 h 102"/>
                  <a:gd name="T10" fmla="*/ 72 w 138"/>
                  <a:gd name="T11" fmla="*/ 107 h 102"/>
                  <a:gd name="T12" fmla="*/ 46 w 138"/>
                  <a:gd name="T13" fmla="*/ 120 h 102"/>
                  <a:gd name="T14" fmla="*/ 16 w 138"/>
                  <a:gd name="T15" fmla="*/ 109 h 102"/>
                  <a:gd name="T16" fmla="*/ 0 w 138"/>
                  <a:gd name="T17" fmla="*/ 120 h 102"/>
                  <a:gd name="T18" fmla="*/ 0 w 138"/>
                  <a:gd name="T19" fmla="*/ 120 h 102"/>
                  <a:gd name="T20" fmla="*/ 13 w 138"/>
                  <a:gd name="T21" fmla="*/ 139 h 102"/>
                  <a:gd name="T22" fmla="*/ 21 w 138"/>
                  <a:gd name="T23" fmla="*/ 165 h 102"/>
                  <a:gd name="T24" fmla="*/ 40 w 138"/>
                  <a:gd name="T25" fmla="*/ 184 h 102"/>
                  <a:gd name="T26" fmla="*/ 54 w 138"/>
                  <a:gd name="T27" fmla="*/ 197 h 102"/>
                  <a:gd name="T28" fmla="*/ 62 w 138"/>
                  <a:gd name="T29" fmla="*/ 211 h 102"/>
                  <a:gd name="T30" fmla="*/ 67 w 138"/>
                  <a:gd name="T31" fmla="*/ 269 h 102"/>
                  <a:gd name="T32" fmla="*/ 107 w 138"/>
                  <a:gd name="T33" fmla="*/ 272 h 102"/>
                  <a:gd name="T34" fmla="*/ 129 w 138"/>
                  <a:gd name="T35" fmla="*/ 269 h 102"/>
                  <a:gd name="T36" fmla="*/ 142 w 138"/>
                  <a:gd name="T37" fmla="*/ 267 h 102"/>
                  <a:gd name="T38" fmla="*/ 166 w 138"/>
                  <a:gd name="T39" fmla="*/ 261 h 102"/>
                  <a:gd name="T40" fmla="*/ 166 w 138"/>
                  <a:gd name="T41" fmla="*/ 243 h 102"/>
                  <a:gd name="T42" fmla="*/ 177 w 138"/>
                  <a:gd name="T43" fmla="*/ 237 h 102"/>
                  <a:gd name="T44" fmla="*/ 231 w 138"/>
                  <a:gd name="T45" fmla="*/ 237 h 102"/>
                  <a:gd name="T46" fmla="*/ 228 w 138"/>
                  <a:gd name="T47" fmla="*/ 248 h 102"/>
                  <a:gd name="T48" fmla="*/ 223 w 138"/>
                  <a:gd name="T49" fmla="*/ 272 h 102"/>
                  <a:gd name="T50" fmla="*/ 247 w 138"/>
                  <a:gd name="T51" fmla="*/ 264 h 102"/>
                  <a:gd name="T52" fmla="*/ 247 w 138"/>
                  <a:gd name="T53" fmla="*/ 253 h 102"/>
                  <a:gd name="T54" fmla="*/ 247 w 138"/>
                  <a:gd name="T55" fmla="*/ 237 h 102"/>
                  <a:gd name="T56" fmla="*/ 268 w 138"/>
                  <a:gd name="T57" fmla="*/ 179 h 102"/>
                  <a:gd name="T58" fmla="*/ 279 w 138"/>
                  <a:gd name="T59" fmla="*/ 181 h 102"/>
                  <a:gd name="T60" fmla="*/ 292 w 138"/>
                  <a:gd name="T61" fmla="*/ 181 h 102"/>
                  <a:gd name="T62" fmla="*/ 298 w 138"/>
                  <a:gd name="T63" fmla="*/ 179 h 102"/>
                  <a:gd name="T64" fmla="*/ 319 w 138"/>
                  <a:gd name="T65" fmla="*/ 176 h 102"/>
                  <a:gd name="T66" fmla="*/ 335 w 138"/>
                  <a:gd name="T67" fmla="*/ 187 h 102"/>
                  <a:gd name="T68" fmla="*/ 351 w 138"/>
                  <a:gd name="T69" fmla="*/ 189 h 102"/>
                  <a:gd name="T70" fmla="*/ 349 w 138"/>
                  <a:gd name="T71" fmla="*/ 168 h 102"/>
                  <a:gd name="T72" fmla="*/ 357 w 138"/>
                  <a:gd name="T73" fmla="*/ 144 h 102"/>
                  <a:gd name="T74" fmla="*/ 349 w 138"/>
                  <a:gd name="T75" fmla="*/ 136 h 102"/>
                  <a:gd name="T76" fmla="*/ 346 w 138"/>
                  <a:gd name="T77" fmla="*/ 112 h 102"/>
                  <a:gd name="T78" fmla="*/ 338 w 138"/>
                  <a:gd name="T79" fmla="*/ 107 h 102"/>
                  <a:gd name="T80" fmla="*/ 343 w 138"/>
                  <a:gd name="T81" fmla="*/ 91 h 102"/>
                  <a:gd name="T82" fmla="*/ 357 w 138"/>
                  <a:gd name="T83" fmla="*/ 83 h 102"/>
                  <a:gd name="T84" fmla="*/ 346 w 138"/>
                  <a:gd name="T85" fmla="*/ 72 h 102"/>
                  <a:gd name="T86" fmla="*/ 327 w 138"/>
                  <a:gd name="T87" fmla="*/ 59 h 102"/>
                  <a:gd name="T88" fmla="*/ 322 w 138"/>
                  <a:gd name="T89" fmla="*/ 40 h 102"/>
                  <a:gd name="T90" fmla="*/ 322 w 138"/>
                  <a:gd name="T91" fmla="*/ 37 h 102"/>
                  <a:gd name="T92" fmla="*/ 311 w 138"/>
                  <a:gd name="T93" fmla="*/ 35 h 102"/>
                  <a:gd name="T94" fmla="*/ 284 w 138"/>
                  <a:gd name="T95" fmla="*/ 45 h 102"/>
                  <a:gd name="T96" fmla="*/ 217 w 138"/>
                  <a:gd name="T97" fmla="*/ 67 h 102"/>
                  <a:gd name="T98" fmla="*/ 188 w 138"/>
                  <a:gd name="T99" fmla="*/ 64 h 102"/>
                  <a:gd name="T100" fmla="*/ 169 w 138"/>
                  <a:gd name="T101" fmla="*/ 32 h 102"/>
                  <a:gd name="T102" fmla="*/ 147 w 138"/>
                  <a:gd name="T103" fmla="*/ 11 h 102"/>
                  <a:gd name="T104" fmla="*/ 134 w 138"/>
                  <a:gd name="T105" fmla="*/ 0 h 10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138" h="102">
                    <a:moveTo>
                      <a:pt x="50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3" y="11"/>
                      <a:pt x="32" y="13"/>
                    </a:cubicBezTo>
                    <a:cubicBezTo>
                      <a:pt x="31" y="15"/>
                      <a:pt x="30" y="19"/>
                      <a:pt x="32" y="21"/>
                    </a:cubicBezTo>
                    <a:cubicBezTo>
                      <a:pt x="33" y="23"/>
                      <a:pt x="35" y="28"/>
                      <a:pt x="34" y="29"/>
                    </a:cubicBezTo>
                    <a:cubicBezTo>
                      <a:pt x="33" y="30"/>
                      <a:pt x="29" y="39"/>
                      <a:pt x="27" y="40"/>
                    </a:cubicBezTo>
                    <a:cubicBezTo>
                      <a:pt x="25" y="42"/>
                      <a:pt x="20" y="47"/>
                      <a:pt x="17" y="45"/>
                    </a:cubicBezTo>
                    <a:cubicBezTo>
                      <a:pt x="14" y="44"/>
                      <a:pt x="8" y="41"/>
                      <a:pt x="6" y="41"/>
                    </a:cubicBezTo>
                    <a:cubicBezTo>
                      <a:pt x="5" y="41"/>
                      <a:pt x="2" y="41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3" y="45"/>
                      <a:pt x="3" y="50"/>
                      <a:pt x="5" y="52"/>
                    </a:cubicBezTo>
                    <a:cubicBezTo>
                      <a:pt x="7" y="53"/>
                      <a:pt x="8" y="58"/>
                      <a:pt x="8" y="62"/>
                    </a:cubicBezTo>
                    <a:cubicBezTo>
                      <a:pt x="8" y="65"/>
                      <a:pt x="13" y="69"/>
                      <a:pt x="15" y="69"/>
                    </a:cubicBezTo>
                    <a:cubicBezTo>
                      <a:pt x="17" y="70"/>
                      <a:pt x="20" y="72"/>
                      <a:pt x="20" y="74"/>
                    </a:cubicBezTo>
                    <a:cubicBezTo>
                      <a:pt x="20" y="76"/>
                      <a:pt x="23" y="79"/>
                      <a:pt x="23" y="79"/>
                    </a:cubicBezTo>
                    <a:cubicBezTo>
                      <a:pt x="25" y="101"/>
                      <a:pt x="25" y="101"/>
                      <a:pt x="25" y="101"/>
                    </a:cubicBezTo>
                    <a:cubicBezTo>
                      <a:pt x="25" y="101"/>
                      <a:pt x="36" y="102"/>
                      <a:pt x="40" y="102"/>
                    </a:cubicBezTo>
                    <a:cubicBezTo>
                      <a:pt x="45" y="101"/>
                      <a:pt x="47" y="102"/>
                      <a:pt x="48" y="101"/>
                    </a:cubicBezTo>
                    <a:cubicBezTo>
                      <a:pt x="50" y="101"/>
                      <a:pt x="52" y="100"/>
                      <a:pt x="53" y="100"/>
                    </a:cubicBezTo>
                    <a:cubicBezTo>
                      <a:pt x="55" y="100"/>
                      <a:pt x="62" y="98"/>
                      <a:pt x="62" y="98"/>
                    </a:cubicBezTo>
                    <a:cubicBezTo>
                      <a:pt x="62" y="98"/>
                      <a:pt x="61" y="93"/>
                      <a:pt x="62" y="91"/>
                    </a:cubicBezTo>
                    <a:cubicBezTo>
                      <a:pt x="63" y="89"/>
                      <a:pt x="66" y="89"/>
                      <a:pt x="6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6" y="89"/>
                      <a:pt x="86" y="92"/>
                      <a:pt x="85" y="93"/>
                    </a:cubicBezTo>
                    <a:cubicBezTo>
                      <a:pt x="84" y="94"/>
                      <a:pt x="83" y="102"/>
                      <a:pt x="83" y="102"/>
                    </a:cubicBezTo>
                    <a:cubicBezTo>
                      <a:pt x="92" y="99"/>
                      <a:pt x="92" y="99"/>
                      <a:pt x="92" y="99"/>
                    </a:cubicBezTo>
                    <a:cubicBezTo>
                      <a:pt x="92" y="99"/>
                      <a:pt x="92" y="97"/>
                      <a:pt x="92" y="95"/>
                    </a:cubicBezTo>
                    <a:cubicBezTo>
                      <a:pt x="92" y="92"/>
                      <a:pt x="92" y="91"/>
                      <a:pt x="92" y="89"/>
                    </a:cubicBezTo>
                    <a:cubicBezTo>
                      <a:pt x="93" y="88"/>
                      <a:pt x="99" y="70"/>
                      <a:pt x="100" y="67"/>
                    </a:cubicBezTo>
                    <a:cubicBezTo>
                      <a:pt x="100" y="65"/>
                      <a:pt x="104" y="68"/>
                      <a:pt x="104" y="68"/>
                    </a:cubicBezTo>
                    <a:cubicBezTo>
                      <a:pt x="105" y="68"/>
                      <a:pt x="108" y="69"/>
                      <a:pt x="109" y="68"/>
                    </a:cubicBezTo>
                    <a:cubicBezTo>
                      <a:pt x="110" y="68"/>
                      <a:pt x="111" y="67"/>
                      <a:pt x="111" y="67"/>
                    </a:cubicBezTo>
                    <a:cubicBezTo>
                      <a:pt x="112" y="66"/>
                      <a:pt x="117" y="66"/>
                      <a:pt x="119" y="66"/>
                    </a:cubicBezTo>
                    <a:cubicBezTo>
                      <a:pt x="121" y="66"/>
                      <a:pt x="125" y="70"/>
                      <a:pt x="125" y="70"/>
                    </a:cubicBezTo>
                    <a:cubicBezTo>
                      <a:pt x="126" y="70"/>
                      <a:pt x="128" y="70"/>
                      <a:pt x="131" y="71"/>
                    </a:cubicBezTo>
                    <a:cubicBezTo>
                      <a:pt x="134" y="72"/>
                      <a:pt x="131" y="67"/>
                      <a:pt x="130" y="63"/>
                    </a:cubicBezTo>
                    <a:cubicBezTo>
                      <a:pt x="129" y="60"/>
                      <a:pt x="130" y="58"/>
                      <a:pt x="133" y="54"/>
                    </a:cubicBezTo>
                    <a:cubicBezTo>
                      <a:pt x="135" y="50"/>
                      <a:pt x="132" y="52"/>
                      <a:pt x="130" y="51"/>
                    </a:cubicBezTo>
                    <a:cubicBezTo>
                      <a:pt x="128" y="51"/>
                      <a:pt x="129" y="44"/>
                      <a:pt x="129" y="42"/>
                    </a:cubicBezTo>
                    <a:cubicBezTo>
                      <a:pt x="129" y="39"/>
                      <a:pt x="128" y="40"/>
                      <a:pt x="126" y="40"/>
                    </a:cubicBezTo>
                    <a:cubicBezTo>
                      <a:pt x="124" y="40"/>
                      <a:pt x="127" y="37"/>
                      <a:pt x="128" y="34"/>
                    </a:cubicBezTo>
                    <a:cubicBezTo>
                      <a:pt x="129" y="31"/>
                      <a:pt x="128" y="34"/>
                      <a:pt x="133" y="31"/>
                    </a:cubicBezTo>
                    <a:cubicBezTo>
                      <a:pt x="138" y="28"/>
                      <a:pt x="132" y="29"/>
                      <a:pt x="129" y="27"/>
                    </a:cubicBezTo>
                    <a:cubicBezTo>
                      <a:pt x="125" y="26"/>
                      <a:pt x="123" y="24"/>
                      <a:pt x="122" y="22"/>
                    </a:cubicBezTo>
                    <a:cubicBezTo>
                      <a:pt x="122" y="20"/>
                      <a:pt x="121" y="18"/>
                      <a:pt x="120" y="15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8" y="14"/>
                      <a:pt x="117" y="14"/>
                      <a:pt x="116" y="13"/>
                    </a:cubicBezTo>
                    <a:cubicBezTo>
                      <a:pt x="111" y="10"/>
                      <a:pt x="109" y="19"/>
                      <a:pt x="106" y="17"/>
                    </a:cubicBezTo>
                    <a:cubicBezTo>
                      <a:pt x="102" y="16"/>
                      <a:pt x="87" y="26"/>
                      <a:pt x="81" y="25"/>
                    </a:cubicBezTo>
                    <a:cubicBezTo>
                      <a:pt x="76" y="24"/>
                      <a:pt x="73" y="27"/>
                      <a:pt x="70" y="24"/>
                    </a:cubicBezTo>
                    <a:cubicBezTo>
                      <a:pt x="68" y="21"/>
                      <a:pt x="66" y="14"/>
                      <a:pt x="63" y="12"/>
                    </a:cubicBezTo>
                    <a:cubicBezTo>
                      <a:pt x="60" y="9"/>
                      <a:pt x="58" y="5"/>
                      <a:pt x="55" y="4"/>
                    </a:cubicBezTo>
                    <a:cubicBezTo>
                      <a:pt x="55" y="4"/>
                      <a:pt x="53" y="2"/>
                      <a:pt x="50" y="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 43">
                <a:extLst>
                  <a:ext uri="{FF2B5EF4-FFF2-40B4-BE49-F238E27FC236}">
                    <a16:creationId xmlns:a16="http://schemas.microsoft.com/office/drawing/2014/main" id="{2364CB15-E0D5-4370-93A7-C10FFFE23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4776" y="1650761"/>
                <a:ext cx="402900" cy="720480"/>
              </a:xfrm>
              <a:custGeom>
                <a:avLst/>
                <a:gdLst>
                  <a:gd name="T0" fmla="*/ 214 w 83"/>
                  <a:gd name="T1" fmla="*/ 374 h 143"/>
                  <a:gd name="T2" fmla="*/ 211 w 83"/>
                  <a:gd name="T3" fmla="*/ 307 h 143"/>
                  <a:gd name="T4" fmla="*/ 158 w 83"/>
                  <a:gd name="T5" fmla="*/ 275 h 143"/>
                  <a:gd name="T6" fmla="*/ 203 w 83"/>
                  <a:gd name="T7" fmla="*/ 206 h 143"/>
                  <a:gd name="T8" fmla="*/ 206 w 83"/>
                  <a:gd name="T9" fmla="*/ 171 h 143"/>
                  <a:gd name="T10" fmla="*/ 179 w 83"/>
                  <a:gd name="T11" fmla="*/ 176 h 143"/>
                  <a:gd name="T12" fmla="*/ 160 w 83"/>
                  <a:gd name="T13" fmla="*/ 147 h 143"/>
                  <a:gd name="T14" fmla="*/ 142 w 83"/>
                  <a:gd name="T15" fmla="*/ 142 h 143"/>
                  <a:gd name="T16" fmla="*/ 134 w 83"/>
                  <a:gd name="T17" fmla="*/ 112 h 143"/>
                  <a:gd name="T18" fmla="*/ 126 w 83"/>
                  <a:gd name="T19" fmla="*/ 77 h 143"/>
                  <a:gd name="T20" fmla="*/ 150 w 83"/>
                  <a:gd name="T21" fmla="*/ 56 h 143"/>
                  <a:gd name="T22" fmla="*/ 120 w 83"/>
                  <a:gd name="T23" fmla="*/ 29 h 143"/>
                  <a:gd name="T24" fmla="*/ 91 w 83"/>
                  <a:gd name="T25" fmla="*/ 40 h 143"/>
                  <a:gd name="T26" fmla="*/ 45 w 83"/>
                  <a:gd name="T27" fmla="*/ 35 h 143"/>
                  <a:gd name="T28" fmla="*/ 5 w 83"/>
                  <a:gd name="T29" fmla="*/ 13 h 143"/>
                  <a:gd name="T30" fmla="*/ 24 w 83"/>
                  <a:gd name="T31" fmla="*/ 59 h 143"/>
                  <a:gd name="T32" fmla="*/ 19 w 83"/>
                  <a:gd name="T33" fmla="*/ 80 h 143"/>
                  <a:gd name="T34" fmla="*/ 51 w 83"/>
                  <a:gd name="T35" fmla="*/ 139 h 143"/>
                  <a:gd name="T36" fmla="*/ 75 w 83"/>
                  <a:gd name="T37" fmla="*/ 176 h 143"/>
                  <a:gd name="T38" fmla="*/ 70 w 83"/>
                  <a:gd name="T39" fmla="*/ 206 h 143"/>
                  <a:gd name="T40" fmla="*/ 75 w 83"/>
                  <a:gd name="T41" fmla="*/ 230 h 143"/>
                  <a:gd name="T42" fmla="*/ 86 w 83"/>
                  <a:gd name="T43" fmla="*/ 232 h 143"/>
                  <a:gd name="T44" fmla="*/ 70 w 83"/>
                  <a:gd name="T45" fmla="*/ 259 h 143"/>
                  <a:gd name="T46" fmla="*/ 72 w 83"/>
                  <a:gd name="T47" fmla="*/ 305 h 143"/>
                  <a:gd name="T48" fmla="*/ 96 w 83"/>
                  <a:gd name="T49" fmla="*/ 318 h 143"/>
                  <a:gd name="T50" fmla="*/ 107 w 83"/>
                  <a:gd name="T51" fmla="*/ 334 h 143"/>
                  <a:gd name="T52" fmla="*/ 80 w 83"/>
                  <a:gd name="T53" fmla="*/ 337 h 143"/>
                  <a:gd name="T54" fmla="*/ 62 w 83"/>
                  <a:gd name="T55" fmla="*/ 339 h 143"/>
                  <a:gd name="T56" fmla="*/ 70 w 83"/>
                  <a:gd name="T57" fmla="*/ 371 h 143"/>
                  <a:gd name="T58" fmla="*/ 88 w 83"/>
                  <a:gd name="T59" fmla="*/ 382 h 143"/>
                  <a:gd name="T60" fmla="*/ 128 w 83"/>
                  <a:gd name="T61" fmla="*/ 361 h 143"/>
                  <a:gd name="T62" fmla="*/ 158 w 83"/>
                  <a:gd name="T63" fmla="*/ 371 h 143"/>
                  <a:gd name="T64" fmla="*/ 206 w 83"/>
                  <a:gd name="T65" fmla="*/ 377 h 1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3" h="143">
                    <a:moveTo>
                      <a:pt x="79" y="143"/>
                    </a:moveTo>
                    <a:cubicBezTo>
                      <a:pt x="80" y="142"/>
                      <a:pt x="80" y="141"/>
                      <a:pt x="80" y="140"/>
                    </a:cubicBezTo>
                    <a:cubicBezTo>
                      <a:pt x="82" y="137"/>
                      <a:pt x="82" y="135"/>
                      <a:pt x="82" y="128"/>
                    </a:cubicBezTo>
                    <a:cubicBezTo>
                      <a:pt x="82" y="122"/>
                      <a:pt x="83" y="119"/>
                      <a:pt x="79" y="115"/>
                    </a:cubicBezTo>
                    <a:cubicBezTo>
                      <a:pt x="74" y="112"/>
                      <a:pt x="73" y="115"/>
                      <a:pt x="62" y="112"/>
                    </a:cubicBezTo>
                    <a:cubicBezTo>
                      <a:pt x="52" y="109"/>
                      <a:pt x="58" y="108"/>
                      <a:pt x="59" y="103"/>
                    </a:cubicBezTo>
                    <a:cubicBezTo>
                      <a:pt x="60" y="98"/>
                      <a:pt x="67" y="93"/>
                      <a:pt x="71" y="90"/>
                    </a:cubicBezTo>
                    <a:cubicBezTo>
                      <a:pt x="75" y="86"/>
                      <a:pt x="75" y="83"/>
                      <a:pt x="76" y="77"/>
                    </a:cubicBezTo>
                    <a:cubicBezTo>
                      <a:pt x="78" y="71"/>
                      <a:pt x="72" y="71"/>
                      <a:pt x="75" y="70"/>
                    </a:cubicBezTo>
                    <a:cubicBezTo>
                      <a:pt x="77" y="69"/>
                      <a:pt x="79" y="65"/>
                      <a:pt x="77" y="64"/>
                    </a:cubicBezTo>
                    <a:cubicBezTo>
                      <a:pt x="76" y="63"/>
                      <a:pt x="72" y="61"/>
                      <a:pt x="72" y="61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0" y="56"/>
                      <a:pt x="59" y="56"/>
                      <a:pt x="58" y="56"/>
                    </a:cubicBezTo>
                    <a:cubicBezTo>
                      <a:pt x="57" y="56"/>
                      <a:pt x="53" y="55"/>
                      <a:pt x="53" y="53"/>
                    </a:cubicBezTo>
                    <a:cubicBezTo>
                      <a:pt x="53" y="51"/>
                      <a:pt x="54" y="49"/>
                      <a:pt x="53" y="46"/>
                    </a:cubicBezTo>
                    <a:cubicBezTo>
                      <a:pt x="52" y="44"/>
                      <a:pt x="51" y="45"/>
                      <a:pt x="50" y="42"/>
                    </a:cubicBezTo>
                    <a:cubicBezTo>
                      <a:pt x="50" y="38"/>
                      <a:pt x="51" y="38"/>
                      <a:pt x="50" y="36"/>
                    </a:cubicBezTo>
                    <a:cubicBezTo>
                      <a:pt x="48" y="34"/>
                      <a:pt x="47" y="30"/>
                      <a:pt x="47" y="29"/>
                    </a:cubicBezTo>
                    <a:cubicBezTo>
                      <a:pt x="48" y="28"/>
                      <a:pt x="50" y="28"/>
                      <a:pt x="53" y="27"/>
                    </a:cubicBezTo>
                    <a:cubicBezTo>
                      <a:pt x="56" y="27"/>
                      <a:pt x="56" y="25"/>
                      <a:pt x="56" y="21"/>
                    </a:cubicBezTo>
                    <a:cubicBezTo>
                      <a:pt x="55" y="17"/>
                      <a:pt x="54" y="12"/>
                      <a:pt x="51" y="12"/>
                    </a:cubicBezTo>
                    <a:cubicBezTo>
                      <a:pt x="49" y="12"/>
                      <a:pt x="47" y="11"/>
                      <a:pt x="45" y="11"/>
                    </a:cubicBezTo>
                    <a:cubicBezTo>
                      <a:pt x="42" y="11"/>
                      <a:pt x="40" y="8"/>
                      <a:pt x="39" y="11"/>
                    </a:cubicBezTo>
                    <a:cubicBezTo>
                      <a:pt x="37" y="13"/>
                      <a:pt x="36" y="14"/>
                      <a:pt x="34" y="15"/>
                    </a:cubicBezTo>
                    <a:cubicBezTo>
                      <a:pt x="32" y="16"/>
                      <a:pt x="26" y="18"/>
                      <a:pt x="24" y="16"/>
                    </a:cubicBezTo>
                    <a:cubicBezTo>
                      <a:pt x="22" y="15"/>
                      <a:pt x="19" y="13"/>
                      <a:pt x="17" y="13"/>
                    </a:cubicBezTo>
                    <a:cubicBezTo>
                      <a:pt x="14" y="14"/>
                      <a:pt x="14" y="12"/>
                      <a:pt x="11" y="9"/>
                    </a:cubicBezTo>
                    <a:cubicBezTo>
                      <a:pt x="7" y="7"/>
                      <a:pt x="0" y="0"/>
                      <a:pt x="2" y="5"/>
                    </a:cubicBezTo>
                    <a:cubicBezTo>
                      <a:pt x="4" y="11"/>
                      <a:pt x="7" y="13"/>
                      <a:pt x="7" y="15"/>
                    </a:cubicBezTo>
                    <a:cubicBezTo>
                      <a:pt x="8" y="18"/>
                      <a:pt x="8" y="22"/>
                      <a:pt x="9" y="22"/>
                    </a:cubicBezTo>
                    <a:cubicBezTo>
                      <a:pt x="10" y="22"/>
                      <a:pt x="8" y="26"/>
                      <a:pt x="8" y="27"/>
                    </a:cubicBezTo>
                    <a:cubicBezTo>
                      <a:pt x="8" y="28"/>
                      <a:pt x="6" y="27"/>
                      <a:pt x="7" y="30"/>
                    </a:cubicBezTo>
                    <a:cubicBezTo>
                      <a:pt x="8" y="33"/>
                      <a:pt x="12" y="41"/>
                      <a:pt x="14" y="44"/>
                    </a:cubicBezTo>
                    <a:cubicBezTo>
                      <a:pt x="17" y="46"/>
                      <a:pt x="16" y="50"/>
                      <a:pt x="19" y="52"/>
                    </a:cubicBezTo>
                    <a:cubicBezTo>
                      <a:pt x="23" y="54"/>
                      <a:pt x="24" y="55"/>
                      <a:pt x="24" y="58"/>
                    </a:cubicBezTo>
                    <a:cubicBezTo>
                      <a:pt x="24" y="61"/>
                      <a:pt x="27" y="63"/>
                      <a:pt x="28" y="66"/>
                    </a:cubicBezTo>
                    <a:cubicBezTo>
                      <a:pt x="28" y="69"/>
                      <a:pt x="26" y="70"/>
                      <a:pt x="27" y="72"/>
                    </a:cubicBezTo>
                    <a:cubicBezTo>
                      <a:pt x="28" y="75"/>
                      <a:pt x="29" y="73"/>
                      <a:pt x="26" y="77"/>
                    </a:cubicBezTo>
                    <a:cubicBezTo>
                      <a:pt x="22" y="81"/>
                      <a:pt x="21" y="80"/>
                      <a:pt x="23" y="83"/>
                    </a:cubicBezTo>
                    <a:cubicBezTo>
                      <a:pt x="26" y="85"/>
                      <a:pt x="27" y="87"/>
                      <a:pt x="28" y="86"/>
                    </a:cubicBezTo>
                    <a:cubicBezTo>
                      <a:pt x="28" y="84"/>
                      <a:pt x="26" y="82"/>
                      <a:pt x="29" y="83"/>
                    </a:cubicBezTo>
                    <a:cubicBezTo>
                      <a:pt x="32" y="83"/>
                      <a:pt x="33" y="84"/>
                      <a:pt x="32" y="87"/>
                    </a:cubicBezTo>
                    <a:cubicBezTo>
                      <a:pt x="32" y="90"/>
                      <a:pt x="31" y="89"/>
                      <a:pt x="29" y="92"/>
                    </a:cubicBezTo>
                    <a:cubicBezTo>
                      <a:pt x="27" y="94"/>
                      <a:pt x="27" y="93"/>
                      <a:pt x="26" y="97"/>
                    </a:cubicBezTo>
                    <a:cubicBezTo>
                      <a:pt x="24" y="100"/>
                      <a:pt x="23" y="102"/>
                      <a:pt x="24" y="106"/>
                    </a:cubicBezTo>
                    <a:cubicBezTo>
                      <a:pt x="24" y="110"/>
                      <a:pt x="25" y="113"/>
                      <a:pt x="27" y="114"/>
                    </a:cubicBezTo>
                    <a:cubicBezTo>
                      <a:pt x="29" y="114"/>
                      <a:pt x="30" y="116"/>
                      <a:pt x="31" y="117"/>
                    </a:cubicBezTo>
                    <a:cubicBezTo>
                      <a:pt x="31" y="118"/>
                      <a:pt x="34" y="117"/>
                      <a:pt x="36" y="119"/>
                    </a:cubicBezTo>
                    <a:cubicBezTo>
                      <a:pt x="38" y="121"/>
                      <a:pt x="40" y="119"/>
                      <a:pt x="40" y="121"/>
                    </a:cubicBezTo>
                    <a:cubicBezTo>
                      <a:pt x="40" y="123"/>
                      <a:pt x="41" y="123"/>
                      <a:pt x="40" y="125"/>
                    </a:cubicBezTo>
                    <a:cubicBezTo>
                      <a:pt x="40" y="126"/>
                      <a:pt x="35" y="126"/>
                      <a:pt x="34" y="126"/>
                    </a:cubicBezTo>
                    <a:cubicBezTo>
                      <a:pt x="33" y="127"/>
                      <a:pt x="33" y="124"/>
                      <a:pt x="30" y="126"/>
                    </a:cubicBezTo>
                    <a:cubicBezTo>
                      <a:pt x="28" y="129"/>
                      <a:pt x="27" y="128"/>
                      <a:pt x="26" y="128"/>
                    </a:cubicBezTo>
                    <a:cubicBezTo>
                      <a:pt x="25" y="129"/>
                      <a:pt x="24" y="127"/>
                      <a:pt x="23" y="127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4" y="133"/>
                      <a:pt x="25" y="138"/>
                      <a:pt x="26" y="139"/>
                    </a:cubicBezTo>
                    <a:cubicBezTo>
                      <a:pt x="27" y="140"/>
                      <a:pt x="26" y="142"/>
                      <a:pt x="28" y="142"/>
                    </a:cubicBezTo>
                    <a:cubicBezTo>
                      <a:pt x="29" y="143"/>
                      <a:pt x="31" y="143"/>
                      <a:pt x="33" y="143"/>
                    </a:cubicBezTo>
                    <a:cubicBezTo>
                      <a:pt x="35" y="143"/>
                      <a:pt x="39" y="141"/>
                      <a:pt x="40" y="140"/>
                    </a:cubicBezTo>
                    <a:cubicBezTo>
                      <a:pt x="40" y="138"/>
                      <a:pt x="45" y="135"/>
                      <a:pt x="48" y="135"/>
                    </a:cubicBezTo>
                    <a:cubicBezTo>
                      <a:pt x="50" y="135"/>
                      <a:pt x="52" y="137"/>
                      <a:pt x="54" y="138"/>
                    </a:cubicBezTo>
                    <a:cubicBezTo>
                      <a:pt x="57" y="138"/>
                      <a:pt x="57" y="138"/>
                      <a:pt x="59" y="139"/>
                    </a:cubicBezTo>
                    <a:cubicBezTo>
                      <a:pt x="60" y="141"/>
                      <a:pt x="61" y="142"/>
                      <a:pt x="61" y="142"/>
                    </a:cubicBezTo>
                    <a:cubicBezTo>
                      <a:pt x="77" y="141"/>
                      <a:pt x="77" y="141"/>
                      <a:pt x="77" y="141"/>
                    </a:cubicBezTo>
                    <a:cubicBezTo>
                      <a:pt x="77" y="141"/>
                      <a:pt x="78" y="143"/>
                      <a:pt x="79" y="14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44">
                <a:extLst>
                  <a:ext uri="{FF2B5EF4-FFF2-40B4-BE49-F238E27FC236}">
                    <a16:creationId xmlns:a16="http://schemas.microsoft.com/office/drawing/2014/main" id="{32C3F604-8330-405D-8378-920FD8BF8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041" y="1871431"/>
                <a:ext cx="588014" cy="364011"/>
              </a:xfrm>
              <a:custGeom>
                <a:avLst/>
                <a:gdLst>
                  <a:gd name="T0" fmla="*/ 313 w 121"/>
                  <a:gd name="T1" fmla="*/ 139 h 72"/>
                  <a:gd name="T2" fmla="*/ 313 w 121"/>
                  <a:gd name="T3" fmla="*/ 139 h 72"/>
                  <a:gd name="T4" fmla="*/ 324 w 121"/>
                  <a:gd name="T5" fmla="*/ 123 h 72"/>
                  <a:gd name="T6" fmla="*/ 319 w 121"/>
                  <a:gd name="T7" fmla="*/ 115 h 72"/>
                  <a:gd name="T8" fmla="*/ 311 w 121"/>
                  <a:gd name="T9" fmla="*/ 102 h 72"/>
                  <a:gd name="T10" fmla="*/ 311 w 121"/>
                  <a:gd name="T11" fmla="*/ 91 h 72"/>
                  <a:gd name="T12" fmla="*/ 305 w 121"/>
                  <a:gd name="T13" fmla="*/ 80 h 72"/>
                  <a:gd name="T14" fmla="*/ 305 w 121"/>
                  <a:gd name="T15" fmla="*/ 70 h 72"/>
                  <a:gd name="T16" fmla="*/ 300 w 121"/>
                  <a:gd name="T17" fmla="*/ 56 h 72"/>
                  <a:gd name="T18" fmla="*/ 308 w 121"/>
                  <a:gd name="T19" fmla="*/ 46 h 72"/>
                  <a:gd name="T20" fmla="*/ 292 w 121"/>
                  <a:gd name="T21" fmla="*/ 35 h 72"/>
                  <a:gd name="T22" fmla="*/ 289 w 121"/>
                  <a:gd name="T23" fmla="*/ 21 h 72"/>
                  <a:gd name="T24" fmla="*/ 292 w 121"/>
                  <a:gd name="T25" fmla="*/ 0 h 72"/>
                  <a:gd name="T26" fmla="*/ 276 w 121"/>
                  <a:gd name="T27" fmla="*/ 0 h 72"/>
                  <a:gd name="T28" fmla="*/ 276 w 121"/>
                  <a:gd name="T29" fmla="*/ 0 h 72"/>
                  <a:gd name="T30" fmla="*/ 268 w 121"/>
                  <a:gd name="T31" fmla="*/ 8 h 72"/>
                  <a:gd name="T32" fmla="*/ 246 w 121"/>
                  <a:gd name="T33" fmla="*/ 19 h 72"/>
                  <a:gd name="T34" fmla="*/ 233 w 121"/>
                  <a:gd name="T35" fmla="*/ 32 h 72"/>
                  <a:gd name="T36" fmla="*/ 222 w 121"/>
                  <a:gd name="T37" fmla="*/ 40 h 72"/>
                  <a:gd name="T38" fmla="*/ 212 w 121"/>
                  <a:gd name="T39" fmla="*/ 43 h 72"/>
                  <a:gd name="T40" fmla="*/ 190 w 121"/>
                  <a:gd name="T41" fmla="*/ 56 h 72"/>
                  <a:gd name="T42" fmla="*/ 185 w 121"/>
                  <a:gd name="T43" fmla="*/ 40 h 72"/>
                  <a:gd name="T44" fmla="*/ 166 w 121"/>
                  <a:gd name="T45" fmla="*/ 40 h 72"/>
                  <a:gd name="T46" fmla="*/ 147 w 121"/>
                  <a:gd name="T47" fmla="*/ 35 h 72"/>
                  <a:gd name="T48" fmla="*/ 139 w 121"/>
                  <a:gd name="T49" fmla="*/ 35 h 72"/>
                  <a:gd name="T50" fmla="*/ 131 w 121"/>
                  <a:gd name="T51" fmla="*/ 32 h 72"/>
                  <a:gd name="T52" fmla="*/ 120 w 121"/>
                  <a:gd name="T53" fmla="*/ 27 h 72"/>
                  <a:gd name="T54" fmla="*/ 110 w 121"/>
                  <a:gd name="T55" fmla="*/ 24 h 72"/>
                  <a:gd name="T56" fmla="*/ 99 w 121"/>
                  <a:gd name="T57" fmla="*/ 16 h 72"/>
                  <a:gd name="T58" fmla="*/ 75 w 121"/>
                  <a:gd name="T59" fmla="*/ 11 h 72"/>
                  <a:gd name="T60" fmla="*/ 70 w 121"/>
                  <a:gd name="T61" fmla="*/ 5 h 72"/>
                  <a:gd name="T62" fmla="*/ 64 w 121"/>
                  <a:gd name="T63" fmla="*/ 3 h 72"/>
                  <a:gd name="T64" fmla="*/ 40 w 121"/>
                  <a:gd name="T65" fmla="*/ 3 h 72"/>
                  <a:gd name="T66" fmla="*/ 27 w 121"/>
                  <a:gd name="T67" fmla="*/ 21 h 72"/>
                  <a:gd name="T68" fmla="*/ 21 w 121"/>
                  <a:gd name="T69" fmla="*/ 29 h 72"/>
                  <a:gd name="T70" fmla="*/ 24 w 121"/>
                  <a:gd name="T71" fmla="*/ 32 h 72"/>
                  <a:gd name="T72" fmla="*/ 40 w 121"/>
                  <a:gd name="T73" fmla="*/ 59 h 72"/>
                  <a:gd name="T74" fmla="*/ 54 w 121"/>
                  <a:gd name="T75" fmla="*/ 46 h 72"/>
                  <a:gd name="T76" fmla="*/ 67 w 121"/>
                  <a:gd name="T77" fmla="*/ 54 h 72"/>
                  <a:gd name="T78" fmla="*/ 62 w 121"/>
                  <a:gd name="T79" fmla="*/ 70 h 72"/>
                  <a:gd name="T80" fmla="*/ 64 w 121"/>
                  <a:gd name="T81" fmla="*/ 88 h 72"/>
                  <a:gd name="T82" fmla="*/ 51 w 121"/>
                  <a:gd name="T83" fmla="*/ 123 h 72"/>
                  <a:gd name="T84" fmla="*/ 19 w 121"/>
                  <a:gd name="T85" fmla="*/ 158 h 72"/>
                  <a:gd name="T86" fmla="*/ 27 w 121"/>
                  <a:gd name="T87" fmla="*/ 182 h 72"/>
                  <a:gd name="T88" fmla="*/ 72 w 121"/>
                  <a:gd name="T89" fmla="*/ 190 h 72"/>
                  <a:gd name="T90" fmla="*/ 72 w 121"/>
                  <a:gd name="T91" fmla="*/ 193 h 72"/>
                  <a:gd name="T92" fmla="*/ 72 w 121"/>
                  <a:gd name="T93" fmla="*/ 193 h 72"/>
                  <a:gd name="T94" fmla="*/ 99 w 121"/>
                  <a:gd name="T95" fmla="*/ 174 h 72"/>
                  <a:gd name="T96" fmla="*/ 134 w 121"/>
                  <a:gd name="T97" fmla="*/ 166 h 72"/>
                  <a:gd name="T98" fmla="*/ 187 w 121"/>
                  <a:gd name="T99" fmla="*/ 172 h 72"/>
                  <a:gd name="T100" fmla="*/ 233 w 121"/>
                  <a:gd name="T101" fmla="*/ 155 h 72"/>
                  <a:gd name="T102" fmla="*/ 254 w 121"/>
                  <a:gd name="T103" fmla="*/ 139 h 72"/>
                  <a:gd name="T104" fmla="*/ 311 w 121"/>
                  <a:gd name="T105" fmla="*/ 139 h 72"/>
                  <a:gd name="T106" fmla="*/ 313 w 121"/>
                  <a:gd name="T107" fmla="*/ 139 h 7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121" h="72">
                    <a:moveTo>
                      <a:pt x="117" y="52"/>
                    </a:moveTo>
                    <a:cubicBezTo>
                      <a:pt x="117" y="52"/>
                      <a:pt x="117" y="52"/>
                      <a:pt x="117" y="52"/>
                    </a:cubicBezTo>
                    <a:cubicBezTo>
                      <a:pt x="119" y="49"/>
                      <a:pt x="121" y="47"/>
                      <a:pt x="121" y="46"/>
                    </a:cubicBezTo>
                    <a:cubicBezTo>
                      <a:pt x="121" y="45"/>
                      <a:pt x="121" y="43"/>
                      <a:pt x="119" y="43"/>
                    </a:cubicBezTo>
                    <a:cubicBezTo>
                      <a:pt x="117" y="43"/>
                      <a:pt x="116" y="41"/>
                      <a:pt x="116" y="38"/>
                    </a:cubicBezTo>
                    <a:cubicBezTo>
                      <a:pt x="117" y="36"/>
                      <a:pt x="117" y="36"/>
                      <a:pt x="116" y="34"/>
                    </a:cubicBezTo>
                    <a:cubicBezTo>
                      <a:pt x="114" y="32"/>
                      <a:pt x="114" y="31"/>
                      <a:pt x="114" y="30"/>
                    </a:cubicBezTo>
                    <a:cubicBezTo>
                      <a:pt x="115" y="28"/>
                      <a:pt x="116" y="28"/>
                      <a:pt x="114" y="26"/>
                    </a:cubicBezTo>
                    <a:cubicBezTo>
                      <a:pt x="112" y="24"/>
                      <a:pt x="111" y="23"/>
                      <a:pt x="112" y="21"/>
                    </a:cubicBezTo>
                    <a:cubicBezTo>
                      <a:pt x="114" y="20"/>
                      <a:pt x="115" y="18"/>
                      <a:pt x="115" y="17"/>
                    </a:cubicBezTo>
                    <a:cubicBezTo>
                      <a:pt x="115" y="15"/>
                      <a:pt x="111" y="15"/>
                      <a:pt x="109" y="13"/>
                    </a:cubicBezTo>
                    <a:cubicBezTo>
                      <a:pt x="107" y="12"/>
                      <a:pt x="108" y="13"/>
                      <a:pt x="108" y="8"/>
                    </a:cubicBezTo>
                    <a:cubicBezTo>
                      <a:pt x="108" y="2"/>
                      <a:pt x="109" y="0"/>
                      <a:pt x="109" y="0"/>
                    </a:cubicBezTo>
                    <a:cubicBezTo>
                      <a:pt x="109" y="0"/>
                      <a:pt x="105" y="1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1"/>
                      <a:pt x="102" y="3"/>
                      <a:pt x="100" y="3"/>
                    </a:cubicBezTo>
                    <a:cubicBezTo>
                      <a:pt x="98" y="4"/>
                      <a:pt x="93" y="5"/>
                      <a:pt x="92" y="7"/>
                    </a:cubicBezTo>
                    <a:cubicBezTo>
                      <a:pt x="90" y="8"/>
                      <a:pt x="88" y="9"/>
                      <a:pt x="87" y="12"/>
                    </a:cubicBezTo>
                    <a:cubicBezTo>
                      <a:pt x="86" y="15"/>
                      <a:pt x="84" y="15"/>
                      <a:pt x="83" y="15"/>
                    </a:cubicBezTo>
                    <a:cubicBezTo>
                      <a:pt x="82" y="16"/>
                      <a:pt x="80" y="15"/>
                      <a:pt x="79" y="16"/>
                    </a:cubicBezTo>
                    <a:cubicBezTo>
                      <a:pt x="78" y="17"/>
                      <a:pt x="73" y="18"/>
                      <a:pt x="71" y="21"/>
                    </a:cubicBezTo>
                    <a:cubicBezTo>
                      <a:pt x="71" y="21"/>
                      <a:pt x="72" y="16"/>
                      <a:pt x="69" y="15"/>
                    </a:cubicBezTo>
                    <a:cubicBezTo>
                      <a:pt x="67" y="15"/>
                      <a:pt x="63" y="15"/>
                      <a:pt x="62" y="15"/>
                    </a:cubicBezTo>
                    <a:cubicBezTo>
                      <a:pt x="60" y="15"/>
                      <a:pt x="56" y="13"/>
                      <a:pt x="55" y="13"/>
                    </a:cubicBezTo>
                    <a:cubicBezTo>
                      <a:pt x="54" y="12"/>
                      <a:pt x="53" y="12"/>
                      <a:pt x="52" y="13"/>
                    </a:cubicBezTo>
                    <a:cubicBezTo>
                      <a:pt x="51" y="14"/>
                      <a:pt x="50" y="12"/>
                      <a:pt x="49" y="12"/>
                    </a:cubicBezTo>
                    <a:cubicBezTo>
                      <a:pt x="48" y="11"/>
                      <a:pt x="46" y="10"/>
                      <a:pt x="45" y="10"/>
                    </a:cubicBezTo>
                    <a:cubicBezTo>
                      <a:pt x="44" y="10"/>
                      <a:pt x="41" y="9"/>
                      <a:pt x="41" y="9"/>
                    </a:cubicBezTo>
                    <a:cubicBezTo>
                      <a:pt x="41" y="9"/>
                      <a:pt x="44" y="7"/>
                      <a:pt x="37" y="6"/>
                    </a:cubicBezTo>
                    <a:cubicBezTo>
                      <a:pt x="31" y="6"/>
                      <a:pt x="29" y="5"/>
                      <a:pt x="28" y="4"/>
                    </a:cubicBezTo>
                    <a:cubicBezTo>
                      <a:pt x="27" y="4"/>
                      <a:pt x="27" y="2"/>
                      <a:pt x="26" y="2"/>
                    </a:cubicBezTo>
                    <a:cubicBezTo>
                      <a:pt x="25" y="2"/>
                      <a:pt x="25" y="0"/>
                      <a:pt x="24" y="1"/>
                    </a:cubicBezTo>
                    <a:cubicBezTo>
                      <a:pt x="22" y="1"/>
                      <a:pt x="19" y="0"/>
                      <a:pt x="15" y="1"/>
                    </a:cubicBezTo>
                    <a:cubicBezTo>
                      <a:pt x="11" y="3"/>
                      <a:pt x="10" y="5"/>
                      <a:pt x="10" y="8"/>
                    </a:cubicBezTo>
                    <a:cubicBezTo>
                      <a:pt x="10" y="10"/>
                      <a:pt x="9" y="11"/>
                      <a:pt x="8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7"/>
                      <a:pt x="24" y="19"/>
                      <a:pt x="25" y="20"/>
                    </a:cubicBezTo>
                    <a:cubicBezTo>
                      <a:pt x="27" y="21"/>
                      <a:pt x="25" y="25"/>
                      <a:pt x="23" y="26"/>
                    </a:cubicBezTo>
                    <a:cubicBezTo>
                      <a:pt x="20" y="27"/>
                      <a:pt x="26" y="27"/>
                      <a:pt x="24" y="33"/>
                    </a:cubicBezTo>
                    <a:cubicBezTo>
                      <a:pt x="23" y="39"/>
                      <a:pt x="23" y="42"/>
                      <a:pt x="19" y="46"/>
                    </a:cubicBezTo>
                    <a:cubicBezTo>
                      <a:pt x="15" y="49"/>
                      <a:pt x="8" y="54"/>
                      <a:pt x="7" y="59"/>
                    </a:cubicBezTo>
                    <a:cubicBezTo>
                      <a:pt x="6" y="64"/>
                      <a:pt x="0" y="65"/>
                      <a:pt x="10" y="68"/>
                    </a:cubicBezTo>
                    <a:cubicBezTo>
                      <a:pt x="21" y="71"/>
                      <a:pt x="22" y="68"/>
                      <a:pt x="27" y="71"/>
                    </a:cubicBezTo>
                    <a:cubicBezTo>
                      <a:pt x="27" y="71"/>
                      <a:pt x="27" y="72"/>
                      <a:pt x="27" y="72"/>
                    </a:cubicBezTo>
                    <a:cubicBezTo>
                      <a:pt x="27" y="72"/>
                      <a:pt x="27" y="72"/>
                      <a:pt x="27" y="72"/>
                    </a:cubicBezTo>
                    <a:cubicBezTo>
                      <a:pt x="31" y="69"/>
                      <a:pt x="35" y="66"/>
                      <a:pt x="37" y="65"/>
                    </a:cubicBezTo>
                    <a:cubicBezTo>
                      <a:pt x="40" y="62"/>
                      <a:pt x="42" y="59"/>
                      <a:pt x="50" y="62"/>
                    </a:cubicBezTo>
                    <a:cubicBezTo>
                      <a:pt x="59" y="64"/>
                      <a:pt x="67" y="65"/>
                      <a:pt x="70" y="64"/>
                    </a:cubicBezTo>
                    <a:cubicBezTo>
                      <a:pt x="74" y="63"/>
                      <a:pt x="85" y="61"/>
                      <a:pt x="87" y="58"/>
                    </a:cubicBezTo>
                    <a:cubicBezTo>
                      <a:pt x="90" y="55"/>
                      <a:pt x="95" y="52"/>
                      <a:pt x="95" y="52"/>
                    </a:cubicBezTo>
                    <a:cubicBezTo>
                      <a:pt x="116" y="52"/>
                      <a:pt x="116" y="52"/>
                      <a:pt x="116" y="52"/>
                    </a:cubicBezTo>
                    <a:lnTo>
                      <a:pt x="117" y="52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Freeform 45">
                <a:extLst>
                  <a:ext uri="{FF2B5EF4-FFF2-40B4-BE49-F238E27FC236}">
                    <a16:creationId xmlns:a16="http://schemas.microsoft.com/office/drawing/2014/main" id="{A738D723-968D-4D7E-87B8-9EA513BE5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7711" y="2133595"/>
                <a:ext cx="631571" cy="388531"/>
              </a:xfrm>
              <a:custGeom>
                <a:avLst/>
                <a:gdLst>
                  <a:gd name="T0" fmla="*/ 0 w 130"/>
                  <a:gd name="T1" fmla="*/ 128 h 77"/>
                  <a:gd name="T2" fmla="*/ 3 w 130"/>
                  <a:gd name="T3" fmla="*/ 128 h 77"/>
                  <a:gd name="T4" fmla="*/ 8 w 130"/>
                  <a:gd name="T5" fmla="*/ 139 h 77"/>
                  <a:gd name="T6" fmla="*/ 21 w 130"/>
                  <a:gd name="T7" fmla="*/ 139 h 77"/>
                  <a:gd name="T8" fmla="*/ 19 w 130"/>
                  <a:gd name="T9" fmla="*/ 126 h 77"/>
                  <a:gd name="T10" fmla="*/ 27 w 130"/>
                  <a:gd name="T11" fmla="*/ 118 h 77"/>
                  <a:gd name="T12" fmla="*/ 46 w 130"/>
                  <a:gd name="T13" fmla="*/ 123 h 77"/>
                  <a:gd name="T14" fmla="*/ 62 w 130"/>
                  <a:gd name="T15" fmla="*/ 118 h 77"/>
                  <a:gd name="T16" fmla="*/ 75 w 130"/>
                  <a:gd name="T17" fmla="*/ 115 h 77"/>
                  <a:gd name="T18" fmla="*/ 88 w 130"/>
                  <a:gd name="T19" fmla="*/ 120 h 77"/>
                  <a:gd name="T20" fmla="*/ 107 w 130"/>
                  <a:gd name="T21" fmla="*/ 104 h 77"/>
                  <a:gd name="T22" fmla="*/ 126 w 130"/>
                  <a:gd name="T23" fmla="*/ 112 h 77"/>
                  <a:gd name="T24" fmla="*/ 131 w 130"/>
                  <a:gd name="T25" fmla="*/ 128 h 77"/>
                  <a:gd name="T26" fmla="*/ 131 w 130"/>
                  <a:gd name="T27" fmla="*/ 139 h 77"/>
                  <a:gd name="T28" fmla="*/ 150 w 130"/>
                  <a:gd name="T29" fmla="*/ 147 h 77"/>
                  <a:gd name="T30" fmla="*/ 158 w 130"/>
                  <a:gd name="T31" fmla="*/ 155 h 77"/>
                  <a:gd name="T32" fmla="*/ 166 w 130"/>
                  <a:gd name="T33" fmla="*/ 163 h 77"/>
                  <a:gd name="T34" fmla="*/ 179 w 130"/>
                  <a:gd name="T35" fmla="*/ 144 h 77"/>
                  <a:gd name="T36" fmla="*/ 206 w 130"/>
                  <a:gd name="T37" fmla="*/ 139 h 77"/>
                  <a:gd name="T38" fmla="*/ 225 w 130"/>
                  <a:gd name="T39" fmla="*/ 152 h 77"/>
                  <a:gd name="T40" fmla="*/ 225 w 130"/>
                  <a:gd name="T41" fmla="*/ 174 h 77"/>
                  <a:gd name="T42" fmla="*/ 244 w 130"/>
                  <a:gd name="T43" fmla="*/ 187 h 77"/>
                  <a:gd name="T44" fmla="*/ 262 w 130"/>
                  <a:gd name="T45" fmla="*/ 203 h 77"/>
                  <a:gd name="T46" fmla="*/ 276 w 130"/>
                  <a:gd name="T47" fmla="*/ 195 h 77"/>
                  <a:gd name="T48" fmla="*/ 286 w 130"/>
                  <a:gd name="T49" fmla="*/ 193 h 77"/>
                  <a:gd name="T50" fmla="*/ 297 w 130"/>
                  <a:gd name="T51" fmla="*/ 203 h 77"/>
                  <a:gd name="T52" fmla="*/ 308 w 130"/>
                  <a:gd name="T53" fmla="*/ 201 h 77"/>
                  <a:gd name="T54" fmla="*/ 308 w 130"/>
                  <a:gd name="T55" fmla="*/ 185 h 77"/>
                  <a:gd name="T56" fmla="*/ 316 w 130"/>
                  <a:gd name="T57" fmla="*/ 169 h 77"/>
                  <a:gd name="T58" fmla="*/ 340 w 130"/>
                  <a:gd name="T59" fmla="*/ 150 h 77"/>
                  <a:gd name="T60" fmla="*/ 345 w 130"/>
                  <a:gd name="T61" fmla="*/ 134 h 77"/>
                  <a:gd name="T62" fmla="*/ 335 w 130"/>
                  <a:gd name="T63" fmla="*/ 118 h 77"/>
                  <a:gd name="T64" fmla="*/ 305 w 130"/>
                  <a:gd name="T65" fmla="*/ 80 h 77"/>
                  <a:gd name="T66" fmla="*/ 300 w 130"/>
                  <a:gd name="T67" fmla="*/ 64 h 77"/>
                  <a:gd name="T68" fmla="*/ 305 w 130"/>
                  <a:gd name="T69" fmla="*/ 56 h 77"/>
                  <a:gd name="T70" fmla="*/ 297 w 130"/>
                  <a:gd name="T71" fmla="*/ 43 h 77"/>
                  <a:gd name="T72" fmla="*/ 273 w 130"/>
                  <a:gd name="T73" fmla="*/ 27 h 77"/>
                  <a:gd name="T74" fmla="*/ 260 w 130"/>
                  <a:gd name="T75" fmla="*/ 19 h 77"/>
                  <a:gd name="T76" fmla="*/ 244 w 130"/>
                  <a:gd name="T77" fmla="*/ 13 h 77"/>
                  <a:gd name="T78" fmla="*/ 241 w 130"/>
                  <a:gd name="T79" fmla="*/ 0 h 77"/>
                  <a:gd name="T80" fmla="*/ 238 w 130"/>
                  <a:gd name="T81" fmla="*/ 0 h 77"/>
                  <a:gd name="T82" fmla="*/ 182 w 130"/>
                  <a:gd name="T83" fmla="*/ 0 h 77"/>
                  <a:gd name="T84" fmla="*/ 161 w 130"/>
                  <a:gd name="T85" fmla="*/ 16 h 77"/>
                  <a:gd name="T86" fmla="*/ 115 w 130"/>
                  <a:gd name="T87" fmla="*/ 32 h 77"/>
                  <a:gd name="T88" fmla="*/ 62 w 130"/>
                  <a:gd name="T89" fmla="*/ 27 h 77"/>
                  <a:gd name="T90" fmla="*/ 27 w 130"/>
                  <a:gd name="T91" fmla="*/ 35 h 77"/>
                  <a:gd name="T92" fmla="*/ 3 w 130"/>
                  <a:gd name="T93" fmla="*/ 51 h 77"/>
                  <a:gd name="T94" fmla="*/ 0 w 130"/>
                  <a:gd name="T95" fmla="*/ 54 h 77"/>
                  <a:gd name="T96" fmla="*/ 8 w 130"/>
                  <a:gd name="T97" fmla="*/ 86 h 77"/>
                  <a:gd name="T98" fmla="*/ 3 w 130"/>
                  <a:gd name="T99" fmla="*/ 118 h 77"/>
                  <a:gd name="T100" fmla="*/ 0 w 130"/>
                  <a:gd name="T101" fmla="*/ 126 h 77"/>
                  <a:gd name="T102" fmla="*/ 0 w 130"/>
                  <a:gd name="T103" fmla="*/ 128 h 7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30" h="77">
                    <a:moveTo>
                      <a:pt x="0" y="48"/>
                    </a:moveTo>
                    <a:cubicBezTo>
                      <a:pt x="0" y="48"/>
                      <a:pt x="1" y="48"/>
                      <a:pt x="1" y="48"/>
                    </a:cubicBezTo>
                    <a:cubicBezTo>
                      <a:pt x="1" y="49"/>
                      <a:pt x="1" y="53"/>
                      <a:pt x="3" y="52"/>
                    </a:cubicBezTo>
                    <a:cubicBezTo>
                      <a:pt x="5" y="52"/>
                      <a:pt x="8" y="54"/>
                      <a:pt x="8" y="52"/>
                    </a:cubicBezTo>
                    <a:cubicBezTo>
                      <a:pt x="8" y="50"/>
                      <a:pt x="7" y="48"/>
                      <a:pt x="7" y="47"/>
                    </a:cubicBezTo>
                    <a:cubicBezTo>
                      <a:pt x="7" y="46"/>
                      <a:pt x="8" y="44"/>
                      <a:pt x="10" y="44"/>
                    </a:cubicBezTo>
                    <a:cubicBezTo>
                      <a:pt x="12" y="45"/>
                      <a:pt x="15" y="47"/>
                      <a:pt x="17" y="46"/>
                    </a:cubicBezTo>
                    <a:cubicBezTo>
                      <a:pt x="19" y="46"/>
                      <a:pt x="22" y="45"/>
                      <a:pt x="23" y="44"/>
                    </a:cubicBezTo>
                    <a:cubicBezTo>
                      <a:pt x="25" y="43"/>
                      <a:pt x="26" y="42"/>
                      <a:pt x="28" y="43"/>
                    </a:cubicBezTo>
                    <a:cubicBezTo>
                      <a:pt x="30" y="44"/>
                      <a:pt x="33" y="45"/>
                      <a:pt x="33" y="45"/>
                    </a:cubicBezTo>
                    <a:cubicBezTo>
                      <a:pt x="34" y="45"/>
                      <a:pt x="38" y="40"/>
                      <a:pt x="40" y="39"/>
                    </a:cubicBezTo>
                    <a:cubicBezTo>
                      <a:pt x="42" y="39"/>
                      <a:pt x="45" y="40"/>
                      <a:pt x="47" y="42"/>
                    </a:cubicBezTo>
                    <a:cubicBezTo>
                      <a:pt x="49" y="44"/>
                      <a:pt x="47" y="46"/>
                      <a:pt x="49" y="48"/>
                    </a:cubicBezTo>
                    <a:cubicBezTo>
                      <a:pt x="51" y="50"/>
                      <a:pt x="47" y="50"/>
                      <a:pt x="49" y="52"/>
                    </a:cubicBezTo>
                    <a:cubicBezTo>
                      <a:pt x="51" y="54"/>
                      <a:pt x="55" y="53"/>
                      <a:pt x="56" y="55"/>
                    </a:cubicBezTo>
                    <a:cubicBezTo>
                      <a:pt x="58" y="57"/>
                      <a:pt x="58" y="58"/>
                      <a:pt x="59" y="58"/>
                    </a:cubicBezTo>
                    <a:cubicBezTo>
                      <a:pt x="60" y="59"/>
                      <a:pt x="59" y="63"/>
                      <a:pt x="62" y="61"/>
                    </a:cubicBezTo>
                    <a:cubicBezTo>
                      <a:pt x="64" y="58"/>
                      <a:pt x="64" y="55"/>
                      <a:pt x="67" y="54"/>
                    </a:cubicBezTo>
                    <a:cubicBezTo>
                      <a:pt x="70" y="53"/>
                      <a:pt x="74" y="52"/>
                      <a:pt x="77" y="52"/>
                    </a:cubicBezTo>
                    <a:cubicBezTo>
                      <a:pt x="80" y="53"/>
                      <a:pt x="84" y="54"/>
                      <a:pt x="84" y="57"/>
                    </a:cubicBezTo>
                    <a:cubicBezTo>
                      <a:pt x="83" y="60"/>
                      <a:pt x="83" y="64"/>
                      <a:pt x="84" y="65"/>
                    </a:cubicBezTo>
                    <a:cubicBezTo>
                      <a:pt x="86" y="66"/>
                      <a:pt x="90" y="68"/>
                      <a:pt x="91" y="70"/>
                    </a:cubicBezTo>
                    <a:cubicBezTo>
                      <a:pt x="92" y="71"/>
                      <a:pt x="96" y="77"/>
                      <a:pt x="98" y="76"/>
                    </a:cubicBezTo>
                    <a:cubicBezTo>
                      <a:pt x="99" y="76"/>
                      <a:pt x="102" y="74"/>
                      <a:pt x="103" y="73"/>
                    </a:cubicBezTo>
                    <a:cubicBezTo>
                      <a:pt x="104" y="72"/>
                      <a:pt x="106" y="72"/>
                      <a:pt x="107" y="72"/>
                    </a:cubicBezTo>
                    <a:cubicBezTo>
                      <a:pt x="108" y="73"/>
                      <a:pt x="108" y="77"/>
                      <a:pt x="111" y="76"/>
                    </a:cubicBezTo>
                    <a:cubicBezTo>
                      <a:pt x="114" y="76"/>
                      <a:pt x="115" y="75"/>
                      <a:pt x="115" y="75"/>
                    </a:cubicBezTo>
                    <a:cubicBezTo>
                      <a:pt x="115" y="75"/>
                      <a:pt x="115" y="70"/>
                      <a:pt x="115" y="69"/>
                    </a:cubicBezTo>
                    <a:cubicBezTo>
                      <a:pt x="114" y="68"/>
                      <a:pt x="116" y="64"/>
                      <a:pt x="118" y="63"/>
                    </a:cubicBezTo>
                    <a:cubicBezTo>
                      <a:pt x="120" y="62"/>
                      <a:pt x="126" y="57"/>
                      <a:pt x="127" y="56"/>
                    </a:cubicBezTo>
                    <a:cubicBezTo>
                      <a:pt x="128" y="55"/>
                      <a:pt x="130" y="53"/>
                      <a:pt x="129" y="50"/>
                    </a:cubicBezTo>
                    <a:cubicBezTo>
                      <a:pt x="128" y="47"/>
                      <a:pt x="126" y="45"/>
                      <a:pt x="125" y="44"/>
                    </a:cubicBezTo>
                    <a:cubicBezTo>
                      <a:pt x="123" y="43"/>
                      <a:pt x="117" y="39"/>
                      <a:pt x="114" y="30"/>
                    </a:cubicBezTo>
                    <a:cubicBezTo>
                      <a:pt x="114" y="30"/>
                      <a:pt x="112" y="25"/>
                      <a:pt x="112" y="24"/>
                    </a:cubicBezTo>
                    <a:cubicBezTo>
                      <a:pt x="112" y="23"/>
                      <a:pt x="114" y="22"/>
                      <a:pt x="114" y="21"/>
                    </a:cubicBezTo>
                    <a:cubicBezTo>
                      <a:pt x="115" y="19"/>
                      <a:pt x="116" y="18"/>
                      <a:pt x="111" y="16"/>
                    </a:cubicBezTo>
                    <a:cubicBezTo>
                      <a:pt x="107" y="13"/>
                      <a:pt x="105" y="12"/>
                      <a:pt x="102" y="10"/>
                    </a:cubicBezTo>
                    <a:cubicBezTo>
                      <a:pt x="100" y="9"/>
                      <a:pt x="99" y="6"/>
                      <a:pt x="97" y="7"/>
                    </a:cubicBezTo>
                    <a:cubicBezTo>
                      <a:pt x="94" y="7"/>
                      <a:pt x="92" y="6"/>
                      <a:pt x="91" y="5"/>
                    </a:cubicBezTo>
                    <a:cubicBezTo>
                      <a:pt x="90" y="3"/>
                      <a:pt x="89" y="2"/>
                      <a:pt x="90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63" y="3"/>
                      <a:pt x="60" y="6"/>
                    </a:cubicBezTo>
                    <a:cubicBezTo>
                      <a:pt x="58" y="9"/>
                      <a:pt x="47" y="11"/>
                      <a:pt x="43" y="12"/>
                    </a:cubicBezTo>
                    <a:cubicBezTo>
                      <a:pt x="40" y="13"/>
                      <a:pt x="32" y="12"/>
                      <a:pt x="23" y="10"/>
                    </a:cubicBezTo>
                    <a:cubicBezTo>
                      <a:pt x="15" y="7"/>
                      <a:pt x="13" y="10"/>
                      <a:pt x="10" y="13"/>
                    </a:cubicBezTo>
                    <a:cubicBezTo>
                      <a:pt x="8" y="14"/>
                      <a:pt x="4" y="17"/>
                      <a:pt x="1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3"/>
                      <a:pt x="3" y="26"/>
                      <a:pt x="3" y="32"/>
                    </a:cubicBezTo>
                    <a:cubicBezTo>
                      <a:pt x="3" y="39"/>
                      <a:pt x="3" y="41"/>
                      <a:pt x="1" y="44"/>
                    </a:cubicBezTo>
                    <a:cubicBezTo>
                      <a:pt x="1" y="45"/>
                      <a:pt x="1" y="46"/>
                      <a:pt x="0" y="47"/>
                    </a:cubicBezTo>
                    <a:lnTo>
                      <a:pt x="0" y="48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 46">
                <a:extLst>
                  <a:ext uri="{FF2B5EF4-FFF2-40B4-BE49-F238E27FC236}">
                    <a16:creationId xmlns:a16="http://schemas.microsoft.com/office/drawing/2014/main" id="{A16CABF1-99F1-4A88-9545-9263FF4A1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2559" y="2329747"/>
                <a:ext cx="446456" cy="443227"/>
              </a:xfrm>
              <a:custGeom>
                <a:avLst/>
                <a:gdLst>
                  <a:gd name="T0" fmla="*/ 246 w 92"/>
                  <a:gd name="T1" fmla="*/ 51 h 88"/>
                  <a:gd name="T2" fmla="*/ 230 w 92"/>
                  <a:gd name="T3" fmla="*/ 59 h 88"/>
                  <a:gd name="T4" fmla="*/ 219 w 92"/>
                  <a:gd name="T5" fmla="*/ 77 h 88"/>
                  <a:gd name="T6" fmla="*/ 222 w 92"/>
                  <a:gd name="T7" fmla="*/ 104 h 88"/>
                  <a:gd name="T8" fmla="*/ 201 w 92"/>
                  <a:gd name="T9" fmla="*/ 112 h 88"/>
                  <a:gd name="T10" fmla="*/ 187 w 92"/>
                  <a:gd name="T11" fmla="*/ 118 h 88"/>
                  <a:gd name="T12" fmla="*/ 190 w 92"/>
                  <a:gd name="T13" fmla="*/ 147 h 88"/>
                  <a:gd name="T14" fmla="*/ 174 w 92"/>
                  <a:gd name="T15" fmla="*/ 158 h 88"/>
                  <a:gd name="T16" fmla="*/ 182 w 92"/>
                  <a:gd name="T17" fmla="*/ 168 h 88"/>
                  <a:gd name="T18" fmla="*/ 171 w 92"/>
                  <a:gd name="T19" fmla="*/ 179 h 88"/>
                  <a:gd name="T20" fmla="*/ 160 w 92"/>
                  <a:gd name="T21" fmla="*/ 187 h 88"/>
                  <a:gd name="T22" fmla="*/ 163 w 92"/>
                  <a:gd name="T23" fmla="*/ 200 h 88"/>
                  <a:gd name="T24" fmla="*/ 166 w 92"/>
                  <a:gd name="T25" fmla="*/ 219 h 88"/>
                  <a:gd name="T26" fmla="*/ 158 w 92"/>
                  <a:gd name="T27" fmla="*/ 232 h 88"/>
                  <a:gd name="T28" fmla="*/ 158 w 92"/>
                  <a:gd name="T29" fmla="*/ 235 h 88"/>
                  <a:gd name="T30" fmla="*/ 158 w 92"/>
                  <a:gd name="T31" fmla="*/ 232 h 88"/>
                  <a:gd name="T32" fmla="*/ 128 w 92"/>
                  <a:gd name="T33" fmla="*/ 222 h 88"/>
                  <a:gd name="T34" fmla="*/ 80 w 92"/>
                  <a:gd name="T35" fmla="*/ 227 h 88"/>
                  <a:gd name="T36" fmla="*/ 56 w 92"/>
                  <a:gd name="T37" fmla="*/ 219 h 88"/>
                  <a:gd name="T38" fmla="*/ 0 w 92"/>
                  <a:gd name="T39" fmla="*/ 203 h 88"/>
                  <a:gd name="T40" fmla="*/ 3 w 92"/>
                  <a:gd name="T41" fmla="*/ 200 h 88"/>
                  <a:gd name="T42" fmla="*/ 24 w 92"/>
                  <a:gd name="T43" fmla="*/ 158 h 88"/>
                  <a:gd name="T44" fmla="*/ 51 w 92"/>
                  <a:gd name="T45" fmla="*/ 160 h 88"/>
                  <a:gd name="T46" fmla="*/ 45 w 92"/>
                  <a:gd name="T47" fmla="*/ 128 h 88"/>
                  <a:gd name="T48" fmla="*/ 43 w 92"/>
                  <a:gd name="T49" fmla="*/ 109 h 88"/>
                  <a:gd name="T50" fmla="*/ 35 w 92"/>
                  <a:gd name="T51" fmla="*/ 88 h 88"/>
                  <a:gd name="T52" fmla="*/ 40 w 92"/>
                  <a:gd name="T53" fmla="*/ 75 h 88"/>
                  <a:gd name="T54" fmla="*/ 43 w 92"/>
                  <a:gd name="T55" fmla="*/ 56 h 88"/>
                  <a:gd name="T56" fmla="*/ 45 w 92"/>
                  <a:gd name="T57" fmla="*/ 29 h 88"/>
                  <a:gd name="T58" fmla="*/ 43 w 92"/>
                  <a:gd name="T59" fmla="*/ 19 h 88"/>
                  <a:gd name="T60" fmla="*/ 43 w 92"/>
                  <a:gd name="T61" fmla="*/ 19 h 88"/>
                  <a:gd name="T62" fmla="*/ 86 w 92"/>
                  <a:gd name="T63" fmla="*/ 16 h 88"/>
                  <a:gd name="T64" fmla="*/ 94 w 92"/>
                  <a:gd name="T65" fmla="*/ 24 h 88"/>
                  <a:gd name="T66" fmla="*/ 99 w 92"/>
                  <a:gd name="T67" fmla="*/ 35 h 88"/>
                  <a:gd name="T68" fmla="*/ 112 w 92"/>
                  <a:gd name="T69" fmla="*/ 35 h 88"/>
                  <a:gd name="T70" fmla="*/ 110 w 92"/>
                  <a:gd name="T71" fmla="*/ 21 h 88"/>
                  <a:gd name="T72" fmla="*/ 118 w 92"/>
                  <a:gd name="T73" fmla="*/ 13 h 88"/>
                  <a:gd name="T74" fmla="*/ 136 w 92"/>
                  <a:gd name="T75" fmla="*/ 19 h 88"/>
                  <a:gd name="T76" fmla="*/ 152 w 92"/>
                  <a:gd name="T77" fmla="*/ 13 h 88"/>
                  <a:gd name="T78" fmla="*/ 166 w 92"/>
                  <a:gd name="T79" fmla="*/ 11 h 88"/>
                  <a:gd name="T80" fmla="*/ 179 w 92"/>
                  <a:gd name="T81" fmla="*/ 16 h 88"/>
                  <a:gd name="T82" fmla="*/ 198 w 92"/>
                  <a:gd name="T83" fmla="*/ 0 h 88"/>
                  <a:gd name="T84" fmla="*/ 217 w 92"/>
                  <a:gd name="T85" fmla="*/ 8 h 88"/>
                  <a:gd name="T86" fmla="*/ 222 w 92"/>
                  <a:gd name="T87" fmla="*/ 24 h 88"/>
                  <a:gd name="T88" fmla="*/ 222 w 92"/>
                  <a:gd name="T89" fmla="*/ 35 h 88"/>
                  <a:gd name="T90" fmla="*/ 241 w 92"/>
                  <a:gd name="T91" fmla="*/ 43 h 88"/>
                  <a:gd name="T92" fmla="*/ 246 w 92"/>
                  <a:gd name="T93" fmla="*/ 48 h 88"/>
                  <a:gd name="T94" fmla="*/ 246 w 92"/>
                  <a:gd name="T95" fmla="*/ 51 h 8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92" h="88">
                    <a:moveTo>
                      <a:pt x="92" y="19"/>
                    </a:moveTo>
                    <a:cubicBezTo>
                      <a:pt x="90" y="20"/>
                      <a:pt x="88" y="21"/>
                      <a:pt x="86" y="22"/>
                    </a:cubicBezTo>
                    <a:cubicBezTo>
                      <a:pt x="83" y="23"/>
                      <a:pt x="81" y="24"/>
                      <a:pt x="82" y="29"/>
                    </a:cubicBezTo>
                    <a:cubicBezTo>
                      <a:pt x="83" y="35"/>
                      <a:pt x="86" y="36"/>
                      <a:pt x="83" y="39"/>
                    </a:cubicBezTo>
                    <a:cubicBezTo>
                      <a:pt x="79" y="41"/>
                      <a:pt x="76" y="40"/>
                      <a:pt x="75" y="42"/>
                    </a:cubicBezTo>
                    <a:cubicBezTo>
                      <a:pt x="74" y="44"/>
                      <a:pt x="68" y="38"/>
                      <a:pt x="70" y="44"/>
                    </a:cubicBezTo>
                    <a:cubicBezTo>
                      <a:pt x="72" y="49"/>
                      <a:pt x="73" y="53"/>
                      <a:pt x="71" y="55"/>
                    </a:cubicBezTo>
                    <a:cubicBezTo>
                      <a:pt x="68" y="58"/>
                      <a:pt x="63" y="56"/>
                      <a:pt x="65" y="59"/>
                    </a:cubicBezTo>
                    <a:cubicBezTo>
                      <a:pt x="68" y="62"/>
                      <a:pt x="69" y="62"/>
                      <a:pt x="68" y="63"/>
                    </a:cubicBezTo>
                    <a:cubicBezTo>
                      <a:pt x="67" y="65"/>
                      <a:pt x="67" y="65"/>
                      <a:pt x="64" y="67"/>
                    </a:cubicBezTo>
                    <a:cubicBezTo>
                      <a:pt x="62" y="70"/>
                      <a:pt x="61" y="68"/>
                      <a:pt x="60" y="70"/>
                    </a:cubicBezTo>
                    <a:cubicBezTo>
                      <a:pt x="60" y="72"/>
                      <a:pt x="59" y="72"/>
                      <a:pt x="61" y="75"/>
                    </a:cubicBezTo>
                    <a:cubicBezTo>
                      <a:pt x="62" y="78"/>
                      <a:pt x="63" y="79"/>
                      <a:pt x="62" y="82"/>
                    </a:cubicBezTo>
                    <a:cubicBezTo>
                      <a:pt x="62" y="85"/>
                      <a:pt x="59" y="83"/>
                      <a:pt x="59" y="87"/>
                    </a:cubicBezTo>
                    <a:cubicBezTo>
                      <a:pt x="59" y="87"/>
                      <a:pt x="59" y="87"/>
                      <a:pt x="59" y="88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55" y="85"/>
                      <a:pt x="51" y="83"/>
                      <a:pt x="48" y="83"/>
                    </a:cubicBezTo>
                    <a:cubicBezTo>
                      <a:pt x="41" y="83"/>
                      <a:pt x="34" y="88"/>
                      <a:pt x="30" y="85"/>
                    </a:cubicBezTo>
                    <a:cubicBezTo>
                      <a:pt x="25" y="82"/>
                      <a:pt x="28" y="81"/>
                      <a:pt x="21" y="82"/>
                    </a:cubicBezTo>
                    <a:cubicBezTo>
                      <a:pt x="14" y="83"/>
                      <a:pt x="7" y="84"/>
                      <a:pt x="0" y="76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50"/>
                      <a:pt x="17" y="48"/>
                    </a:cubicBezTo>
                    <a:cubicBezTo>
                      <a:pt x="15" y="45"/>
                      <a:pt x="17" y="43"/>
                      <a:pt x="16" y="41"/>
                    </a:cubicBezTo>
                    <a:cubicBezTo>
                      <a:pt x="16" y="38"/>
                      <a:pt x="14" y="36"/>
                      <a:pt x="13" y="33"/>
                    </a:cubicBezTo>
                    <a:cubicBezTo>
                      <a:pt x="13" y="31"/>
                      <a:pt x="14" y="31"/>
                      <a:pt x="15" y="28"/>
                    </a:cubicBezTo>
                    <a:cubicBezTo>
                      <a:pt x="15" y="26"/>
                      <a:pt x="16" y="22"/>
                      <a:pt x="16" y="21"/>
                    </a:cubicBezTo>
                    <a:cubicBezTo>
                      <a:pt x="16" y="20"/>
                      <a:pt x="18" y="12"/>
                      <a:pt x="17" y="11"/>
                    </a:cubicBezTo>
                    <a:cubicBezTo>
                      <a:pt x="17" y="10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4" y="8"/>
                      <a:pt x="35" y="9"/>
                    </a:cubicBezTo>
                    <a:cubicBezTo>
                      <a:pt x="35" y="10"/>
                      <a:pt x="35" y="14"/>
                      <a:pt x="37" y="13"/>
                    </a:cubicBezTo>
                    <a:cubicBezTo>
                      <a:pt x="39" y="13"/>
                      <a:pt x="42" y="15"/>
                      <a:pt x="42" y="13"/>
                    </a:cubicBezTo>
                    <a:cubicBezTo>
                      <a:pt x="42" y="11"/>
                      <a:pt x="41" y="9"/>
                      <a:pt x="41" y="8"/>
                    </a:cubicBezTo>
                    <a:cubicBezTo>
                      <a:pt x="41" y="7"/>
                      <a:pt x="42" y="5"/>
                      <a:pt x="44" y="5"/>
                    </a:cubicBezTo>
                    <a:cubicBezTo>
                      <a:pt x="46" y="6"/>
                      <a:pt x="49" y="8"/>
                      <a:pt x="51" y="7"/>
                    </a:cubicBezTo>
                    <a:cubicBezTo>
                      <a:pt x="53" y="7"/>
                      <a:pt x="56" y="6"/>
                      <a:pt x="57" y="5"/>
                    </a:cubicBezTo>
                    <a:cubicBezTo>
                      <a:pt x="59" y="4"/>
                      <a:pt x="60" y="3"/>
                      <a:pt x="62" y="4"/>
                    </a:cubicBezTo>
                    <a:cubicBezTo>
                      <a:pt x="64" y="5"/>
                      <a:pt x="67" y="6"/>
                      <a:pt x="67" y="6"/>
                    </a:cubicBezTo>
                    <a:cubicBezTo>
                      <a:pt x="68" y="6"/>
                      <a:pt x="72" y="1"/>
                      <a:pt x="74" y="0"/>
                    </a:cubicBezTo>
                    <a:cubicBezTo>
                      <a:pt x="76" y="0"/>
                      <a:pt x="79" y="1"/>
                      <a:pt x="81" y="3"/>
                    </a:cubicBezTo>
                    <a:cubicBezTo>
                      <a:pt x="83" y="5"/>
                      <a:pt x="81" y="7"/>
                      <a:pt x="83" y="9"/>
                    </a:cubicBezTo>
                    <a:cubicBezTo>
                      <a:pt x="85" y="11"/>
                      <a:pt x="81" y="11"/>
                      <a:pt x="83" y="13"/>
                    </a:cubicBezTo>
                    <a:cubicBezTo>
                      <a:pt x="85" y="15"/>
                      <a:pt x="89" y="14"/>
                      <a:pt x="90" y="16"/>
                    </a:cubicBezTo>
                    <a:cubicBezTo>
                      <a:pt x="91" y="17"/>
                      <a:pt x="91" y="18"/>
                      <a:pt x="92" y="18"/>
                    </a:cubicBezTo>
                    <a:lnTo>
                      <a:pt x="92" y="19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 47">
                <a:extLst>
                  <a:ext uri="{FF2B5EF4-FFF2-40B4-BE49-F238E27FC236}">
                    <a16:creationId xmlns:a16="http://schemas.microsoft.com/office/drawing/2014/main" id="{C1463A87-5122-4883-8255-B9B6E1739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9307" y="2395759"/>
                <a:ext cx="486382" cy="473404"/>
              </a:xfrm>
              <a:custGeom>
                <a:avLst/>
                <a:gdLst>
                  <a:gd name="T0" fmla="*/ 126 w 100"/>
                  <a:gd name="T1" fmla="*/ 248 h 94"/>
                  <a:gd name="T2" fmla="*/ 121 w 100"/>
                  <a:gd name="T3" fmla="*/ 246 h 94"/>
                  <a:gd name="T4" fmla="*/ 88 w 100"/>
                  <a:gd name="T5" fmla="*/ 246 h 94"/>
                  <a:gd name="T6" fmla="*/ 72 w 100"/>
                  <a:gd name="T7" fmla="*/ 248 h 94"/>
                  <a:gd name="T8" fmla="*/ 46 w 100"/>
                  <a:gd name="T9" fmla="*/ 240 h 94"/>
                  <a:gd name="T10" fmla="*/ 48 w 100"/>
                  <a:gd name="T11" fmla="*/ 216 h 94"/>
                  <a:gd name="T12" fmla="*/ 19 w 100"/>
                  <a:gd name="T13" fmla="*/ 214 h 94"/>
                  <a:gd name="T14" fmla="*/ 0 w 100"/>
                  <a:gd name="T15" fmla="*/ 200 h 94"/>
                  <a:gd name="T16" fmla="*/ 0 w 100"/>
                  <a:gd name="T17" fmla="*/ 200 h 94"/>
                  <a:gd name="T18" fmla="*/ 0 w 100"/>
                  <a:gd name="T19" fmla="*/ 198 h 94"/>
                  <a:gd name="T20" fmla="*/ 8 w 100"/>
                  <a:gd name="T21" fmla="*/ 184 h 94"/>
                  <a:gd name="T22" fmla="*/ 5 w 100"/>
                  <a:gd name="T23" fmla="*/ 166 h 94"/>
                  <a:gd name="T24" fmla="*/ 3 w 100"/>
                  <a:gd name="T25" fmla="*/ 152 h 94"/>
                  <a:gd name="T26" fmla="*/ 13 w 100"/>
                  <a:gd name="T27" fmla="*/ 144 h 94"/>
                  <a:gd name="T28" fmla="*/ 24 w 100"/>
                  <a:gd name="T29" fmla="*/ 134 h 94"/>
                  <a:gd name="T30" fmla="*/ 16 w 100"/>
                  <a:gd name="T31" fmla="*/ 123 h 94"/>
                  <a:gd name="T32" fmla="*/ 32 w 100"/>
                  <a:gd name="T33" fmla="*/ 112 h 94"/>
                  <a:gd name="T34" fmla="*/ 29 w 100"/>
                  <a:gd name="T35" fmla="*/ 83 h 94"/>
                  <a:gd name="T36" fmla="*/ 43 w 100"/>
                  <a:gd name="T37" fmla="*/ 77 h 94"/>
                  <a:gd name="T38" fmla="*/ 64 w 100"/>
                  <a:gd name="T39" fmla="*/ 69 h 94"/>
                  <a:gd name="T40" fmla="*/ 62 w 100"/>
                  <a:gd name="T41" fmla="*/ 43 h 94"/>
                  <a:gd name="T42" fmla="*/ 72 w 100"/>
                  <a:gd name="T43" fmla="*/ 24 h 94"/>
                  <a:gd name="T44" fmla="*/ 88 w 100"/>
                  <a:gd name="T45" fmla="*/ 13 h 94"/>
                  <a:gd name="T46" fmla="*/ 88 w 100"/>
                  <a:gd name="T47" fmla="*/ 13 h 94"/>
                  <a:gd name="T48" fmla="*/ 91 w 100"/>
                  <a:gd name="T49" fmla="*/ 16 h 94"/>
                  <a:gd name="T50" fmla="*/ 99 w 100"/>
                  <a:gd name="T51" fmla="*/ 24 h 94"/>
                  <a:gd name="T52" fmla="*/ 113 w 100"/>
                  <a:gd name="T53" fmla="*/ 5 h 94"/>
                  <a:gd name="T54" fmla="*/ 139 w 100"/>
                  <a:gd name="T55" fmla="*/ 0 h 94"/>
                  <a:gd name="T56" fmla="*/ 158 w 100"/>
                  <a:gd name="T57" fmla="*/ 13 h 94"/>
                  <a:gd name="T58" fmla="*/ 158 w 100"/>
                  <a:gd name="T59" fmla="*/ 35 h 94"/>
                  <a:gd name="T60" fmla="*/ 177 w 100"/>
                  <a:gd name="T61" fmla="*/ 48 h 94"/>
                  <a:gd name="T62" fmla="*/ 196 w 100"/>
                  <a:gd name="T63" fmla="*/ 64 h 94"/>
                  <a:gd name="T64" fmla="*/ 209 w 100"/>
                  <a:gd name="T65" fmla="*/ 56 h 94"/>
                  <a:gd name="T66" fmla="*/ 220 w 100"/>
                  <a:gd name="T67" fmla="*/ 53 h 94"/>
                  <a:gd name="T68" fmla="*/ 230 w 100"/>
                  <a:gd name="T69" fmla="*/ 64 h 94"/>
                  <a:gd name="T70" fmla="*/ 241 w 100"/>
                  <a:gd name="T71" fmla="*/ 61 h 94"/>
                  <a:gd name="T72" fmla="*/ 252 w 100"/>
                  <a:gd name="T73" fmla="*/ 75 h 94"/>
                  <a:gd name="T74" fmla="*/ 263 w 100"/>
                  <a:gd name="T75" fmla="*/ 93 h 94"/>
                  <a:gd name="T76" fmla="*/ 260 w 100"/>
                  <a:gd name="T77" fmla="*/ 104 h 94"/>
                  <a:gd name="T78" fmla="*/ 244 w 100"/>
                  <a:gd name="T79" fmla="*/ 107 h 94"/>
                  <a:gd name="T80" fmla="*/ 244 w 100"/>
                  <a:gd name="T81" fmla="*/ 128 h 94"/>
                  <a:gd name="T82" fmla="*/ 244 w 100"/>
                  <a:gd name="T83" fmla="*/ 136 h 94"/>
                  <a:gd name="T84" fmla="*/ 255 w 100"/>
                  <a:gd name="T85" fmla="*/ 152 h 94"/>
                  <a:gd name="T86" fmla="*/ 247 w 100"/>
                  <a:gd name="T87" fmla="*/ 160 h 94"/>
                  <a:gd name="T88" fmla="*/ 230 w 100"/>
                  <a:gd name="T89" fmla="*/ 163 h 94"/>
                  <a:gd name="T90" fmla="*/ 222 w 100"/>
                  <a:gd name="T91" fmla="*/ 187 h 94"/>
                  <a:gd name="T92" fmla="*/ 214 w 100"/>
                  <a:gd name="T93" fmla="*/ 198 h 94"/>
                  <a:gd name="T94" fmla="*/ 204 w 100"/>
                  <a:gd name="T95" fmla="*/ 211 h 94"/>
                  <a:gd name="T96" fmla="*/ 196 w 100"/>
                  <a:gd name="T97" fmla="*/ 214 h 94"/>
                  <a:gd name="T98" fmla="*/ 177 w 100"/>
                  <a:gd name="T99" fmla="*/ 230 h 94"/>
                  <a:gd name="T100" fmla="*/ 145 w 100"/>
                  <a:gd name="T101" fmla="*/ 248 h 94"/>
                  <a:gd name="T102" fmla="*/ 129 w 100"/>
                  <a:gd name="T103" fmla="*/ 246 h 94"/>
                  <a:gd name="T104" fmla="*/ 129 w 100"/>
                  <a:gd name="T105" fmla="*/ 248 h 94"/>
                  <a:gd name="T106" fmla="*/ 126 w 100"/>
                  <a:gd name="T107" fmla="*/ 248 h 9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100" h="94">
                    <a:moveTo>
                      <a:pt x="47" y="93"/>
                    </a:moveTo>
                    <a:cubicBezTo>
                      <a:pt x="45" y="92"/>
                      <a:pt x="45" y="92"/>
                      <a:pt x="45" y="92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22" y="91"/>
                      <a:pt x="17" y="90"/>
                      <a:pt x="17" y="90"/>
                    </a:cubicBezTo>
                    <a:cubicBezTo>
                      <a:pt x="18" y="81"/>
                      <a:pt x="18" y="81"/>
                      <a:pt x="18" y="81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7" y="80"/>
                      <a:pt x="4" y="77"/>
                      <a:pt x="0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0"/>
                      <a:pt x="3" y="72"/>
                      <a:pt x="3" y="69"/>
                    </a:cubicBezTo>
                    <a:cubicBezTo>
                      <a:pt x="4" y="66"/>
                      <a:pt x="3" y="65"/>
                      <a:pt x="2" y="62"/>
                    </a:cubicBezTo>
                    <a:cubicBezTo>
                      <a:pt x="0" y="59"/>
                      <a:pt x="1" y="59"/>
                      <a:pt x="1" y="57"/>
                    </a:cubicBezTo>
                    <a:cubicBezTo>
                      <a:pt x="2" y="55"/>
                      <a:pt x="3" y="57"/>
                      <a:pt x="5" y="54"/>
                    </a:cubicBezTo>
                    <a:cubicBezTo>
                      <a:pt x="8" y="52"/>
                      <a:pt x="8" y="52"/>
                      <a:pt x="9" y="50"/>
                    </a:cubicBezTo>
                    <a:cubicBezTo>
                      <a:pt x="10" y="49"/>
                      <a:pt x="9" y="49"/>
                      <a:pt x="6" y="46"/>
                    </a:cubicBezTo>
                    <a:cubicBezTo>
                      <a:pt x="4" y="43"/>
                      <a:pt x="9" y="45"/>
                      <a:pt x="12" y="42"/>
                    </a:cubicBezTo>
                    <a:cubicBezTo>
                      <a:pt x="14" y="40"/>
                      <a:pt x="13" y="36"/>
                      <a:pt x="11" y="31"/>
                    </a:cubicBezTo>
                    <a:cubicBezTo>
                      <a:pt x="9" y="25"/>
                      <a:pt x="15" y="31"/>
                      <a:pt x="16" y="29"/>
                    </a:cubicBezTo>
                    <a:cubicBezTo>
                      <a:pt x="17" y="27"/>
                      <a:pt x="20" y="28"/>
                      <a:pt x="24" y="26"/>
                    </a:cubicBezTo>
                    <a:cubicBezTo>
                      <a:pt x="27" y="23"/>
                      <a:pt x="24" y="22"/>
                      <a:pt x="23" y="16"/>
                    </a:cubicBezTo>
                    <a:cubicBezTo>
                      <a:pt x="22" y="11"/>
                      <a:pt x="24" y="10"/>
                      <a:pt x="27" y="9"/>
                    </a:cubicBezTo>
                    <a:cubicBezTo>
                      <a:pt x="29" y="8"/>
                      <a:pt x="31" y="7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6"/>
                      <a:pt x="34" y="6"/>
                      <a:pt x="34" y="6"/>
                    </a:cubicBezTo>
                    <a:cubicBezTo>
                      <a:pt x="35" y="7"/>
                      <a:pt x="34" y="11"/>
                      <a:pt x="37" y="9"/>
                    </a:cubicBezTo>
                    <a:cubicBezTo>
                      <a:pt x="39" y="6"/>
                      <a:pt x="39" y="3"/>
                      <a:pt x="42" y="2"/>
                    </a:cubicBezTo>
                    <a:cubicBezTo>
                      <a:pt x="45" y="1"/>
                      <a:pt x="49" y="0"/>
                      <a:pt x="52" y="0"/>
                    </a:cubicBezTo>
                    <a:cubicBezTo>
                      <a:pt x="55" y="1"/>
                      <a:pt x="59" y="2"/>
                      <a:pt x="59" y="5"/>
                    </a:cubicBezTo>
                    <a:cubicBezTo>
                      <a:pt x="58" y="8"/>
                      <a:pt x="58" y="12"/>
                      <a:pt x="59" y="13"/>
                    </a:cubicBezTo>
                    <a:cubicBezTo>
                      <a:pt x="61" y="14"/>
                      <a:pt x="65" y="16"/>
                      <a:pt x="66" y="18"/>
                    </a:cubicBezTo>
                    <a:cubicBezTo>
                      <a:pt x="67" y="19"/>
                      <a:pt x="71" y="25"/>
                      <a:pt x="73" y="24"/>
                    </a:cubicBezTo>
                    <a:cubicBezTo>
                      <a:pt x="74" y="24"/>
                      <a:pt x="77" y="22"/>
                      <a:pt x="78" y="21"/>
                    </a:cubicBezTo>
                    <a:cubicBezTo>
                      <a:pt x="79" y="20"/>
                      <a:pt x="81" y="20"/>
                      <a:pt x="82" y="20"/>
                    </a:cubicBezTo>
                    <a:cubicBezTo>
                      <a:pt x="83" y="21"/>
                      <a:pt x="83" y="25"/>
                      <a:pt x="86" y="24"/>
                    </a:cubicBezTo>
                    <a:cubicBezTo>
                      <a:pt x="89" y="24"/>
                      <a:pt x="90" y="23"/>
                      <a:pt x="90" y="23"/>
                    </a:cubicBezTo>
                    <a:cubicBezTo>
                      <a:pt x="90" y="23"/>
                      <a:pt x="93" y="27"/>
                      <a:pt x="94" y="28"/>
                    </a:cubicBezTo>
                    <a:cubicBezTo>
                      <a:pt x="96" y="30"/>
                      <a:pt x="98" y="34"/>
                      <a:pt x="98" y="35"/>
                    </a:cubicBezTo>
                    <a:cubicBezTo>
                      <a:pt x="98" y="36"/>
                      <a:pt x="100" y="39"/>
                      <a:pt x="97" y="39"/>
                    </a:cubicBezTo>
                    <a:cubicBezTo>
                      <a:pt x="95" y="40"/>
                      <a:pt x="92" y="38"/>
                      <a:pt x="91" y="40"/>
                    </a:cubicBezTo>
                    <a:cubicBezTo>
                      <a:pt x="89" y="42"/>
                      <a:pt x="91" y="46"/>
                      <a:pt x="91" y="48"/>
                    </a:cubicBezTo>
                    <a:cubicBezTo>
                      <a:pt x="91" y="51"/>
                      <a:pt x="89" y="49"/>
                      <a:pt x="91" y="51"/>
                    </a:cubicBezTo>
                    <a:cubicBezTo>
                      <a:pt x="93" y="54"/>
                      <a:pt x="94" y="55"/>
                      <a:pt x="95" y="57"/>
                    </a:cubicBezTo>
                    <a:cubicBezTo>
                      <a:pt x="96" y="59"/>
                      <a:pt x="94" y="60"/>
                      <a:pt x="92" y="60"/>
                    </a:cubicBezTo>
                    <a:cubicBezTo>
                      <a:pt x="90" y="60"/>
                      <a:pt x="87" y="58"/>
                      <a:pt x="86" y="61"/>
                    </a:cubicBezTo>
                    <a:cubicBezTo>
                      <a:pt x="85" y="65"/>
                      <a:pt x="84" y="68"/>
                      <a:pt x="83" y="70"/>
                    </a:cubicBezTo>
                    <a:cubicBezTo>
                      <a:pt x="82" y="71"/>
                      <a:pt x="80" y="72"/>
                      <a:pt x="80" y="74"/>
                    </a:cubicBezTo>
                    <a:cubicBezTo>
                      <a:pt x="79" y="77"/>
                      <a:pt x="79" y="80"/>
                      <a:pt x="76" y="79"/>
                    </a:cubicBezTo>
                    <a:cubicBezTo>
                      <a:pt x="74" y="78"/>
                      <a:pt x="75" y="77"/>
                      <a:pt x="73" y="80"/>
                    </a:cubicBezTo>
                    <a:cubicBezTo>
                      <a:pt x="71" y="82"/>
                      <a:pt x="70" y="83"/>
                      <a:pt x="66" y="86"/>
                    </a:cubicBezTo>
                    <a:cubicBezTo>
                      <a:pt x="62" y="89"/>
                      <a:pt x="59" y="94"/>
                      <a:pt x="54" y="93"/>
                    </a:cubicBezTo>
                    <a:cubicBezTo>
                      <a:pt x="49" y="92"/>
                      <a:pt x="48" y="92"/>
                      <a:pt x="48" y="92"/>
                    </a:cubicBezTo>
                    <a:cubicBezTo>
                      <a:pt x="48" y="92"/>
                      <a:pt x="48" y="92"/>
                      <a:pt x="48" y="93"/>
                    </a:cubicBezTo>
                    <a:lnTo>
                      <a:pt x="47" y="93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 48">
                <a:extLst>
                  <a:ext uri="{FF2B5EF4-FFF2-40B4-BE49-F238E27FC236}">
                    <a16:creationId xmlns:a16="http://schemas.microsoft.com/office/drawing/2014/main" id="{AC3842C9-68BA-4927-8110-0EEE9B131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3595" y="2712619"/>
                <a:ext cx="588014" cy="454544"/>
              </a:xfrm>
              <a:custGeom>
                <a:avLst/>
                <a:gdLst>
                  <a:gd name="T0" fmla="*/ 321 w 121"/>
                  <a:gd name="T1" fmla="*/ 80 h 90"/>
                  <a:gd name="T2" fmla="*/ 316 w 121"/>
                  <a:gd name="T3" fmla="*/ 78 h 90"/>
                  <a:gd name="T4" fmla="*/ 284 w 121"/>
                  <a:gd name="T5" fmla="*/ 78 h 90"/>
                  <a:gd name="T6" fmla="*/ 268 w 121"/>
                  <a:gd name="T7" fmla="*/ 80 h 90"/>
                  <a:gd name="T8" fmla="*/ 241 w 121"/>
                  <a:gd name="T9" fmla="*/ 72 h 90"/>
                  <a:gd name="T10" fmla="*/ 244 w 121"/>
                  <a:gd name="T11" fmla="*/ 48 h 90"/>
                  <a:gd name="T12" fmla="*/ 214 w 121"/>
                  <a:gd name="T13" fmla="*/ 46 h 90"/>
                  <a:gd name="T14" fmla="*/ 166 w 121"/>
                  <a:gd name="T15" fmla="*/ 19 h 90"/>
                  <a:gd name="T16" fmla="*/ 118 w 121"/>
                  <a:gd name="T17" fmla="*/ 24 h 90"/>
                  <a:gd name="T18" fmla="*/ 94 w 121"/>
                  <a:gd name="T19" fmla="*/ 16 h 90"/>
                  <a:gd name="T20" fmla="*/ 37 w 121"/>
                  <a:gd name="T21" fmla="*/ 0 h 90"/>
                  <a:gd name="T22" fmla="*/ 37 w 121"/>
                  <a:gd name="T23" fmla="*/ 0 h 90"/>
                  <a:gd name="T24" fmla="*/ 46 w 121"/>
                  <a:gd name="T25" fmla="*/ 32 h 90"/>
                  <a:gd name="T26" fmla="*/ 64 w 121"/>
                  <a:gd name="T27" fmla="*/ 59 h 90"/>
                  <a:gd name="T28" fmla="*/ 83 w 121"/>
                  <a:gd name="T29" fmla="*/ 70 h 90"/>
                  <a:gd name="T30" fmla="*/ 67 w 121"/>
                  <a:gd name="T31" fmla="*/ 78 h 90"/>
                  <a:gd name="T32" fmla="*/ 59 w 121"/>
                  <a:gd name="T33" fmla="*/ 78 h 90"/>
                  <a:gd name="T34" fmla="*/ 75 w 121"/>
                  <a:gd name="T35" fmla="*/ 96 h 90"/>
                  <a:gd name="T36" fmla="*/ 96 w 121"/>
                  <a:gd name="T37" fmla="*/ 112 h 90"/>
                  <a:gd name="T38" fmla="*/ 75 w 121"/>
                  <a:gd name="T39" fmla="*/ 115 h 90"/>
                  <a:gd name="T40" fmla="*/ 27 w 121"/>
                  <a:gd name="T41" fmla="*/ 129 h 90"/>
                  <a:gd name="T42" fmla="*/ 0 w 121"/>
                  <a:gd name="T43" fmla="*/ 139 h 90"/>
                  <a:gd name="T44" fmla="*/ 27 w 121"/>
                  <a:gd name="T45" fmla="*/ 169 h 90"/>
                  <a:gd name="T46" fmla="*/ 48 w 121"/>
                  <a:gd name="T47" fmla="*/ 179 h 90"/>
                  <a:gd name="T48" fmla="*/ 37 w 121"/>
                  <a:gd name="T49" fmla="*/ 204 h 90"/>
                  <a:gd name="T50" fmla="*/ 54 w 121"/>
                  <a:gd name="T51" fmla="*/ 222 h 90"/>
                  <a:gd name="T52" fmla="*/ 51 w 121"/>
                  <a:gd name="T53" fmla="*/ 230 h 90"/>
                  <a:gd name="T54" fmla="*/ 54 w 121"/>
                  <a:gd name="T55" fmla="*/ 230 h 90"/>
                  <a:gd name="T56" fmla="*/ 70 w 121"/>
                  <a:gd name="T57" fmla="*/ 233 h 90"/>
                  <a:gd name="T58" fmla="*/ 88 w 121"/>
                  <a:gd name="T59" fmla="*/ 236 h 90"/>
                  <a:gd name="T60" fmla="*/ 99 w 121"/>
                  <a:gd name="T61" fmla="*/ 238 h 90"/>
                  <a:gd name="T62" fmla="*/ 99 w 121"/>
                  <a:gd name="T63" fmla="*/ 238 h 90"/>
                  <a:gd name="T64" fmla="*/ 99 w 121"/>
                  <a:gd name="T65" fmla="*/ 238 h 90"/>
                  <a:gd name="T66" fmla="*/ 158 w 121"/>
                  <a:gd name="T67" fmla="*/ 241 h 90"/>
                  <a:gd name="T68" fmla="*/ 166 w 121"/>
                  <a:gd name="T69" fmla="*/ 230 h 90"/>
                  <a:gd name="T70" fmla="*/ 171 w 121"/>
                  <a:gd name="T71" fmla="*/ 220 h 90"/>
                  <a:gd name="T72" fmla="*/ 182 w 121"/>
                  <a:gd name="T73" fmla="*/ 212 h 90"/>
                  <a:gd name="T74" fmla="*/ 230 w 121"/>
                  <a:gd name="T75" fmla="*/ 220 h 90"/>
                  <a:gd name="T76" fmla="*/ 246 w 121"/>
                  <a:gd name="T77" fmla="*/ 225 h 90"/>
                  <a:gd name="T78" fmla="*/ 260 w 121"/>
                  <a:gd name="T79" fmla="*/ 238 h 90"/>
                  <a:gd name="T80" fmla="*/ 287 w 121"/>
                  <a:gd name="T81" fmla="*/ 206 h 90"/>
                  <a:gd name="T82" fmla="*/ 284 w 121"/>
                  <a:gd name="T83" fmla="*/ 185 h 90"/>
                  <a:gd name="T84" fmla="*/ 292 w 121"/>
                  <a:gd name="T85" fmla="*/ 171 h 90"/>
                  <a:gd name="T86" fmla="*/ 297 w 121"/>
                  <a:gd name="T87" fmla="*/ 155 h 90"/>
                  <a:gd name="T88" fmla="*/ 303 w 121"/>
                  <a:gd name="T89" fmla="*/ 131 h 90"/>
                  <a:gd name="T90" fmla="*/ 311 w 121"/>
                  <a:gd name="T91" fmla="*/ 115 h 90"/>
                  <a:gd name="T92" fmla="*/ 321 w 121"/>
                  <a:gd name="T93" fmla="*/ 94 h 90"/>
                  <a:gd name="T94" fmla="*/ 324 w 121"/>
                  <a:gd name="T95" fmla="*/ 80 h 90"/>
                  <a:gd name="T96" fmla="*/ 321 w 121"/>
                  <a:gd name="T97" fmla="*/ 80 h 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21" h="90">
                    <a:moveTo>
                      <a:pt x="120" y="30"/>
                    </a:moveTo>
                    <a:cubicBezTo>
                      <a:pt x="118" y="29"/>
                      <a:pt x="118" y="29"/>
                      <a:pt x="118" y="29"/>
                    </a:cubicBezTo>
                    <a:cubicBezTo>
                      <a:pt x="106" y="29"/>
                      <a:pt x="106" y="29"/>
                      <a:pt x="106" y="29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95" y="28"/>
                      <a:pt x="90" y="27"/>
                      <a:pt x="90" y="27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7"/>
                      <a:pt x="70" y="7"/>
                      <a:pt x="62" y="7"/>
                    </a:cubicBezTo>
                    <a:cubicBezTo>
                      <a:pt x="55" y="7"/>
                      <a:pt x="48" y="12"/>
                      <a:pt x="44" y="9"/>
                    </a:cubicBezTo>
                    <a:cubicBezTo>
                      <a:pt x="39" y="6"/>
                      <a:pt x="42" y="5"/>
                      <a:pt x="35" y="6"/>
                    </a:cubicBezTo>
                    <a:cubicBezTo>
                      <a:pt x="28" y="7"/>
                      <a:pt x="21" y="8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4"/>
                      <a:pt x="15" y="9"/>
                      <a:pt x="17" y="12"/>
                    </a:cubicBezTo>
                    <a:cubicBezTo>
                      <a:pt x="22" y="18"/>
                      <a:pt x="20" y="21"/>
                      <a:pt x="24" y="22"/>
                    </a:cubicBezTo>
                    <a:cubicBezTo>
                      <a:pt x="29" y="22"/>
                      <a:pt x="32" y="23"/>
                      <a:pt x="31" y="26"/>
                    </a:cubicBezTo>
                    <a:cubicBezTo>
                      <a:pt x="30" y="29"/>
                      <a:pt x="28" y="29"/>
                      <a:pt x="25" y="29"/>
                    </a:cubicBezTo>
                    <a:cubicBezTo>
                      <a:pt x="22" y="29"/>
                      <a:pt x="24" y="25"/>
                      <a:pt x="22" y="29"/>
                    </a:cubicBezTo>
                    <a:cubicBezTo>
                      <a:pt x="21" y="33"/>
                      <a:pt x="22" y="35"/>
                      <a:pt x="28" y="36"/>
                    </a:cubicBezTo>
                    <a:cubicBezTo>
                      <a:pt x="33" y="36"/>
                      <a:pt x="36" y="42"/>
                      <a:pt x="36" y="42"/>
                    </a:cubicBezTo>
                    <a:cubicBezTo>
                      <a:pt x="36" y="42"/>
                      <a:pt x="35" y="40"/>
                      <a:pt x="28" y="43"/>
                    </a:cubicBezTo>
                    <a:cubicBezTo>
                      <a:pt x="21" y="46"/>
                      <a:pt x="15" y="46"/>
                      <a:pt x="10" y="48"/>
                    </a:cubicBezTo>
                    <a:cubicBezTo>
                      <a:pt x="5" y="50"/>
                      <a:pt x="0" y="52"/>
                      <a:pt x="0" y="52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3"/>
                      <a:pt x="21" y="65"/>
                      <a:pt x="18" y="67"/>
                    </a:cubicBezTo>
                    <a:cubicBezTo>
                      <a:pt x="16" y="69"/>
                      <a:pt x="11" y="73"/>
                      <a:pt x="14" y="76"/>
                    </a:cubicBezTo>
                    <a:cubicBezTo>
                      <a:pt x="17" y="79"/>
                      <a:pt x="19" y="80"/>
                      <a:pt x="20" y="83"/>
                    </a:cubicBezTo>
                    <a:cubicBezTo>
                      <a:pt x="20" y="84"/>
                      <a:pt x="20" y="85"/>
                      <a:pt x="19" y="86"/>
                    </a:cubicBezTo>
                    <a:cubicBezTo>
                      <a:pt x="20" y="86"/>
                      <a:pt x="20" y="86"/>
                      <a:pt x="20" y="86"/>
                    </a:cubicBezTo>
                    <a:cubicBezTo>
                      <a:pt x="22" y="87"/>
                      <a:pt x="25" y="87"/>
                      <a:pt x="26" y="87"/>
                    </a:cubicBezTo>
                    <a:cubicBezTo>
                      <a:pt x="28" y="88"/>
                      <a:pt x="33" y="88"/>
                      <a:pt x="33" y="88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89"/>
                      <a:pt x="55" y="90"/>
                      <a:pt x="59" y="90"/>
                    </a:cubicBezTo>
                    <a:cubicBezTo>
                      <a:pt x="64" y="90"/>
                      <a:pt x="62" y="88"/>
                      <a:pt x="62" y="86"/>
                    </a:cubicBezTo>
                    <a:cubicBezTo>
                      <a:pt x="62" y="84"/>
                      <a:pt x="63" y="83"/>
                      <a:pt x="64" y="82"/>
                    </a:cubicBezTo>
                    <a:cubicBezTo>
                      <a:pt x="65" y="82"/>
                      <a:pt x="68" y="79"/>
                      <a:pt x="68" y="79"/>
                    </a:cubicBezTo>
                    <a:cubicBezTo>
                      <a:pt x="69" y="87"/>
                      <a:pt x="82" y="83"/>
                      <a:pt x="86" y="82"/>
                    </a:cubicBezTo>
                    <a:cubicBezTo>
                      <a:pt x="90" y="82"/>
                      <a:pt x="89" y="83"/>
                      <a:pt x="92" y="84"/>
                    </a:cubicBezTo>
                    <a:cubicBezTo>
                      <a:pt x="94" y="86"/>
                      <a:pt x="97" y="89"/>
                      <a:pt x="97" y="89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7" y="77"/>
                      <a:pt x="106" y="71"/>
                      <a:pt x="106" y="69"/>
                    </a:cubicBezTo>
                    <a:cubicBezTo>
                      <a:pt x="106" y="66"/>
                      <a:pt x="107" y="68"/>
                      <a:pt x="109" y="64"/>
                    </a:cubicBezTo>
                    <a:cubicBezTo>
                      <a:pt x="111" y="60"/>
                      <a:pt x="110" y="61"/>
                      <a:pt x="111" y="58"/>
                    </a:cubicBezTo>
                    <a:cubicBezTo>
                      <a:pt x="112" y="54"/>
                      <a:pt x="111" y="54"/>
                      <a:pt x="113" y="49"/>
                    </a:cubicBezTo>
                    <a:cubicBezTo>
                      <a:pt x="114" y="44"/>
                      <a:pt x="115" y="45"/>
                      <a:pt x="116" y="43"/>
                    </a:cubicBezTo>
                    <a:cubicBezTo>
                      <a:pt x="118" y="40"/>
                      <a:pt x="119" y="37"/>
                      <a:pt x="120" y="35"/>
                    </a:cubicBezTo>
                    <a:cubicBezTo>
                      <a:pt x="120" y="33"/>
                      <a:pt x="120" y="31"/>
                      <a:pt x="121" y="30"/>
                    </a:cubicBezTo>
                    <a:lnTo>
                      <a:pt x="120" y="30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Freeform 49">
                <a:extLst>
                  <a:ext uri="{FF2B5EF4-FFF2-40B4-BE49-F238E27FC236}">
                    <a16:creationId xmlns:a16="http://schemas.microsoft.com/office/drawing/2014/main" id="{BB8B2929-7BB2-412C-970F-56530A4DD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6177" y="2697530"/>
                <a:ext cx="593460" cy="529987"/>
              </a:xfrm>
              <a:custGeom>
                <a:avLst/>
                <a:gdLst>
                  <a:gd name="T0" fmla="*/ 118 w 122"/>
                  <a:gd name="T1" fmla="*/ 238 h 105"/>
                  <a:gd name="T2" fmla="*/ 134 w 122"/>
                  <a:gd name="T3" fmla="*/ 249 h 105"/>
                  <a:gd name="T4" fmla="*/ 169 w 122"/>
                  <a:gd name="T5" fmla="*/ 276 h 105"/>
                  <a:gd name="T6" fmla="*/ 198 w 122"/>
                  <a:gd name="T7" fmla="*/ 262 h 105"/>
                  <a:gd name="T8" fmla="*/ 204 w 122"/>
                  <a:gd name="T9" fmla="*/ 244 h 105"/>
                  <a:gd name="T10" fmla="*/ 236 w 122"/>
                  <a:gd name="T11" fmla="*/ 246 h 105"/>
                  <a:gd name="T12" fmla="*/ 257 w 122"/>
                  <a:gd name="T13" fmla="*/ 225 h 105"/>
                  <a:gd name="T14" fmla="*/ 281 w 122"/>
                  <a:gd name="T15" fmla="*/ 238 h 105"/>
                  <a:gd name="T16" fmla="*/ 284 w 122"/>
                  <a:gd name="T17" fmla="*/ 230 h 105"/>
                  <a:gd name="T18" fmla="*/ 279 w 122"/>
                  <a:gd name="T19" fmla="*/ 187 h 105"/>
                  <a:gd name="T20" fmla="*/ 228 w 122"/>
                  <a:gd name="T21" fmla="*/ 147 h 105"/>
                  <a:gd name="T22" fmla="*/ 306 w 122"/>
                  <a:gd name="T23" fmla="*/ 123 h 105"/>
                  <a:gd name="T24" fmla="*/ 306 w 122"/>
                  <a:gd name="T25" fmla="*/ 104 h 105"/>
                  <a:gd name="T26" fmla="*/ 298 w 122"/>
                  <a:gd name="T27" fmla="*/ 86 h 105"/>
                  <a:gd name="T28" fmla="*/ 295 w 122"/>
                  <a:gd name="T29" fmla="*/ 67 h 105"/>
                  <a:gd name="T30" fmla="*/ 268 w 122"/>
                  <a:gd name="T31" fmla="*/ 8 h 105"/>
                  <a:gd name="T32" fmla="*/ 268 w 122"/>
                  <a:gd name="T33" fmla="*/ 8 h 105"/>
                  <a:gd name="T34" fmla="*/ 217 w 122"/>
                  <a:gd name="T35" fmla="*/ 8 h 105"/>
                  <a:gd name="T36" fmla="*/ 193 w 122"/>
                  <a:gd name="T37" fmla="*/ 29 h 105"/>
                  <a:gd name="T38" fmla="*/ 142 w 122"/>
                  <a:gd name="T39" fmla="*/ 43 h 105"/>
                  <a:gd name="T40" fmla="*/ 72 w 122"/>
                  <a:gd name="T41" fmla="*/ 88 h 105"/>
                  <a:gd name="T42" fmla="*/ 56 w 122"/>
                  <a:gd name="T43" fmla="*/ 104 h 105"/>
                  <a:gd name="T44" fmla="*/ 19 w 122"/>
                  <a:gd name="T45" fmla="*/ 104 h 105"/>
                  <a:gd name="T46" fmla="*/ 24 w 122"/>
                  <a:gd name="T47" fmla="*/ 120 h 105"/>
                  <a:gd name="T48" fmla="*/ 8 w 122"/>
                  <a:gd name="T49" fmla="*/ 126 h 105"/>
                  <a:gd name="T50" fmla="*/ 19 w 122"/>
                  <a:gd name="T51" fmla="*/ 150 h 105"/>
                  <a:gd name="T52" fmla="*/ 8 w 122"/>
                  <a:gd name="T53" fmla="*/ 166 h 105"/>
                  <a:gd name="T54" fmla="*/ 46 w 122"/>
                  <a:gd name="T55" fmla="*/ 161 h 105"/>
                  <a:gd name="T56" fmla="*/ 99 w 122"/>
                  <a:gd name="T57" fmla="*/ 145 h 105"/>
                  <a:gd name="T58" fmla="*/ 145 w 122"/>
                  <a:gd name="T59" fmla="*/ 163 h 105"/>
                  <a:gd name="T60" fmla="*/ 164 w 122"/>
                  <a:gd name="T61" fmla="*/ 187 h 105"/>
                  <a:gd name="T62" fmla="*/ 155 w 122"/>
                  <a:gd name="T63" fmla="*/ 195 h 105"/>
                  <a:gd name="T64" fmla="*/ 105 w 122"/>
                  <a:gd name="T65" fmla="*/ 169 h 105"/>
                  <a:gd name="T66" fmla="*/ 70 w 122"/>
                  <a:gd name="T67" fmla="*/ 195 h 105"/>
                  <a:gd name="T68" fmla="*/ 105 w 122"/>
                  <a:gd name="T69" fmla="*/ 225 h 105"/>
                  <a:gd name="T70" fmla="*/ 115 w 122"/>
                  <a:gd name="T71" fmla="*/ 238 h 10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22" h="105">
                    <a:moveTo>
                      <a:pt x="43" y="89"/>
                    </a:moveTo>
                    <a:cubicBezTo>
                      <a:pt x="43" y="89"/>
                      <a:pt x="44" y="89"/>
                      <a:pt x="44" y="89"/>
                    </a:cubicBezTo>
                    <a:cubicBezTo>
                      <a:pt x="46" y="89"/>
                      <a:pt x="45" y="89"/>
                      <a:pt x="46" y="91"/>
                    </a:cubicBezTo>
                    <a:cubicBezTo>
                      <a:pt x="48" y="92"/>
                      <a:pt x="50" y="93"/>
                      <a:pt x="50" y="93"/>
                    </a:cubicBezTo>
                    <a:cubicBezTo>
                      <a:pt x="51" y="94"/>
                      <a:pt x="56" y="96"/>
                      <a:pt x="57" y="98"/>
                    </a:cubicBezTo>
                    <a:cubicBezTo>
                      <a:pt x="59" y="100"/>
                      <a:pt x="63" y="103"/>
                      <a:pt x="63" y="103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4" y="105"/>
                      <a:pt x="73" y="102"/>
                      <a:pt x="74" y="98"/>
                    </a:cubicBezTo>
                    <a:cubicBezTo>
                      <a:pt x="75" y="94"/>
                      <a:pt x="72" y="93"/>
                      <a:pt x="72" y="91"/>
                    </a:cubicBezTo>
                    <a:cubicBezTo>
                      <a:pt x="72" y="89"/>
                      <a:pt x="75" y="92"/>
                      <a:pt x="76" y="91"/>
                    </a:cubicBezTo>
                    <a:cubicBezTo>
                      <a:pt x="78" y="90"/>
                      <a:pt x="79" y="91"/>
                      <a:pt x="81" y="92"/>
                    </a:cubicBezTo>
                    <a:cubicBezTo>
                      <a:pt x="83" y="93"/>
                      <a:pt x="86" y="93"/>
                      <a:pt x="88" y="92"/>
                    </a:cubicBezTo>
                    <a:cubicBezTo>
                      <a:pt x="90" y="90"/>
                      <a:pt x="90" y="88"/>
                      <a:pt x="91" y="85"/>
                    </a:cubicBezTo>
                    <a:cubicBezTo>
                      <a:pt x="91" y="82"/>
                      <a:pt x="94" y="85"/>
                      <a:pt x="96" y="84"/>
                    </a:cubicBezTo>
                    <a:cubicBezTo>
                      <a:pt x="99" y="84"/>
                      <a:pt x="101" y="88"/>
                      <a:pt x="102" y="88"/>
                    </a:cubicBezTo>
                    <a:cubicBezTo>
                      <a:pt x="103" y="89"/>
                      <a:pt x="104" y="89"/>
                      <a:pt x="105" y="89"/>
                    </a:cubicBezTo>
                    <a:cubicBezTo>
                      <a:pt x="105" y="89"/>
                      <a:pt x="105" y="89"/>
                      <a:pt x="105" y="89"/>
                    </a:cubicBezTo>
                    <a:cubicBezTo>
                      <a:pt x="106" y="88"/>
                      <a:pt x="106" y="87"/>
                      <a:pt x="106" y="86"/>
                    </a:cubicBezTo>
                    <a:cubicBezTo>
                      <a:pt x="105" y="83"/>
                      <a:pt x="103" y="82"/>
                      <a:pt x="100" y="79"/>
                    </a:cubicBezTo>
                    <a:cubicBezTo>
                      <a:pt x="97" y="76"/>
                      <a:pt x="102" y="72"/>
                      <a:pt x="104" y="70"/>
                    </a:cubicBezTo>
                    <a:cubicBezTo>
                      <a:pt x="107" y="68"/>
                      <a:pt x="96" y="66"/>
                      <a:pt x="96" y="66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91" y="53"/>
                      <a:pt x="96" y="51"/>
                    </a:cubicBezTo>
                    <a:cubicBezTo>
                      <a:pt x="101" y="49"/>
                      <a:pt x="107" y="49"/>
                      <a:pt x="114" y="46"/>
                    </a:cubicBezTo>
                    <a:cubicBezTo>
                      <a:pt x="121" y="43"/>
                      <a:pt x="122" y="45"/>
                      <a:pt x="122" y="45"/>
                    </a:cubicBezTo>
                    <a:cubicBezTo>
                      <a:pt x="122" y="45"/>
                      <a:pt x="119" y="39"/>
                      <a:pt x="114" y="39"/>
                    </a:cubicBezTo>
                    <a:cubicBezTo>
                      <a:pt x="108" y="38"/>
                      <a:pt x="107" y="36"/>
                      <a:pt x="108" y="32"/>
                    </a:cubicBezTo>
                    <a:cubicBezTo>
                      <a:pt x="110" y="28"/>
                      <a:pt x="108" y="32"/>
                      <a:pt x="111" y="32"/>
                    </a:cubicBezTo>
                    <a:cubicBezTo>
                      <a:pt x="114" y="32"/>
                      <a:pt x="116" y="32"/>
                      <a:pt x="117" y="29"/>
                    </a:cubicBezTo>
                    <a:cubicBezTo>
                      <a:pt x="118" y="26"/>
                      <a:pt x="115" y="25"/>
                      <a:pt x="110" y="25"/>
                    </a:cubicBezTo>
                    <a:cubicBezTo>
                      <a:pt x="106" y="24"/>
                      <a:pt x="108" y="21"/>
                      <a:pt x="103" y="15"/>
                    </a:cubicBezTo>
                    <a:cubicBezTo>
                      <a:pt x="101" y="12"/>
                      <a:pt x="100" y="7"/>
                      <a:pt x="100" y="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3"/>
                      <a:pt x="91" y="1"/>
                      <a:pt x="89" y="1"/>
                    </a:cubicBezTo>
                    <a:cubicBezTo>
                      <a:pt x="87" y="0"/>
                      <a:pt x="82" y="1"/>
                      <a:pt x="81" y="3"/>
                    </a:cubicBezTo>
                    <a:cubicBezTo>
                      <a:pt x="80" y="4"/>
                      <a:pt x="78" y="7"/>
                      <a:pt x="77" y="7"/>
                    </a:cubicBezTo>
                    <a:cubicBezTo>
                      <a:pt x="76" y="6"/>
                      <a:pt x="72" y="11"/>
                      <a:pt x="72" y="11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0" y="17"/>
                      <a:pt x="53" y="16"/>
                    </a:cubicBezTo>
                    <a:cubicBezTo>
                      <a:pt x="46" y="15"/>
                      <a:pt x="35" y="29"/>
                      <a:pt x="34" y="31"/>
                    </a:cubicBezTo>
                    <a:cubicBezTo>
                      <a:pt x="32" y="33"/>
                      <a:pt x="30" y="34"/>
                      <a:pt x="27" y="33"/>
                    </a:cubicBezTo>
                    <a:cubicBezTo>
                      <a:pt x="24" y="33"/>
                      <a:pt x="24" y="34"/>
                      <a:pt x="23" y="35"/>
                    </a:cubicBezTo>
                    <a:cubicBezTo>
                      <a:pt x="23" y="36"/>
                      <a:pt x="21" y="39"/>
                      <a:pt x="21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10" y="41"/>
                      <a:pt x="9" y="44"/>
                      <a:pt x="9" y="45"/>
                    </a:cubicBezTo>
                    <a:cubicBezTo>
                      <a:pt x="9" y="47"/>
                      <a:pt x="9" y="47"/>
                      <a:pt x="7" y="47"/>
                    </a:cubicBezTo>
                    <a:cubicBezTo>
                      <a:pt x="5" y="47"/>
                      <a:pt x="3" y="45"/>
                      <a:pt x="3" y="47"/>
                    </a:cubicBezTo>
                    <a:cubicBezTo>
                      <a:pt x="3" y="48"/>
                      <a:pt x="3" y="51"/>
                      <a:pt x="5" y="52"/>
                    </a:cubicBezTo>
                    <a:cubicBezTo>
                      <a:pt x="6" y="53"/>
                      <a:pt x="8" y="55"/>
                      <a:pt x="7" y="56"/>
                    </a:cubicBezTo>
                    <a:cubicBezTo>
                      <a:pt x="6" y="57"/>
                      <a:pt x="0" y="55"/>
                      <a:pt x="0" y="57"/>
                    </a:cubicBezTo>
                    <a:cubicBezTo>
                      <a:pt x="0" y="59"/>
                      <a:pt x="1" y="61"/>
                      <a:pt x="3" y="62"/>
                    </a:cubicBezTo>
                    <a:cubicBezTo>
                      <a:pt x="5" y="62"/>
                      <a:pt x="5" y="59"/>
                      <a:pt x="8" y="60"/>
                    </a:cubicBezTo>
                    <a:cubicBezTo>
                      <a:pt x="12" y="62"/>
                      <a:pt x="13" y="59"/>
                      <a:pt x="17" y="60"/>
                    </a:cubicBezTo>
                    <a:cubicBezTo>
                      <a:pt x="20" y="61"/>
                      <a:pt x="27" y="62"/>
                      <a:pt x="29" y="60"/>
                    </a:cubicBezTo>
                    <a:cubicBezTo>
                      <a:pt x="31" y="57"/>
                      <a:pt x="33" y="52"/>
                      <a:pt x="37" y="54"/>
                    </a:cubicBezTo>
                    <a:cubicBezTo>
                      <a:pt x="41" y="56"/>
                      <a:pt x="43" y="55"/>
                      <a:pt x="46" y="58"/>
                    </a:cubicBezTo>
                    <a:cubicBezTo>
                      <a:pt x="50" y="61"/>
                      <a:pt x="52" y="57"/>
                      <a:pt x="54" y="61"/>
                    </a:cubicBezTo>
                    <a:cubicBezTo>
                      <a:pt x="56" y="65"/>
                      <a:pt x="55" y="64"/>
                      <a:pt x="57" y="65"/>
                    </a:cubicBezTo>
                    <a:cubicBezTo>
                      <a:pt x="60" y="67"/>
                      <a:pt x="60" y="69"/>
                      <a:pt x="61" y="70"/>
                    </a:cubicBezTo>
                    <a:cubicBezTo>
                      <a:pt x="62" y="71"/>
                      <a:pt x="62" y="72"/>
                      <a:pt x="62" y="73"/>
                    </a:cubicBezTo>
                    <a:cubicBezTo>
                      <a:pt x="62" y="74"/>
                      <a:pt x="62" y="75"/>
                      <a:pt x="58" y="73"/>
                    </a:cubicBezTo>
                    <a:cubicBezTo>
                      <a:pt x="54" y="71"/>
                      <a:pt x="54" y="66"/>
                      <a:pt x="49" y="67"/>
                    </a:cubicBezTo>
                    <a:cubicBezTo>
                      <a:pt x="44" y="68"/>
                      <a:pt x="41" y="64"/>
                      <a:pt x="39" y="63"/>
                    </a:cubicBezTo>
                    <a:cubicBezTo>
                      <a:pt x="37" y="62"/>
                      <a:pt x="36" y="59"/>
                      <a:pt x="34" y="64"/>
                    </a:cubicBezTo>
                    <a:cubicBezTo>
                      <a:pt x="32" y="68"/>
                      <a:pt x="22" y="71"/>
                      <a:pt x="26" y="73"/>
                    </a:cubicBezTo>
                    <a:cubicBezTo>
                      <a:pt x="31" y="75"/>
                      <a:pt x="37" y="73"/>
                      <a:pt x="38" y="77"/>
                    </a:cubicBezTo>
                    <a:cubicBezTo>
                      <a:pt x="39" y="81"/>
                      <a:pt x="38" y="82"/>
                      <a:pt x="39" y="84"/>
                    </a:cubicBezTo>
                    <a:cubicBezTo>
                      <a:pt x="41" y="87"/>
                      <a:pt x="44" y="86"/>
                      <a:pt x="44" y="88"/>
                    </a:cubicBezTo>
                    <a:cubicBezTo>
                      <a:pt x="44" y="88"/>
                      <a:pt x="43" y="88"/>
                      <a:pt x="43" y="8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Freeform 50">
                <a:extLst>
                  <a:ext uri="{FF2B5EF4-FFF2-40B4-BE49-F238E27FC236}">
                    <a16:creationId xmlns:a16="http://schemas.microsoft.com/office/drawing/2014/main" id="{C3DCBB0E-9F2E-4E39-8036-8D4EFA097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180" y="3110579"/>
                <a:ext cx="577125" cy="448885"/>
              </a:xfrm>
              <a:custGeom>
                <a:avLst/>
                <a:gdLst>
                  <a:gd name="T0" fmla="*/ 35 w 119"/>
                  <a:gd name="T1" fmla="*/ 19 h 89"/>
                  <a:gd name="T2" fmla="*/ 21 w 119"/>
                  <a:gd name="T3" fmla="*/ 27 h 89"/>
                  <a:gd name="T4" fmla="*/ 5 w 119"/>
                  <a:gd name="T5" fmla="*/ 48 h 89"/>
                  <a:gd name="T6" fmla="*/ 16 w 119"/>
                  <a:gd name="T7" fmla="*/ 75 h 89"/>
                  <a:gd name="T8" fmla="*/ 37 w 119"/>
                  <a:gd name="T9" fmla="*/ 99 h 89"/>
                  <a:gd name="T10" fmla="*/ 45 w 119"/>
                  <a:gd name="T11" fmla="*/ 112 h 89"/>
                  <a:gd name="T12" fmla="*/ 61 w 119"/>
                  <a:gd name="T13" fmla="*/ 166 h 89"/>
                  <a:gd name="T14" fmla="*/ 110 w 119"/>
                  <a:gd name="T15" fmla="*/ 198 h 89"/>
                  <a:gd name="T16" fmla="*/ 144 w 119"/>
                  <a:gd name="T17" fmla="*/ 222 h 89"/>
                  <a:gd name="T18" fmla="*/ 155 w 119"/>
                  <a:gd name="T19" fmla="*/ 201 h 89"/>
                  <a:gd name="T20" fmla="*/ 163 w 119"/>
                  <a:gd name="T21" fmla="*/ 214 h 89"/>
                  <a:gd name="T22" fmla="*/ 174 w 119"/>
                  <a:gd name="T23" fmla="*/ 233 h 89"/>
                  <a:gd name="T24" fmla="*/ 187 w 119"/>
                  <a:gd name="T25" fmla="*/ 225 h 89"/>
                  <a:gd name="T26" fmla="*/ 192 w 119"/>
                  <a:gd name="T27" fmla="*/ 227 h 89"/>
                  <a:gd name="T28" fmla="*/ 195 w 119"/>
                  <a:gd name="T29" fmla="*/ 227 h 89"/>
                  <a:gd name="T30" fmla="*/ 198 w 119"/>
                  <a:gd name="T31" fmla="*/ 222 h 89"/>
                  <a:gd name="T32" fmla="*/ 216 w 119"/>
                  <a:gd name="T33" fmla="*/ 209 h 89"/>
                  <a:gd name="T34" fmla="*/ 227 w 119"/>
                  <a:gd name="T35" fmla="*/ 206 h 89"/>
                  <a:gd name="T36" fmla="*/ 224 w 119"/>
                  <a:gd name="T37" fmla="*/ 222 h 89"/>
                  <a:gd name="T38" fmla="*/ 238 w 119"/>
                  <a:gd name="T39" fmla="*/ 233 h 89"/>
                  <a:gd name="T40" fmla="*/ 246 w 119"/>
                  <a:gd name="T41" fmla="*/ 219 h 89"/>
                  <a:gd name="T42" fmla="*/ 257 w 119"/>
                  <a:gd name="T43" fmla="*/ 214 h 89"/>
                  <a:gd name="T44" fmla="*/ 275 w 119"/>
                  <a:gd name="T45" fmla="*/ 225 h 89"/>
                  <a:gd name="T46" fmla="*/ 299 w 119"/>
                  <a:gd name="T47" fmla="*/ 233 h 89"/>
                  <a:gd name="T48" fmla="*/ 313 w 119"/>
                  <a:gd name="T49" fmla="*/ 217 h 89"/>
                  <a:gd name="T50" fmla="*/ 313 w 119"/>
                  <a:gd name="T51" fmla="*/ 206 h 89"/>
                  <a:gd name="T52" fmla="*/ 302 w 119"/>
                  <a:gd name="T53" fmla="*/ 195 h 89"/>
                  <a:gd name="T54" fmla="*/ 302 w 119"/>
                  <a:gd name="T55" fmla="*/ 155 h 89"/>
                  <a:gd name="T56" fmla="*/ 294 w 119"/>
                  <a:gd name="T57" fmla="*/ 136 h 89"/>
                  <a:gd name="T58" fmla="*/ 281 w 119"/>
                  <a:gd name="T59" fmla="*/ 112 h 89"/>
                  <a:gd name="T60" fmla="*/ 273 w 119"/>
                  <a:gd name="T61" fmla="*/ 83 h 89"/>
                  <a:gd name="T62" fmla="*/ 265 w 119"/>
                  <a:gd name="T63" fmla="*/ 67 h 89"/>
                  <a:gd name="T64" fmla="*/ 257 w 119"/>
                  <a:gd name="T65" fmla="*/ 45 h 89"/>
                  <a:gd name="T66" fmla="*/ 249 w 119"/>
                  <a:gd name="T67" fmla="*/ 27 h 89"/>
                  <a:gd name="T68" fmla="*/ 246 w 119"/>
                  <a:gd name="T69" fmla="*/ 27 h 89"/>
                  <a:gd name="T70" fmla="*/ 238 w 119"/>
                  <a:gd name="T71" fmla="*/ 24 h 89"/>
                  <a:gd name="T72" fmla="*/ 219 w 119"/>
                  <a:gd name="T73" fmla="*/ 21 h 89"/>
                  <a:gd name="T74" fmla="*/ 192 w 119"/>
                  <a:gd name="T75" fmla="*/ 16 h 89"/>
                  <a:gd name="T76" fmla="*/ 176 w 119"/>
                  <a:gd name="T77" fmla="*/ 5 h 89"/>
                  <a:gd name="T78" fmla="*/ 163 w 119"/>
                  <a:gd name="T79" fmla="*/ 8 h 89"/>
                  <a:gd name="T80" fmla="*/ 155 w 119"/>
                  <a:gd name="T81" fmla="*/ 27 h 89"/>
                  <a:gd name="T82" fmla="*/ 136 w 119"/>
                  <a:gd name="T83" fmla="*/ 27 h 89"/>
                  <a:gd name="T84" fmla="*/ 123 w 119"/>
                  <a:gd name="T85" fmla="*/ 24 h 89"/>
                  <a:gd name="T86" fmla="*/ 112 w 119"/>
                  <a:gd name="T87" fmla="*/ 24 h 89"/>
                  <a:gd name="T88" fmla="*/ 118 w 119"/>
                  <a:gd name="T89" fmla="*/ 43 h 89"/>
                  <a:gd name="T90" fmla="*/ 118 w 119"/>
                  <a:gd name="T91" fmla="*/ 62 h 89"/>
                  <a:gd name="T92" fmla="*/ 88 w 119"/>
                  <a:gd name="T93" fmla="*/ 56 h 89"/>
                  <a:gd name="T94" fmla="*/ 72 w 119"/>
                  <a:gd name="T95" fmla="*/ 43 h 89"/>
                  <a:gd name="T96" fmla="*/ 53 w 119"/>
                  <a:gd name="T97" fmla="*/ 29 h 89"/>
                  <a:gd name="T98" fmla="*/ 45 w 119"/>
                  <a:gd name="T99" fmla="*/ 24 h 89"/>
                  <a:gd name="T100" fmla="*/ 37 w 119"/>
                  <a:gd name="T101" fmla="*/ 19 h 89"/>
                  <a:gd name="T102" fmla="*/ 35 w 119"/>
                  <a:gd name="T103" fmla="*/ 19 h 8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19" h="89">
                    <a:moveTo>
                      <a:pt x="13" y="7"/>
                    </a:moveTo>
                    <a:cubicBezTo>
                      <a:pt x="12" y="8"/>
                      <a:pt x="10" y="8"/>
                      <a:pt x="8" y="10"/>
                    </a:cubicBezTo>
                    <a:cubicBezTo>
                      <a:pt x="5" y="12"/>
                      <a:pt x="2" y="13"/>
                      <a:pt x="2" y="18"/>
                    </a:cubicBezTo>
                    <a:cubicBezTo>
                      <a:pt x="1" y="23"/>
                      <a:pt x="0" y="22"/>
                      <a:pt x="6" y="28"/>
                    </a:cubicBezTo>
                    <a:cubicBezTo>
                      <a:pt x="11" y="33"/>
                      <a:pt x="13" y="33"/>
                      <a:pt x="14" y="37"/>
                    </a:cubicBezTo>
                    <a:cubicBezTo>
                      <a:pt x="15" y="40"/>
                      <a:pt x="16" y="38"/>
                      <a:pt x="17" y="42"/>
                    </a:cubicBezTo>
                    <a:cubicBezTo>
                      <a:pt x="19" y="47"/>
                      <a:pt x="15" y="55"/>
                      <a:pt x="23" y="62"/>
                    </a:cubicBezTo>
                    <a:cubicBezTo>
                      <a:pt x="31" y="68"/>
                      <a:pt x="36" y="68"/>
                      <a:pt x="41" y="74"/>
                    </a:cubicBezTo>
                    <a:cubicBezTo>
                      <a:pt x="46" y="79"/>
                      <a:pt x="51" y="83"/>
                      <a:pt x="54" y="83"/>
                    </a:cubicBezTo>
                    <a:cubicBezTo>
                      <a:pt x="57" y="83"/>
                      <a:pt x="59" y="81"/>
                      <a:pt x="58" y="75"/>
                    </a:cubicBezTo>
                    <a:cubicBezTo>
                      <a:pt x="58" y="75"/>
                      <a:pt x="60" y="77"/>
                      <a:pt x="61" y="80"/>
                    </a:cubicBezTo>
                    <a:cubicBezTo>
                      <a:pt x="62" y="83"/>
                      <a:pt x="61" y="85"/>
                      <a:pt x="65" y="87"/>
                    </a:cubicBezTo>
                    <a:cubicBezTo>
                      <a:pt x="69" y="89"/>
                      <a:pt x="68" y="82"/>
                      <a:pt x="70" y="84"/>
                    </a:cubicBezTo>
                    <a:cubicBezTo>
                      <a:pt x="71" y="84"/>
                      <a:pt x="71" y="84"/>
                      <a:pt x="72" y="85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81" y="78"/>
                      <a:pt x="81" y="78"/>
                      <a:pt x="81" y="78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5" y="77"/>
                      <a:pt x="84" y="80"/>
                      <a:pt x="84" y="83"/>
                    </a:cubicBezTo>
                    <a:cubicBezTo>
                      <a:pt x="83" y="85"/>
                      <a:pt x="87" y="87"/>
                      <a:pt x="89" y="87"/>
                    </a:cubicBezTo>
                    <a:cubicBezTo>
                      <a:pt x="91" y="87"/>
                      <a:pt x="92" y="85"/>
                      <a:pt x="92" y="82"/>
                    </a:cubicBezTo>
                    <a:cubicBezTo>
                      <a:pt x="93" y="80"/>
                      <a:pt x="94" y="80"/>
                      <a:pt x="96" y="80"/>
                    </a:cubicBezTo>
                    <a:cubicBezTo>
                      <a:pt x="98" y="80"/>
                      <a:pt x="101" y="83"/>
                      <a:pt x="103" y="84"/>
                    </a:cubicBezTo>
                    <a:cubicBezTo>
                      <a:pt x="105" y="86"/>
                      <a:pt x="109" y="87"/>
                      <a:pt x="112" y="87"/>
                    </a:cubicBezTo>
                    <a:cubicBezTo>
                      <a:pt x="115" y="86"/>
                      <a:pt x="116" y="84"/>
                      <a:pt x="117" y="81"/>
                    </a:cubicBezTo>
                    <a:cubicBezTo>
                      <a:pt x="119" y="79"/>
                      <a:pt x="118" y="79"/>
                      <a:pt x="117" y="77"/>
                    </a:cubicBezTo>
                    <a:cubicBezTo>
                      <a:pt x="116" y="76"/>
                      <a:pt x="113" y="73"/>
                      <a:pt x="113" y="73"/>
                    </a:cubicBezTo>
                    <a:cubicBezTo>
                      <a:pt x="113" y="73"/>
                      <a:pt x="113" y="61"/>
                      <a:pt x="113" y="58"/>
                    </a:cubicBezTo>
                    <a:cubicBezTo>
                      <a:pt x="113" y="56"/>
                      <a:pt x="113" y="54"/>
                      <a:pt x="110" y="51"/>
                    </a:cubicBezTo>
                    <a:cubicBezTo>
                      <a:pt x="106" y="48"/>
                      <a:pt x="105" y="47"/>
                      <a:pt x="105" y="42"/>
                    </a:cubicBezTo>
                    <a:cubicBezTo>
                      <a:pt x="105" y="38"/>
                      <a:pt x="105" y="34"/>
                      <a:pt x="102" y="31"/>
                    </a:cubicBezTo>
                    <a:cubicBezTo>
                      <a:pt x="99" y="28"/>
                      <a:pt x="99" y="27"/>
                      <a:pt x="99" y="25"/>
                    </a:cubicBezTo>
                    <a:cubicBezTo>
                      <a:pt x="99" y="23"/>
                      <a:pt x="97" y="19"/>
                      <a:pt x="96" y="17"/>
                    </a:cubicBezTo>
                    <a:cubicBezTo>
                      <a:pt x="95" y="15"/>
                      <a:pt x="93" y="11"/>
                      <a:pt x="93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4" y="9"/>
                      <a:pt x="82" y="8"/>
                    </a:cubicBezTo>
                    <a:cubicBezTo>
                      <a:pt x="81" y="8"/>
                      <a:pt x="73" y="7"/>
                      <a:pt x="72" y="6"/>
                    </a:cubicBezTo>
                    <a:cubicBezTo>
                      <a:pt x="71" y="5"/>
                      <a:pt x="69" y="2"/>
                      <a:pt x="66" y="2"/>
                    </a:cubicBezTo>
                    <a:cubicBezTo>
                      <a:pt x="64" y="3"/>
                      <a:pt x="61" y="0"/>
                      <a:pt x="61" y="3"/>
                    </a:cubicBezTo>
                    <a:cubicBezTo>
                      <a:pt x="60" y="6"/>
                      <a:pt x="60" y="8"/>
                      <a:pt x="58" y="10"/>
                    </a:cubicBezTo>
                    <a:cubicBezTo>
                      <a:pt x="56" y="11"/>
                      <a:pt x="53" y="11"/>
                      <a:pt x="51" y="10"/>
                    </a:cubicBezTo>
                    <a:cubicBezTo>
                      <a:pt x="49" y="9"/>
                      <a:pt x="48" y="8"/>
                      <a:pt x="46" y="9"/>
                    </a:cubicBezTo>
                    <a:cubicBezTo>
                      <a:pt x="45" y="10"/>
                      <a:pt x="42" y="7"/>
                      <a:pt x="42" y="9"/>
                    </a:cubicBezTo>
                    <a:cubicBezTo>
                      <a:pt x="42" y="11"/>
                      <a:pt x="45" y="12"/>
                      <a:pt x="44" y="16"/>
                    </a:cubicBezTo>
                    <a:cubicBezTo>
                      <a:pt x="43" y="20"/>
                      <a:pt x="44" y="23"/>
                      <a:pt x="44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29" y="18"/>
                      <a:pt x="27" y="16"/>
                    </a:cubicBezTo>
                    <a:cubicBezTo>
                      <a:pt x="26" y="14"/>
                      <a:pt x="21" y="12"/>
                      <a:pt x="20" y="11"/>
                    </a:cubicBezTo>
                    <a:cubicBezTo>
                      <a:pt x="20" y="11"/>
                      <a:pt x="18" y="10"/>
                      <a:pt x="17" y="9"/>
                    </a:cubicBezTo>
                    <a:cubicBezTo>
                      <a:pt x="15" y="7"/>
                      <a:pt x="16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Freeform 51">
                <a:extLst>
                  <a:ext uri="{FF2B5EF4-FFF2-40B4-BE49-F238E27FC236}">
                    <a16:creationId xmlns:a16="http://schemas.microsoft.com/office/drawing/2014/main" id="{4FA7DFB0-C7F2-42D3-BED3-CBB869DE8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4059" y="1750722"/>
                <a:ext cx="330305" cy="675213"/>
              </a:xfrm>
              <a:custGeom>
                <a:avLst/>
                <a:gdLst>
                  <a:gd name="T0" fmla="*/ 182 w 68"/>
                  <a:gd name="T1" fmla="*/ 326 h 134"/>
                  <a:gd name="T2" fmla="*/ 137 w 68"/>
                  <a:gd name="T3" fmla="*/ 342 h 134"/>
                  <a:gd name="T4" fmla="*/ 120 w 68"/>
                  <a:gd name="T5" fmla="*/ 353 h 134"/>
                  <a:gd name="T6" fmla="*/ 110 w 68"/>
                  <a:gd name="T7" fmla="*/ 358 h 134"/>
                  <a:gd name="T8" fmla="*/ 110 w 68"/>
                  <a:gd name="T9" fmla="*/ 358 h 134"/>
                  <a:gd name="T10" fmla="*/ 112 w 68"/>
                  <a:gd name="T11" fmla="*/ 355 h 134"/>
                  <a:gd name="T12" fmla="*/ 107 w 68"/>
                  <a:gd name="T13" fmla="*/ 345 h 134"/>
                  <a:gd name="T14" fmla="*/ 96 w 68"/>
                  <a:gd name="T15" fmla="*/ 342 h 134"/>
                  <a:gd name="T16" fmla="*/ 86 w 68"/>
                  <a:gd name="T17" fmla="*/ 329 h 134"/>
                  <a:gd name="T18" fmla="*/ 72 w 68"/>
                  <a:gd name="T19" fmla="*/ 321 h 134"/>
                  <a:gd name="T20" fmla="*/ 56 w 68"/>
                  <a:gd name="T21" fmla="*/ 321 h 134"/>
                  <a:gd name="T22" fmla="*/ 48 w 68"/>
                  <a:gd name="T23" fmla="*/ 315 h 134"/>
                  <a:gd name="T24" fmla="*/ 43 w 68"/>
                  <a:gd name="T25" fmla="*/ 305 h 134"/>
                  <a:gd name="T26" fmla="*/ 32 w 68"/>
                  <a:gd name="T27" fmla="*/ 299 h 134"/>
                  <a:gd name="T28" fmla="*/ 13 w 68"/>
                  <a:gd name="T29" fmla="*/ 278 h 134"/>
                  <a:gd name="T30" fmla="*/ 13 w 68"/>
                  <a:gd name="T31" fmla="*/ 259 h 134"/>
                  <a:gd name="T32" fmla="*/ 8 w 68"/>
                  <a:gd name="T33" fmla="*/ 238 h 134"/>
                  <a:gd name="T34" fmla="*/ 3 w 68"/>
                  <a:gd name="T35" fmla="*/ 219 h 134"/>
                  <a:gd name="T36" fmla="*/ 16 w 68"/>
                  <a:gd name="T37" fmla="*/ 203 h 134"/>
                  <a:gd name="T38" fmla="*/ 21 w 68"/>
                  <a:gd name="T39" fmla="*/ 176 h 134"/>
                  <a:gd name="T40" fmla="*/ 11 w 68"/>
                  <a:gd name="T41" fmla="*/ 139 h 134"/>
                  <a:gd name="T42" fmla="*/ 13 w 68"/>
                  <a:gd name="T43" fmla="*/ 112 h 134"/>
                  <a:gd name="T44" fmla="*/ 27 w 68"/>
                  <a:gd name="T45" fmla="*/ 83 h 134"/>
                  <a:gd name="T46" fmla="*/ 35 w 68"/>
                  <a:gd name="T47" fmla="*/ 69 h 134"/>
                  <a:gd name="T48" fmla="*/ 21 w 68"/>
                  <a:gd name="T49" fmla="*/ 56 h 134"/>
                  <a:gd name="T50" fmla="*/ 21 w 68"/>
                  <a:gd name="T51" fmla="*/ 19 h 134"/>
                  <a:gd name="T52" fmla="*/ 48 w 68"/>
                  <a:gd name="T53" fmla="*/ 19 h 134"/>
                  <a:gd name="T54" fmla="*/ 62 w 68"/>
                  <a:gd name="T55" fmla="*/ 29 h 134"/>
                  <a:gd name="T56" fmla="*/ 72 w 68"/>
                  <a:gd name="T57" fmla="*/ 19 h 134"/>
                  <a:gd name="T58" fmla="*/ 70 w 68"/>
                  <a:gd name="T59" fmla="*/ 0 h 134"/>
                  <a:gd name="T60" fmla="*/ 83 w 68"/>
                  <a:gd name="T61" fmla="*/ 13 h 134"/>
                  <a:gd name="T62" fmla="*/ 110 w 68"/>
                  <a:gd name="T63" fmla="*/ 27 h 134"/>
                  <a:gd name="T64" fmla="*/ 110 w 68"/>
                  <a:gd name="T65" fmla="*/ 27 h 134"/>
                  <a:gd name="T66" fmla="*/ 102 w 68"/>
                  <a:gd name="T67" fmla="*/ 61 h 134"/>
                  <a:gd name="T68" fmla="*/ 126 w 68"/>
                  <a:gd name="T69" fmla="*/ 72 h 134"/>
                  <a:gd name="T70" fmla="*/ 155 w 68"/>
                  <a:gd name="T71" fmla="*/ 80 h 134"/>
                  <a:gd name="T72" fmla="*/ 161 w 68"/>
                  <a:gd name="T73" fmla="*/ 134 h 134"/>
                  <a:gd name="T74" fmla="*/ 174 w 68"/>
                  <a:gd name="T75" fmla="*/ 195 h 134"/>
                  <a:gd name="T76" fmla="*/ 169 w 68"/>
                  <a:gd name="T77" fmla="*/ 264 h 134"/>
                  <a:gd name="T78" fmla="*/ 174 w 68"/>
                  <a:gd name="T79" fmla="*/ 291 h 134"/>
                  <a:gd name="T80" fmla="*/ 182 w 68"/>
                  <a:gd name="T81" fmla="*/ 326 h 13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8" h="134">
                    <a:moveTo>
                      <a:pt x="68" y="122"/>
                    </a:moveTo>
                    <a:cubicBezTo>
                      <a:pt x="64" y="125"/>
                      <a:pt x="54" y="130"/>
                      <a:pt x="51" y="128"/>
                    </a:cubicBezTo>
                    <a:cubicBezTo>
                      <a:pt x="48" y="127"/>
                      <a:pt x="46" y="130"/>
                      <a:pt x="45" y="132"/>
                    </a:cubicBezTo>
                    <a:cubicBezTo>
                      <a:pt x="44" y="134"/>
                      <a:pt x="43" y="134"/>
                      <a:pt x="41" y="134"/>
                    </a:cubicBezTo>
                    <a:cubicBezTo>
                      <a:pt x="41" y="134"/>
                      <a:pt x="41" y="134"/>
                      <a:pt x="41" y="134"/>
                    </a:cubicBezTo>
                    <a:cubicBezTo>
                      <a:pt x="41" y="133"/>
                      <a:pt x="41" y="133"/>
                      <a:pt x="42" y="133"/>
                    </a:cubicBezTo>
                    <a:cubicBezTo>
                      <a:pt x="42" y="133"/>
                      <a:pt x="41" y="130"/>
                      <a:pt x="40" y="129"/>
                    </a:cubicBezTo>
                    <a:cubicBezTo>
                      <a:pt x="39" y="128"/>
                      <a:pt x="38" y="128"/>
                      <a:pt x="36" y="128"/>
                    </a:cubicBezTo>
                    <a:cubicBezTo>
                      <a:pt x="34" y="129"/>
                      <a:pt x="34" y="126"/>
                      <a:pt x="32" y="123"/>
                    </a:cubicBezTo>
                    <a:cubicBezTo>
                      <a:pt x="30" y="121"/>
                      <a:pt x="30" y="119"/>
                      <a:pt x="27" y="120"/>
                    </a:cubicBezTo>
                    <a:cubicBezTo>
                      <a:pt x="24" y="121"/>
                      <a:pt x="22" y="121"/>
                      <a:pt x="21" y="120"/>
                    </a:cubicBezTo>
                    <a:cubicBezTo>
                      <a:pt x="20" y="119"/>
                      <a:pt x="18" y="119"/>
                      <a:pt x="18" y="118"/>
                    </a:cubicBezTo>
                    <a:cubicBezTo>
                      <a:pt x="17" y="117"/>
                      <a:pt x="16" y="114"/>
                      <a:pt x="16" y="114"/>
                    </a:cubicBezTo>
                    <a:cubicBezTo>
                      <a:pt x="15" y="113"/>
                      <a:pt x="13" y="113"/>
                      <a:pt x="12" y="112"/>
                    </a:cubicBezTo>
                    <a:cubicBezTo>
                      <a:pt x="10" y="112"/>
                      <a:pt x="6" y="104"/>
                      <a:pt x="5" y="104"/>
                    </a:cubicBezTo>
                    <a:cubicBezTo>
                      <a:pt x="5" y="104"/>
                      <a:pt x="5" y="100"/>
                      <a:pt x="5" y="97"/>
                    </a:cubicBezTo>
                    <a:cubicBezTo>
                      <a:pt x="4" y="94"/>
                      <a:pt x="5" y="93"/>
                      <a:pt x="3" y="89"/>
                    </a:cubicBezTo>
                    <a:cubicBezTo>
                      <a:pt x="0" y="85"/>
                      <a:pt x="1" y="82"/>
                      <a:pt x="1" y="82"/>
                    </a:cubicBezTo>
                    <a:cubicBezTo>
                      <a:pt x="1" y="82"/>
                      <a:pt x="5" y="80"/>
                      <a:pt x="6" y="76"/>
                    </a:cubicBezTo>
                    <a:cubicBezTo>
                      <a:pt x="8" y="72"/>
                      <a:pt x="10" y="72"/>
                      <a:pt x="8" y="66"/>
                    </a:cubicBezTo>
                    <a:cubicBezTo>
                      <a:pt x="5" y="61"/>
                      <a:pt x="4" y="57"/>
                      <a:pt x="4" y="52"/>
                    </a:cubicBezTo>
                    <a:cubicBezTo>
                      <a:pt x="4" y="48"/>
                      <a:pt x="4" y="45"/>
                      <a:pt x="5" y="42"/>
                    </a:cubicBezTo>
                    <a:cubicBezTo>
                      <a:pt x="5" y="40"/>
                      <a:pt x="8" y="34"/>
                      <a:pt x="10" y="31"/>
                    </a:cubicBezTo>
                    <a:cubicBezTo>
                      <a:pt x="12" y="29"/>
                      <a:pt x="14" y="28"/>
                      <a:pt x="13" y="26"/>
                    </a:cubicBezTo>
                    <a:cubicBezTo>
                      <a:pt x="12" y="23"/>
                      <a:pt x="7" y="24"/>
                      <a:pt x="8" y="21"/>
                    </a:cubicBezTo>
                    <a:cubicBezTo>
                      <a:pt x="8" y="17"/>
                      <a:pt x="8" y="7"/>
                      <a:pt x="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21" y="11"/>
                      <a:pt x="23" y="11"/>
                    </a:cubicBezTo>
                    <a:cubicBezTo>
                      <a:pt x="25" y="11"/>
                      <a:pt x="27" y="7"/>
                      <a:pt x="27" y="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2"/>
                      <a:pt x="29" y="2"/>
                      <a:pt x="31" y="5"/>
                    </a:cubicBezTo>
                    <a:cubicBezTo>
                      <a:pt x="32" y="7"/>
                      <a:pt x="37" y="9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23"/>
                      <a:pt x="41" y="25"/>
                      <a:pt x="47" y="27"/>
                    </a:cubicBezTo>
                    <a:cubicBezTo>
                      <a:pt x="52" y="28"/>
                      <a:pt x="58" y="23"/>
                      <a:pt x="58" y="30"/>
                    </a:cubicBezTo>
                    <a:cubicBezTo>
                      <a:pt x="59" y="37"/>
                      <a:pt x="58" y="46"/>
                      <a:pt x="60" y="50"/>
                    </a:cubicBezTo>
                    <a:cubicBezTo>
                      <a:pt x="63" y="55"/>
                      <a:pt x="66" y="60"/>
                      <a:pt x="65" y="73"/>
                    </a:cubicBezTo>
                    <a:cubicBezTo>
                      <a:pt x="64" y="86"/>
                      <a:pt x="60" y="93"/>
                      <a:pt x="63" y="99"/>
                    </a:cubicBezTo>
                    <a:cubicBezTo>
                      <a:pt x="66" y="105"/>
                      <a:pt x="67" y="105"/>
                      <a:pt x="65" y="109"/>
                    </a:cubicBezTo>
                    <a:cubicBezTo>
                      <a:pt x="64" y="111"/>
                      <a:pt x="66" y="117"/>
                      <a:pt x="68" y="122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Freeform 52">
                <a:extLst>
                  <a:ext uri="{FF2B5EF4-FFF2-40B4-BE49-F238E27FC236}">
                    <a16:creationId xmlns:a16="http://schemas.microsoft.com/office/drawing/2014/main" id="{A1D13AD9-E624-4E8F-9B9B-D0FCF5529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175" y="1777127"/>
                <a:ext cx="591645" cy="660125"/>
              </a:xfrm>
              <a:custGeom>
                <a:avLst/>
                <a:gdLst>
                  <a:gd name="T0" fmla="*/ 326 w 122"/>
                  <a:gd name="T1" fmla="*/ 313 h 131"/>
                  <a:gd name="T2" fmla="*/ 294 w 122"/>
                  <a:gd name="T3" fmla="*/ 313 h 131"/>
                  <a:gd name="T4" fmla="*/ 281 w 122"/>
                  <a:gd name="T5" fmla="*/ 326 h 131"/>
                  <a:gd name="T6" fmla="*/ 270 w 122"/>
                  <a:gd name="T7" fmla="*/ 331 h 131"/>
                  <a:gd name="T8" fmla="*/ 251 w 122"/>
                  <a:gd name="T9" fmla="*/ 331 h 131"/>
                  <a:gd name="T10" fmla="*/ 235 w 122"/>
                  <a:gd name="T11" fmla="*/ 313 h 131"/>
                  <a:gd name="T12" fmla="*/ 222 w 122"/>
                  <a:gd name="T13" fmla="*/ 321 h 131"/>
                  <a:gd name="T14" fmla="*/ 163 w 122"/>
                  <a:gd name="T15" fmla="*/ 334 h 131"/>
                  <a:gd name="T16" fmla="*/ 136 w 122"/>
                  <a:gd name="T17" fmla="*/ 342 h 131"/>
                  <a:gd name="T18" fmla="*/ 104 w 122"/>
                  <a:gd name="T19" fmla="*/ 337 h 131"/>
                  <a:gd name="T20" fmla="*/ 99 w 122"/>
                  <a:gd name="T21" fmla="*/ 313 h 131"/>
                  <a:gd name="T22" fmla="*/ 88 w 122"/>
                  <a:gd name="T23" fmla="*/ 307 h 131"/>
                  <a:gd name="T24" fmla="*/ 80 w 122"/>
                  <a:gd name="T25" fmla="*/ 313 h 131"/>
                  <a:gd name="T26" fmla="*/ 80 w 122"/>
                  <a:gd name="T27" fmla="*/ 313 h 131"/>
                  <a:gd name="T28" fmla="*/ 72 w 122"/>
                  <a:gd name="T29" fmla="*/ 278 h 131"/>
                  <a:gd name="T30" fmla="*/ 67 w 122"/>
                  <a:gd name="T31" fmla="*/ 251 h 131"/>
                  <a:gd name="T32" fmla="*/ 72 w 122"/>
                  <a:gd name="T33" fmla="*/ 182 h 131"/>
                  <a:gd name="T34" fmla="*/ 59 w 122"/>
                  <a:gd name="T35" fmla="*/ 120 h 131"/>
                  <a:gd name="T36" fmla="*/ 53 w 122"/>
                  <a:gd name="T37" fmla="*/ 67 h 131"/>
                  <a:gd name="T38" fmla="*/ 24 w 122"/>
                  <a:gd name="T39" fmla="*/ 59 h 131"/>
                  <a:gd name="T40" fmla="*/ 0 w 122"/>
                  <a:gd name="T41" fmla="*/ 48 h 131"/>
                  <a:gd name="T42" fmla="*/ 8 w 122"/>
                  <a:gd name="T43" fmla="*/ 13 h 131"/>
                  <a:gd name="T44" fmla="*/ 8 w 122"/>
                  <a:gd name="T45" fmla="*/ 13 h 131"/>
                  <a:gd name="T46" fmla="*/ 16 w 122"/>
                  <a:gd name="T47" fmla="*/ 13 h 131"/>
                  <a:gd name="T48" fmla="*/ 32 w 122"/>
                  <a:gd name="T49" fmla="*/ 5 h 131"/>
                  <a:gd name="T50" fmla="*/ 43 w 122"/>
                  <a:gd name="T51" fmla="*/ 5 h 131"/>
                  <a:gd name="T52" fmla="*/ 56 w 122"/>
                  <a:gd name="T53" fmla="*/ 13 h 131"/>
                  <a:gd name="T54" fmla="*/ 67 w 122"/>
                  <a:gd name="T55" fmla="*/ 19 h 131"/>
                  <a:gd name="T56" fmla="*/ 72 w 122"/>
                  <a:gd name="T57" fmla="*/ 19 h 131"/>
                  <a:gd name="T58" fmla="*/ 75 w 122"/>
                  <a:gd name="T59" fmla="*/ 19 h 131"/>
                  <a:gd name="T60" fmla="*/ 77 w 122"/>
                  <a:gd name="T61" fmla="*/ 35 h 131"/>
                  <a:gd name="T62" fmla="*/ 83 w 122"/>
                  <a:gd name="T63" fmla="*/ 48 h 131"/>
                  <a:gd name="T64" fmla="*/ 118 w 122"/>
                  <a:gd name="T65" fmla="*/ 126 h 131"/>
                  <a:gd name="T66" fmla="*/ 96 w 122"/>
                  <a:gd name="T67" fmla="*/ 139 h 131"/>
                  <a:gd name="T68" fmla="*/ 118 w 122"/>
                  <a:gd name="T69" fmla="*/ 166 h 131"/>
                  <a:gd name="T70" fmla="*/ 174 w 122"/>
                  <a:gd name="T71" fmla="*/ 200 h 131"/>
                  <a:gd name="T72" fmla="*/ 198 w 122"/>
                  <a:gd name="T73" fmla="*/ 232 h 131"/>
                  <a:gd name="T74" fmla="*/ 275 w 122"/>
                  <a:gd name="T75" fmla="*/ 262 h 131"/>
                  <a:gd name="T76" fmla="*/ 297 w 122"/>
                  <a:gd name="T77" fmla="*/ 270 h 131"/>
                  <a:gd name="T78" fmla="*/ 318 w 122"/>
                  <a:gd name="T79" fmla="*/ 281 h 131"/>
                  <a:gd name="T80" fmla="*/ 321 w 122"/>
                  <a:gd name="T81" fmla="*/ 283 h 131"/>
                  <a:gd name="T82" fmla="*/ 318 w 122"/>
                  <a:gd name="T83" fmla="*/ 286 h 131"/>
                  <a:gd name="T84" fmla="*/ 318 w 122"/>
                  <a:gd name="T85" fmla="*/ 305 h 131"/>
                  <a:gd name="T86" fmla="*/ 326 w 122"/>
                  <a:gd name="T87" fmla="*/ 313 h 13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2" h="131">
                    <a:moveTo>
                      <a:pt x="122" y="117"/>
                    </a:moveTo>
                    <a:cubicBezTo>
                      <a:pt x="116" y="117"/>
                      <a:pt x="111" y="117"/>
                      <a:pt x="110" y="117"/>
                    </a:cubicBezTo>
                    <a:cubicBezTo>
                      <a:pt x="107" y="118"/>
                      <a:pt x="106" y="119"/>
                      <a:pt x="105" y="122"/>
                    </a:cubicBezTo>
                    <a:cubicBezTo>
                      <a:pt x="104" y="124"/>
                      <a:pt x="103" y="126"/>
                      <a:pt x="101" y="124"/>
                    </a:cubicBezTo>
                    <a:cubicBezTo>
                      <a:pt x="100" y="122"/>
                      <a:pt x="99" y="125"/>
                      <a:pt x="94" y="124"/>
                    </a:cubicBezTo>
                    <a:cubicBezTo>
                      <a:pt x="88" y="123"/>
                      <a:pt x="88" y="123"/>
                      <a:pt x="88" y="117"/>
                    </a:cubicBezTo>
                    <a:cubicBezTo>
                      <a:pt x="88" y="111"/>
                      <a:pt x="85" y="113"/>
                      <a:pt x="83" y="120"/>
                    </a:cubicBezTo>
                    <a:cubicBezTo>
                      <a:pt x="81" y="127"/>
                      <a:pt x="66" y="126"/>
                      <a:pt x="61" y="125"/>
                    </a:cubicBezTo>
                    <a:cubicBezTo>
                      <a:pt x="56" y="124"/>
                      <a:pt x="53" y="124"/>
                      <a:pt x="51" y="128"/>
                    </a:cubicBezTo>
                    <a:cubicBezTo>
                      <a:pt x="50" y="131"/>
                      <a:pt x="43" y="129"/>
                      <a:pt x="39" y="126"/>
                    </a:cubicBezTo>
                    <a:cubicBezTo>
                      <a:pt x="34" y="124"/>
                      <a:pt x="36" y="122"/>
                      <a:pt x="37" y="117"/>
                    </a:cubicBezTo>
                    <a:cubicBezTo>
                      <a:pt x="39" y="113"/>
                      <a:pt x="34" y="113"/>
                      <a:pt x="33" y="115"/>
                    </a:cubicBezTo>
                    <a:cubicBezTo>
                      <a:pt x="32" y="115"/>
                      <a:pt x="31" y="116"/>
                      <a:pt x="30" y="117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28" y="112"/>
                      <a:pt x="26" y="106"/>
                      <a:pt x="27" y="104"/>
                    </a:cubicBezTo>
                    <a:cubicBezTo>
                      <a:pt x="29" y="100"/>
                      <a:pt x="28" y="100"/>
                      <a:pt x="25" y="94"/>
                    </a:cubicBezTo>
                    <a:cubicBezTo>
                      <a:pt x="22" y="88"/>
                      <a:pt x="26" y="81"/>
                      <a:pt x="27" y="68"/>
                    </a:cubicBezTo>
                    <a:cubicBezTo>
                      <a:pt x="28" y="55"/>
                      <a:pt x="25" y="50"/>
                      <a:pt x="22" y="45"/>
                    </a:cubicBezTo>
                    <a:cubicBezTo>
                      <a:pt x="20" y="41"/>
                      <a:pt x="21" y="32"/>
                      <a:pt x="20" y="25"/>
                    </a:cubicBezTo>
                    <a:cubicBezTo>
                      <a:pt x="20" y="18"/>
                      <a:pt x="14" y="23"/>
                      <a:pt x="9" y="22"/>
                    </a:cubicBezTo>
                    <a:cubicBezTo>
                      <a:pt x="3" y="20"/>
                      <a:pt x="0" y="18"/>
                      <a:pt x="0" y="18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5" y="5"/>
                      <a:pt x="6" y="5"/>
                    </a:cubicBezTo>
                    <a:cubicBezTo>
                      <a:pt x="9" y="5"/>
                      <a:pt x="9" y="5"/>
                      <a:pt x="12" y="2"/>
                    </a:cubicBezTo>
                    <a:cubicBezTo>
                      <a:pt x="15" y="0"/>
                      <a:pt x="14" y="2"/>
                      <a:pt x="16" y="2"/>
                    </a:cubicBezTo>
                    <a:cubicBezTo>
                      <a:pt x="17" y="3"/>
                      <a:pt x="18" y="5"/>
                      <a:pt x="21" y="5"/>
                    </a:cubicBezTo>
                    <a:cubicBezTo>
                      <a:pt x="23" y="4"/>
                      <a:pt x="25" y="7"/>
                      <a:pt x="25" y="7"/>
                    </a:cubicBezTo>
                    <a:cubicBezTo>
                      <a:pt x="25" y="7"/>
                      <a:pt x="26" y="7"/>
                      <a:pt x="27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9"/>
                      <a:pt x="28" y="12"/>
                      <a:pt x="29" y="13"/>
                    </a:cubicBezTo>
                    <a:cubicBezTo>
                      <a:pt x="30" y="15"/>
                      <a:pt x="32" y="17"/>
                      <a:pt x="31" y="18"/>
                    </a:cubicBezTo>
                    <a:cubicBezTo>
                      <a:pt x="30" y="20"/>
                      <a:pt x="44" y="47"/>
                      <a:pt x="44" y="47"/>
                    </a:cubicBezTo>
                    <a:cubicBezTo>
                      <a:pt x="44" y="47"/>
                      <a:pt x="33" y="47"/>
                      <a:pt x="36" y="52"/>
                    </a:cubicBezTo>
                    <a:cubicBezTo>
                      <a:pt x="39" y="56"/>
                      <a:pt x="40" y="59"/>
                      <a:pt x="44" y="62"/>
                    </a:cubicBezTo>
                    <a:cubicBezTo>
                      <a:pt x="48" y="65"/>
                      <a:pt x="64" y="70"/>
                      <a:pt x="65" y="75"/>
                    </a:cubicBezTo>
                    <a:cubicBezTo>
                      <a:pt x="66" y="81"/>
                      <a:pt x="66" y="85"/>
                      <a:pt x="74" y="87"/>
                    </a:cubicBezTo>
                    <a:cubicBezTo>
                      <a:pt x="83" y="89"/>
                      <a:pt x="98" y="95"/>
                      <a:pt x="103" y="98"/>
                    </a:cubicBezTo>
                    <a:cubicBezTo>
                      <a:pt x="107" y="101"/>
                      <a:pt x="109" y="101"/>
                      <a:pt x="111" y="101"/>
                    </a:cubicBezTo>
                    <a:cubicBezTo>
                      <a:pt x="112" y="101"/>
                      <a:pt x="116" y="103"/>
                      <a:pt x="119" y="105"/>
                    </a:cubicBezTo>
                    <a:cubicBezTo>
                      <a:pt x="120" y="106"/>
                      <a:pt x="120" y="106"/>
                      <a:pt x="120" y="106"/>
                    </a:cubicBezTo>
                    <a:cubicBezTo>
                      <a:pt x="119" y="106"/>
                      <a:pt x="119" y="106"/>
                      <a:pt x="119" y="107"/>
                    </a:cubicBezTo>
                    <a:cubicBezTo>
                      <a:pt x="117" y="111"/>
                      <a:pt x="118" y="112"/>
                      <a:pt x="119" y="114"/>
                    </a:cubicBezTo>
                    <a:cubicBezTo>
                      <a:pt x="120" y="115"/>
                      <a:pt x="121" y="116"/>
                      <a:pt x="122" y="11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Freeform 53">
                <a:extLst>
                  <a:ext uri="{FF2B5EF4-FFF2-40B4-BE49-F238E27FC236}">
                    <a16:creationId xmlns:a16="http://schemas.microsoft.com/office/drawing/2014/main" id="{D89A0546-D66C-470E-83AB-E1907C092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5289" y="1801646"/>
                <a:ext cx="620682" cy="509239"/>
              </a:xfrm>
              <a:custGeom>
                <a:avLst/>
                <a:gdLst>
                  <a:gd name="T0" fmla="*/ 246 w 128"/>
                  <a:gd name="T1" fmla="*/ 270 h 101"/>
                  <a:gd name="T2" fmla="*/ 222 w 128"/>
                  <a:gd name="T3" fmla="*/ 257 h 101"/>
                  <a:gd name="T4" fmla="*/ 200 w 128"/>
                  <a:gd name="T5" fmla="*/ 249 h 101"/>
                  <a:gd name="T6" fmla="*/ 123 w 128"/>
                  <a:gd name="T7" fmla="*/ 219 h 101"/>
                  <a:gd name="T8" fmla="*/ 99 w 128"/>
                  <a:gd name="T9" fmla="*/ 187 h 101"/>
                  <a:gd name="T10" fmla="*/ 43 w 128"/>
                  <a:gd name="T11" fmla="*/ 152 h 101"/>
                  <a:gd name="T12" fmla="*/ 21 w 128"/>
                  <a:gd name="T13" fmla="*/ 126 h 101"/>
                  <a:gd name="T14" fmla="*/ 43 w 128"/>
                  <a:gd name="T15" fmla="*/ 112 h 101"/>
                  <a:gd name="T16" fmla="*/ 8 w 128"/>
                  <a:gd name="T17" fmla="*/ 35 h 101"/>
                  <a:gd name="T18" fmla="*/ 3 w 128"/>
                  <a:gd name="T19" fmla="*/ 21 h 101"/>
                  <a:gd name="T20" fmla="*/ 0 w 128"/>
                  <a:gd name="T21" fmla="*/ 5 h 101"/>
                  <a:gd name="T22" fmla="*/ 0 w 128"/>
                  <a:gd name="T23" fmla="*/ 5 h 101"/>
                  <a:gd name="T24" fmla="*/ 13 w 128"/>
                  <a:gd name="T25" fmla="*/ 3 h 101"/>
                  <a:gd name="T26" fmla="*/ 29 w 128"/>
                  <a:gd name="T27" fmla="*/ 8 h 101"/>
                  <a:gd name="T28" fmla="*/ 48 w 128"/>
                  <a:gd name="T29" fmla="*/ 11 h 101"/>
                  <a:gd name="T30" fmla="*/ 67 w 128"/>
                  <a:gd name="T31" fmla="*/ 0 h 101"/>
                  <a:gd name="T32" fmla="*/ 80 w 128"/>
                  <a:gd name="T33" fmla="*/ 3 h 101"/>
                  <a:gd name="T34" fmla="*/ 91 w 128"/>
                  <a:gd name="T35" fmla="*/ 5 h 101"/>
                  <a:gd name="T36" fmla="*/ 104 w 128"/>
                  <a:gd name="T37" fmla="*/ 13 h 101"/>
                  <a:gd name="T38" fmla="*/ 126 w 128"/>
                  <a:gd name="T39" fmla="*/ 13 h 101"/>
                  <a:gd name="T40" fmla="*/ 134 w 128"/>
                  <a:gd name="T41" fmla="*/ 21 h 101"/>
                  <a:gd name="T42" fmla="*/ 147 w 128"/>
                  <a:gd name="T43" fmla="*/ 40 h 101"/>
                  <a:gd name="T44" fmla="*/ 160 w 128"/>
                  <a:gd name="T45" fmla="*/ 59 h 101"/>
                  <a:gd name="T46" fmla="*/ 187 w 128"/>
                  <a:gd name="T47" fmla="*/ 88 h 101"/>
                  <a:gd name="T48" fmla="*/ 206 w 128"/>
                  <a:gd name="T49" fmla="*/ 91 h 101"/>
                  <a:gd name="T50" fmla="*/ 219 w 128"/>
                  <a:gd name="T51" fmla="*/ 94 h 101"/>
                  <a:gd name="T52" fmla="*/ 227 w 128"/>
                  <a:gd name="T53" fmla="*/ 107 h 101"/>
                  <a:gd name="T54" fmla="*/ 240 w 128"/>
                  <a:gd name="T55" fmla="*/ 107 h 101"/>
                  <a:gd name="T56" fmla="*/ 265 w 128"/>
                  <a:gd name="T57" fmla="*/ 102 h 101"/>
                  <a:gd name="T58" fmla="*/ 273 w 128"/>
                  <a:gd name="T59" fmla="*/ 99 h 101"/>
                  <a:gd name="T60" fmla="*/ 286 w 128"/>
                  <a:gd name="T61" fmla="*/ 86 h 101"/>
                  <a:gd name="T62" fmla="*/ 299 w 128"/>
                  <a:gd name="T63" fmla="*/ 80 h 101"/>
                  <a:gd name="T64" fmla="*/ 302 w 128"/>
                  <a:gd name="T65" fmla="*/ 88 h 101"/>
                  <a:gd name="T66" fmla="*/ 315 w 128"/>
                  <a:gd name="T67" fmla="*/ 96 h 101"/>
                  <a:gd name="T68" fmla="*/ 326 w 128"/>
                  <a:gd name="T69" fmla="*/ 107 h 101"/>
                  <a:gd name="T70" fmla="*/ 342 w 128"/>
                  <a:gd name="T71" fmla="*/ 118 h 101"/>
                  <a:gd name="T72" fmla="*/ 342 w 128"/>
                  <a:gd name="T73" fmla="*/ 131 h 101"/>
                  <a:gd name="T74" fmla="*/ 326 w 128"/>
                  <a:gd name="T75" fmla="*/ 142 h 101"/>
                  <a:gd name="T76" fmla="*/ 313 w 128"/>
                  <a:gd name="T77" fmla="*/ 147 h 101"/>
                  <a:gd name="T78" fmla="*/ 299 w 128"/>
                  <a:gd name="T79" fmla="*/ 150 h 101"/>
                  <a:gd name="T80" fmla="*/ 286 w 128"/>
                  <a:gd name="T81" fmla="*/ 152 h 101"/>
                  <a:gd name="T82" fmla="*/ 267 w 128"/>
                  <a:gd name="T83" fmla="*/ 139 h 101"/>
                  <a:gd name="T84" fmla="*/ 243 w 128"/>
                  <a:gd name="T85" fmla="*/ 126 h 101"/>
                  <a:gd name="T86" fmla="*/ 235 w 128"/>
                  <a:gd name="T87" fmla="*/ 120 h 101"/>
                  <a:gd name="T88" fmla="*/ 203 w 128"/>
                  <a:gd name="T89" fmla="*/ 158 h 101"/>
                  <a:gd name="T90" fmla="*/ 227 w 128"/>
                  <a:gd name="T91" fmla="*/ 166 h 101"/>
                  <a:gd name="T92" fmla="*/ 243 w 128"/>
                  <a:gd name="T93" fmla="*/ 182 h 101"/>
                  <a:gd name="T94" fmla="*/ 232 w 128"/>
                  <a:gd name="T95" fmla="*/ 200 h 101"/>
                  <a:gd name="T96" fmla="*/ 265 w 128"/>
                  <a:gd name="T97" fmla="*/ 200 h 101"/>
                  <a:gd name="T98" fmla="*/ 278 w 128"/>
                  <a:gd name="T99" fmla="*/ 195 h 101"/>
                  <a:gd name="T100" fmla="*/ 283 w 128"/>
                  <a:gd name="T101" fmla="*/ 206 h 101"/>
                  <a:gd name="T102" fmla="*/ 278 w 128"/>
                  <a:gd name="T103" fmla="*/ 219 h 101"/>
                  <a:gd name="T104" fmla="*/ 286 w 128"/>
                  <a:gd name="T105" fmla="*/ 241 h 101"/>
                  <a:gd name="T106" fmla="*/ 281 w 128"/>
                  <a:gd name="T107" fmla="*/ 259 h 101"/>
                  <a:gd name="T108" fmla="*/ 259 w 128"/>
                  <a:gd name="T109" fmla="*/ 262 h 101"/>
                  <a:gd name="T110" fmla="*/ 246 w 128"/>
                  <a:gd name="T111" fmla="*/ 267 h 101"/>
                  <a:gd name="T112" fmla="*/ 246 w 128"/>
                  <a:gd name="T113" fmla="*/ 270 h 10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28" h="101">
                    <a:moveTo>
                      <a:pt x="92" y="101"/>
                    </a:moveTo>
                    <a:cubicBezTo>
                      <a:pt x="88" y="98"/>
                      <a:pt x="84" y="96"/>
                      <a:pt x="83" y="96"/>
                    </a:cubicBezTo>
                    <a:cubicBezTo>
                      <a:pt x="81" y="96"/>
                      <a:pt x="79" y="96"/>
                      <a:pt x="75" y="93"/>
                    </a:cubicBezTo>
                    <a:cubicBezTo>
                      <a:pt x="70" y="90"/>
                      <a:pt x="55" y="84"/>
                      <a:pt x="46" y="82"/>
                    </a:cubicBezTo>
                    <a:cubicBezTo>
                      <a:pt x="38" y="80"/>
                      <a:pt x="38" y="76"/>
                      <a:pt x="37" y="70"/>
                    </a:cubicBezTo>
                    <a:cubicBezTo>
                      <a:pt x="36" y="65"/>
                      <a:pt x="20" y="60"/>
                      <a:pt x="16" y="57"/>
                    </a:cubicBezTo>
                    <a:cubicBezTo>
                      <a:pt x="12" y="54"/>
                      <a:pt x="11" y="51"/>
                      <a:pt x="8" y="47"/>
                    </a:cubicBezTo>
                    <a:cubicBezTo>
                      <a:pt x="5" y="42"/>
                      <a:pt x="16" y="42"/>
                      <a:pt x="16" y="42"/>
                    </a:cubicBezTo>
                    <a:cubicBezTo>
                      <a:pt x="16" y="42"/>
                      <a:pt x="2" y="15"/>
                      <a:pt x="3" y="13"/>
                    </a:cubicBezTo>
                    <a:cubicBezTo>
                      <a:pt x="4" y="12"/>
                      <a:pt x="2" y="10"/>
                      <a:pt x="1" y="8"/>
                    </a:cubicBezTo>
                    <a:cubicBezTo>
                      <a:pt x="0" y="7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1"/>
                      <a:pt x="5" y="1"/>
                    </a:cubicBezTo>
                    <a:cubicBezTo>
                      <a:pt x="9" y="0"/>
                      <a:pt x="8" y="3"/>
                      <a:pt x="11" y="3"/>
                    </a:cubicBezTo>
                    <a:cubicBezTo>
                      <a:pt x="13" y="4"/>
                      <a:pt x="15" y="4"/>
                      <a:pt x="18" y="4"/>
                    </a:cubicBezTo>
                    <a:cubicBezTo>
                      <a:pt x="20" y="3"/>
                      <a:pt x="23" y="1"/>
                      <a:pt x="25" y="0"/>
                    </a:cubicBezTo>
                    <a:cubicBezTo>
                      <a:pt x="27" y="0"/>
                      <a:pt x="30" y="0"/>
                      <a:pt x="30" y="1"/>
                    </a:cubicBezTo>
                    <a:cubicBezTo>
                      <a:pt x="31" y="1"/>
                      <a:pt x="31" y="1"/>
                      <a:pt x="34" y="2"/>
                    </a:cubicBezTo>
                    <a:cubicBezTo>
                      <a:pt x="37" y="2"/>
                      <a:pt x="36" y="4"/>
                      <a:pt x="39" y="5"/>
                    </a:cubicBezTo>
                    <a:cubicBezTo>
                      <a:pt x="41" y="6"/>
                      <a:pt x="47" y="5"/>
                      <a:pt x="47" y="5"/>
                    </a:cubicBezTo>
                    <a:cubicBezTo>
                      <a:pt x="47" y="5"/>
                      <a:pt x="48" y="7"/>
                      <a:pt x="50" y="8"/>
                    </a:cubicBezTo>
                    <a:cubicBezTo>
                      <a:pt x="51" y="10"/>
                      <a:pt x="53" y="13"/>
                      <a:pt x="55" y="15"/>
                    </a:cubicBezTo>
                    <a:cubicBezTo>
                      <a:pt x="57" y="17"/>
                      <a:pt x="59" y="20"/>
                      <a:pt x="60" y="22"/>
                    </a:cubicBezTo>
                    <a:cubicBezTo>
                      <a:pt x="62" y="25"/>
                      <a:pt x="68" y="31"/>
                      <a:pt x="70" y="33"/>
                    </a:cubicBezTo>
                    <a:cubicBezTo>
                      <a:pt x="73" y="34"/>
                      <a:pt x="73" y="34"/>
                      <a:pt x="77" y="34"/>
                    </a:cubicBezTo>
                    <a:cubicBezTo>
                      <a:pt x="80" y="34"/>
                      <a:pt x="80" y="35"/>
                      <a:pt x="82" y="35"/>
                    </a:cubicBezTo>
                    <a:cubicBezTo>
                      <a:pt x="83" y="36"/>
                      <a:pt x="84" y="39"/>
                      <a:pt x="85" y="40"/>
                    </a:cubicBezTo>
                    <a:cubicBezTo>
                      <a:pt x="86" y="41"/>
                      <a:pt x="88" y="40"/>
                      <a:pt x="90" y="40"/>
                    </a:cubicBezTo>
                    <a:cubicBezTo>
                      <a:pt x="92" y="39"/>
                      <a:pt x="97" y="39"/>
                      <a:pt x="99" y="38"/>
                    </a:cubicBezTo>
                    <a:cubicBezTo>
                      <a:pt x="101" y="37"/>
                      <a:pt x="102" y="38"/>
                      <a:pt x="102" y="37"/>
                    </a:cubicBezTo>
                    <a:cubicBezTo>
                      <a:pt x="103" y="37"/>
                      <a:pt x="105" y="34"/>
                      <a:pt x="107" y="32"/>
                    </a:cubicBezTo>
                    <a:cubicBezTo>
                      <a:pt x="108" y="29"/>
                      <a:pt x="109" y="31"/>
                      <a:pt x="112" y="30"/>
                    </a:cubicBezTo>
                    <a:cubicBezTo>
                      <a:pt x="115" y="28"/>
                      <a:pt x="112" y="31"/>
                      <a:pt x="113" y="33"/>
                    </a:cubicBezTo>
                    <a:cubicBezTo>
                      <a:pt x="115" y="34"/>
                      <a:pt x="116" y="34"/>
                      <a:pt x="118" y="36"/>
                    </a:cubicBezTo>
                    <a:cubicBezTo>
                      <a:pt x="120" y="37"/>
                      <a:pt x="122" y="38"/>
                      <a:pt x="122" y="40"/>
                    </a:cubicBezTo>
                    <a:cubicBezTo>
                      <a:pt x="123" y="41"/>
                      <a:pt x="126" y="42"/>
                      <a:pt x="128" y="44"/>
                    </a:cubicBezTo>
                    <a:cubicBezTo>
                      <a:pt x="128" y="44"/>
                      <a:pt x="128" y="46"/>
                      <a:pt x="128" y="49"/>
                    </a:cubicBezTo>
                    <a:cubicBezTo>
                      <a:pt x="127" y="51"/>
                      <a:pt x="125" y="53"/>
                      <a:pt x="122" y="53"/>
                    </a:cubicBezTo>
                    <a:cubicBezTo>
                      <a:pt x="120" y="54"/>
                      <a:pt x="119" y="53"/>
                      <a:pt x="117" y="55"/>
                    </a:cubicBezTo>
                    <a:cubicBezTo>
                      <a:pt x="115" y="56"/>
                      <a:pt x="113" y="55"/>
                      <a:pt x="112" y="56"/>
                    </a:cubicBezTo>
                    <a:cubicBezTo>
                      <a:pt x="111" y="57"/>
                      <a:pt x="110" y="60"/>
                      <a:pt x="107" y="57"/>
                    </a:cubicBezTo>
                    <a:cubicBezTo>
                      <a:pt x="104" y="54"/>
                      <a:pt x="102" y="53"/>
                      <a:pt x="100" y="52"/>
                    </a:cubicBezTo>
                    <a:cubicBezTo>
                      <a:pt x="98" y="51"/>
                      <a:pt x="93" y="49"/>
                      <a:pt x="91" y="47"/>
                    </a:cubicBezTo>
                    <a:cubicBezTo>
                      <a:pt x="90" y="46"/>
                      <a:pt x="89" y="44"/>
                      <a:pt x="88" y="45"/>
                    </a:cubicBezTo>
                    <a:cubicBezTo>
                      <a:pt x="86" y="47"/>
                      <a:pt x="76" y="59"/>
                      <a:pt x="76" y="59"/>
                    </a:cubicBezTo>
                    <a:cubicBezTo>
                      <a:pt x="76" y="59"/>
                      <a:pt x="83" y="62"/>
                      <a:pt x="85" y="62"/>
                    </a:cubicBezTo>
                    <a:cubicBezTo>
                      <a:pt x="86" y="63"/>
                      <a:pt x="94" y="66"/>
                      <a:pt x="91" y="68"/>
                    </a:cubicBezTo>
                    <a:cubicBezTo>
                      <a:pt x="89" y="70"/>
                      <a:pt x="81" y="75"/>
                      <a:pt x="87" y="75"/>
                    </a:cubicBezTo>
                    <a:cubicBezTo>
                      <a:pt x="92" y="75"/>
                      <a:pt x="96" y="75"/>
                      <a:pt x="99" y="75"/>
                    </a:cubicBezTo>
                    <a:cubicBezTo>
                      <a:pt x="101" y="75"/>
                      <a:pt x="103" y="71"/>
                      <a:pt x="104" y="73"/>
                    </a:cubicBezTo>
                    <a:cubicBezTo>
                      <a:pt x="106" y="75"/>
                      <a:pt x="107" y="75"/>
                      <a:pt x="106" y="77"/>
                    </a:cubicBezTo>
                    <a:cubicBezTo>
                      <a:pt x="106" y="80"/>
                      <a:pt x="102" y="79"/>
                      <a:pt x="104" y="82"/>
                    </a:cubicBezTo>
                    <a:cubicBezTo>
                      <a:pt x="105" y="85"/>
                      <a:pt x="104" y="84"/>
                      <a:pt x="107" y="90"/>
                    </a:cubicBezTo>
                    <a:cubicBezTo>
                      <a:pt x="109" y="96"/>
                      <a:pt x="109" y="97"/>
                      <a:pt x="105" y="97"/>
                    </a:cubicBezTo>
                    <a:cubicBezTo>
                      <a:pt x="101" y="97"/>
                      <a:pt x="100" y="95"/>
                      <a:pt x="97" y="98"/>
                    </a:cubicBezTo>
                    <a:cubicBezTo>
                      <a:pt x="95" y="100"/>
                      <a:pt x="93" y="98"/>
                      <a:pt x="92" y="100"/>
                    </a:cubicBezTo>
                    <a:lnTo>
                      <a:pt x="92" y="101"/>
                    </a:lnTo>
                    <a:close/>
                  </a:path>
                </a:pathLst>
              </a:custGeom>
              <a:solidFill>
                <a:srgbClr val="6E8A88"/>
              </a:solidFill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Freeform 54">
                <a:extLst>
                  <a:ext uri="{FF2B5EF4-FFF2-40B4-BE49-F238E27FC236}">
                    <a16:creationId xmlns:a16="http://schemas.microsoft.com/office/drawing/2014/main" id="{7F1539A5-A03A-4E9A-AB64-73FFB89EB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3693" y="2335404"/>
                <a:ext cx="626127" cy="377214"/>
              </a:xfrm>
              <a:custGeom>
                <a:avLst/>
                <a:gdLst>
                  <a:gd name="T0" fmla="*/ 318 w 129"/>
                  <a:gd name="T1" fmla="*/ 16 h 75"/>
                  <a:gd name="T2" fmla="*/ 324 w 129"/>
                  <a:gd name="T3" fmla="*/ 27 h 75"/>
                  <a:gd name="T4" fmla="*/ 326 w 129"/>
                  <a:gd name="T5" fmla="*/ 35 h 75"/>
                  <a:gd name="T6" fmla="*/ 337 w 129"/>
                  <a:gd name="T7" fmla="*/ 45 h 75"/>
                  <a:gd name="T8" fmla="*/ 342 w 129"/>
                  <a:gd name="T9" fmla="*/ 53 h 75"/>
                  <a:gd name="T10" fmla="*/ 318 w 129"/>
                  <a:gd name="T11" fmla="*/ 112 h 75"/>
                  <a:gd name="T12" fmla="*/ 308 w 129"/>
                  <a:gd name="T13" fmla="*/ 147 h 75"/>
                  <a:gd name="T14" fmla="*/ 300 w 129"/>
                  <a:gd name="T15" fmla="*/ 163 h 75"/>
                  <a:gd name="T16" fmla="*/ 289 w 129"/>
                  <a:gd name="T17" fmla="*/ 195 h 75"/>
                  <a:gd name="T18" fmla="*/ 273 w 129"/>
                  <a:gd name="T19" fmla="*/ 197 h 75"/>
                  <a:gd name="T20" fmla="*/ 259 w 129"/>
                  <a:gd name="T21" fmla="*/ 189 h 75"/>
                  <a:gd name="T22" fmla="*/ 243 w 129"/>
                  <a:gd name="T23" fmla="*/ 171 h 75"/>
                  <a:gd name="T24" fmla="*/ 230 w 129"/>
                  <a:gd name="T25" fmla="*/ 163 h 75"/>
                  <a:gd name="T26" fmla="*/ 214 w 129"/>
                  <a:gd name="T27" fmla="*/ 165 h 75"/>
                  <a:gd name="T28" fmla="*/ 201 w 129"/>
                  <a:gd name="T29" fmla="*/ 171 h 75"/>
                  <a:gd name="T30" fmla="*/ 190 w 129"/>
                  <a:gd name="T31" fmla="*/ 165 h 75"/>
                  <a:gd name="T32" fmla="*/ 171 w 129"/>
                  <a:gd name="T33" fmla="*/ 160 h 75"/>
                  <a:gd name="T34" fmla="*/ 152 w 129"/>
                  <a:gd name="T35" fmla="*/ 163 h 75"/>
                  <a:gd name="T36" fmla="*/ 128 w 129"/>
                  <a:gd name="T37" fmla="*/ 155 h 75"/>
                  <a:gd name="T38" fmla="*/ 115 w 129"/>
                  <a:gd name="T39" fmla="*/ 157 h 75"/>
                  <a:gd name="T40" fmla="*/ 83 w 129"/>
                  <a:gd name="T41" fmla="*/ 173 h 75"/>
                  <a:gd name="T42" fmla="*/ 67 w 129"/>
                  <a:gd name="T43" fmla="*/ 163 h 75"/>
                  <a:gd name="T44" fmla="*/ 56 w 129"/>
                  <a:gd name="T45" fmla="*/ 147 h 75"/>
                  <a:gd name="T46" fmla="*/ 45 w 129"/>
                  <a:gd name="T47" fmla="*/ 131 h 75"/>
                  <a:gd name="T48" fmla="*/ 56 w 129"/>
                  <a:gd name="T49" fmla="*/ 112 h 75"/>
                  <a:gd name="T50" fmla="*/ 53 w 129"/>
                  <a:gd name="T51" fmla="*/ 99 h 75"/>
                  <a:gd name="T52" fmla="*/ 40 w 129"/>
                  <a:gd name="T53" fmla="*/ 80 h 75"/>
                  <a:gd name="T54" fmla="*/ 27 w 129"/>
                  <a:gd name="T55" fmla="*/ 67 h 75"/>
                  <a:gd name="T56" fmla="*/ 3 w 129"/>
                  <a:gd name="T57" fmla="*/ 61 h 75"/>
                  <a:gd name="T58" fmla="*/ 0 w 129"/>
                  <a:gd name="T59" fmla="*/ 48 h 75"/>
                  <a:gd name="T60" fmla="*/ 0 w 129"/>
                  <a:gd name="T61" fmla="*/ 48 h 75"/>
                  <a:gd name="T62" fmla="*/ 11 w 129"/>
                  <a:gd name="T63" fmla="*/ 43 h 75"/>
                  <a:gd name="T64" fmla="*/ 27 w 129"/>
                  <a:gd name="T65" fmla="*/ 32 h 75"/>
                  <a:gd name="T66" fmla="*/ 80 w 129"/>
                  <a:gd name="T67" fmla="*/ 11 h 75"/>
                  <a:gd name="T68" fmla="*/ 91 w 129"/>
                  <a:gd name="T69" fmla="*/ 16 h 75"/>
                  <a:gd name="T70" fmla="*/ 96 w 129"/>
                  <a:gd name="T71" fmla="*/ 40 h 75"/>
                  <a:gd name="T72" fmla="*/ 128 w 129"/>
                  <a:gd name="T73" fmla="*/ 45 h 75"/>
                  <a:gd name="T74" fmla="*/ 155 w 129"/>
                  <a:gd name="T75" fmla="*/ 37 h 75"/>
                  <a:gd name="T76" fmla="*/ 214 w 129"/>
                  <a:gd name="T77" fmla="*/ 24 h 75"/>
                  <a:gd name="T78" fmla="*/ 227 w 129"/>
                  <a:gd name="T79" fmla="*/ 16 h 75"/>
                  <a:gd name="T80" fmla="*/ 243 w 129"/>
                  <a:gd name="T81" fmla="*/ 35 h 75"/>
                  <a:gd name="T82" fmla="*/ 262 w 129"/>
                  <a:gd name="T83" fmla="*/ 35 h 75"/>
                  <a:gd name="T84" fmla="*/ 273 w 129"/>
                  <a:gd name="T85" fmla="*/ 29 h 75"/>
                  <a:gd name="T86" fmla="*/ 286 w 129"/>
                  <a:gd name="T87" fmla="*/ 16 h 75"/>
                  <a:gd name="T88" fmla="*/ 318 w 129"/>
                  <a:gd name="T89" fmla="*/ 16 h 7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29" h="75">
                    <a:moveTo>
                      <a:pt x="119" y="6"/>
                    </a:moveTo>
                    <a:cubicBezTo>
                      <a:pt x="120" y="7"/>
                      <a:pt x="121" y="9"/>
                      <a:pt x="121" y="10"/>
                    </a:cubicBezTo>
                    <a:cubicBezTo>
                      <a:pt x="120" y="11"/>
                      <a:pt x="120" y="11"/>
                      <a:pt x="122" y="13"/>
                    </a:cubicBezTo>
                    <a:cubicBezTo>
                      <a:pt x="124" y="15"/>
                      <a:pt x="124" y="16"/>
                      <a:pt x="126" y="17"/>
                    </a:cubicBezTo>
                    <a:cubicBezTo>
                      <a:pt x="127" y="18"/>
                      <a:pt x="129" y="17"/>
                      <a:pt x="128" y="20"/>
                    </a:cubicBezTo>
                    <a:cubicBezTo>
                      <a:pt x="126" y="24"/>
                      <a:pt x="121" y="37"/>
                      <a:pt x="119" y="42"/>
                    </a:cubicBezTo>
                    <a:cubicBezTo>
                      <a:pt x="118" y="47"/>
                      <a:pt x="114" y="53"/>
                      <a:pt x="115" y="55"/>
                    </a:cubicBezTo>
                    <a:cubicBezTo>
                      <a:pt x="115" y="58"/>
                      <a:pt x="115" y="56"/>
                      <a:pt x="112" y="61"/>
                    </a:cubicBezTo>
                    <a:cubicBezTo>
                      <a:pt x="108" y="65"/>
                      <a:pt x="105" y="68"/>
                      <a:pt x="108" y="73"/>
                    </a:cubicBezTo>
                    <a:cubicBezTo>
                      <a:pt x="108" y="73"/>
                      <a:pt x="105" y="73"/>
                      <a:pt x="102" y="74"/>
                    </a:cubicBezTo>
                    <a:cubicBezTo>
                      <a:pt x="100" y="75"/>
                      <a:pt x="98" y="74"/>
                      <a:pt x="97" y="71"/>
                    </a:cubicBezTo>
                    <a:cubicBezTo>
                      <a:pt x="95" y="68"/>
                      <a:pt x="93" y="66"/>
                      <a:pt x="91" y="64"/>
                    </a:cubicBezTo>
                    <a:cubicBezTo>
                      <a:pt x="89" y="62"/>
                      <a:pt x="89" y="59"/>
                      <a:pt x="86" y="61"/>
                    </a:cubicBezTo>
                    <a:cubicBezTo>
                      <a:pt x="84" y="62"/>
                      <a:pt x="81" y="62"/>
                      <a:pt x="80" y="62"/>
                    </a:cubicBezTo>
                    <a:cubicBezTo>
                      <a:pt x="78" y="62"/>
                      <a:pt x="76" y="64"/>
                      <a:pt x="75" y="64"/>
                    </a:cubicBezTo>
                    <a:cubicBezTo>
                      <a:pt x="74" y="63"/>
                      <a:pt x="72" y="64"/>
                      <a:pt x="71" y="62"/>
                    </a:cubicBezTo>
                    <a:cubicBezTo>
                      <a:pt x="69" y="60"/>
                      <a:pt x="67" y="60"/>
                      <a:pt x="64" y="60"/>
                    </a:cubicBezTo>
                    <a:cubicBezTo>
                      <a:pt x="61" y="60"/>
                      <a:pt x="59" y="62"/>
                      <a:pt x="57" y="61"/>
                    </a:cubicBezTo>
                    <a:cubicBezTo>
                      <a:pt x="54" y="60"/>
                      <a:pt x="51" y="58"/>
                      <a:pt x="48" y="58"/>
                    </a:cubicBezTo>
                    <a:cubicBezTo>
                      <a:pt x="45" y="57"/>
                      <a:pt x="45" y="57"/>
                      <a:pt x="43" y="59"/>
                    </a:cubicBezTo>
                    <a:cubicBezTo>
                      <a:pt x="40" y="62"/>
                      <a:pt x="36" y="68"/>
                      <a:pt x="31" y="65"/>
                    </a:cubicBezTo>
                    <a:cubicBezTo>
                      <a:pt x="29" y="63"/>
                      <a:pt x="26" y="62"/>
                      <a:pt x="25" y="61"/>
                    </a:cubicBezTo>
                    <a:cubicBezTo>
                      <a:pt x="23" y="60"/>
                      <a:pt x="22" y="57"/>
                      <a:pt x="21" y="55"/>
                    </a:cubicBezTo>
                    <a:cubicBezTo>
                      <a:pt x="20" y="53"/>
                      <a:pt x="17" y="52"/>
                      <a:pt x="17" y="49"/>
                    </a:cubicBezTo>
                    <a:cubicBezTo>
                      <a:pt x="17" y="46"/>
                      <a:pt x="21" y="42"/>
                      <a:pt x="21" y="42"/>
                    </a:cubicBezTo>
                    <a:cubicBezTo>
                      <a:pt x="21" y="42"/>
                      <a:pt x="23" y="38"/>
                      <a:pt x="20" y="37"/>
                    </a:cubicBezTo>
                    <a:cubicBezTo>
                      <a:pt x="18" y="36"/>
                      <a:pt x="17" y="32"/>
                      <a:pt x="15" y="30"/>
                    </a:cubicBezTo>
                    <a:cubicBezTo>
                      <a:pt x="14" y="28"/>
                      <a:pt x="13" y="25"/>
                      <a:pt x="10" y="25"/>
                    </a:cubicBezTo>
                    <a:cubicBezTo>
                      <a:pt x="7" y="24"/>
                      <a:pt x="2" y="27"/>
                      <a:pt x="1" y="23"/>
                    </a:cubicBezTo>
                    <a:cubicBezTo>
                      <a:pt x="1" y="21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3" y="18"/>
                      <a:pt x="4" y="16"/>
                    </a:cubicBezTo>
                    <a:cubicBezTo>
                      <a:pt x="5" y="14"/>
                      <a:pt x="7" y="11"/>
                      <a:pt x="10" y="12"/>
                    </a:cubicBezTo>
                    <a:cubicBezTo>
                      <a:pt x="14" y="14"/>
                      <a:pt x="28" y="6"/>
                      <a:pt x="30" y="4"/>
                    </a:cubicBezTo>
                    <a:cubicBezTo>
                      <a:pt x="31" y="2"/>
                      <a:pt x="36" y="2"/>
                      <a:pt x="34" y="6"/>
                    </a:cubicBezTo>
                    <a:cubicBezTo>
                      <a:pt x="33" y="11"/>
                      <a:pt x="31" y="13"/>
                      <a:pt x="36" y="15"/>
                    </a:cubicBezTo>
                    <a:cubicBezTo>
                      <a:pt x="40" y="18"/>
                      <a:pt x="47" y="20"/>
                      <a:pt x="48" y="17"/>
                    </a:cubicBezTo>
                    <a:cubicBezTo>
                      <a:pt x="50" y="13"/>
                      <a:pt x="53" y="13"/>
                      <a:pt x="58" y="14"/>
                    </a:cubicBezTo>
                    <a:cubicBezTo>
                      <a:pt x="63" y="15"/>
                      <a:pt x="78" y="16"/>
                      <a:pt x="80" y="9"/>
                    </a:cubicBezTo>
                    <a:cubicBezTo>
                      <a:pt x="82" y="2"/>
                      <a:pt x="85" y="0"/>
                      <a:pt x="85" y="6"/>
                    </a:cubicBezTo>
                    <a:cubicBezTo>
                      <a:pt x="85" y="12"/>
                      <a:pt x="85" y="12"/>
                      <a:pt x="91" y="13"/>
                    </a:cubicBezTo>
                    <a:cubicBezTo>
                      <a:pt x="96" y="14"/>
                      <a:pt x="97" y="11"/>
                      <a:pt x="98" y="13"/>
                    </a:cubicBezTo>
                    <a:cubicBezTo>
                      <a:pt x="100" y="15"/>
                      <a:pt x="101" y="13"/>
                      <a:pt x="102" y="11"/>
                    </a:cubicBezTo>
                    <a:cubicBezTo>
                      <a:pt x="103" y="8"/>
                      <a:pt x="104" y="7"/>
                      <a:pt x="107" y="6"/>
                    </a:cubicBezTo>
                    <a:cubicBezTo>
                      <a:pt x="108" y="6"/>
                      <a:pt x="113" y="6"/>
                      <a:pt x="119" y="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Freeform 55">
                <a:extLst>
                  <a:ext uri="{FF2B5EF4-FFF2-40B4-BE49-F238E27FC236}">
                    <a16:creationId xmlns:a16="http://schemas.microsoft.com/office/drawing/2014/main" id="{ED46869F-D691-48B9-873E-F43A64818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3705" y="2012887"/>
                <a:ext cx="448271" cy="529987"/>
              </a:xfrm>
              <a:custGeom>
                <a:avLst/>
                <a:gdLst>
                  <a:gd name="T0" fmla="*/ 158 w 92"/>
                  <a:gd name="T1" fmla="*/ 281 h 105"/>
                  <a:gd name="T2" fmla="*/ 158 w 92"/>
                  <a:gd name="T3" fmla="*/ 276 h 105"/>
                  <a:gd name="T4" fmla="*/ 166 w 92"/>
                  <a:gd name="T5" fmla="*/ 249 h 105"/>
                  <a:gd name="T6" fmla="*/ 172 w 92"/>
                  <a:gd name="T7" fmla="*/ 225 h 105"/>
                  <a:gd name="T8" fmla="*/ 169 w 92"/>
                  <a:gd name="T9" fmla="*/ 206 h 105"/>
                  <a:gd name="T10" fmla="*/ 191 w 92"/>
                  <a:gd name="T11" fmla="*/ 166 h 105"/>
                  <a:gd name="T12" fmla="*/ 199 w 92"/>
                  <a:gd name="T13" fmla="*/ 134 h 105"/>
                  <a:gd name="T14" fmla="*/ 207 w 92"/>
                  <a:gd name="T15" fmla="*/ 110 h 105"/>
                  <a:gd name="T16" fmla="*/ 220 w 92"/>
                  <a:gd name="T17" fmla="*/ 91 h 105"/>
                  <a:gd name="T18" fmla="*/ 228 w 92"/>
                  <a:gd name="T19" fmla="*/ 70 h 105"/>
                  <a:gd name="T20" fmla="*/ 239 w 92"/>
                  <a:gd name="T21" fmla="*/ 56 h 105"/>
                  <a:gd name="T22" fmla="*/ 244 w 92"/>
                  <a:gd name="T23" fmla="*/ 37 h 105"/>
                  <a:gd name="T24" fmla="*/ 244 w 92"/>
                  <a:gd name="T25" fmla="*/ 27 h 105"/>
                  <a:gd name="T26" fmla="*/ 217 w 92"/>
                  <a:gd name="T27" fmla="*/ 19 h 105"/>
                  <a:gd name="T28" fmla="*/ 185 w 92"/>
                  <a:gd name="T29" fmla="*/ 5 h 105"/>
                  <a:gd name="T30" fmla="*/ 172 w 92"/>
                  <a:gd name="T31" fmla="*/ 8 h 105"/>
                  <a:gd name="T32" fmla="*/ 140 w 92"/>
                  <a:gd name="T33" fmla="*/ 5 h 105"/>
                  <a:gd name="T34" fmla="*/ 140 w 92"/>
                  <a:gd name="T35" fmla="*/ 19 h 105"/>
                  <a:gd name="T36" fmla="*/ 124 w 92"/>
                  <a:gd name="T37" fmla="*/ 29 h 105"/>
                  <a:gd name="T38" fmla="*/ 110 w 92"/>
                  <a:gd name="T39" fmla="*/ 35 h 105"/>
                  <a:gd name="T40" fmla="*/ 97 w 92"/>
                  <a:gd name="T41" fmla="*/ 37 h 105"/>
                  <a:gd name="T42" fmla="*/ 83 w 92"/>
                  <a:gd name="T43" fmla="*/ 40 h 105"/>
                  <a:gd name="T44" fmla="*/ 64 w 92"/>
                  <a:gd name="T45" fmla="*/ 27 h 105"/>
                  <a:gd name="T46" fmla="*/ 40 w 92"/>
                  <a:gd name="T47" fmla="*/ 13 h 105"/>
                  <a:gd name="T48" fmla="*/ 32 w 92"/>
                  <a:gd name="T49" fmla="*/ 8 h 105"/>
                  <a:gd name="T50" fmla="*/ 0 w 92"/>
                  <a:gd name="T51" fmla="*/ 45 h 105"/>
                  <a:gd name="T52" fmla="*/ 24 w 92"/>
                  <a:gd name="T53" fmla="*/ 54 h 105"/>
                  <a:gd name="T54" fmla="*/ 40 w 92"/>
                  <a:gd name="T55" fmla="*/ 70 h 105"/>
                  <a:gd name="T56" fmla="*/ 30 w 92"/>
                  <a:gd name="T57" fmla="*/ 88 h 105"/>
                  <a:gd name="T58" fmla="*/ 62 w 92"/>
                  <a:gd name="T59" fmla="*/ 88 h 105"/>
                  <a:gd name="T60" fmla="*/ 75 w 92"/>
                  <a:gd name="T61" fmla="*/ 83 h 105"/>
                  <a:gd name="T62" fmla="*/ 81 w 92"/>
                  <a:gd name="T63" fmla="*/ 94 h 105"/>
                  <a:gd name="T64" fmla="*/ 75 w 92"/>
                  <a:gd name="T65" fmla="*/ 107 h 105"/>
                  <a:gd name="T66" fmla="*/ 83 w 92"/>
                  <a:gd name="T67" fmla="*/ 128 h 105"/>
                  <a:gd name="T68" fmla="*/ 78 w 92"/>
                  <a:gd name="T69" fmla="*/ 147 h 105"/>
                  <a:gd name="T70" fmla="*/ 56 w 92"/>
                  <a:gd name="T71" fmla="*/ 150 h 105"/>
                  <a:gd name="T72" fmla="*/ 40 w 92"/>
                  <a:gd name="T73" fmla="*/ 161 h 105"/>
                  <a:gd name="T74" fmla="*/ 40 w 92"/>
                  <a:gd name="T75" fmla="*/ 179 h 105"/>
                  <a:gd name="T76" fmla="*/ 54 w 92"/>
                  <a:gd name="T77" fmla="*/ 198 h 105"/>
                  <a:gd name="T78" fmla="*/ 56 w 92"/>
                  <a:gd name="T79" fmla="*/ 206 h 105"/>
                  <a:gd name="T80" fmla="*/ 62 w 92"/>
                  <a:gd name="T81" fmla="*/ 214 h 105"/>
                  <a:gd name="T82" fmla="*/ 64 w 92"/>
                  <a:gd name="T83" fmla="*/ 214 h 105"/>
                  <a:gd name="T84" fmla="*/ 97 w 92"/>
                  <a:gd name="T85" fmla="*/ 227 h 105"/>
                  <a:gd name="T86" fmla="*/ 113 w 92"/>
                  <a:gd name="T87" fmla="*/ 244 h 105"/>
                  <a:gd name="T88" fmla="*/ 158 w 92"/>
                  <a:gd name="T89" fmla="*/ 281 h 10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2" h="105">
                    <a:moveTo>
                      <a:pt x="59" y="105"/>
                    </a:moveTo>
                    <a:cubicBezTo>
                      <a:pt x="59" y="105"/>
                      <a:pt x="59" y="104"/>
                      <a:pt x="59" y="103"/>
                    </a:cubicBezTo>
                    <a:cubicBezTo>
                      <a:pt x="60" y="101"/>
                      <a:pt x="62" y="96"/>
                      <a:pt x="62" y="93"/>
                    </a:cubicBezTo>
                    <a:cubicBezTo>
                      <a:pt x="63" y="90"/>
                      <a:pt x="64" y="86"/>
                      <a:pt x="64" y="84"/>
                    </a:cubicBezTo>
                    <a:cubicBezTo>
                      <a:pt x="63" y="82"/>
                      <a:pt x="61" y="81"/>
                      <a:pt x="63" y="77"/>
                    </a:cubicBezTo>
                    <a:cubicBezTo>
                      <a:pt x="64" y="74"/>
                      <a:pt x="69" y="67"/>
                      <a:pt x="71" y="62"/>
                    </a:cubicBezTo>
                    <a:cubicBezTo>
                      <a:pt x="72" y="57"/>
                      <a:pt x="73" y="52"/>
                      <a:pt x="74" y="50"/>
                    </a:cubicBezTo>
                    <a:cubicBezTo>
                      <a:pt x="74" y="48"/>
                      <a:pt x="75" y="43"/>
                      <a:pt x="77" y="41"/>
                    </a:cubicBezTo>
                    <a:cubicBezTo>
                      <a:pt x="79" y="38"/>
                      <a:pt x="80" y="35"/>
                      <a:pt x="82" y="34"/>
                    </a:cubicBezTo>
                    <a:cubicBezTo>
                      <a:pt x="84" y="32"/>
                      <a:pt x="83" y="29"/>
                      <a:pt x="85" y="26"/>
                    </a:cubicBezTo>
                    <a:cubicBezTo>
                      <a:pt x="87" y="24"/>
                      <a:pt x="88" y="23"/>
                      <a:pt x="89" y="21"/>
                    </a:cubicBezTo>
                    <a:cubicBezTo>
                      <a:pt x="90" y="19"/>
                      <a:pt x="91" y="17"/>
                      <a:pt x="91" y="14"/>
                    </a:cubicBezTo>
                    <a:cubicBezTo>
                      <a:pt x="91" y="11"/>
                      <a:pt x="92" y="10"/>
                      <a:pt x="91" y="10"/>
                    </a:cubicBezTo>
                    <a:cubicBezTo>
                      <a:pt x="90" y="10"/>
                      <a:pt x="86" y="9"/>
                      <a:pt x="81" y="7"/>
                    </a:cubicBezTo>
                    <a:cubicBezTo>
                      <a:pt x="76" y="5"/>
                      <a:pt x="72" y="5"/>
                      <a:pt x="69" y="2"/>
                    </a:cubicBezTo>
                    <a:cubicBezTo>
                      <a:pt x="67" y="0"/>
                      <a:pt x="68" y="3"/>
                      <a:pt x="64" y="3"/>
                    </a:cubicBezTo>
                    <a:cubicBezTo>
                      <a:pt x="59" y="3"/>
                      <a:pt x="55" y="5"/>
                      <a:pt x="52" y="2"/>
                    </a:cubicBezTo>
                    <a:cubicBezTo>
                      <a:pt x="52" y="2"/>
                      <a:pt x="52" y="4"/>
                      <a:pt x="52" y="7"/>
                    </a:cubicBezTo>
                    <a:cubicBezTo>
                      <a:pt x="51" y="9"/>
                      <a:pt x="49" y="11"/>
                      <a:pt x="46" y="11"/>
                    </a:cubicBezTo>
                    <a:cubicBezTo>
                      <a:pt x="44" y="12"/>
                      <a:pt x="43" y="11"/>
                      <a:pt x="41" y="13"/>
                    </a:cubicBezTo>
                    <a:cubicBezTo>
                      <a:pt x="39" y="14"/>
                      <a:pt x="37" y="13"/>
                      <a:pt x="36" y="14"/>
                    </a:cubicBezTo>
                    <a:cubicBezTo>
                      <a:pt x="35" y="15"/>
                      <a:pt x="34" y="18"/>
                      <a:pt x="31" y="15"/>
                    </a:cubicBezTo>
                    <a:cubicBezTo>
                      <a:pt x="28" y="12"/>
                      <a:pt x="26" y="11"/>
                      <a:pt x="24" y="10"/>
                    </a:cubicBezTo>
                    <a:cubicBezTo>
                      <a:pt x="22" y="9"/>
                      <a:pt x="17" y="7"/>
                      <a:pt x="15" y="5"/>
                    </a:cubicBezTo>
                    <a:cubicBezTo>
                      <a:pt x="14" y="4"/>
                      <a:pt x="13" y="2"/>
                      <a:pt x="12" y="3"/>
                    </a:cubicBezTo>
                    <a:cubicBezTo>
                      <a:pt x="10" y="5"/>
                      <a:pt x="0" y="17"/>
                      <a:pt x="0" y="17"/>
                    </a:cubicBezTo>
                    <a:cubicBezTo>
                      <a:pt x="0" y="17"/>
                      <a:pt x="7" y="20"/>
                      <a:pt x="9" y="20"/>
                    </a:cubicBezTo>
                    <a:cubicBezTo>
                      <a:pt x="10" y="21"/>
                      <a:pt x="18" y="24"/>
                      <a:pt x="15" y="26"/>
                    </a:cubicBezTo>
                    <a:cubicBezTo>
                      <a:pt x="13" y="28"/>
                      <a:pt x="5" y="33"/>
                      <a:pt x="11" y="33"/>
                    </a:cubicBezTo>
                    <a:cubicBezTo>
                      <a:pt x="16" y="33"/>
                      <a:pt x="20" y="33"/>
                      <a:pt x="23" y="33"/>
                    </a:cubicBezTo>
                    <a:cubicBezTo>
                      <a:pt x="25" y="33"/>
                      <a:pt x="27" y="29"/>
                      <a:pt x="28" y="31"/>
                    </a:cubicBezTo>
                    <a:cubicBezTo>
                      <a:pt x="30" y="33"/>
                      <a:pt x="31" y="33"/>
                      <a:pt x="30" y="35"/>
                    </a:cubicBezTo>
                    <a:cubicBezTo>
                      <a:pt x="30" y="38"/>
                      <a:pt x="26" y="37"/>
                      <a:pt x="28" y="40"/>
                    </a:cubicBezTo>
                    <a:cubicBezTo>
                      <a:pt x="29" y="43"/>
                      <a:pt x="28" y="42"/>
                      <a:pt x="31" y="48"/>
                    </a:cubicBezTo>
                    <a:cubicBezTo>
                      <a:pt x="33" y="54"/>
                      <a:pt x="33" y="55"/>
                      <a:pt x="29" y="55"/>
                    </a:cubicBezTo>
                    <a:cubicBezTo>
                      <a:pt x="25" y="55"/>
                      <a:pt x="24" y="53"/>
                      <a:pt x="21" y="56"/>
                    </a:cubicBezTo>
                    <a:cubicBezTo>
                      <a:pt x="19" y="58"/>
                      <a:pt x="17" y="56"/>
                      <a:pt x="15" y="60"/>
                    </a:cubicBezTo>
                    <a:cubicBezTo>
                      <a:pt x="13" y="64"/>
                      <a:pt x="14" y="65"/>
                      <a:pt x="15" y="67"/>
                    </a:cubicBezTo>
                    <a:cubicBezTo>
                      <a:pt x="17" y="69"/>
                      <a:pt x="20" y="72"/>
                      <a:pt x="20" y="74"/>
                    </a:cubicBezTo>
                    <a:cubicBezTo>
                      <a:pt x="19" y="75"/>
                      <a:pt x="19" y="75"/>
                      <a:pt x="21" y="77"/>
                    </a:cubicBezTo>
                    <a:cubicBezTo>
                      <a:pt x="22" y="78"/>
                      <a:pt x="23" y="79"/>
                      <a:pt x="23" y="80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9" y="81"/>
                      <a:pt x="36" y="84"/>
                      <a:pt x="36" y="85"/>
                    </a:cubicBezTo>
                    <a:cubicBezTo>
                      <a:pt x="36" y="87"/>
                      <a:pt x="37" y="90"/>
                      <a:pt x="42" y="91"/>
                    </a:cubicBezTo>
                    <a:cubicBezTo>
                      <a:pt x="45" y="92"/>
                      <a:pt x="52" y="99"/>
                      <a:pt x="59" y="105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Freeform 56">
                <a:extLst>
                  <a:ext uri="{FF2B5EF4-FFF2-40B4-BE49-F238E27FC236}">
                    <a16:creationId xmlns:a16="http://schemas.microsoft.com/office/drawing/2014/main" id="{8E7A325A-02E2-48C5-A0CD-9C2577CC0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3669" y="2416505"/>
                <a:ext cx="272229" cy="488493"/>
              </a:xfrm>
              <a:custGeom>
                <a:avLst/>
                <a:gdLst>
                  <a:gd name="T0" fmla="*/ 147 w 56"/>
                  <a:gd name="T1" fmla="*/ 67 h 97"/>
                  <a:gd name="T2" fmla="*/ 102 w 56"/>
                  <a:gd name="T3" fmla="*/ 29 h 97"/>
                  <a:gd name="T4" fmla="*/ 86 w 56"/>
                  <a:gd name="T5" fmla="*/ 13 h 97"/>
                  <a:gd name="T6" fmla="*/ 54 w 56"/>
                  <a:gd name="T7" fmla="*/ 0 h 97"/>
                  <a:gd name="T8" fmla="*/ 51 w 56"/>
                  <a:gd name="T9" fmla="*/ 0 h 97"/>
                  <a:gd name="T10" fmla="*/ 56 w 56"/>
                  <a:gd name="T11" fmla="*/ 3 h 97"/>
                  <a:gd name="T12" fmla="*/ 62 w 56"/>
                  <a:gd name="T13" fmla="*/ 11 h 97"/>
                  <a:gd name="T14" fmla="*/ 38 w 56"/>
                  <a:gd name="T15" fmla="*/ 69 h 97"/>
                  <a:gd name="T16" fmla="*/ 27 w 56"/>
                  <a:gd name="T17" fmla="*/ 104 h 97"/>
                  <a:gd name="T18" fmla="*/ 19 w 56"/>
                  <a:gd name="T19" fmla="*/ 120 h 97"/>
                  <a:gd name="T20" fmla="*/ 8 w 56"/>
                  <a:gd name="T21" fmla="*/ 152 h 97"/>
                  <a:gd name="T22" fmla="*/ 16 w 56"/>
                  <a:gd name="T23" fmla="*/ 160 h 97"/>
                  <a:gd name="T24" fmla="*/ 32 w 56"/>
                  <a:gd name="T25" fmla="*/ 168 h 97"/>
                  <a:gd name="T26" fmla="*/ 40 w 56"/>
                  <a:gd name="T27" fmla="*/ 176 h 97"/>
                  <a:gd name="T28" fmla="*/ 54 w 56"/>
                  <a:gd name="T29" fmla="*/ 179 h 97"/>
                  <a:gd name="T30" fmla="*/ 51 w 56"/>
                  <a:gd name="T31" fmla="*/ 195 h 97"/>
                  <a:gd name="T32" fmla="*/ 43 w 56"/>
                  <a:gd name="T33" fmla="*/ 200 h 97"/>
                  <a:gd name="T34" fmla="*/ 32 w 56"/>
                  <a:gd name="T35" fmla="*/ 208 h 97"/>
                  <a:gd name="T36" fmla="*/ 43 w 56"/>
                  <a:gd name="T37" fmla="*/ 219 h 97"/>
                  <a:gd name="T38" fmla="*/ 59 w 56"/>
                  <a:gd name="T39" fmla="*/ 219 h 97"/>
                  <a:gd name="T40" fmla="*/ 64 w 56"/>
                  <a:gd name="T41" fmla="*/ 230 h 97"/>
                  <a:gd name="T42" fmla="*/ 64 w 56"/>
                  <a:gd name="T43" fmla="*/ 251 h 97"/>
                  <a:gd name="T44" fmla="*/ 64 w 56"/>
                  <a:gd name="T45" fmla="*/ 251 h 97"/>
                  <a:gd name="T46" fmla="*/ 86 w 56"/>
                  <a:gd name="T47" fmla="*/ 259 h 97"/>
                  <a:gd name="T48" fmla="*/ 110 w 56"/>
                  <a:gd name="T49" fmla="*/ 256 h 97"/>
                  <a:gd name="T50" fmla="*/ 131 w 56"/>
                  <a:gd name="T51" fmla="*/ 243 h 97"/>
                  <a:gd name="T52" fmla="*/ 139 w 56"/>
                  <a:gd name="T53" fmla="*/ 224 h 97"/>
                  <a:gd name="T54" fmla="*/ 150 w 56"/>
                  <a:gd name="T55" fmla="*/ 216 h 97"/>
                  <a:gd name="T56" fmla="*/ 145 w 56"/>
                  <a:gd name="T57" fmla="*/ 206 h 97"/>
                  <a:gd name="T58" fmla="*/ 134 w 56"/>
                  <a:gd name="T59" fmla="*/ 195 h 97"/>
                  <a:gd name="T60" fmla="*/ 129 w 56"/>
                  <a:gd name="T61" fmla="*/ 174 h 97"/>
                  <a:gd name="T62" fmla="*/ 137 w 56"/>
                  <a:gd name="T63" fmla="*/ 150 h 97"/>
                  <a:gd name="T64" fmla="*/ 142 w 56"/>
                  <a:gd name="T65" fmla="*/ 125 h 97"/>
                  <a:gd name="T66" fmla="*/ 145 w 56"/>
                  <a:gd name="T67" fmla="*/ 99 h 97"/>
                  <a:gd name="T68" fmla="*/ 142 w 56"/>
                  <a:gd name="T69" fmla="*/ 80 h 97"/>
                  <a:gd name="T70" fmla="*/ 147 w 56"/>
                  <a:gd name="T71" fmla="*/ 67 h 9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56" h="97">
                    <a:moveTo>
                      <a:pt x="55" y="25"/>
                    </a:moveTo>
                    <a:cubicBezTo>
                      <a:pt x="48" y="19"/>
                      <a:pt x="41" y="12"/>
                      <a:pt x="38" y="11"/>
                    </a:cubicBezTo>
                    <a:cubicBezTo>
                      <a:pt x="33" y="10"/>
                      <a:pt x="32" y="7"/>
                      <a:pt x="32" y="5"/>
                    </a:cubicBezTo>
                    <a:cubicBezTo>
                      <a:pt x="32" y="4"/>
                      <a:pt x="25" y="1"/>
                      <a:pt x="2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1"/>
                      <a:pt x="21" y="1"/>
                    </a:cubicBezTo>
                    <a:cubicBezTo>
                      <a:pt x="22" y="2"/>
                      <a:pt x="24" y="1"/>
                      <a:pt x="23" y="4"/>
                    </a:cubicBezTo>
                    <a:cubicBezTo>
                      <a:pt x="21" y="8"/>
                      <a:pt x="16" y="21"/>
                      <a:pt x="14" y="26"/>
                    </a:cubicBezTo>
                    <a:cubicBezTo>
                      <a:pt x="13" y="31"/>
                      <a:pt x="9" y="37"/>
                      <a:pt x="10" y="39"/>
                    </a:cubicBezTo>
                    <a:cubicBezTo>
                      <a:pt x="10" y="42"/>
                      <a:pt x="10" y="40"/>
                      <a:pt x="7" y="45"/>
                    </a:cubicBezTo>
                    <a:cubicBezTo>
                      <a:pt x="3" y="49"/>
                      <a:pt x="0" y="52"/>
                      <a:pt x="3" y="57"/>
                    </a:cubicBezTo>
                    <a:cubicBezTo>
                      <a:pt x="3" y="57"/>
                      <a:pt x="6" y="59"/>
                      <a:pt x="6" y="60"/>
                    </a:cubicBezTo>
                    <a:cubicBezTo>
                      <a:pt x="7" y="61"/>
                      <a:pt x="11" y="61"/>
                      <a:pt x="12" y="63"/>
                    </a:cubicBezTo>
                    <a:cubicBezTo>
                      <a:pt x="13" y="64"/>
                      <a:pt x="13" y="65"/>
                      <a:pt x="15" y="66"/>
                    </a:cubicBezTo>
                    <a:cubicBezTo>
                      <a:pt x="17" y="66"/>
                      <a:pt x="20" y="64"/>
                      <a:pt x="20" y="67"/>
                    </a:cubicBezTo>
                    <a:cubicBezTo>
                      <a:pt x="20" y="70"/>
                      <a:pt x="19" y="73"/>
                      <a:pt x="19" y="73"/>
                    </a:cubicBezTo>
                    <a:cubicBezTo>
                      <a:pt x="19" y="73"/>
                      <a:pt x="17" y="74"/>
                      <a:pt x="16" y="75"/>
                    </a:cubicBezTo>
                    <a:cubicBezTo>
                      <a:pt x="14" y="75"/>
                      <a:pt x="11" y="76"/>
                      <a:pt x="12" y="78"/>
                    </a:cubicBezTo>
                    <a:cubicBezTo>
                      <a:pt x="12" y="80"/>
                      <a:pt x="13" y="82"/>
                      <a:pt x="16" y="82"/>
                    </a:cubicBezTo>
                    <a:cubicBezTo>
                      <a:pt x="19" y="81"/>
                      <a:pt x="22" y="82"/>
                      <a:pt x="22" y="82"/>
                    </a:cubicBezTo>
                    <a:cubicBezTo>
                      <a:pt x="22" y="82"/>
                      <a:pt x="24" y="86"/>
                      <a:pt x="24" y="86"/>
                    </a:cubicBezTo>
                    <a:cubicBezTo>
                      <a:pt x="24" y="87"/>
                      <a:pt x="22" y="91"/>
                      <a:pt x="24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5" y="95"/>
                      <a:pt x="28" y="97"/>
                      <a:pt x="32" y="97"/>
                    </a:cubicBezTo>
                    <a:cubicBezTo>
                      <a:pt x="36" y="97"/>
                      <a:pt x="38" y="97"/>
                      <a:pt x="41" y="96"/>
                    </a:cubicBezTo>
                    <a:cubicBezTo>
                      <a:pt x="44" y="95"/>
                      <a:pt x="47" y="94"/>
                      <a:pt x="49" y="91"/>
                    </a:cubicBezTo>
                    <a:cubicBezTo>
                      <a:pt x="50" y="88"/>
                      <a:pt x="50" y="86"/>
                      <a:pt x="52" y="84"/>
                    </a:cubicBezTo>
                    <a:cubicBezTo>
                      <a:pt x="54" y="82"/>
                      <a:pt x="56" y="81"/>
                      <a:pt x="56" y="81"/>
                    </a:cubicBezTo>
                    <a:cubicBezTo>
                      <a:pt x="56" y="81"/>
                      <a:pt x="55" y="78"/>
                      <a:pt x="54" y="77"/>
                    </a:cubicBezTo>
                    <a:cubicBezTo>
                      <a:pt x="54" y="76"/>
                      <a:pt x="52" y="74"/>
                      <a:pt x="50" y="73"/>
                    </a:cubicBezTo>
                    <a:cubicBezTo>
                      <a:pt x="49" y="71"/>
                      <a:pt x="47" y="68"/>
                      <a:pt x="48" y="65"/>
                    </a:cubicBezTo>
                    <a:cubicBezTo>
                      <a:pt x="50" y="62"/>
                      <a:pt x="51" y="56"/>
                      <a:pt x="51" y="56"/>
                    </a:cubicBezTo>
                    <a:cubicBezTo>
                      <a:pt x="51" y="55"/>
                      <a:pt x="53" y="51"/>
                      <a:pt x="53" y="47"/>
                    </a:cubicBezTo>
                    <a:cubicBezTo>
                      <a:pt x="53" y="44"/>
                      <a:pt x="55" y="40"/>
                      <a:pt x="54" y="37"/>
                    </a:cubicBezTo>
                    <a:cubicBezTo>
                      <a:pt x="53" y="34"/>
                      <a:pt x="51" y="33"/>
                      <a:pt x="53" y="30"/>
                    </a:cubicBezTo>
                    <a:cubicBezTo>
                      <a:pt x="54" y="28"/>
                      <a:pt x="55" y="27"/>
                      <a:pt x="55" y="25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4" name="Freeform 57">
                <a:extLst>
                  <a:ext uri="{FF2B5EF4-FFF2-40B4-BE49-F238E27FC236}">
                    <a16:creationId xmlns:a16="http://schemas.microsoft.com/office/drawing/2014/main" id="{7BCCAA37-0B6C-4670-9F7C-6B3679083F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619" y="2622088"/>
                <a:ext cx="519050" cy="424366"/>
              </a:xfrm>
              <a:custGeom>
                <a:avLst/>
                <a:gdLst>
                  <a:gd name="T0" fmla="*/ 275 w 107"/>
                  <a:gd name="T1" fmla="*/ 46 h 84"/>
                  <a:gd name="T2" fmla="*/ 273 w 107"/>
                  <a:gd name="T3" fmla="*/ 64 h 84"/>
                  <a:gd name="T4" fmla="*/ 273 w 107"/>
                  <a:gd name="T5" fmla="*/ 88 h 84"/>
                  <a:gd name="T6" fmla="*/ 275 w 107"/>
                  <a:gd name="T7" fmla="*/ 104 h 84"/>
                  <a:gd name="T8" fmla="*/ 286 w 107"/>
                  <a:gd name="T9" fmla="*/ 118 h 84"/>
                  <a:gd name="T10" fmla="*/ 281 w 107"/>
                  <a:gd name="T11" fmla="*/ 129 h 84"/>
                  <a:gd name="T12" fmla="*/ 246 w 107"/>
                  <a:gd name="T13" fmla="*/ 142 h 84"/>
                  <a:gd name="T14" fmla="*/ 200 w 107"/>
                  <a:gd name="T15" fmla="*/ 147 h 84"/>
                  <a:gd name="T16" fmla="*/ 171 w 107"/>
                  <a:gd name="T17" fmla="*/ 161 h 84"/>
                  <a:gd name="T18" fmla="*/ 69 w 107"/>
                  <a:gd name="T19" fmla="*/ 225 h 84"/>
                  <a:gd name="T20" fmla="*/ 48 w 107"/>
                  <a:gd name="T21" fmla="*/ 225 h 84"/>
                  <a:gd name="T22" fmla="*/ 29 w 107"/>
                  <a:gd name="T23" fmla="*/ 214 h 84"/>
                  <a:gd name="T24" fmla="*/ 29 w 107"/>
                  <a:gd name="T25" fmla="*/ 212 h 84"/>
                  <a:gd name="T26" fmla="*/ 32 w 107"/>
                  <a:gd name="T27" fmla="*/ 204 h 84"/>
                  <a:gd name="T28" fmla="*/ 27 w 107"/>
                  <a:gd name="T29" fmla="*/ 193 h 84"/>
                  <a:gd name="T30" fmla="*/ 16 w 107"/>
                  <a:gd name="T31" fmla="*/ 179 h 84"/>
                  <a:gd name="T32" fmla="*/ 11 w 107"/>
                  <a:gd name="T33" fmla="*/ 169 h 84"/>
                  <a:gd name="T34" fmla="*/ 5 w 107"/>
                  <a:gd name="T35" fmla="*/ 158 h 84"/>
                  <a:gd name="T36" fmla="*/ 11 w 107"/>
                  <a:gd name="T37" fmla="*/ 150 h 84"/>
                  <a:gd name="T38" fmla="*/ 21 w 107"/>
                  <a:gd name="T39" fmla="*/ 137 h 84"/>
                  <a:gd name="T40" fmla="*/ 11 w 107"/>
                  <a:gd name="T41" fmla="*/ 126 h 84"/>
                  <a:gd name="T42" fmla="*/ 0 w 107"/>
                  <a:gd name="T43" fmla="*/ 126 h 84"/>
                  <a:gd name="T44" fmla="*/ 24 w 107"/>
                  <a:gd name="T45" fmla="*/ 104 h 84"/>
                  <a:gd name="T46" fmla="*/ 48 w 107"/>
                  <a:gd name="T47" fmla="*/ 104 h 84"/>
                  <a:gd name="T48" fmla="*/ 61 w 107"/>
                  <a:gd name="T49" fmla="*/ 94 h 84"/>
                  <a:gd name="T50" fmla="*/ 56 w 107"/>
                  <a:gd name="T51" fmla="*/ 75 h 84"/>
                  <a:gd name="T52" fmla="*/ 64 w 107"/>
                  <a:gd name="T53" fmla="*/ 51 h 84"/>
                  <a:gd name="T54" fmla="*/ 83 w 107"/>
                  <a:gd name="T55" fmla="*/ 35 h 84"/>
                  <a:gd name="T56" fmla="*/ 88 w 107"/>
                  <a:gd name="T57" fmla="*/ 21 h 84"/>
                  <a:gd name="T58" fmla="*/ 120 w 107"/>
                  <a:gd name="T59" fmla="*/ 5 h 84"/>
                  <a:gd name="T60" fmla="*/ 134 w 107"/>
                  <a:gd name="T61" fmla="*/ 3 h 84"/>
                  <a:gd name="T62" fmla="*/ 158 w 107"/>
                  <a:gd name="T63" fmla="*/ 11 h 84"/>
                  <a:gd name="T64" fmla="*/ 176 w 107"/>
                  <a:gd name="T65" fmla="*/ 8 h 84"/>
                  <a:gd name="T66" fmla="*/ 195 w 107"/>
                  <a:gd name="T67" fmla="*/ 13 h 84"/>
                  <a:gd name="T68" fmla="*/ 206 w 107"/>
                  <a:gd name="T69" fmla="*/ 19 h 84"/>
                  <a:gd name="T70" fmla="*/ 219 w 107"/>
                  <a:gd name="T71" fmla="*/ 13 h 84"/>
                  <a:gd name="T72" fmla="*/ 235 w 107"/>
                  <a:gd name="T73" fmla="*/ 11 h 84"/>
                  <a:gd name="T74" fmla="*/ 249 w 107"/>
                  <a:gd name="T75" fmla="*/ 19 h 84"/>
                  <a:gd name="T76" fmla="*/ 265 w 107"/>
                  <a:gd name="T77" fmla="*/ 38 h 84"/>
                  <a:gd name="T78" fmla="*/ 275 w 107"/>
                  <a:gd name="T79" fmla="*/ 46 h 8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07" h="84">
                    <a:moveTo>
                      <a:pt x="103" y="17"/>
                    </a:moveTo>
                    <a:cubicBezTo>
                      <a:pt x="103" y="20"/>
                      <a:pt x="102" y="23"/>
                      <a:pt x="102" y="24"/>
                    </a:cubicBezTo>
                    <a:cubicBezTo>
                      <a:pt x="101" y="27"/>
                      <a:pt x="102" y="33"/>
                      <a:pt x="102" y="33"/>
                    </a:cubicBezTo>
                    <a:cubicBezTo>
                      <a:pt x="102" y="33"/>
                      <a:pt x="101" y="38"/>
                      <a:pt x="103" y="39"/>
                    </a:cubicBezTo>
                    <a:cubicBezTo>
                      <a:pt x="105" y="39"/>
                      <a:pt x="107" y="44"/>
                      <a:pt x="107" y="44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2" y="53"/>
                      <a:pt x="80" y="53"/>
                      <a:pt x="75" y="55"/>
                    </a:cubicBezTo>
                    <a:cubicBezTo>
                      <a:pt x="71" y="56"/>
                      <a:pt x="69" y="56"/>
                      <a:pt x="64" y="60"/>
                    </a:cubicBezTo>
                    <a:cubicBezTo>
                      <a:pt x="60" y="64"/>
                      <a:pt x="26" y="84"/>
                      <a:pt x="26" y="84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1" y="78"/>
                      <a:pt x="11" y="77"/>
                      <a:pt x="12" y="76"/>
                    </a:cubicBezTo>
                    <a:cubicBezTo>
                      <a:pt x="14" y="74"/>
                      <a:pt x="12" y="73"/>
                      <a:pt x="10" y="72"/>
                    </a:cubicBezTo>
                    <a:cubicBezTo>
                      <a:pt x="8" y="71"/>
                      <a:pt x="6" y="69"/>
                      <a:pt x="6" y="67"/>
                    </a:cubicBezTo>
                    <a:cubicBezTo>
                      <a:pt x="5" y="65"/>
                      <a:pt x="5" y="63"/>
                      <a:pt x="4" y="63"/>
                    </a:cubicBezTo>
                    <a:cubicBezTo>
                      <a:pt x="2" y="64"/>
                      <a:pt x="2" y="60"/>
                      <a:pt x="2" y="59"/>
                    </a:cubicBezTo>
                    <a:cubicBezTo>
                      <a:pt x="2" y="57"/>
                      <a:pt x="2" y="57"/>
                      <a:pt x="4" y="56"/>
                    </a:cubicBezTo>
                    <a:cubicBezTo>
                      <a:pt x="7" y="55"/>
                      <a:pt x="8" y="52"/>
                      <a:pt x="8" y="51"/>
                    </a:cubicBezTo>
                    <a:cubicBezTo>
                      <a:pt x="7" y="50"/>
                      <a:pt x="6" y="47"/>
                      <a:pt x="4" y="47"/>
                    </a:cubicBezTo>
                    <a:cubicBezTo>
                      <a:pt x="2" y="48"/>
                      <a:pt x="0" y="47"/>
                      <a:pt x="0" y="47"/>
                    </a:cubicBezTo>
                    <a:cubicBezTo>
                      <a:pt x="2" y="44"/>
                      <a:pt x="7" y="40"/>
                      <a:pt x="9" y="39"/>
                    </a:cubicBezTo>
                    <a:cubicBezTo>
                      <a:pt x="13" y="39"/>
                      <a:pt x="15" y="40"/>
                      <a:pt x="18" y="39"/>
                    </a:cubicBezTo>
                    <a:cubicBezTo>
                      <a:pt x="22" y="37"/>
                      <a:pt x="22" y="36"/>
                      <a:pt x="23" y="35"/>
                    </a:cubicBezTo>
                    <a:cubicBezTo>
                      <a:pt x="24" y="34"/>
                      <a:pt x="23" y="32"/>
                      <a:pt x="21" y="28"/>
                    </a:cubicBezTo>
                    <a:cubicBezTo>
                      <a:pt x="19" y="23"/>
                      <a:pt x="22" y="21"/>
                      <a:pt x="24" y="19"/>
                    </a:cubicBezTo>
                    <a:cubicBezTo>
                      <a:pt x="27" y="17"/>
                      <a:pt x="29" y="15"/>
                      <a:pt x="31" y="13"/>
                    </a:cubicBezTo>
                    <a:cubicBezTo>
                      <a:pt x="34" y="11"/>
                      <a:pt x="35" y="9"/>
                      <a:pt x="33" y="8"/>
                    </a:cubicBezTo>
                    <a:cubicBezTo>
                      <a:pt x="38" y="11"/>
                      <a:pt x="42" y="5"/>
                      <a:pt x="45" y="2"/>
                    </a:cubicBezTo>
                    <a:cubicBezTo>
                      <a:pt x="47" y="0"/>
                      <a:pt x="47" y="0"/>
                      <a:pt x="50" y="1"/>
                    </a:cubicBezTo>
                    <a:cubicBezTo>
                      <a:pt x="53" y="1"/>
                      <a:pt x="56" y="3"/>
                      <a:pt x="59" y="4"/>
                    </a:cubicBezTo>
                    <a:cubicBezTo>
                      <a:pt x="61" y="5"/>
                      <a:pt x="63" y="3"/>
                      <a:pt x="66" y="3"/>
                    </a:cubicBezTo>
                    <a:cubicBezTo>
                      <a:pt x="69" y="3"/>
                      <a:pt x="71" y="3"/>
                      <a:pt x="73" y="5"/>
                    </a:cubicBezTo>
                    <a:cubicBezTo>
                      <a:pt x="74" y="7"/>
                      <a:pt x="76" y="6"/>
                      <a:pt x="77" y="7"/>
                    </a:cubicBezTo>
                    <a:cubicBezTo>
                      <a:pt x="78" y="7"/>
                      <a:pt x="80" y="5"/>
                      <a:pt x="82" y="5"/>
                    </a:cubicBezTo>
                    <a:cubicBezTo>
                      <a:pt x="83" y="5"/>
                      <a:pt x="86" y="5"/>
                      <a:pt x="88" y="4"/>
                    </a:cubicBezTo>
                    <a:cubicBezTo>
                      <a:pt x="91" y="2"/>
                      <a:pt x="91" y="5"/>
                      <a:pt x="93" y="7"/>
                    </a:cubicBezTo>
                    <a:cubicBezTo>
                      <a:pt x="95" y="9"/>
                      <a:pt x="97" y="11"/>
                      <a:pt x="99" y="14"/>
                    </a:cubicBezTo>
                    <a:cubicBezTo>
                      <a:pt x="100" y="17"/>
                      <a:pt x="102" y="18"/>
                      <a:pt x="103" y="1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Freeform 58">
                <a:extLst>
                  <a:ext uri="{FF2B5EF4-FFF2-40B4-BE49-F238E27FC236}">
                    <a16:creationId xmlns:a16="http://schemas.microsoft.com/office/drawing/2014/main" id="{54D9FD43-E312-4076-9693-F628AEE4A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4400" y="2703188"/>
                <a:ext cx="515421" cy="699732"/>
              </a:xfrm>
              <a:custGeom>
                <a:avLst/>
                <a:gdLst>
                  <a:gd name="T0" fmla="*/ 88 w 106"/>
                  <a:gd name="T1" fmla="*/ 371 h 139"/>
                  <a:gd name="T2" fmla="*/ 104 w 106"/>
                  <a:gd name="T3" fmla="*/ 360 h 139"/>
                  <a:gd name="T4" fmla="*/ 121 w 106"/>
                  <a:gd name="T5" fmla="*/ 336 h 139"/>
                  <a:gd name="T6" fmla="*/ 142 w 106"/>
                  <a:gd name="T7" fmla="*/ 318 h 139"/>
                  <a:gd name="T8" fmla="*/ 150 w 106"/>
                  <a:gd name="T9" fmla="*/ 299 h 139"/>
                  <a:gd name="T10" fmla="*/ 163 w 106"/>
                  <a:gd name="T11" fmla="*/ 262 h 139"/>
                  <a:gd name="T12" fmla="*/ 196 w 106"/>
                  <a:gd name="T13" fmla="*/ 235 h 139"/>
                  <a:gd name="T14" fmla="*/ 209 w 106"/>
                  <a:gd name="T15" fmla="*/ 219 h 139"/>
                  <a:gd name="T16" fmla="*/ 225 w 106"/>
                  <a:gd name="T17" fmla="*/ 203 h 139"/>
                  <a:gd name="T18" fmla="*/ 241 w 106"/>
                  <a:gd name="T19" fmla="*/ 184 h 139"/>
                  <a:gd name="T20" fmla="*/ 263 w 106"/>
                  <a:gd name="T21" fmla="*/ 165 h 139"/>
                  <a:gd name="T22" fmla="*/ 263 w 106"/>
                  <a:gd name="T23" fmla="*/ 147 h 139"/>
                  <a:gd name="T24" fmla="*/ 246 w 106"/>
                  <a:gd name="T25" fmla="*/ 128 h 139"/>
                  <a:gd name="T26" fmla="*/ 241 w 106"/>
                  <a:gd name="T27" fmla="*/ 120 h 139"/>
                  <a:gd name="T28" fmla="*/ 249 w 106"/>
                  <a:gd name="T29" fmla="*/ 109 h 139"/>
                  <a:gd name="T30" fmla="*/ 257 w 106"/>
                  <a:gd name="T31" fmla="*/ 99 h 139"/>
                  <a:gd name="T32" fmla="*/ 273 w 106"/>
                  <a:gd name="T33" fmla="*/ 96 h 139"/>
                  <a:gd name="T34" fmla="*/ 284 w 106"/>
                  <a:gd name="T35" fmla="*/ 99 h 139"/>
                  <a:gd name="T36" fmla="*/ 284 w 106"/>
                  <a:gd name="T37" fmla="*/ 99 h 139"/>
                  <a:gd name="T38" fmla="*/ 284 w 106"/>
                  <a:gd name="T39" fmla="*/ 99 h 139"/>
                  <a:gd name="T40" fmla="*/ 284 w 106"/>
                  <a:gd name="T41" fmla="*/ 77 h 139"/>
                  <a:gd name="T42" fmla="*/ 279 w 106"/>
                  <a:gd name="T43" fmla="*/ 67 h 139"/>
                  <a:gd name="T44" fmla="*/ 263 w 106"/>
                  <a:gd name="T45" fmla="*/ 67 h 139"/>
                  <a:gd name="T46" fmla="*/ 252 w 106"/>
                  <a:gd name="T47" fmla="*/ 56 h 139"/>
                  <a:gd name="T48" fmla="*/ 263 w 106"/>
                  <a:gd name="T49" fmla="*/ 48 h 139"/>
                  <a:gd name="T50" fmla="*/ 271 w 106"/>
                  <a:gd name="T51" fmla="*/ 45 h 139"/>
                  <a:gd name="T52" fmla="*/ 273 w 106"/>
                  <a:gd name="T53" fmla="*/ 27 h 139"/>
                  <a:gd name="T54" fmla="*/ 260 w 106"/>
                  <a:gd name="T55" fmla="*/ 24 h 139"/>
                  <a:gd name="T56" fmla="*/ 252 w 106"/>
                  <a:gd name="T57" fmla="*/ 16 h 139"/>
                  <a:gd name="T58" fmla="*/ 236 w 106"/>
                  <a:gd name="T59" fmla="*/ 8 h 139"/>
                  <a:gd name="T60" fmla="*/ 228 w 106"/>
                  <a:gd name="T61" fmla="*/ 0 h 139"/>
                  <a:gd name="T62" fmla="*/ 212 w 106"/>
                  <a:gd name="T63" fmla="*/ 3 h 139"/>
                  <a:gd name="T64" fmla="*/ 209 w 106"/>
                  <a:gd name="T65" fmla="*/ 3 h 139"/>
                  <a:gd name="T66" fmla="*/ 209 w 106"/>
                  <a:gd name="T67" fmla="*/ 3 h 139"/>
                  <a:gd name="T68" fmla="*/ 206 w 106"/>
                  <a:gd name="T69" fmla="*/ 21 h 139"/>
                  <a:gd name="T70" fmla="*/ 206 w 106"/>
                  <a:gd name="T71" fmla="*/ 45 h 139"/>
                  <a:gd name="T72" fmla="*/ 209 w 106"/>
                  <a:gd name="T73" fmla="*/ 61 h 139"/>
                  <a:gd name="T74" fmla="*/ 220 w 106"/>
                  <a:gd name="T75" fmla="*/ 75 h 139"/>
                  <a:gd name="T76" fmla="*/ 214 w 106"/>
                  <a:gd name="T77" fmla="*/ 85 h 139"/>
                  <a:gd name="T78" fmla="*/ 180 w 106"/>
                  <a:gd name="T79" fmla="*/ 99 h 139"/>
                  <a:gd name="T80" fmla="*/ 134 w 106"/>
                  <a:gd name="T81" fmla="*/ 104 h 139"/>
                  <a:gd name="T82" fmla="*/ 104 w 106"/>
                  <a:gd name="T83" fmla="*/ 117 h 139"/>
                  <a:gd name="T84" fmla="*/ 3 w 106"/>
                  <a:gd name="T85" fmla="*/ 181 h 139"/>
                  <a:gd name="T86" fmla="*/ 3 w 106"/>
                  <a:gd name="T87" fmla="*/ 181 h 139"/>
                  <a:gd name="T88" fmla="*/ 11 w 106"/>
                  <a:gd name="T89" fmla="*/ 208 h 139"/>
                  <a:gd name="T90" fmla="*/ 11 w 106"/>
                  <a:gd name="T91" fmla="*/ 243 h 139"/>
                  <a:gd name="T92" fmla="*/ 43 w 106"/>
                  <a:gd name="T93" fmla="*/ 262 h 139"/>
                  <a:gd name="T94" fmla="*/ 56 w 106"/>
                  <a:gd name="T95" fmla="*/ 288 h 139"/>
                  <a:gd name="T96" fmla="*/ 102 w 106"/>
                  <a:gd name="T97" fmla="*/ 304 h 139"/>
                  <a:gd name="T98" fmla="*/ 94 w 106"/>
                  <a:gd name="T99" fmla="*/ 326 h 139"/>
                  <a:gd name="T100" fmla="*/ 78 w 106"/>
                  <a:gd name="T101" fmla="*/ 344 h 139"/>
                  <a:gd name="T102" fmla="*/ 88 w 106"/>
                  <a:gd name="T103" fmla="*/ 371 h 13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06" h="139">
                    <a:moveTo>
                      <a:pt x="33" y="139"/>
                    </a:moveTo>
                    <a:cubicBezTo>
                      <a:pt x="34" y="138"/>
                      <a:pt x="38" y="137"/>
                      <a:pt x="39" y="135"/>
                    </a:cubicBezTo>
                    <a:cubicBezTo>
                      <a:pt x="40" y="132"/>
                      <a:pt x="44" y="128"/>
                      <a:pt x="45" y="126"/>
                    </a:cubicBezTo>
                    <a:cubicBezTo>
                      <a:pt x="47" y="124"/>
                      <a:pt x="51" y="121"/>
                      <a:pt x="53" y="119"/>
                    </a:cubicBezTo>
                    <a:cubicBezTo>
                      <a:pt x="55" y="117"/>
                      <a:pt x="56" y="115"/>
                      <a:pt x="56" y="112"/>
                    </a:cubicBezTo>
                    <a:cubicBezTo>
                      <a:pt x="56" y="109"/>
                      <a:pt x="55" y="101"/>
                      <a:pt x="61" y="98"/>
                    </a:cubicBezTo>
                    <a:cubicBezTo>
                      <a:pt x="67" y="95"/>
                      <a:pt x="71" y="90"/>
                      <a:pt x="73" y="88"/>
                    </a:cubicBezTo>
                    <a:cubicBezTo>
                      <a:pt x="74" y="86"/>
                      <a:pt x="77" y="84"/>
                      <a:pt x="78" y="82"/>
                    </a:cubicBezTo>
                    <a:cubicBezTo>
                      <a:pt x="80" y="80"/>
                      <a:pt x="84" y="76"/>
                      <a:pt x="84" y="76"/>
                    </a:cubicBezTo>
                    <a:cubicBezTo>
                      <a:pt x="84" y="76"/>
                      <a:pt x="87" y="72"/>
                      <a:pt x="90" y="69"/>
                    </a:cubicBezTo>
                    <a:cubicBezTo>
                      <a:pt x="94" y="66"/>
                      <a:pt x="98" y="62"/>
                      <a:pt x="98" y="62"/>
                    </a:cubicBezTo>
                    <a:cubicBezTo>
                      <a:pt x="98" y="62"/>
                      <a:pt x="99" y="57"/>
                      <a:pt x="98" y="55"/>
                    </a:cubicBezTo>
                    <a:cubicBezTo>
                      <a:pt x="98" y="53"/>
                      <a:pt x="93" y="49"/>
                      <a:pt x="92" y="48"/>
                    </a:cubicBezTo>
                    <a:cubicBezTo>
                      <a:pt x="91" y="46"/>
                      <a:pt x="90" y="45"/>
                      <a:pt x="90" y="45"/>
                    </a:cubicBezTo>
                    <a:cubicBezTo>
                      <a:pt x="90" y="45"/>
                      <a:pt x="92" y="44"/>
                      <a:pt x="93" y="41"/>
                    </a:cubicBezTo>
                    <a:cubicBezTo>
                      <a:pt x="94" y="38"/>
                      <a:pt x="94" y="37"/>
                      <a:pt x="96" y="37"/>
                    </a:cubicBezTo>
                    <a:cubicBezTo>
                      <a:pt x="98" y="36"/>
                      <a:pt x="100" y="37"/>
                      <a:pt x="102" y="36"/>
                    </a:cubicBezTo>
                    <a:cubicBezTo>
                      <a:pt x="104" y="35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4" y="34"/>
                      <a:pt x="106" y="30"/>
                      <a:pt x="106" y="29"/>
                    </a:cubicBezTo>
                    <a:cubicBezTo>
                      <a:pt x="106" y="29"/>
                      <a:pt x="104" y="25"/>
                      <a:pt x="104" y="25"/>
                    </a:cubicBezTo>
                    <a:cubicBezTo>
                      <a:pt x="104" y="25"/>
                      <a:pt x="101" y="24"/>
                      <a:pt x="98" y="25"/>
                    </a:cubicBezTo>
                    <a:cubicBezTo>
                      <a:pt x="95" y="25"/>
                      <a:pt x="94" y="23"/>
                      <a:pt x="94" y="21"/>
                    </a:cubicBezTo>
                    <a:cubicBezTo>
                      <a:pt x="93" y="19"/>
                      <a:pt x="96" y="18"/>
                      <a:pt x="98" y="18"/>
                    </a:cubicBezTo>
                    <a:cubicBezTo>
                      <a:pt x="99" y="17"/>
                      <a:pt x="101" y="17"/>
                      <a:pt x="101" y="17"/>
                    </a:cubicBezTo>
                    <a:cubicBezTo>
                      <a:pt x="101" y="17"/>
                      <a:pt x="102" y="13"/>
                      <a:pt x="102" y="10"/>
                    </a:cubicBezTo>
                    <a:cubicBezTo>
                      <a:pt x="102" y="7"/>
                      <a:pt x="99" y="9"/>
                      <a:pt x="97" y="9"/>
                    </a:cubicBezTo>
                    <a:cubicBezTo>
                      <a:pt x="95" y="8"/>
                      <a:pt x="95" y="7"/>
                      <a:pt x="94" y="6"/>
                    </a:cubicBezTo>
                    <a:cubicBezTo>
                      <a:pt x="93" y="4"/>
                      <a:pt x="89" y="4"/>
                      <a:pt x="88" y="3"/>
                    </a:cubicBezTo>
                    <a:cubicBezTo>
                      <a:pt x="88" y="2"/>
                      <a:pt x="85" y="0"/>
                      <a:pt x="85" y="0"/>
                    </a:cubicBezTo>
                    <a:cubicBezTo>
                      <a:pt x="85" y="0"/>
                      <a:pt x="82" y="0"/>
                      <a:pt x="79" y="1"/>
                    </a:cubicBezTo>
                    <a:cubicBezTo>
                      <a:pt x="79" y="1"/>
                      <a:pt x="79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4"/>
                      <a:pt x="77" y="7"/>
                      <a:pt x="77" y="8"/>
                    </a:cubicBezTo>
                    <a:cubicBezTo>
                      <a:pt x="76" y="11"/>
                      <a:pt x="77" y="17"/>
                      <a:pt x="77" y="17"/>
                    </a:cubicBezTo>
                    <a:cubicBezTo>
                      <a:pt x="77" y="17"/>
                      <a:pt x="76" y="22"/>
                      <a:pt x="78" y="23"/>
                    </a:cubicBezTo>
                    <a:cubicBezTo>
                      <a:pt x="80" y="23"/>
                      <a:pt x="82" y="28"/>
                      <a:pt x="82" y="28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55" y="37"/>
                      <a:pt x="50" y="39"/>
                    </a:cubicBezTo>
                    <a:cubicBezTo>
                      <a:pt x="46" y="40"/>
                      <a:pt x="44" y="40"/>
                      <a:pt x="39" y="44"/>
                    </a:cubicBezTo>
                    <a:cubicBezTo>
                      <a:pt x="35" y="48"/>
                      <a:pt x="4" y="66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" y="72"/>
                      <a:pt x="4" y="76"/>
                      <a:pt x="4" y="78"/>
                    </a:cubicBezTo>
                    <a:cubicBezTo>
                      <a:pt x="4" y="82"/>
                      <a:pt x="0" y="90"/>
                      <a:pt x="4" y="91"/>
                    </a:cubicBezTo>
                    <a:cubicBezTo>
                      <a:pt x="9" y="93"/>
                      <a:pt x="14" y="91"/>
                      <a:pt x="16" y="98"/>
                    </a:cubicBezTo>
                    <a:cubicBezTo>
                      <a:pt x="17" y="104"/>
                      <a:pt x="15" y="106"/>
                      <a:pt x="21" y="108"/>
                    </a:cubicBezTo>
                    <a:cubicBezTo>
                      <a:pt x="27" y="110"/>
                      <a:pt x="37" y="113"/>
                      <a:pt x="38" y="114"/>
                    </a:cubicBezTo>
                    <a:cubicBezTo>
                      <a:pt x="39" y="116"/>
                      <a:pt x="38" y="121"/>
                      <a:pt x="35" y="122"/>
                    </a:cubicBezTo>
                    <a:cubicBezTo>
                      <a:pt x="32" y="123"/>
                      <a:pt x="29" y="126"/>
                      <a:pt x="29" y="129"/>
                    </a:cubicBezTo>
                    <a:cubicBezTo>
                      <a:pt x="29" y="130"/>
                      <a:pt x="31" y="135"/>
                      <a:pt x="33" y="13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86" name="Freeform 59">
                <a:extLst>
                  <a:ext uri="{FF2B5EF4-FFF2-40B4-BE49-F238E27FC236}">
                    <a16:creationId xmlns:a16="http://schemas.microsoft.com/office/drawing/2014/main" id="{6002AB80-4545-43B0-9FC1-27A45A7E1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137" y="3020048"/>
                <a:ext cx="344823" cy="584682"/>
              </a:xfrm>
              <a:custGeom>
                <a:avLst/>
                <a:gdLst>
                  <a:gd name="T0" fmla="*/ 174 w 71"/>
                  <a:gd name="T1" fmla="*/ 203 h 116"/>
                  <a:gd name="T2" fmla="*/ 163 w 71"/>
                  <a:gd name="T3" fmla="*/ 176 h 116"/>
                  <a:gd name="T4" fmla="*/ 179 w 71"/>
                  <a:gd name="T5" fmla="*/ 158 h 116"/>
                  <a:gd name="T6" fmla="*/ 187 w 71"/>
                  <a:gd name="T7" fmla="*/ 136 h 116"/>
                  <a:gd name="T8" fmla="*/ 142 w 71"/>
                  <a:gd name="T9" fmla="*/ 120 h 116"/>
                  <a:gd name="T10" fmla="*/ 128 w 71"/>
                  <a:gd name="T11" fmla="*/ 94 h 116"/>
                  <a:gd name="T12" fmla="*/ 96 w 71"/>
                  <a:gd name="T13" fmla="*/ 75 h 116"/>
                  <a:gd name="T14" fmla="*/ 96 w 71"/>
                  <a:gd name="T15" fmla="*/ 40 h 116"/>
                  <a:gd name="T16" fmla="*/ 88 w 71"/>
                  <a:gd name="T17" fmla="*/ 13 h 116"/>
                  <a:gd name="T18" fmla="*/ 88 w 71"/>
                  <a:gd name="T19" fmla="*/ 13 h 116"/>
                  <a:gd name="T20" fmla="*/ 88 w 71"/>
                  <a:gd name="T21" fmla="*/ 13 h 116"/>
                  <a:gd name="T22" fmla="*/ 67 w 71"/>
                  <a:gd name="T23" fmla="*/ 13 h 116"/>
                  <a:gd name="T24" fmla="*/ 48 w 71"/>
                  <a:gd name="T25" fmla="*/ 3 h 116"/>
                  <a:gd name="T26" fmla="*/ 48 w 71"/>
                  <a:gd name="T27" fmla="*/ 0 h 116"/>
                  <a:gd name="T28" fmla="*/ 48 w 71"/>
                  <a:gd name="T29" fmla="*/ 3 h 116"/>
                  <a:gd name="T30" fmla="*/ 37 w 71"/>
                  <a:gd name="T31" fmla="*/ 13 h 116"/>
                  <a:gd name="T32" fmla="*/ 29 w 71"/>
                  <a:gd name="T33" fmla="*/ 32 h 116"/>
                  <a:gd name="T34" fmla="*/ 27 w 71"/>
                  <a:gd name="T35" fmla="*/ 45 h 116"/>
                  <a:gd name="T36" fmla="*/ 13 w 71"/>
                  <a:gd name="T37" fmla="*/ 59 h 116"/>
                  <a:gd name="T38" fmla="*/ 0 w 71"/>
                  <a:gd name="T39" fmla="*/ 83 h 116"/>
                  <a:gd name="T40" fmla="*/ 8 w 71"/>
                  <a:gd name="T41" fmla="*/ 112 h 116"/>
                  <a:gd name="T42" fmla="*/ 27 w 71"/>
                  <a:gd name="T43" fmla="*/ 126 h 116"/>
                  <a:gd name="T44" fmla="*/ 37 w 71"/>
                  <a:gd name="T45" fmla="*/ 136 h 116"/>
                  <a:gd name="T46" fmla="*/ 24 w 71"/>
                  <a:gd name="T47" fmla="*/ 144 h 116"/>
                  <a:gd name="T48" fmla="*/ 19 w 71"/>
                  <a:gd name="T49" fmla="*/ 160 h 116"/>
                  <a:gd name="T50" fmla="*/ 27 w 71"/>
                  <a:gd name="T51" fmla="*/ 166 h 116"/>
                  <a:gd name="T52" fmla="*/ 29 w 71"/>
                  <a:gd name="T53" fmla="*/ 190 h 116"/>
                  <a:gd name="T54" fmla="*/ 37 w 71"/>
                  <a:gd name="T55" fmla="*/ 198 h 116"/>
                  <a:gd name="T56" fmla="*/ 29 w 71"/>
                  <a:gd name="T57" fmla="*/ 222 h 116"/>
                  <a:gd name="T58" fmla="*/ 32 w 71"/>
                  <a:gd name="T59" fmla="*/ 243 h 116"/>
                  <a:gd name="T60" fmla="*/ 16 w 71"/>
                  <a:gd name="T61" fmla="*/ 241 h 116"/>
                  <a:gd name="T62" fmla="*/ 27 w 71"/>
                  <a:gd name="T63" fmla="*/ 262 h 116"/>
                  <a:gd name="T64" fmla="*/ 43 w 71"/>
                  <a:gd name="T65" fmla="*/ 286 h 116"/>
                  <a:gd name="T66" fmla="*/ 62 w 71"/>
                  <a:gd name="T67" fmla="*/ 297 h 116"/>
                  <a:gd name="T68" fmla="*/ 83 w 71"/>
                  <a:gd name="T69" fmla="*/ 275 h 116"/>
                  <a:gd name="T70" fmla="*/ 96 w 71"/>
                  <a:gd name="T71" fmla="*/ 281 h 116"/>
                  <a:gd name="T72" fmla="*/ 104 w 71"/>
                  <a:gd name="T73" fmla="*/ 302 h 116"/>
                  <a:gd name="T74" fmla="*/ 136 w 71"/>
                  <a:gd name="T75" fmla="*/ 278 h 116"/>
                  <a:gd name="T76" fmla="*/ 155 w 71"/>
                  <a:gd name="T77" fmla="*/ 259 h 116"/>
                  <a:gd name="T78" fmla="*/ 171 w 71"/>
                  <a:gd name="T79" fmla="*/ 254 h 116"/>
                  <a:gd name="T80" fmla="*/ 171 w 71"/>
                  <a:gd name="T81" fmla="*/ 206 h 116"/>
                  <a:gd name="T82" fmla="*/ 174 w 71"/>
                  <a:gd name="T83" fmla="*/ 203 h 11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71" h="116">
                    <a:moveTo>
                      <a:pt x="65" y="76"/>
                    </a:moveTo>
                    <a:cubicBezTo>
                      <a:pt x="63" y="72"/>
                      <a:pt x="61" y="67"/>
                      <a:pt x="61" y="66"/>
                    </a:cubicBezTo>
                    <a:cubicBezTo>
                      <a:pt x="61" y="63"/>
                      <a:pt x="64" y="60"/>
                      <a:pt x="67" y="59"/>
                    </a:cubicBezTo>
                    <a:cubicBezTo>
                      <a:pt x="70" y="58"/>
                      <a:pt x="71" y="53"/>
                      <a:pt x="70" y="51"/>
                    </a:cubicBezTo>
                    <a:cubicBezTo>
                      <a:pt x="69" y="50"/>
                      <a:pt x="59" y="47"/>
                      <a:pt x="53" y="45"/>
                    </a:cubicBezTo>
                    <a:cubicBezTo>
                      <a:pt x="47" y="43"/>
                      <a:pt x="49" y="41"/>
                      <a:pt x="48" y="35"/>
                    </a:cubicBezTo>
                    <a:cubicBezTo>
                      <a:pt x="46" y="28"/>
                      <a:pt x="41" y="30"/>
                      <a:pt x="36" y="28"/>
                    </a:cubicBezTo>
                    <a:cubicBezTo>
                      <a:pt x="32" y="27"/>
                      <a:pt x="36" y="19"/>
                      <a:pt x="36" y="15"/>
                    </a:cubicBezTo>
                    <a:cubicBezTo>
                      <a:pt x="36" y="13"/>
                      <a:pt x="34" y="9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2"/>
                      <a:pt x="14" y="3"/>
                      <a:pt x="14" y="5"/>
                    </a:cubicBezTo>
                    <a:cubicBezTo>
                      <a:pt x="13" y="6"/>
                      <a:pt x="11" y="11"/>
                      <a:pt x="11" y="12"/>
                    </a:cubicBezTo>
                    <a:cubicBezTo>
                      <a:pt x="10" y="14"/>
                      <a:pt x="10" y="15"/>
                      <a:pt x="10" y="17"/>
                    </a:cubicBezTo>
                    <a:cubicBezTo>
                      <a:pt x="9" y="19"/>
                      <a:pt x="7" y="21"/>
                      <a:pt x="5" y="22"/>
                    </a:cubicBezTo>
                    <a:cubicBezTo>
                      <a:pt x="3" y="24"/>
                      <a:pt x="0" y="26"/>
                      <a:pt x="0" y="31"/>
                    </a:cubicBezTo>
                    <a:cubicBezTo>
                      <a:pt x="1" y="36"/>
                      <a:pt x="2" y="40"/>
                      <a:pt x="3" y="42"/>
                    </a:cubicBezTo>
                    <a:cubicBezTo>
                      <a:pt x="4" y="44"/>
                      <a:pt x="6" y="46"/>
                      <a:pt x="10" y="47"/>
                    </a:cubicBezTo>
                    <a:cubicBezTo>
                      <a:pt x="13" y="49"/>
                      <a:pt x="19" y="48"/>
                      <a:pt x="14" y="51"/>
                    </a:cubicBezTo>
                    <a:cubicBezTo>
                      <a:pt x="9" y="54"/>
                      <a:pt x="10" y="51"/>
                      <a:pt x="9" y="54"/>
                    </a:cubicBezTo>
                    <a:cubicBezTo>
                      <a:pt x="8" y="57"/>
                      <a:pt x="5" y="60"/>
                      <a:pt x="7" y="60"/>
                    </a:cubicBezTo>
                    <a:cubicBezTo>
                      <a:pt x="9" y="60"/>
                      <a:pt x="10" y="59"/>
                      <a:pt x="10" y="62"/>
                    </a:cubicBezTo>
                    <a:cubicBezTo>
                      <a:pt x="10" y="64"/>
                      <a:pt x="9" y="71"/>
                      <a:pt x="11" y="71"/>
                    </a:cubicBezTo>
                    <a:cubicBezTo>
                      <a:pt x="13" y="72"/>
                      <a:pt x="16" y="70"/>
                      <a:pt x="14" y="74"/>
                    </a:cubicBezTo>
                    <a:cubicBezTo>
                      <a:pt x="11" y="78"/>
                      <a:pt x="10" y="80"/>
                      <a:pt x="11" y="83"/>
                    </a:cubicBezTo>
                    <a:cubicBezTo>
                      <a:pt x="12" y="87"/>
                      <a:pt x="15" y="92"/>
                      <a:pt x="12" y="91"/>
                    </a:cubicBezTo>
                    <a:cubicBezTo>
                      <a:pt x="9" y="90"/>
                      <a:pt x="7" y="90"/>
                      <a:pt x="6" y="90"/>
                    </a:cubicBezTo>
                    <a:cubicBezTo>
                      <a:pt x="5" y="90"/>
                      <a:pt x="9" y="96"/>
                      <a:pt x="10" y="98"/>
                    </a:cubicBezTo>
                    <a:cubicBezTo>
                      <a:pt x="11" y="101"/>
                      <a:pt x="14" y="105"/>
                      <a:pt x="16" y="107"/>
                    </a:cubicBezTo>
                    <a:cubicBezTo>
                      <a:pt x="18" y="109"/>
                      <a:pt x="22" y="115"/>
                      <a:pt x="23" y="111"/>
                    </a:cubicBezTo>
                    <a:cubicBezTo>
                      <a:pt x="25" y="107"/>
                      <a:pt x="28" y="103"/>
                      <a:pt x="31" y="103"/>
                    </a:cubicBezTo>
                    <a:cubicBezTo>
                      <a:pt x="33" y="102"/>
                      <a:pt x="35" y="102"/>
                      <a:pt x="36" y="105"/>
                    </a:cubicBezTo>
                    <a:cubicBezTo>
                      <a:pt x="36" y="108"/>
                      <a:pt x="35" y="116"/>
                      <a:pt x="39" y="113"/>
                    </a:cubicBezTo>
                    <a:cubicBezTo>
                      <a:pt x="43" y="111"/>
                      <a:pt x="51" y="107"/>
                      <a:pt x="51" y="104"/>
                    </a:cubicBezTo>
                    <a:cubicBezTo>
                      <a:pt x="52" y="101"/>
                      <a:pt x="55" y="97"/>
                      <a:pt x="58" y="97"/>
                    </a:cubicBezTo>
                    <a:cubicBezTo>
                      <a:pt x="61" y="96"/>
                      <a:pt x="64" y="95"/>
                      <a:pt x="64" y="95"/>
                    </a:cubicBezTo>
                    <a:cubicBezTo>
                      <a:pt x="64" y="95"/>
                      <a:pt x="62" y="79"/>
                      <a:pt x="64" y="77"/>
                    </a:cubicBezTo>
                    <a:cubicBezTo>
                      <a:pt x="64" y="77"/>
                      <a:pt x="64" y="77"/>
                      <a:pt x="65" y="7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7" name="Freeform 61">
                <a:extLst>
                  <a:ext uri="{FF2B5EF4-FFF2-40B4-BE49-F238E27FC236}">
                    <a16:creationId xmlns:a16="http://schemas.microsoft.com/office/drawing/2014/main" id="{DF0E3F5C-1516-47EE-A870-9B33B6F1B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0542" y="3110181"/>
                <a:ext cx="393825" cy="614859"/>
              </a:xfrm>
              <a:custGeom>
                <a:avLst/>
                <a:gdLst>
                  <a:gd name="T0" fmla="*/ 217 w 81"/>
                  <a:gd name="T1" fmla="*/ 302 h 122"/>
                  <a:gd name="T2" fmla="*/ 204 w 81"/>
                  <a:gd name="T3" fmla="*/ 297 h 122"/>
                  <a:gd name="T4" fmla="*/ 171 w 81"/>
                  <a:gd name="T5" fmla="*/ 299 h 122"/>
                  <a:gd name="T6" fmla="*/ 161 w 81"/>
                  <a:gd name="T7" fmla="*/ 321 h 122"/>
                  <a:gd name="T8" fmla="*/ 150 w 81"/>
                  <a:gd name="T9" fmla="*/ 326 h 122"/>
                  <a:gd name="T10" fmla="*/ 150 w 81"/>
                  <a:gd name="T11" fmla="*/ 326 h 122"/>
                  <a:gd name="T12" fmla="*/ 153 w 81"/>
                  <a:gd name="T13" fmla="*/ 318 h 122"/>
                  <a:gd name="T14" fmla="*/ 134 w 81"/>
                  <a:gd name="T15" fmla="*/ 313 h 122"/>
                  <a:gd name="T16" fmla="*/ 129 w 81"/>
                  <a:gd name="T17" fmla="*/ 305 h 122"/>
                  <a:gd name="T18" fmla="*/ 86 w 81"/>
                  <a:gd name="T19" fmla="*/ 305 h 122"/>
                  <a:gd name="T20" fmla="*/ 54 w 81"/>
                  <a:gd name="T21" fmla="*/ 283 h 122"/>
                  <a:gd name="T22" fmla="*/ 27 w 81"/>
                  <a:gd name="T23" fmla="*/ 254 h 122"/>
                  <a:gd name="T24" fmla="*/ 38 w 81"/>
                  <a:gd name="T25" fmla="*/ 230 h 122"/>
                  <a:gd name="T26" fmla="*/ 38 w 81"/>
                  <a:gd name="T27" fmla="*/ 230 h 122"/>
                  <a:gd name="T28" fmla="*/ 54 w 81"/>
                  <a:gd name="T29" fmla="*/ 232 h 122"/>
                  <a:gd name="T30" fmla="*/ 67 w 81"/>
                  <a:gd name="T31" fmla="*/ 216 h 122"/>
                  <a:gd name="T32" fmla="*/ 67 w 81"/>
                  <a:gd name="T33" fmla="*/ 206 h 122"/>
                  <a:gd name="T34" fmla="*/ 56 w 81"/>
                  <a:gd name="T35" fmla="*/ 195 h 122"/>
                  <a:gd name="T36" fmla="*/ 56 w 81"/>
                  <a:gd name="T37" fmla="*/ 155 h 122"/>
                  <a:gd name="T38" fmla="*/ 48 w 81"/>
                  <a:gd name="T39" fmla="*/ 136 h 122"/>
                  <a:gd name="T40" fmla="*/ 35 w 81"/>
                  <a:gd name="T41" fmla="*/ 112 h 122"/>
                  <a:gd name="T42" fmla="*/ 27 w 81"/>
                  <a:gd name="T43" fmla="*/ 83 h 122"/>
                  <a:gd name="T44" fmla="*/ 19 w 81"/>
                  <a:gd name="T45" fmla="*/ 67 h 122"/>
                  <a:gd name="T46" fmla="*/ 11 w 81"/>
                  <a:gd name="T47" fmla="*/ 45 h 122"/>
                  <a:gd name="T48" fmla="*/ 0 w 81"/>
                  <a:gd name="T49" fmla="*/ 27 h 122"/>
                  <a:gd name="T50" fmla="*/ 62 w 81"/>
                  <a:gd name="T51" fmla="*/ 29 h 122"/>
                  <a:gd name="T52" fmla="*/ 70 w 81"/>
                  <a:gd name="T53" fmla="*/ 19 h 122"/>
                  <a:gd name="T54" fmla="*/ 75 w 81"/>
                  <a:gd name="T55" fmla="*/ 8 h 122"/>
                  <a:gd name="T56" fmla="*/ 86 w 81"/>
                  <a:gd name="T57" fmla="*/ 0 h 122"/>
                  <a:gd name="T58" fmla="*/ 134 w 81"/>
                  <a:gd name="T59" fmla="*/ 8 h 122"/>
                  <a:gd name="T60" fmla="*/ 150 w 81"/>
                  <a:gd name="T61" fmla="*/ 13 h 122"/>
                  <a:gd name="T62" fmla="*/ 161 w 81"/>
                  <a:gd name="T63" fmla="*/ 27 h 122"/>
                  <a:gd name="T64" fmla="*/ 163 w 81"/>
                  <a:gd name="T65" fmla="*/ 24 h 122"/>
                  <a:gd name="T66" fmla="*/ 163 w 81"/>
                  <a:gd name="T67" fmla="*/ 27 h 122"/>
                  <a:gd name="T68" fmla="*/ 163 w 81"/>
                  <a:gd name="T69" fmla="*/ 35 h 122"/>
                  <a:gd name="T70" fmla="*/ 169 w 81"/>
                  <a:gd name="T71" fmla="*/ 64 h 122"/>
                  <a:gd name="T72" fmla="*/ 177 w 81"/>
                  <a:gd name="T73" fmla="*/ 99 h 122"/>
                  <a:gd name="T74" fmla="*/ 166 w 81"/>
                  <a:gd name="T75" fmla="*/ 128 h 122"/>
                  <a:gd name="T76" fmla="*/ 174 w 81"/>
                  <a:gd name="T77" fmla="*/ 147 h 122"/>
                  <a:gd name="T78" fmla="*/ 169 w 81"/>
                  <a:gd name="T79" fmla="*/ 184 h 122"/>
                  <a:gd name="T80" fmla="*/ 171 w 81"/>
                  <a:gd name="T81" fmla="*/ 206 h 122"/>
                  <a:gd name="T82" fmla="*/ 185 w 81"/>
                  <a:gd name="T83" fmla="*/ 227 h 122"/>
                  <a:gd name="T84" fmla="*/ 206 w 81"/>
                  <a:gd name="T85" fmla="*/ 227 h 122"/>
                  <a:gd name="T86" fmla="*/ 209 w 81"/>
                  <a:gd name="T87" fmla="*/ 267 h 122"/>
                  <a:gd name="T88" fmla="*/ 217 w 81"/>
                  <a:gd name="T89" fmla="*/ 294 h 122"/>
                  <a:gd name="T90" fmla="*/ 217 w 81"/>
                  <a:gd name="T91" fmla="*/ 302 h 12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81" h="122">
                    <a:moveTo>
                      <a:pt x="81" y="113"/>
                    </a:moveTo>
                    <a:cubicBezTo>
                      <a:pt x="80" y="112"/>
                      <a:pt x="78" y="111"/>
                      <a:pt x="76" y="111"/>
                    </a:cubicBezTo>
                    <a:cubicBezTo>
                      <a:pt x="72" y="110"/>
                      <a:pt x="64" y="112"/>
                      <a:pt x="64" y="112"/>
                    </a:cubicBezTo>
                    <a:cubicBezTo>
                      <a:pt x="64" y="112"/>
                      <a:pt x="62" y="118"/>
                      <a:pt x="60" y="120"/>
                    </a:cubicBezTo>
                    <a:cubicBezTo>
                      <a:pt x="60" y="120"/>
                      <a:pt x="58" y="121"/>
                      <a:pt x="56" y="122"/>
                    </a:cubicBezTo>
                    <a:cubicBezTo>
                      <a:pt x="56" y="122"/>
                      <a:pt x="56" y="122"/>
                      <a:pt x="56" y="122"/>
                    </a:cubicBezTo>
                    <a:cubicBezTo>
                      <a:pt x="57" y="120"/>
                      <a:pt x="57" y="119"/>
                      <a:pt x="57" y="119"/>
                    </a:cubicBezTo>
                    <a:cubicBezTo>
                      <a:pt x="56" y="117"/>
                      <a:pt x="55" y="118"/>
                      <a:pt x="50" y="117"/>
                    </a:cubicBezTo>
                    <a:cubicBezTo>
                      <a:pt x="46" y="117"/>
                      <a:pt x="49" y="116"/>
                      <a:pt x="48" y="114"/>
                    </a:cubicBezTo>
                    <a:cubicBezTo>
                      <a:pt x="46" y="112"/>
                      <a:pt x="36" y="114"/>
                      <a:pt x="32" y="114"/>
                    </a:cubicBezTo>
                    <a:cubicBezTo>
                      <a:pt x="28" y="114"/>
                      <a:pt x="24" y="109"/>
                      <a:pt x="20" y="106"/>
                    </a:cubicBezTo>
                    <a:cubicBezTo>
                      <a:pt x="16" y="104"/>
                      <a:pt x="13" y="98"/>
                      <a:pt x="10" y="95"/>
                    </a:cubicBezTo>
                    <a:cubicBezTo>
                      <a:pt x="7" y="92"/>
                      <a:pt x="11" y="88"/>
                      <a:pt x="14" y="86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6" y="87"/>
                      <a:pt x="18" y="87"/>
                      <a:pt x="20" y="87"/>
                    </a:cubicBezTo>
                    <a:cubicBezTo>
                      <a:pt x="23" y="86"/>
                      <a:pt x="24" y="84"/>
                      <a:pt x="25" y="81"/>
                    </a:cubicBezTo>
                    <a:cubicBezTo>
                      <a:pt x="26" y="79"/>
                      <a:pt x="26" y="79"/>
                      <a:pt x="25" y="77"/>
                    </a:cubicBezTo>
                    <a:cubicBezTo>
                      <a:pt x="24" y="76"/>
                      <a:pt x="21" y="73"/>
                      <a:pt x="21" y="73"/>
                    </a:cubicBezTo>
                    <a:cubicBezTo>
                      <a:pt x="21" y="73"/>
                      <a:pt x="21" y="61"/>
                      <a:pt x="21" y="58"/>
                    </a:cubicBezTo>
                    <a:cubicBezTo>
                      <a:pt x="21" y="56"/>
                      <a:pt x="21" y="54"/>
                      <a:pt x="18" y="51"/>
                    </a:cubicBezTo>
                    <a:cubicBezTo>
                      <a:pt x="14" y="48"/>
                      <a:pt x="13" y="47"/>
                      <a:pt x="13" y="42"/>
                    </a:cubicBezTo>
                    <a:cubicBezTo>
                      <a:pt x="13" y="38"/>
                      <a:pt x="13" y="34"/>
                      <a:pt x="10" y="31"/>
                    </a:cubicBezTo>
                    <a:cubicBezTo>
                      <a:pt x="7" y="28"/>
                      <a:pt x="7" y="27"/>
                      <a:pt x="7" y="25"/>
                    </a:cubicBezTo>
                    <a:cubicBezTo>
                      <a:pt x="7" y="23"/>
                      <a:pt x="5" y="19"/>
                      <a:pt x="4" y="17"/>
                    </a:cubicBezTo>
                    <a:cubicBezTo>
                      <a:pt x="3" y="15"/>
                      <a:pt x="0" y="10"/>
                      <a:pt x="0" y="10"/>
                    </a:cubicBezTo>
                    <a:cubicBezTo>
                      <a:pt x="0" y="10"/>
                      <a:pt x="19" y="11"/>
                      <a:pt x="23" y="11"/>
                    </a:cubicBezTo>
                    <a:cubicBezTo>
                      <a:pt x="28" y="11"/>
                      <a:pt x="26" y="9"/>
                      <a:pt x="26" y="7"/>
                    </a:cubicBezTo>
                    <a:cubicBezTo>
                      <a:pt x="26" y="5"/>
                      <a:pt x="27" y="4"/>
                      <a:pt x="28" y="3"/>
                    </a:cubicBezTo>
                    <a:cubicBezTo>
                      <a:pt x="29" y="2"/>
                      <a:pt x="32" y="0"/>
                      <a:pt x="32" y="0"/>
                    </a:cubicBezTo>
                    <a:cubicBezTo>
                      <a:pt x="33" y="8"/>
                      <a:pt x="46" y="4"/>
                      <a:pt x="50" y="3"/>
                    </a:cubicBezTo>
                    <a:cubicBezTo>
                      <a:pt x="54" y="3"/>
                      <a:pt x="53" y="4"/>
                      <a:pt x="56" y="5"/>
                    </a:cubicBezTo>
                    <a:cubicBezTo>
                      <a:pt x="58" y="7"/>
                      <a:pt x="60" y="10"/>
                      <a:pt x="60" y="10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0" y="22"/>
                      <a:pt x="63" y="24"/>
                    </a:cubicBezTo>
                    <a:cubicBezTo>
                      <a:pt x="66" y="25"/>
                      <a:pt x="66" y="32"/>
                      <a:pt x="66" y="37"/>
                    </a:cubicBezTo>
                    <a:cubicBezTo>
                      <a:pt x="66" y="42"/>
                      <a:pt x="63" y="47"/>
                      <a:pt x="62" y="48"/>
                    </a:cubicBezTo>
                    <a:cubicBezTo>
                      <a:pt x="61" y="50"/>
                      <a:pt x="65" y="52"/>
                      <a:pt x="65" y="55"/>
                    </a:cubicBezTo>
                    <a:cubicBezTo>
                      <a:pt x="66" y="59"/>
                      <a:pt x="63" y="66"/>
                      <a:pt x="63" y="69"/>
                    </a:cubicBezTo>
                    <a:cubicBezTo>
                      <a:pt x="63" y="72"/>
                      <a:pt x="62" y="74"/>
                      <a:pt x="64" y="77"/>
                    </a:cubicBezTo>
                    <a:cubicBezTo>
                      <a:pt x="66" y="81"/>
                      <a:pt x="68" y="85"/>
                      <a:pt x="69" y="85"/>
                    </a:cubicBezTo>
                    <a:cubicBezTo>
                      <a:pt x="70" y="85"/>
                      <a:pt x="77" y="85"/>
                      <a:pt x="77" y="85"/>
                    </a:cubicBezTo>
                    <a:cubicBezTo>
                      <a:pt x="77" y="85"/>
                      <a:pt x="78" y="99"/>
                      <a:pt x="78" y="100"/>
                    </a:cubicBezTo>
                    <a:cubicBezTo>
                      <a:pt x="79" y="102"/>
                      <a:pt x="81" y="110"/>
                      <a:pt x="81" y="110"/>
                    </a:cubicBezTo>
                    <a:cubicBezTo>
                      <a:pt x="81" y="110"/>
                      <a:pt x="81" y="111"/>
                      <a:pt x="81" y="11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8" name="Freeform 62">
                <a:extLst>
                  <a:ext uri="{FF2B5EF4-FFF2-40B4-BE49-F238E27FC236}">
                    <a16:creationId xmlns:a16="http://schemas.microsoft.com/office/drawing/2014/main" id="{D993EE9B-DFF9-4E85-981A-E34A25B48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3595" y="3499111"/>
                <a:ext cx="462789" cy="705391"/>
              </a:xfrm>
              <a:custGeom>
                <a:avLst/>
                <a:gdLst>
                  <a:gd name="T0" fmla="*/ 255 w 95"/>
                  <a:gd name="T1" fmla="*/ 347 h 140"/>
                  <a:gd name="T2" fmla="*/ 247 w 95"/>
                  <a:gd name="T3" fmla="*/ 358 h 140"/>
                  <a:gd name="T4" fmla="*/ 244 w 95"/>
                  <a:gd name="T5" fmla="*/ 366 h 140"/>
                  <a:gd name="T6" fmla="*/ 228 w 95"/>
                  <a:gd name="T7" fmla="*/ 369 h 140"/>
                  <a:gd name="T8" fmla="*/ 215 w 95"/>
                  <a:gd name="T9" fmla="*/ 371 h 140"/>
                  <a:gd name="T10" fmla="*/ 204 w 95"/>
                  <a:gd name="T11" fmla="*/ 363 h 140"/>
                  <a:gd name="T12" fmla="*/ 199 w 95"/>
                  <a:gd name="T13" fmla="*/ 355 h 140"/>
                  <a:gd name="T14" fmla="*/ 185 w 95"/>
                  <a:gd name="T15" fmla="*/ 355 h 140"/>
                  <a:gd name="T16" fmla="*/ 177 w 95"/>
                  <a:gd name="T17" fmla="*/ 347 h 140"/>
                  <a:gd name="T18" fmla="*/ 172 w 95"/>
                  <a:gd name="T19" fmla="*/ 334 h 140"/>
                  <a:gd name="T20" fmla="*/ 156 w 95"/>
                  <a:gd name="T21" fmla="*/ 315 h 140"/>
                  <a:gd name="T22" fmla="*/ 142 w 95"/>
                  <a:gd name="T23" fmla="*/ 310 h 140"/>
                  <a:gd name="T24" fmla="*/ 115 w 95"/>
                  <a:gd name="T25" fmla="*/ 307 h 140"/>
                  <a:gd name="T26" fmla="*/ 99 w 95"/>
                  <a:gd name="T27" fmla="*/ 264 h 140"/>
                  <a:gd name="T28" fmla="*/ 72 w 95"/>
                  <a:gd name="T29" fmla="*/ 235 h 140"/>
                  <a:gd name="T30" fmla="*/ 27 w 95"/>
                  <a:gd name="T31" fmla="*/ 200 h 140"/>
                  <a:gd name="T32" fmla="*/ 30 w 95"/>
                  <a:gd name="T33" fmla="*/ 155 h 140"/>
                  <a:gd name="T34" fmla="*/ 40 w 95"/>
                  <a:gd name="T35" fmla="*/ 139 h 140"/>
                  <a:gd name="T36" fmla="*/ 62 w 95"/>
                  <a:gd name="T37" fmla="*/ 126 h 140"/>
                  <a:gd name="T38" fmla="*/ 43 w 95"/>
                  <a:gd name="T39" fmla="*/ 118 h 140"/>
                  <a:gd name="T40" fmla="*/ 54 w 95"/>
                  <a:gd name="T41" fmla="*/ 107 h 140"/>
                  <a:gd name="T42" fmla="*/ 46 w 95"/>
                  <a:gd name="T43" fmla="*/ 88 h 140"/>
                  <a:gd name="T44" fmla="*/ 30 w 95"/>
                  <a:gd name="T45" fmla="*/ 56 h 140"/>
                  <a:gd name="T46" fmla="*/ 46 w 95"/>
                  <a:gd name="T47" fmla="*/ 32 h 140"/>
                  <a:gd name="T48" fmla="*/ 43 w 95"/>
                  <a:gd name="T49" fmla="*/ 21 h 140"/>
                  <a:gd name="T50" fmla="*/ 43 w 95"/>
                  <a:gd name="T51" fmla="*/ 21 h 140"/>
                  <a:gd name="T52" fmla="*/ 67 w 95"/>
                  <a:gd name="T53" fmla="*/ 3 h 140"/>
                  <a:gd name="T54" fmla="*/ 78 w 95"/>
                  <a:gd name="T55" fmla="*/ 0 h 140"/>
                  <a:gd name="T56" fmla="*/ 75 w 95"/>
                  <a:gd name="T57" fmla="*/ 16 h 140"/>
                  <a:gd name="T58" fmla="*/ 89 w 95"/>
                  <a:gd name="T59" fmla="*/ 27 h 140"/>
                  <a:gd name="T60" fmla="*/ 97 w 95"/>
                  <a:gd name="T61" fmla="*/ 13 h 140"/>
                  <a:gd name="T62" fmla="*/ 107 w 95"/>
                  <a:gd name="T63" fmla="*/ 8 h 140"/>
                  <a:gd name="T64" fmla="*/ 126 w 95"/>
                  <a:gd name="T65" fmla="*/ 19 h 140"/>
                  <a:gd name="T66" fmla="*/ 134 w 95"/>
                  <a:gd name="T67" fmla="*/ 24 h 140"/>
                  <a:gd name="T68" fmla="*/ 134 w 95"/>
                  <a:gd name="T69" fmla="*/ 24 h 140"/>
                  <a:gd name="T70" fmla="*/ 123 w 95"/>
                  <a:gd name="T71" fmla="*/ 48 h 140"/>
                  <a:gd name="T72" fmla="*/ 150 w 95"/>
                  <a:gd name="T73" fmla="*/ 77 h 140"/>
                  <a:gd name="T74" fmla="*/ 183 w 95"/>
                  <a:gd name="T75" fmla="*/ 99 h 140"/>
                  <a:gd name="T76" fmla="*/ 225 w 95"/>
                  <a:gd name="T77" fmla="*/ 99 h 140"/>
                  <a:gd name="T78" fmla="*/ 231 w 95"/>
                  <a:gd name="T79" fmla="*/ 107 h 140"/>
                  <a:gd name="T80" fmla="*/ 250 w 95"/>
                  <a:gd name="T81" fmla="*/ 112 h 140"/>
                  <a:gd name="T82" fmla="*/ 242 w 95"/>
                  <a:gd name="T83" fmla="*/ 139 h 140"/>
                  <a:gd name="T84" fmla="*/ 244 w 95"/>
                  <a:gd name="T85" fmla="*/ 160 h 140"/>
                  <a:gd name="T86" fmla="*/ 225 w 95"/>
                  <a:gd name="T87" fmla="*/ 179 h 140"/>
                  <a:gd name="T88" fmla="*/ 185 w 95"/>
                  <a:gd name="T89" fmla="*/ 174 h 140"/>
                  <a:gd name="T90" fmla="*/ 172 w 95"/>
                  <a:gd name="T91" fmla="*/ 192 h 140"/>
                  <a:gd name="T92" fmla="*/ 183 w 95"/>
                  <a:gd name="T93" fmla="*/ 238 h 140"/>
                  <a:gd name="T94" fmla="*/ 201 w 95"/>
                  <a:gd name="T95" fmla="*/ 256 h 140"/>
                  <a:gd name="T96" fmla="*/ 207 w 95"/>
                  <a:gd name="T97" fmla="*/ 310 h 140"/>
                  <a:gd name="T98" fmla="*/ 215 w 95"/>
                  <a:gd name="T99" fmla="*/ 323 h 140"/>
                  <a:gd name="T100" fmla="*/ 239 w 95"/>
                  <a:gd name="T101" fmla="*/ 326 h 140"/>
                  <a:gd name="T102" fmla="*/ 252 w 95"/>
                  <a:gd name="T103" fmla="*/ 342 h 140"/>
                  <a:gd name="T104" fmla="*/ 255 w 95"/>
                  <a:gd name="T105" fmla="*/ 347 h 1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95" h="140">
                    <a:moveTo>
                      <a:pt x="95" y="130"/>
                    </a:moveTo>
                    <a:cubicBezTo>
                      <a:pt x="94" y="131"/>
                      <a:pt x="92" y="133"/>
                      <a:pt x="92" y="134"/>
                    </a:cubicBezTo>
                    <a:cubicBezTo>
                      <a:pt x="91" y="134"/>
                      <a:pt x="91" y="137"/>
                      <a:pt x="91" y="137"/>
                    </a:cubicBezTo>
                    <a:cubicBezTo>
                      <a:pt x="91" y="137"/>
                      <a:pt x="87" y="137"/>
                      <a:pt x="85" y="138"/>
                    </a:cubicBezTo>
                    <a:cubicBezTo>
                      <a:pt x="83" y="139"/>
                      <a:pt x="81" y="140"/>
                      <a:pt x="80" y="139"/>
                    </a:cubicBezTo>
                    <a:cubicBezTo>
                      <a:pt x="79" y="138"/>
                      <a:pt x="77" y="137"/>
                      <a:pt x="76" y="136"/>
                    </a:cubicBezTo>
                    <a:cubicBezTo>
                      <a:pt x="76" y="134"/>
                      <a:pt x="76" y="132"/>
                      <a:pt x="74" y="133"/>
                    </a:cubicBezTo>
                    <a:cubicBezTo>
                      <a:pt x="72" y="133"/>
                      <a:pt x="70" y="134"/>
                      <a:pt x="69" y="133"/>
                    </a:cubicBezTo>
                    <a:cubicBezTo>
                      <a:pt x="67" y="132"/>
                      <a:pt x="66" y="131"/>
                      <a:pt x="66" y="130"/>
                    </a:cubicBezTo>
                    <a:cubicBezTo>
                      <a:pt x="65" y="129"/>
                      <a:pt x="65" y="126"/>
                      <a:pt x="64" y="125"/>
                    </a:cubicBezTo>
                    <a:cubicBezTo>
                      <a:pt x="63" y="123"/>
                      <a:pt x="61" y="118"/>
                      <a:pt x="58" y="118"/>
                    </a:cubicBezTo>
                    <a:cubicBezTo>
                      <a:pt x="56" y="118"/>
                      <a:pt x="54" y="117"/>
                      <a:pt x="53" y="116"/>
                    </a:cubicBezTo>
                    <a:cubicBezTo>
                      <a:pt x="53" y="115"/>
                      <a:pt x="48" y="113"/>
                      <a:pt x="43" y="115"/>
                    </a:cubicBezTo>
                    <a:cubicBezTo>
                      <a:pt x="43" y="113"/>
                      <a:pt x="38" y="102"/>
                      <a:pt x="37" y="99"/>
                    </a:cubicBezTo>
                    <a:cubicBezTo>
                      <a:pt x="36" y="95"/>
                      <a:pt x="30" y="90"/>
                      <a:pt x="27" y="88"/>
                    </a:cubicBezTo>
                    <a:cubicBezTo>
                      <a:pt x="24" y="86"/>
                      <a:pt x="21" y="85"/>
                      <a:pt x="10" y="75"/>
                    </a:cubicBezTo>
                    <a:cubicBezTo>
                      <a:pt x="0" y="66"/>
                      <a:pt x="8" y="59"/>
                      <a:pt x="11" y="58"/>
                    </a:cubicBezTo>
                    <a:cubicBezTo>
                      <a:pt x="14" y="57"/>
                      <a:pt x="15" y="56"/>
                      <a:pt x="15" y="52"/>
                    </a:cubicBezTo>
                    <a:cubicBezTo>
                      <a:pt x="15" y="47"/>
                      <a:pt x="16" y="50"/>
                      <a:pt x="23" y="47"/>
                    </a:cubicBezTo>
                    <a:cubicBezTo>
                      <a:pt x="30" y="43"/>
                      <a:pt x="18" y="46"/>
                      <a:pt x="16" y="44"/>
                    </a:cubicBezTo>
                    <a:cubicBezTo>
                      <a:pt x="14" y="43"/>
                      <a:pt x="17" y="43"/>
                      <a:pt x="20" y="40"/>
                    </a:cubicBezTo>
                    <a:cubicBezTo>
                      <a:pt x="23" y="37"/>
                      <a:pt x="19" y="35"/>
                      <a:pt x="17" y="33"/>
                    </a:cubicBezTo>
                    <a:cubicBezTo>
                      <a:pt x="15" y="31"/>
                      <a:pt x="12" y="27"/>
                      <a:pt x="11" y="21"/>
                    </a:cubicBezTo>
                    <a:cubicBezTo>
                      <a:pt x="9" y="15"/>
                      <a:pt x="13" y="16"/>
                      <a:pt x="17" y="12"/>
                    </a:cubicBezTo>
                    <a:cubicBezTo>
                      <a:pt x="21" y="9"/>
                      <a:pt x="19" y="9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8" y="3"/>
                      <a:pt x="28" y="6"/>
                    </a:cubicBezTo>
                    <a:cubicBezTo>
                      <a:pt x="27" y="8"/>
                      <a:pt x="31" y="10"/>
                      <a:pt x="33" y="10"/>
                    </a:cubicBezTo>
                    <a:cubicBezTo>
                      <a:pt x="35" y="10"/>
                      <a:pt x="36" y="8"/>
                      <a:pt x="36" y="5"/>
                    </a:cubicBezTo>
                    <a:cubicBezTo>
                      <a:pt x="36" y="3"/>
                      <a:pt x="38" y="3"/>
                      <a:pt x="40" y="3"/>
                    </a:cubicBezTo>
                    <a:cubicBezTo>
                      <a:pt x="42" y="3"/>
                      <a:pt x="45" y="6"/>
                      <a:pt x="47" y="7"/>
                    </a:cubicBezTo>
                    <a:cubicBezTo>
                      <a:pt x="48" y="8"/>
                      <a:pt x="49" y="8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47" y="11"/>
                      <a:pt x="43" y="15"/>
                      <a:pt x="46" y="18"/>
                    </a:cubicBezTo>
                    <a:cubicBezTo>
                      <a:pt x="49" y="21"/>
                      <a:pt x="52" y="27"/>
                      <a:pt x="56" y="29"/>
                    </a:cubicBezTo>
                    <a:cubicBezTo>
                      <a:pt x="60" y="32"/>
                      <a:pt x="64" y="37"/>
                      <a:pt x="68" y="37"/>
                    </a:cubicBezTo>
                    <a:cubicBezTo>
                      <a:pt x="72" y="37"/>
                      <a:pt x="82" y="35"/>
                      <a:pt x="84" y="37"/>
                    </a:cubicBezTo>
                    <a:cubicBezTo>
                      <a:pt x="85" y="39"/>
                      <a:pt x="82" y="40"/>
                      <a:pt x="86" y="40"/>
                    </a:cubicBezTo>
                    <a:cubicBezTo>
                      <a:pt x="91" y="41"/>
                      <a:pt x="92" y="40"/>
                      <a:pt x="93" y="42"/>
                    </a:cubicBezTo>
                    <a:cubicBezTo>
                      <a:pt x="94" y="43"/>
                      <a:pt x="88" y="50"/>
                      <a:pt x="90" y="52"/>
                    </a:cubicBezTo>
                    <a:cubicBezTo>
                      <a:pt x="91" y="54"/>
                      <a:pt x="92" y="56"/>
                      <a:pt x="91" y="60"/>
                    </a:cubicBezTo>
                    <a:cubicBezTo>
                      <a:pt x="90" y="63"/>
                      <a:pt x="89" y="69"/>
                      <a:pt x="84" y="67"/>
                    </a:cubicBezTo>
                    <a:cubicBezTo>
                      <a:pt x="80" y="66"/>
                      <a:pt x="73" y="63"/>
                      <a:pt x="69" y="65"/>
                    </a:cubicBezTo>
                    <a:cubicBezTo>
                      <a:pt x="65" y="67"/>
                      <a:pt x="62" y="66"/>
                      <a:pt x="64" y="72"/>
                    </a:cubicBezTo>
                    <a:cubicBezTo>
                      <a:pt x="65" y="78"/>
                      <a:pt x="66" y="89"/>
                      <a:pt x="68" y="89"/>
                    </a:cubicBezTo>
                    <a:cubicBezTo>
                      <a:pt x="69" y="90"/>
                      <a:pt x="74" y="94"/>
                      <a:pt x="75" y="96"/>
                    </a:cubicBezTo>
                    <a:cubicBezTo>
                      <a:pt x="76" y="98"/>
                      <a:pt x="77" y="116"/>
                      <a:pt x="77" y="116"/>
                    </a:cubicBezTo>
                    <a:cubicBezTo>
                      <a:pt x="77" y="116"/>
                      <a:pt x="77" y="121"/>
                      <a:pt x="80" y="121"/>
                    </a:cubicBezTo>
                    <a:cubicBezTo>
                      <a:pt x="84" y="121"/>
                      <a:pt x="87" y="119"/>
                      <a:pt x="89" y="122"/>
                    </a:cubicBezTo>
                    <a:cubicBezTo>
                      <a:pt x="90" y="125"/>
                      <a:pt x="94" y="128"/>
                      <a:pt x="94" y="128"/>
                    </a:cubicBezTo>
                    <a:cubicBezTo>
                      <a:pt x="95" y="130"/>
                      <a:pt x="95" y="130"/>
                      <a:pt x="95" y="13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9" name="Freeform 63">
                <a:extLst>
                  <a:ext uri="{FF2B5EF4-FFF2-40B4-BE49-F238E27FC236}">
                    <a16:creationId xmlns:a16="http://schemas.microsoft.com/office/drawing/2014/main" id="{9EA7CF84-EA55-49DE-A041-040778A575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861" y="3659427"/>
                <a:ext cx="526310" cy="494151"/>
              </a:xfrm>
              <a:custGeom>
                <a:avLst/>
                <a:gdLst>
                  <a:gd name="T0" fmla="*/ 89 w 108"/>
                  <a:gd name="T1" fmla="*/ 262 h 98"/>
                  <a:gd name="T2" fmla="*/ 86 w 108"/>
                  <a:gd name="T3" fmla="*/ 257 h 98"/>
                  <a:gd name="T4" fmla="*/ 73 w 108"/>
                  <a:gd name="T5" fmla="*/ 241 h 98"/>
                  <a:gd name="T6" fmla="*/ 48 w 108"/>
                  <a:gd name="T7" fmla="*/ 238 h 98"/>
                  <a:gd name="T8" fmla="*/ 40 w 108"/>
                  <a:gd name="T9" fmla="*/ 225 h 98"/>
                  <a:gd name="T10" fmla="*/ 35 w 108"/>
                  <a:gd name="T11" fmla="*/ 171 h 98"/>
                  <a:gd name="T12" fmla="*/ 16 w 108"/>
                  <a:gd name="T13" fmla="*/ 152 h 98"/>
                  <a:gd name="T14" fmla="*/ 5 w 108"/>
                  <a:gd name="T15" fmla="*/ 107 h 98"/>
                  <a:gd name="T16" fmla="*/ 19 w 108"/>
                  <a:gd name="T17" fmla="*/ 88 h 98"/>
                  <a:gd name="T18" fmla="*/ 59 w 108"/>
                  <a:gd name="T19" fmla="*/ 94 h 98"/>
                  <a:gd name="T20" fmla="*/ 78 w 108"/>
                  <a:gd name="T21" fmla="*/ 75 h 98"/>
                  <a:gd name="T22" fmla="*/ 75 w 108"/>
                  <a:gd name="T23" fmla="*/ 53 h 98"/>
                  <a:gd name="T24" fmla="*/ 81 w 108"/>
                  <a:gd name="T25" fmla="*/ 35 h 98"/>
                  <a:gd name="T26" fmla="*/ 81 w 108"/>
                  <a:gd name="T27" fmla="*/ 35 h 98"/>
                  <a:gd name="T28" fmla="*/ 91 w 108"/>
                  <a:gd name="T29" fmla="*/ 29 h 98"/>
                  <a:gd name="T30" fmla="*/ 102 w 108"/>
                  <a:gd name="T31" fmla="*/ 8 h 98"/>
                  <a:gd name="T32" fmla="*/ 134 w 108"/>
                  <a:gd name="T33" fmla="*/ 5 h 98"/>
                  <a:gd name="T34" fmla="*/ 166 w 108"/>
                  <a:gd name="T35" fmla="*/ 27 h 98"/>
                  <a:gd name="T36" fmla="*/ 191 w 108"/>
                  <a:gd name="T37" fmla="*/ 19 h 98"/>
                  <a:gd name="T38" fmla="*/ 207 w 108"/>
                  <a:gd name="T39" fmla="*/ 8 h 98"/>
                  <a:gd name="T40" fmla="*/ 218 w 108"/>
                  <a:gd name="T41" fmla="*/ 16 h 98"/>
                  <a:gd name="T42" fmla="*/ 234 w 108"/>
                  <a:gd name="T43" fmla="*/ 13 h 98"/>
                  <a:gd name="T44" fmla="*/ 252 w 108"/>
                  <a:gd name="T45" fmla="*/ 0 h 98"/>
                  <a:gd name="T46" fmla="*/ 263 w 108"/>
                  <a:gd name="T47" fmla="*/ 0 h 98"/>
                  <a:gd name="T48" fmla="*/ 263 w 108"/>
                  <a:gd name="T49" fmla="*/ 0 h 98"/>
                  <a:gd name="T50" fmla="*/ 266 w 108"/>
                  <a:gd name="T51" fmla="*/ 19 h 98"/>
                  <a:gd name="T52" fmla="*/ 279 w 108"/>
                  <a:gd name="T53" fmla="*/ 27 h 98"/>
                  <a:gd name="T54" fmla="*/ 285 w 108"/>
                  <a:gd name="T55" fmla="*/ 40 h 98"/>
                  <a:gd name="T56" fmla="*/ 290 w 108"/>
                  <a:gd name="T57" fmla="*/ 56 h 98"/>
                  <a:gd name="T58" fmla="*/ 279 w 108"/>
                  <a:gd name="T59" fmla="*/ 72 h 98"/>
                  <a:gd name="T60" fmla="*/ 266 w 108"/>
                  <a:gd name="T61" fmla="*/ 83 h 98"/>
                  <a:gd name="T62" fmla="*/ 255 w 108"/>
                  <a:gd name="T63" fmla="*/ 91 h 98"/>
                  <a:gd name="T64" fmla="*/ 244 w 108"/>
                  <a:gd name="T65" fmla="*/ 107 h 98"/>
                  <a:gd name="T66" fmla="*/ 234 w 108"/>
                  <a:gd name="T67" fmla="*/ 118 h 98"/>
                  <a:gd name="T68" fmla="*/ 223 w 108"/>
                  <a:gd name="T69" fmla="*/ 123 h 98"/>
                  <a:gd name="T70" fmla="*/ 201 w 108"/>
                  <a:gd name="T71" fmla="*/ 150 h 98"/>
                  <a:gd name="T72" fmla="*/ 196 w 108"/>
                  <a:gd name="T73" fmla="*/ 168 h 98"/>
                  <a:gd name="T74" fmla="*/ 169 w 108"/>
                  <a:gd name="T75" fmla="*/ 184 h 98"/>
                  <a:gd name="T76" fmla="*/ 156 w 108"/>
                  <a:gd name="T77" fmla="*/ 198 h 98"/>
                  <a:gd name="T78" fmla="*/ 153 w 108"/>
                  <a:gd name="T79" fmla="*/ 209 h 98"/>
                  <a:gd name="T80" fmla="*/ 142 w 108"/>
                  <a:gd name="T81" fmla="*/ 206 h 98"/>
                  <a:gd name="T82" fmla="*/ 140 w 108"/>
                  <a:gd name="T83" fmla="*/ 243 h 98"/>
                  <a:gd name="T84" fmla="*/ 129 w 108"/>
                  <a:gd name="T85" fmla="*/ 246 h 98"/>
                  <a:gd name="T86" fmla="*/ 121 w 108"/>
                  <a:gd name="T87" fmla="*/ 262 h 98"/>
                  <a:gd name="T88" fmla="*/ 89 w 108"/>
                  <a:gd name="T89" fmla="*/ 259 h 98"/>
                  <a:gd name="T90" fmla="*/ 89 w 108"/>
                  <a:gd name="T91" fmla="*/ 262 h 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08" h="98">
                    <a:moveTo>
                      <a:pt x="33" y="98"/>
                    </a:moveTo>
                    <a:cubicBezTo>
                      <a:pt x="32" y="96"/>
                      <a:pt x="32" y="96"/>
                      <a:pt x="32" y="96"/>
                    </a:cubicBezTo>
                    <a:cubicBezTo>
                      <a:pt x="32" y="96"/>
                      <a:pt x="28" y="93"/>
                      <a:pt x="27" y="90"/>
                    </a:cubicBezTo>
                    <a:cubicBezTo>
                      <a:pt x="25" y="87"/>
                      <a:pt x="22" y="89"/>
                      <a:pt x="18" y="89"/>
                    </a:cubicBezTo>
                    <a:cubicBezTo>
                      <a:pt x="15" y="89"/>
                      <a:pt x="15" y="84"/>
                      <a:pt x="15" y="84"/>
                    </a:cubicBezTo>
                    <a:cubicBezTo>
                      <a:pt x="15" y="84"/>
                      <a:pt x="14" y="66"/>
                      <a:pt x="13" y="64"/>
                    </a:cubicBezTo>
                    <a:cubicBezTo>
                      <a:pt x="12" y="62"/>
                      <a:pt x="7" y="58"/>
                      <a:pt x="6" y="57"/>
                    </a:cubicBezTo>
                    <a:cubicBezTo>
                      <a:pt x="4" y="57"/>
                      <a:pt x="3" y="46"/>
                      <a:pt x="2" y="40"/>
                    </a:cubicBezTo>
                    <a:cubicBezTo>
                      <a:pt x="0" y="34"/>
                      <a:pt x="3" y="35"/>
                      <a:pt x="7" y="33"/>
                    </a:cubicBezTo>
                    <a:cubicBezTo>
                      <a:pt x="11" y="31"/>
                      <a:pt x="18" y="34"/>
                      <a:pt x="22" y="35"/>
                    </a:cubicBezTo>
                    <a:cubicBezTo>
                      <a:pt x="27" y="37"/>
                      <a:pt x="28" y="31"/>
                      <a:pt x="29" y="28"/>
                    </a:cubicBezTo>
                    <a:cubicBezTo>
                      <a:pt x="30" y="24"/>
                      <a:pt x="29" y="22"/>
                      <a:pt x="28" y="20"/>
                    </a:cubicBezTo>
                    <a:cubicBezTo>
                      <a:pt x="27" y="19"/>
                      <a:pt x="29" y="15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2" y="12"/>
                      <a:pt x="34" y="11"/>
                      <a:pt x="34" y="11"/>
                    </a:cubicBezTo>
                    <a:cubicBezTo>
                      <a:pt x="36" y="9"/>
                      <a:pt x="38" y="3"/>
                      <a:pt x="38" y="3"/>
                    </a:cubicBezTo>
                    <a:cubicBezTo>
                      <a:pt x="38" y="3"/>
                      <a:pt x="46" y="1"/>
                      <a:pt x="50" y="2"/>
                    </a:cubicBezTo>
                    <a:cubicBezTo>
                      <a:pt x="54" y="2"/>
                      <a:pt x="60" y="7"/>
                      <a:pt x="62" y="10"/>
                    </a:cubicBezTo>
                    <a:cubicBezTo>
                      <a:pt x="65" y="12"/>
                      <a:pt x="70" y="8"/>
                      <a:pt x="71" y="7"/>
                    </a:cubicBezTo>
                    <a:cubicBezTo>
                      <a:pt x="72" y="5"/>
                      <a:pt x="77" y="3"/>
                      <a:pt x="77" y="3"/>
                    </a:cubicBezTo>
                    <a:cubicBezTo>
                      <a:pt x="77" y="3"/>
                      <a:pt x="78" y="4"/>
                      <a:pt x="81" y="6"/>
                    </a:cubicBezTo>
                    <a:cubicBezTo>
                      <a:pt x="83" y="8"/>
                      <a:pt x="86" y="6"/>
                      <a:pt x="87" y="5"/>
                    </a:cubicBezTo>
                    <a:cubicBezTo>
                      <a:pt x="88" y="3"/>
                      <a:pt x="91" y="1"/>
                      <a:pt x="94" y="0"/>
                    </a:cubicBezTo>
                    <a:cubicBezTo>
                      <a:pt x="95" y="0"/>
                      <a:pt x="96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8" y="2"/>
                      <a:pt x="97" y="5"/>
                      <a:pt x="99" y="7"/>
                    </a:cubicBezTo>
                    <a:cubicBezTo>
                      <a:pt x="101" y="9"/>
                      <a:pt x="104" y="9"/>
                      <a:pt x="104" y="10"/>
                    </a:cubicBezTo>
                    <a:cubicBezTo>
                      <a:pt x="105" y="12"/>
                      <a:pt x="105" y="14"/>
                      <a:pt x="106" y="15"/>
                    </a:cubicBezTo>
                    <a:cubicBezTo>
                      <a:pt x="107" y="16"/>
                      <a:pt x="108" y="20"/>
                      <a:pt x="108" y="21"/>
                    </a:cubicBezTo>
                    <a:cubicBezTo>
                      <a:pt x="107" y="23"/>
                      <a:pt x="105" y="26"/>
                      <a:pt x="104" y="27"/>
                    </a:cubicBezTo>
                    <a:cubicBezTo>
                      <a:pt x="103" y="28"/>
                      <a:pt x="100" y="30"/>
                      <a:pt x="99" y="31"/>
                    </a:cubicBezTo>
                    <a:cubicBezTo>
                      <a:pt x="98" y="32"/>
                      <a:pt x="95" y="33"/>
                      <a:pt x="95" y="34"/>
                    </a:cubicBezTo>
                    <a:cubicBezTo>
                      <a:pt x="94" y="36"/>
                      <a:pt x="92" y="38"/>
                      <a:pt x="91" y="40"/>
                    </a:cubicBezTo>
                    <a:cubicBezTo>
                      <a:pt x="90" y="41"/>
                      <a:pt x="87" y="44"/>
                      <a:pt x="87" y="44"/>
                    </a:cubicBezTo>
                    <a:cubicBezTo>
                      <a:pt x="87" y="44"/>
                      <a:pt x="85" y="44"/>
                      <a:pt x="83" y="46"/>
                    </a:cubicBezTo>
                    <a:cubicBezTo>
                      <a:pt x="81" y="48"/>
                      <a:pt x="75" y="53"/>
                      <a:pt x="75" y="56"/>
                    </a:cubicBezTo>
                    <a:cubicBezTo>
                      <a:pt x="75" y="59"/>
                      <a:pt x="76" y="61"/>
                      <a:pt x="73" y="63"/>
                    </a:cubicBezTo>
                    <a:cubicBezTo>
                      <a:pt x="71" y="65"/>
                      <a:pt x="64" y="68"/>
                      <a:pt x="63" y="69"/>
                    </a:cubicBezTo>
                    <a:cubicBezTo>
                      <a:pt x="62" y="70"/>
                      <a:pt x="59" y="73"/>
                      <a:pt x="58" y="74"/>
                    </a:cubicBezTo>
                    <a:cubicBezTo>
                      <a:pt x="57" y="75"/>
                      <a:pt x="57" y="78"/>
                      <a:pt x="57" y="78"/>
                    </a:cubicBezTo>
                    <a:cubicBezTo>
                      <a:pt x="53" y="77"/>
                      <a:pt x="53" y="77"/>
                      <a:pt x="53" y="77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91"/>
                      <a:pt x="49" y="91"/>
                      <a:pt x="48" y="92"/>
                    </a:cubicBezTo>
                    <a:cubicBezTo>
                      <a:pt x="47" y="93"/>
                      <a:pt x="45" y="98"/>
                      <a:pt x="45" y="98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8"/>
                      <a:pt x="33" y="98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0" name="Freeform 64">
                <a:extLst>
                  <a:ext uri="{FF2B5EF4-FFF2-40B4-BE49-F238E27FC236}">
                    <a16:creationId xmlns:a16="http://schemas.microsoft.com/office/drawing/2014/main" id="{C3F8C162-468F-463B-9687-8F20B829A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0879" y="3489680"/>
                <a:ext cx="457345" cy="431910"/>
              </a:xfrm>
              <a:custGeom>
                <a:avLst/>
                <a:gdLst>
                  <a:gd name="T0" fmla="*/ 231 w 94"/>
                  <a:gd name="T1" fmla="*/ 216 h 86"/>
                  <a:gd name="T2" fmla="*/ 225 w 94"/>
                  <a:gd name="T3" fmla="*/ 216 h 86"/>
                  <a:gd name="T4" fmla="*/ 193 w 94"/>
                  <a:gd name="T5" fmla="*/ 229 h 86"/>
                  <a:gd name="T6" fmla="*/ 145 w 94"/>
                  <a:gd name="T7" fmla="*/ 205 h 86"/>
                  <a:gd name="T8" fmla="*/ 126 w 94"/>
                  <a:gd name="T9" fmla="*/ 210 h 86"/>
                  <a:gd name="T10" fmla="*/ 118 w 94"/>
                  <a:gd name="T11" fmla="*/ 210 h 86"/>
                  <a:gd name="T12" fmla="*/ 118 w 94"/>
                  <a:gd name="T13" fmla="*/ 213 h 86"/>
                  <a:gd name="T14" fmla="*/ 110 w 94"/>
                  <a:gd name="T15" fmla="*/ 189 h 86"/>
                  <a:gd name="T16" fmla="*/ 99 w 94"/>
                  <a:gd name="T17" fmla="*/ 184 h 86"/>
                  <a:gd name="T18" fmla="*/ 83 w 94"/>
                  <a:gd name="T19" fmla="*/ 173 h 86"/>
                  <a:gd name="T20" fmla="*/ 64 w 94"/>
                  <a:gd name="T21" fmla="*/ 170 h 86"/>
                  <a:gd name="T22" fmla="*/ 62 w 94"/>
                  <a:gd name="T23" fmla="*/ 152 h 86"/>
                  <a:gd name="T24" fmla="*/ 54 w 94"/>
                  <a:gd name="T25" fmla="*/ 149 h 86"/>
                  <a:gd name="T26" fmla="*/ 29 w 94"/>
                  <a:gd name="T27" fmla="*/ 152 h 86"/>
                  <a:gd name="T28" fmla="*/ 32 w 94"/>
                  <a:gd name="T29" fmla="*/ 128 h 86"/>
                  <a:gd name="T30" fmla="*/ 32 w 94"/>
                  <a:gd name="T31" fmla="*/ 109 h 86"/>
                  <a:gd name="T32" fmla="*/ 13 w 94"/>
                  <a:gd name="T33" fmla="*/ 80 h 86"/>
                  <a:gd name="T34" fmla="*/ 16 w 94"/>
                  <a:gd name="T35" fmla="*/ 51 h 86"/>
                  <a:gd name="T36" fmla="*/ 21 w 94"/>
                  <a:gd name="T37" fmla="*/ 40 h 86"/>
                  <a:gd name="T38" fmla="*/ 21 w 94"/>
                  <a:gd name="T39" fmla="*/ 40 h 86"/>
                  <a:gd name="T40" fmla="*/ 21 w 94"/>
                  <a:gd name="T41" fmla="*/ 40 h 86"/>
                  <a:gd name="T42" fmla="*/ 40 w 94"/>
                  <a:gd name="T43" fmla="*/ 27 h 86"/>
                  <a:gd name="T44" fmla="*/ 62 w 94"/>
                  <a:gd name="T45" fmla="*/ 27 h 86"/>
                  <a:gd name="T46" fmla="*/ 83 w 94"/>
                  <a:gd name="T47" fmla="*/ 8 h 86"/>
                  <a:gd name="T48" fmla="*/ 137 w 94"/>
                  <a:gd name="T49" fmla="*/ 13 h 86"/>
                  <a:gd name="T50" fmla="*/ 164 w 94"/>
                  <a:gd name="T51" fmla="*/ 19 h 86"/>
                  <a:gd name="T52" fmla="*/ 185 w 94"/>
                  <a:gd name="T53" fmla="*/ 27 h 86"/>
                  <a:gd name="T54" fmla="*/ 190 w 94"/>
                  <a:gd name="T55" fmla="*/ 45 h 86"/>
                  <a:gd name="T56" fmla="*/ 239 w 94"/>
                  <a:gd name="T57" fmla="*/ 77 h 86"/>
                  <a:gd name="T58" fmla="*/ 241 w 94"/>
                  <a:gd name="T59" fmla="*/ 88 h 86"/>
                  <a:gd name="T60" fmla="*/ 236 w 94"/>
                  <a:gd name="T61" fmla="*/ 101 h 86"/>
                  <a:gd name="T62" fmla="*/ 249 w 94"/>
                  <a:gd name="T63" fmla="*/ 122 h 86"/>
                  <a:gd name="T64" fmla="*/ 249 w 94"/>
                  <a:gd name="T65" fmla="*/ 141 h 86"/>
                  <a:gd name="T66" fmla="*/ 231 w 94"/>
                  <a:gd name="T67" fmla="*/ 162 h 86"/>
                  <a:gd name="T68" fmla="*/ 209 w 94"/>
                  <a:gd name="T69" fmla="*/ 173 h 86"/>
                  <a:gd name="T70" fmla="*/ 214 w 94"/>
                  <a:gd name="T71" fmla="*/ 184 h 86"/>
                  <a:gd name="T72" fmla="*/ 212 w 94"/>
                  <a:gd name="T73" fmla="*/ 202 h 86"/>
                  <a:gd name="T74" fmla="*/ 225 w 94"/>
                  <a:gd name="T75" fmla="*/ 210 h 86"/>
                  <a:gd name="T76" fmla="*/ 231 w 94"/>
                  <a:gd name="T77" fmla="*/ 213 h 86"/>
                  <a:gd name="T78" fmla="*/ 231 w 94"/>
                  <a:gd name="T79" fmla="*/ 216 h 8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4" h="86">
                    <a:moveTo>
                      <a:pt x="86" y="81"/>
                    </a:moveTo>
                    <a:cubicBezTo>
                      <a:pt x="85" y="80"/>
                      <a:pt x="85" y="81"/>
                      <a:pt x="84" y="81"/>
                    </a:cubicBezTo>
                    <a:cubicBezTo>
                      <a:pt x="83" y="81"/>
                      <a:pt x="72" y="86"/>
                      <a:pt x="72" y="86"/>
                    </a:cubicBezTo>
                    <a:cubicBezTo>
                      <a:pt x="72" y="86"/>
                      <a:pt x="58" y="79"/>
                      <a:pt x="54" y="77"/>
                    </a:cubicBezTo>
                    <a:cubicBezTo>
                      <a:pt x="50" y="74"/>
                      <a:pt x="48" y="79"/>
                      <a:pt x="47" y="79"/>
                    </a:cubicBezTo>
                    <a:cubicBezTo>
                      <a:pt x="46" y="79"/>
                      <a:pt x="45" y="79"/>
                      <a:pt x="44" y="79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3" y="76"/>
                      <a:pt x="42" y="73"/>
                      <a:pt x="41" y="71"/>
                    </a:cubicBezTo>
                    <a:cubicBezTo>
                      <a:pt x="39" y="69"/>
                      <a:pt x="38" y="71"/>
                      <a:pt x="37" y="69"/>
                    </a:cubicBezTo>
                    <a:cubicBezTo>
                      <a:pt x="35" y="67"/>
                      <a:pt x="33" y="66"/>
                      <a:pt x="31" y="65"/>
                    </a:cubicBezTo>
                    <a:cubicBezTo>
                      <a:pt x="28" y="64"/>
                      <a:pt x="28" y="65"/>
                      <a:pt x="24" y="64"/>
                    </a:cubicBezTo>
                    <a:cubicBezTo>
                      <a:pt x="20" y="63"/>
                      <a:pt x="21" y="61"/>
                      <a:pt x="23" y="57"/>
                    </a:cubicBezTo>
                    <a:cubicBezTo>
                      <a:pt x="24" y="53"/>
                      <a:pt x="21" y="56"/>
                      <a:pt x="20" y="56"/>
                    </a:cubicBezTo>
                    <a:cubicBezTo>
                      <a:pt x="18" y="56"/>
                      <a:pt x="15" y="58"/>
                      <a:pt x="11" y="57"/>
                    </a:cubicBezTo>
                    <a:cubicBezTo>
                      <a:pt x="7" y="55"/>
                      <a:pt x="12" y="50"/>
                      <a:pt x="12" y="48"/>
                    </a:cubicBezTo>
                    <a:cubicBezTo>
                      <a:pt x="13" y="47"/>
                      <a:pt x="13" y="44"/>
                      <a:pt x="12" y="41"/>
                    </a:cubicBezTo>
                    <a:cubicBezTo>
                      <a:pt x="12" y="38"/>
                      <a:pt x="11" y="35"/>
                      <a:pt x="5" y="30"/>
                    </a:cubicBezTo>
                    <a:cubicBezTo>
                      <a:pt x="0" y="25"/>
                      <a:pt x="6" y="19"/>
                      <a:pt x="6" y="19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12" y="12"/>
                      <a:pt x="15" y="10"/>
                    </a:cubicBezTo>
                    <a:cubicBezTo>
                      <a:pt x="19" y="7"/>
                      <a:pt x="19" y="9"/>
                      <a:pt x="23" y="10"/>
                    </a:cubicBezTo>
                    <a:cubicBezTo>
                      <a:pt x="27" y="11"/>
                      <a:pt x="29" y="6"/>
                      <a:pt x="31" y="3"/>
                    </a:cubicBezTo>
                    <a:cubicBezTo>
                      <a:pt x="33" y="0"/>
                      <a:pt x="47" y="4"/>
                      <a:pt x="51" y="5"/>
                    </a:cubicBezTo>
                    <a:cubicBezTo>
                      <a:pt x="54" y="6"/>
                      <a:pt x="58" y="6"/>
                      <a:pt x="61" y="7"/>
                    </a:cubicBezTo>
                    <a:cubicBezTo>
                      <a:pt x="64" y="7"/>
                      <a:pt x="69" y="10"/>
                      <a:pt x="69" y="10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87" y="26"/>
                      <a:pt x="89" y="29"/>
                    </a:cubicBezTo>
                    <a:cubicBezTo>
                      <a:pt x="90" y="32"/>
                      <a:pt x="90" y="32"/>
                      <a:pt x="90" y="33"/>
                    </a:cubicBezTo>
                    <a:cubicBezTo>
                      <a:pt x="90" y="35"/>
                      <a:pt x="89" y="35"/>
                      <a:pt x="88" y="38"/>
                    </a:cubicBezTo>
                    <a:cubicBezTo>
                      <a:pt x="88" y="41"/>
                      <a:pt x="93" y="44"/>
                      <a:pt x="93" y="46"/>
                    </a:cubicBezTo>
                    <a:cubicBezTo>
                      <a:pt x="94" y="48"/>
                      <a:pt x="93" y="51"/>
                      <a:pt x="93" y="53"/>
                    </a:cubicBezTo>
                    <a:cubicBezTo>
                      <a:pt x="93" y="56"/>
                      <a:pt x="89" y="59"/>
                      <a:pt x="86" y="61"/>
                    </a:cubicBezTo>
                    <a:cubicBezTo>
                      <a:pt x="83" y="62"/>
                      <a:pt x="81" y="63"/>
                      <a:pt x="78" y="65"/>
                    </a:cubicBezTo>
                    <a:cubicBezTo>
                      <a:pt x="75" y="67"/>
                      <a:pt x="79" y="68"/>
                      <a:pt x="80" y="69"/>
                    </a:cubicBezTo>
                    <a:cubicBezTo>
                      <a:pt x="82" y="71"/>
                      <a:pt x="79" y="73"/>
                      <a:pt x="79" y="76"/>
                    </a:cubicBezTo>
                    <a:cubicBezTo>
                      <a:pt x="79" y="79"/>
                      <a:pt x="81" y="79"/>
                      <a:pt x="84" y="79"/>
                    </a:cubicBezTo>
                    <a:cubicBezTo>
                      <a:pt x="85" y="78"/>
                      <a:pt x="86" y="80"/>
                      <a:pt x="86" y="80"/>
                    </a:cubicBezTo>
                    <a:lnTo>
                      <a:pt x="86" y="81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1" name="Freeform 65">
                <a:extLst>
                  <a:ext uri="{FF2B5EF4-FFF2-40B4-BE49-F238E27FC236}">
                    <a16:creationId xmlns:a16="http://schemas.microsoft.com/office/drawing/2014/main" id="{22E8A2D4-B41A-4309-823E-BB14B12F7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724" y="3529287"/>
                <a:ext cx="477308" cy="518670"/>
              </a:xfrm>
              <a:custGeom>
                <a:avLst/>
                <a:gdLst>
                  <a:gd name="T0" fmla="*/ 110 w 98"/>
                  <a:gd name="T1" fmla="*/ 275 h 103"/>
                  <a:gd name="T2" fmla="*/ 129 w 98"/>
                  <a:gd name="T3" fmla="*/ 264 h 103"/>
                  <a:gd name="T4" fmla="*/ 156 w 98"/>
                  <a:gd name="T5" fmla="*/ 251 h 103"/>
                  <a:gd name="T6" fmla="*/ 172 w 98"/>
                  <a:gd name="T7" fmla="*/ 243 h 103"/>
                  <a:gd name="T8" fmla="*/ 185 w 98"/>
                  <a:gd name="T9" fmla="*/ 230 h 103"/>
                  <a:gd name="T10" fmla="*/ 209 w 98"/>
                  <a:gd name="T11" fmla="*/ 224 h 103"/>
                  <a:gd name="T12" fmla="*/ 220 w 98"/>
                  <a:gd name="T13" fmla="*/ 211 h 103"/>
                  <a:gd name="T14" fmla="*/ 236 w 98"/>
                  <a:gd name="T15" fmla="*/ 206 h 103"/>
                  <a:gd name="T16" fmla="*/ 247 w 98"/>
                  <a:gd name="T17" fmla="*/ 198 h 103"/>
                  <a:gd name="T18" fmla="*/ 263 w 98"/>
                  <a:gd name="T19" fmla="*/ 192 h 103"/>
                  <a:gd name="T20" fmla="*/ 263 w 98"/>
                  <a:gd name="T21" fmla="*/ 190 h 103"/>
                  <a:gd name="T22" fmla="*/ 255 w 98"/>
                  <a:gd name="T23" fmla="*/ 171 h 103"/>
                  <a:gd name="T24" fmla="*/ 244 w 98"/>
                  <a:gd name="T25" fmla="*/ 163 h 103"/>
                  <a:gd name="T26" fmla="*/ 228 w 98"/>
                  <a:gd name="T27" fmla="*/ 152 h 103"/>
                  <a:gd name="T28" fmla="*/ 209 w 98"/>
                  <a:gd name="T29" fmla="*/ 150 h 103"/>
                  <a:gd name="T30" fmla="*/ 207 w 98"/>
                  <a:gd name="T31" fmla="*/ 131 h 103"/>
                  <a:gd name="T32" fmla="*/ 199 w 98"/>
                  <a:gd name="T33" fmla="*/ 128 h 103"/>
                  <a:gd name="T34" fmla="*/ 174 w 98"/>
                  <a:gd name="T35" fmla="*/ 131 h 103"/>
                  <a:gd name="T36" fmla="*/ 180 w 98"/>
                  <a:gd name="T37" fmla="*/ 109 h 103"/>
                  <a:gd name="T38" fmla="*/ 180 w 98"/>
                  <a:gd name="T39" fmla="*/ 88 h 103"/>
                  <a:gd name="T40" fmla="*/ 161 w 98"/>
                  <a:gd name="T41" fmla="*/ 59 h 103"/>
                  <a:gd name="T42" fmla="*/ 161 w 98"/>
                  <a:gd name="T43" fmla="*/ 29 h 103"/>
                  <a:gd name="T44" fmla="*/ 166 w 98"/>
                  <a:gd name="T45" fmla="*/ 21 h 103"/>
                  <a:gd name="T46" fmla="*/ 166 w 98"/>
                  <a:gd name="T47" fmla="*/ 19 h 103"/>
                  <a:gd name="T48" fmla="*/ 156 w 98"/>
                  <a:gd name="T49" fmla="*/ 13 h 103"/>
                  <a:gd name="T50" fmla="*/ 140 w 98"/>
                  <a:gd name="T51" fmla="*/ 5 h 103"/>
                  <a:gd name="T52" fmla="*/ 107 w 98"/>
                  <a:gd name="T53" fmla="*/ 0 h 103"/>
                  <a:gd name="T54" fmla="*/ 107 w 98"/>
                  <a:gd name="T55" fmla="*/ 0 h 103"/>
                  <a:gd name="T56" fmla="*/ 81 w 98"/>
                  <a:gd name="T57" fmla="*/ 29 h 103"/>
                  <a:gd name="T58" fmla="*/ 67 w 98"/>
                  <a:gd name="T59" fmla="*/ 32 h 103"/>
                  <a:gd name="T60" fmla="*/ 56 w 98"/>
                  <a:gd name="T61" fmla="*/ 32 h 103"/>
                  <a:gd name="T62" fmla="*/ 51 w 98"/>
                  <a:gd name="T63" fmla="*/ 43 h 103"/>
                  <a:gd name="T64" fmla="*/ 43 w 98"/>
                  <a:gd name="T65" fmla="*/ 45 h 103"/>
                  <a:gd name="T66" fmla="*/ 32 w 98"/>
                  <a:gd name="T67" fmla="*/ 45 h 103"/>
                  <a:gd name="T68" fmla="*/ 30 w 98"/>
                  <a:gd name="T69" fmla="*/ 69 h 103"/>
                  <a:gd name="T70" fmla="*/ 32 w 98"/>
                  <a:gd name="T71" fmla="*/ 88 h 103"/>
                  <a:gd name="T72" fmla="*/ 46 w 98"/>
                  <a:gd name="T73" fmla="*/ 96 h 103"/>
                  <a:gd name="T74" fmla="*/ 51 w 98"/>
                  <a:gd name="T75" fmla="*/ 109 h 103"/>
                  <a:gd name="T76" fmla="*/ 56 w 98"/>
                  <a:gd name="T77" fmla="*/ 125 h 103"/>
                  <a:gd name="T78" fmla="*/ 46 w 98"/>
                  <a:gd name="T79" fmla="*/ 142 h 103"/>
                  <a:gd name="T80" fmla="*/ 32 w 98"/>
                  <a:gd name="T81" fmla="*/ 152 h 103"/>
                  <a:gd name="T82" fmla="*/ 21 w 98"/>
                  <a:gd name="T83" fmla="*/ 160 h 103"/>
                  <a:gd name="T84" fmla="*/ 11 w 98"/>
                  <a:gd name="T85" fmla="*/ 176 h 103"/>
                  <a:gd name="T86" fmla="*/ 0 w 98"/>
                  <a:gd name="T87" fmla="*/ 187 h 103"/>
                  <a:gd name="T88" fmla="*/ 8 w 98"/>
                  <a:gd name="T89" fmla="*/ 195 h 103"/>
                  <a:gd name="T90" fmla="*/ 13 w 98"/>
                  <a:gd name="T91" fmla="*/ 206 h 103"/>
                  <a:gd name="T92" fmla="*/ 13 w 98"/>
                  <a:gd name="T93" fmla="*/ 224 h 103"/>
                  <a:gd name="T94" fmla="*/ 19 w 98"/>
                  <a:gd name="T95" fmla="*/ 230 h 103"/>
                  <a:gd name="T96" fmla="*/ 30 w 98"/>
                  <a:gd name="T97" fmla="*/ 238 h 103"/>
                  <a:gd name="T98" fmla="*/ 35 w 98"/>
                  <a:gd name="T99" fmla="*/ 232 h 103"/>
                  <a:gd name="T100" fmla="*/ 40 w 98"/>
                  <a:gd name="T101" fmla="*/ 214 h 103"/>
                  <a:gd name="T102" fmla="*/ 51 w 98"/>
                  <a:gd name="T103" fmla="*/ 219 h 103"/>
                  <a:gd name="T104" fmla="*/ 64 w 98"/>
                  <a:gd name="T105" fmla="*/ 230 h 103"/>
                  <a:gd name="T106" fmla="*/ 78 w 98"/>
                  <a:gd name="T107" fmla="*/ 232 h 103"/>
                  <a:gd name="T108" fmla="*/ 91 w 98"/>
                  <a:gd name="T109" fmla="*/ 238 h 103"/>
                  <a:gd name="T110" fmla="*/ 91 w 98"/>
                  <a:gd name="T111" fmla="*/ 256 h 103"/>
                  <a:gd name="T112" fmla="*/ 102 w 98"/>
                  <a:gd name="T113" fmla="*/ 262 h 103"/>
                  <a:gd name="T114" fmla="*/ 107 w 98"/>
                  <a:gd name="T115" fmla="*/ 272 h 103"/>
                  <a:gd name="T116" fmla="*/ 110 w 98"/>
                  <a:gd name="T117" fmla="*/ 275 h 10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98" h="103">
                    <a:moveTo>
                      <a:pt x="41" y="103"/>
                    </a:moveTo>
                    <a:cubicBezTo>
                      <a:pt x="43" y="101"/>
                      <a:pt x="46" y="99"/>
                      <a:pt x="48" y="99"/>
                    </a:cubicBezTo>
                    <a:cubicBezTo>
                      <a:pt x="50" y="98"/>
                      <a:pt x="55" y="95"/>
                      <a:pt x="58" y="94"/>
                    </a:cubicBezTo>
                    <a:cubicBezTo>
                      <a:pt x="61" y="94"/>
                      <a:pt x="61" y="93"/>
                      <a:pt x="64" y="91"/>
                    </a:cubicBezTo>
                    <a:cubicBezTo>
                      <a:pt x="67" y="88"/>
                      <a:pt x="66" y="86"/>
                      <a:pt x="69" y="86"/>
                    </a:cubicBezTo>
                    <a:cubicBezTo>
                      <a:pt x="72" y="86"/>
                      <a:pt x="77" y="86"/>
                      <a:pt x="78" y="84"/>
                    </a:cubicBezTo>
                    <a:cubicBezTo>
                      <a:pt x="78" y="82"/>
                      <a:pt x="78" y="77"/>
                      <a:pt x="82" y="79"/>
                    </a:cubicBezTo>
                    <a:cubicBezTo>
                      <a:pt x="85" y="80"/>
                      <a:pt x="86" y="78"/>
                      <a:pt x="88" y="77"/>
                    </a:cubicBezTo>
                    <a:cubicBezTo>
                      <a:pt x="90" y="76"/>
                      <a:pt x="89" y="74"/>
                      <a:pt x="92" y="74"/>
                    </a:cubicBezTo>
                    <a:cubicBezTo>
                      <a:pt x="94" y="74"/>
                      <a:pt x="96" y="72"/>
                      <a:pt x="98" y="72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97" y="68"/>
                      <a:pt x="96" y="65"/>
                      <a:pt x="95" y="64"/>
                    </a:cubicBezTo>
                    <a:cubicBezTo>
                      <a:pt x="94" y="61"/>
                      <a:pt x="93" y="63"/>
                      <a:pt x="91" y="61"/>
                    </a:cubicBezTo>
                    <a:cubicBezTo>
                      <a:pt x="89" y="59"/>
                      <a:pt x="88" y="58"/>
                      <a:pt x="85" y="57"/>
                    </a:cubicBezTo>
                    <a:cubicBezTo>
                      <a:pt x="83" y="56"/>
                      <a:pt x="82" y="57"/>
                      <a:pt x="78" y="56"/>
                    </a:cubicBezTo>
                    <a:cubicBezTo>
                      <a:pt x="74" y="55"/>
                      <a:pt x="76" y="54"/>
                      <a:pt x="77" y="49"/>
                    </a:cubicBezTo>
                    <a:cubicBezTo>
                      <a:pt x="78" y="45"/>
                      <a:pt x="75" y="48"/>
                      <a:pt x="74" y="48"/>
                    </a:cubicBezTo>
                    <a:cubicBezTo>
                      <a:pt x="72" y="48"/>
                      <a:pt x="69" y="50"/>
                      <a:pt x="65" y="49"/>
                    </a:cubicBezTo>
                    <a:cubicBezTo>
                      <a:pt x="62" y="47"/>
                      <a:pt x="66" y="42"/>
                      <a:pt x="67" y="41"/>
                    </a:cubicBezTo>
                    <a:cubicBezTo>
                      <a:pt x="68" y="39"/>
                      <a:pt x="67" y="36"/>
                      <a:pt x="67" y="33"/>
                    </a:cubicBezTo>
                    <a:cubicBezTo>
                      <a:pt x="66" y="30"/>
                      <a:pt x="65" y="28"/>
                      <a:pt x="60" y="22"/>
                    </a:cubicBezTo>
                    <a:cubicBezTo>
                      <a:pt x="54" y="17"/>
                      <a:pt x="60" y="11"/>
                      <a:pt x="60" y="11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59" y="6"/>
                      <a:pt x="58" y="5"/>
                    </a:cubicBezTo>
                    <a:cubicBezTo>
                      <a:pt x="56" y="3"/>
                      <a:pt x="56" y="2"/>
                      <a:pt x="52" y="2"/>
                    </a:cubicBezTo>
                    <a:cubicBezTo>
                      <a:pt x="49" y="2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6" y="12"/>
                      <a:pt x="25" y="12"/>
                    </a:cubicBezTo>
                    <a:cubicBezTo>
                      <a:pt x="24" y="12"/>
                      <a:pt x="21" y="11"/>
                      <a:pt x="21" y="12"/>
                    </a:cubicBezTo>
                    <a:cubicBezTo>
                      <a:pt x="21" y="13"/>
                      <a:pt x="20" y="15"/>
                      <a:pt x="19" y="16"/>
                    </a:cubicBezTo>
                    <a:cubicBezTo>
                      <a:pt x="19" y="17"/>
                      <a:pt x="17" y="16"/>
                      <a:pt x="16" y="17"/>
                    </a:cubicBezTo>
                    <a:cubicBezTo>
                      <a:pt x="15" y="17"/>
                      <a:pt x="13" y="16"/>
                      <a:pt x="12" y="17"/>
                    </a:cubicBezTo>
                    <a:cubicBezTo>
                      <a:pt x="12" y="18"/>
                      <a:pt x="10" y="24"/>
                      <a:pt x="11" y="26"/>
                    </a:cubicBezTo>
                    <a:cubicBezTo>
                      <a:pt x="11" y="28"/>
                      <a:pt x="10" y="31"/>
                      <a:pt x="12" y="33"/>
                    </a:cubicBezTo>
                    <a:cubicBezTo>
                      <a:pt x="14" y="35"/>
                      <a:pt x="17" y="35"/>
                      <a:pt x="17" y="36"/>
                    </a:cubicBezTo>
                    <a:cubicBezTo>
                      <a:pt x="18" y="38"/>
                      <a:pt x="18" y="40"/>
                      <a:pt x="19" y="41"/>
                    </a:cubicBezTo>
                    <a:cubicBezTo>
                      <a:pt x="20" y="42"/>
                      <a:pt x="21" y="46"/>
                      <a:pt x="21" y="47"/>
                    </a:cubicBezTo>
                    <a:cubicBezTo>
                      <a:pt x="20" y="49"/>
                      <a:pt x="18" y="52"/>
                      <a:pt x="17" y="53"/>
                    </a:cubicBezTo>
                    <a:cubicBezTo>
                      <a:pt x="16" y="54"/>
                      <a:pt x="13" y="56"/>
                      <a:pt x="12" y="57"/>
                    </a:cubicBezTo>
                    <a:cubicBezTo>
                      <a:pt x="11" y="58"/>
                      <a:pt x="8" y="59"/>
                      <a:pt x="8" y="60"/>
                    </a:cubicBezTo>
                    <a:cubicBezTo>
                      <a:pt x="7" y="62"/>
                      <a:pt x="5" y="64"/>
                      <a:pt x="4" y="66"/>
                    </a:cubicBezTo>
                    <a:cubicBezTo>
                      <a:pt x="3" y="67"/>
                      <a:pt x="0" y="70"/>
                      <a:pt x="0" y="70"/>
                    </a:cubicBezTo>
                    <a:cubicBezTo>
                      <a:pt x="0" y="70"/>
                      <a:pt x="3" y="72"/>
                      <a:pt x="3" y="73"/>
                    </a:cubicBezTo>
                    <a:cubicBezTo>
                      <a:pt x="3" y="75"/>
                      <a:pt x="3" y="75"/>
                      <a:pt x="5" y="77"/>
                    </a:cubicBezTo>
                    <a:cubicBezTo>
                      <a:pt x="8" y="79"/>
                      <a:pt x="5" y="81"/>
                      <a:pt x="5" y="84"/>
                    </a:cubicBezTo>
                    <a:cubicBezTo>
                      <a:pt x="5" y="87"/>
                      <a:pt x="5" y="86"/>
                      <a:pt x="7" y="86"/>
                    </a:cubicBezTo>
                    <a:cubicBezTo>
                      <a:pt x="9" y="86"/>
                      <a:pt x="10" y="86"/>
                      <a:pt x="11" y="89"/>
                    </a:cubicBezTo>
                    <a:cubicBezTo>
                      <a:pt x="12" y="91"/>
                      <a:pt x="13" y="87"/>
                      <a:pt x="13" y="87"/>
                    </a:cubicBezTo>
                    <a:cubicBezTo>
                      <a:pt x="13" y="87"/>
                      <a:pt x="14" y="81"/>
                      <a:pt x="15" y="80"/>
                    </a:cubicBezTo>
                    <a:cubicBezTo>
                      <a:pt x="15" y="80"/>
                      <a:pt x="17" y="82"/>
                      <a:pt x="19" y="82"/>
                    </a:cubicBezTo>
                    <a:cubicBezTo>
                      <a:pt x="21" y="83"/>
                      <a:pt x="24" y="86"/>
                      <a:pt x="24" y="86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9" y="87"/>
                      <a:pt x="32" y="88"/>
                      <a:pt x="34" y="89"/>
                    </a:cubicBezTo>
                    <a:cubicBezTo>
                      <a:pt x="35" y="90"/>
                      <a:pt x="34" y="94"/>
                      <a:pt x="34" y="96"/>
                    </a:cubicBezTo>
                    <a:cubicBezTo>
                      <a:pt x="34" y="98"/>
                      <a:pt x="36" y="99"/>
                      <a:pt x="38" y="98"/>
                    </a:cubicBezTo>
                    <a:cubicBezTo>
                      <a:pt x="40" y="98"/>
                      <a:pt x="40" y="101"/>
                      <a:pt x="40" y="102"/>
                    </a:cubicBezTo>
                    <a:cubicBezTo>
                      <a:pt x="40" y="103"/>
                      <a:pt x="40" y="103"/>
                      <a:pt x="41" y="10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2" name="Freeform 66">
                <a:extLst>
                  <a:ext uri="{FF2B5EF4-FFF2-40B4-BE49-F238E27FC236}">
                    <a16:creationId xmlns:a16="http://schemas.microsoft.com/office/drawing/2014/main" id="{80FAE7AF-71E3-4797-8D89-0F0B90005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914" y="3861237"/>
                <a:ext cx="509975" cy="454544"/>
              </a:xfrm>
              <a:custGeom>
                <a:avLst/>
                <a:gdLst>
                  <a:gd name="T0" fmla="*/ 3 w 105"/>
                  <a:gd name="T1" fmla="*/ 99 h 90"/>
                  <a:gd name="T2" fmla="*/ 19 w 105"/>
                  <a:gd name="T3" fmla="*/ 88 h 90"/>
                  <a:gd name="T4" fmla="*/ 48 w 105"/>
                  <a:gd name="T5" fmla="*/ 75 h 90"/>
                  <a:gd name="T6" fmla="*/ 64 w 105"/>
                  <a:gd name="T7" fmla="*/ 67 h 90"/>
                  <a:gd name="T8" fmla="*/ 78 w 105"/>
                  <a:gd name="T9" fmla="*/ 54 h 90"/>
                  <a:gd name="T10" fmla="*/ 99 w 105"/>
                  <a:gd name="T11" fmla="*/ 48 h 90"/>
                  <a:gd name="T12" fmla="*/ 110 w 105"/>
                  <a:gd name="T13" fmla="*/ 35 h 90"/>
                  <a:gd name="T14" fmla="*/ 126 w 105"/>
                  <a:gd name="T15" fmla="*/ 29 h 90"/>
                  <a:gd name="T16" fmla="*/ 139 w 105"/>
                  <a:gd name="T17" fmla="*/ 21 h 90"/>
                  <a:gd name="T18" fmla="*/ 163 w 105"/>
                  <a:gd name="T19" fmla="*/ 13 h 90"/>
                  <a:gd name="T20" fmla="*/ 182 w 105"/>
                  <a:gd name="T21" fmla="*/ 8 h 90"/>
                  <a:gd name="T22" fmla="*/ 230 w 105"/>
                  <a:gd name="T23" fmla="*/ 32 h 90"/>
                  <a:gd name="T24" fmla="*/ 262 w 105"/>
                  <a:gd name="T25" fmla="*/ 19 h 90"/>
                  <a:gd name="T26" fmla="*/ 268 w 105"/>
                  <a:gd name="T27" fmla="*/ 19 h 90"/>
                  <a:gd name="T28" fmla="*/ 268 w 105"/>
                  <a:gd name="T29" fmla="*/ 19 h 90"/>
                  <a:gd name="T30" fmla="*/ 268 w 105"/>
                  <a:gd name="T31" fmla="*/ 19 h 90"/>
                  <a:gd name="T32" fmla="*/ 268 w 105"/>
                  <a:gd name="T33" fmla="*/ 40 h 90"/>
                  <a:gd name="T34" fmla="*/ 268 w 105"/>
                  <a:gd name="T35" fmla="*/ 59 h 90"/>
                  <a:gd name="T36" fmla="*/ 273 w 105"/>
                  <a:gd name="T37" fmla="*/ 72 h 90"/>
                  <a:gd name="T38" fmla="*/ 281 w 105"/>
                  <a:gd name="T39" fmla="*/ 83 h 90"/>
                  <a:gd name="T40" fmla="*/ 273 w 105"/>
                  <a:gd name="T41" fmla="*/ 96 h 90"/>
                  <a:gd name="T42" fmla="*/ 268 w 105"/>
                  <a:gd name="T43" fmla="*/ 110 h 90"/>
                  <a:gd name="T44" fmla="*/ 254 w 105"/>
                  <a:gd name="T45" fmla="*/ 107 h 90"/>
                  <a:gd name="T46" fmla="*/ 233 w 105"/>
                  <a:gd name="T47" fmla="*/ 110 h 90"/>
                  <a:gd name="T48" fmla="*/ 227 w 105"/>
                  <a:gd name="T49" fmla="*/ 123 h 90"/>
                  <a:gd name="T50" fmla="*/ 217 w 105"/>
                  <a:gd name="T51" fmla="*/ 139 h 90"/>
                  <a:gd name="T52" fmla="*/ 206 w 105"/>
                  <a:gd name="T53" fmla="*/ 150 h 90"/>
                  <a:gd name="T54" fmla="*/ 201 w 105"/>
                  <a:gd name="T55" fmla="*/ 193 h 90"/>
                  <a:gd name="T56" fmla="*/ 187 w 105"/>
                  <a:gd name="T57" fmla="*/ 204 h 90"/>
                  <a:gd name="T58" fmla="*/ 182 w 105"/>
                  <a:gd name="T59" fmla="*/ 222 h 90"/>
                  <a:gd name="T60" fmla="*/ 182 w 105"/>
                  <a:gd name="T61" fmla="*/ 241 h 90"/>
                  <a:gd name="T62" fmla="*/ 104 w 105"/>
                  <a:gd name="T63" fmla="*/ 238 h 90"/>
                  <a:gd name="T64" fmla="*/ 104 w 105"/>
                  <a:gd name="T65" fmla="*/ 230 h 90"/>
                  <a:gd name="T66" fmla="*/ 96 w 105"/>
                  <a:gd name="T67" fmla="*/ 222 h 90"/>
                  <a:gd name="T68" fmla="*/ 80 w 105"/>
                  <a:gd name="T69" fmla="*/ 212 h 90"/>
                  <a:gd name="T70" fmla="*/ 72 w 105"/>
                  <a:gd name="T71" fmla="*/ 209 h 90"/>
                  <a:gd name="T72" fmla="*/ 48 w 105"/>
                  <a:gd name="T73" fmla="*/ 220 h 90"/>
                  <a:gd name="T74" fmla="*/ 37 w 105"/>
                  <a:gd name="T75" fmla="*/ 201 h 90"/>
                  <a:gd name="T76" fmla="*/ 35 w 105"/>
                  <a:gd name="T77" fmla="*/ 187 h 90"/>
                  <a:gd name="T78" fmla="*/ 3 w 105"/>
                  <a:gd name="T79" fmla="*/ 166 h 90"/>
                  <a:gd name="T80" fmla="*/ 5 w 105"/>
                  <a:gd name="T81" fmla="*/ 131 h 90"/>
                  <a:gd name="T82" fmla="*/ 19 w 105"/>
                  <a:gd name="T83" fmla="*/ 110 h 90"/>
                  <a:gd name="T84" fmla="*/ 16 w 105"/>
                  <a:gd name="T85" fmla="*/ 99 h 90"/>
                  <a:gd name="T86" fmla="*/ 0 w 105"/>
                  <a:gd name="T87" fmla="*/ 99 h 90"/>
                  <a:gd name="T88" fmla="*/ 3 w 105"/>
                  <a:gd name="T89" fmla="*/ 99 h 9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5" h="90">
                    <a:moveTo>
                      <a:pt x="1" y="37"/>
                    </a:moveTo>
                    <a:cubicBezTo>
                      <a:pt x="3" y="35"/>
                      <a:pt x="6" y="33"/>
                      <a:pt x="7" y="33"/>
                    </a:cubicBezTo>
                    <a:cubicBezTo>
                      <a:pt x="10" y="32"/>
                      <a:pt x="15" y="28"/>
                      <a:pt x="18" y="28"/>
                    </a:cubicBezTo>
                    <a:cubicBezTo>
                      <a:pt x="20" y="28"/>
                      <a:pt x="21" y="27"/>
                      <a:pt x="24" y="25"/>
                    </a:cubicBezTo>
                    <a:cubicBezTo>
                      <a:pt x="27" y="22"/>
                      <a:pt x="26" y="20"/>
                      <a:pt x="29" y="20"/>
                    </a:cubicBezTo>
                    <a:cubicBezTo>
                      <a:pt x="32" y="20"/>
                      <a:pt x="37" y="20"/>
                      <a:pt x="37" y="18"/>
                    </a:cubicBezTo>
                    <a:cubicBezTo>
                      <a:pt x="38" y="16"/>
                      <a:pt x="38" y="11"/>
                      <a:pt x="41" y="13"/>
                    </a:cubicBezTo>
                    <a:cubicBezTo>
                      <a:pt x="45" y="14"/>
                      <a:pt x="46" y="12"/>
                      <a:pt x="47" y="11"/>
                    </a:cubicBezTo>
                    <a:cubicBezTo>
                      <a:pt x="49" y="10"/>
                      <a:pt x="49" y="8"/>
                      <a:pt x="52" y="8"/>
                    </a:cubicBezTo>
                    <a:cubicBezTo>
                      <a:pt x="55" y="8"/>
                      <a:pt x="60" y="4"/>
                      <a:pt x="61" y="5"/>
                    </a:cubicBezTo>
                    <a:cubicBezTo>
                      <a:pt x="62" y="5"/>
                      <a:pt x="64" y="0"/>
                      <a:pt x="68" y="3"/>
                    </a:cubicBezTo>
                    <a:cubicBezTo>
                      <a:pt x="72" y="5"/>
                      <a:pt x="86" y="12"/>
                      <a:pt x="86" y="12"/>
                    </a:cubicBezTo>
                    <a:cubicBezTo>
                      <a:pt x="86" y="12"/>
                      <a:pt x="97" y="7"/>
                      <a:pt x="98" y="7"/>
                    </a:cubicBezTo>
                    <a:cubicBezTo>
                      <a:pt x="99" y="7"/>
                      <a:pt x="99" y="6"/>
                      <a:pt x="100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20"/>
                      <a:pt x="100" y="22"/>
                    </a:cubicBezTo>
                    <a:cubicBezTo>
                      <a:pt x="101" y="24"/>
                      <a:pt x="101" y="26"/>
                      <a:pt x="102" y="27"/>
                    </a:cubicBezTo>
                    <a:cubicBezTo>
                      <a:pt x="102" y="29"/>
                      <a:pt x="105" y="31"/>
                      <a:pt x="105" y="31"/>
                    </a:cubicBezTo>
                    <a:cubicBezTo>
                      <a:pt x="105" y="31"/>
                      <a:pt x="103" y="33"/>
                      <a:pt x="102" y="36"/>
                    </a:cubicBezTo>
                    <a:cubicBezTo>
                      <a:pt x="101" y="40"/>
                      <a:pt x="101" y="40"/>
                      <a:pt x="100" y="41"/>
                    </a:cubicBezTo>
                    <a:cubicBezTo>
                      <a:pt x="98" y="43"/>
                      <a:pt x="97" y="41"/>
                      <a:pt x="95" y="40"/>
                    </a:cubicBezTo>
                    <a:cubicBezTo>
                      <a:pt x="93" y="39"/>
                      <a:pt x="88" y="39"/>
                      <a:pt x="87" y="41"/>
                    </a:cubicBezTo>
                    <a:cubicBezTo>
                      <a:pt x="86" y="43"/>
                      <a:pt x="86" y="45"/>
                      <a:pt x="85" y="46"/>
                    </a:cubicBezTo>
                    <a:cubicBezTo>
                      <a:pt x="84" y="47"/>
                      <a:pt x="83" y="50"/>
                      <a:pt x="81" y="52"/>
                    </a:cubicBezTo>
                    <a:cubicBezTo>
                      <a:pt x="79" y="54"/>
                      <a:pt x="77" y="55"/>
                      <a:pt x="77" y="56"/>
                    </a:cubicBezTo>
                    <a:cubicBezTo>
                      <a:pt x="77" y="57"/>
                      <a:pt x="77" y="71"/>
                      <a:pt x="75" y="72"/>
                    </a:cubicBezTo>
                    <a:cubicBezTo>
                      <a:pt x="74" y="74"/>
                      <a:pt x="70" y="75"/>
                      <a:pt x="70" y="76"/>
                    </a:cubicBezTo>
                    <a:cubicBezTo>
                      <a:pt x="70" y="78"/>
                      <a:pt x="69" y="82"/>
                      <a:pt x="68" y="83"/>
                    </a:cubicBezTo>
                    <a:cubicBezTo>
                      <a:pt x="68" y="84"/>
                      <a:pt x="67" y="87"/>
                      <a:pt x="68" y="90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7"/>
                      <a:pt x="39" y="86"/>
                    </a:cubicBezTo>
                    <a:cubicBezTo>
                      <a:pt x="39" y="84"/>
                      <a:pt x="37" y="83"/>
                      <a:pt x="36" y="83"/>
                    </a:cubicBezTo>
                    <a:cubicBezTo>
                      <a:pt x="35" y="82"/>
                      <a:pt x="31" y="80"/>
                      <a:pt x="30" y="79"/>
                    </a:cubicBezTo>
                    <a:cubicBezTo>
                      <a:pt x="30" y="79"/>
                      <a:pt x="29" y="77"/>
                      <a:pt x="27" y="78"/>
                    </a:cubicBezTo>
                    <a:cubicBezTo>
                      <a:pt x="24" y="79"/>
                      <a:pt x="18" y="81"/>
                      <a:pt x="18" y="82"/>
                    </a:cubicBezTo>
                    <a:cubicBezTo>
                      <a:pt x="17" y="82"/>
                      <a:pt x="15" y="75"/>
                      <a:pt x="14" y="75"/>
                    </a:cubicBezTo>
                    <a:cubicBezTo>
                      <a:pt x="14" y="75"/>
                      <a:pt x="16" y="70"/>
                      <a:pt x="13" y="70"/>
                    </a:cubicBezTo>
                    <a:cubicBezTo>
                      <a:pt x="10" y="69"/>
                      <a:pt x="1" y="64"/>
                      <a:pt x="1" y="62"/>
                    </a:cubicBezTo>
                    <a:cubicBezTo>
                      <a:pt x="1" y="61"/>
                      <a:pt x="1" y="52"/>
                      <a:pt x="2" y="49"/>
                    </a:cubicBezTo>
                    <a:cubicBezTo>
                      <a:pt x="4" y="46"/>
                      <a:pt x="7" y="42"/>
                      <a:pt x="7" y="41"/>
                    </a:cubicBezTo>
                    <a:cubicBezTo>
                      <a:pt x="7" y="40"/>
                      <a:pt x="8" y="36"/>
                      <a:pt x="6" y="37"/>
                    </a:cubicBezTo>
                    <a:cubicBezTo>
                      <a:pt x="4" y="37"/>
                      <a:pt x="2" y="37"/>
                      <a:pt x="0" y="37"/>
                    </a:cubicBezTo>
                    <a:lnTo>
                      <a:pt x="1" y="37"/>
                    </a:ln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3" name="Freeform 67">
                <a:extLst>
                  <a:ext uri="{FF2B5EF4-FFF2-40B4-BE49-F238E27FC236}">
                    <a16:creationId xmlns:a16="http://schemas.microsoft.com/office/drawing/2014/main" id="{5FE31916-AB7E-42BE-83C4-1F364127C9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628" y="3308618"/>
                <a:ext cx="602534" cy="431910"/>
              </a:xfrm>
              <a:custGeom>
                <a:avLst/>
                <a:gdLst>
                  <a:gd name="T0" fmla="*/ 284 w 124"/>
                  <a:gd name="T1" fmla="*/ 229 h 86"/>
                  <a:gd name="T2" fmla="*/ 276 w 124"/>
                  <a:gd name="T3" fmla="*/ 224 h 86"/>
                  <a:gd name="T4" fmla="*/ 246 w 124"/>
                  <a:gd name="T5" fmla="*/ 221 h 86"/>
                  <a:gd name="T6" fmla="*/ 222 w 124"/>
                  <a:gd name="T7" fmla="*/ 216 h 86"/>
                  <a:gd name="T8" fmla="*/ 203 w 124"/>
                  <a:gd name="T9" fmla="*/ 210 h 86"/>
                  <a:gd name="T10" fmla="*/ 174 w 124"/>
                  <a:gd name="T11" fmla="*/ 208 h 86"/>
                  <a:gd name="T12" fmla="*/ 142 w 124"/>
                  <a:gd name="T13" fmla="*/ 189 h 86"/>
                  <a:gd name="T14" fmla="*/ 129 w 124"/>
                  <a:gd name="T15" fmla="*/ 162 h 86"/>
                  <a:gd name="T16" fmla="*/ 96 w 124"/>
                  <a:gd name="T17" fmla="*/ 170 h 86"/>
                  <a:gd name="T18" fmla="*/ 75 w 124"/>
                  <a:gd name="T19" fmla="*/ 189 h 86"/>
                  <a:gd name="T20" fmla="*/ 64 w 124"/>
                  <a:gd name="T21" fmla="*/ 192 h 86"/>
                  <a:gd name="T22" fmla="*/ 56 w 124"/>
                  <a:gd name="T23" fmla="*/ 186 h 86"/>
                  <a:gd name="T24" fmla="*/ 56 w 124"/>
                  <a:gd name="T25" fmla="*/ 186 h 86"/>
                  <a:gd name="T26" fmla="*/ 56 w 124"/>
                  <a:gd name="T27" fmla="*/ 186 h 86"/>
                  <a:gd name="T28" fmla="*/ 54 w 124"/>
                  <a:gd name="T29" fmla="*/ 173 h 86"/>
                  <a:gd name="T30" fmla="*/ 5 w 124"/>
                  <a:gd name="T31" fmla="*/ 144 h 86"/>
                  <a:gd name="T32" fmla="*/ 0 w 124"/>
                  <a:gd name="T33" fmla="*/ 122 h 86"/>
                  <a:gd name="T34" fmla="*/ 19 w 124"/>
                  <a:gd name="T35" fmla="*/ 91 h 86"/>
                  <a:gd name="T36" fmla="*/ 48 w 124"/>
                  <a:gd name="T37" fmla="*/ 80 h 86"/>
                  <a:gd name="T38" fmla="*/ 64 w 124"/>
                  <a:gd name="T39" fmla="*/ 77 h 86"/>
                  <a:gd name="T40" fmla="*/ 64 w 124"/>
                  <a:gd name="T41" fmla="*/ 40 h 86"/>
                  <a:gd name="T42" fmla="*/ 83 w 124"/>
                  <a:gd name="T43" fmla="*/ 19 h 86"/>
                  <a:gd name="T44" fmla="*/ 94 w 124"/>
                  <a:gd name="T45" fmla="*/ 21 h 86"/>
                  <a:gd name="T46" fmla="*/ 118 w 124"/>
                  <a:gd name="T47" fmla="*/ 21 h 86"/>
                  <a:gd name="T48" fmla="*/ 147 w 124"/>
                  <a:gd name="T49" fmla="*/ 0 h 86"/>
                  <a:gd name="T50" fmla="*/ 177 w 124"/>
                  <a:gd name="T51" fmla="*/ 27 h 86"/>
                  <a:gd name="T52" fmla="*/ 220 w 124"/>
                  <a:gd name="T53" fmla="*/ 27 h 86"/>
                  <a:gd name="T54" fmla="*/ 230 w 124"/>
                  <a:gd name="T55" fmla="*/ 32 h 86"/>
                  <a:gd name="T56" fmla="*/ 249 w 124"/>
                  <a:gd name="T57" fmla="*/ 43 h 86"/>
                  <a:gd name="T58" fmla="*/ 265 w 124"/>
                  <a:gd name="T59" fmla="*/ 21 h 86"/>
                  <a:gd name="T60" fmla="*/ 281 w 124"/>
                  <a:gd name="T61" fmla="*/ 40 h 86"/>
                  <a:gd name="T62" fmla="*/ 289 w 124"/>
                  <a:gd name="T63" fmla="*/ 67 h 86"/>
                  <a:gd name="T64" fmla="*/ 308 w 124"/>
                  <a:gd name="T65" fmla="*/ 85 h 86"/>
                  <a:gd name="T66" fmla="*/ 321 w 124"/>
                  <a:gd name="T67" fmla="*/ 99 h 86"/>
                  <a:gd name="T68" fmla="*/ 329 w 124"/>
                  <a:gd name="T69" fmla="*/ 112 h 86"/>
                  <a:gd name="T70" fmla="*/ 332 w 124"/>
                  <a:gd name="T71" fmla="*/ 136 h 86"/>
                  <a:gd name="T72" fmla="*/ 308 w 124"/>
                  <a:gd name="T73" fmla="*/ 149 h 86"/>
                  <a:gd name="T74" fmla="*/ 300 w 124"/>
                  <a:gd name="T75" fmla="*/ 160 h 86"/>
                  <a:gd name="T76" fmla="*/ 303 w 124"/>
                  <a:gd name="T77" fmla="*/ 184 h 86"/>
                  <a:gd name="T78" fmla="*/ 305 w 124"/>
                  <a:gd name="T79" fmla="*/ 200 h 86"/>
                  <a:gd name="T80" fmla="*/ 305 w 124"/>
                  <a:gd name="T81" fmla="*/ 213 h 86"/>
                  <a:gd name="T82" fmla="*/ 295 w 124"/>
                  <a:gd name="T83" fmla="*/ 221 h 86"/>
                  <a:gd name="T84" fmla="*/ 284 w 124"/>
                  <a:gd name="T85" fmla="*/ 229 h 8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24" h="86">
                    <a:moveTo>
                      <a:pt x="106" y="86"/>
                    </a:moveTo>
                    <a:cubicBezTo>
                      <a:pt x="105" y="85"/>
                      <a:pt x="104" y="84"/>
                      <a:pt x="103" y="84"/>
                    </a:cubicBezTo>
                    <a:cubicBezTo>
                      <a:pt x="99" y="81"/>
                      <a:pt x="97" y="82"/>
                      <a:pt x="92" y="83"/>
                    </a:cubicBezTo>
                    <a:cubicBezTo>
                      <a:pt x="88" y="85"/>
                      <a:pt x="85" y="84"/>
                      <a:pt x="83" y="81"/>
                    </a:cubicBezTo>
                    <a:cubicBezTo>
                      <a:pt x="81" y="78"/>
                      <a:pt x="80" y="80"/>
                      <a:pt x="76" y="79"/>
                    </a:cubicBezTo>
                    <a:cubicBezTo>
                      <a:pt x="72" y="79"/>
                      <a:pt x="68" y="80"/>
                      <a:pt x="65" y="78"/>
                    </a:cubicBezTo>
                    <a:cubicBezTo>
                      <a:pt x="62" y="77"/>
                      <a:pt x="58" y="73"/>
                      <a:pt x="53" y="71"/>
                    </a:cubicBezTo>
                    <a:cubicBezTo>
                      <a:pt x="48" y="69"/>
                      <a:pt x="51" y="66"/>
                      <a:pt x="48" y="61"/>
                    </a:cubicBezTo>
                    <a:cubicBezTo>
                      <a:pt x="46" y="55"/>
                      <a:pt x="40" y="64"/>
                      <a:pt x="36" y="64"/>
                    </a:cubicBezTo>
                    <a:cubicBezTo>
                      <a:pt x="32" y="64"/>
                      <a:pt x="30" y="68"/>
                      <a:pt x="28" y="71"/>
                    </a:cubicBezTo>
                    <a:cubicBezTo>
                      <a:pt x="27" y="73"/>
                      <a:pt x="25" y="74"/>
                      <a:pt x="24" y="72"/>
                    </a:cubicBezTo>
                    <a:cubicBezTo>
                      <a:pt x="23" y="72"/>
                      <a:pt x="22" y="71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68"/>
                      <a:pt x="21" y="68"/>
                      <a:pt x="20" y="65"/>
                    </a:cubicBezTo>
                    <a:cubicBezTo>
                      <a:pt x="18" y="62"/>
                      <a:pt x="2" y="54"/>
                      <a:pt x="2" y="54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4" y="37"/>
                      <a:pt x="7" y="34"/>
                    </a:cubicBezTo>
                    <a:cubicBezTo>
                      <a:pt x="9" y="30"/>
                      <a:pt x="14" y="31"/>
                      <a:pt x="18" y="30"/>
                    </a:cubicBezTo>
                    <a:cubicBezTo>
                      <a:pt x="21" y="29"/>
                      <a:pt x="24" y="29"/>
                      <a:pt x="24" y="29"/>
                    </a:cubicBezTo>
                    <a:cubicBezTo>
                      <a:pt x="24" y="29"/>
                      <a:pt x="25" y="17"/>
                      <a:pt x="24" y="15"/>
                    </a:cubicBezTo>
                    <a:cubicBezTo>
                      <a:pt x="24" y="12"/>
                      <a:pt x="30" y="8"/>
                      <a:pt x="31" y="7"/>
                    </a:cubicBezTo>
                    <a:cubicBezTo>
                      <a:pt x="33" y="5"/>
                      <a:pt x="35" y="8"/>
                      <a:pt x="3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5" y="5"/>
                      <a:pt x="55" y="0"/>
                      <a:pt x="55" y="0"/>
                    </a:cubicBezTo>
                    <a:cubicBezTo>
                      <a:pt x="56" y="4"/>
                      <a:pt x="62" y="8"/>
                      <a:pt x="66" y="10"/>
                    </a:cubicBezTo>
                    <a:cubicBezTo>
                      <a:pt x="71" y="13"/>
                      <a:pt x="78" y="11"/>
                      <a:pt x="82" y="10"/>
                    </a:cubicBezTo>
                    <a:cubicBezTo>
                      <a:pt x="86" y="9"/>
                      <a:pt x="85" y="11"/>
                      <a:pt x="86" y="12"/>
                    </a:cubicBezTo>
                    <a:cubicBezTo>
                      <a:pt x="88" y="13"/>
                      <a:pt x="93" y="16"/>
                      <a:pt x="93" y="16"/>
                    </a:cubicBezTo>
                    <a:cubicBezTo>
                      <a:pt x="92" y="12"/>
                      <a:pt x="96" y="10"/>
                      <a:pt x="99" y="8"/>
                    </a:cubicBezTo>
                    <a:cubicBezTo>
                      <a:pt x="103" y="7"/>
                      <a:pt x="103" y="13"/>
                      <a:pt x="105" y="15"/>
                    </a:cubicBezTo>
                    <a:cubicBezTo>
                      <a:pt x="107" y="16"/>
                      <a:pt x="108" y="21"/>
                      <a:pt x="108" y="25"/>
                    </a:cubicBezTo>
                    <a:cubicBezTo>
                      <a:pt x="108" y="28"/>
                      <a:pt x="113" y="32"/>
                      <a:pt x="115" y="32"/>
                    </a:cubicBezTo>
                    <a:cubicBezTo>
                      <a:pt x="117" y="33"/>
                      <a:pt x="120" y="35"/>
                      <a:pt x="120" y="37"/>
                    </a:cubicBezTo>
                    <a:cubicBezTo>
                      <a:pt x="120" y="39"/>
                      <a:pt x="123" y="42"/>
                      <a:pt x="123" y="42"/>
                    </a:cubicBezTo>
                    <a:cubicBezTo>
                      <a:pt x="124" y="51"/>
                      <a:pt x="124" y="51"/>
                      <a:pt x="124" y="51"/>
                    </a:cubicBezTo>
                    <a:cubicBezTo>
                      <a:pt x="124" y="51"/>
                      <a:pt x="118" y="55"/>
                      <a:pt x="115" y="56"/>
                    </a:cubicBezTo>
                    <a:cubicBezTo>
                      <a:pt x="112" y="58"/>
                      <a:pt x="112" y="57"/>
                      <a:pt x="112" y="60"/>
                    </a:cubicBezTo>
                    <a:cubicBezTo>
                      <a:pt x="112" y="62"/>
                      <a:pt x="112" y="66"/>
                      <a:pt x="113" y="69"/>
                    </a:cubicBezTo>
                    <a:cubicBezTo>
                      <a:pt x="114" y="71"/>
                      <a:pt x="115" y="74"/>
                      <a:pt x="114" y="75"/>
                    </a:cubicBezTo>
                    <a:cubicBezTo>
                      <a:pt x="113" y="76"/>
                      <a:pt x="114" y="78"/>
                      <a:pt x="114" y="80"/>
                    </a:cubicBezTo>
                    <a:cubicBezTo>
                      <a:pt x="114" y="82"/>
                      <a:pt x="112" y="83"/>
                      <a:pt x="110" y="83"/>
                    </a:cubicBezTo>
                    <a:cubicBezTo>
                      <a:pt x="109" y="84"/>
                      <a:pt x="107" y="85"/>
                      <a:pt x="106" y="8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02624EF0-E89C-440D-977E-0A70DA560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666" y="3583984"/>
                <a:ext cx="602534" cy="539416"/>
              </a:xfrm>
              <a:custGeom>
                <a:avLst/>
                <a:gdLst>
                  <a:gd name="T0" fmla="*/ 40 w 124"/>
                  <a:gd name="T1" fmla="*/ 233 h 107"/>
                  <a:gd name="T2" fmla="*/ 56 w 124"/>
                  <a:gd name="T3" fmla="*/ 243 h 107"/>
                  <a:gd name="T4" fmla="*/ 83 w 124"/>
                  <a:gd name="T5" fmla="*/ 265 h 107"/>
                  <a:gd name="T6" fmla="*/ 107 w 124"/>
                  <a:gd name="T7" fmla="*/ 270 h 107"/>
                  <a:gd name="T8" fmla="*/ 126 w 124"/>
                  <a:gd name="T9" fmla="*/ 278 h 107"/>
                  <a:gd name="T10" fmla="*/ 150 w 124"/>
                  <a:gd name="T11" fmla="*/ 286 h 107"/>
                  <a:gd name="T12" fmla="*/ 150 w 124"/>
                  <a:gd name="T13" fmla="*/ 286 h 107"/>
                  <a:gd name="T14" fmla="*/ 163 w 124"/>
                  <a:gd name="T15" fmla="*/ 275 h 107"/>
                  <a:gd name="T16" fmla="*/ 193 w 124"/>
                  <a:gd name="T17" fmla="*/ 262 h 107"/>
                  <a:gd name="T18" fmla="*/ 214 w 124"/>
                  <a:gd name="T19" fmla="*/ 254 h 107"/>
                  <a:gd name="T20" fmla="*/ 233 w 124"/>
                  <a:gd name="T21" fmla="*/ 249 h 107"/>
                  <a:gd name="T22" fmla="*/ 252 w 124"/>
                  <a:gd name="T23" fmla="*/ 254 h 107"/>
                  <a:gd name="T24" fmla="*/ 278 w 124"/>
                  <a:gd name="T25" fmla="*/ 262 h 107"/>
                  <a:gd name="T26" fmla="*/ 313 w 124"/>
                  <a:gd name="T27" fmla="*/ 259 h 107"/>
                  <a:gd name="T28" fmla="*/ 316 w 124"/>
                  <a:gd name="T29" fmla="*/ 259 h 107"/>
                  <a:gd name="T30" fmla="*/ 321 w 124"/>
                  <a:gd name="T31" fmla="*/ 233 h 107"/>
                  <a:gd name="T32" fmla="*/ 332 w 124"/>
                  <a:gd name="T33" fmla="*/ 219 h 107"/>
                  <a:gd name="T34" fmla="*/ 324 w 124"/>
                  <a:gd name="T35" fmla="*/ 200 h 107"/>
                  <a:gd name="T36" fmla="*/ 303 w 124"/>
                  <a:gd name="T37" fmla="*/ 179 h 107"/>
                  <a:gd name="T38" fmla="*/ 286 w 124"/>
                  <a:gd name="T39" fmla="*/ 163 h 107"/>
                  <a:gd name="T40" fmla="*/ 273 w 124"/>
                  <a:gd name="T41" fmla="*/ 144 h 107"/>
                  <a:gd name="T42" fmla="*/ 273 w 124"/>
                  <a:gd name="T43" fmla="*/ 118 h 107"/>
                  <a:gd name="T44" fmla="*/ 268 w 124"/>
                  <a:gd name="T45" fmla="*/ 83 h 107"/>
                  <a:gd name="T46" fmla="*/ 268 w 124"/>
                  <a:gd name="T47" fmla="*/ 83 h 107"/>
                  <a:gd name="T48" fmla="*/ 268 w 124"/>
                  <a:gd name="T49" fmla="*/ 83 h 107"/>
                  <a:gd name="T50" fmla="*/ 260 w 124"/>
                  <a:gd name="T51" fmla="*/ 78 h 107"/>
                  <a:gd name="T52" fmla="*/ 230 w 124"/>
                  <a:gd name="T53" fmla="*/ 75 h 107"/>
                  <a:gd name="T54" fmla="*/ 206 w 124"/>
                  <a:gd name="T55" fmla="*/ 69 h 107"/>
                  <a:gd name="T56" fmla="*/ 187 w 124"/>
                  <a:gd name="T57" fmla="*/ 64 h 107"/>
                  <a:gd name="T58" fmla="*/ 158 w 124"/>
                  <a:gd name="T59" fmla="*/ 61 h 107"/>
                  <a:gd name="T60" fmla="*/ 126 w 124"/>
                  <a:gd name="T61" fmla="*/ 43 h 107"/>
                  <a:gd name="T62" fmla="*/ 112 w 124"/>
                  <a:gd name="T63" fmla="*/ 13 h 107"/>
                  <a:gd name="T64" fmla="*/ 80 w 124"/>
                  <a:gd name="T65" fmla="*/ 24 h 107"/>
                  <a:gd name="T66" fmla="*/ 59 w 124"/>
                  <a:gd name="T67" fmla="*/ 40 h 107"/>
                  <a:gd name="T68" fmla="*/ 48 w 124"/>
                  <a:gd name="T69" fmla="*/ 45 h 107"/>
                  <a:gd name="T70" fmla="*/ 40 w 124"/>
                  <a:gd name="T71" fmla="*/ 40 h 107"/>
                  <a:gd name="T72" fmla="*/ 40 w 124"/>
                  <a:gd name="T73" fmla="*/ 40 h 107"/>
                  <a:gd name="T74" fmla="*/ 35 w 124"/>
                  <a:gd name="T75" fmla="*/ 51 h 107"/>
                  <a:gd name="T76" fmla="*/ 48 w 124"/>
                  <a:gd name="T77" fmla="*/ 72 h 107"/>
                  <a:gd name="T78" fmla="*/ 48 w 124"/>
                  <a:gd name="T79" fmla="*/ 91 h 107"/>
                  <a:gd name="T80" fmla="*/ 29 w 124"/>
                  <a:gd name="T81" fmla="*/ 112 h 107"/>
                  <a:gd name="T82" fmla="*/ 8 w 124"/>
                  <a:gd name="T83" fmla="*/ 123 h 107"/>
                  <a:gd name="T84" fmla="*/ 13 w 124"/>
                  <a:gd name="T85" fmla="*/ 134 h 107"/>
                  <a:gd name="T86" fmla="*/ 11 w 124"/>
                  <a:gd name="T87" fmla="*/ 152 h 107"/>
                  <a:gd name="T88" fmla="*/ 24 w 124"/>
                  <a:gd name="T89" fmla="*/ 160 h 107"/>
                  <a:gd name="T90" fmla="*/ 29 w 124"/>
                  <a:gd name="T91" fmla="*/ 166 h 107"/>
                  <a:gd name="T92" fmla="*/ 29 w 124"/>
                  <a:gd name="T93" fmla="*/ 187 h 107"/>
                  <a:gd name="T94" fmla="*/ 29 w 124"/>
                  <a:gd name="T95" fmla="*/ 206 h 107"/>
                  <a:gd name="T96" fmla="*/ 35 w 124"/>
                  <a:gd name="T97" fmla="*/ 219 h 107"/>
                  <a:gd name="T98" fmla="*/ 43 w 124"/>
                  <a:gd name="T99" fmla="*/ 230 h 107"/>
                  <a:gd name="T100" fmla="*/ 40 w 124"/>
                  <a:gd name="T101" fmla="*/ 233 h 10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24" h="107">
                    <a:moveTo>
                      <a:pt x="15" y="87"/>
                    </a:moveTo>
                    <a:cubicBezTo>
                      <a:pt x="18" y="88"/>
                      <a:pt x="20" y="90"/>
                      <a:pt x="21" y="91"/>
                    </a:cubicBezTo>
                    <a:cubicBezTo>
                      <a:pt x="23" y="93"/>
                      <a:pt x="29" y="97"/>
                      <a:pt x="31" y="99"/>
                    </a:cubicBezTo>
                    <a:cubicBezTo>
                      <a:pt x="33" y="101"/>
                      <a:pt x="36" y="101"/>
                      <a:pt x="40" y="101"/>
                    </a:cubicBezTo>
                    <a:cubicBezTo>
                      <a:pt x="43" y="101"/>
                      <a:pt x="41" y="101"/>
                      <a:pt x="47" y="104"/>
                    </a:cubicBezTo>
                    <a:cubicBezTo>
                      <a:pt x="52" y="107"/>
                      <a:pt x="53" y="106"/>
                      <a:pt x="56" y="107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8" y="105"/>
                      <a:pt x="60" y="104"/>
                      <a:pt x="61" y="103"/>
                    </a:cubicBezTo>
                    <a:cubicBezTo>
                      <a:pt x="65" y="101"/>
                      <a:pt x="69" y="99"/>
                      <a:pt x="72" y="98"/>
                    </a:cubicBezTo>
                    <a:cubicBezTo>
                      <a:pt x="75" y="97"/>
                      <a:pt x="76" y="96"/>
                      <a:pt x="80" y="95"/>
                    </a:cubicBezTo>
                    <a:cubicBezTo>
                      <a:pt x="83" y="93"/>
                      <a:pt x="82" y="92"/>
                      <a:pt x="87" y="93"/>
                    </a:cubicBezTo>
                    <a:cubicBezTo>
                      <a:pt x="92" y="94"/>
                      <a:pt x="92" y="92"/>
                      <a:pt x="94" y="95"/>
                    </a:cubicBezTo>
                    <a:cubicBezTo>
                      <a:pt x="96" y="98"/>
                      <a:pt x="97" y="99"/>
                      <a:pt x="104" y="98"/>
                    </a:cubicBezTo>
                    <a:cubicBezTo>
                      <a:pt x="109" y="98"/>
                      <a:pt x="110" y="99"/>
                      <a:pt x="117" y="97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8" y="97"/>
                      <a:pt x="118" y="88"/>
                      <a:pt x="120" y="87"/>
                    </a:cubicBezTo>
                    <a:cubicBezTo>
                      <a:pt x="121" y="86"/>
                      <a:pt x="124" y="84"/>
                      <a:pt x="124" y="82"/>
                    </a:cubicBezTo>
                    <a:cubicBezTo>
                      <a:pt x="124" y="80"/>
                      <a:pt x="124" y="76"/>
                      <a:pt x="121" y="75"/>
                    </a:cubicBezTo>
                    <a:cubicBezTo>
                      <a:pt x="118" y="74"/>
                      <a:pt x="114" y="68"/>
                      <a:pt x="113" y="67"/>
                    </a:cubicBezTo>
                    <a:cubicBezTo>
                      <a:pt x="112" y="66"/>
                      <a:pt x="109" y="62"/>
                      <a:pt x="107" y="61"/>
                    </a:cubicBezTo>
                    <a:cubicBezTo>
                      <a:pt x="106" y="60"/>
                      <a:pt x="102" y="56"/>
                      <a:pt x="102" y="54"/>
                    </a:cubicBezTo>
                    <a:cubicBezTo>
                      <a:pt x="102" y="52"/>
                      <a:pt x="101" y="46"/>
                      <a:pt x="102" y="44"/>
                    </a:cubicBezTo>
                    <a:cubicBezTo>
                      <a:pt x="102" y="42"/>
                      <a:pt x="103" y="33"/>
                      <a:pt x="100" y="31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99" y="30"/>
                      <a:pt x="98" y="29"/>
                      <a:pt x="97" y="29"/>
                    </a:cubicBezTo>
                    <a:cubicBezTo>
                      <a:pt x="93" y="26"/>
                      <a:pt x="91" y="27"/>
                      <a:pt x="86" y="28"/>
                    </a:cubicBezTo>
                    <a:cubicBezTo>
                      <a:pt x="82" y="29"/>
                      <a:pt x="79" y="29"/>
                      <a:pt x="77" y="26"/>
                    </a:cubicBezTo>
                    <a:cubicBezTo>
                      <a:pt x="75" y="23"/>
                      <a:pt x="74" y="24"/>
                      <a:pt x="70" y="24"/>
                    </a:cubicBezTo>
                    <a:cubicBezTo>
                      <a:pt x="66" y="24"/>
                      <a:pt x="62" y="24"/>
                      <a:pt x="59" y="23"/>
                    </a:cubicBezTo>
                    <a:cubicBezTo>
                      <a:pt x="56" y="22"/>
                      <a:pt x="52" y="18"/>
                      <a:pt x="47" y="16"/>
                    </a:cubicBezTo>
                    <a:cubicBezTo>
                      <a:pt x="42" y="14"/>
                      <a:pt x="45" y="10"/>
                      <a:pt x="42" y="5"/>
                    </a:cubicBezTo>
                    <a:cubicBezTo>
                      <a:pt x="40" y="0"/>
                      <a:pt x="34" y="9"/>
                      <a:pt x="30" y="9"/>
                    </a:cubicBezTo>
                    <a:cubicBezTo>
                      <a:pt x="26" y="9"/>
                      <a:pt x="24" y="13"/>
                      <a:pt x="22" y="15"/>
                    </a:cubicBezTo>
                    <a:cubicBezTo>
                      <a:pt x="21" y="18"/>
                      <a:pt x="19" y="19"/>
                      <a:pt x="18" y="17"/>
                    </a:cubicBezTo>
                    <a:cubicBezTo>
                      <a:pt x="17" y="17"/>
                      <a:pt x="16" y="16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6"/>
                      <a:pt x="14" y="17"/>
                      <a:pt x="13" y="19"/>
                    </a:cubicBezTo>
                    <a:cubicBezTo>
                      <a:pt x="13" y="22"/>
                      <a:pt x="18" y="25"/>
                      <a:pt x="18" y="27"/>
                    </a:cubicBezTo>
                    <a:cubicBezTo>
                      <a:pt x="19" y="29"/>
                      <a:pt x="18" y="32"/>
                      <a:pt x="18" y="34"/>
                    </a:cubicBezTo>
                    <a:cubicBezTo>
                      <a:pt x="18" y="37"/>
                      <a:pt x="14" y="40"/>
                      <a:pt x="11" y="42"/>
                    </a:cubicBezTo>
                    <a:cubicBezTo>
                      <a:pt x="8" y="43"/>
                      <a:pt x="6" y="44"/>
                      <a:pt x="3" y="46"/>
                    </a:cubicBezTo>
                    <a:cubicBezTo>
                      <a:pt x="0" y="48"/>
                      <a:pt x="4" y="49"/>
                      <a:pt x="5" y="50"/>
                    </a:cubicBezTo>
                    <a:cubicBezTo>
                      <a:pt x="7" y="52"/>
                      <a:pt x="4" y="54"/>
                      <a:pt x="4" y="57"/>
                    </a:cubicBezTo>
                    <a:cubicBezTo>
                      <a:pt x="4" y="60"/>
                      <a:pt x="6" y="60"/>
                      <a:pt x="9" y="60"/>
                    </a:cubicBezTo>
                    <a:cubicBezTo>
                      <a:pt x="11" y="59"/>
                      <a:pt x="11" y="62"/>
                      <a:pt x="11" y="62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5"/>
                      <a:pt x="11" y="77"/>
                    </a:cubicBezTo>
                    <a:cubicBezTo>
                      <a:pt x="12" y="79"/>
                      <a:pt x="12" y="81"/>
                      <a:pt x="13" y="82"/>
                    </a:cubicBezTo>
                    <a:cubicBezTo>
                      <a:pt x="13" y="84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5" y="87"/>
                    </a:cubicBezTo>
                    <a:close/>
                  </a:path>
                </a:pathLst>
              </a:custGeom>
              <a:solidFill>
                <a:srgbClr val="6E8A88"/>
              </a:solidFill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E396F1ED-A5B0-47C1-A3E5-398D9B393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8589" y="4023438"/>
                <a:ext cx="480938" cy="477176"/>
              </a:xfrm>
              <a:custGeom>
                <a:avLst/>
                <a:gdLst>
                  <a:gd name="T0" fmla="*/ 265 w 99"/>
                  <a:gd name="T1" fmla="*/ 154 h 95"/>
                  <a:gd name="T2" fmla="*/ 244 w 99"/>
                  <a:gd name="T3" fmla="*/ 170 h 95"/>
                  <a:gd name="T4" fmla="*/ 228 w 99"/>
                  <a:gd name="T5" fmla="*/ 170 h 95"/>
                  <a:gd name="T6" fmla="*/ 209 w 99"/>
                  <a:gd name="T7" fmla="*/ 170 h 95"/>
                  <a:gd name="T8" fmla="*/ 206 w 99"/>
                  <a:gd name="T9" fmla="*/ 189 h 95"/>
                  <a:gd name="T10" fmla="*/ 177 w 99"/>
                  <a:gd name="T11" fmla="*/ 224 h 95"/>
                  <a:gd name="T12" fmla="*/ 171 w 99"/>
                  <a:gd name="T13" fmla="*/ 208 h 95"/>
                  <a:gd name="T14" fmla="*/ 169 w 99"/>
                  <a:gd name="T15" fmla="*/ 192 h 95"/>
                  <a:gd name="T16" fmla="*/ 161 w 99"/>
                  <a:gd name="T17" fmla="*/ 184 h 95"/>
                  <a:gd name="T18" fmla="*/ 147 w 99"/>
                  <a:gd name="T19" fmla="*/ 176 h 95"/>
                  <a:gd name="T20" fmla="*/ 139 w 99"/>
                  <a:gd name="T21" fmla="*/ 157 h 95"/>
                  <a:gd name="T22" fmla="*/ 131 w 99"/>
                  <a:gd name="T23" fmla="*/ 152 h 95"/>
                  <a:gd name="T24" fmla="*/ 112 w 99"/>
                  <a:gd name="T25" fmla="*/ 165 h 95"/>
                  <a:gd name="T26" fmla="*/ 107 w 99"/>
                  <a:gd name="T27" fmla="*/ 192 h 95"/>
                  <a:gd name="T28" fmla="*/ 102 w 99"/>
                  <a:gd name="T29" fmla="*/ 208 h 95"/>
                  <a:gd name="T30" fmla="*/ 86 w 99"/>
                  <a:gd name="T31" fmla="*/ 216 h 95"/>
                  <a:gd name="T32" fmla="*/ 83 w 99"/>
                  <a:gd name="T33" fmla="*/ 226 h 95"/>
                  <a:gd name="T34" fmla="*/ 48 w 99"/>
                  <a:gd name="T35" fmla="*/ 226 h 95"/>
                  <a:gd name="T36" fmla="*/ 35 w 99"/>
                  <a:gd name="T37" fmla="*/ 234 h 95"/>
                  <a:gd name="T38" fmla="*/ 27 w 99"/>
                  <a:gd name="T39" fmla="*/ 240 h 95"/>
                  <a:gd name="T40" fmla="*/ 19 w 99"/>
                  <a:gd name="T41" fmla="*/ 253 h 95"/>
                  <a:gd name="T42" fmla="*/ 13 w 99"/>
                  <a:gd name="T43" fmla="*/ 245 h 95"/>
                  <a:gd name="T44" fmla="*/ 11 w 99"/>
                  <a:gd name="T45" fmla="*/ 234 h 95"/>
                  <a:gd name="T46" fmla="*/ 19 w 99"/>
                  <a:gd name="T47" fmla="*/ 221 h 95"/>
                  <a:gd name="T48" fmla="*/ 13 w 99"/>
                  <a:gd name="T49" fmla="*/ 202 h 95"/>
                  <a:gd name="T50" fmla="*/ 3 w 99"/>
                  <a:gd name="T51" fmla="*/ 178 h 95"/>
                  <a:gd name="T52" fmla="*/ 3 w 99"/>
                  <a:gd name="T53" fmla="*/ 157 h 95"/>
                  <a:gd name="T54" fmla="*/ 3 w 99"/>
                  <a:gd name="T55" fmla="*/ 136 h 95"/>
                  <a:gd name="T56" fmla="*/ 8 w 99"/>
                  <a:gd name="T57" fmla="*/ 117 h 95"/>
                  <a:gd name="T58" fmla="*/ 21 w 99"/>
                  <a:gd name="T59" fmla="*/ 107 h 95"/>
                  <a:gd name="T60" fmla="*/ 27 w 99"/>
                  <a:gd name="T61" fmla="*/ 64 h 95"/>
                  <a:gd name="T62" fmla="*/ 37 w 99"/>
                  <a:gd name="T63" fmla="*/ 53 h 95"/>
                  <a:gd name="T64" fmla="*/ 48 w 99"/>
                  <a:gd name="T65" fmla="*/ 37 h 95"/>
                  <a:gd name="T66" fmla="*/ 54 w 99"/>
                  <a:gd name="T67" fmla="*/ 24 h 95"/>
                  <a:gd name="T68" fmla="*/ 75 w 99"/>
                  <a:gd name="T69" fmla="*/ 21 h 95"/>
                  <a:gd name="T70" fmla="*/ 88 w 99"/>
                  <a:gd name="T71" fmla="*/ 24 h 95"/>
                  <a:gd name="T72" fmla="*/ 94 w 99"/>
                  <a:gd name="T73" fmla="*/ 11 h 95"/>
                  <a:gd name="T74" fmla="*/ 99 w 99"/>
                  <a:gd name="T75" fmla="*/ 0 h 95"/>
                  <a:gd name="T76" fmla="*/ 99 w 99"/>
                  <a:gd name="T77" fmla="*/ 0 h 95"/>
                  <a:gd name="T78" fmla="*/ 115 w 99"/>
                  <a:gd name="T79" fmla="*/ 11 h 95"/>
                  <a:gd name="T80" fmla="*/ 142 w 99"/>
                  <a:gd name="T81" fmla="*/ 32 h 95"/>
                  <a:gd name="T82" fmla="*/ 166 w 99"/>
                  <a:gd name="T83" fmla="*/ 37 h 95"/>
                  <a:gd name="T84" fmla="*/ 185 w 99"/>
                  <a:gd name="T85" fmla="*/ 45 h 95"/>
                  <a:gd name="T86" fmla="*/ 217 w 99"/>
                  <a:gd name="T87" fmla="*/ 53 h 95"/>
                  <a:gd name="T88" fmla="*/ 238 w 99"/>
                  <a:gd name="T89" fmla="*/ 69 h 95"/>
                  <a:gd name="T90" fmla="*/ 249 w 99"/>
                  <a:gd name="T91" fmla="*/ 101 h 95"/>
                  <a:gd name="T92" fmla="*/ 265 w 99"/>
                  <a:gd name="T93" fmla="*/ 133 h 95"/>
                  <a:gd name="T94" fmla="*/ 265 w 99"/>
                  <a:gd name="T95" fmla="*/ 154 h 9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99" h="95">
                    <a:moveTo>
                      <a:pt x="99" y="58"/>
                    </a:moveTo>
                    <a:cubicBezTo>
                      <a:pt x="91" y="64"/>
                      <a:pt x="91" y="64"/>
                      <a:pt x="91" y="64"/>
                    </a:cubicBezTo>
                    <a:cubicBezTo>
                      <a:pt x="91" y="64"/>
                      <a:pt x="86" y="64"/>
                      <a:pt x="85" y="64"/>
                    </a:cubicBezTo>
                    <a:cubicBezTo>
                      <a:pt x="83" y="64"/>
                      <a:pt x="79" y="62"/>
                      <a:pt x="78" y="64"/>
                    </a:cubicBezTo>
                    <a:cubicBezTo>
                      <a:pt x="78" y="66"/>
                      <a:pt x="77" y="71"/>
                      <a:pt x="77" y="71"/>
                    </a:cubicBezTo>
                    <a:cubicBezTo>
                      <a:pt x="77" y="72"/>
                      <a:pt x="69" y="83"/>
                      <a:pt x="66" y="84"/>
                    </a:cubicBezTo>
                    <a:cubicBezTo>
                      <a:pt x="66" y="84"/>
                      <a:pt x="65" y="80"/>
                      <a:pt x="64" y="78"/>
                    </a:cubicBezTo>
                    <a:cubicBezTo>
                      <a:pt x="63" y="76"/>
                      <a:pt x="62" y="74"/>
                      <a:pt x="63" y="72"/>
                    </a:cubicBezTo>
                    <a:cubicBezTo>
                      <a:pt x="63" y="71"/>
                      <a:pt x="62" y="69"/>
                      <a:pt x="60" y="69"/>
                    </a:cubicBezTo>
                    <a:cubicBezTo>
                      <a:pt x="59" y="68"/>
                      <a:pt x="56" y="67"/>
                      <a:pt x="55" y="66"/>
                    </a:cubicBezTo>
                    <a:cubicBezTo>
                      <a:pt x="54" y="65"/>
                      <a:pt x="52" y="60"/>
                      <a:pt x="52" y="59"/>
                    </a:cubicBezTo>
                    <a:cubicBezTo>
                      <a:pt x="52" y="58"/>
                      <a:pt x="51" y="56"/>
                      <a:pt x="49" y="57"/>
                    </a:cubicBezTo>
                    <a:cubicBezTo>
                      <a:pt x="47" y="57"/>
                      <a:pt x="43" y="61"/>
                      <a:pt x="42" y="62"/>
                    </a:cubicBezTo>
                    <a:cubicBezTo>
                      <a:pt x="42" y="63"/>
                      <a:pt x="40" y="70"/>
                      <a:pt x="40" y="72"/>
                    </a:cubicBezTo>
                    <a:cubicBezTo>
                      <a:pt x="41" y="73"/>
                      <a:pt x="40" y="76"/>
                      <a:pt x="38" y="78"/>
                    </a:cubicBezTo>
                    <a:cubicBezTo>
                      <a:pt x="37" y="79"/>
                      <a:pt x="33" y="79"/>
                      <a:pt x="32" y="81"/>
                    </a:cubicBezTo>
                    <a:cubicBezTo>
                      <a:pt x="31" y="84"/>
                      <a:pt x="31" y="85"/>
                      <a:pt x="31" y="85"/>
                    </a:cubicBezTo>
                    <a:cubicBezTo>
                      <a:pt x="31" y="85"/>
                      <a:pt x="20" y="83"/>
                      <a:pt x="18" y="85"/>
                    </a:cubicBezTo>
                    <a:cubicBezTo>
                      <a:pt x="16" y="87"/>
                      <a:pt x="14" y="87"/>
                      <a:pt x="13" y="88"/>
                    </a:cubicBezTo>
                    <a:cubicBezTo>
                      <a:pt x="12" y="88"/>
                      <a:pt x="10" y="88"/>
                      <a:pt x="10" y="90"/>
                    </a:cubicBezTo>
                    <a:cubicBezTo>
                      <a:pt x="10" y="92"/>
                      <a:pt x="10" y="95"/>
                      <a:pt x="7" y="95"/>
                    </a:cubicBezTo>
                    <a:cubicBezTo>
                      <a:pt x="5" y="94"/>
                      <a:pt x="5" y="93"/>
                      <a:pt x="5" y="92"/>
                    </a:cubicBezTo>
                    <a:cubicBezTo>
                      <a:pt x="5" y="90"/>
                      <a:pt x="3" y="90"/>
                      <a:pt x="4" y="88"/>
                    </a:cubicBezTo>
                    <a:cubicBezTo>
                      <a:pt x="6" y="86"/>
                      <a:pt x="7" y="86"/>
                      <a:pt x="7" y="83"/>
                    </a:cubicBezTo>
                    <a:cubicBezTo>
                      <a:pt x="7" y="80"/>
                      <a:pt x="6" y="77"/>
                      <a:pt x="5" y="76"/>
                    </a:cubicBezTo>
                    <a:cubicBezTo>
                      <a:pt x="4" y="74"/>
                      <a:pt x="0" y="70"/>
                      <a:pt x="1" y="67"/>
                    </a:cubicBezTo>
                    <a:cubicBezTo>
                      <a:pt x="2" y="65"/>
                      <a:pt x="2" y="63"/>
                      <a:pt x="1" y="59"/>
                    </a:cubicBezTo>
                    <a:cubicBezTo>
                      <a:pt x="0" y="56"/>
                      <a:pt x="1" y="52"/>
                      <a:pt x="1" y="51"/>
                    </a:cubicBezTo>
                    <a:cubicBezTo>
                      <a:pt x="2" y="50"/>
                      <a:pt x="3" y="46"/>
                      <a:pt x="3" y="44"/>
                    </a:cubicBezTo>
                    <a:cubicBezTo>
                      <a:pt x="3" y="43"/>
                      <a:pt x="7" y="42"/>
                      <a:pt x="8" y="40"/>
                    </a:cubicBezTo>
                    <a:cubicBezTo>
                      <a:pt x="10" y="39"/>
                      <a:pt x="10" y="25"/>
                      <a:pt x="10" y="24"/>
                    </a:cubicBezTo>
                    <a:cubicBezTo>
                      <a:pt x="10" y="23"/>
                      <a:pt x="12" y="22"/>
                      <a:pt x="14" y="20"/>
                    </a:cubicBezTo>
                    <a:cubicBezTo>
                      <a:pt x="16" y="18"/>
                      <a:pt x="17" y="15"/>
                      <a:pt x="18" y="14"/>
                    </a:cubicBezTo>
                    <a:cubicBezTo>
                      <a:pt x="19" y="13"/>
                      <a:pt x="19" y="11"/>
                      <a:pt x="20" y="9"/>
                    </a:cubicBezTo>
                    <a:cubicBezTo>
                      <a:pt x="21" y="7"/>
                      <a:pt x="26" y="7"/>
                      <a:pt x="28" y="8"/>
                    </a:cubicBezTo>
                    <a:cubicBezTo>
                      <a:pt x="30" y="9"/>
                      <a:pt x="31" y="11"/>
                      <a:pt x="33" y="9"/>
                    </a:cubicBezTo>
                    <a:cubicBezTo>
                      <a:pt x="34" y="8"/>
                      <a:pt x="34" y="8"/>
                      <a:pt x="35" y="4"/>
                    </a:cubicBezTo>
                    <a:cubicBezTo>
                      <a:pt x="36" y="3"/>
                      <a:pt x="37" y="1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0" y="1"/>
                      <a:pt x="42" y="3"/>
                      <a:pt x="43" y="4"/>
                    </a:cubicBezTo>
                    <a:cubicBezTo>
                      <a:pt x="45" y="6"/>
                      <a:pt x="51" y="10"/>
                      <a:pt x="53" y="12"/>
                    </a:cubicBezTo>
                    <a:cubicBezTo>
                      <a:pt x="55" y="14"/>
                      <a:pt x="58" y="14"/>
                      <a:pt x="62" y="14"/>
                    </a:cubicBezTo>
                    <a:cubicBezTo>
                      <a:pt x="65" y="14"/>
                      <a:pt x="63" y="14"/>
                      <a:pt x="69" y="17"/>
                    </a:cubicBezTo>
                    <a:cubicBezTo>
                      <a:pt x="75" y="20"/>
                      <a:pt x="75" y="19"/>
                      <a:pt x="81" y="20"/>
                    </a:cubicBezTo>
                    <a:cubicBezTo>
                      <a:pt x="87" y="22"/>
                      <a:pt x="86" y="22"/>
                      <a:pt x="89" y="26"/>
                    </a:cubicBezTo>
                    <a:cubicBezTo>
                      <a:pt x="93" y="31"/>
                      <a:pt x="92" y="34"/>
                      <a:pt x="93" y="38"/>
                    </a:cubicBezTo>
                    <a:cubicBezTo>
                      <a:pt x="93" y="42"/>
                      <a:pt x="93" y="48"/>
                      <a:pt x="99" y="50"/>
                    </a:cubicBezTo>
                    <a:cubicBezTo>
                      <a:pt x="99" y="58"/>
                      <a:pt x="99" y="58"/>
                      <a:pt x="99" y="58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5181AE00-8E8C-48D6-8A8C-0A84CF048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7895" y="4047957"/>
                <a:ext cx="519050" cy="367784"/>
              </a:xfrm>
              <a:custGeom>
                <a:avLst/>
                <a:gdLst>
                  <a:gd name="T0" fmla="*/ 281 w 107"/>
                  <a:gd name="T1" fmla="*/ 43 h 73"/>
                  <a:gd name="T2" fmla="*/ 273 w 107"/>
                  <a:gd name="T3" fmla="*/ 45 h 73"/>
                  <a:gd name="T4" fmla="*/ 257 w 107"/>
                  <a:gd name="T5" fmla="*/ 51 h 73"/>
                  <a:gd name="T6" fmla="*/ 249 w 107"/>
                  <a:gd name="T7" fmla="*/ 40 h 73"/>
                  <a:gd name="T8" fmla="*/ 254 w 107"/>
                  <a:gd name="T9" fmla="*/ 27 h 73"/>
                  <a:gd name="T10" fmla="*/ 262 w 107"/>
                  <a:gd name="T11" fmla="*/ 19 h 73"/>
                  <a:gd name="T12" fmla="*/ 254 w 107"/>
                  <a:gd name="T13" fmla="*/ 13 h 73"/>
                  <a:gd name="T14" fmla="*/ 246 w 107"/>
                  <a:gd name="T15" fmla="*/ 11 h 73"/>
                  <a:gd name="T16" fmla="*/ 233 w 107"/>
                  <a:gd name="T17" fmla="*/ 19 h 73"/>
                  <a:gd name="T18" fmla="*/ 227 w 107"/>
                  <a:gd name="T19" fmla="*/ 5 h 73"/>
                  <a:gd name="T20" fmla="*/ 206 w 107"/>
                  <a:gd name="T21" fmla="*/ 8 h 73"/>
                  <a:gd name="T22" fmla="*/ 195 w 107"/>
                  <a:gd name="T23" fmla="*/ 19 h 73"/>
                  <a:gd name="T24" fmla="*/ 166 w 107"/>
                  <a:gd name="T25" fmla="*/ 13 h 73"/>
                  <a:gd name="T26" fmla="*/ 166 w 107"/>
                  <a:gd name="T27" fmla="*/ 13 h 73"/>
                  <a:gd name="T28" fmla="*/ 166 w 107"/>
                  <a:gd name="T29" fmla="*/ 13 h 73"/>
                  <a:gd name="T30" fmla="*/ 128 w 107"/>
                  <a:gd name="T31" fmla="*/ 19 h 73"/>
                  <a:gd name="T32" fmla="*/ 102 w 107"/>
                  <a:gd name="T33" fmla="*/ 8 h 73"/>
                  <a:gd name="T34" fmla="*/ 83 w 107"/>
                  <a:gd name="T35" fmla="*/ 3 h 73"/>
                  <a:gd name="T36" fmla="*/ 64 w 107"/>
                  <a:gd name="T37" fmla="*/ 8 h 73"/>
                  <a:gd name="T38" fmla="*/ 43 w 107"/>
                  <a:gd name="T39" fmla="*/ 16 h 73"/>
                  <a:gd name="T40" fmla="*/ 13 w 107"/>
                  <a:gd name="T41" fmla="*/ 32 h 73"/>
                  <a:gd name="T42" fmla="*/ 0 w 107"/>
                  <a:gd name="T43" fmla="*/ 40 h 73"/>
                  <a:gd name="T44" fmla="*/ 8 w 107"/>
                  <a:gd name="T45" fmla="*/ 43 h 73"/>
                  <a:gd name="T46" fmla="*/ 29 w 107"/>
                  <a:gd name="T47" fmla="*/ 59 h 73"/>
                  <a:gd name="T48" fmla="*/ 40 w 107"/>
                  <a:gd name="T49" fmla="*/ 91 h 73"/>
                  <a:gd name="T50" fmla="*/ 56 w 107"/>
                  <a:gd name="T51" fmla="*/ 120 h 73"/>
                  <a:gd name="T52" fmla="*/ 56 w 107"/>
                  <a:gd name="T53" fmla="*/ 142 h 73"/>
                  <a:gd name="T54" fmla="*/ 59 w 107"/>
                  <a:gd name="T55" fmla="*/ 142 h 73"/>
                  <a:gd name="T56" fmla="*/ 75 w 107"/>
                  <a:gd name="T57" fmla="*/ 168 h 73"/>
                  <a:gd name="T58" fmla="*/ 104 w 107"/>
                  <a:gd name="T59" fmla="*/ 171 h 73"/>
                  <a:gd name="T60" fmla="*/ 104 w 107"/>
                  <a:gd name="T61" fmla="*/ 158 h 73"/>
                  <a:gd name="T62" fmla="*/ 123 w 107"/>
                  <a:gd name="T63" fmla="*/ 160 h 73"/>
                  <a:gd name="T64" fmla="*/ 123 w 107"/>
                  <a:gd name="T65" fmla="*/ 171 h 73"/>
                  <a:gd name="T66" fmla="*/ 126 w 107"/>
                  <a:gd name="T67" fmla="*/ 179 h 73"/>
                  <a:gd name="T68" fmla="*/ 144 w 107"/>
                  <a:gd name="T69" fmla="*/ 187 h 73"/>
                  <a:gd name="T70" fmla="*/ 152 w 107"/>
                  <a:gd name="T71" fmla="*/ 195 h 73"/>
                  <a:gd name="T72" fmla="*/ 182 w 107"/>
                  <a:gd name="T73" fmla="*/ 176 h 73"/>
                  <a:gd name="T74" fmla="*/ 190 w 107"/>
                  <a:gd name="T75" fmla="*/ 163 h 73"/>
                  <a:gd name="T76" fmla="*/ 211 w 107"/>
                  <a:gd name="T77" fmla="*/ 158 h 73"/>
                  <a:gd name="T78" fmla="*/ 241 w 107"/>
                  <a:gd name="T79" fmla="*/ 142 h 73"/>
                  <a:gd name="T80" fmla="*/ 246 w 107"/>
                  <a:gd name="T81" fmla="*/ 134 h 73"/>
                  <a:gd name="T82" fmla="*/ 238 w 107"/>
                  <a:gd name="T83" fmla="*/ 118 h 73"/>
                  <a:gd name="T84" fmla="*/ 251 w 107"/>
                  <a:gd name="T85" fmla="*/ 96 h 73"/>
                  <a:gd name="T86" fmla="*/ 262 w 107"/>
                  <a:gd name="T87" fmla="*/ 93 h 73"/>
                  <a:gd name="T88" fmla="*/ 270 w 107"/>
                  <a:gd name="T89" fmla="*/ 75 h 73"/>
                  <a:gd name="T90" fmla="*/ 286 w 107"/>
                  <a:gd name="T91" fmla="*/ 59 h 73"/>
                  <a:gd name="T92" fmla="*/ 286 w 107"/>
                  <a:gd name="T93" fmla="*/ 51 h 73"/>
                  <a:gd name="T94" fmla="*/ 281 w 107"/>
                  <a:gd name="T95" fmla="*/ 43 h 7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07" h="73">
                    <a:moveTo>
                      <a:pt x="105" y="16"/>
                    </a:moveTo>
                    <a:cubicBezTo>
                      <a:pt x="104" y="15"/>
                      <a:pt x="104" y="16"/>
                      <a:pt x="102" y="17"/>
                    </a:cubicBezTo>
                    <a:cubicBezTo>
                      <a:pt x="100" y="18"/>
                      <a:pt x="97" y="20"/>
                      <a:pt x="96" y="19"/>
                    </a:cubicBezTo>
                    <a:cubicBezTo>
                      <a:pt x="95" y="18"/>
                      <a:pt x="93" y="16"/>
                      <a:pt x="93" y="15"/>
                    </a:cubicBezTo>
                    <a:cubicBezTo>
                      <a:pt x="93" y="13"/>
                      <a:pt x="93" y="11"/>
                      <a:pt x="95" y="10"/>
                    </a:cubicBezTo>
                    <a:cubicBezTo>
                      <a:pt x="97" y="9"/>
                      <a:pt x="98" y="7"/>
                      <a:pt x="98" y="7"/>
                    </a:cubicBezTo>
                    <a:cubicBezTo>
                      <a:pt x="98" y="7"/>
                      <a:pt x="96" y="5"/>
                      <a:pt x="95" y="5"/>
                    </a:cubicBezTo>
                    <a:cubicBezTo>
                      <a:pt x="93" y="4"/>
                      <a:pt x="92" y="4"/>
                      <a:pt x="92" y="4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7" y="7"/>
                      <a:pt x="86" y="3"/>
                      <a:pt x="85" y="2"/>
                    </a:cubicBezTo>
                    <a:cubicBezTo>
                      <a:pt x="83" y="1"/>
                      <a:pt x="79" y="1"/>
                      <a:pt x="77" y="3"/>
                    </a:cubicBezTo>
                    <a:cubicBezTo>
                      <a:pt x="75" y="5"/>
                      <a:pt x="74" y="7"/>
                      <a:pt x="73" y="7"/>
                    </a:cubicBezTo>
                    <a:cubicBezTo>
                      <a:pt x="72" y="7"/>
                      <a:pt x="62" y="5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54" y="8"/>
                      <a:pt x="53" y="6"/>
                      <a:pt x="48" y="7"/>
                    </a:cubicBezTo>
                    <a:cubicBezTo>
                      <a:pt x="41" y="8"/>
                      <a:pt x="40" y="6"/>
                      <a:pt x="38" y="3"/>
                    </a:cubicBezTo>
                    <a:cubicBezTo>
                      <a:pt x="36" y="1"/>
                      <a:pt x="36" y="2"/>
                      <a:pt x="31" y="1"/>
                    </a:cubicBezTo>
                    <a:cubicBezTo>
                      <a:pt x="26" y="0"/>
                      <a:pt x="27" y="2"/>
                      <a:pt x="24" y="3"/>
                    </a:cubicBezTo>
                    <a:cubicBezTo>
                      <a:pt x="20" y="4"/>
                      <a:pt x="19" y="5"/>
                      <a:pt x="16" y="6"/>
                    </a:cubicBezTo>
                    <a:cubicBezTo>
                      <a:pt x="13" y="7"/>
                      <a:pt x="9" y="9"/>
                      <a:pt x="5" y="12"/>
                    </a:cubicBezTo>
                    <a:cubicBezTo>
                      <a:pt x="4" y="12"/>
                      <a:pt x="2" y="14"/>
                      <a:pt x="0" y="15"/>
                    </a:cubicBezTo>
                    <a:cubicBezTo>
                      <a:pt x="1" y="15"/>
                      <a:pt x="2" y="15"/>
                      <a:pt x="3" y="16"/>
                    </a:cubicBezTo>
                    <a:cubicBezTo>
                      <a:pt x="9" y="18"/>
                      <a:pt x="8" y="17"/>
                      <a:pt x="11" y="22"/>
                    </a:cubicBezTo>
                    <a:cubicBezTo>
                      <a:pt x="15" y="26"/>
                      <a:pt x="14" y="29"/>
                      <a:pt x="15" y="34"/>
                    </a:cubicBezTo>
                    <a:cubicBezTo>
                      <a:pt x="15" y="38"/>
                      <a:pt x="15" y="43"/>
                      <a:pt x="21" y="45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6" y="61"/>
                      <a:pt x="28" y="63"/>
                    </a:cubicBezTo>
                    <a:cubicBezTo>
                      <a:pt x="29" y="66"/>
                      <a:pt x="38" y="64"/>
                      <a:pt x="39" y="64"/>
                    </a:cubicBezTo>
                    <a:cubicBezTo>
                      <a:pt x="39" y="63"/>
                      <a:pt x="38" y="61"/>
                      <a:pt x="39" y="59"/>
                    </a:cubicBezTo>
                    <a:cubicBezTo>
                      <a:pt x="41" y="57"/>
                      <a:pt x="46" y="60"/>
                      <a:pt x="46" y="60"/>
                    </a:cubicBezTo>
                    <a:cubicBezTo>
                      <a:pt x="46" y="60"/>
                      <a:pt x="46" y="62"/>
                      <a:pt x="46" y="64"/>
                    </a:cubicBezTo>
                    <a:cubicBezTo>
                      <a:pt x="46" y="65"/>
                      <a:pt x="46" y="67"/>
                      <a:pt x="47" y="67"/>
                    </a:cubicBezTo>
                    <a:cubicBezTo>
                      <a:pt x="49" y="67"/>
                      <a:pt x="53" y="69"/>
                      <a:pt x="54" y="70"/>
                    </a:cubicBezTo>
                    <a:cubicBezTo>
                      <a:pt x="55" y="70"/>
                      <a:pt x="57" y="73"/>
                      <a:pt x="57" y="73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6"/>
                      <a:pt x="68" y="61"/>
                      <a:pt x="71" y="61"/>
                    </a:cubicBezTo>
                    <a:cubicBezTo>
                      <a:pt x="73" y="61"/>
                      <a:pt x="77" y="61"/>
                      <a:pt x="79" y="59"/>
                    </a:cubicBezTo>
                    <a:cubicBezTo>
                      <a:pt x="81" y="58"/>
                      <a:pt x="88" y="55"/>
                      <a:pt x="90" y="53"/>
                    </a:cubicBezTo>
                    <a:cubicBezTo>
                      <a:pt x="91" y="52"/>
                      <a:pt x="92" y="51"/>
                      <a:pt x="92" y="50"/>
                    </a:cubicBezTo>
                    <a:cubicBezTo>
                      <a:pt x="93" y="49"/>
                      <a:pt x="88" y="49"/>
                      <a:pt x="89" y="44"/>
                    </a:cubicBezTo>
                    <a:cubicBezTo>
                      <a:pt x="91" y="40"/>
                      <a:pt x="93" y="36"/>
                      <a:pt x="94" y="36"/>
                    </a:cubicBezTo>
                    <a:cubicBezTo>
                      <a:pt x="96" y="36"/>
                      <a:pt x="98" y="38"/>
                      <a:pt x="98" y="35"/>
                    </a:cubicBezTo>
                    <a:cubicBezTo>
                      <a:pt x="98" y="32"/>
                      <a:pt x="98" y="30"/>
                      <a:pt x="101" y="28"/>
                    </a:cubicBezTo>
                    <a:cubicBezTo>
                      <a:pt x="104" y="26"/>
                      <a:pt x="106" y="24"/>
                      <a:pt x="107" y="22"/>
                    </a:cubicBezTo>
                    <a:cubicBezTo>
                      <a:pt x="107" y="21"/>
                      <a:pt x="107" y="20"/>
                      <a:pt x="107" y="19"/>
                    </a:cubicBezTo>
                    <a:cubicBezTo>
                      <a:pt x="107" y="19"/>
                      <a:pt x="106" y="16"/>
                      <a:pt x="105" y="1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7" name="Freeform 71">
                <a:extLst>
                  <a:ext uri="{FF2B5EF4-FFF2-40B4-BE49-F238E27FC236}">
                    <a16:creationId xmlns:a16="http://schemas.microsoft.com/office/drawing/2014/main" id="{2ACDBED9-CA9A-4A94-BDC4-1C69155AA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234" y="3565123"/>
                <a:ext cx="413789" cy="584682"/>
              </a:xfrm>
              <a:custGeom>
                <a:avLst/>
                <a:gdLst>
                  <a:gd name="T0" fmla="*/ 166 w 85"/>
                  <a:gd name="T1" fmla="*/ 302 h 116"/>
                  <a:gd name="T2" fmla="*/ 180 w 85"/>
                  <a:gd name="T3" fmla="*/ 291 h 116"/>
                  <a:gd name="T4" fmla="*/ 188 w 85"/>
                  <a:gd name="T5" fmla="*/ 286 h 116"/>
                  <a:gd name="T6" fmla="*/ 207 w 85"/>
                  <a:gd name="T7" fmla="*/ 275 h 116"/>
                  <a:gd name="T8" fmla="*/ 220 w 85"/>
                  <a:gd name="T9" fmla="*/ 262 h 116"/>
                  <a:gd name="T10" fmla="*/ 225 w 85"/>
                  <a:gd name="T11" fmla="*/ 243 h 116"/>
                  <a:gd name="T12" fmla="*/ 225 w 85"/>
                  <a:gd name="T13" fmla="*/ 219 h 116"/>
                  <a:gd name="T14" fmla="*/ 207 w 85"/>
                  <a:gd name="T15" fmla="*/ 208 h 116"/>
                  <a:gd name="T16" fmla="*/ 188 w 85"/>
                  <a:gd name="T17" fmla="*/ 206 h 116"/>
                  <a:gd name="T18" fmla="*/ 161 w 85"/>
                  <a:gd name="T19" fmla="*/ 198 h 116"/>
                  <a:gd name="T20" fmla="*/ 158 w 85"/>
                  <a:gd name="T21" fmla="*/ 182 h 116"/>
                  <a:gd name="T22" fmla="*/ 150 w 85"/>
                  <a:gd name="T23" fmla="*/ 168 h 116"/>
                  <a:gd name="T24" fmla="*/ 150 w 85"/>
                  <a:gd name="T25" fmla="*/ 150 h 116"/>
                  <a:gd name="T26" fmla="*/ 148 w 85"/>
                  <a:gd name="T27" fmla="*/ 128 h 116"/>
                  <a:gd name="T28" fmla="*/ 139 w 85"/>
                  <a:gd name="T29" fmla="*/ 110 h 116"/>
                  <a:gd name="T30" fmla="*/ 139 w 85"/>
                  <a:gd name="T31" fmla="*/ 80 h 116"/>
                  <a:gd name="T32" fmla="*/ 153 w 85"/>
                  <a:gd name="T33" fmla="*/ 40 h 116"/>
                  <a:gd name="T34" fmla="*/ 150 w 85"/>
                  <a:gd name="T35" fmla="*/ 21 h 116"/>
                  <a:gd name="T36" fmla="*/ 150 w 85"/>
                  <a:gd name="T37" fmla="*/ 21 h 116"/>
                  <a:gd name="T38" fmla="*/ 150 w 85"/>
                  <a:gd name="T39" fmla="*/ 27 h 116"/>
                  <a:gd name="T40" fmla="*/ 126 w 85"/>
                  <a:gd name="T41" fmla="*/ 32 h 116"/>
                  <a:gd name="T42" fmla="*/ 113 w 85"/>
                  <a:gd name="T43" fmla="*/ 35 h 116"/>
                  <a:gd name="T44" fmla="*/ 91 w 85"/>
                  <a:gd name="T45" fmla="*/ 37 h 116"/>
                  <a:gd name="T46" fmla="*/ 51 w 85"/>
                  <a:gd name="T47" fmla="*/ 35 h 116"/>
                  <a:gd name="T48" fmla="*/ 48 w 85"/>
                  <a:gd name="T49" fmla="*/ 0 h 116"/>
                  <a:gd name="T50" fmla="*/ 24 w 85"/>
                  <a:gd name="T51" fmla="*/ 13 h 116"/>
                  <a:gd name="T52" fmla="*/ 16 w 85"/>
                  <a:gd name="T53" fmla="*/ 24 h 116"/>
                  <a:gd name="T54" fmla="*/ 19 w 85"/>
                  <a:gd name="T55" fmla="*/ 48 h 116"/>
                  <a:gd name="T56" fmla="*/ 21 w 85"/>
                  <a:gd name="T57" fmla="*/ 64 h 116"/>
                  <a:gd name="T58" fmla="*/ 21 w 85"/>
                  <a:gd name="T59" fmla="*/ 78 h 116"/>
                  <a:gd name="T60" fmla="*/ 11 w 85"/>
                  <a:gd name="T61" fmla="*/ 86 h 116"/>
                  <a:gd name="T62" fmla="*/ 0 w 85"/>
                  <a:gd name="T63" fmla="*/ 94 h 116"/>
                  <a:gd name="T64" fmla="*/ 5 w 85"/>
                  <a:gd name="T65" fmla="*/ 128 h 116"/>
                  <a:gd name="T66" fmla="*/ 5 w 85"/>
                  <a:gd name="T67" fmla="*/ 158 h 116"/>
                  <a:gd name="T68" fmla="*/ 19 w 85"/>
                  <a:gd name="T69" fmla="*/ 174 h 116"/>
                  <a:gd name="T70" fmla="*/ 35 w 85"/>
                  <a:gd name="T71" fmla="*/ 190 h 116"/>
                  <a:gd name="T72" fmla="*/ 56 w 85"/>
                  <a:gd name="T73" fmla="*/ 211 h 116"/>
                  <a:gd name="T74" fmla="*/ 64 w 85"/>
                  <a:gd name="T75" fmla="*/ 233 h 116"/>
                  <a:gd name="T76" fmla="*/ 54 w 85"/>
                  <a:gd name="T77" fmla="*/ 243 h 116"/>
                  <a:gd name="T78" fmla="*/ 48 w 85"/>
                  <a:gd name="T79" fmla="*/ 270 h 116"/>
                  <a:gd name="T80" fmla="*/ 78 w 85"/>
                  <a:gd name="T81" fmla="*/ 275 h 116"/>
                  <a:gd name="T82" fmla="*/ 89 w 85"/>
                  <a:gd name="T83" fmla="*/ 265 h 116"/>
                  <a:gd name="T84" fmla="*/ 110 w 85"/>
                  <a:gd name="T85" fmla="*/ 262 h 116"/>
                  <a:gd name="T86" fmla="*/ 115 w 85"/>
                  <a:gd name="T87" fmla="*/ 275 h 116"/>
                  <a:gd name="T88" fmla="*/ 129 w 85"/>
                  <a:gd name="T89" fmla="*/ 267 h 116"/>
                  <a:gd name="T90" fmla="*/ 137 w 85"/>
                  <a:gd name="T91" fmla="*/ 270 h 116"/>
                  <a:gd name="T92" fmla="*/ 145 w 85"/>
                  <a:gd name="T93" fmla="*/ 275 h 116"/>
                  <a:gd name="T94" fmla="*/ 137 w 85"/>
                  <a:gd name="T95" fmla="*/ 283 h 116"/>
                  <a:gd name="T96" fmla="*/ 131 w 85"/>
                  <a:gd name="T97" fmla="*/ 297 h 116"/>
                  <a:gd name="T98" fmla="*/ 139 w 85"/>
                  <a:gd name="T99" fmla="*/ 307 h 116"/>
                  <a:gd name="T100" fmla="*/ 156 w 85"/>
                  <a:gd name="T101" fmla="*/ 302 h 116"/>
                  <a:gd name="T102" fmla="*/ 164 w 85"/>
                  <a:gd name="T103" fmla="*/ 299 h 116"/>
                  <a:gd name="T104" fmla="*/ 166 w 85"/>
                  <a:gd name="T105" fmla="*/ 302 h 11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85" h="116">
                    <a:moveTo>
                      <a:pt x="62" y="113"/>
                    </a:moveTo>
                    <a:cubicBezTo>
                      <a:pt x="63" y="112"/>
                      <a:pt x="65" y="111"/>
                      <a:pt x="67" y="109"/>
                    </a:cubicBezTo>
                    <a:cubicBezTo>
                      <a:pt x="69" y="107"/>
                      <a:pt x="69" y="109"/>
                      <a:pt x="70" y="107"/>
                    </a:cubicBezTo>
                    <a:cubicBezTo>
                      <a:pt x="72" y="105"/>
                      <a:pt x="74" y="106"/>
                      <a:pt x="77" y="103"/>
                    </a:cubicBezTo>
                    <a:cubicBezTo>
                      <a:pt x="79" y="101"/>
                      <a:pt x="82" y="101"/>
                      <a:pt x="82" y="98"/>
                    </a:cubicBezTo>
                    <a:cubicBezTo>
                      <a:pt x="82" y="96"/>
                      <a:pt x="84" y="94"/>
                      <a:pt x="84" y="91"/>
                    </a:cubicBezTo>
                    <a:cubicBezTo>
                      <a:pt x="84" y="88"/>
                      <a:pt x="85" y="86"/>
                      <a:pt x="84" y="82"/>
                    </a:cubicBezTo>
                    <a:cubicBezTo>
                      <a:pt x="83" y="79"/>
                      <a:pt x="80" y="81"/>
                      <a:pt x="77" y="78"/>
                    </a:cubicBezTo>
                    <a:cubicBezTo>
                      <a:pt x="74" y="76"/>
                      <a:pt x="73" y="79"/>
                      <a:pt x="70" y="77"/>
                    </a:cubicBezTo>
                    <a:cubicBezTo>
                      <a:pt x="67" y="76"/>
                      <a:pt x="62" y="77"/>
                      <a:pt x="60" y="74"/>
                    </a:cubicBezTo>
                    <a:cubicBezTo>
                      <a:pt x="57" y="71"/>
                      <a:pt x="59" y="71"/>
                      <a:pt x="59" y="68"/>
                    </a:cubicBezTo>
                    <a:cubicBezTo>
                      <a:pt x="59" y="64"/>
                      <a:pt x="56" y="65"/>
                      <a:pt x="56" y="63"/>
                    </a:cubicBezTo>
                    <a:cubicBezTo>
                      <a:pt x="55" y="61"/>
                      <a:pt x="56" y="59"/>
                      <a:pt x="56" y="56"/>
                    </a:cubicBezTo>
                    <a:cubicBezTo>
                      <a:pt x="56" y="54"/>
                      <a:pt x="55" y="53"/>
                      <a:pt x="55" y="48"/>
                    </a:cubicBezTo>
                    <a:cubicBezTo>
                      <a:pt x="55" y="44"/>
                      <a:pt x="55" y="44"/>
                      <a:pt x="52" y="41"/>
                    </a:cubicBezTo>
                    <a:cubicBezTo>
                      <a:pt x="48" y="37"/>
                      <a:pt x="49" y="33"/>
                      <a:pt x="52" y="30"/>
                    </a:cubicBezTo>
                    <a:cubicBezTo>
                      <a:pt x="55" y="26"/>
                      <a:pt x="56" y="21"/>
                      <a:pt x="57" y="15"/>
                    </a:cubicBezTo>
                    <a:cubicBezTo>
                      <a:pt x="58" y="12"/>
                      <a:pt x="57" y="9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9"/>
                      <a:pt x="56" y="10"/>
                      <a:pt x="56" y="10"/>
                    </a:cubicBezTo>
                    <a:cubicBezTo>
                      <a:pt x="56" y="10"/>
                      <a:pt x="49" y="12"/>
                      <a:pt x="47" y="12"/>
                    </a:cubicBezTo>
                    <a:cubicBezTo>
                      <a:pt x="46" y="12"/>
                      <a:pt x="44" y="13"/>
                      <a:pt x="42" y="13"/>
                    </a:cubicBezTo>
                    <a:cubicBezTo>
                      <a:pt x="41" y="14"/>
                      <a:pt x="39" y="13"/>
                      <a:pt x="34" y="14"/>
                    </a:cubicBezTo>
                    <a:cubicBezTo>
                      <a:pt x="30" y="14"/>
                      <a:pt x="19" y="13"/>
                      <a:pt x="19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2" y="4"/>
                      <a:pt x="9" y="5"/>
                    </a:cubicBezTo>
                    <a:cubicBezTo>
                      <a:pt x="6" y="7"/>
                      <a:pt x="6" y="6"/>
                      <a:pt x="6" y="9"/>
                    </a:cubicBezTo>
                    <a:cubicBezTo>
                      <a:pt x="6" y="11"/>
                      <a:pt x="6" y="15"/>
                      <a:pt x="7" y="18"/>
                    </a:cubicBezTo>
                    <a:cubicBezTo>
                      <a:pt x="8" y="20"/>
                      <a:pt x="9" y="23"/>
                      <a:pt x="8" y="24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8" y="31"/>
                      <a:pt x="6" y="32"/>
                      <a:pt x="4" y="32"/>
                    </a:cubicBezTo>
                    <a:cubicBezTo>
                      <a:pt x="3" y="33"/>
                      <a:pt x="0" y="35"/>
                      <a:pt x="0" y="35"/>
                    </a:cubicBezTo>
                    <a:cubicBezTo>
                      <a:pt x="3" y="37"/>
                      <a:pt x="2" y="46"/>
                      <a:pt x="2" y="48"/>
                    </a:cubicBezTo>
                    <a:cubicBezTo>
                      <a:pt x="1" y="50"/>
                      <a:pt x="2" y="57"/>
                      <a:pt x="2" y="59"/>
                    </a:cubicBezTo>
                    <a:cubicBezTo>
                      <a:pt x="2" y="61"/>
                      <a:pt x="6" y="64"/>
                      <a:pt x="7" y="65"/>
                    </a:cubicBezTo>
                    <a:cubicBezTo>
                      <a:pt x="9" y="66"/>
                      <a:pt x="12" y="70"/>
                      <a:pt x="13" y="71"/>
                    </a:cubicBezTo>
                    <a:cubicBezTo>
                      <a:pt x="14" y="72"/>
                      <a:pt x="18" y="78"/>
                      <a:pt x="21" y="79"/>
                    </a:cubicBezTo>
                    <a:cubicBezTo>
                      <a:pt x="24" y="81"/>
                      <a:pt x="24" y="85"/>
                      <a:pt x="24" y="87"/>
                    </a:cubicBezTo>
                    <a:cubicBezTo>
                      <a:pt x="24" y="89"/>
                      <a:pt x="21" y="90"/>
                      <a:pt x="20" y="91"/>
                    </a:cubicBezTo>
                    <a:cubicBezTo>
                      <a:pt x="18" y="92"/>
                      <a:pt x="18" y="101"/>
                      <a:pt x="18" y="101"/>
                    </a:cubicBezTo>
                    <a:cubicBezTo>
                      <a:pt x="18" y="101"/>
                      <a:pt x="28" y="103"/>
                      <a:pt x="29" y="103"/>
                    </a:cubicBezTo>
                    <a:cubicBezTo>
                      <a:pt x="30" y="103"/>
                      <a:pt x="31" y="101"/>
                      <a:pt x="33" y="99"/>
                    </a:cubicBezTo>
                    <a:cubicBezTo>
                      <a:pt x="35" y="97"/>
                      <a:pt x="39" y="97"/>
                      <a:pt x="41" y="98"/>
                    </a:cubicBezTo>
                    <a:cubicBezTo>
                      <a:pt x="42" y="99"/>
                      <a:pt x="43" y="103"/>
                      <a:pt x="43" y="103"/>
                    </a:cubicBezTo>
                    <a:cubicBezTo>
                      <a:pt x="48" y="100"/>
                      <a:pt x="48" y="100"/>
                      <a:pt x="48" y="100"/>
                    </a:cubicBezTo>
                    <a:cubicBezTo>
                      <a:pt x="48" y="100"/>
                      <a:pt x="49" y="100"/>
                      <a:pt x="51" y="101"/>
                    </a:cubicBezTo>
                    <a:cubicBezTo>
                      <a:pt x="52" y="101"/>
                      <a:pt x="54" y="103"/>
                      <a:pt x="54" y="103"/>
                    </a:cubicBezTo>
                    <a:cubicBezTo>
                      <a:pt x="54" y="103"/>
                      <a:pt x="53" y="105"/>
                      <a:pt x="51" y="106"/>
                    </a:cubicBezTo>
                    <a:cubicBezTo>
                      <a:pt x="49" y="107"/>
                      <a:pt x="49" y="109"/>
                      <a:pt x="49" y="111"/>
                    </a:cubicBezTo>
                    <a:cubicBezTo>
                      <a:pt x="49" y="112"/>
                      <a:pt x="51" y="114"/>
                      <a:pt x="52" y="115"/>
                    </a:cubicBezTo>
                    <a:cubicBezTo>
                      <a:pt x="53" y="116"/>
                      <a:pt x="56" y="114"/>
                      <a:pt x="58" y="113"/>
                    </a:cubicBezTo>
                    <a:cubicBezTo>
                      <a:pt x="60" y="112"/>
                      <a:pt x="60" y="111"/>
                      <a:pt x="61" y="112"/>
                    </a:cubicBezTo>
                    <a:cubicBezTo>
                      <a:pt x="61" y="112"/>
                      <a:pt x="62" y="112"/>
                      <a:pt x="62" y="11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8" name="Freeform 72">
                <a:extLst>
                  <a:ext uri="{FF2B5EF4-FFF2-40B4-BE49-F238E27FC236}">
                    <a16:creationId xmlns:a16="http://schemas.microsoft.com/office/drawing/2014/main" id="{64A6D552-3DEB-46F2-9387-B13247E23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4350" y="3568896"/>
                <a:ext cx="232302" cy="397961"/>
              </a:xfrm>
              <a:custGeom>
                <a:avLst/>
                <a:gdLst>
                  <a:gd name="T0" fmla="*/ 91 w 48"/>
                  <a:gd name="T1" fmla="*/ 211 h 79"/>
                  <a:gd name="T2" fmla="*/ 77 w 48"/>
                  <a:gd name="T3" fmla="*/ 206 h 79"/>
                  <a:gd name="T4" fmla="*/ 59 w 48"/>
                  <a:gd name="T5" fmla="*/ 203 h 79"/>
                  <a:gd name="T6" fmla="*/ 32 w 48"/>
                  <a:gd name="T7" fmla="*/ 195 h 79"/>
                  <a:gd name="T8" fmla="*/ 29 w 48"/>
                  <a:gd name="T9" fmla="*/ 179 h 79"/>
                  <a:gd name="T10" fmla="*/ 21 w 48"/>
                  <a:gd name="T11" fmla="*/ 166 h 79"/>
                  <a:gd name="T12" fmla="*/ 21 w 48"/>
                  <a:gd name="T13" fmla="*/ 147 h 79"/>
                  <a:gd name="T14" fmla="*/ 19 w 48"/>
                  <a:gd name="T15" fmla="*/ 126 h 79"/>
                  <a:gd name="T16" fmla="*/ 11 w 48"/>
                  <a:gd name="T17" fmla="*/ 107 h 79"/>
                  <a:gd name="T18" fmla="*/ 11 w 48"/>
                  <a:gd name="T19" fmla="*/ 77 h 79"/>
                  <a:gd name="T20" fmla="*/ 24 w 48"/>
                  <a:gd name="T21" fmla="*/ 37 h 79"/>
                  <a:gd name="T22" fmla="*/ 21 w 48"/>
                  <a:gd name="T23" fmla="*/ 19 h 79"/>
                  <a:gd name="T24" fmla="*/ 21 w 48"/>
                  <a:gd name="T25" fmla="*/ 16 h 79"/>
                  <a:gd name="T26" fmla="*/ 21 w 48"/>
                  <a:gd name="T27" fmla="*/ 5 h 79"/>
                  <a:gd name="T28" fmla="*/ 32 w 48"/>
                  <a:gd name="T29" fmla="*/ 0 h 79"/>
                  <a:gd name="T30" fmla="*/ 85 w 48"/>
                  <a:gd name="T31" fmla="*/ 0 h 79"/>
                  <a:gd name="T32" fmla="*/ 83 w 48"/>
                  <a:gd name="T33" fmla="*/ 11 h 79"/>
                  <a:gd name="T34" fmla="*/ 77 w 48"/>
                  <a:gd name="T35" fmla="*/ 35 h 79"/>
                  <a:gd name="T36" fmla="*/ 80 w 48"/>
                  <a:gd name="T37" fmla="*/ 35 h 79"/>
                  <a:gd name="T38" fmla="*/ 80 w 48"/>
                  <a:gd name="T39" fmla="*/ 35 h 79"/>
                  <a:gd name="T40" fmla="*/ 77 w 48"/>
                  <a:gd name="T41" fmla="*/ 53 h 79"/>
                  <a:gd name="T42" fmla="*/ 93 w 48"/>
                  <a:gd name="T43" fmla="*/ 110 h 79"/>
                  <a:gd name="T44" fmla="*/ 115 w 48"/>
                  <a:gd name="T45" fmla="*/ 120 h 79"/>
                  <a:gd name="T46" fmla="*/ 120 w 48"/>
                  <a:gd name="T47" fmla="*/ 139 h 79"/>
                  <a:gd name="T48" fmla="*/ 125 w 48"/>
                  <a:gd name="T49" fmla="*/ 152 h 79"/>
                  <a:gd name="T50" fmla="*/ 128 w 48"/>
                  <a:gd name="T51" fmla="*/ 152 h 79"/>
                  <a:gd name="T52" fmla="*/ 128 w 48"/>
                  <a:gd name="T53" fmla="*/ 152 h 79"/>
                  <a:gd name="T54" fmla="*/ 125 w 48"/>
                  <a:gd name="T55" fmla="*/ 163 h 79"/>
                  <a:gd name="T56" fmla="*/ 112 w 48"/>
                  <a:gd name="T57" fmla="*/ 182 h 79"/>
                  <a:gd name="T58" fmla="*/ 101 w 48"/>
                  <a:gd name="T59" fmla="*/ 203 h 79"/>
                  <a:gd name="T60" fmla="*/ 91 w 48"/>
                  <a:gd name="T61" fmla="*/ 211 h 7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48" h="79">
                    <a:moveTo>
                      <a:pt x="34" y="79"/>
                    </a:moveTo>
                    <a:cubicBezTo>
                      <a:pt x="33" y="79"/>
                      <a:pt x="31" y="79"/>
                      <a:pt x="29" y="77"/>
                    </a:cubicBezTo>
                    <a:cubicBezTo>
                      <a:pt x="26" y="75"/>
                      <a:pt x="25" y="78"/>
                      <a:pt x="22" y="76"/>
                    </a:cubicBezTo>
                    <a:cubicBezTo>
                      <a:pt x="19" y="75"/>
                      <a:pt x="14" y="76"/>
                      <a:pt x="12" y="73"/>
                    </a:cubicBezTo>
                    <a:cubicBezTo>
                      <a:pt x="9" y="70"/>
                      <a:pt x="11" y="70"/>
                      <a:pt x="11" y="67"/>
                    </a:cubicBezTo>
                    <a:cubicBezTo>
                      <a:pt x="11" y="63"/>
                      <a:pt x="8" y="64"/>
                      <a:pt x="8" y="62"/>
                    </a:cubicBezTo>
                    <a:cubicBezTo>
                      <a:pt x="7" y="60"/>
                      <a:pt x="8" y="58"/>
                      <a:pt x="8" y="55"/>
                    </a:cubicBezTo>
                    <a:cubicBezTo>
                      <a:pt x="8" y="53"/>
                      <a:pt x="7" y="52"/>
                      <a:pt x="7" y="47"/>
                    </a:cubicBezTo>
                    <a:cubicBezTo>
                      <a:pt x="7" y="43"/>
                      <a:pt x="7" y="43"/>
                      <a:pt x="4" y="40"/>
                    </a:cubicBezTo>
                    <a:cubicBezTo>
                      <a:pt x="0" y="36"/>
                      <a:pt x="1" y="32"/>
                      <a:pt x="4" y="29"/>
                    </a:cubicBezTo>
                    <a:cubicBezTo>
                      <a:pt x="7" y="25"/>
                      <a:pt x="8" y="20"/>
                      <a:pt x="9" y="14"/>
                    </a:cubicBezTo>
                    <a:cubicBezTo>
                      <a:pt x="10" y="11"/>
                      <a:pt x="9" y="8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3"/>
                      <a:pt x="8" y="2"/>
                    </a:cubicBezTo>
                    <a:cubicBezTo>
                      <a:pt x="9" y="0"/>
                      <a:pt x="12" y="0"/>
                      <a:pt x="1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3"/>
                      <a:pt x="31" y="4"/>
                    </a:cubicBezTo>
                    <a:cubicBezTo>
                      <a:pt x="30" y="5"/>
                      <a:pt x="29" y="13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5"/>
                      <a:pt x="29" y="17"/>
                      <a:pt x="29" y="20"/>
                    </a:cubicBezTo>
                    <a:cubicBezTo>
                      <a:pt x="29" y="26"/>
                      <a:pt x="35" y="41"/>
                      <a:pt x="35" y="41"/>
                    </a:cubicBezTo>
                    <a:cubicBezTo>
                      <a:pt x="35" y="41"/>
                      <a:pt x="40" y="45"/>
                      <a:pt x="43" y="45"/>
                    </a:cubicBezTo>
                    <a:cubicBezTo>
                      <a:pt x="46" y="46"/>
                      <a:pt x="46" y="50"/>
                      <a:pt x="45" y="52"/>
                    </a:cubicBezTo>
                    <a:cubicBezTo>
                      <a:pt x="45" y="54"/>
                      <a:pt x="45" y="58"/>
                      <a:pt x="47" y="57"/>
                    </a:cubicBezTo>
                    <a:cubicBezTo>
                      <a:pt x="47" y="57"/>
                      <a:pt x="48" y="57"/>
                      <a:pt x="48" y="57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7" y="58"/>
                      <a:pt x="47" y="60"/>
                      <a:pt x="47" y="61"/>
                    </a:cubicBezTo>
                    <a:cubicBezTo>
                      <a:pt x="46" y="64"/>
                      <a:pt x="43" y="66"/>
                      <a:pt x="42" y="68"/>
                    </a:cubicBezTo>
                    <a:cubicBezTo>
                      <a:pt x="40" y="70"/>
                      <a:pt x="38" y="73"/>
                      <a:pt x="38" y="76"/>
                    </a:cubicBezTo>
                    <a:cubicBezTo>
                      <a:pt x="38" y="77"/>
                      <a:pt x="36" y="78"/>
                      <a:pt x="34" y="7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9" name="Freeform 73">
                <a:extLst>
                  <a:ext uri="{FF2B5EF4-FFF2-40B4-BE49-F238E27FC236}">
                    <a16:creationId xmlns:a16="http://schemas.microsoft.com/office/drawing/2014/main" id="{65B53310-736D-452A-AE98-5523F5D0E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4095" y="3448187"/>
                <a:ext cx="511791" cy="458315"/>
              </a:xfrm>
              <a:custGeom>
                <a:avLst/>
                <a:gdLst>
                  <a:gd name="T0" fmla="*/ 247 w 105"/>
                  <a:gd name="T1" fmla="*/ 85 h 91"/>
                  <a:gd name="T2" fmla="*/ 255 w 105"/>
                  <a:gd name="T3" fmla="*/ 75 h 91"/>
                  <a:gd name="T4" fmla="*/ 277 w 105"/>
                  <a:gd name="T5" fmla="*/ 59 h 91"/>
                  <a:gd name="T6" fmla="*/ 279 w 105"/>
                  <a:gd name="T7" fmla="*/ 43 h 91"/>
                  <a:gd name="T8" fmla="*/ 269 w 105"/>
                  <a:gd name="T9" fmla="*/ 27 h 91"/>
                  <a:gd name="T10" fmla="*/ 252 w 105"/>
                  <a:gd name="T11" fmla="*/ 32 h 91"/>
                  <a:gd name="T12" fmla="*/ 234 w 105"/>
                  <a:gd name="T13" fmla="*/ 51 h 91"/>
                  <a:gd name="T14" fmla="*/ 201 w 105"/>
                  <a:gd name="T15" fmla="*/ 75 h 91"/>
                  <a:gd name="T16" fmla="*/ 193 w 105"/>
                  <a:gd name="T17" fmla="*/ 53 h 91"/>
                  <a:gd name="T18" fmla="*/ 180 w 105"/>
                  <a:gd name="T19" fmla="*/ 48 h 91"/>
                  <a:gd name="T20" fmla="*/ 158 w 105"/>
                  <a:gd name="T21" fmla="*/ 69 h 91"/>
                  <a:gd name="T22" fmla="*/ 140 w 105"/>
                  <a:gd name="T23" fmla="*/ 59 h 91"/>
                  <a:gd name="T24" fmla="*/ 124 w 105"/>
                  <a:gd name="T25" fmla="*/ 35 h 91"/>
                  <a:gd name="T26" fmla="*/ 113 w 105"/>
                  <a:gd name="T27" fmla="*/ 13 h 91"/>
                  <a:gd name="T28" fmla="*/ 113 w 105"/>
                  <a:gd name="T29" fmla="*/ 13 h 91"/>
                  <a:gd name="T30" fmla="*/ 97 w 105"/>
                  <a:gd name="T31" fmla="*/ 3 h 91"/>
                  <a:gd name="T32" fmla="*/ 75 w 105"/>
                  <a:gd name="T33" fmla="*/ 5 h 91"/>
                  <a:gd name="T34" fmla="*/ 70 w 105"/>
                  <a:gd name="T35" fmla="*/ 8 h 91"/>
                  <a:gd name="T36" fmla="*/ 56 w 105"/>
                  <a:gd name="T37" fmla="*/ 8 h 91"/>
                  <a:gd name="T38" fmla="*/ 46 w 105"/>
                  <a:gd name="T39" fmla="*/ 5 h 91"/>
                  <a:gd name="T40" fmla="*/ 24 w 105"/>
                  <a:gd name="T41" fmla="*/ 64 h 91"/>
                  <a:gd name="T42" fmla="*/ 24 w 105"/>
                  <a:gd name="T43" fmla="*/ 80 h 91"/>
                  <a:gd name="T44" fmla="*/ 24 w 105"/>
                  <a:gd name="T45" fmla="*/ 91 h 91"/>
                  <a:gd name="T46" fmla="*/ 3 w 105"/>
                  <a:gd name="T47" fmla="*/ 99 h 91"/>
                  <a:gd name="T48" fmla="*/ 0 w 105"/>
                  <a:gd name="T49" fmla="*/ 117 h 91"/>
                  <a:gd name="T50" fmla="*/ 16 w 105"/>
                  <a:gd name="T51" fmla="*/ 174 h 91"/>
                  <a:gd name="T52" fmla="*/ 38 w 105"/>
                  <a:gd name="T53" fmla="*/ 184 h 91"/>
                  <a:gd name="T54" fmla="*/ 43 w 105"/>
                  <a:gd name="T55" fmla="*/ 203 h 91"/>
                  <a:gd name="T56" fmla="*/ 48 w 105"/>
                  <a:gd name="T57" fmla="*/ 216 h 91"/>
                  <a:gd name="T58" fmla="*/ 73 w 105"/>
                  <a:gd name="T59" fmla="*/ 203 h 91"/>
                  <a:gd name="T60" fmla="*/ 124 w 105"/>
                  <a:gd name="T61" fmla="*/ 200 h 91"/>
                  <a:gd name="T62" fmla="*/ 150 w 105"/>
                  <a:gd name="T63" fmla="*/ 190 h 91"/>
                  <a:gd name="T64" fmla="*/ 169 w 105"/>
                  <a:gd name="T65" fmla="*/ 214 h 91"/>
                  <a:gd name="T66" fmla="*/ 191 w 105"/>
                  <a:gd name="T67" fmla="*/ 238 h 91"/>
                  <a:gd name="T68" fmla="*/ 212 w 105"/>
                  <a:gd name="T69" fmla="*/ 206 h 91"/>
                  <a:gd name="T70" fmla="*/ 226 w 105"/>
                  <a:gd name="T71" fmla="*/ 179 h 91"/>
                  <a:gd name="T72" fmla="*/ 218 w 105"/>
                  <a:gd name="T73" fmla="*/ 155 h 91"/>
                  <a:gd name="T74" fmla="*/ 220 w 105"/>
                  <a:gd name="T75" fmla="*/ 126 h 91"/>
                  <a:gd name="T76" fmla="*/ 239 w 105"/>
                  <a:gd name="T77" fmla="*/ 107 h 91"/>
                  <a:gd name="T78" fmla="*/ 252 w 105"/>
                  <a:gd name="T79" fmla="*/ 101 h 91"/>
                  <a:gd name="T80" fmla="*/ 247 w 105"/>
                  <a:gd name="T81" fmla="*/ 101 h 91"/>
                  <a:gd name="T82" fmla="*/ 247 w 105"/>
                  <a:gd name="T83" fmla="*/ 85 h 9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05" h="91">
                    <a:moveTo>
                      <a:pt x="92" y="32"/>
                    </a:moveTo>
                    <a:cubicBezTo>
                      <a:pt x="93" y="30"/>
                      <a:pt x="92" y="29"/>
                      <a:pt x="95" y="28"/>
                    </a:cubicBezTo>
                    <a:cubicBezTo>
                      <a:pt x="99" y="28"/>
                      <a:pt x="103" y="24"/>
                      <a:pt x="103" y="22"/>
                    </a:cubicBezTo>
                    <a:cubicBezTo>
                      <a:pt x="104" y="19"/>
                      <a:pt x="105" y="18"/>
                      <a:pt x="104" y="16"/>
                    </a:cubicBezTo>
                    <a:cubicBezTo>
                      <a:pt x="102" y="13"/>
                      <a:pt x="100" y="10"/>
                      <a:pt x="100" y="10"/>
                    </a:cubicBezTo>
                    <a:cubicBezTo>
                      <a:pt x="100" y="10"/>
                      <a:pt x="97" y="11"/>
                      <a:pt x="94" y="12"/>
                    </a:cubicBezTo>
                    <a:cubicBezTo>
                      <a:pt x="91" y="12"/>
                      <a:pt x="88" y="16"/>
                      <a:pt x="87" y="19"/>
                    </a:cubicBezTo>
                    <a:cubicBezTo>
                      <a:pt x="87" y="22"/>
                      <a:pt x="79" y="26"/>
                      <a:pt x="75" y="28"/>
                    </a:cubicBezTo>
                    <a:cubicBezTo>
                      <a:pt x="71" y="31"/>
                      <a:pt x="72" y="23"/>
                      <a:pt x="72" y="20"/>
                    </a:cubicBezTo>
                    <a:cubicBezTo>
                      <a:pt x="71" y="17"/>
                      <a:pt x="69" y="17"/>
                      <a:pt x="67" y="18"/>
                    </a:cubicBezTo>
                    <a:cubicBezTo>
                      <a:pt x="64" y="18"/>
                      <a:pt x="61" y="22"/>
                      <a:pt x="59" y="26"/>
                    </a:cubicBezTo>
                    <a:cubicBezTo>
                      <a:pt x="58" y="30"/>
                      <a:pt x="54" y="24"/>
                      <a:pt x="52" y="22"/>
                    </a:cubicBezTo>
                    <a:cubicBezTo>
                      <a:pt x="50" y="20"/>
                      <a:pt x="47" y="16"/>
                      <a:pt x="46" y="13"/>
                    </a:cubicBezTo>
                    <a:cubicBezTo>
                      <a:pt x="45" y="11"/>
                      <a:pt x="41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38" y="1"/>
                      <a:pt x="36" y="1"/>
                    </a:cubicBezTo>
                    <a:cubicBezTo>
                      <a:pt x="34" y="1"/>
                      <a:pt x="29" y="1"/>
                      <a:pt x="28" y="2"/>
                    </a:cubicBezTo>
                    <a:cubicBezTo>
                      <a:pt x="28" y="2"/>
                      <a:pt x="27" y="3"/>
                      <a:pt x="26" y="3"/>
                    </a:cubicBezTo>
                    <a:cubicBezTo>
                      <a:pt x="25" y="4"/>
                      <a:pt x="22" y="3"/>
                      <a:pt x="21" y="3"/>
                    </a:cubicBezTo>
                    <a:cubicBezTo>
                      <a:pt x="21" y="3"/>
                      <a:pt x="17" y="0"/>
                      <a:pt x="17" y="2"/>
                    </a:cubicBezTo>
                    <a:cubicBezTo>
                      <a:pt x="16" y="5"/>
                      <a:pt x="10" y="23"/>
                      <a:pt x="9" y="24"/>
                    </a:cubicBezTo>
                    <a:cubicBezTo>
                      <a:pt x="9" y="26"/>
                      <a:pt x="9" y="27"/>
                      <a:pt x="9" y="30"/>
                    </a:cubicBezTo>
                    <a:cubicBezTo>
                      <a:pt x="9" y="32"/>
                      <a:pt x="9" y="34"/>
                      <a:pt x="9" y="34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9"/>
                      <a:pt x="0" y="41"/>
                      <a:pt x="0" y="44"/>
                    </a:cubicBezTo>
                    <a:cubicBezTo>
                      <a:pt x="0" y="50"/>
                      <a:pt x="6" y="65"/>
                      <a:pt x="6" y="65"/>
                    </a:cubicBezTo>
                    <a:cubicBezTo>
                      <a:pt x="6" y="65"/>
                      <a:pt x="11" y="69"/>
                      <a:pt x="14" y="69"/>
                    </a:cubicBezTo>
                    <a:cubicBezTo>
                      <a:pt x="17" y="70"/>
                      <a:pt x="17" y="74"/>
                      <a:pt x="16" y="76"/>
                    </a:cubicBezTo>
                    <a:cubicBezTo>
                      <a:pt x="16" y="78"/>
                      <a:pt x="16" y="82"/>
                      <a:pt x="18" y="81"/>
                    </a:cubicBezTo>
                    <a:cubicBezTo>
                      <a:pt x="21" y="80"/>
                      <a:pt x="18" y="74"/>
                      <a:pt x="27" y="76"/>
                    </a:cubicBezTo>
                    <a:cubicBezTo>
                      <a:pt x="35" y="78"/>
                      <a:pt x="43" y="77"/>
                      <a:pt x="46" y="75"/>
                    </a:cubicBezTo>
                    <a:cubicBezTo>
                      <a:pt x="49" y="72"/>
                      <a:pt x="54" y="68"/>
                      <a:pt x="56" y="71"/>
                    </a:cubicBezTo>
                    <a:cubicBezTo>
                      <a:pt x="59" y="74"/>
                      <a:pt x="59" y="75"/>
                      <a:pt x="63" y="80"/>
                    </a:cubicBezTo>
                    <a:cubicBezTo>
                      <a:pt x="66" y="85"/>
                      <a:pt x="69" y="91"/>
                      <a:pt x="71" y="89"/>
                    </a:cubicBezTo>
                    <a:cubicBezTo>
                      <a:pt x="74" y="86"/>
                      <a:pt x="76" y="80"/>
                      <a:pt x="79" y="77"/>
                    </a:cubicBezTo>
                    <a:cubicBezTo>
                      <a:pt x="82" y="73"/>
                      <a:pt x="84" y="69"/>
                      <a:pt x="84" y="67"/>
                    </a:cubicBezTo>
                    <a:cubicBezTo>
                      <a:pt x="84" y="65"/>
                      <a:pt x="80" y="61"/>
                      <a:pt x="81" y="58"/>
                    </a:cubicBezTo>
                    <a:cubicBezTo>
                      <a:pt x="82" y="55"/>
                      <a:pt x="81" y="50"/>
                      <a:pt x="82" y="47"/>
                    </a:cubicBezTo>
                    <a:cubicBezTo>
                      <a:pt x="83" y="45"/>
                      <a:pt x="86" y="41"/>
                      <a:pt x="89" y="40"/>
                    </a:cubicBezTo>
                    <a:cubicBezTo>
                      <a:pt x="90" y="40"/>
                      <a:pt x="92" y="39"/>
                      <a:pt x="94" y="38"/>
                    </a:cubicBezTo>
                    <a:cubicBezTo>
                      <a:pt x="93" y="38"/>
                      <a:pt x="93" y="38"/>
                      <a:pt x="92" y="38"/>
                    </a:cubicBezTo>
                    <a:cubicBezTo>
                      <a:pt x="92" y="37"/>
                      <a:pt x="91" y="33"/>
                      <a:pt x="92" y="32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0" name="Freeform 74">
                <a:extLst>
                  <a:ext uri="{FF2B5EF4-FFF2-40B4-BE49-F238E27FC236}">
                    <a16:creationId xmlns:a16="http://schemas.microsoft.com/office/drawing/2014/main" id="{91976D63-ADEE-4F65-8B55-C8DD48526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7920" y="3478363"/>
                <a:ext cx="457345" cy="418708"/>
              </a:xfrm>
              <a:custGeom>
                <a:avLst/>
                <a:gdLst>
                  <a:gd name="T0" fmla="*/ 214 w 94"/>
                  <a:gd name="T1" fmla="*/ 171 h 83"/>
                  <a:gd name="T2" fmla="*/ 233 w 94"/>
                  <a:gd name="T3" fmla="*/ 144 h 83"/>
                  <a:gd name="T4" fmla="*/ 252 w 94"/>
                  <a:gd name="T5" fmla="*/ 136 h 83"/>
                  <a:gd name="T6" fmla="*/ 239 w 94"/>
                  <a:gd name="T7" fmla="*/ 120 h 83"/>
                  <a:gd name="T8" fmla="*/ 233 w 94"/>
                  <a:gd name="T9" fmla="*/ 110 h 83"/>
                  <a:gd name="T10" fmla="*/ 228 w 94"/>
                  <a:gd name="T11" fmla="*/ 99 h 83"/>
                  <a:gd name="T12" fmla="*/ 212 w 94"/>
                  <a:gd name="T13" fmla="*/ 91 h 83"/>
                  <a:gd name="T14" fmla="*/ 201 w 94"/>
                  <a:gd name="T15" fmla="*/ 75 h 83"/>
                  <a:gd name="T16" fmla="*/ 201 w 94"/>
                  <a:gd name="T17" fmla="*/ 51 h 83"/>
                  <a:gd name="T18" fmla="*/ 198 w 94"/>
                  <a:gd name="T19" fmla="*/ 29 h 83"/>
                  <a:gd name="T20" fmla="*/ 196 w 94"/>
                  <a:gd name="T21" fmla="*/ 13 h 83"/>
                  <a:gd name="T22" fmla="*/ 193 w 94"/>
                  <a:gd name="T23" fmla="*/ 0 h 83"/>
                  <a:gd name="T24" fmla="*/ 182 w 94"/>
                  <a:gd name="T25" fmla="*/ 8 h 83"/>
                  <a:gd name="T26" fmla="*/ 169 w 94"/>
                  <a:gd name="T27" fmla="*/ 11 h 83"/>
                  <a:gd name="T28" fmla="*/ 147 w 94"/>
                  <a:gd name="T29" fmla="*/ 3 h 83"/>
                  <a:gd name="T30" fmla="*/ 129 w 94"/>
                  <a:gd name="T31" fmla="*/ 3 h 83"/>
                  <a:gd name="T32" fmla="*/ 118 w 94"/>
                  <a:gd name="T33" fmla="*/ 11 h 83"/>
                  <a:gd name="T34" fmla="*/ 102 w 94"/>
                  <a:gd name="T35" fmla="*/ 21 h 83"/>
                  <a:gd name="T36" fmla="*/ 94 w 94"/>
                  <a:gd name="T37" fmla="*/ 21 h 83"/>
                  <a:gd name="T38" fmla="*/ 80 w 94"/>
                  <a:gd name="T39" fmla="*/ 48 h 83"/>
                  <a:gd name="T40" fmla="*/ 94 w 94"/>
                  <a:gd name="T41" fmla="*/ 62 h 83"/>
                  <a:gd name="T42" fmla="*/ 88 w 94"/>
                  <a:gd name="T43" fmla="*/ 75 h 83"/>
                  <a:gd name="T44" fmla="*/ 70 w 94"/>
                  <a:gd name="T45" fmla="*/ 80 h 83"/>
                  <a:gd name="T46" fmla="*/ 48 w 94"/>
                  <a:gd name="T47" fmla="*/ 86 h 83"/>
                  <a:gd name="T48" fmla="*/ 35 w 94"/>
                  <a:gd name="T49" fmla="*/ 86 h 83"/>
                  <a:gd name="T50" fmla="*/ 21 w 94"/>
                  <a:gd name="T51" fmla="*/ 91 h 83"/>
                  <a:gd name="T52" fmla="*/ 3 w 94"/>
                  <a:gd name="T53" fmla="*/ 110 h 83"/>
                  <a:gd name="T54" fmla="*/ 3 w 94"/>
                  <a:gd name="T55" fmla="*/ 136 h 83"/>
                  <a:gd name="T56" fmla="*/ 16 w 94"/>
                  <a:gd name="T57" fmla="*/ 150 h 83"/>
                  <a:gd name="T58" fmla="*/ 38 w 94"/>
                  <a:gd name="T59" fmla="*/ 177 h 83"/>
                  <a:gd name="T60" fmla="*/ 59 w 94"/>
                  <a:gd name="T61" fmla="*/ 193 h 83"/>
                  <a:gd name="T62" fmla="*/ 83 w 94"/>
                  <a:gd name="T63" fmla="*/ 201 h 83"/>
                  <a:gd name="T64" fmla="*/ 99 w 94"/>
                  <a:gd name="T65" fmla="*/ 211 h 83"/>
                  <a:gd name="T66" fmla="*/ 118 w 94"/>
                  <a:gd name="T67" fmla="*/ 211 h 83"/>
                  <a:gd name="T68" fmla="*/ 134 w 94"/>
                  <a:gd name="T69" fmla="*/ 182 h 83"/>
                  <a:gd name="T70" fmla="*/ 150 w 94"/>
                  <a:gd name="T71" fmla="*/ 158 h 83"/>
                  <a:gd name="T72" fmla="*/ 169 w 94"/>
                  <a:gd name="T73" fmla="*/ 158 h 83"/>
                  <a:gd name="T74" fmla="*/ 188 w 94"/>
                  <a:gd name="T75" fmla="*/ 190 h 83"/>
                  <a:gd name="T76" fmla="*/ 206 w 94"/>
                  <a:gd name="T77" fmla="*/ 193 h 83"/>
                  <a:gd name="T78" fmla="*/ 212 w 94"/>
                  <a:gd name="T79" fmla="*/ 193 h 83"/>
                  <a:gd name="T80" fmla="*/ 212 w 94"/>
                  <a:gd name="T81" fmla="*/ 193 h 83"/>
                  <a:gd name="T82" fmla="*/ 214 w 94"/>
                  <a:gd name="T83" fmla="*/ 171 h 8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94" h="83">
                    <a:moveTo>
                      <a:pt x="80" y="64"/>
                    </a:moveTo>
                    <a:cubicBezTo>
                      <a:pt x="82" y="61"/>
                      <a:pt x="85" y="57"/>
                      <a:pt x="87" y="54"/>
                    </a:cubicBezTo>
                    <a:cubicBezTo>
                      <a:pt x="90" y="52"/>
                      <a:pt x="94" y="51"/>
                      <a:pt x="94" y="51"/>
                    </a:cubicBezTo>
                    <a:cubicBezTo>
                      <a:pt x="94" y="51"/>
                      <a:pt x="91" y="47"/>
                      <a:pt x="89" y="45"/>
                    </a:cubicBezTo>
                    <a:cubicBezTo>
                      <a:pt x="87" y="43"/>
                      <a:pt x="87" y="42"/>
                      <a:pt x="87" y="41"/>
                    </a:cubicBezTo>
                    <a:cubicBezTo>
                      <a:pt x="87" y="39"/>
                      <a:pt x="86" y="37"/>
                      <a:pt x="85" y="37"/>
                    </a:cubicBezTo>
                    <a:cubicBezTo>
                      <a:pt x="83" y="37"/>
                      <a:pt x="80" y="36"/>
                      <a:pt x="79" y="34"/>
                    </a:cubicBezTo>
                    <a:cubicBezTo>
                      <a:pt x="79" y="33"/>
                      <a:pt x="75" y="31"/>
                      <a:pt x="75" y="28"/>
                    </a:cubicBezTo>
                    <a:cubicBezTo>
                      <a:pt x="75" y="26"/>
                      <a:pt x="75" y="23"/>
                      <a:pt x="75" y="19"/>
                    </a:cubicBezTo>
                    <a:cubicBezTo>
                      <a:pt x="75" y="14"/>
                      <a:pt x="76" y="13"/>
                      <a:pt x="74" y="11"/>
                    </a:cubicBezTo>
                    <a:cubicBezTo>
                      <a:pt x="73" y="9"/>
                      <a:pt x="73" y="9"/>
                      <a:pt x="73" y="5"/>
                    </a:cubicBezTo>
                    <a:cubicBezTo>
                      <a:pt x="73" y="2"/>
                      <a:pt x="72" y="0"/>
                      <a:pt x="72" y="0"/>
                    </a:cubicBezTo>
                    <a:cubicBezTo>
                      <a:pt x="72" y="0"/>
                      <a:pt x="69" y="2"/>
                      <a:pt x="68" y="3"/>
                    </a:cubicBezTo>
                    <a:cubicBezTo>
                      <a:pt x="67" y="3"/>
                      <a:pt x="65" y="5"/>
                      <a:pt x="63" y="4"/>
                    </a:cubicBezTo>
                    <a:cubicBezTo>
                      <a:pt x="61" y="3"/>
                      <a:pt x="59" y="1"/>
                      <a:pt x="55" y="1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47" y="2"/>
                      <a:pt x="46" y="2"/>
                      <a:pt x="44" y="4"/>
                    </a:cubicBezTo>
                    <a:cubicBezTo>
                      <a:pt x="43" y="6"/>
                      <a:pt x="40" y="8"/>
                      <a:pt x="38" y="8"/>
                    </a:cubicBezTo>
                    <a:cubicBezTo>
                      <a:pt x="37" y="8"/>
                      <a:pt x="37" y="4"/>
                      <a:pt x="35" y="8"/>
                    </a:cubicBezTo>
                    <a:cubicBezTo>
                      <a:pt x="33" y="12"/>
                      <a:pt x="29" y="15"/>
                      <a:pt x="30" y="18"/>
                    </a:cubicBezTo>
                    <a:cubicBezTo>
                      <a:pt x="32" y="21"/>
                      <a:pt x="34" y="22"/>
                      <a:pt x="35" y="23"/>
                    </a:cubicBezTo>
                    <a:cubicBezTo>
                      <a:pt x="36" y="24"/>
                      <a:pt x="34" y="27"/>
                      <a:pt x="33" y="28"/>
                    </a:cubicBezTo>
                    <a:cubicBezTo>
                      <a:pt x="32" y="29"/>
                      <a:pt x="29" y="30"/>
                      <a:pt x="26" y="30"/>
                    </a:cubicBezTo>
                    <a:cubicBezTo>
                      <a:pt x="24" y="31"/>
                      <a:pt x="22" y="33"/>
                      <a:pt x="18" y="32"/>
                    </a:cubicBezTo>
                    <a:cubicBezTo>
                      <a:pt x="16" y="32"/>
                      <a:pt x="14" y="32"/>
                      <a:pt x="13" y="32"/>
                    </a:cubicBezTo>
                    <a:cubicBezTo>
                      <a:pt x="11" y="33"/>
                      <a:pt x="9" y="34"/>
                      <a:pt x="8" y="34"/>
                    </a:cubicBezTo>
                    <a:cubicBezTo>
                      <a:pt x="5" y="35"/>
                      <a:pt x="2" y="39"/>
                      <a:pt x="1" y="41"/>
                    </a:cubicBezTo>
                    <a:cubicBezTo>
                      <a:pt x="0" y="44"/>
                      <a:pt x="1" y="48"/>
                      <a:pt x="1" y="51"/>
                    </a:cubicBezTo>
                    <a:cubicBezTo>
                      <a:pt x="3" y="54"/>
                      <a:pt x="5" y="56"/>
                      <a:pt x="6" y="56"/>
                    </a:cubicBezTo>
                    <a:cubicBezTo>
                      <a:pt x="8" y="57"/>
                      <a:pt x="11" y="62"/>
                      <a:pt x="14" y="66"/>
                    </a:cubicBezTo>
                    <a:cubicBezTo>
                      <a:pt x="17" y="71"/>
                      <a:pt x="19" y="72"/>
                      <a:pt x="22" y="72"/>
                    </a:cubicBezTo>
                    <a:cubicBezTo>
                      <a:pt x="26" y="72"/>
                      <a:pt x="30" y="73"/>
                      <a:pt x="31" y="75"/>
                    </a:cubicBezTo>
                    <a:cubicBezTo>
                      <a:pt x="31" y="77"/>
                      <a:pt x="33" y="75"/>
                      <a:pt x="37" y="79"/>
                    </a:cubicBezTo>
                    <a:cubicBezTo>
                      <a:pt x="41" y="83"/>
                      <a:pt x="42" y="83"/>
                      <a:pt x="44" y="79"/>
                    </a:cubicBezTo>
                    <a:cubicBezTo>
                      <a:pt x="47" y="76"/>
                      <a:pt x="48" y="71"/>
                      <a:pt x="50" y="68"/>
                    </a:cubicBezTo>
                    <a:cubicBezTo>
                      <a:pt x="51" y="65"/>
                      <a:pt x="51" y="59"/>
                      <a:pt x="56" y="59"/>
                    </a:cubicBezTo>
                    <a:cubicBezTo>
                      <a:pt x="61" y="60"/>
                      <a:pt x="60" y="52"/>
                      <a:pt x="63" y="59"/>
                    </a:cubicBezTo>
                    <a:cubicBezTo>
                      <a:pt x="66" y="66"/>
                      <a:pt x="66" y="68"/>
                      <a:pt x="70" y="71"/>
                    </a:cubicBezTo>
                    <a:cubicBezTo>
                      <a:pt x="74" y="73"/>
                      <a:pt x="73" y="72"/>
                      <a:pt x="77" y="72"/>
                    </a:cubicBezTo>
                    <a:cubicBezTo>
                      <a:pt x="78" y="72"/>
                      <a:pt x="78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69"/>
                      <a:pt x="78" y="66"/>
                      <a:pt x="80" y="64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1" name="Freeform 75">
                <a:extLst>
                  <a:ext uri="{FF2B5EF4-FFF2-40B4-BE49-F238E27FC236}">
                    <a16:creationId xmlns:a16="http://schemas.microsoft.com/office/drawing/2014/main" id="{C638C2B3-CF10-4038-A07E-166F2116D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4059" y="3791452"/>
                <a:ext cx="611609" cy="645037"/>
              </a:xfrm>
              <a:custGeom>
                <a:avLst/>
                <a:gdLst>
                  <a:gd name="T0" fmla="*/ 294 w 126"/>
                  <a:gd name="T1" fmla="*/ 198 h 128"/>
                  <a:gd name="T2" fmla="*/ 300 w 126"/>
                  <a:gd name="T3" fmla="*/ 166 h 128"/>
                  <a:gd name="T4" fmla="*/ 300 w 126"/>
                  <a:gd name="T5" fmla="*/ 144 h 128"/>
                  <a:gd name="T6" fmla="*/ 284 w 126"/>
                  <a:gd name="T7" fmla="*/ 126 h 128"/>
                  <a:gd name="T8" fmla="*/ 265 w 126"/>
                  <a:gd name="T9" fmla="*/ 123 h 128"/>
                  <a:gd name="T10" fmla="*/ 246 w 126"/>
                  <a:gd name="T11" fmla="*/ 112 h 128"/>
                  <a:gd name="T12" fmla="*/ 230 w 126"/>
                  <a:gd name="T13" fmla="*/ 131 h 128"/>
                  <a:gd name="T14" fmla="*/ 211 w 126"/>
                  <a:gd name="T15" fmla="*/ 126 h 128"/>
                  <a:gd name="T16" fmla="*/ 185 w 126"/>
                  <a:gd name="T17" fmla="*/ 83 h 128"/>
                  <a:gd name="T18" fmla="*/ 177 w 126"/>
                  <a:gd name="T19" fmla="*/ 56 h 128"/>
                  <a:gd name="T20" fmla="*/ 158 w 126"/>
                  <a:gd name="T21" fmla="*/ 32 h 128"/>
                  <a:gd name="T22" fmla="*/ 139 w 126"/>
                  <a:gd name="T23" fmla="*/ 8 h 128"/>
                  <a:gd name="T24" fmla="*/ 112 w 126"/>
                  <a:gd name="T25" fmla="*/ 19 h 128"/>
                  <a:gd name="T26" fmla="*/ 62 w 126"/>
                  <a:gd name="T27" fmla="*/ 21 h 128"/>
                  <a:gd name="T28" fmla="*/ 40 w 126"/>
                  <a:gd name="T29" fmla="*/ 35 h 128"/>
                  <a:gd name="T30" fmla="*/ 37 w 126"/>
                  <a:gd name="T31" fmla="*/ 45 h 128"/>
                  <a:gd name="T32" fmla="*/ 24 w 126"/>
                  <a:gd name="T33" fmla="*/ 64 h 128"/>
                  <a:gd name="T34" fmla="*/ 13 w 126"/>
                  <a:gd name="T35" fmla="*/ 86 h 128"/>
                  <a:gd name="T36" fmla="*/ 3 w 126"/>
                  <a:gd name="T37" fmla="*/ 94 h 128"/>
                  <a:gd name="T38" fmla="*/ 8 w 126"/>
                  <a:gd name="T39" fmla="*/ 99 h 128"/>
                  <a:gd name="T40" fmla="*/ 8 w 126"/>
                  <a:gd name="T41" fmla="*/ 123 h 128"/>
                  <a:gd name="T42" fmla="*/ 3 w 126"/>
                  <a:gd name="T43" fmla="*/ 142 h 128"/>
                  <a:gd name="T44" fmla="*/ 0 w 126"/>
                  <a:gd name="T45" fmla="*/ 150 h 128"/>
                  <a:gd name="T46" fmla="*/ 16 w 126"/>
                  <a:gd name="T47" fmla="*/ 166 h 128"/>
                  <a:gd name="T48" fmla="*/ 53 w 126"/>
                  <a:gd name="T49" fmla="*/ 158 h 128"/>
                  <a:gd name="T50" fmla="*/ 99 w 126"/>
                  <a:gd name="T51" fmla="*/ 187 h 128"/>
                  <a:gd name="T52" fmla="*/ 99 w 126"/>
                  <a:gd name="T53" fmla="*/ 227 h 128"/>
                  <a:gd name="T54" fmla="*/ 134 w 126"/>
                  <a:gd name="T55" fmla="*/ 248 h 128"/>
                  <a:gd name="T56" fmla="*/ 150 w 126"/>
                  <a:gd name="T57" fmla="*/ 240 h 128"/>
                  <a:gd name="T58" fmla="*/ 155 w 126"/>
                  <a:gd name="T59" fmla="*/ 230 h 128"/>
                  <a:gd name="T60" fmla="*/ 158 w 126"/>
                  <a:gd name="T61" fmla="*/ 270 h 128"/>
                  <a:gd name="T62" fmla="*/ 166 w 126"/>
                  <a:gd name="T63" fmla="*/ 315 h 128"/>
                  <a:gd name="T64" fmla="*/ 187 w 126"/>
                  <a:gd name="T65" fmla="*/ 326 h 128"/>
                  <a:gd name="T66" fmla="*/ 211 w 126"/>
                  <a:gd name="T67" fmla="*/ 337 h 128"/>
                  <a:gd name="T68" fmla="*/ 219 w 126"/>
                  <a:gd name="T69" fmla="*/ 342 h 128"/>
                  <a:gd name="T70" fmla="*/ 225 w 126"/>
                  <a:gd name="T71" fmla="*/ 339 h 128"/>
                  <a:gd name="T72" fmla="*/ 230 w 126"/>
                  <a:gd name="T73" fmla="*/ 318 h 128"/>
                  <a:gd name="T74" fmla="*/ 243 w 126"/>
                  <a:gd name="T75" fmla="*/ 313 h 128"/>
                  <a:gd name="T76" fmla="*/ 257 w 126"/>
                  <a:gd name="T77" fmla="*/ 299 h 128"/>
                  <a:gd name="T78" fmla="*/ 265 w 126"/>
                  <a:gd name="T79" fmla="*/ 286 h 128"/>
                  <a:gd name="T80" fmla="*/ 302 w 126"/>
                  <a:gd name="T81" fmla="*/ 283 h 128"/>
                  <a:gd name="T82" fmla="*/ 324 w 126"/>
                  <a:gd name="T83" fmla="*/ 278 h 128"/>
                  <a:gd name="T84" fmla="*/ 337 w 126"/>
                  <a:gd name="T85" fmla="*/ 262 h 128"/>
                  <a:gd name="T86" fmla="*/ 329 w 126"/>
                  <a:gd name="T87" fmla="*/ 248 h 128"/>
                  <a:gd name="T88" fmla="*/ 316 w 126"/>
                  <a:gd name="T89" fmla="*/ 240 h 128"/>
                  <a:gd name="T90" fmla="*/ 300 w 126"/>
                  <a:gd name="T91" fmla="*/ 238 h 128"/>
                  <a:gd name="T92" fmla="*/ 310 w 126"/>
                  <a:gd name="T93" fmla="*/ 216 h 128"/>
                  <a:gd name="T94" fmla="*/ 294 w 126"/>
                  <a:gd name="T95" fmla="*/ 198 h 12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26" h="128">
                    <a:moveTo>
                      <a:pt x="110" y="74"/>
                    </a:moveTo>
                    <a:cubicBezTo>
                      <a:pt x="108" y="72"/>
                      <a:pt x="111" y="64"/>
                      <a:pt x="112" y="62"/>
                    </a:cubicBezTo>
                    <a:cubicBezTo>
                      <a:pt x="113" y="59"/>
                      <a:pt x="114" y="56"/>
                      <a:pt x="112" y="54"/>
                    </a:cubicBezTo>
                    <a:cubicBezTo>
                      <a:pt x="110" y="52"/>
                      <a:pt x="110" y="49"/>
                      <a:pt x="106" y="47"/>
                    </a:cubicBezTo>
                    <a:cubicBezTo>
                      <a:pt x="102" y="44"/>
                      <a:pt x="100" y="48"/>
                      <a:pt x="99" y="46"/>
                    </a:cubicBezTo>
                    <a:cubicBezTo>
                      <a:pt x="97" y="44"/>
                      <a:pt x="92" y="42"/>
                      <a:pt x="92" y="42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49"/>
                      <a:pt x="85" y="51"/>
                      <a:pt x="79" y="47"/>
                    </a:cubicBezTo>
                    <a:cubicBezTo>
                      <a:pt x="74" y="43"/>
                      <a:pt x="71" y="36"/>
                      <a:pt x="69" y="31"/>
                    </a:cubicBezTo>
                    <a:cubicBezTo>
                      <a:pt x="68" y="28"/>
                      <a:pt x="67" y="25"/>
                      <a:pt x="66" y="21"/>
                    </a:cubicBezTo>
                    <a:cubicBezTo>
                      <a:pt x="64" y="21"/>
                      <a:pt x="62" y="16"/>
                      <a:pt x="59" y="12"/>
                    </a:cubicBezTo>
                    <a:cubicBezTo>
                      <a:pt x="55" y="7"/>
                      <a:pt x="55" y="6"/>
                      <a:pt x="52" y="3"/>
                    </a:cubicBezTo>
                    <a:cubicBezTo>
                      <a:pt x="50" y="0"/>
                      <a:pt x="45" y="4"/>
                      <a:pt x="42" y="7"/>
                    </a:cubicBezTo>
                    <a:cubicBezTo>
                      <a:pt x="39" y="9"/>
                      <a:pt x="31" y="10"/>
                      <a:pt x="23" y="8"/>
                    </a:cubicBezTo>
                    <a:cubicBezTo>
                      <a:pt x="15" y="6"/>
                      <a:pt x="17" y="11"/>
                      <a:pt x="15" y="13"/>
                    </a:cubicBezTo>
                    <a:cubicBezTo>
                      <a:pt x="14" y="14"/>
                      <a:pt x="14" y="16"/>
                      <a:pt x="14" y="17"/>
                    </a:cubicBezTo>
                    <a:cubicBezTo>
                      <a:pt x="13" y="20"/>
                      <a:pt x="10" y="22"/>
                      <a:pt x="9" y="24"/>
                    </a:cubicBezTo>
                    <a:cubicBezTo>
                      <a:pt x="7" y="26"/>
                      <a:pt x="5" y="29"/>
                      <a:pt x="5" y="32"/>
                    </a:cubicBezTo>
                    <a:cubicBezTo>
                      <a:pt x="5" y="33"/>
                      <a:pt x="3" y="34"/>
                      <a:pt x="1" y="35"/>
                    </a:cubicBezTo>
                    <a:cubicBezTo>
                      <a:pt x="2" y="35"/>
                      <a:pt x="3" y="36"/>
                      <a:pt x="3" y="37"/>
                    </a:cubicBezTo>
                    <a:cubicBezTo>
                      <a:pt x="4" y="41"/>
                      <a:pt x="3" y="43"/>
                      <a:pt x="3" y="46"/>
                    </a:cubicBezTo>
                    <a:cubicBezTo>
                      <a:pt x="3" y="49"/>
                      <a:pt x="1" y="51"/>
                      <a:pt x="1" y="53"/>
                    </a:cubicBezTo>
                    <a:cubicBezTo>
                      <a:pt x="1" y="55"/>
                      <a:pt x="1" y="55"/>
                      <a:pt x="0" y="56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59"/>
                      <a:pt x="36" y="66"/>
                      <a:pt x="37" y="70"/>
                    </a:cubicBezTo>
                    <a:cubicBezTo>
                      <a:pt x="38" y="73"/>
                      <a:pt x="33" y="82"/>
                      <a:pt x="37" y="85"/>
                    </a:cubicBezTo>
                    <a:cubicBezTo>
                      <a:pt x="41" y="89"/>
                      <a:pt x="47" y="94"/>
                      <a:pt x="50" y="93"/>
                    </a:cubicBezTo>
                    <a:cubicBezTo>
                      <a:pt x="52" y="92"/>
                      <a:pt x="55" y="92"/>
                      <a:pt x="56" y="90"/>
                    </a:cubicBezTo>
                    <a:cubicBezTo>
                      <a:pt x="57" y="88"/>
                      <a:pt x="57" y="84"/>
                      <a:pt x="58" y="86"/>
                    </a:cubicBezTo>
                    <a:cubicBezTo>
                      <a:pt x="60" y="88"/>
                      <a:pt x="59" y="96"/>
                      <a:pt x="59" y="101"/>
                    </a:cubicBezTo>
                    <a:cubicBezTo>
                      <a:pt x="59" y="107"/>
                      <a:pt x="60" y="117"/>
                      <a:pt x="62" y="118"/>
                    </a:cubicBezTo>
                    <a:cubicBezTo>
                      <a:pt x="63" y="120"/>
                      <a:pt x="65" y="118"/>
                      <a:pt x="70" y="122"/>
                    </a:cubicBezTo>
                    <a:cubicBezTo>
                      <a:pt x="74" y="125"/>
                      <a:pt x="77" y="125"/>
                      <a:pt x="79" y="126"/>
                    </a:cubicBezTo>
                    <a:cubicBezTo>
                      <a:pt x="79" y="127"/>
                      <a:pt x="80" y="127"/>
                      <a:pt x="82" y="128"/>
                    </a:cubicBezTo>
                    <a:cubicBezTo>
                      <a:pt x="82" y="127"/>
                      <a:pt x="83" y="127"/>
                      <a:pt x="84" y="127"/>
                    </a:cubicBezTo>
                    <a:cubicBezTo>
                      <a:pt x="85" y="127"/>
                      <a:pt x="85" y="124"/>
                      <a:pt x="86" y="119"/>
                    </a:cubicBezTo>
                    <a:cubicBezTo>
                      <a:pt x="88" y="114"/>
                      <a:pt x="88" y="117"/>
                      <a:pt x="91" y="117"/>
                    </a:cubicBezTo>
                    <a:cubicBezTo>
                      <a:pt x="93" y="117"/>
                      <a:pt x="95" y="116"/>
                      <a:pt x="96" y="112"/>
                    </a:cubicBezTo>
                    <a:cubicBezTo>
                      <a:pt x="97" y="109"/>
                      <a:pt x="98" y="109"/>
                      <a:pt x="99" y="107"/>
                    </a:cubicBezTo>
                    <a:cubicBezTo>
                      <a:pt x="100" y="106"/>
                      <a:pt x="109" y="106"/>
                      <a:pt x="113" y="106"/>
                    </a:cubicBezTo>
                    <a:cubicBezTo>
                      <a:pt x="116" y="105"/>
                      <a:pt x="119" y="106"/>
                      <a:pt x="121" y="104"/>
                    </a:cubicBezTo>
                    <a:cubicBezTo>
                      <a:pt x="123" y="101"/>
                      <a:pt x="125" y="100"/>
                      <a:pt x="126" y="98"/>
                    </a:cubicBezTo>
                    <a:cubicBezTo>
                      <a:pt x="126" y="96"/>
                      <a:pt x="124" y="95"/>
                      <a:pt x="123" y="93"/>
                    </a:cubicBezTo>
                    <a:cubicBezTo>
                      <a:pt x="122" y="91"/>
                      <a:pt x="121" y="91"/>
                      <a:pt x="118" y="90"/>
                    </a:cubicBezTo>
                    <a:cubicBezTo>
                      <a:pt x="116" y="90"/>
                      <a:pt x="114" y="90"/>
                      <a:pt x="112" y="89"/>
                    </a:cubicBezTo>
                    <a:cubicBezTo>
                      <a:pt x="110" y="88"/>
                      <a:pt x="114" y="83"/>
                      <a:pt x="116" y="81"/>
                    </a:cubicBezTo>
                    <a:cubicBezTo>
                      <a:pt x="113" y="78"/>
                      <a:pt x="112" y="76"/>
                      <a:pt x="110" y="74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2" name="Freeform 76">
                <a:extLst>
                  <a:ext uri="{FF2B5EF4-FFF2-40B4-BE49-F238E27FC236}">
                    <a16:creationId xmlns:a16="http://schemas.microsoft.com/office/drawing/2014/main" id="{2E0539F1-63FE-4D52-A70A-39A458FA6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5289" y="3736755"/>
                <a:ext cx="577125" cy="477176"/>
              </a:xfrm>
              <a:custGeom>
                <a:avLst/>
                <a:gdLst>
                  <a:gd name="T0" fmla="*/ 310 w 119"/>
                  <a:gd name="T1" fmla="*/ 133 h 95"/>
                  <a:gd name="T2" fmla="*/ 289 w 119"/>
                  <a:gd name="T3" fmla="*/ 117 h 95"/>
                  <a:gd name="T4" fmla="*/ 275 w 119"/>
                  <a:gd name="T5" fmla="*/ 104 h 95"/>
                  <a:gd name="T6" fmla="*/ 270 w 119"/>
                  <a:gd name="T7" fmla="*/ 88 h 95"/>
                  <a:gd name="T8" fmla="*/ 257 w 119"/>
                  <a:gd name="T9" fmla="*/ 67 h 95"/>
                  <a:gd name="T10" fmla="*/ 241 w 119"/>
                  <a:gd name="T11" fmla="*/ 56 h 95"/>
                  <a:gd name="T12" fmla="*/ 235 w 119"/>
                  <a:gd name="T13" fmla="*/ 56 h 95"/>
                  <a:gd name="T14" fmla="*/ 216 w 119"/>
                  <a:gd name="T15" fmla="*/ 53 h 95"/>
                  <a:gd name="T16" fmla="*/ 198 w 119"/>
                  <a:gd name="T17" fmla="*/ 21 h 95"/>
                  <a:gd name="T18" fmla="*/ 179 w 119"/>
                  <a:gd name="T19" fmla="*/ 21 h 95"/>
                  <a:gd name="T20" fmla="*/ 163 w 119"/>
                  <a:gd name="T21" fmla="*/ 45 h 95"/>
                  <a:gd name="T22" fmla="*/ 147 w 119"/>
                  <a:gd name="T23" fmla="*/ 75 h 95"/>
                  <a:gd name="T24" fmla="*/ 128 w 119"/>
                  <a:gd name="T25" fmla="*/ 75 h 95"/>
                  <a:gd name="T26" fmla="*/ 112 w 119"/>
                  <a:gd name="T27" fmla="*/ 64 h 95"/>
                  <a:gd name="T28" fmla="*/ 88 w 119"/>
                  <a:gd name="T29" fmla="*/ 56 h 95"/>
                  <a:gd name="T30" fmla="*/ 67 w 119"/>
                  <a:gd name="T31" fmla="*/ 40 h 95"/>
                  <a:gd name="T32" fmla="*/ 45 w 119"/>
                  <a:gd name="T33" fmla="*/ 13 h 95"/>
                  <a:gd name="T34" fmla="*/ 29 w 119"/>
                  <a:gd name="T35" fmla="*/ 0 h 95"/>
                  <a:gd name="T36" fmla="*/ 29 w 119"/>
                  <a:gd name="T37" fmla="*/ 3 h 95"/>
                  <a:gd name="T38" fmla="*/ 37 w 119"/>
                  <a:gd name="T39" fmla="*/ 27 h 95"/>
                  <a:gd name="T40" fmla="*/ 24 w 119"/>
                  <a:gd name="T41" fmla="*/ 53 h 95"/>
                  <a:gd name="T42" fmla="*/ 3 w 119"/>
                  <a:gd name="T43" fmla="*/ 85 h 95"/>
                  <a:gd name="T44" fmla="*/ 0 w 119"/>
                  <a:gd name="T45" fmla="*/ 85 h 95"/>
                  <a:gd name="T46" fmla="*/ 8 w 119"/>
                  <a:gd name="T47" fmla="*/ 112 h 95"/>
                  <a:gd name="T48" fmla="*/ 35 w 119"/>
                  <a:gd name="T49" fmla="*/ 154 h 95"/>
                  <a:gd name="T50" fmla="*/ 53 w 119"/>
                  <a:gd name="T51" fmla="*/ 160 h 95"/>
                  <a:gd name="T52" fmla="*/ 69 w 119"/>
                  <a:gd name="T53" fmla="*/ 141 h 95"/>
                  <a:gd name="T54" fmla="*/ 88 w 119"/>
                  <a:gd name="T55" fmla="*/ 152 h 95"/>
                  <a:gd name="T56" fmla="*/ 107 w 119"/>
                  <a:gd name="T57" fmla="*/ 154 h 95"/>
                  <a:gd name="T58" fmla="*/ 123 w 119"/>
                  <a:gd name="T59" fmla="*/ 173 h 95"/>
                  <a:gd name="T60" fmla="*/ 123 w 119"/>
                  <a:gd name="T61" fmla="*/ 194 h 95"/>
                  <a:gd name="T62" fmla="*/ 118 w 119"/>
                  <a:gd name="T63" fmla="*/ 226 h 95"/>
                  <a:gd name="T64" fmla="*/ 134 w 119"/>
                  <a:gd name="T65" fmla="*/ 245 h 95"/>
                  <a:gd name="T66" fmla="*/ 139 w 119"/>
                  <a:gd name="T67" fmla="*/ 245 h 95"/>
                  <a:gd name="T68" fmla="*/ 147 w 119"/>
                  <a:gd name="T69" fmla="*/ 245 h 95"/>
                  <a:gd name="T70" fmla="*/ 163 w 119"/>
                  <a:gd name="T71" fmla="*/ 250 h 95"/>
                  <a:gd name="T72" fmla="*/ 174 w 119"/>
                  <a:gd name="T73" fmla="*/ 253 h 95"/>
                  <a:gd name="T74" fmla="*/ 184 w 119"/>
                  <a:gd name="T75" fmla="*/ 245 h 95"/>
                  <a:gd name="T76" fmla="*/ 195 w 119"/>
                  <a:gd name="T77" fmla="*/ 245 h 95"/>
                  <a:gd name="T78" fmla="*/ 206 w 119"/>
                  <a:gd name="T79" fmla="*/ 248 h 95"/>
                  <a:gd name="T80" fmla="*/ 219 w 119"/>
                  <a:gd name="T81" fmla="*/ 232 h 95"/>
                  <a:gd name="T82" fmla="*/ 241 w 119"/>
                  <a:gd name="T83" fmla="*/ 229 h 95"/>
                  <a:gd name="T84" fmla="*/ 291 w 119"/>
                  <a:gd name="T85" fmla="*/ 200 h 95"/>
                  <a:gd name="T86" fmla="*/ 305 w 119"/>
                  <a:gd name="T87" fmla="*/ 192 h 95"/>
                  <a:gd name="T88" fmla="*/ 310 w 119"/>
                  <a:gd name="T89" fmla="*/ 168 h 95"/>
                  <a:gd name="T90" fmla="*/ 313 w 119"/>
                  <a:gd name="T91" fmla="*/ 149 h 95"/>
                  <a:gd name="T92" fmla="*/ 310 w 119"/>
                  <a:gd name="T93" fmla="*/ 133 h 9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19" h="95">
                    <a:moveTo>
                      <a:pt x="116" y="50"/>
                    </a:moveTo>
                    <a:cubicBezTo>
                      <a:pt x="113" y="48"/>
                      <a:pt x="110" y="46"/>
                      <a:pt x="108" y="44"/>
                    </a:cubicBezTo>
                    <a:cubicBezTo>
                      <a:pt x="107" y="42"/>
                      <a:pt x="105" y="42"/>
                      <a:pt x="103" y="39"/>
                    </a:cubicBezTo>
                    <a:cubicBezTo>
                      <a:pt x="100" y="36"/>
                      <a:pt x="103" y="36"/>
                      <a:pt x="101" y="33"/>
                    </a:cubicBezTo>
                    <a:cubicBezTo>
                      <a:pt x="99" y="29"/>
                      <a:pt x="100" y="27"/>
                      <a:pt x="96" y="25"/>
                    </a:cubicBezTo>
                    <a:cubicBezTo>
                      <a:pt x="92" y="23"/>
                      <a:pt x="90" y="23"/>
                      <a:pt x="90" y="21"/>
                    </a:cubicBezTo>
                    <a:cubicBezTo>
                      <a:pt x="89" y="21"/>
                      <a:pt x="89" y="21"/>
                      <a:pt x="88" y="21"/>
                    </a:cubicBezTo>
                    <a:cubicBezTo>
                      <a:pt x="84" y="21"/>
                      <a:pt x="85" y="22"/>
                      <a:pt x="81" y="20"/>
                    </a:cubicBezTo>
                    <a:cubicBezTo>
                      <a:pt x="77" y="17"/>
                      <a:pt x="77" y="15"/>
                      <a:pt x="74" y="8"/>
                    </a:cubicBezTo>
                    <a:cubicBezTo>
                      <a:pt x="71" y="1"/>
                      <a:pt x="72" y="9"/>
                      <a:pt x="67" y="8"/>
                    </a:cubicBezTo>
                    <a:cubicBezTo>
                      <a:pt x="62" y="8"/>
                      <a:pt x="62" y="14"/>
                      <a:pt x="61" y="17"/>
                    </a:cubicBezTo>
                    <a:cubicBezTo>
                      <a:pt x="59" y="20"/>
                      <a:pt x="58" y="25"/>
                      <a:pt x="55" y="28"/>
                    </a:cubicBezTo>
                    <a:cubicBezTo>
                      <a:pt x="53" y="32"/>
                      <a:pt x="52" y="32"/>
                      <a:pt x="48" y="28"/>
                    </a:cubicBezTo>
                    <a:cubicBezTo>
                      <a:pt x="44" y="24"/>
                      <a:pt x="42" y="26"/>
                      <a:pt x="42" y="24"/>
                    </a:cubicBezTo>
                    <a:cubicBezTo>
                      <a:pt x="41" y="22"/>
                      <a:pt x="37" y="21"/>
                      <a:pt x="33" y="21"/>
                    </a:cubicBezTo>
                    <a:cubicBezTo>
                      <a:pt x="30" y="21"/>
                      <a:pt x="28" y="20"/>
                      <a:pt x="25" y="15"/>
                    </a:cubicBezTo>
                    <a:cubicBezTo>
                      <a:pt x="22" y="11"/>
                      <a:pt x="19" y="6"/>
                      <a:pt x="17" y="5"/>
                    </a:cubicBezTo>
                    <a:cubicBezTo>
                      <a:pt x="16" y="5"/>
                      <a:pt x="14" y="3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4"/>
                      <a:pt x="14" y="8"/>
                      <a:pt x="14" y="10"/>
                    </a:cubicBezTo>
                    <a:cubicBezTo>
                      <a:pt x="14" y="12"/>
                      <a:pt x="12" y="16"/>
                      <a:pt x="9" y="20"/>
                    </a:cubicBezTo>
                    <a:cubicBezTo>
                      <a:pt x="6" y="23"/>
                      <a:pt x="4" y="29"/>
                      <a:pt x="1" y="32"/>
                    </a:cubicBezTo>
                    <a:cubicBezTo>
                      <a:pt x="1" y="32"/>
                      <a:pt x="1" y="32"/>
                      <a:pt x="0" y="32"/>
                    </a:cubicBezTo>
                    <a:cubicBezTo>
                      <a:pt x="1" y="36"/>
                      <a:pt x="2" y="39"/>
                      <a:pt x="3" y="42"/>
                    </a:cubicBezTo>
                    <a:cubicBezTo>
                      <a:pt x="5" y="47"/>
                      <a:pt x="8" y="54"/>
                      <a:pt x="13" y="58"/>
                    </a:cubicBezTo>
                    <a:cubicBezTo>
                      <a:pt x="19" y="62"/>
                      <a:pt x="20" y="60"/>
                      <a:pt x="20" y="60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31" y="55"/>
                      <a:pt x="33" y="57"/>
                    </a:cubicBezTo>
                    <a:cubicBezTo>
                      <a:pt x="34" y="59"/>
                      <a:pt x="36" y="55"/>
                      <a:pt x="40" y="58"/>
                    </a:cubicBezTo>
                    <a:cubicBezTo>
                      <a:pt x="44" y="60"/>
                      <a:pt x="44" y="63"/>
                      <a:pt x="46" y="65"/>
                    </a:cubicBezTo>
                    <a:cubicBezTo>
                      <a:pt x="48" y="67"/>
                      <a:pt x="47" y="70"/>
                      <a:pt x="46" y="73"/>
                    </a:cubicBezTo>
                    <a:cubicBezTo>
                      <a:pt x="45" y="75"/>
                      <a:pt x="42" y="83"/>
                      <a:pt x="44" y="85"/>
                    </a:cubicBezTo>
                    <a:cubicBezTo>
                      <a:pt x="46" y="87"/>
                      <a:pt x="47" y="89"/>
                      <a:pt x="50" y="92"/>
                    </a:cubicBezTo>
                    <a:cubicBezTo>
                      <a:pt x="51" y="92"/>
                      <a:pt x="51" y="92"/>
                      <a:pt x="52" y="92"/>
                    </a:cubicBezTo>
                    <a:cubicBezTo>
                      <a:pt x="54" y="91"/>
                      <a:pt x="54" y="92"/>
                      <a:pt x="55" y="92"/>
                    </a:cubicBezTo>
                    <a:cubicBezTo>
                      <a:pt x="56" y="93"/>
                      <a:pt x="60" y="94"/>
                      <a:pt x="61" y="94"/>
                    </a:cubicBezTo>
                    <a:cubicBezTo>
                      <a:pt x="62" y="95"/>
                      <a:pt x="65" y="95"/>
                      <a:pt x="65" y="95"/>
                    </a:cubicBezTo>
                    <a:cubicBezTo>
                      <a:pt x="65" y="95"/>
                      <a:pt x="68" y="93"/>
                      <a:pt x="69" y="92"/>
                    </a:cubicBezTo>
                    <a:cubicBezTo>
                      <a:pt x="69" y="91"/>
                      <a:pt x="72" y="92"/>
                      <a:pt x="73" y="92"/>
                    </a:cubicBezTo>
                    <a:cubicBezTo>
                      <a:pt x="73" y="92"/>
                      <a:pt x="77" y="93"/>
                      <a:pt x="77" y="93"/>
                    </a:cubicBezTo>
                    <a:cubicBezTo>
                      <a:pt x="78" y="91"/>
                      <a:pt x="80" y="87"/>
                      <a:pt x="82" y="87"/>
                    </a:cubicBezTo>
                    <a:cubicBezTo>
                      <a:pt x="85" y="87"/>
                      <a:pt x="87" y="85"/>
                      <a:pt x="90" y="86"/>
                    </a:cubicBezTo>
                    <a:cubicBezTo>
                      <a:pt x="93" y="88"/>
                      <a:pt x="107" y="77"/>
                      <a:pt x="109" y="75"/>
                    </a:cubicBezTo>
                    <a:cubicBezTo>
                      <a:pt x="112" y="74"/>
                      <a:pt x="112" y="73"/>
                      <a:pt x="114" y="72"/>
                    </a:cubicBezTo>
                    <a:cubicBezTo>
                      <a:pt x="116" y="70"/>
                      <a:pt x="117" y="66"/>
                      <a:pt x="116" y="63"/>
                    </a:cubicBezTo>
                    <a:cubicBezTo>
                      <a:pt x="115" y="59"/>
                      <a:pt x="115" y="57"/>
                      <a:pt x="117" y="56"/>
                    </a:cubicBezTo>
                    <a:cubicBezTo>
                      <a:pt x="118" y="55"/>
                      <a:pt x="119" y="53"/>
                      <a:pt x="116" y="5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3" name="Freeform 77">
                <a:extLst>
                  <a:ext uri="{FF2B5EF4-FFF2-40B4-BE49-F238E27FC236}">
                    <a16:creationId xmlns:a16="http://schemas.microsoft.com/office/drawing/2014/main" id="{BFAD1D3A-3B9E-4B47-B11B-1CCFBA233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8614" y="4087566"/>
                <a:ext cx="404714" cy="660125"/>
              </a:xfrm>
              <a:custGeom>
                <a:avLst/>
                <a:gdLst>
                  <a:gd name="T0" fmla="*/ 191 w 83"/>
                  <a:gd name="T1" fmla="*/ 168 h 131"/>
                  <a:gd name="T2" fmla="*/ 169 w 83"/>
                  <a:gd name="T3" fmla="*/ 158 h 131"/>
                  <a:gd name="T4" fmla="*/ 161 w 83"/>
                  <a:gd name="T5" fmla="*/ 112 h 131"/>
                  <a:gd name="T6" fmla="*/ 159 w 83"/>
                  <a:gd name="T7" fmla="*/ 72 h 131"/>
                  <a:gd name="T8" fmla="*/ 153 w 83"/>
                  <a:gd name="T9" fmla="*/ 83 h 131"/>
                  <a:gd name="T10" fmla="*/ 137 w 83"/>
                  <a:gd name="T11" fmla="*/ 91 h 131"/>
                  <a:gd name="T12" fmla="*/ 102 w 83"/>
                  <a:gd name="T13" fmla="*/ 69 h 131"/>
                  <a:gd name="T14" fmla="*/ 102 w 83"/>
                  <a:gd name="T15" fmla="*/ 29 h 131"/>
                  <a:gd name="T16" fmla="*/ 56 w 83"/>
                  <a:gd name="T17" fmla="*/ 0 h 131"/>
                  <a:gd name="T18" fmla="*/ 19 w 83"/>
                  <a:gd name="T19" fmla="*/ 8 h 131"/>
                  <a:gd name="T20" fmla="*/ 21 w 83"/>
                  <a:gd name="T21" fmla="*/ 11 h 131"/>
                  <a:gd name="T22" fmla="*/ 19 w 83"/>
                  <a:gd name="T23" fmla="*/ 35 h 131"/>
                  <a:gd name="T24" fmla="*/ 13 w 83"/>
                  <a:gd name="T25" fmla="*/ 75 h 131"/>
                  <a:gd name="T26" fmla="*/ 27 w 83"/>
                  <a:gd name="T27" fmla="*/ 94 h 131"/>
                  <a:gd name="T28" fmla="*/ 43 w 83"/>
                  <a:gd name="T29" fmla="*/ 107 h 131"/>
                  <a:gd name="T30" fmla="*/ 32 w 83"/>
                  <a:gd name="T31" fmla="*/ 131 h 131"/>
                  <a:gd name="T32" fmla="*/ 30 w 83"/>
                  <a:gd name="T33" fmla="*/ 155 h 131"/>
                  <a:gd name="T34" fmla="*/ 19 w 83"/>
                  <a:gd name="T35" fmla="*/ 168 h 131"/>
                  <a:gd name="T36" fmla="*/ 19 w 83"/>
                  <a:gd name="T37" fmla="*/ 192 h 131"/>
                  <a:gd name="T38" fmla="*/ 16 w 83"/>
                  <a:gd name="T39" fmla="*/ 211 h 131"/>
                  <a:gd name="T40" fmla="*/ 8 w 83"/>
                  <a:gd name="T41" fmla="*/ 238 h 131"/>
                  <a:gd name="T42" fmla="*/ 8 w 83"/>
                  <a:gd name="T43" fmla="*/ 256 h 131"/>
                  <a:gd name="T44" fmla="*/ 5 w 83"/>
                  <a:gd name="T45" fmla="*/ 283 h 131"/>
                  <a:gd name="T46" fmla="*/ 8 w 83"/>
                  <a:gd name="T47" fmla="*/ 289 h 131"/>
                  <a:gd name="T48" fmla="*/ 8 w 83"/>
                  <a:gd name="T49" fmla="*/ 289 h 131"/>
                  <a:gd name="T50" fmla="*/ 30 w 83"/>
                  <a:gd name="T51" fmla="*/ 313 h 131"/>
                  <a:gd name="T52" fmla="*/ 48 w 83"/>
                  <a:gd name="T53" fmla="*/ 313 h 131"/>
                  <a:gd name="T54" fmla="*/ 62 w 83"/>
                  <a:gd name="T55" fmla="*/ 299 h 131"/>
                  <a:gd name="T56" fmla="*/ 102 w 83"/>
                  <a:gd name="T57" fmla="*/ 299 h 131"/>
                  <a:gd name="T58" fmla="*/ 107 w 83"/>
                  <a:gd name="T59" fmla="*/ 318 h 131"/>
                  <a:gd name="T60" fmla="*/ 140 w 83"/>
                  <a:gd name="T61" fmla="*/ 326 h 131"/>
                  <a:gd name="T62" fmla="*/ 148 w 83"/>
                  <a:gd name="T63" fmla="*/ 334 h 131"/>
                  <a:gd name="T64" fmla="*/ 164 w 83"/>
                  <a:gd name="T65" fmla="*/ 350 h 131"/>
                  <a:gd name="T66" fmla="*/ 175 w 83"/>
                  <a:gd name="T67" fmla="*/ 342 h 131"/>
                  <a:gd name="T68" fmla="*/ 188 w 83"/>
                  <a:gd name="T69" fmla="*/ 334 h 131"/>
                  <a:gd name="T70" fmla="*/ 204 w 83"/>
                  <a:gd name="T71" fmla="*/ 329 h 131"/>
                  <a:gd name="T72" fmla="*/ 204 w 83"/>
                  <a:gd name="T73" fmla="*/ 310 h 131"/>
                  <a:gd name="T74" fmla="*/ 199 w 83"/>
                  <a:gd name="T75" fmla="*/ 291 h 131"/>
                  <a:gd name="T76" fmla="*/ 185 w 83"/>
                  <a:gd name="T77" fmla="*/ 278 h 131"/>
                  <a:gd name="T78" fmla="*/ 164 w 83"/>
                  <a:gd name="T79" fmla="*/ 262 h 131"/>
                  <a:gd name="T80" fmla="*/ 159 w 83"/>
                  <a:gd name="T81" fmla="*/ 243 h 131"/>
                  <a:gd name="T82" fmla="*/ 177 w 83"/>
                  <a:gd name="T83" fmla="*/ 243 h 131"/>
                  <a:gd name="T84" fmla="*/ 196 w 83"/>
                  <a:gd name="T85" fmla="*/ 235 h 131"/>
                  <a:gd name="T86" fmla="*/ 199 w 83"/>
                  <a:gd name="T87" fmla="*/ 219 h 131"/>
                  <a:gd name="T88" fmla="*/ 199 w 83"/>
                  <a:gd name="T89" fmla="*/ 198 h 131"/>
                  <a:gd name="T90" fmla="*/ 215 w 83"/>
                  <a:gd name="T91" fmla="*/ 190 h 131"/>
                  <a:gd name="T92" fmla="*/ 223 w 83"/>
                  <a:gd name="T93" fmla="*/ 184 h 131"/>
                  <a:gd name="T94" fmla="*/ 215 w 83"/>
                  <a:gd name="T95" fmla="*/ 179 h 131"/>
                  <a:gd name="T96" fmla="*/ 191 w 83"/>
                  <a:gd name="T97" fmla="*/ 168 h 13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83" h="131">
                    <a:moveTo>
                      <a:pt x="71" y="63"/>
                    </a:moveTo>
                    <a:cubicBezTo>
                      <a:pt x="66" y="59"/>
                      <a:pt x="64" y="61"/>
                      <a:pt x="63" y="59"/>
                    </a:cubicBezTo>
                    <a:cubicBezTo>
                      <a:pt x="61" y="58"/>
                      <a:pt x="60" y="48"/>
                      <a:pt x="60" y="42"/>
                    </a:cubicBezTo>
                    <a:cubicBezTo>
                      <a:pt x="60" y="37"/>
                      <a:pt x="61" y="29"/>
                      <a:pt x="59" y="27"/>
                    </a:cubicBezTo>
                    <a:cubicBezTo>
                      <a:pt x="58" y="25"/>
                      <a:pt x="58" y="29"/>
                      <a:pt x="57" y="31"/>
                    </a:cubicBezTo>
                    <a:cubicBezTo>
                      <a:pt x="56" y="33"/>
                      <a:pt x="53" y="33"/>
                      <a:pt x="51" y="34"/>
                    </a:cubicBezTo>
                    <a:cubicBezTo>
                      <a:pt x="48" y="35"/>
                      <a:pt x="42" y="30"/>
                      <a:pt x="38" y="26"/>
                    </a:cubicBezTo>
                    <a:cubicBezTo>
                      <a:pt x="34" y="23"/>
                      <a:pt x="39" y="14"/>
                      <a:pt x="38" y="11"/>
                    </a:cubicBezTo>
                    <a:cubicBezTo>
                      <a:pt x="37" y="7"/>
                      <a:pt x="21" y="0"/>
                      <a:pt x="21" y="0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8"/>
                      <a:pt x="7" y="13"/>
                    </a:cubicBezTo>
                    <a:cubicBezTo>
                      <a:pt x="6" y="17"/>
                      <a:pt x="4" y="24"/>
                      <a:pt x="5" y="28"/>
                    </a:cubicBezTo>
                    <a:cubicBezTo>
                      <a:pt x="6" y="31"/>
                      <a:pt x="7" y="34"/>
                      <a:pt x="10" y="35"/>
                    </a:cubicBezTo>
                    <a:cubicBezTo>
                      <a:pt x="13" y="37"/>
                      <a:pt x="15" y="37"/>
                      <a:pt x="16" y="40"/>
                    </a:cubicBezTo>
                    <a:cubicBezTo>
                      <a:pt x="16" y="42"/>
                      <a:pt x="13" y="45"/>
                      <a:pt x="12" y="49"/>
                    </a:cubicBezTo>
                    <a:cubicBezTo>
                      <a:pt x="12" y="53"/>
                      <a:pt x="13" y="55"/>
                      <a:pt x="11" y="58"/>
                    </a:cubicBezTo>
                    <a:cubicBezTo>
                      <a:pt x="10" y="60"/>
                      <a:pt x="7" y="59"/>
                      <a:pt x="7" y="63"/>
                    </a:cubicBezTo>
                    <a:cubicBezTo>
                      <a:pt x="7" y="66"/>
                      <a:pt x="7" y="69"/>
                      <a:pt x="7" y="72"/>
                    </a:cubicBezTo>
                    <a:cubicBezTo>
                      <a:pt x="7" y="75"/>
                      <a:pt x="8" y="74"/>
                      <a:pt x="6" y="79"/>
                    </a:cubicBezTo>
                    <a:cubicBezTo>
                      <a:pt x="4" y="84"/>
                      <a:pt x="3" y="85"/>
                      <a:pt x="3" y="89"/>
                    </a:cubicBezTo>
                    <a:cubicBezTo>
                      <a:pt x="4" y="93"/>
                      <a:pt x="4" y="92"/>
                      <a:pt x="3" y="96"/>
                    </a:cubicBezTo>
                    <a:cubicBezTo>
                      <a:pt x="2" y="99"/>
                      <a:pt x="0" y="104"/>
                      <a:pt x="2" y="106"/>
                    </a:cubicBezTo>
                    <a:cubicBezTo>
                      <a:pt x="2" y="107"/>
                      <a:pt x="2" y="107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4" y="108"/>
                      <a:pt x="9" y="114"/>
                      <a:pt x="11" y="117"/>
                    </a:cubicBezTo>
                    <a:cubicBezTo>
                      <a:pt x="12" y="119"/>
                      <a:pt x="16" y="118"/>
                      <a:pt x="18" y="117"/>
                    </a:cubicBezTo>
                    <a:cubicBezTo>
                      <a:pt x="19" y="115"/>
                      <a:pt x="23" y="112"/>
                      <a:pt x="23" y="112"/>
                    </a:cubicBezTo>
                    <a:cubicBezTo>
                      <a:pt x="23" y="112"/>
                      <a:pt x="35" y="112"/>
                      <a:pt x="38" y="112"/>
                    </a:cubicBezTo>
                    <a:cubicBezTo>
                      <a:pt x="40" y="112"/>
                      <a:pt x="40" y="115"/>
                      <a:pt x="40" y="119"/>
                    </a:cubicBezTo>
                    <a:cubicBezTo>
                      <a:pt x="40" y="122"/>
                      <a:pt x="52" y="122"/>
                      <a:pt x="52" y="122"/>
                    </a:cubicBezTo>
                    <a:cubicBezTo>
                      <a:pt x="52" y="122"/>
                      <a:pt x="54" y="124"/>
                      <a:pt x="55" y="125"/>
                    </a:cubicBezTo>
                    <a:cubicBezTo>
                      <a:pt x="57" y="126"/>
                      <a:pt x="61" y="131"/>
                      <a:pt x="61" y="131"/>
                    </a:cubicBezTo>
                    <a:cubicBezTo>
                      <a:pt x="61" y="131"/>
                      <a:pt x="64" y="129"/>
                      <a:pt x="65" y="128"/>
                    </a:cubicBezTo>
                    <a:cubicBezTo>
                      <a:pt x="66" y="128"/>
                      <a:pt x="67" y="125"/>
                      <a:pt x="70" y="125"/>
                    </a:cubicBezTo>
                    <a:cubicBezTo>
                      <a:pt x="72" y="125"/>
                      <a:pt x="76" y="123"/>
                      <a:pt x="76" y="123"/>
                    </a:cubicBezTo>
                    <a:cubicBezTo>
                      <a:pt x="76" y="123"/>
                      <a:pt x="77" y="118"/>
                      <a:pt x="76" y="116"/>
                    </a:cubicBezTo>
                    <a:cubicBezTo>
                      <a:pt x="76" y="114"/>
                      <a:pt x="75" y="112"/>
                      <a:pt x="74" y="109"/>
                    </a:cubicBezTo>
                    <a:cubicBezTo>
                      <a:pt x="74" y="105"/>
                      <a:pt x="71" y="106"/>
                      <a:pt x="69" y="104"/>
                    </a:cubicBezTo>
                    <a:cubicBezTo>
                      <a:pt x="67" y="103"/>
                      <a:pt x="65" y="98"/>
                      <a:pt x="61" y="98"/>
                    </a:cubicBezTo>
                    <a:cubicBezTo>
                      <a:pt x="58" y="97"/>
                      <a:pt x="59" y="93"/>
                      <a:pt x="59" y="91"/>
                    </a:cubicBezTo>
                    <a:cubicBezTo>
                      <a:pt x="60" y="90"/>
                      <a:pt x="64" y="91"/>
                      <a:pt x="66" y="91"/>
                    </a:cubicBezTo>
                    <a:cubicBezTo>
                      <a:pt x="68" y="91"/>
                      <a:pt x="71" y="91"/>
                      <a:pt x="73" y="88"/>
                    </a:cubicBezTo>
                    <a:cubicBezTo>
                      <a:pt x="76" y="86"/>
                      <a:pt x="74" y="84"/>
                      <a:pt x="74" y="82"/>
                    </a:cubicBezTo>
                    <a:cubicBezTo>
                      <a:pt x="73" y="79"/>
                      <a:pt x="73" y="77"/>
                      <a:pt x="74" y="74"/>
                    </a:cubicBezTo>
                    <a:cubicBezTo>
                      <a:pt x="74" y="71"/>
                      <a:pt x="78" y="72"/>
                      <a:pt x="80" y="71"/>
                    </a:cubicBezTo>
                    <a:cubicBezTo>
                      <a:pt x="81" y="70"/>
                      <a:pt x="82" y="69"/>
                      <a:pt x="83" y="69"/>
                    </a:cubicBezTo>
                    <a:cubicBezTo>
                      <a:pt x="81" y="68"/>
                      <a:pt x="80" y="68"/>
                      <a:pt x="80" y="67"/>
                    </a:cubicBezTo>
                    <a:cubicBezTo>
                      <a:pt x="78" y="66"/>
                      <a:pt x="75" y="66"/>
                      <a:pt x="71" y="63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4" name="Freeform 78">
                <a:extLst>
                  <a:ext uri="{FF2B5EF4-FFF2-40B4-BE49-F238E27FC236}">
                    <a16:creationId xmlns:a16="http://schemas.microsoft.com/office/drawing/2014/main" id="{6AA9EAD4-DEDE-4BD8-B290-BEDA3AD5D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754" y="4072476"/>
                <a:ext cx="402900" cy="605429"/>
              </a:xfrm>
              <a:custGeom>
                <a:avLst/>
                <a:gdLst>
                  <a:gd name="T0" fmla="*/ 187 w 83"/>
                  <a:gd name="T1" fmla="*/ 265 h 120"/>
                  <a:gd name="T2" fmla="*/ 187 w 83"/>
                  <a:gd name="T3" fmla="*/ 246 h 120"/>
                  <a:gd name="T4" fmla="*/ 195 w 83"/>
                  <a:gd name="T5" fmla="*/ 219 h 120"/>
                  <a:gd name="T6" fmla="*/ 198 w 83"/>
                  <a:gd name="T7" fmla="*/ 201 h 120"/>
                  <a:gd name="T8" fmla="*/ 198 w 83"/>
                  <a:gd name="T9" fmla="*/ 177 h 120"/>
                  <a:gd name="T10" fmla="*/ 209 w 83"/>
                  <a:gd name="T11" fmla="*/ 163 h 120"/>
                  <a:gd name="T12" fmla="*/ 211 w 83"/>
                  <a:gd name="T13" fmla="*/ 139 h 120"/>
                  <a:gd name="T14" fmla="*/ 222 w 83"/>
                  <a:gd name="T15" fmla="*/ 115 h 120"/>
                  <a:gd name="T16" fmla="*/ 206 w 83"/>
                  <a:gd name="T17" fmla="*/ 102 h 120"/>
                  <a:gd name="T18" fmla="*/ 193 w 83"/>
                  <a:gd name="T19" fmla="*/ 83 h 120"/>
                  <a:gd name="T20" fmla="*/ 198 w 83"/>
                  <a:gd name="T21" fmla="*/ 43 h 120"/>
                  <a:gd name="T22" fmla="*/ 201 w 83"/>
                  <a:gd name="T23" fmla="*/ 19 h 120"/>
                  <a:gd name="T24" fmla="*/ 182 w 83"/>
                  <a:gd name="T25" fmla="*/ 0 h 120"/>
                  <a:gd name="T26" fmla="*/ 171 w 83"/>
                  <a:gd name="T27" fmla="*/ 5 h 120"/>
                  <a:gd name="T28" fmla="*/ 152 w 83"/>
                  <a:gd name="T29" fmla="*/ 16 h 120"/>
                  <a:gd name="T30" fmla="*/ 144 w 83"/>
                  <a:gd name="T31" fmla="*/ 21 h 120"/>
                  <a:gd name="T32" fmla="*/ 131 w 83"/>
                  <a:gd name="T33" fmla="*/ 32 h 120"/>
                  <a:gd name="T34" fmla="*/ 134 w 83"/>
                  <a:gd name="T35" fmla="*/ 37 h 120"/>
                  <a:gd name="T36" fmla="*/ 134 w 83"/>
                  <a:gd name="T37" fmla="*/ 45 h 120"/>
                  <a:gd name="T38" fmla="*/ 118 w 83"/>
                  <a:gd name="T39" fmla="*/ 62 h 120"/>
                  <a:gd name="T40" fmla="*/ 110 w 83"/>
                  <a:gd name="T41" fmla="*/ 80 h 120"/>
                  <a:gd name="T42" fmla="*/ 99 w 83"/>
                  <a:gd name="T43" fmla="*/ 83 h 120"/>
                  <a:gd name="T44" fmla="*/ 86 w 83"/>
                  <a:gd name="T45" fmla="*/ 104 h 120"/>
                  <a:gd name="T46" fmla="*/ 94 w 83"/>
                  <a:gd name="T47" fmla="*/ 120 h 120"/>
                  <a:gd name="T48" fmla="*/ 88 w 83"/>
                  <a:gd name="T49" fmla="*/ 128 h 120"/>
                  <a:gd name="T50" fmla="*/ 59 w 83"/>
                  <a:gd name="T51" fmla="*/ 144 h 120"/>
                  <a:gd name="T52" fmla="*/ 37 w 83"/>
                  <a:gd name="T53" fmla="*/ 150 h 120"/>
                  <a:gd name="T54" fmla="*/ 29 w 83"/>
                  <a:gd name="T55" fmla="*/ 163 h 120"/>
                  <a:gd name="T56" fmla="*/ 0 w 83"/>
                  <a:gd name="T57" fmla="*/ 182 h 120"/>
                  <a:gd name="T58" fmla="*/ 8 w 83"/>
                  <a:gd name="T59" fmla="*/ 193 h 120"/>
                  <a:gd name="T60" fmla="*/ 13 w 83"/>
                  <a:gd name="T61" fmla="*/ 211 h 120"/>
                  <a:gd name="T62" fmla="*/ 19 w 83"/>
                  <a:gd name="T63" fmla="*/ 225 h 120"/>
                  <a:gd name="T64" fmla="*/ 27 w 83"/>
                  <a:gd name="T65" fmla="*/ 241 h 120"/>
                  <a:gd name="T66" fmla="*/ 35 w 83"/>
                  <a:gd name="T67" fmla="*/ 257 h 120"/>
                  <a:gd name="T68" fmla="*/ 43 w 83"/>
                  <a:gd name="T69" fmla="*/ 276 h 120"/>
                  <a:gd name="T70" fmla="*/ 43 w 83"/>
                  <a:gd name="T71" fmla="*/ 294 h 120"/>
                  <a:gd name="T72" fmla="*/ 51 w 83"/>
                  <a:gd name="T73" fmla="*/ 300 h 120"/>
                  <a:gd name="T74" fmla="*/ 70 w 83"/>
                  <a:gd name="T75" fmla="*/ 302 h 120"/>
                  <a:gd name="T76" fmla="*/ 80 w 83"/>
                  <a:gd name="T77" fmla="*/ 313 h 120"/>
                  <a:gd name="T78" fmla="*/ 94 w 83"/>
                  <a:gd name="T79" fmla="*/ 318 h 120"/>
                  <a:gd name="T80" fmla="*/ 102 w 83"/>
                  <a:gd name="T81" fmla="*/ 305 h 120"/>
                  <a:gd name="T82" fmla="*/ 112 w 83"/>
                  <a:gd name="T83" fmla="*/ 300 h 120"/>
                  <a:gd name="T84" fmla="*/ 115 w 83"/>
                  <a:gd name="T85" fmla="*/ 313 h 120"/>
                  <a:gd name="T86" fmla="*/ 128 w 83"/>
                  <a:gd name="T87" fmla="*/ 313 h 120"/>
                  <a:gd name="T88" fmla="*/ 142 w 83"/>
                  <a:gd name="T89" fmla="*/ 297 h 120"/>
                  <a:gd name="T90" fmla="*/ 155 w 83"/>
                  <a:gd name="T91" fmla="*/ 302 h 120"/>
                  <a:gd name="T92" fmla="*/ 171 w 83"/>
                  <a:gd name="T93" fmla="*/ 308 h 120"/>
                  <a:gd name="T94" fmla="*/ 187 w 83"/>
                  <a:gd name="T95" fmla="*/ 297 h 120"/>
                  <a:gd name="T96" fmla="*/ 185 w 83"/>
                  <a:gd name="T97" fmla="*/ 292 h 120"/>
                  <a:gd name="T98" fmla="*/ 187 w 83"/>
                  <a:gd name="T99" fmla="*/ 265 h 12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83" h="120">
                    <a:moveTo>
                      <a:pt x="70" y="99"/>
                    </a:moveTo>
                    <a:cubicBezTo>
                      <a:pt x="71" y="95"/>
                      <a:pt x="71" y="96"/>
                      <a:pt x="70" y="92"/>
                    </a:cubicBezTo>
                    <a:cubicBezTo>
                      <a:pt x="70" y="88"/>
                      <a:pt x="71" y="87"/>
                      <a:pt x="73" y="82"/>
                    </a:cubicBezTo>
                    <a:cubicBezTo>
                      <a:pt x="75" y="77"/>
                      <a:pt x="74" y="78"/>
                      <a:pt x="74" y="75"/>
                    </a:cubicBezTo>
                    <a:cubicBezTo>
                      <a:pt x="74" y="72"/>
                      <a:pt x="74" y="69"/>
                      <a:pt x="74" y="66"/>
                    </a:cubicBezTo>
                    <a:cubicBezTo>
                      <a:pt x="74" y="62"/>
                      <a:pt x="77" y="63"/>
                      <a:pt x="78" y="61"/>
                    </a:cubicBezTo>
                    <a:cubicBezTo>
                      <a:pt x="80" y="58"/>
                      <a:pt x="79" y="56"/>
                      <a:pt x="79" y="52"/>
                    </a:cubicBezTo>
                    <a:cubicBezTo>
                      <a:pt x="80" y="48"/>
                      <a:pt x="83" y="45"/>
                      <a:pt x="83" y="43"/>
                    </a:cubicBezTo>
                    <a:cubicBezTo>
                      <a:pt x="82" y="40"/>
                      <a:pt x="80" y="40"/>
                      <a:pt x="77" y="38"/>
                    </a:cubicBezTo>
                    <a:cubicBezTo>
                      <a:pt x="74" y="37"/>
                      <a:pt x="73" y="34"/>
                      <a:pt x="72" y="31"/>
                    </a:cubicBezTo>
                    <a:cubicBezTo>
                      <a:pt x="71" y="27"/>
                      <a:pt x="73" y="20"/>
                      <a:pt x="74" y="16"/>
                    </a:cubicBezTo>
                    <a:cubicBezTo>
                      <a:pt x="76" y="11"/>
                      <a:pt x="75" y="7"/>
                      <a:pt x="75" y="7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6" y="0"/>
                      <a:pt x="65" y="1"/>
                      <a:pt x="64" y="2"/>
                    </a:cubicBezTo>
                    <a:cubicBezTo>
                      <a:pt x="61" y="5"/>
                      <a:pt x="59" y="4"/>
                      <a:pt x="57" y="6"/>
                    </a:cubicBezTo>
                    <a:cubicBezTo>
                      <a:pt x="56" y="8"/>
                      <a:pt x="56" y="6"/>
                      <a:pt x="54" y="8"/>
                    </a:cubicBezTo>
                    <a:cubicBezTo>
                      <a:pt x="52" y="10"/>
                      <a:pt x="50" y="11"/>
                      <a:pt x="49" y="12"/>
                    </a:cubicBezTo>
                    <a:cubicBezTo>
                      <a:pt x="50" y="12"/>
                      <a:pt x="50" y="14"/>
                      <a:pt x="50" y="14"/>
                    </a:cubicBezTo>
                    <a:cubicBezTo>
                      <a:pt x="50" y="15"/>
                      <a:pt x="50" y="16"/>
                      <a:pt x="50" y="17"/>
                    </a:cubicBezTo>
                    <a:cubicBezTo>
                      <a:pt x="49" y="19"/>
                      <a:pt x="47" y="21"/>
                      <a:pt x="44" y="23"/>
                    </a:cubicBezTo>
                    <a:cubicBezTo>
                      <a:pt x="41" y="25"/>
                      <a:pt x="41" y="27"/>
                      <a:pt x="41" y="30"/>
                    </a:cubicBezTo>
                    <a:cubicBezTo>
                      <a:pt x="41" y="33"/>
                      <a:pt x="39" y="31"/>
                      <a:pt x="37" y="31"/>
                    </a:cubicBezTo>
                    <a:cubicBezTo>
                      <a:pt x="36" y="31"/>
                      <a:pt x="34" y="35"/>
                      <a:pt x="32" y="39"/>
                    </a:cubicBezTo>
                    <a:cubicBezTo>
                      <a:pt x="31" y="44"/>
                      <a:pt x="36" y="44"/>
                      <a:pt x="35" y="45"/>
                    </a:cubicBezTo>
                    <a:cubicBezTo>
                      <a:pt x="35" y="46"/>
                      <a:pt x="34" y="47"/>
                      <a:pt x="33" y="48"/>
                    </a:cubicBezTo>
                    <a:cubicBezTo>
                      <a:pt x="31" y="50"/>
                      <a:pt x="24" y="53"/>
                      <a:pt x="22" y="54"/>
                    </a:cubicBezTo>
                    <a:cubicBezTo>
                      <a:pt x="20" y="56"/>
                      <a:pt x="16" y="56"/>
                      <a:pt x="14" y="56"/>
                    </a:cubicBezTo>
                    <a:cubicBezTo>
                      <a:pt x="11" y="56"/>
                      <a:pt x="11" y="61"/>
                      <a:pt x="11" y="61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2" y="71"/>
                      <a:pt x="3" y="72"/>
                    </a:cubicBezTo>
                    <a:cubicBezTo>
                      <a:pt x="4" y="73"/>
                      <a:pt x="4" y="77"/>
                      <a:pt x="5" y="79"/>
                    </a:cubicBezTo>
                    <a:cubicBezTo>
                      <a:pt x="6" y="80"/>
                      <a:pt x="7" y="81"/>
                      <a:pt x="7" y="84"/>
                    </a:cubicBezTo>
                    <a:cubicBezTo>
                      <a:pt x="7" y="86"/>
                      <a:pt x="8" y="87"/>
                      <a:pt x="10" y="90"/>
                    </a:cubicBezTo>
                    <a:cubicBezTo>
                      <a:pt x="12" y="92"/>
                      <a:pt x="12" y="95"/>
                      <a:pt x="13" y="96"/>
                    </a:cubicBezTo>
                    <a:cubicBezTo>
                      <a:pt x="14" y="98"/>
                      <a:pt x="16" y="100"/>
                      <a:pt x="16" y="103"/>
                    </a:cubicBezTo>
                    <a:cubicBezTo>
                      <a:pt x="16" y="105"/>
                      <a:pt x="16" y="108"/>
                      <a:pt x="16" y="110"/>
                    </a:cubicBezTo>
                    <a:cubicBezTo>
                      <a:pt x="16" y="112"/>
                      <a:pt x="18" y="112"/>
                      <a:pt x="19" y="112"/>
                    </a:cubicBezTo>
                    <a:cubicBezTo>
                      <a:pt x="20" y="111"/>
                      <a:pt x="24" y="113"/>
                      <a:pt x="26" y="113"/>
                    </a:cubicBezTo>
                    <a:cubicBezTo>
                      <a:pt x="27" y="113"/>
                      <a:pt x="28" y="116"/>
                      <a:pt x="30" y="117"/>
                    </a:cubicBezTo>
                    <a:cubicBezTo>
                      <a:pt x="31" y="118"/>
                      <a:pt x="34" y="120"/>
                      <a:pt x="35" y="119"/>
                    </a:cubicBezTo>
                    <a:cubicBezTo>
                      <a:pt x="36" y="118"/>
                      <a:pt x="37" y="117"/>
                      <a:pt x="38" y="114"/>
                    </a:cubicBezTo>
                    <a:cubicBezTo>
                      <a:pt x="40" y="112"/>
                      <a:pt x="42" y="112"/>
                      <a:pt x="42" y="112"/>
                    </a:cubicBezTo>
                    <a:cubicBezTo>
                      <a:pt x="43" y="112"/>
                      <a:pt x="42" y="116"/>
                      <a:pt x="43" y="117"/>
                    </a:cubicBezTo>
                    <a:cubicBezTo>
                      <a:pt x="44" y="118"/>
                      <a:pt x="47" y="118"/>
                      <a:pt x="48" y="117"/>
                    </a:cubicBezTo>
                    <a:cubicBezTo>
                      <a:pt x="49" y="116"/>
                      <a:pt x="50" y="114"/>
                      <a:pt x="53" y="111"/>
                    </a:cubicBezTo>
                    <a:cubicBezTo>
                      <a:pt x="57" y="108"/>
                      <a:pt x="57" y="112"/>
                      <a:pt x="58" y="113"/>
                    </a:cubicBezTo>
                    <a:cubicBezTo>
                      <a:pt x="59" y="114"/>
                      <a:pt x="64" y="115"/>
                      <a:pt x="64" y="115"/>
                    </a:cubicBezTo>
                    <a:cubicBezTo>
                      <a:pt x="64" y="115"/>
                      <a:pt x="68" y="112"/>
                      <a:pt x="70" y="111"/>
                    </a:cubicBezTo>
                    <a:cubicBezTo>
                      <a:pt x="69" y="110"/>
                      <a:pt x="69" y="110"/>
                      <a:pt x="69" y="109"/>
                    </a:cubicBezTo>
                    <a:cubicBezTo>
                      <a:pt x="67" y="107"/>
                      <a:pt x="69" y="102"/>
                      <a:pt x="70" y="9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5" name="Freeform 79">
                <a:extLst>
                  <a:ext uri="{FF2B5EF4-FFF2-40B4-BE49-F238E27FC236}">
                    <a16:creationId xmlns:a16="http://schemas.microsoft.com/office/drawing/2014/main" id="{04302AAA-B55F-4A1B-A3A5-D3EEE04582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5446" y="3942338"/>
                <a:ext cx="620682" cy="741226"/>
              </a:xfrm>
              <a:custGeom>
                <a:avLst/>
                <a:gdLst>
                  <a:gd name="T0" fmla="*/ 318 w 128"/>
                  <a:gd name="T1" fmla="*/ 235 h 147"/>
                  <a:gd name="T2" fmla="*/ 321 w 128"/>
                  <a:gd name="T3" fmla="*/ 203 h 147"/>
                  <a:gd name="T4" fmla="*/ 265 w 128"/>
                  <a:gd name="T5" fmla="*/ 198 h 147"/>
                  <a:gd name="T6" fmla="*/ 267 w 128"/>
                  <a:gd name="T7" fmla="*/ 139 h 147"/>
                  <a:gd name="T8" fmla="*/ 238 w 128"/>
                  <a:gd name="T9" fmla="*/ 134 h 147"/>
                  <a:gd name="T10" fmla="*/ 214 w 128"/>
                  <a:gd name="T11" fmla="*/ 128 h 147"/>
                  <a:gd name="T12" fmla="*/ 195 w 128"/>
                  <a:gd name="T13" fmla="*/ 120 h 147"/>
                  <a:gd name="T14" fmla="*/ 182 w 128"/>
                  <a:gd name="T15" fmla="*/ 99 h 147"/>
                  <a:gd name="T16" fmla="*/ 152 w 128"/>
                  <a:gd name="T17" fmla="*/ 75 h 147"/>
                  <a:gd name="T18" fmla="*/ 123 w 128"/>
                  <a:gd name="T19" fmla="*/ 86 h 147"/>
                  <a:gd name="T20" fmla="*/ 144 w 128"/>
                  <a:gd name="T21" fmla="*/ 131 h 147"/>
                  <a:gd name="T22" fmla="*/ 128 w 128"/>
                  <a:gd name="T23" fmla="*/ 147 h 147"/>
                  <a:gd name="T24" fmla="*/ 110 w 128"/>
                  <a:gd name="T25" fmla="*/ 80 h 147"/>
                  <a:gd name="T26" fmla="*/ 102 w 128"/>
                  <a:gd name="T27" fmla="*/ 48 h 147"/>
                  <a:gd name="T28" fmla="*/ 67 w 128"/>
                  <a:gd name="T29" fmla="*/ 27 h 147"/>
                  <a:gd name="T30" fmla="*/ 40 w 128"/>
                  <a:gd name="T31" fmla="*/ 43 h 147"/>
                  <a:gd name="T32" fmla="*/ 32 w 128"/>
                  <a:gd name="T33" fmla="*/ 86 h 147"/>
                  <a:gd name="T34" fmla="*/ 37 w 128"/>
                  <a:gd name="T35" fmla="*/ 120 h 147"/>
                  <a:gd name="T36" fmla="*/ 24 w 128"/>
                  <a:gd name="T37" fmla="*/ 174 h 147"/>
                  <a:gd name="T38" fmla="*/ 8 w 128"/>
                  <a:gd name="T39" fmla="*/ 206 h 147"/>
                  <a:gd name="T40" fmla="*/ 8 w 128"/>
                  <a:gd name="T41" fmla="*/ 227 h 147"/>
                  <a:gd name="T42" fmla="*/ 19 w 128"/>
                  <a:gd name="T43" fmla="*/ 254 h 147"/>
                  <a:gd name="T44" fmla="*/ 45 w 128"/>
                  <a:gd name="T45" fmla="*/ 238 h 147"/>
                  <a:gd name="T46" fmla="*/ 53 w 128"/>
                  <a:gd name="T47" fmla="*/ 267 h 147"/>
                  <a:gd name="T48" fmla="*/ 43 w 128"/>
                  <a:gd name="T49" fmla="*/ 275 h 147"/>
                  <a:gd name="T50" fmla="*/ 27 w 128"/>
                  <a:gd name="T51" fmla="*/ 273 h 147"/>
                  <a:gd name="T52" fmla="*/ 8 w 128"/>
                  <a:gd name="T53" fmla="*/ 307 h 147"/>
                  <a:gd name="T54" fmla="*/ 56 w 128"/>
                  <a:gd name="T55" fmla="*/ 315 h 147"/>
                  <a:gd name="T56" fmla="*/ 134 w 128"/>
                  <a:gd name="T57" fmla="*/ 329 h 147"/>
                  <a:gd name="T58" fmla="*/ 184 w 128"/>
                  <a:gd name="T59" fmla="*/ 374 h 147"/>
                  <a:gd name="T60" fmla="*/ 208 w 128"/>
                  <a:gd name="T61" fmla="*/ 385 h 147"/>
                  <a:gd name="T62" fmla="*/ 235 w 128"/>
                  <a:gd name="T63" fmla="*/ 390 h 147"/>
                  <a:gd name="T64" fmla="*/ 257 w 128"/>
                  <a:gd name="T65" fmla="*/ 334 h 147"/>
                  <a:gd name="T66" fmla="*/ 297 w 128"/>
                  <a:gd name="T67" fmla="*/ 278 h 147"/>
                  <a:gd name="T68" fmla="*/ 305 w 128"/>
                  <a:gd name="T69" fmla="*/ 249 h 147"/>
                  <a:gd name="T70" fmla="*/ 53 w 128"/>
                  <a:gd name="T71" fmla="*/ 190 h 147"/>
                  <a:gd name="T72" fmla="*/ 37 w 128"/>
                  <a:gd name="T73" fmla="*/ 179 h 147"/>
                  <a:gd name="T74" fmla="*/ 53 w 128"/>
                  <a:gd name="T75" fmla="*/ 190 h 147"/>
                  <a:gd name="T76" fmla="*/ 53 w 128"/>
                  <a:gd name="T77" fmla="*/ 139 h 147"/>
                  <a:gd name="T78" fmla="*/ 48 w 128"/>
                  <a:gd name="T79" fmla="*/ 99 h 147"/>
                  <a:gd name="T80" fmla="*/ 59 w 128"/>
                  <a:gd name="T81" fmla="*/ 118 h 14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8" h="147">
                    <a:moveTo>
                      <a:pt x="119" y="91"/>
                    </a:moveTo>
                    <a:cubicBezTo>
                      <a:pt x="119" y="90"/>
                      <a:pt x="119" y="89"/>
                      <a:pt x="119" y="88"/>
                    </a:cubicBezTo>
                    <a:cubicBezTo>
                      <a:pt x="119" y="86"/>
                      <a:pt x="123" y="83"/>
                      <a:pt x="125" y="81"/>
                    </a:cubicBezTo>
                    <a:cubicBezTo>
                      <a:pt x="128" y="79"/>
                      <a:pt x="123" y="79"/>
                      <a:pt x="120" y="76"/>
                    </a:cubicBezTo>
                    <a:cubicBezTo>
                      <a:pt x="117" y="74"/>
                      <a:pt x="111" y="81"/>
                      <a:pt x="105" y="81"/>
                    </a:cubicBezTo>
                    <a:cubicBezTo>
                      <a:pt x="100" y="81"/>
                      <a:pt x="98" y="80"/>
                      <a:pt x="99" y="74"/>
                    </a:cubicBezTo>
                    <a:cubicBezTo>
                      <a:pt x="100" y="69"/>
                      <a:pt x="102" y="63"/>
                      <a:pt x="104" y="58"/>
                    </a:cubicBezTo>
                    <a:cubicBezTo>
                      <a:pt x="105" y="53"/>
                      <a:pt x="104" y="54"/>
                      <a:pt x="100" y="52"/>
                    </a:cubicBezTo>
                    <a:cubicBezTo>
                      <a:pt x="99" y="52"/>
                      <a:pt x="97" y="50"/>
                      <a:pt x="95" y="49"/>
                    </a:cubicBezTo>
                    <a:cubicBezTo>
                      <a:pt x="94" y="49"/>
                      <a:pt x="91" y="50"/>
                      <a:pt x="89" y="50"/>
                    </a:cubicBezTo>
                    <a:cubicBezTo>
                      <a:pt x="87" y="51"/>
                      <a:pt x="85" y="52"/>
                      <a:pt x="84" y="51"/>
                    </a:cubicBezTo>
                    <a:cubicBezTo>
                      <a:pt x="83" y="50"/>
                      <a:pt x="81" y="49"/>
                      <a:pt x="80" y="48"/>
                    </a:cubicBezTo>
                    <a:cubicBezTo>
                      <a:pt x="80" y="46"/>
                      <a:pt x="80" y="44"/>
                      <a:pt x="78" y="45"/>
                    </a:cubicBezTo>
                    <a:cubicBezTo>
                      <a:pt x="76" y="45"/>
                      <a:pt x="74" y="46"/>
                      <a:pt x="73" y="45"/>
                    </a:cubicBezTo>
                    <a:cubicBezTo>
                      <a:pt x="71" y="44"/>
                      <a:pt x="70" y="43"/>
                      <a:pt x="70" y="42"/>
                    </a:cubicBezTo>
                    <a:cubicBezTo>
                      <a:pt x="69" y="41"/>
                      <a:pt x="69" y="38"/>
                      <a:pt x="68" y="37"/>
                    </a:cubicBezTo>
                    <a:cubicBezTo>
                      <a:pt x="67" y="35"/>
                      <a:pt x="65" y="30"/>
                      <a:pt x="62" y="30"/>
                    </a:cubicBezTo>
                    <a:cubicBezTo>
                      <a:pt x="60" y="30"/>
                      <a:pt x="58" y="29"/>
                      <a:pt x="57" y="28"/>
                    </a:cubicBezTo>
                    <a:cubicBezTo>
                      <a:pt x="57" y="27"/>
                      <a:pt x="52" y="25"/>
                      <a:pt x="47" y="27"/>
                    </a:cubicBezTo>
                    <a:cubicBezTo>
                      <a:pt x="48" y="28"/>
                      <a:pt x="44" y="29"/>
                      <a:pt x="46" y="32"/>
                    </a:cubicBezTo>
                    <a:cubicBezTo>
                      <a:pt x="49" y="35"/>
                      <a:pt x="52" y="38"/>
                      <a:pt x="51" y="41"/>
                    </a:cubicBezTo>
                    <a:cubicBezTo>
                      <a:pt x="51" y="44"/>
                      <a:pt x="53" y="45"/>
                      <a:pt x="54" y="49"/>
                    </a:cubicBezTo>
                    <a:cubicBezTo>
                      <a:pt x="56" y="54"/>
                      <a:pt x="62" y="61"/>
                      <a:pt x="56" y="60"/>
                    </a:cubicBezTo>
                    <a:cubicBezTo>
                      <a:pt x="50" y="60"/>
                      <a:pt x="50" y="62"/>
                      <a:pt x="48" y="55"/>
                    </a:cubicBezTo>
                    <a:cubicBezTo>
                      <a:pt x="46" y="47"/>
                      <a:pt x="43" y="45"/>
                      <a:pt x="42" y="40"/>
                    </a:cubicBezTo>
                    <a:cubicBezTo>
                      <a:pt x="42" y="35"/>
                      <a:pt x="42" y="34"/>
                      <a:pt x="41" y="30"/>
                    </a:cubicBezTo>
                    <a:cubicBezTo>
                      <a:pt x="40" y="26"/>
                      <a:pt x="39" y="25"/>
                      <a:pt x="40" y="23"/>
                    </a:cubicBezTo>
                    <a:cubicBezTo>
                      <a:pt x="41" y="21"/>
                      <a:pt x="40" y="19"/>
                      <a:pt x="38" y="18"/>
                    </a:cubicBezTo>
                    <a:cubicBezTo>
                      <a:pt x="37" y="17"/>
                      <a:pt x="31" y="13"/>
                      <a:pt x="31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0" y="0"/>
                      <a:pt x="18" y="7"/>
                    </a:cubicBezTo>
                    <a:cubicBezTo>
                      <a:pt x="15" y="14"/>
                      <a:pt x="15" y="12"/>
                      <a:pt x="15" y="16"/>
                    </a:cubicBezTo>
                    <a:cubicBezTo>
                      <a:pt x="15" y="19"/>
                      <a:pt x="14" y="23"/>
                      <a:pt x="13" y="26"/>
                    </a:cubicBezTo>
                    <a:cubicBezTo>
                      <a:pt x="12" y="29"/>
                      <a:pt x="11" y="30"/>
                      <a:pt x="12" y="32"/>
                    </a:cubicBezTo>
                    <a:cubicBezTo>
                      <a:pt x="14" y="35"/>
                      <a:pt x="13" y="35"/>
                      <a:pt x="13" y="40"/>
                    </a:cubicBezTo>
                    <a:cubicBezTo>
                      <a:pt x="14" y="44"/>
                      <a:pt x="17" y="44"/>
                      <a:pt x="14" y="45"/>
                    </a:cubicBezTo>
                    <a:cubicBezTo>
                      <a:pt x="10" y="46"/>
                      <a:pt x="10" y="45"/>
                      <a:pt x="11" y="51"/>
                    </a:cubicBezTo>
                    <a:cubicBezTo>
                      <a:pt x="11" y="56"/>
                      <a:pt x="8" y="63"/>
                      <a:pt x="9" y="65"/>
                    </a:cubicBezTo>
                    <a:cubicBezTo>
                      <a:pt x="10" y="68"/>
                      <a:pt x="9" y="73"/>
                      <a:pt x="7" y="73"/>
                    </a:cubicBezTo>
                    <a:cubicBezTo>
                      <a:pt x="6" y="74"/>
                      <a:pt x="3" y="75"/>
                      <a:pt x="3" y="77"/>
                    </a:cubicBezTo>
                    <a:cubicBezTo>
                      <a:pt x="3" y="78"/>
                      <a:pt x="3" y="77"/>
                      <a:pt x="3" y="79"/>
                    </a:cubicBezTo>
                    <a:cubicBezTo>
                      <a:pt x="4" y="81"/>
                      <a:pt x="3" y="80"/>
                      <a:pt x="3" y="85"/>
                    </a:cubicBezTo>
                    <a:cubicBezTo>
                      <a:pt x="3" y="91"/>
                      <a:pt x="0" y="95"/>
                      <a:pt x="2" y="98"/>
                    </a:cubicBezTo>
                    <a:cubicBezTo>
                      <a:pt x="5" y="102"/>
                      <a:pt x="6" y="99"/>
                      <a:pt x="7" y="95"/>
                    </a:cubicBezTo>
                    <a:cubicBezTo>
                      <a:pt x="8" y="91"/>
                      <a:pt x="7" y="87"/>
                      <a:pt x="10" y="87"/>
                    </a:cubicBezTo>
                    <a:cubicBezTo>
                      <a:pt x="13" y="87"/>
                      <a:pt x="15" y="86"/>
                      <a:pt x="17" y="89"/>
                    </a:cubicBezTo>
                    <a:cubicBezTo>
                      <a:pt x="19" y="91"/>
                      <a:pt x="21" y="92"/>
                      <a:pt x="20" y="94"/>
                    </a:cubicBezTo>
                    <a:cubicBezTo>
                      <a:pt x="20" y="96"/>
                      <a:pt x="17" y="96"/>
                      <a:pt x="20" y="100"/>
                    </a:cubicBezTo>
                    <a:cubicBezTo>
                      <a:pt x="23" y="103"/>
                      <a:pt x="24" y="105"/>
                      <a:pt x="22" y="106"/>
                    </a:cubicBezTo>
                    <a:cubicBezTo>
                      <a:pt x="19" y="106"/>
                      <a:pt x="18" y="106"/>
                      <a:pt x="16" y="103"/>
                    </a:cubicBezTo>
                    <a:cubicBezTo>
                      <a:pt x="14" y="100"/>
                      <a:pt x="13" y="97"/>
                      <a:pt x="12" y="98"/>
                    </a:cubicBezTo>
                    <a:cubicBezTo>
                      <a:pt x="11" y="100"/>
                      <a:pt x="11" y="99"/>
                      <a:pt x="10" y="102"/>
                    </a:cubicBezTo>
                    <a:cubicBezTo>
                      <a:pt x="9" y="106"/>
                      <a:pt x="7" y="101"/>
                      <a:pt x="6" y="105"/>
                    </a:cubicBezTo>
                    <a:cubicBezTo>
                      <a:pt x="5" y="108"/>
                      <a:pt x="4" y="112"/>
                      <a:pt x="3" y="115"/>
                    </a:cubicBezTo>
                    <a:cubicBezTo>
                      <a:pt x="8" y="112"/>
                      <a:pt x="13" y="109"/>
                      <a:pt x="16" y="110"/>
                    </a:cubicBezTo>
                    <a:cubicBezTo>
                      <a:pt x="20" y="113"/>
                      <a:pt x="16" y="115"/>
                      <a:pt x="21" y="118"/>
                    </a:cubicBezTo>
                    <a:cubicBezTo>
                      <a:pt x="27" y="122"/>
                      <a:pt x="29" y="124"/>
                      <a:pt x="37" y="123"/>
                    </a:cubicBezTo>
                    <a:cubicBezTo>
                      <a:pt x="46" y="122"/>
                      <a:pt x="48" y="119"/>
                      <a:pt x="50" y="123"/>
                    </a:cubicBezTo>
                    <a:cubicBezTo>
                      <a:pt x="52" y="128"/>
                      <a:pt x="56" y="131"/>
                      <a:pt x="60" y="133"/>
                    </a:cubicBezTo>
                    <a:cubicBezTo>
                      <a:pt x="63" y="135"/>
                      <a:pt x="67" y="136"/>
                      <a:pt x="69" y="140"/>
                    </a:cubicBezTo>
                    <a:cubicBezTo>
                      <a:pt x="72" y="144"/>
                      <a:pt x="69" y="146"/>
                      <a:pt x="72" y="146"/>
                    </a:cubicBezTo>
                    <a:cubicBezTo>
                      <a:pt x="76" y="147"/>
                      <a:pt x="76" y="146"/>
                      <a:pt x="78" y="144"/>
                    </a:cubicBezTo>
                    <a:cubicBezTo>
                      <a:pt x="81" y="142"/>
                      <a:pt x="79" y="137"/>
                      <a:pt x="84" y="141"/>
                    </a:cubicBezTo>
                    <a:cubicBezTo>
                      <a:pt x="86" y="142"/>
                      <a:pt x="87" y="144"/>
                      <a:pt x="88" y="146"/>
                    </a:cubicBezTo>
                    <a:cubicBezTo>
                      <a:pt x="90" y="143"/>
                      <a:pt x="92" y="141"/>
                      <a:pt x="93" y="141"/>
                    </a:cubicBezTo>
                    <a:cubicBezTo>
                      <a:pt x="95" y="139"/>
                      <a:pt x="97" y="131"/>
                      <a:pt x="96" y="125"/>
                    </a:cubicBezTo>
                    <a:cubicBezTo>
                      <a:pt x="95" y="120"/>
                      <a:pt x="100" y="113"/>
                      <a:pt x="100" y="113"/>
                    </a:cubicBezTo>
                    <a:cubicBezTo>
                      <a:pt x="100" y="113"/>
                      <a:pt x="107" y="108"/>
                      <a:pt x="111" y="104"/>
                    </a:cubicBezTo>
                    <a:cubicBezTo>
                      <a:pt x="115" y="100"/>
                      <a:pt x="113" y="99"/>
                      <a:pt x="109" y="97"/>
                    </a:cubicBezTo>
                    <a:cubicBezTo>
                      <a:pt x="105" y="95"/>
                      <a:pt x="109" y="93"/>
                      <a:pt x="114" y="93"/>
                    </a:cubicBezTo>
                    <a:cubicBezTo>
                      <a:pt x="117" y="93"/>
                      <a:pt x="118" y="92"/>
                      <a:pt x="119" y="91"/>
                    </a:cubicBezTo>
                    <a:moveTo>
                      <a:pt x="20" y="71"/>
                    </a:moveTo>
                    <a:cubicBezTo>
                      <a:pt x="19" y="72"/>
                      <a:pt x="17" y="74"/>
                      <a:pt x="16" y="75"/>
                    </a:cubicBezTo>
                    <a:cubicBezTo>
                      <a:pt x="14" y="75"/>
                      <a:pt x="14" y="70"/>
                      <a:pt x="14" y="67"/>
                    </a:cubicBezTo>
                    <a:cubicBezTo>
                      <a:pt x="13" y="64"/>
                      <a:pt x="17" y="61"/>
                      <a:pt x="19" y="62"/>
                    </a:cubicBezTo>
                    <a:cubicBezTo>
                      <a:pt x="22" y="63"/>
                      <a:pt x="20" y="70"/>
                      <a:pt x="20" y="71"/>
                    </a:cubicBezTo>
                    <a:close/>
                    <a:moveTo>
                      <a:pt x="22" y="44"/>
                    </a:moveTo>
                    <a:cubicBezTo>
                      <a:pt x="23" y="46"/>
                      <a:pt x="21" y="51"/>
                      <a:pt x="20" y="52"/>
                    </a:cubicBezTo>
                    <a:cubicBezTo>
                      <a:pt x="19" y="53"/>
                      <a:pt x="18" y="46"/>
                      <a:pt x="18" y="44"/>
                    </a:cubicBezTo>
                    <a:cubicBezTo>
                      <a:pt x="18" y="43"/>
                      <a:pt x="17" y="39"/>
                      <a:pt x="18" y="37"/>
                    </a:cubicBezTo>
                    <a:cubicBezTo>
                      <a:pt x="19" y="35"/>
                      <a:pt x="23" y="33"/>
                      <a:pt x="23" y="35"/>
                    </a:cubicBezTo>
                    <a:cubicBezTo>
                      <a:pt x="24" y="37"/>
                      <a:pt x="22" y="42"/>
                      <a:pt x="22" y="44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6" name="Freeform 80">
                <a:extLst>
                  <a:ext uri="{FF2B5EF4-FFF2-40B4-BE49-F238E27FC236}">
                    <a16:creationId xmlns:a16="http://schemas.microsoft.com/office/drawing/2014/main" id="{4778085F-C223-41D1-ACFF-11E3E6D04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420" y="3881983"/>
                <a:ext cx="553532" cy="639379"/>
              </a:xfrm>
              <a:custGeom>
                <a:avLst/>
                <a:gdLst>
                  <a:gd name="T0" fmla="*/ 302 w 114"/>
                  <a:gd name="T1" fmla="*/ 190 h 127"/>
                  <a:gd name="T2" fmla="*/ 297 w 114"/>
                  <a:gd name="T3" fmla="*/ 176 h 127"/>
                  <a:gd name="T4" fmla="*/ 265 w 114"/>
                  <a:gd name="T5" fmla="*/ 155 h 127"/>
                  <a:gd name="T6" fmla="*/ 268 w 114"/>
                  <a:gd name="T7" fmla="*/ 120 h 127"/>
                  <a:gd name="T8" fmla="*/ 281 w 114"/>
                  <a:gd name="T9" fmla="*/ 99 h 127"/>
                  <a:gd name="T10" fmla="*/ 278 w 114"/>
                  <a:gd name="T11" fmla="*/ 88 h 127"/>
                  <a:gd name="T12" fmla="*/ 262 w 114"/>
                  <a:gd name="T13" fmla="*/ 85 h 127"/>
                  <a:gd name="T14" fmla="*/ 257 w 114"/>
                  <a:gd name="T15" fmla="*/ 75 h 127"/>
                  <a:gd name="T16" fmla="*/ 246 w 114"/>
                  <a:gd name="T17" fmla="*/ 69 h 127"/>
                  <a:gd name="T18" fmla="*/ 246 w 114"/>
                  <a:gd name="T19" fmla="*/ 51 h 127"/>
                  <a:gd name="T20" fmla="*/ 233 w 114"/>
                  <a:gd name="T21" fmla="*/ 45 h 127"/>
                  <a:gd name="T22" fmla="*/ 219 w 114"/>
                  <a:gd name="T23" fmla="*/ 43 h 127"/>
                  <a:gd name="T24" fmla="*/ 206 w 114"/>
                  <a:gd name="T25" fmla="*/ 32 h 127"/>
                  <a:gd name="T26" fmla="*/ 195 w 114"/>
                  <a:gd name="T27" fmla="*/ 27 h 127"/>
                  <a:gd name="T28" fmla="*/ 190 w 114"/>
                  <a:gd name="T29" fmla="*/ 45 h 127"/>
                  <a:gd name="T30" fmla="*/ 185 w 114"/>
                  <a:gd name="T31" fmla="*/ 51 h 127"/>
                  <a:gd name="T32" fmla="*/ 174 w 114"/>
                  <a:gd name="T33" fmla="*/ 43 h 127"/>
                  <a:gd name="T34" fmla="*/ 169 w 114"/>
                  <a:gd name="T35" fmla="*/ 37 h 127"/>
                  <a:gd name="T36" fmla="*/ 169 w 114"/>
                  <a:gd name="T37" fmla="*/ 19 h 127"/>
                  <a:gd name="T38" fmla="*/ 163 w 114"/>
                  <a:gd name="T39" fmla="*/ 8 h 127"/>
                  <a:gd name="T40" fmla="*/ 155 w 114"/>
                  <a:gd name="T41" fmla="*/ 0 h 127"/>
                  <a:gd name="T42" fmla="*/ 144 w 114"/>
                  <a:gd name="T43" fmla="*/ 5 h 127"/>
                  <a:gd name="T44" fmla="*/ 123 w 114"/>
                  <a:gd name="T45" fmla="*/ 32 h 127"/>
                  <a:gd name="T46" fmla="*/ 118 w 114"/>
                  <a:gd name="T47" fmla="*/ 51 h 127"/>
                  <a:gd name="T48" fmla="*/ 91 w 114"/>
                  <a:gd name="T49" fmla="*/ 67 h 127"/>
                  <a:gd name="T50" fmla="*/ 78 w 114"/>
                  <a:gd name="T51" fmla="*/ 80 h 127"/>
                  <a:gd name="T52" fmla="*/ 75 w 114"/>
                  <a:gd name="T53" fmla="*/ 91 h 127"/>
                  <a:gd name="T54" fmla="*/ 64 w 114"/>
                  <a:gd name="T55" fmla="*/ 88 h 127"/>
                  <a:gd name="T56" fmla="*/ 62 w 114"/>
                  <a:gd name="T57" fmla="*/ 125 h 127"/>
                  <a:gd name="T58" fmla="*/ 51 w 114"/>
                  <a:gd name="T59" fmla="*/ 128 h 127"/>
                  <a:gd name="T60" fmla="*/ 43 w 114"/>
                  <a:gd name="T61" fmla="*/ 144 h 127"/>
                  <a:gd name="T62" fmla="*/ 11 w 114"/>
                  <a:gd name="T63" fmla="*/ 141 h 127"/>
                  <a:gd name="T64" fmla="*/ 3 w 114"/>
                  <a:gd name="T65" fmla="*/ 155 h 127"/>
                  <a:gd name="T66" fmla="*/ 0 w 114"/>
                  <a:gd name="T67" fmla="*/ 163 h 127"/>
                  <a:gd name="T68" fmla="*/ 0 w 114"/>
                  <a:gd name="T69" fmla="*/ 163 h 127"/>
                  <a:gd name="T70" fmla="*/ 13 w 114"/>
                  <a:gd name="T71" fmla="*/ 171 h 127"/>
                  <a:gd name="T72" fmla="*/ 24 w 114"/>
                  <a:gd name="T73" fmla="*/ 187 h 127"/>
                  <a:gd name="T74" fmla="*/ 11 w 114"/>
                  <a:gd name="T75" fmla="*/ 230 h 127"/>
                  <a:gd name="T76" fmla="*/ 27 w 114"/>
                  <a:gd name="T77" fmla="*/ 248 h 127"/>
                  <a:gd name="T78" fmla="*/ 67 w 114"/>
                  <a:gd name="T79" fmla="*/ 235 h 127"/>
                  <a:gd name="T80" fmla="*/ 80 w 114"/>
                  <a:gd name="T81" fmla="*/ 248 h 127"/>
                  <a:gd name="T82" fmla="*/ 64 w 114"/>
                  <a:gd name="T83" fmla="*/ 267 h 127"/>
                  <a:gd name="T84" fmla="*/ 64 w 114"/>
                  <a:gd name="T85" fmla="*/ 275 h 127"/>
                  <a:gd name="T86" fmla="*/ 80 w 114"/>
                  <a:gd name="T87" fmla="*/ 291 h 127"/>
                  <a:gd name="T88" fmla="*/ 104 w 114"/>
                  <a:gd name="T89" fmla="*/ 304 h 127"/>
                  <a:gd name="T90" fmla="*/ 136 w 114"/>
                  <a:gd name="T91" fmla="*/ 286 h 127"/>
                  <a:gd name="T92" fmla="*/ 153 w 114"/>
                  <a:gd name="T93" fmla="*/ 299 h 127"/>
                  <a:gd name="T94" fmla="*/ 171 w 114"/>
                  <a:gd name="T95" fmla="*/ 304 h 127"/>
                  <a:gd name="T96" fmla="*/ 190 w 114"/>
                  <a:gd name="T97" fmla="*/ 299 h 127"/>
                  <a:gd name="T98" fmla="*/ 209 w 114"/>
                  <a:gd name="T99" fmla="*/ 318 h 127"/>
                  <a:gd name="T100" fmla="*/ 227 w 114"/>
                  <a:gd name="T101" fmla="*/ 315 h 127"/>
                  <a:gd name="T102" fmla="*/ 225 w 114"/>
                  <a:gd name="T103" fmla="*/ 339 h 127"/>
                  <a:gd name="T104" fmla="*/ 227 w 114"/>
                  <a:gd name="T105" fmla="*/ 331 h 127"/>
                  <a:gd name="T106" fmla="*/ 243 w 114"/>
                  <a:gd name="T107" fmla="*/ 315 h 127"/>
                  <a:gd name="T108" fmla="*/ 268 w 114"/>
                  <a:gd name="T109" fmla="*/ 299 h 127"/>
                  <a:gd name="T110" fmla="*/ 292 w 114"/>
                  <a:gd name="T111" fmla="*/ 254 h 127"/>
                  <a:gd name="T112" fmla="*/ 305 w 114"/>
                  <a:gd name="T113" fmla="*/ 222 h 127"/>
                  <a:gd name="T114" fmla="*/ 302 w 114"/>
                  <a:gd name="T115" fmla="*/ 190 h 12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14" h="127">
                    <a:moveTo>
                      <a:pt x="113" y="71"/>
                    </a:moveTo>
                    <a:cubicBezTo>
                      <a:pt x="113" y="70"/>
                      <a:pt x="114" y="67"/>
                      <a:pt x="111" y="66"/>
                    </a:cubicBezTo>
                    <a:cubicBezTo>
                      <a:pt x="108" y="65"/>
                      <a:pt x="99" y="60"/>
                      <a:pt x="99" y="58"/>
                    </a:cubicBezTo>
                    <a:cubicBezTo>
                      <a:pt x="100" y="57"/>
                      <a:pt x="99" y="48"/>
                      <a:pt x="100" y="45"/>
                    </a:cubicBezTo>
                    <a:cubicBezTo>
                      <a:pt x="102" y="42"/>
                      <a:pt x="105" y="38"/>
                      <a:pt x="105" y="37"/>
                    </a:cubicBezTo>
                    <a:cubicBezTo>
                      <a:pt x="105" y="36"/>
                      <a:pt x="106" y="32"/>
                      <a:pt x="104" y="33"/>
                    </a:cubicBezTo>
                    <a:cubicBezTo>
                      <a:pt x="102" y="33"/>
                      <a:pt x="98" y="33"/>
                      <a:pt x="98" y="32"/>
                    </a:cubicBezTo>
                    <a:cubicBezTo>
                      <a:pt x="98" y="31"/>
                      <a:pt x="98" y="28"/>
                      <a:pt x="96" y="28"/>
                    </a:cubicBezTo>
                    <a:cubicBezTo>
                      <a:pt x="94" y="29"/>
                      <a:pt x="92" y="28"/>
                      <a:pt x="92" y="26"/>
                    </a:cubicBezTo>
                    <a:cubicBezTo>
                      <a:pt x="92" y="24"/>
                      <a:pt x="93" y="20"/>
                      <a:pt x="92" y="19"/>
                    </a:cubicBezTo>
                    <a:cubicBezTo>
                      <a:pt x="90" y="18"/>
                      <a:pt x="87" y="17"/>
                      <a:pt x="87" y="17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6"/>
                      <a:pt x="79" y="13"/>
                      <a:pt x="77" y="12"/>
                    </a:cubicBezTo>
                    <a:cubicBezTo>
                      <a:pt x="75" y="12"/>
                      <a:pt x="73" y="10"/>
                      <a:pt x="73" y="10"/>
                    </a:cubicBezTo>
                    <a:cubicBezTo>
                      <a:pt x="72" y="11"/>
                      <a:pt x="71" y="17"/>
                      <a:pt x="71" y="17"/>
                    </a:cubicBezTo>
                    <a:cubicBezTo>
                      <a:pt x="71" y="17"/>
                      <a:pt x="70" y="21"/>
                      <a:pt x="69" y="19"/>
                    </a:cubicBezTo>
                    <a:cubicBezTo>
                      <a:pt x="68" y="16"/>
                      <a:pt x="67" y="16"/>
                      <a:pt x="65" y="16"/>
                    </a:cubicBezTo>
                    <a:cubicBezTo>
                      <a:pt x="63" y="16"/>
                      <a:pt x="63" y="17"/>
                      <a:pt x="63" y="14"/>
                    </a:cubicBezTo>
                    <a:cubicBezTo>
                      <a:pt x="63" y="11"/>
                      <a:pt x="66" y="9"/>
                      <a:pt x="63" y="7"/>
                    </a:cubicBezTo>
                    <a:cubicBezTo>
                      <a:pt x="61" y="5"/>
                      <a:pt x="61" y="5"/>
                      <a:pt x="61" y="3"/>
                    </a:cubicBezTo>
                    <a:cubicBezTo>
                      <a:pt x="61" y="2"/>
                      <a:pt x="58" y="0"/>
                      <a:pt x="58" y="0"/>
                    </a:cubicBezTo>
                    <a:cubicBezTo>
                      <a:pt x="58" y="0"/>
                      <a:pt x="56" y="0"/>
                      <a:pt x="54" y="2"/>
                    </a:cubicBezTo>
                    <a:cubicBezTo>
                      <a:pt x="52" y="4"/>
                      <a:pt x="46" y="9"/>
                      <a:pt x="46" y="12"/>
                    </a:cubicBezTo>
                    <a:cubicBezTo>
                      <a:pt x="46" y="15"/>
                      <a:pt x="47" y="17"/>
                      <a:pt x="44" y="19"/>
                    </a:cubicBezTo>
                    <a:cubicBezTo>
                      <a:pt x="42" y="21"/>
                      <a:pt x="35" y="24"/>
                      <a:pt x="34" y="25"/>
                    </a:cubicBezTo>
                    <a:cubicBezTo>
                      <a:pt x="33" y="26"/>
                      <a:pt x="30" y="29"/>
                      <a:pt x="29" y="30"/>
                    </a:cubicBezTo>
                    <a:cubicBezTo>
                      <a:pt x="28" y="31"/>
                      <a:pt x="28" y="34"/>
                      <a:pt x="28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47"/>
                      <a:pt x="20" y="47"/>
                      <a:pt x="19" y="48"/>
                    </a:cubicBezTo>
                    <a:cubicBezTo>
                      <a:pt x="18" y="49"/>
                      <a:pt x="16" y="54"/>
                      <a:pt x="16" y="54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3"/>
                      <a:pt x="1" y="57"/>
                      <a:pt x="1" y="58"/>
                    </a:cubicBezTo>
                    <a:cubicBezTo>
                      <a:pt x="0" y="58"/>
                      <a:pt x="0" y="61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2" y="62"/>
                      <a:pt x="4" y="64"/>
                      <a:pt x="5" y="64"/>
                    </a:cubicBezTo>
                    <a:cubicBezTo>
                      <a:pt x="9" y="66"/>
                      <a:pt x="10" y="65"/>
                      <a:pt x="9" y="70"/>
                    </a:cubicBezTo>
                    <a:cubicBezTo>
                      <a:pt x="7" y="75"/>
                      <a:pt x="5" y="81"/>
                      <a:pt x="4" y="86"/>
                    </a:cubicBezTo>
                    <a:cubicBezTo>
                      <a:pt x="3" y="92"/>
                      <a:pt x="5" y="93"/>
                      <a:pt x="10" y="93"/>
                    </a:cubicBezTo>
                    <a:cubicBezTo>
                      <a:pt x="16" y="93"/>
                      <a:pt x="22" y="86"/>
                      <a:pt x="25" y="88"/>
                    </a:cubicBezTo>
                    <a:cubicBezTo>
                      <a:pt x="28" y="91"/>
                      <a:pt x="33" y="91"/>
                      <a:pt x="30" y="93"/>
                    </a:cubicBezTo>
                    <a:cubicBezTo>
                      <a:pt x="28" y="95"/>
                      <a:pt x="24" y="98"/>
                      <a:pt x="24" y="100"/>
                    </a:cubicBezTo>
                    <a:cubicBezTo>
                      <a:pt x="24" y="101"/>
                      <a:pt x="24" y="102"/>
                      <a:pt x="24" y="103"/>
                    </a:cubicBezTo>
                    <a:cubicBezTo>
                      <a:pt x="27" y="105"/>
                      <a:pt x="29" y="107"/>
                      <a:pt x="30" y="109"/>
                    </a:cubicBezTo>
                    <a:cubicBezTo>
                      <a:pt x="33" y="114"/>
                      <a:pt x="33" y="116"/>
                      <a:pt x="39" y="114"/>
                    </a:cubicBezTo>
                    <a:cubicBezTo>
                      <a:pt x="44" y="111"/>
                      <a:pt x="47" y="107"/>
                      <a:pt x="51" y="107"/>
                    </a:cubicBezTo>
                    <a:cubicBezTo>
                      <a:pt x="54" y="107"/>
                      <a:pt x="56" y="108"/>
                      <a:pt x="57" y="112"/>
                    </a:cubicBezTo>
                    <a:cubicBezTo>
                      <a:pt x="58" y="116"/>
                      <a:pt x="61" y="114"/>
                      <a:pt x="64" y="114"/>
                    </a:cubicBezTo>
                    <a:cubicBezTo>
                      <a:pt x="67" y="113"/>
                      <a:pt x="67" y="109"/>
                      <a:pt x="71" y="112"/>
                    </a:cubicBezTo>
                    <a:cubicBezTo>
                      <a:pt x="75" y="114"/>
                      <a:pt x="75" y="119"/>
                      <a:pt x="78" y="119"/>
                    </a:cubicBezTo>
                    <a:cubicBezTo>
                      <a:pt x="81" y="119"/>
                      <a:pt x="82" y="115"/>
                      <a:pt x="85" y="118"/>
                    </a:cubicBezTo>
                    <a:cubicBezTo>
                      <a:pt x="87" y="120"/>
                      <a:pt x="84" y="122"/>
                      <a:pt x="84" y="127"/>
                    </a:cubicBezTo>
                    <a:cubicBezTo>
                      <a:pt x="84" y="126"/>
                      <a:pt x="85" y="125"/>
                      <a:pt x="85" y="124"/>
                    </a:cubicBezTo>
                    <a:cubicBezTo>
                      <a:pt x="86" y="123"/>
                      <a:pt x="87" y="120"/>
                      <a:pt x="91" y="118"/>
                    </a:cubicBezTo>
                    <a:cubicBezTo>
                      <a:pt x="95" y="115"/>
                      <a:pt x="97" y="113"/>
                      <a:pt x="100" y="112"/>
                    </a:cubicBezTo>
                    <a:cubicBezTo>
                      <a:pt x="104" y="110"/>
                      <a:pt x="107" y="99"/>
                      <a:pt x="109" y="95"/>
                    </a:cubicBezTo>
                    <a:cubicBezTo>
                      <a:pt x="111" y="91"/>
                      <a:pt x="113" y="85"/>
                      <a:pt x="114" y="83"/>
                    </a:cubicBezTo>
                    <a:cubicBezTo>
                      <a:pt x="114" y="80"/>
                      <a:pt x="112" y="73"/>
                      <a:pt x="113" y="7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7" name="Freeform 81">
                <a:extLst>
                  <a:ext uri="{FF2B5EF4-FFF2-40B4-BE49-F238E27FC236}">
                    <a16:creationId xmlns:a16="http://schemas.microsoft.com/office/drawing/2014/main" id="{2CECF990-F5D1-4080-8507-0FB3AEEB5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938" y="4400653"/>
                <a:ext cx="457345" cy="422479"/>
              </a:xfrm>
              <a:custGeom>
                <a:avLst/>
                <a:gdLst>
                  <a:gd name="T0" fmla="*/ 247 w 94"/>
                  <a:gd name="T1" fmla="*/ 40 h 84"/>
                  <a:gd name="T2" fmla="*/ 228 w 94"/>
                  <a:gd name="T3" fmla="*/ 43 h 84"/>
                  <a:gd name="T4" fmla="*/ 209 w 94"/>
                  <a:gd name="T5" fmla="*/ 24 h 84"/>
                  <a:gd name="T6" fmla="*/ 190 w 94"/>
                  <a:gd name="T7" fmla="*/ 29 h 84"/>
                  <a:gd name="T8" fmla="*/ 172 w 94"/>
                  <a:gd name="T9" fmla="*/ 24 h 84"/>
                  <a:gd name="T10" fmla="*/ 155 w 94"/>
                  <a:gd name="T11" fmla="*/ 11 h 84"/>
                  <a:gd name="T12" fmla="*/ 123 w 94"/>
                  <a:gd name="T13" fmla="*/ 29 h 84"/>
                  <a:gd name="T14" fmla="*/ 99 w 94"/>
                  <a:gd name="T15" fmla="*/ 16 h 84"/>
                  <a:gd name="T16" fmla="*/ 83 w 94"/>
                  <a:gd name="T17" fmla="*/ 0 h 84"/>
                  <a:gd name="T18" fmla="*/ 70 w 94"/>
                  <a:gd name="T19" fmla="*/ 5 h 84"/>
                  <a:gd name="T20" fmla="*/ 56 w 94"/>
                  <a:gd name="T21" fmla="*/ 16 h 84"/>
                  <a:gd name="T22" fmla="*/ 62 w 94"/>
                  <a:gd name="T23" fmla="*/ 35 h 84"/>
                  <a:gd name="T24" fmla="*/ 32 w 94"/>
                  <a:gd name="T25" fmla="*/ 59 h 84"/>
                  <a:gd name="T26" fmla="*/ 21 w 94"/>
                  <a:gd name="T27" fmla="*/ 91 h 84"/>
                  <a:gd name="T28" fmla="*/ 13 w 94"/>
                  <a:gd name="T29" fmla="*/ 133 h 84"/>
                  <a:gd name="T30" fmla="*/ 0 w 94"/>
                  <a:gd name="T31" fmla="*/ 147 h 84"/>
                  <a:gd name="T32" fmla="*/ 11 w 94"/>
                  <a:gd name="T33" fmla="*/ 165 h 84"/>
                  <a:gd name="T34" fmla="*/ 29 w 94"/>
                  <a:gd name="T35" fmla="*/ 171 h 84"/>
                  <a:gd name="T36" fmla="*/ 46 w 94"/>
                  <a:gd name="T37" fmla="*/ 173 h 84"/>
                  <a:gd name="T38" fmla="*/ 40 w 94"/>
                  <a:gd name="T39" fmla="*/ 219 h 84"/>
                  <a:gd name="T40" fmla="*/ 40 w 94"/>
                  <a:gd name="T41" fmla="*/ 216 h 84"/>
                  <a:gd name="T42" fmla="*/ 64 w 94"/>
                  <a:gd name="T43" fmla="*/ 216 h 84"/>
                  <a:gd name="T44" fmla="*/ 83 w 94"/>
                  <a:gd name="T45" fmla="*/ 213 h 84"/>
                  <a:gd name="T46" fmla="*/ 105 w 94"/>
                  <a:gd name="T47" fmla="*/ 219 h 84"/>
                  <a:gd name="T48" fmla="*/ 118 w 94"/>
                  <a:gd name="T49" fmla="*/ 203 h 84"/>
                  <a:gd name="T50" fmla="*/ 142 w 94"/>
                  <a:gd name="T51" fmla="*/ 192 h 84"/>
                  <a:gd name="T52" fmla="*/ 172 w 94"/>
                  <a:gd name="T53" fmla="*/ 195 h 84"/>
                  <a:gd name="T54" fmla="*/ 180 w 94"/>
                  <a:gd name="T55" fmla="*/ 181 h 84"/>
                  <a:gd name="T56" fmla="*/ 196 w 94"/>
                  <a:gd name="T57" fmla="*/ 176 h 84"/>
                  <a:gd name="T58" fmla="*/ 220 w 94"/>
                  <a:gd name="T59" fmla="*/ 168 h 84"/>
                  <a:gd name="T60" fmla="*/ 223 w 94"/>
                  <a:gd name="T61" fmla="*/ 139 h 84"/>
                  <a:gd name="T62" fmla="*/ 209 w 94"/>
                  <a:gd name="T63" fmla="*/ 128 h 84"/>
                  <a:gd name="T64" fmla="*/ 212 w 94"/>
                  <a:gd name="T65" fmla="*/ 109 h 84"/>
                  <a:gd name="T66" fmla="*/ 244 w 94"/>
                  <a:gd name="T67" fmla="*/ 96 h 84"/>
                  <a:gd name="T68" fmla="*/ 241 w 94"/>
                  <a:gd name="T69" fmla="*/ 83 h 84"/>
                  <a:gd name="T70" fmla="*/ 244 w 94"/>
                  <a:gd name="T71" fmla="*/ 64 h 84"/>
                  <a:gd name="T72" fmla="*/ 247 w 94"/>
                  <a:gd name="T73" fmla="*/ 40 h 8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94" h="84">
                    <a:moveTo>
                      <a:pt x="92" y="15"/>
                    </a:moveTo>
                    <a:cubicBezTo>
                      <a:pt x="89" y="12"/>
                      <a:pt x="88" y="16"/>
                      <a:pt x="85" y="16"/>
                    </a:cubicBezTo>
                    <a:cubicBezTo>
                      <a:pt x="82" y="16"/>
                      <a:pt x="82" y="11"/>
                      <a:pt x="78" y="9"/>
                    </a:cubicBezTo>
                    <a:cubicBezTo>
                      <a:pt x="74" y="6"/>
                      <a:pt x="74" y="10"/>
                      <a:pt x="71" y="11"/>
                    </a:cubicBezTo>
                    <a:cubicBezTo>
                      <a:pt x="68" y="11"/>
                      <a:pt x="65" y="13"/>
                      <a:pt x="64" y="9"/>
                    </a:cubicBezTo>
                    <a:cubicBezTo>
                      <a:pt x="63" y="5"/>
                      <a:pt x="61" y="4"/>
                      <a:pt x="58" y="4"/>
                    </a:cubicBezTo>
                    <a:cubicBezTo>
                      <a:pt x="54" y="4"/>
                      <a:pt x="51" y="8"/>
                      <a:pt x="46" y="11"/>
                    </a:cubicBezTo>
                    <a:cubicBezTo>
                      <a:pt x="40" y="13"/>
                      <a:pt x="40" y="11"/>
                      <a:pt x="37" y="6"/>
                    </a:cubicBezTo>
                    <a:cubicBezTo>
                      <a:pt x="36" y="4"/>
                      <a:pt x="34" y="2"/>
                      <a:pt x="31" y="0"/>
                    </a:cubicBezTo>
                    <a:cubicBezTo>
                      <a:pt x="30" y="1"/>
                      <a:pt x="29" y="2"/>
                      <a:pt x="26" y="2"/>
                    </a:cubicBezTo>
                    <a:cubicBezTo>
                      <a:pt x="21" y="2"/>
                      <a:pt x="17" y="4"/>
                      <a:pt x="21" y="6"/>
                    </a:cubicBezTo>
                    <a:cubicBezTo>
                      <a:pt x="25" y="8"/>
                      <a:pt x="27" y="9"/>
                      <a:pt x="23" y="13"/>
                    </a:cubicBezTo>
                    <a:cubicBezTo>
                      <a:pt x="19" y="17"/>
                      <a:pt x="12" y="22"/>
                      <a:pt x="12" y="22"/>
                    </a:cubicBezTo>
                    <a:cubicBezTo>
                      <a:pt x="12" y="22"/>
                      <a:pt x="7" y="29"/>
                      <a:pt x="8" y="34"/>
                    </a:cubicBezTo>
                    <a:cubicBezTo>
                      <a:pt x="9" y="40"/>
                      <a:pt x="7" y="48"/>
                      <a:pt x="5" y="50"/>
                    </a:cubicBezTo>
                    <a:cubicBezTo>
                      <a:pt x="4" y="50"/>
                      <a:pt x="2" y="52"/>
                      <a:pt x="0" y="55"/>
                    </a:cubicBezTo>
                    <a:cubicBezTo>
                      <a:pt x="2" y="57"/>
                      <a:pt x="2" y="60"/>
                      <a:pt x="4" y="62"/>
                    </a:cubicBezTo>
                    <a:cubicBezTo>
                      <a:pt x="7" y="66"/>
                      <a:pt x="5" y="64"/>
                      <a:pt x="11" y="64"/>
                    </a:cubicBezTo>
                    <a:cubicBezTo>
                      <a:pt x="17" y="65"/>
                      <a:pt x="16" y="60"/>
                      <a:pt x="17" y="65"/>
                    </a:cubicBezTo>
                    <a:cubicBezTo>
                      <a:pt x="17" y="69"/>
                      <a:pt x="14" y="74"/>
                      <a:pt x="15" y="82"/>
                    </a:cubicBezTo>
                    <a:cubicBezTo>
                      <a:pt x="15" y="82"/>
                      <a:pt x="15" y="82"/>
                      <a:pt x="15" y="81"/>
                    </a:cubicBezTo>
                    <a:cubicBezTo>
                      <a:pt x="15" y="80"/>
                      <a:pt x="22" y="81"/>
                      <a:pt x="24" y="81"/>
                    </a:cubicBezTo>
                    <a:cubicBezTo>
                      <a:pt x="26" y="81"/>
                      <a:pt x="28" y="79"/>
                      <a:pt x="31" y="80"/>
                    </a:cubicBezTo>
                    <a:cubicBezTo>
                      <a:pt x="34" y="81"/>
                      <a:pt x="36" y="84"/>
                      <a:pt x="39" y="82"/>
                    </a:cubicBezTo>
                    <a:cubicBezTo>
                      <a:pt x="41" y="80"/>
                      <a:pt x="42" y="77"/>
                      <a:pt x="44" y="76"/>
                    </a:cubicBezTo>
                    <a:cubicBezTo>
                      <a:pt x="46" y="75"/>
                      <a:pt x="52" y="72"/>
                      <a:pt x="53" y="72"/>
                    </a:cubicBezTo>
                    <a:cubicBezTo>
                      <a:pt x="55" y="72"/>
                      <a:pt x="64" y="73"/>
                      <a:pt x="64" y="73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70" y="65"/>
                      <a:pt x="73" y="66"/>
                    </a:cubicBezTo>
                    <a:cubicBezTo>
                      <a:pt x="77" y="67"/>
                      <a:pt x="81" y="67"/>
                      <a:pt x="82" y="63"/>
                    </a:cubicBezTo>
                    <a:cubicBezTo>
                      <a:pt x="84" y="59"/>
                      <a:pt x="84" y="53"/>
                      <a:pt x="83" y="52"/>
                    </a:cubicBezTo>
                    <a:cubicBezTo>
                      <a:pt x="82" y="51"/>
                      <a:pt x="78" y="51"/>
                      <a:pt x="78" y="48"/>
                    </a:cubicBezTo>
                    <a:cubicBezTo>
                      <a:pt x="78" y="45"/>
                      <a:pt x="77" y="42"/>
                      <a:pt x="79" y="41"/>
                    </a:cubicBezTo>
                    <a:cubicBezTo>
                      <a:pt x="81" y="39"/>
                      <a:pt x="91" y="37"/>
                      <a:pt x="91" y="36"/>
                    </a:cubicBezTo>
                    <a:cubicBezTo>
                      <a:pt x="91" y="35"/>
                      <a:pt x="90" y="31"/>
                      <a:pt x="90" y="31"/>
                    </a:cubicBezTo>
                    <a:cubicBezTo>
                      <a:pt x="90" y="31"/>
                      <a:pt x="90" y="27"/>
                      <a:pt x="91" y="24"/>
                    </a:cubicBezTo>
                    <a:cubicBezTo>
                      <a:pt x="91" y="19"/>
                      <a:pt x="94" y="17"/>
                      <a:pt x="92" y="15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8" name="Freeform 82">
                <a:extLst>
                  <a:ext uri="{FF2B5EF4-FFF2-40B4-BE49-F238E27FC236}">
                    <a16:creationId xmlns:a16="http://schemas.microsoft.com/office/drawing/2014/main" id="{C6EB5622-64F2-4E7F-BFA0-BA97C7EC5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8370" y="4491184"/>
                <a:ext cx="617053" cy="584682"/>
              </a:xfrm>
              <a:custGeom>
                <a:avLst/>
                <a:gdLst>
                  <a:gd name="T0" fmla="*/ 340 w 127"/>
                  <a:gd name="T1" fmla="*/ 126 h 116"/>
                  <a:gd name="T2" fmla="*/ 324 w 127"/>
                  <a:gd name="T3" fmla="*/ 123 h 116"/>
                  <a:gd name="T4" fmla="*/ 305 w 127"/>
                  <a:gd name="T5" fmla="*/ 118 h 116"/>
                  <a:gd name="T6" fmla="*/ 281 w 127"/>
                  <a:gd name="T7" fmla="*/ 86 h 116"/>
                  <a:gd name="T8" fmla="*/ 268 w 127"/>
                  <a:gd name="T9" fmla="*/ 94 h 116"/>
                  <a:gd name="T10" fmla="*/ 252 w 127"/>
                  <a:gd name="T11" fmla="*/ 102 h 116"/>
                  <a:gd name="T12" fmla="*/ 244 w 127"/>
                  <a:gd name="T13" fmla="*/ 83 h 116"/>
                  <a:gd name="T14" fmla="*/ 217 w 127"/>
                  <a:gd name="T15" fmla="*/ 64 h 116"/>
                  <a:gd name="T16" fmla="*/ 193 w 127"/>
                  <a:gd name="T17" fmla="*/ 40 h 116"/>
                  <a:gd name="T18" fmla="*/ 158 w 127"/>
                  <a:gd name="T19" fmla="*/ 37 h 116"/>
                  <a:gd name="T20" fmla="*/ 115 w 127"/>
                  <a:gd name="T21" fmla="*/ 27 h 116"/>
                  <a:gd name="T22" fmla="*/ 99 w 127"/>
                  <a:gd name="T23" fmla="*/ 3 h 116"/>
                  <a:gd name="T24" fmla="*/ 67 w 127"/>
                  <a:gd name="T25" fmla="*/ 16 h 116"/>
                  <a:gd name="T26" fmla="*/ 64 w 127"/>
                  <a:gd name="T27" fmla="*/ 29 h 116"/>
                  <a:gd name="T28" fmla="*/ 54 w 127"/>
                  <a:gd name="T29" fmla="*/ 64 h 116"/>
                  <a:gd name="T30" fmla="*/ 48 w 127"/>
                  <a:gd name="T31" fmla="*/ 99 h 116"/>
                  <a:gd name="T32" fmla="*/ 46 w 127"/>
                  <a:gd name="T33" fmla="*/ 128 h 116"/>
                  <a:gd name="T34" fmla="*/ 35 w 127"/>
                  <a:gd name="T35" fmla="*/ 158 h 116"/>
                  <a:gd name="T36" fmla="*/ 32 w 127"/>
                  <a:gd name="T37" fmla="*/ 192 h 116"/>
                  <a:gd name="T38" fmla="*/ 27 w 127"/>
                  <a:gd name="T39" fmla="*/ 208 h 116"/>
                  <a:gd name="T40" fmla="*/ 16 w 127"/>
                  <a:gd name="T41" fmla="*/ 238 h 116"/>
                  <a:gd name="T42" fmla="*/ 16 w 127"/>
                  <a:gd name="T43" fmla="*/ 265 h 116"/>
                  <a:gd name="T44" fmla="*/ 0 w 127"/>
                  <a:gd name="T45" fmla="*/ 289 h 116"/>
                  <a:gd name="T46" fmla="*/ 35 w 127"/>
                  <a:gd name="T47" fmla="*/ 297 h 116"/>
                  <a:gd name="T48" fmla="*/ 78 w 127"/>
                  <a:gd name="T49" fmla="*/ 297 h 116"/>
                  <a:gd name="T50" fmla="*/ 99 w 127"/>
                  <a:gd name="T51" fmla="*/ 299 h 116"/>
                  <a:gd name="T52" fmla="*/ 134 w 127"/>
                  <a:gd name="T53" fmla="*/ 289 h 116"/>
                  <a:gd name="T54" fmla="*/ 185 w 127"/>
                  <a:gd name="T55" fmla="*/ 294 h 116"/>
                  <a:gd name="T56" fmla="*/ 214 w 127"/>
                  <a:gd name="T57" fmla="*/ 291 h 116"/>
                  <a:gd name="T58" fmla="*/ 244 w 127"/>
                  <a:gd name="T59" fmla="*/ 294 h 116"/>
                  <a:gd name="T60" fmla="*/ 270 w 127"/>
                  <a:gd name="T61" fmla="*/ 273 h 116"/>
                  <a:gd name="T62" fmla="*/ 268 w 127"/>
                  <a:gd name="T63" fmla="*/ 267 h 116"/>
                  <a:gd name="T64" fmla="*/ 265 w 127"/>
                  <a:gd name="T65" fmla="*/ 243 h 116"/>
                  <a:gd name="T66" fmla="*/ 273 w 127"/>
                  <a:gd name="T67" fmla="*/ 216 h 116"/>
                  <a:gd name="T68" fmla="*/ 257 w 127"/>
                  <a:gd name="T69" fmla="*/ 184 h 116"/>
                  <a:gd name="T70" fmla="*/ 294 w 127"/>
                  <a:gd name="T71" fmla="*/ 174 h 116"/>
                  <a:gd name="T72" fmla="*/ 313 w 127"/>
                  <a:gd name="T73" fmla="*/ 174 h 116"/>
                  <a:gd name="T74" fmla="*/ 324 w 127"/>
                  <a:gd name="T75" fmla="*/ 192 h 116"/>
                  <a:gd name="T76" fmla="*/ 335 w 127"/>
                  <a:gd name="T77" fmla="*/ 174 h 116"/>
                  <a:gd name="T78" fmla="*/ 340 w 127"/>
                  <a:gd name="T79" fmla="*/ 126 h 11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27" h="116">
                    <a:moveTo>
                      <a:pt x="127" y="47"/>
                    </a:moveTo>
                    <a:cubicBezTo>
                      <a:pt x="126" y="42"/>
                      <a:pt x="127" y="47"/>
                      <a:pt x="121" y="46"/>
                    </a:cubicBezTo>
                    <a:cubicBezTo>
                      <a:pt x="115" y="46"/>
                      <a:pt x="117" y="48"/>
                      <a:pt x="114" y="44"/>
                    </a:cubicBezTo>
                    <a:cubicBezTo>
                      <a:pt x="111" y="40"/>
                      <a:pt x="111" y="35"/>
                      <a:pt x="105" y="32"/>
                    </a:cubicBezTo>
                    <a:cubicBezTo>
                      <a:pt x="100" y="29"/>
                      <a:pt x="102" y="33"/>
                      <a:pt x="100" y="35"/>
                    </a:cubicBezTo>
                    <a:cubicBezTo>
                      <a:pt x="97" y="37"/>
                      <a:pt x="97" y="38"/>
                      <a:pt x="94" y="38"/>
                    </a:cubicBezTo>
                    <a:cubicBezTo>
                      <a:pt x="91" y="37"/>
                      <a:pt x="93" y="35"/>
                      <a:pt x="91" y="31"/>
                    </a:cubicBezTo>
                    <a:cubicBezTo>
                      <a:pt x="88" y="27"/>
                      <a:pt x="85" y="26"/>
                      <a:pt x="81" y="24"/>
                    </a:cubicBezTo>
                    <a:cubicBezTo>
                      <a:pt x="77" y="22"/>
                      <a:pt x="74" y="19"/>
                      <a:pt x="72" y="15"/>
                    </a:cubicBezTo>
                    <a:cubicBezTo>
                      <a:pt x="70" y="10"/>
                      <a:pt x="67" y="13"/>
                      <a:pt x="59" y="14"/>
                    </a:cubicBezTo>
                    <a:cubicBezTo>
                      <a:pt x="51" y="15"/>
                      <a:pt x="49" y="13"/>
                      <a:pt x="43" y="10"/>
                    </a:cubicBezTo>
                    <a:cubicBezTo>
                      <a:pt x="37" y="6"/>
                      <a:pt x="42" y="4"/>
                      <a:pt x="37" y="1"/>
                    </a:cubicBezTo>
                    <a:cubicBezTo>
                      <a:pt x="35" y="0"/>
                      <a:pt x="30" y="3"/>
                      <a:pt x="25" y="6"/>
                    </a:cubicBezTo>
                    <a:cubicBezTo>
                      <a:pt x="24" y="8"/>
                      <a:pt x="24" y="9"/>
                      <a:pt x="24" y="11"/>
                    </a:cubicBezTo>
                    <a:cubicBezTo>
                      <a:pt x="23" y="13"/>
                      <a:pt x="22" y="16"/>
                      <a:pt x="20" y="24"/>
                    </a:cubicBezTo>
                    <a:cubicBezTo>
                      <a:pt x="18" y="32"/>
                      <a:pt x="18" y="31"/>
                      <a:pt x="18" y="37"/>
                    </a:cubicBezTo>
                    <a:cubicBezTo>
                      <a:pt x="19" y="44"/>
                      <a:pt x="20" y="43"/>
                      <a:pt x="17" y="48"/>
                    </a:cubicBezTo>
                    <a:cubicBezTo>
                      <a:pt x="13" y="53"/>
                      <a:pt x="12" y="54"/>
                      <a:pt x="13" y="59"/>
                    </a:cubicBezTo>
                    <a:cubicBezTo>
                      <a:pt x="14" y="64"/>
                      <a:pt x="13" y="66"/>
                      <a:pt x="12" y="72"/>
                    </a:cubicBezTo>
                    <a:cubicBezTo>
                      <a:pt x="11" y="77"/>
                      <a:pt x="10" y="74"/>
                      <a:pt x="10" y="78"/>
                    </a:cubicBezTo>
                    <a:cubicBezTo>
                      <a:pt x="10" y="83"/>
                      <a:pt x="8" y="86"/>
                      <a:pt x="6" y="89"/>
                    </a:cubicBezTo>
                    <a:cubicBezTo>
                      <a:pt x="5" y="93"/>
                      <a:pt x="8" y="92"/>
                      <a:pt x="6" y="99"/>
                    </a:cubicBezTo>
                    <a:cubicBezTo>
                      <a:pt x="4" y="104"/>
                      <a:pt x="1" y="106"/>
                      <a:pt x="0" y="108"/>
                    </a:cubicBezTo>
                    <a:cubicBezTo>
                      <a:pt x="4" y="110"/>
                      <a:pt x="9" y="111"/>
                      <a:pt x="13" y="111"/>
                    </a:cubicBezTo>
                    <a:cubicBezTo>
                      <a:pt x="21" y="112"/>
                      <a:pt x="26" y="108"/>
                      <a:pt x="29" y="111"/>
                    </a:cubicBezTo>
                    <a:cubicBezTo>
                      <a:pt x="32" y="113"/>
                      <a:pt x="32" y="116"/>
                      <a:pt x="37" y="112"/>
                    </a:cubicBezTo>
                    <a:cubicBezTo>
                      <a:pt x="41" y="108"/>
                      <a:pt x="44" y="106"/>
                      <a:pt x="50" y="108"/>
                    </a:cubicBezTo>
                    <a:cubicBezTo>
                      <a:pt x="56" y="109"/>
                      <a:pt x="67" y="109"/>
                      <a:pt x="69" y="110"/>
                    </a:cubicBezTo>
                    <a:cubicBezTo>
                      <a:pt x="71" y="110"/>
                      <a:pt x="75" y="106"/>
                      <a:pt x="80" y="109"/>
                    </a:cubicBezTo>
                    <a:cubicBezTo>
                      <a:pt x="85" y="112"/>
                      <a:pt x="90" y="111"/>
                      <a:pt x="91" y="110"/>
                    </a:cubicBezTo>
                    <a:cubicBezTo>
                      <a:pt x="92" y="108"/>
                      <a:pt x="95" y="105"/>
                      <a:pt x="101" y="102"/>
                    </a:cubicBezTo>
                    <a:cubicBezTo>
                      <a:pt x="101" y="101"/>
                      <a:pt x="100" y="101"/>
                      <a:pt x="100" y="100"/>
                    </a:cubicBezTo>
                    <a:cubicBezTo>
                      <a:pt x="100" y="97"/>
                      <a:pt x="98" y="95"/>
                      <a:pt x="99" y="91"/>
                    </a:cubicBezTo>
                    <a:cubicBezTo>
                      <a:pt x="100" y="87"/>
                      <a:pt x="102" y="83"/>
                      <a:pt x="102" y="81"/>
                    </a:cubicBezTo>
                    <a:cubicBezTo>
                      <a:pt x="102" y="79"/>
                      <a:pt x="96" y="69"/>
                      <a:pt x="96" y="69"/>
                    </a:cubicBezTo>
                    <a:cubicBezTo>
                      <a:pt x="96" y="69"/>
                      <a:pt x="108" y="65"/>
                      <a:pt x="110" y="65"/>
                    </a:cubicBezTo>
                    <a:cubicBezTo>
                      <a:pt x="111" y="65"/>
                      <a:pt x="116" y="63"/>
                      <a:pt x="117" y="65"/>
                    </a:cubicBezTo>
                    <a:cubicBezTo>
                      <a:pt x="118" y="66"/>
                      <a:pt x="118" y="76"/>
                      <a:pt x="121" y="72"/>
                    </a:cubicBezTo>
                    <a:cubicBezTo>
                      <a:pt x="124" y="70"/>
                      <a:pt x="125" y="66"/>
                      <a:pt x="125" y="65"/>
                    </a:cubicBezTo>
                    <a:cubicBezTo>
                      <a:pt x="123" y="56"/>
                      <a:pt x="127" y="51"/>
                      <a:pt x="127" y="4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9" name="Freeform 83">
                <a:extLst>
                  <a:ext uri="{FF2B5EF4-FFF2-40B4-BE49-F238E27FC236}">
                    <a16:creationId xmlns:a16="http://schemas.microsoft.com/office/drawing/2014/main" id="{3FFB2B5A-4533-41EA-A7BD-F5FC5C18F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2254" y="5006082"/>
                <a:ext cx="709611" cy="447000"/>
              </a:xfrm>
              <a:custGeom>
                <a:avLst/>
                <a:gdLst>
                  <a:gd name="T0" fmla="*/ 388 w 146"/>
                  <a:gd name="T1" fmla="*/ 72 h 89"/>
                  <a:gd name="T2" fmla="*/ 386 w 146"/>
                  <a:gd name="T3" fmla="*/ 53 h 89"/>
                  <a:gd name="T4" fmla="*/ 383 w 146"/>
                  <a:gd name="T5" fmla="*/ 37 h 89"/>
                  <a:gd name="T6" fmla="*/ 354 w 146"/>
                  <a:gd name="T7" fmla="*/ 16 h 89"/>
                  <a:gd name="T8" fmla="*/ 345 w 146"/>
                  <a:gd name="T9" fmla="*/ 0 h 89"/>
                  <a:gd name="T10" fmla="*/ 319 w 146"/>
                  <a:gd name="T11" fmla="*/ 21 h 89"/>
                  <a:gd name="T12" fmla="*/ 289 w 146"/>
                  <a:gd name="T13" fmla="*/ 19 h 89"/>
                  <a:gd name="T14" fmla="*/ 260 w 146"/>
                  <a:gd name="T15" fmla="*/ 21 h 89"/>
                  <a:gd name="T16" fmla="*/ 209 w 146"/>
                  <a:gd name="T17" fmla="*/ 16 h 89"/>
                  <a:gd name="T18" fmla="*/ 174 w 146"/>
                  <a:gd name="T19" fmla="*/ 27 h 89"/>
                  <a:gd name="T20" fmla="*/ 153 w 146"/>
                  <a:gd name="T21" fmla="*/ 24 h 89"/>
                  <a:gd name="T22" fmla="*/ 110 w 146"/>
                  <a:gd name="T23" fmla="*/ 24 h 89"/>
                  <a:gd name="T24" fmla="*/ 75 w 146"/>
                  <a:gd name="T25" fmla="*/ 16 h 89"/>
                  <a:gd name="T26" fmla="*/ 72 w 146"/>
                  <a:gd name="T27" fmla="*/ 21 h 89"/>
                  <a:gd name="T28" fmla="*/ 62 w 146"/>
                  <a:gd name="T29" fmla="*/ 43 h 89"/>
                  <a:gd name="T30" fmla="*/ 37 w 146"/>
                  <a:gd name="T31" fmla="*/ 64 h 89"/>
                  <a:gd name="T32" fmla="*/ 16 w 146"/>
                  <a:gd name="T33" fmla="*/ 61 h 89"/>
                  <a:gd name="T34" fmla="*/ 13 w 146"/>
                  <a:gd name="T35" fmla="*/ 80 h 89"/>
                  <a:gd name="T36" fmla="*/ 40 w 146"/>
                  <a:gd name="T37" fmla="*/ 85 h 89"/>
                  <a:gd name="T38" fmla="*/ 48 w 146"/>
                  <a:gd name="T39" fmla="*/ 93 h 89"/>
                  <a:gd name="T40" fmla="*/ 64 w 146"/>
                  <a:gd name="T41" fmla="*/ 85 h 89"/>
                  <a:gd name="T42" fmla="*/ 83 w 146"/>
                  <a:gd name="T43" fmla="*/ 91 h 89"/>
                  <a:gd name="T44" fmla="*/ 88 w 146"/>
                  <a:gd name="T45" fmla="*/ 109 h 89"/>
                  <a:gd name="T46" fmla="*/ 83 w 146"/>
                  <a:gd name="T47" fmla="*/ 128 h 89"/>
                  <a:gd name="T48" fmla="*/ 80 w 146"/>
                  <a:gd name="T49" fmla="*/ 157 h 89"/>
                  <a:gd name="T50" fmla="*/ 94 w 146"/>
                  <a:gd name="T51" fmla="*/ 157 h 89"/>
                  <a:gd name="T52" fmla="*/ 102 w 146"/>
                  <a:gd name="T53" fmla="*/ 141 h 89"/>
                  <a:gd name="T54" fmla="*/ 110 w 146"/>
                  <a:gd name="T55" fmla="*/ 144 h 89"/>
                  <a:gd name="T56" fmla="*/ 129 w 146"/>
                  <a:gd name="T57" fmla="*/ 162 h 89"/>
                  <a:gd name="T58" fmla="*/ 158 w 146"/>
                  <a:gd name="T59" fmla="*/ 178 h 89"/>
                  <a:gd name="T60" fmla="*/ 177 w 146"/>
                  <a:gd name="T61" fmla="*/ 189 h 89"/>
                  <a:gd name="T62" fmla="*/ 214 w 146"/>
                  <a:gd name="T63" fmla="*/ 194 h 89"/>
                  <a:gd name="T64" fmla="*/ 230 w 146"/>
                  <a:gd name="T65" fmla="*/ 197 h 89"/>
                  <a:gd name="T66" fmla="*/ 244 w 146"/>
                  <a:gd name="T67" fmla="*/ 210 h 89"/>
                  <a:gd name="T68" fmla="*/ 257 w 146"/>
                  <a:gd name="T69" fmla="*/ 221 h 89"/>
                  <a:gd name="T70" fmla="*/ 276 w 146"/>
                  <a:gd name="T71" fmla="*/ 232 h 89"/>
                  <a:gd name="T72" fmla="*/ 316 w 146"/>
                  <a:gd name="T73" fmla="*/ 221 h 89"/>
                  <a:gd name="T74" fmla="*/ 321 w 146"/>
                  <a:gd name="T75" fmla="*/ 208 h 89"/>
                  <a:gd name="T76" fmla="*/ 324 w 146"/>
                  <a:gd name="T77" fmla="*/ 181 h 89"/>
                  <a:gd name="T78" fmla="*/ 343 w 146"/>
                  <a:gd name="T79" fmla="*/ 162 h 89"/>
                  <a:gd name="T80" fmla="*/ 356 w 146"/>
                  <a:gd name="T81" fmla="*/ 133 h 89"/>
                  <a:gd name="T82" fmla="*/ 378 w 146"/>
                  <a:gd name="T83" fmla="*/ 112 h 89"/>
                  <a:gd name="T84" fmla="*/ 378 w 146"/>
                  <a:gd name="T85" fmla="*/ 96 h 89"/>
                  <a:gd name="T86" fmla="*/ 388 w 146"/>
                  <a:gd name="T87" fmla="*/ 88 h 89"/>
                  <a:gd name="T88" fmla="*/ 388 w 146"/>
                  <a:gd name="T89" fmla="*/ 72 h 8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46" h="89">
                    <a:moveTo>
                      <a:pt x="145" y="27"/>
                    </a:moveTo>
                    <a:cubicBezTo>
                      <a:pt x="145" y="24"/>
                      <a:pt x="145" y="22"/>
                      <a:pt x="144" y="20"/>
                    </a:cubicBezTo>
                    <a:cubicBezTo>
                      <a:pt x="142" y="17"/>
                      <a:pt x="144" y="15"/>
                      <a:pt x="143" y="14"/>
                    </a:cubicBezTo>
                    <a:cubicBezTo>
                      <a:pt x="143" y="12"/>
                      <a:pt x="134" y="9"/>
                      <a:pt x="132" y="6"/>
                    </a:cubicBezTo>
                    <a:cubicBezTo>
                      <a:pt x="131" y="4"/>
                      <a:pt x="130" y="2"/>
                      <a:pt x="129" y="0"/>
                    </a:cubicBezTo>
                    <a:cubicBezTo>
                      <a:pt x="123" y="3"/>
                      <a:pt x="120" y="6"/>
                      <a:pt x="119" y="8"/>
                    </a:cubicBezTo>
                    <a:cubicBezTo>
                      <a:pt x="118" y="9"/>
                      <a:pt x="113" y="10"/>
                      <a:pt x="108" y="7"/>
                    </a:cubicBezTo>
                    <a:cubicBezTo>
                      <a:pt x="103" y="4"/>
                      <a:pt x="99" y="8"/>
                      <a:pt x="97" y="8"/>
                    </a:cubicBezTo>
                    <a:cubicBezTo>
                      <a:pt x="95" y="7"/>
                      <a:pt x="84" y="7"/>
                      <a:pt x="78" y="6"/>
                    </a:cubicBezTo>
                    <a:cubicBezTo>
                      <a:pt x="72" y="4"/>
                      <a:pt x="69" y="6"/>
                      <a:pt x="65" y="10"/>
                    </a:cubicBezTo>
                    <a:cubicBezTo>
                      <a:pt x="60" y="14"/>
                      <a:pt x="60" y="11"/>
                      <a:pt x="57" y="9"/>
                    </a:cubicBezTo>
                    <a:cubicBezTo>
                      <a:pt x="54" y="6"/>
                      <a:pt x="49" y="10"/>
                      <a:pt x="41" y="9"/>
                    </a:cubicBezTo>
                    <a:cubicBezTo>
                      <a:pt x="37" y="9"/>
                      <a:pt x="32" y="8"/>
                      <a:pt x="28" y="6"/>
                    </a:cubicBezTo>
                    <a:cubicBezTo>
                      <a:pt x="28" y="7"/>
                      <a:pt x="28" y="7"/>
                      <a:pt x="27" y="8"/>
                    </a:cubicBezTo>
                    <a:cubicBezTo>
                      <a:pt x="26" y="10"/>
                      <a:pt x="27" y="12"/>
                      <a:pt x="23" y="16"/>
                    </a:cubicBezTo>
                    <a:cubicBezTo>
                      <a:pt x="19" y="19"/>
                      <a:pt x="19" y="24"/>
                      <a:pt x="14" y="24"/>
                    </a:cubicBezTo>
                    <a:cubicBezTo>
                      <a:pt x="10" y="24"/>
                      <a:pt x="9" y="19"/>
                      <a:pt x="6" y="23"/>
                    </a:cubicBezTo>
                    <a:cubicBezTo>
                      <a:pt x="3" y="27"/>
                      <a:pt x="0" y="31"/>
                      <a:pt x="5" y="30"/>
                    </a:cubicBezTo>
                    <a:cubicBezTo>
                      <a:pt x="9" y="30"/>
                      <a:pt x="14" y="30"/>
                      <a:pt x="15" y="32"/>
                    </a:cubicBezTo>
                    <a:cubicBezTo>
                      <a:pt x="15" y="35"/>
                      <a:pt x="15" y="37"/>
                      <a:pt x="18" y="35"/>
                    </a:cubicBezTo>
                    <a:cubicBezTo>
                      <a:pt x="20" y="33"/>
                      <a:pt x="21" y="31"/>
                      <a:pt x="24" y="32"/>
                    </a:cubicBezTo>
                    <a:cubicBezTo>
                      <a:pt x="26" y="34"/>
                      <a:pt x="28" y="33"/>
                      <a:pt x="31" y="34"/>
                    </a:cubicBezTo>
                    <a:cubicBezTo>
                      <a:pt x="33" y="35"/>
                      <a:pt x="35" y="38"/>
                      <a:pt x="33" y="41"/>
                    </a:cubicBezTo>
                    <a:cubicBezTo>
                      <a:pt x="31" y="43"/>
                      <a:pt x="31" y="46"/>
                      <a:pt x="31" y="48"/>
                    </a:cubicBezTo>
                    <a:cubicBezTo>
                      <a:pt x="30" y="50"/>
                      <a:pt x="29" y="56"/>
                      <a:pt x="30" y="59"/>
                    </a:cubicBezTo>
                    <a:cubicBezTo>
                      <a:pt x="30" y="59"/>
                      <a:pt x="33" y="60"/>
                      <a:pt x="35" y="59"/>
                    </a:cubicBezTo>
                    <a:cubicBezTo>
                      <a:pt x="36" y="57"/>
                      <a:pt x="36" y="53"/>
                      <a:pt x="38" y="53"/>
                    </a:cubicBezTo>
                    <a:cubicBezTo>
                      <a:pt x="40" y="52"/>
                      <a:pt x="40" y="50"/>
                      <a:pt x="41" y="54"/>
                    </a:cubicBezTo>
                    <a:cubicBezTo>
                      <a:pt x="43" y="58"/>
                      <a:pt x="45" y="59"/>
                      <a:pt x="48" y="61"/>
                    </a:cubicBezTo>
                    <a:cubicBezTo>
                      <a:pt x="51" y="63"/>
                      <a:pt x="56" y="65"/>
                      <a:pt x="59" y="67"/>
                    </a:cubicBezTo>
                    <a:cubicBezTo>
                      <a:pt x="62" y="69"/>
                      <a:pt x="63" y="71"/>
                      <a:pt x="66" y="71"/>
                    </a:cubicBezTo>
                    <a:cubicBezTo>
                      <a:pt x="69" y="70"/>
                      <a:pt x="78" y="72"/>
                      <a:pt x="80" y="73"/>
                    </a:cubicBezTo>
                    <a:cubicBezTo>
                      <a:pt x="82" y="73"/>
                      <a:pt x="85" y="71"/>
                      <a:pt x="86" y="74"/>
                    </a:cubicBezTo>
                    <a:cubicBezTo>
                      <a:pt x="88" y="77"/>
                      <a:pt x="89" y="75"/>
                      <a:pt x="91" y="79"/>
                    </a:cubicBezTo>
                    <a:cubicBezTo>
                      <a:pt x="93" y="83"/>
                      <a:pt x="94" y="83"/>
                      <a:pt x="96" y="83"/>
                    </a:cubicBezTo>
                    <a:cubicBezTo>
                      <a:pt x="97" y="84"/>
                      <a:pt x="101" y="86"/>
                      <a:pt x="103" y="87"/>
                    </a:cubicBezTo>
                    <a:cubicBezTo>
                      <a:pt x="106" y="88"/>
                      <a:pt x="113" y="89"/>
                      <a:pt x="118" y="83"/>
                    </a:cubicBezTo>
                    <a:cubicBezTo>
                      <a:pt x="118" y="83"/>
                      <a:pt x="119" y="79"/>
                      <a:pt x="120" y="78"/>
                    </a:cubicBezTo>
                    <a:cubicBezTo>
                      <a:pt x="120" y="77"/>
                      <a:pt x="121" y="70"/>
                      <a:pt x="121" y="68"/>
                    </a:cubicBezTo>
                    <a:cubicBezTo>
                      <a:pt x="122" y="66"/>
                      <a:pt x="124" y="63"/>
                      <a:pt x="128" y="61"/>
                    </a:cubicBezTo>
                    <a:cubicBezTo>
                      <a:pt x="131" y="59"/>
                      <a:pt x="132" y="53"/>
                      <a:pt x="133" y="50"/>
                    </a:cubicBezTo>
                    <a:cubicBezTo>
                      <a:pt x="134" y="48"/>
                      <a:pt x="140" y="44"/>
                      <a:pt x="141" y="42"/>
                    </a:cubicBezTo>
                    <a:cubicBezTo>
                      <a:pt x="142" y="41"/>
                      <a:pt x="141" y="36"/>
                      <a:pt x="141" y="36"/>
                    </a:cubicBezTo>
                    <a:cubicBezTo>
                      <a:pt x="145" y="33"/>
                      <a:pt x="145" y="33"/>
                      <a:pt x="145" y="33"/>
                    </a:cubicBezTo>
                    <a:cubicBezTo>
                      <a:pt x="145" y="33"/>
                      <a:pt x="146" y="30"/>
                      <a:pt x="145" y="2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0" name="Freeform 84">
                <a:extLst>
                  <a:ext uri="{FF2B5EF4-FFF2-40B4-BE49-F238E27FC236}">
                    <a16:creationId xmlns:a16="http://schemas.microsoft.com/office/drawing/2014/main" id="{C4530048-3F15-4160-90A3-8B4C44485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5689" y="4240337"/>
                <a:ext cx="435567" cy="473404"/>
              </a:xfrm>
              <a:custGeom>
                <a:avLst/>
                <a:gdLst>
                  <a:gd name="T0" fmla="*/ 168 w 90"/>
                  <a:gd name="T1" fmla="*/ 214 h 94"/>
                  <a:gd name="T2" fmla="*/ 171 w 90"/>
                  <a:gd name="T3" fmla="*/ 214 h 94"/>
                  <a:gd name="T4" fmla="*/ 179 w 90"/>
                  <a:gd name="T5" fmla="*/ 195 h 94"/>
                  <a:gd name="T6" fmla="*/ 176 w 90"/>
                  <a:gd name="T7" fmla="*/ 176 h 94"/>
                  <a:gd name="T8" fmla="*/ 189 w 90"/>
                  <a:gd name="T9" fmla="*/ 160 h 94"/>
                  <a:gd name="T10" fmla="*/ 216 w 90"/>
                  <a:gd name="T11" fmla="*/ 150 h 94"/>
                  <a:gd name="T12" fmla="*/ 235 w 90"/>
                  <a:gd name="T13" fmla="*/ 134 h 94"/>
                  <a:gd name="T14" fmla="*/ 235 w 90"/>
                  <a:gd name="T15" fmla="*/ 131 h 94"/>
                  <a:gd name="T16" fmla="*/ 232 w 90"/>
                  <a:gd name="T17" fmla="*/ 120 h 94"/>
                  <a:gd name="T18" fmla="*/ 240 w 90"/>
                  <a:gd name="T19" fmla="*/ 107 h 94"/>
                  <a:gd name="T20" fmla="*/ 235 w 90"/>
                  <a:gd name="T21" fmla="*/ 88 h 94"/>
                  <a:gd name="T22" fmla="*/ 224 w 90"/>
                  <a:gd name="T23" fmla="*/ 64 h 94"/>
                  <a:gd name="T24" fmla="*/ 224 w 90"/>
                  <a:gd name="T25" fmla="*/ 43 h 94"/>
                  <a:gd name="T26" fmla="*/ 224 w 90"/>
                  <a:gd name="T27" fmla="*/ 40 h 94"/>
                  <a:gd name="T28" fmla="*/ 147 w 90"/>
                  <a:gd name="T29" fmla="*/ 37 h 94"/>
                  <a:gd name="T30" fmla="*/ 147 w 90"/>
                  <a:gd name="T31" fmla="*/ 29 h 94"/>
                  <a:gd name="T32" fmla="*/ 139 w 90"/>
                  <a:gd name="T33" fmla="*/ 21 h 94"/>
                  <a:gd name="T34" fmla="*/ 123 w 90"/>
                  <a:gd name="T35" fmla="*/ 11 h 94"/>
                  <a:gd name="T36" fmla="*/ 115 w 90"/>
                  <a:gd name="T37" fmla="*/ 8 h 94"/>
                  <a:gd name="T38" fmla="*/ 91 w 90"/>
                  <a:gd name="T39" fmla="*/ 19 h 94"/>
                  <a:gd name="T40" fmla="*/ 80 w 90"/>
                  <a:gd name="T41" fmla="*/ 0 h 94"/>
                  <a:gd name="T42" fmla="*/ 83 w 90"/>
                  <a:gd name="T43" fmla="*/ 32 h 94"/>
                  <a:gd name="T44" fmla="*/ 72 w 90"/>
                  <a:gd name="T45" fmla="*/ 64 h 94"/>
                  <a:gd name="T46" fmla="*/ 48 w 90"/>
                  <a:gd name="T47" fmla="*/ 107 h 94"/>
                  <a:gd name="T48" fmla="*/ 24 w 90"/>
                  <a:gd name="T49" fmla="*/ 125 h 94"/>
                  <a:gd name="T50" fmla="*/ 8 w 90"/>
                  <a:gd name="T51" fmla="*/ 142 h 94"/>
                  <a:gd name="T52" fmla="*/ 0 w 90"/>
                  <a:gd name="T53" fmla="*/ 168 h 94"/>
                  <a:gd name="T54" fmla="*/ 3 w 90"/>
                  <a:gd name="T55" fmla="*/ 182 h 94"/>
                  <a:gd name="T56" fmla="*/ 3 w 90"/>
                  <a:gd name="T57" fmla="*/ 182 h 94"/>
                  <a:gd name="T58" fmla="*/ 8 w 90"/>
                  <a:gd name="T59" fmla="*/ 190 h 94"/>
                  <a:gd name="T60" fmla="*/ 21 w 90"/>
                  <a:gd name="T61" fmla="*/ 214 h 94"/>
                  <a:gd name="T62" fmla="*/ 40 w 90"/>
                  <a:gd name="T63" fmla="*/ 230 h 94"/>
                  <a:gd name="T64" fmla="*/ 53 w 90"/>
                  <a:gd name="T65" fmla="*/ 230 h 94"/>
                  <a:gd name="T66" fmla="*/ 67 w 90"/>
                  <a:gd name="T67" fmla="*/ 232 h 94"/>
                  <a:gd name="T68" fmla="*/ 67 w 90"/>
                  <a:gd name="T69" fmla="*/ 251 h 94"/>
                  <a:gd name="T70" fmla="*/ 115 w 90"/>
                  <a:gd name="T71" fmla="*/ 246 h 94"/>
                  <a:gd name="T72" fmla="*/ 125 w 90"/>
                  <a:gd name="T73" fmla="*/ 232 h 94"/>
                  <a:gd name="T74" fmla="*/ 136 w 90"/>
                  <a:gd name="T75" fmla="*/ 219 h 94"/>
                  <a:gd name="T76" fmla="*/ 152 w 90"/>
                  <a:gd name="T77" fmla="*/ 219 h 94"/>
                  <a:gd name="T78" fmla="*/ 168 w 90"/>
                  <a:gd name="T79" fmla="*/ 214 h 9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0" h="94">
                    <a:moveTo>
                      <a:pt x="63" y="80"/>
                    </a:moveTo>
                    <a:cubicBezTo>
                      <a:pt x="63" y="80"/>
                      <a:pt x="64" y="80"/>
                      <a:pt x="64" y="80"/>
                    </a:cubicBezTo>
                    <a:cubicBezTo>
                      <a:pt x="67" y="80"/>
                      <a:pt x="67" y="74"/>
                      <a:pt x="67" y="73"/>
                    </a:cubicBezTo>
                    <a:cubicBezTo>
                      <a:pt x="66" y="71"/>
                      <a:pt x="64" y="69"/>
                      <a:pt x="66" y="66"/>
                    </a:cubicBezTo>
                    <a:cubicBezTo>
                      <a:pt x="68" y="64"/>
                      <a:pt x="68" y="60"/>
                      <a:pt x="71" y="60"/>
                    </a:cubicBezTo>
                    <a:cubicBezTo>
                      <a:pt x="73" y="61"/>
                      <a:pt x="78" y="57"/>
                      <a:pt x="81" y="56"/>
                    </a:cubicBezTo>
                    <a:cubicBezTo>
                      <a:pt x="82" y="56"/>
                      <a:pt x="85" y="54"/>
                      <a:pt x="88" y="50"/>
                    </a:cubicBezTo>
                    <a:cubicBezTo>
                      <a:pt x="88" y="50"/>
                      <a:pt x="88" y="49"/>
                      <a:pt x="88" y="49"/>
                    </a:cubicBezTo>
                    <a:cubicBezTo>
                      <a:pt x="88" y="47"/>
                      <a:pt x="86" y="47"/>
                      <a:pt x="87" y="45"/>
                    </a:cubicBezTo>
                    <a:cubicBezTo>
                      <a:pt x="89" y="43"/>
                      <a:pt x="90" y="43"/>
                      <a:pt x="90" y="40"/>
                    </a:cubicBezTo>
                    <a:cubicBezTo>
                      <a:pt x="90" y="37"/>
                      <a:pt x="89" y="34"/>
                      <a:pt x="88" y="33"/>
                    </a:cubicBezTo>
                    <a:cubicBezTo>
                      <a:pt x="87" y="31"/>
                      <a:pt x="83" y="27"/>
                      <a:pt x="84" y="24"/>
                    </a:cubicBezTo>
                    <a:cubicBezTo>
                      <a:pt x="85" y="22"/>
                      <a:pt x="85" y="20"/>
                      <a:pt x="84" y="16"/>
                    </a:cubicBezTo>
                    <a:cubicBezTo>
                      <a:pt x="84" y="15"/>
                      <a:pt x="84" y="15"/>
                      <a:pt x="84" y="15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4"/>
                      <a:pt x="55" y="12"/>
                      <a:pt x="55" y="11"/>
                    </a:cubicBezTo>
                    <a:cubicBezTo>
                      <a:pt x="55" y="9"/>
                      <a:pt x="53" y="8"/>
                      <a:pt x="52" y="8"/>
                    </a:cubicBezTo>
                    <a:cubicBezTo>
                      <a:pt x="51" y="7"/>
                      <a:pt x="47" y="5"/>
                      <a:pt x="46" y="4"/>
                    </a:cubicBezTo>
                    <a:cubicBezTo>
                      <a:pt x="46" y="4"/>
                      <a:pt x="45" y="2"/>
                      <a:pt x="43" y="3"/>
                    </a:cubicBezTo>
                    <a:cubicBezTo>
                      <a:pt x="40" y="4"/>
                      <a:pt x="34" y="6"/>
                      <a:pt x="34" y="7"/>
                    </a:cubicBezTo>
                    <a:cubicBezTo>
                      <a:pt x="33" y="7"/>
                      <a:pt x="31" y="0"/>
                      <a:pt x="30" y="0"/>
                    </a:cubicBezTo>
                    <a:cubicBezTo>
                      <a:pt x="30" y="2"/>
                      <a:pt x="32" y="9"/>
                      <a:pt x="31" y="12"/>
                    </a:cubicBezTo>
                    <a:cubicBezTo>
                      <a:pt x="31" y="14"/>
                      <a:pt x="28" y="20"/>
                      <a:pt x="27" y="24"/>
                    </a:cubicBezTo>
                    <a:cubicBezTo>
                      <a:pt x="25" y="28"/>
                      <a:pt x="21" y="39"/>
                      <a:pt x="18" y="40"/>
                    </a:cubicBezTo>
                    <a:cubicBezTo>
                      <a:pt x="14" y="42"/>
                      <a:pt x="13" y="44"/>
                      <a:pt x="9" y="47"/>
                    </a:cubicBezTo>
                    <a:cubicBezTo>
                      <a:pt x="4" y="49"/>
                      <a:pt x="4" y="52"/>
                      <a:pt x="3" y="53"/>
                    </a:cubicBezTo>
                    <a:cubicBezTo>
                      <a:pt x="2" y="55"/>
                      <a:pt x="0" y="63"/>
                      <a:pt x="0" y="63"/>
                    </a:cubicBezTo>
                    <a:cubicBezTo>
                      <a:pt x="0" y="63"/>
                      <a:pt x="1" y="67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" y="70"/>
                      <a:pt x="3" y="71"/>
                      <a:pt x="3" y="71"/>
                    </a:cubicBezTo>
                    <a:cubicBezTo>
                      <a:pt x="6" y="73"/>
                      <a:pt x="6" y="77"/>
                      <a:pt x="8" y="80"/>
                    </a:cubicBezTo>
                    <a:cubicBezTo>
                      <a:pt x="9" y="83"/>
                      <a:pt x="12" y="86"/>
                      <a:pt x="15" y="86"/>
                    </a:cubicBezTo>
                    <a:cubicBezTo>
                      <a:pt x="17" y="87"/>
                      <a:pt x="17" y="84"/>
                      <a:pt x="20" y="86"/>
                    </a:cubicBezTo>
                    <a:cubicBezTo>
                      <a:pt x="23" y="87"/>
                      <a:pt x="24" y="84"/>
                      <a:pt x="25" y="87"/>
                    </a:cubicBezTo>
                    <a:cubicBezTo>
                      <a:pt x="26" y="90"/>
                      <a:pt x="23" y="93"/>
                      <a:pt x="25" y="94"/>
                    </a:cubicBezTo>
                    <a:cubicBezTo>
                      <a:pt x="28" y="94"/>
                      <a:pt x="40" y="94"/>
                      <a:pt x="43" y="92"/>
                    </a:cubicBezTo>
                    <a:cubicBezTo>
                      <a:pt x="45" y="91"/>
                      <a:pt x="45" y="91"/>
                      <a:pt x="47" y="87"/>
                    </a:cubicBezTo>
                    <a:cubicBezTo>
                      <a:pt x="49" y="84"/>
                      <a:pt x="47" y="80"/>
                      <a:pt x="51" y="82"/>
                    </a:cubicBezTo>
                    <a:cubicBezTo>
                      <a:pt x="54" y="83"/>
                      <a:pt x="53" y="82"/>
                      <a:pt x="57" y="82"/>
                    </a:cubicBezTo>
                    <a:cubicBezTo>
                      <a:pt x="61" y="83"/>
                      <a:pt x="61" y="81"/>
                      <a:pt x="63" y="80"/>
                    </a:cubicBezTo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1" name="Freeform 85">
                <a:extLst>
                  <a:ext uri="{FF2B5EF4-FFF2-40B4-BE49-F238E27FC236}">
                    <a16:creationId xmlns:a16="http://schemas.microsoft.com/office/drawing/2014/main" id="{246E8714-81A1-4DD2-BE6D-666418992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5689" y="4240337"/>
                <a:ext cx="435567" cy="473404"/>
              </a:xfrm>
              <a:custGeom>
                <a:avLst/>
                <a:gdLst>
                  <a:gd name="T0" fmla="*/ 168 w 90"/>
                  <a:gd name="T1" fmla="*/ 214 h 94"/>
                  <a:gd name="T2" fmla="*/ 171 w 90"/>
                  <a:gd name="T3" fmla="*/ 214 h 94"/>
                  <a:gd name="T4" fmla="*/ 179 w 90"/>
                  <a:gd name="T5" fmla="*/ 195 h 94"/>
                  <a:gd name="T6" fmla="*/ 176 w 90"/>
                  <a:gd name="T7" fmla="*/ 176 h 94"/>
                  <a:gd name="T8" fmla="*/ 189 w 90"/>
                  <a:gd name="T9" fmla="*/ 160 h 94"/>
                  <a:gd name="T10" fmla="*/ 216 w 90"/>
                  <a:gd name="T11" fmla="*/ 150 h 94"/>
                  <a:gd name="T12" fmla="*/ 235 w 90"/>
                  <a:gd name="T13" fmla="*/ 134 h 94"/>
                  <a:gd name="T14" fmla="*/ 235 w 90"/>
                  <a:gd name="T15" fmla="*/ 131 h 94"/>
                  <a:gd name="T16" fmla="*/ 232 w 90"/>
                  <a:gd name="T17" fmla="*/ 120 h 94"/>
                  <a:gd name="T18" fmla="*/ 240 w 90"/>
                  <a:gd name="T19" fmla="*/ 107 h 94"/>
                  <a:gd name="T20" fmla="*/ 235 w 90"/>
                  <a:gd name="T21" fmla="*/ 88 h 94"/>
                  <a:gd name="T22" fmla="*/ 224 w 90"/>
                  <a:gd name="T23" fmla="*/ 64 h 94"/>
                  <a:gd name="T24" fmla="*/ 224 w 90"/>
                  <a:gd name="T25" fmla="*/ 43 h 94"/>
                  <a:gd name="T26" fmla="*/ 224 w 90"/>
                  <a:gd name="T27" fmla="*/ 40 h 94"/>
                  <a:gd name="T28" fmla="*/ 147 w 90"/>
                  <a:gd name="T29" fmla="*/ 37 h 94"/>
                  <a:gd name="T30" fmla="*/ 147 w 90"/>
                  <a:gd name="T31" fmla="*/ 29 h 94"/>
                  <a:gd name="T32" fmla="*/ 139 w 90"/>
                  <a:gd name="T33" fmla="*/ 21 h 94"/>
                  <a:gd name="T34" fmla="*/ 123 w 90"/>
                  <a:gd name="T35" fmla="*/ 11 h 94"/>
                  <a:gd name="T36" fmla="*/ 115 w 90"/>
                  <a:gd name="T37" fmla="*/ 8 h 94"/>
                  <a:gd name="T38" fmla="*/ 91 w 90"/>
                  <a:gd name="T39" fmla="*/ 19 h 94"/>
                  <a:gd name="T40" fmla="*/ 80 w 90"/>
                  <a:gd name="T41" fmla="*/ 0 h 94"/>
                  <a:gd name="T42" fmla="*/ 83 w 90"/>
                  <a:gd name="T43" fmla="*/ 32 h 94"/>
                  <a:gd name="T44" fmla="*/ 72 w 90"/>
                  <a:gd name="T45" fmla="*/ 64 h 94"/>
                  <a:gd name="T46" fmla="*/ 48 w 90"/>
                  <a:gd name="T47" fmla="*/ 107 h 94"/>
                  <a:gd name="T48" fmla="*/ 24 w 90"/>
                  <a:gd name="T49" fmla="*/ 125 h 94"/>
                  <a:gd name="T50" fmla="*/ 8 w 90"/>
                  <a:gd name="T51" fmla="*/ 142 h 94"/>
                  <a:gd name="T52" fmla="*/ 0 w 90"/>
                  <a:gd name="T53" fmla="*/ 168 h 94"/>
                  <a:gd name="T54" fmla="*/ 3 w 90"/>
                  <a:gd name="T55" fmla="*/ 182 h 94"/>
                  <a:gd name="T56" fmla="*/ 3 w 90"/>
                  <a:gd name="T57" fmla="*/ 182 h 94"/>
                  <a:gd name="T58" fmla="*/ 8 w 90"/>
                  <a:gd name="T59" fmla="*/ 190 h 94"/>
                  <a:gd name="T60" fmla="*/ 21 w 90"/>
                  <a:gd name="T61" fmla="*/ 214 h 94"/>
                  <a:gd name="T62" fmla="*/ 40 w 90"/>
                  <a:gd name="T63" fmla="*/ 230 h 94"/>
                  <a:gd name="T64" fmla="*/ 53 w 90"/>
                  <a:gd name="T65" fmla="*/ 230 h 94"/>
                  <a:gd name="T66" fmla="*/ 67 w 90"/>
                  <a:gd name="T67" fmla="*/ 232 h 94"/>
                  <a:gd name="T68" fmla="*/ 67 w 90"/>
                  <a:gd name="T69" fmla="*/ 251 h 94"/>
                  <a:gd name="T70" fmla="*/ 115 w 90"/>
                  <a:gd name="T71" fmla="*/ 246 h 94"/>
                  <a:gd name="T72" fmla="*/ 125 w 90"/>
                  <a:gd name="T73" fmla="*/ 232 h 94"/>
                  <a:gd name="T74" fmla="*/ 136 w 90"/>
                  <a:gd name="T75" fmla="*/ 219 h 94"/>
                  <a:gd name="T76" fmla="*/ 152 w 90"/>
                  <a:gd name="T77" fmla="*/ 219 h 94"/>
                  <a:gd name="T78" fmla="*/ 168 w 90"/>
                  <a:gd name="T79" fmla="*/ 214 h 9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0" h="94">
                    <a:moveTo>
                      <a:pt x="63" y="80"/>
                    </a:moveTo>
                    <a:cubicBezTo>
                      <a:pt x="63" y="80"/>
                      <a:pt x="64" y="80"/>
                      <a:pt x="64" y="80"/>
                    </a:cubicBezTo>
                    <a:cubicBezTo>
                      <a:pt x="67" y="80"/>
                      <a:pt x="67" y="74"/>
                      <a:pt x="67" y="73"/>
                    </a:cubicBezTo>
                    <a:cubicBezTo>
                      <a:pt x="66" y="71"/>
                      <a:pt x="64" y="69"/>
                      <a:pt x="66" y="66"/>
                    </a:cubicBezTo>
                    <a:cubicBezTo>
                      <a:pt x="68" y="64"/>
                      <a:pt x="68" y="60"/>
                      <a:pt x="71" y="60"/>
                    </a:cubicBezTo>
                    <a:cubicBezTo>
                      <a:pt x="73" y="61"/>
                      <a:pt x="78" y="57"/>
                      <a:pt x="81" y="56"/>
                    </a:cubicBezTo>
                    <a:cubicBezTo>
                      <a:pt x="82" y="56"/>
                      <a:pt x="85" y="54"/>
                      <a:pt x="88" y="50"/>
                    </a:cubicBezTo>
                    <a:cubicBezTo>
                      <a:pt x="88" y="50"/>
                      <a:pt x="88" y="49"/>
                      <a:pt x="88" y="49"/>
                    </a:cubicBezTo>
                    <a:cubicBezTo>
                      <a:pt x="88" y="47"/>
                      <a:pt x="86" y="47"/>
                      <a:pt x="87" y="45"/>
                    </a:cubicBezTo>
                    <a:cubicBezTo>
                      <a:pt x="89" y="43"/>
                      <a:pt x="90" y="43"/>
                      <a:pt x="90" y="40"/>
                    </a:cubicBezTo>
                    <a:cubicBezTo>
                      <a:pt x="90" y="37"/>
                      <a:pt x="89" y="34"/>
                      <a:pt x="88" y="33"/>
                    </a:cubicBezTo>
                    <a:cubicBezTo>
                      <a:pt x="87" y="31"/>
                      <a:pt x="83" y="27"/>
                      <a:pt x="84" y="24"/>
                    </a:cubicBezTo>
                    <a:cubicBezTo>
                      <a:pt x="85" y="22"/>
                      <a:pt x="85" y="20"/>
                      <a:pt x="84" y="16"/>
                    </a:cubicBezTo>
                    <a:cubicBezTo>
                      <a:pt x="84" y="15"/>
                      <a:pt x="84" y="15"/>
                      <a:pt x="84" y="15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4"/>
                      <a:pt x="55" y="12"/>
                      <a:pt x="55" y="11"/>
                    </a:cubicBezTo>
                    <a:cubicBezTo>
                      <a:pt x="55" y="9"/>
                      <a:pt x="53" y="8"/>
                      <a:pt x="52" y="8"/>
                    </a:cubicBezTo>
                    <a:cubicBezTo>
                      <a:pt x="51" y="7"/>
                      <a:pt x="47" y="5"/>
                      <a:pt x="46" y="4"/>
                    </a:cubicBezTo>
                    <a:cubicBezTo>
                      <a:pt x="46" y="4"/>
                      <a:pt x="45" y="2"/>
                      <a:pt x="43" y="3"/>
                    </a:cubicBezTo>
                    <a:cubicBezTo>
                      <a:pt x="40" y="4"/>
                      <a:pt x="34" y="6"/>
                      <a:pt x="34" y="7"/>
                    </a:cubicBezTo>
                    <a:cubicBezTo>
                      <a:pt x="33" y="7"/>
                      <a:pt x="31" y="0"/>
                      <a:pt x="30" y="0"/>
                    </a:cubicBezTo>
                    <a:cubicBezTo>
                      <a:pt x="30" y="2"/>
                      <a:pt x="32" y="9"/>
                      <a:pt x="31" y="12"/>
                    </a:cubicBezTo>
                    <a:cubicBezTo>
                      <a:pt x="31" y="14"/>
                      <a:pt x="28" y="20"/>
                      <a:pt x="27" y="24"/>
                    </a:cubicBezTo>
                    <a:cubicBezTo>
                      <a:pt x="25" y="28"/>
                      <a:pt x="21" y="39"/>
                      <a:pt x="18" y="40"/>
                    </a:cubicBezTo>
                    <a:cubicBezTo>
                      <a:pt x="14" y="42"/>
                      <a:pt x="13" y="44"/>
                      <a:pt x="9" y="47"/>
                    </a:cubicBezTo>
                    <a:cubicBezTo>
                      <a:pt x="4" y="49"/>
                      <a:pt x="4" y="52"/>
                      <a:pt x="3" y="53"/>
                    </a:cubicBezTo>
                    <a:cubicBezTo>
                      <a:pt x="2" y="55"/>
                      <a:pt x="0" y="63"/>
                      <a:pt x="0" y="63"/>
                    </a:cubicBezTo>
                    <a:cubicBezTo>
                      <a:pt x="0" y="63"/>
                      <a:pt x="1" y="67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" y="70"/>
                      <a:pt x="3" y="71"/>
                      <a:pt x="3" y="71"/>
                    </a:cubicBezTo>
                    <a:cubicBezTo>
                      <a:pt x="6" y="73"/>
                      <a:pt x="6" y="77"/>
                      <a:pt x="8" y="80"/>
                    </a:cubicBezTo>
                    <a:cubicBezTo>
                      <a:pt x="9" y="83"/>
                      <a:pt x="12" y="86"/>
                      <a:pt x="15" y="86"/>
                    </a:cubicBezTo>
                    <a:cubicBezTo>
                      <a:pt x="17" y="87"/>
                      <a:pt x="17" y="84"/>
                      <a:pt x="20" y="86"/>
                    </a:cubicBezTo>
                    <a:cubicBezTo>
                      <a:pt x="23" y="87"/>
                      <a:pt x="24" y="84"/>
                      <a:pt x="25" y="87"/>
                    </a:cubicBezTo>
                    <a:cubicBezTo>
                      <a:pt x="26" y="90"/>
                      <a:pt x="23" y="93"/>
                      <a:pt x="25" y="94"/>
                    </a:cubicBezTo>
                    <a:cubicBezTo>
                      <a:pt x="28" y="94"/>
                      <a:pt x="40" y="94"/>
                      <a:pt x="43" y="92"/>
                    </a:cubicBezTo>
                    <a:cubicBezTo>
                      <a:pt x="45" y="91"/>
                      <a:pt x="45" y="91"/>
                      <a:pt x="47" y="87"/>
                    </a:cubicBezTo>
                    <a:cubicBezTo>
                      <a:pt x="49" y="84"/>
                      <a:pt x="47" y="80"/>
                      <a:pt x="51" y="82"/>
                    </a:cubicBezTo>
                    <a:cubicBezTo>
                      <a:pt x="54" y="83"/>
                      <a:pt x="53" y="82"/>
                      <a:pt x="57" y="82"/>
                    </a:cubicBezTo>
                    <a:cubicBezTo>
                      <a:pt x="61" y="83"/>
                      <a:pt x="61" y="81"/>
                      <a:pt x="63" y="80"/>
                    </a:cubicBezTo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2" name="Freeform 86">
                <a:extLst>
                  <a:ext uri="{FF2B5EF4-FFF2-40B4-BE49-F238E27FC236}">
                    <a16:creationId xmlns:a16="http://schemas.microsoft.com/office/drawing/2014/main" id="{B4937895-8C4D-4A31-AEFC-66A39A8F2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586" y="4304464"/>
                <a:ext cx="622498" cy="675213"/>
              </a:xfrm>
              <a:custGeom>
                <a:avLst/>
                <a:gdLst>
                  <a:gd name="T0" fmla="*/ 43 w 128"/>
                  <a:gd name="T1" fmla="*/ 227 h 134"/>
                  <a:gd name="T2" fmla="*/ 102 w 128"/>
                  <a:gd name="T3" fmla="*/ 238 h 134"/>
                  <a:gd name="T4" fmla="*/ 147 w 128"/>
                  <a:gd name="T5" fmla="*/ 286 h 134"/>
                  <a:gd name="T6" fmla="*/ 161 w 128"/>
                  <a:gd name="T7" fmla="*/ 323 h 134"/>
                  <a:gd name="T8" fmla="*/ 185 w 128"/>
                  <a:gd name="T9" fmla="*/ 355 h 134"/>
                  <a:gd name="T10" fmla="*/ 214 w 128"/>
                  <a:gd name="T11" fmla="*/ 353 h 134"/>
                  <a:gd name="T12" fmla="*/ 230 w 128"/>
                  <a:gd name="T13" fmla="*/ 358 h 134"/>
                  <a:gd name="T14" fmla="*/ 247 w 128"/>
                  <a:gd name="T15" fmla="*/ 355 h 134"/>
                  <a:gd name="T16" fmla="*/ 263 w 128"/>
                  <a:gd name="T17" fmla="*/ 347 h 134"/>
                  <a:gd name="T18" fmla="*/ 271 w 128"/>
                  <a:gd name="T19" fmla="*/ 329 h 134"/>
                  <a:gd name="T20" fmla="*/ 295 w 128"/>
                  <a:gd name="T21" fmla="*/ 318 h 134"/>
                  <a:gd name="T22" fmla="*/ 322 w 128"/>
                  <a:gd name="T23" fmla="*/ 291 h 134"/>
                  <a:gd name="T24" fmla="*/ 338 w 128"/>
                  <a:gd name="T25" fmla="*/ 259 h 134"/>
                  <a:gd name="T26" fmla="*/ 308 w 128"/>
                  <a:gd name="T27" fmla="*/ 248 h 134"/>
                  <a:gd name="T28" fmla="*/ 314 w 128"/>
                  <a:gd name="T29" fmla="*/ 232 h 134"/>
                  <a:gd name="T30" fmla="*/ 300 w 128"/>
                  <a:gd name="T31" fmla="*/ 219 h 134"/>
                  <a:gd name="T32" fmla="*/ 279 w 128"/>
                  <a:gd name="T33" fmla="*/ 198 h 134"/>
                  <a:gd name="T34" fmla="*/ 268 w 128"/>
                  <a:gd name="T35" fmla="*/ 152 h 134"/>
                  <a:gd name="T36" fmla="*/ 265 w 128"/>
                  <a:gd name="T37" fmla="*/ 118 h 134"/>
                  <a:gd name="T38" fmla="*/ 247 w 128"/>
                  <a:gd name="T39" fmla="*/ 104 h 134"/>
                  <a:gd name="T40" fmla="*/ 230 w 128"/>
                  <a:gd name="T41" fmla="*/ 75 h 134"/>
                  <a:gd name="T42" fmla="*/ 225 w 128"/>
                  <a:gd name="T43" fmla="*/ 59 h 134"/>
                  <a:gd name="T44" fmla="*/ 222 w 128"/>
                  <a:gd name="T45" fmla="*/ 43 h 134"/>
                  <a:gd name="T46" fmla="*/ 214 w 128"/>
                  <a:gd name="T47" fmla="*/ 35 h 134"/>
                  <a:gd name="T48" fmla="*/ 201 w 128"/>
                  <a:gd name="T49" fmla="*/ 27 h 134"/>
                  <a:gd name="T50" fmla="*/ 193 w 128"/>
                  <a:gd name="T51" fmla="*/ 8 h 134"/>
                  <a:gd name="T52" fmla="*/ 185 w 128"/>
                  <a:gd name="T53" fmla="*/ 3 h 134"/>
                  <a:gd name="T54" fmla="*/ 166 w 128"/>
                  <a:gd name="T55" fmla="*/ 16 h 134"/>
                  <a:gd name="T56" fmla="*/ 161 w 128"/>
                  <a:gd name="T57" fmla="*/ 43 h 134"/>
                  <a:gd name="T58" fmla="*/ 155 w 128"/>
                  <a:gd name="T59" fmla="*/ 59 h 134"/>
                  <a:gd name="T60" fmla="*/ 139 w 128"/>
                  <a:gd name="T61" fmla="*/ 67 h 134"/>
                  <a:gd name="T62" fmla="*/ 137 w 128"/>
                  <a:gd name="T63" fmla="*/ 77 h 134"/>
                  <a:gd name="T64" fmla="*/ 102 w 128"/>
                  <a:gd name="T65" fmla="*/ 77 h 134"/>
                  <a:gd name="T66" fmla="*/ 88 w 128"/>
                  <a:gd name="T67" fmla="*/ 85 h 134"/>
                  <a:gd name="T68" fmla="*/ 80 w 128"/>
                  <a:gd name="T69" fmla="*/ 91 h 134"/>
                  <a:gd name="T70" fmla="*/ 72 w 128"/>
                  <a:gd name="T71" fmla="*/ 104 h 134"/>
                  <a:gd name="T72" fmla="*/ 67 w 128"/>
                  <a:gd name="T73" fmla="*/ 99 h 134"/>
                  <a:gd name="T74" fmla="*/ 48 w 128"/>
                  <a:gd name="T75" fmla="*/ 115 h 134"/>
                  <a:gd name="T76" fmla="*/ 21 w 128"/>
                  <a:gd name="T77" fmla="*/ 126 h 134"/>
                  <a:gd name="T78" fmla="*/ 8 w 128"/>
                  <a:gd name="T79" fmla="*/ 142 h 134"/>
                  <a:gd name="T80" fmla="*/ 11 w 128"/>
                  <a:gd name="T81" fmla="*/ 160 h 134"/>
                  <a:gd name="T82" fmla="*/ 3 w 128"/>
                  <a:gd name="T83" fmla="*/ 179 h 134"/>
                  <a:gd name="T84" fmla="*/ 0 w 128"/>
                  <a:gd name="T85" fmla="*/ 179 h 134"/>
                  <a:gd name="T86" fmla="*/ 3 w 128"/>
                  <a:gd name="T87" fmla="*/ 192 h 134"/>
                  <a:gd name="T88" fmla="*/ 24 w 128"/>
                  <a:gd name="T89" fmla="*/ 198 h 134"/>
                  <a:gd name="T90" fmla="*/ 21 w 128"/>
                  <a:gd name="T91" fmla="*/ 216 h 134"/>
                  <a:gd name="T92" fmla="*/ 38 w 128"/>
                  <a:gd name="T93" fmla="*/ 227 h 134"/>
                  <a:gd name="T94" fmla="*/ 43 w 128"/>
                  <a:gd name="T95" fmla="*/ 227 h 13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28" h="134">
                    <a:moveTo>
                      <a:pt x="16" y="85"/>
                    </a:moveTo>
                    <a:cubicBezTo>
                      <a:pt x="22" y="84"/>
                      <a:pt x="33" y="83"/>
                      <a:pt x="38" y="89"/>
                    </a:cubicBezTo>
                    <a:cubicBezTo>
                      <a:pt x="45" y="97"/>
                      <a:pt x="49" y="100"/>
                      <a:pt x="55" y="107"/>
                    </a:cubicBezTo>
                    <a:cubicBezTo>
                      <a:pt x="60" y="114"/>
                      <a:pt x="58" y="117"/>
                      <a:pt x="60" y="121"/>
                    </a:cubicBezTo>
                    <a:cubicBezTo>
                      <a:pt x="61" y="125"/>
                      <a:pt x="69" y="133"/>
                      <a:pt x="69" y="133"/>
                    </a:cubicBezTo>
                    <a:cubicBezTo>
                      <a:pt x="69" y="133"/>
                      <a:pt x="76" y="132"/>
                      <a:pt x="80" y="132"/>
                    </a:cubicBezTo>
                    <a:cubicBezTo>
                      <a:pt x="82" y="132"/>
                      <a:pt x="84" y="133"/>
                      <a:pt x="86" y="134"/>
                    </a:cubicBezTo>
                    <a:cubicBezTo>
                      <a:pt x="88" y="134"/>
                      <a:pt x="91" y="133"/>
                      <a:pt x="92" y="133"/>
                    </a:cubicBezTo>
                    <a:cubicBezTo>
                      <a:pt x="95" y="134"/>
                      <a:pt x="96" y="134"/>
                      <a:pt x="98" y="130"/>
                    </a:cubicBezTo>
                    <a:cubicBezTo>
                      <a:pt x="99" y="125"/>
                      <a:pt x="96" y="122"/>
                      <a:pt x="101" y="123"/>
                    </a:cubicBezTo>
                    <a:cubicBezTo>
                      <a:pt x="106" y="124"/>
                      <a:pt x="106" y="124"/>
                      <a:pt x="110" y="119"/>
                    </a:cubicBezTo>
                    <a:cubicBezTo>
                      <a:pt x="115" y="114"/>
                      <a:pt x="116" y="113"/>
                      <a:pt x="120" y="109"/>
                    </a:cubicBezTo>
                    <a:cubicBezTo>
                      <a:pt x="124" y="106"/>
                      <a:pt x="128" y="98"/>
                      <a:pt x="126" y="97"/>
                    </a:cubicBezTo>
                    <a:cubicBezTo>
                      <a:pt x="123" y="95"/>
                      <a:pt x="116" y="93"/>
                      <a:pt x="115" y="93"/>
                    </a:cubicBezTo>
                    <a:cubicBezTo>
                      <a:pt x="113" y="92"/>
                      <a:pt x="118" y="91"/>
                      <a:pt x="117" y="87"/>
                    </a:cubicBezTo>
                    <a:cubicBezTo>
                      <a:pt x="116" y="84"/>
                      <a:pt x="116" y="82"/>
                      <a:pt x="112" y="82"/>
                    </a:cubicBezTo>
                    <a:cubicBezTo>
                      <a:pt x="108" y="82"/>
                      <a:pt x="105" y="80"/>
                      <a:pt x="104" y="74"/>
                    </a:cubicBezTo>
                    <a:cubicBezTo>
                      <a:pt x="104" y="68"/>
                      <a:pt x="101" y="62"/>
                      <a:pt x="100" y="57"/>
                    </a:cubicBezTo>
                    <a:cubicBezTo>
                      <a:pt x="99" y="51"/>
                      <a:pt x="99" y="44"/>
                      <a:pt x="99" y="44"/>
                    </a:cubicBezTo>
                    <a:cubicBezTo>
                      <a:pt x="99" y="44"/>
                      <a:pt x="95" y="39"/>
                      <a:pt x="92" y="39"/>
                    </a:cubicBezTo>
                    <a:cubicBezTo>
                      <a:pt x="90" y="38"/>
                      <a:pt x="86" y="28"/>
                      <a:pt x="86" y="28"/>
                    </a:cubicBezTo>
                    <a:cubicBezTo>
                      <a:pt x="86" y="28"/>
                      <a:pt x="85" y="24"/>
                      <a:pt x="84" y="22"/>
                    </a:cubicBezTo>
                    <a:cubicBezTo>
                      <a:pt x="83" y="20"/>
                      <a:pt x="82" y="18"/>
                      <a:pt x="83" y="16"/>
                    </a:cubicBezTo>
                    <a:cubicBezTo>
                      <a:pt x="83" y="15"/>
                      <a:pt x="82" y="13"/>
                      <a:pt x="80" y="13"/>
                    </a:cubicBezTo>
                    <a:cubicBezTo>
                      <a:pt x="79" y="12"/>
                      <a:pt x="76" y="11"/>
                      <a:pt x="75" y="10"/>
                    </a:cubicBezTo>
                    <a:cubicBezTo>
                      <a:pt x="74" y="9"/>
                      <a:pt x="72" y="4"/>
                      <a:pt x="72" y="3"/>
                    </a:cubicBezTo>
                    <a:cubicBezTo>
                      <a:pt x="72" y="2"/>
                      <a:pt x="71" y="0"/>
                      <a:pt x="69" y="1"/>
                    </a:cubicBezTo>
                    <a:cubicBezTo>
                      <a:pt x="67" y="1"/>
                      <a:pt x="63" y="5"/>
                      <a:pt x="62" y="6"/>
                    </a:cubicBezTo>
                    <a:cubicBezTo>
                      <a:pt x="62" y="7"/>
                      <a:pt x="60" y="14"/>
                      <a:pt x="60" y="16"/>
                    </a:cubicBezTo>
                    <a:cubicBezTo>
                      <a:pt x="61" y="17"/>
                      <a:pt x="60" y="20"/>
                      <a:pt x="58" y="22"/>
                    </a:cubicBezTo>
                    <a:cubicBezTo>
                      <a:pt x="57" y="23"/>
                      <a:pt x="53" y="23"/>
                      <a:pt x="52" y="25"/>
                    </a:cubicBezTo>
                    <a:cubicBezTo>
                      <a:pt x="51" y="28"/>
                      <a:pt x="51" y="29"/>
                      <a:pt x="51" y="29"/>
                    </a:cubicBezTo>
                    <a:cubicBezTo>
                      <a:pt x="51" y="29"/>
                      <a:pt x="40" y="27"/>
                      <a:pt x="38" y="29"/>
                    </a:cubicBezTo>
                    <a:cubicBezTo>
                      <a:pt x="36" y="31"/>
                      <a:pt x="34" y="31"/>
                      <a:pt x="33" y="32"/>
                    </a:cubicBezTo>
                    <a:cubicBezTo>
                      <a:pt x="32" y="32"/>
                      <a:pt x="30" y="32"/>
                      <a:pt x="30" y="34"/>
                    </a:cubicBezTo>
                    <a:cubicBezTo>
                      <a:pt x="30" y="36"/>
                      <a:pt x="30" y="39"/>
                      <a:pt x="27" y="39"/>
                    </a:cubicBezTo>
                    <a:cubicBezTo>
                      <a:pt x="26" y="38"/>
                      <a:pt x="25" y="38"/>
                      <a:pt x="25" y="37"/>
                    </a:cubicBezTo>
                    <a:cubicBezTo>
                      <a:pt x="22" y="41"/>
                      <a:pt x="19" y="43"/>
                      <a:pt x="18" y="43"/>
                    </a:cubicBezTo>
                    <a:cubicBezTo>
                      <a:pt x="15" y="44"/>
                      <a:pt x="10" y="48"/>
                      <a:pt x="8" y="47"/>
                    </a:cubicBezTo>
                    <a:cubicBezTo>
                      <a:pt x="5" y="47"/>
                      <a:pt x="5" y="51"/>
                      <a:pt x="3" y="53"/>
                    </a:cubicBezTo>
                    <a:cubicBezTo>
                      <a:pt x="1" y="56"/>
                      <a:pt x="3" y="58"/>
                      <a:pt x="4" y="60"/>
                    </a:cubicBezTo>
                    <a:cubicBezTo>
                      <a:pt x="4" y="61"/>
                      <a:pt x="4" y="67"/>
                      <a:pt x="1" y="67"/>
                    </a:cubicBezTo>
                    <a:cubicBezTo>
                      <a:pt x="1" y="67"/>
                      <a:pt x="0" y="67"/>
                      <a:pt x="0" y="67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8" y="72"/>
                      <a:pt x="9" y="74"/>
                    </a:cubicBezTo>
                    <a:cubicBezTo>
                      <a:pt x="10" y="75"/>
                      <a:pt x="7" y="78"/>
                      <a:pt x="8" y="81"/>
                    </a:cubicBezTo>
                    <a:cubicBezTo>
                      <a:pt x="9" y="83"/>
                      <a:pt x="12" y="85"/>
                      <a:pt x="14" y="85"/>
                    </a:cubicBezTo>
                    <a:cubicBezTo>
                      <a:pt x="14" y="85"/>
                      <a:pt x="15" y="85"/>
                      <a:pt x="16" y="85"/>
                    </a:cubicBezTo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3" name="Freeform 87">
                <a:extLst>
                  <a:ext uri="{FF2B5EF4-FFF2-40B4-BE49-F238E27FC236}">
                    <a16:creationId xmlns:a16="http://schemas.microsoft.com/office/drawing/2014/main" id="{02B8EC32-FDD9-4AC1-9EBB-8930FFC94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586" y="4304464"/>
                <a:ext cx="622498" cy="675213"/>
              </a:xfrm>
              <a:custGeom>
                <a:avLst/>
                <a:gdLst>
                  <a:gd name="T0" fmla="*/ 43 w 128"/>
                  <a:gd name="T1" fmla="*/ 227 h 134"/>
                  <a:gd name="T2" fmla="*/ 102 w 128"/>
                  <a:gd name="T3" fmla="*/ 238 h 134"/>
                  <a:gd name="T4" fmla="*/ 147 w 128"/>
                  <a:gd name="T5" fmla="*/ 286 h 134"/>
                  <a:gd name="T6" fmla="*/ 161 w 128"/>
                  <a:gd name="T7" fmla="*/ 323 h 134"/>
                  <a:gd name="T8" fmla="*/ 185 w 128"/>
                  <a:gd name="T9" fmla="*/ 355 h 134"/>
                  <a:gd name="T10" fmla="*/ 214 w 128"/>
                  <a:gd name="T11" fmla="*/ 353 h 134"/>
                  <a:gd name="T12" fmla="*/ 230 w 128"/>
                  <a:gd name="T13" fmla="*/ 358 h 134"/>
                  <a:gd name="T14" fmla="*/ 247 w 128"/>
                  <a:gd name="T15" fmla="*/ 355 h 134"/>
                  <a:gd name="T16" fmla="*/ 263 w 128"/>
                  <a:gd name="T17" fmla="*/ 347 h 134"/>
                  <a:gd name="T18" fmla="*/ 271 w 128"/>
                  <a:gd name="T19" fmla="*/ 329 h 134"/>
                  <a:gd name="T20" fmla="*/ 295 w 128"/>
                  <a:gd name="T21" fmla="*/ 318 h 134"/>
                  <a:gd name="T22" fmla="*/ 322 w 128"/>
                  <a:gd name="T23" fmla="*/ 291 h 134"/>
                  <a:gd name="T24" fmla="*/ 338 w 128"/>
                  <a:gd name="T25" fmla="*/ 259 h 134"/>
                  <a:gd name="T26" fmla="*/ 308 w 128"/>
                  <a:gd name="T27" fmla="*/ 248 h 134"/>
                  <a:gd name="T28" fmla="*/ 314 w 128"/>
                  <a:gd name="T29" fmla="*/ 232 h 134"/>
                  <a:gd name="T30" fmla="*/ 300 w 128"/>
                  <a:gd name="T31" fmla="*/ 219 h 134"/>
                  <a:gd name="T32" fmla="*/ 279 w 128"/>
                  <a:gd name="T33" fmla="*/ 198 h 134"/>
                  <a:gd name="T34" fmla="*/ 268 w 128"/>
                  <a:gd name="T35" fmla="*/ 152 h 134"/>
                  <a:gd name="T36" fmla="*/ 265 w 128"/>
                  <a:gd name="T37" fmla="*/ 118 h 134"/>
                  <a:gd name="T38" fmla="*/ 247 w 128"/>
                  <a:gd name="T39" fmla="*/ 104 h 134"/>
                  <a:gd name="T40" fmla="*/ 230 w 128"/>
                  <a:gd name="T41" fmla="*/ 75 h 134"/>
                  <a:gd name="T42" fmla="*/ 225 w 128"/>
                  <a:gd name="T43" fmla="*/ 59 h 134"/>
                  <a:gd name="T44" fmla="*/ 222 w 128"/>
                  <a:gd name="T45" fmla="*/ 43 h 134"/>
                  <a:gd name="T46" fmla="*/ 214 w 128"/>
                  <a:gd name="T47" fmla="*/ 35 h 134"/>
                  <a:gd name="T48" fmla="*/ 201 w 128"/>
                  <a:gd name="T49" fmla="*/ 27 h 134"/>
                  <a:gd name="T50" fmla="*/ 193 w 128"/>
                  <a:gd name="T51" fmla="*/ 8 h 134"/>
                  <a:gd name="T52" fmla="*/ 185 w 128"/>
                  <a:gd name="T53" fmla="*/ 3 h 134"/>
                  <a:gd name="T54" fmla="*/ 166 w 128"/>
                  <a:gd name="T55" fmla="*/ 16 h 134"/>
                  <a:gd name="T56" fmla="*/ 161 w 128"/>
                  <a:gd name="T57" fmla="*/ 43 h 134"/>
                  <a:gd name="T58" fmla="*/ 155 w 128"/>
                  <a:gd name="T59" fmla="*/ 59 h 134"/>
                  <a:gd name="T60" fmla="*/ 139 w 128"/>
                  <a:gd name="T61" fmla="*/ 67 h 134"/>
                  <a:gd name="T62" fmla="*/ 137 w 128"/>
                  <a:gd name="T63" fmla="*/ 77 h 134"/>
                  <a:gd name="T64" fmla="*/ 102 w 128"/>
                  <a:gd name="T65" fmla="*/ 77 h 134"/>
                  <a:gd name="T66" fmla="*/ 88 w 128"/>
                  <a:gd name="T67" fmla="*/ 85 h 134"/>
                  <a:gd name="T68" fmla="*/ 80 w 128"/>
                  <a:gd name="T69" fmla="*/ 91 h 134"/>
                  <a:gd name="T70" fmla="*/ 72 w 128"/>
                  <a:gd name="T71" fmla="*/ 104 h 134"/>
                  <a:gd name="T72" fmla="*/ 67 w 128"/>
                  <a:gd name="T73" fmla="*/ 99 h 134"/>
                  <a:gd name="T74" fmla="*/ 48 w 128"/>
                  <a:gd name="T75" fmla="*/ 115 h 134"/>
                  <a:gd name="T76" fmla="*/ 21 w 128"/>
                  <a:gd name="T77" fmla="*/ 126 h 134"/>
                  <a:gd name="T78" fmla="*/ 8 w 128"/>
                  <a:gd name="T79" fmla="*/ 142 h 134"/>
                  <a:gd name="T80" fmla="*/ 11 w 128"/>
                  <a:gd name="T81" fmla="*/ 160 h 134"/>
                  <a:gd name="T82" fmla="*/ 3 w 128"/>
                  <a:gd name="T83" fmla="*/ 179 h 134"/>
                  <a:gd name="T84" fmla="*/ 0 w 128"/>
                  <a:gd name="T85" fmla="*/ 179 h 134"/>
                  <a:gd name="T86" fmla="*/ 3 w 128"/>
                  <a:gd name="T87" fmla="*/ 192 h 134"/>
                  <a:gd name="T88" fmla="*/ 24 w 128"/>
                  <a:gd name="T89" fmla="*/ 198 h 134"/>
                  <a:gd name="T90" fmla="*/ 21 w 128"/>
                  <a:gd name="T91" fmla="*/ 216 h 134"/>
                  <a:gd name="T92" fmla="*/ 38 w 128"/>
                  <a:gd name="T93" fmla="*/ 227 h 134"/>
                  <a:gd name="T94" fmla="*/ 43 w 128"/>
                  <a:gd name="T95" fmla="*/ 227 h 13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128" h="134">
                    <a:moveTo>
                      <a:pt x="16" y="85"/>
                    </a:moveTo>
                    <a:cubicBezTo>
                      <a:pt x="22" y="84"/>
                      <a:pt x="33" y="83"/>
                      <a:pt x="38" y="89"/>
                    </a:cubicBezTo>
                    <a:cubicBezTo>
                      <a:pt x="45" y="97"/>
                      <a:pt x="49" y="100"/>
                      <a:pt x="55" y="107"/>
                    </a:cubicBezTo>
                    <a:cubicBezTo>
                      <a:pt x="60" y="114"/>
                      <a:pt x="58" y="117"/>
                      <a:pt x="60" y="121"/>
                    </a:cubicBezTo>
                    <a:cubicBezTo>
                      <a:pt x="61" y="125"/>
                      <a:pt x="69" y="133"/>
                      <a:pt x="69" y="133"/>
                    </a:cubicBezTo>
                    <a:cubicBezTo>
                      <a:pt x="69" y="133"/>
                      <a:pt x="76" y="132"/>
                      <a:pt x="80" y="132"/>
                    </a:cubicBezTo>
                    <a:cubicBezTo>
                      <a:pt x="82" y="132"/>
                      <a:pt x="84" y="133"/>
                      <a:pt x="86" y="134"/>
                    </a:cubicBezTo>
                    <a:cubicBezTo>
                      <a:pt x="88" y="134"/>
                      <a:pt x="91" y="133"/>
                      <a:pt x="92" y="133"/>
                    </a:cubicBezTo>
                    <a:cubicBezTo>
                      <a:pt x="95" y="134"/>
                      <a:pt x="96" y="134"/>
                      <a:pt x="98" y="130"/>
                    </a:cubicBezTo>
                    <a:cubicBezTo>
                      <a:pt x="99" y="125"/>
                      <a:pt x="96" y="122"/>
                      <a:pt x="101" y="123"/>
                    </a:cubicBezTo>
                    <a:cubicBezTo>
                      <a:pt x="106" y="124"/>
                      <a:pt x="106" y="124"/>
                      <a:pt x="110" y="119"/>
                    </a:cubicBezTo>
                    <a:cubicBezTo>
                      <a:pt x="115" y="114"/>
                      <a:pt x="116" y="113"/>
                      <a:pt x="120" y="109"/>
                    </a:cubicBezTo>
                    <a:cubicBezTo>
                      <a:pt x="124" y="106"/>
                      <a:pt x="128" y="98"/>
                      <a:pt x="126" y="97"/>
                    </a:cubicBezTo>
                    <a:cubicBezTo>
                      <a:pt x="123" y="95"/>
                      <a:pt x="116" y="93"/>
                      <a:pt x="115" y="93"/>
                    </a:cubicBezTo>
                    <a:cubicBezTo>
                      <a:pt x="113" y="92"/>
                      <a:pt x="118" y="91"/>
                      <a:pt x="117" y="87"/>
                    </a:cubicBezTo>
                    <a:cubicBezTo>
                      <a:pt x="116" y="84"/>
                      <a:pt x="116" y="82"/>
                      <a:pt x="112" y="82"/>
                    </a:cubicBezTo>
                    <a:cubicBezTo>
                      <a:pt x="108" y="82"/>
                      <a:pt x="105" y="80"/>
                      <a:pt x="104" y="74"/>
                    </a:cubicBezTo>
                    <a:cubicBezTo>
                      <a:pt x="104" y="68"/>
                      <a:pt x="101" y="62"/>
                      <a:pt x="100" y="57"/>
                    </a:cubicBezTo>
                    <a:cubicBezTo>
                      <a:pt x="99" y="51"/>
                      <a:pt x="99" y="44"/>
                      <a:pt x="99" y="44"/>
                    </a:cubicBezTo>
                    <a:cubicBezTo>
                      <a:pt x="99" y="44"/>
                      <a:pt x="95" y="39"/>
                      <a:pt x="92" y="39"/>
                    </a:cubicBezTo>
                    <a:cubicBezTo>
                      <a:pt x="90" y="38"/>
                      <a:pt x="86" y="28"/>
                      <a:pt x="86" y="28"/>
                    </a:cubicBezTo>
                    <a:cubicBezTo>
                      <a:pt x="86" y="28"/>
                      <a:pt x="85" y="24"/>
                      <a:pt x="84" y="22"/>
                    </a:cubicBezTo>
                    <a:cubicBezTo>
                      <a:pt x="83" y="20"/>
                      <a:pt x="82" y="18"/>
                      <a:pt x="83" y="16"/>
                    </a:cubicBezTo>
                    <a:cubicBezTo>
                      <a:pt x="83" y="15"/>
                      <a:pt x="82" y="13"/>
                      <a:pt x="80" y="13"/>
                    </a:cubicBezTo>
                    <a:cubicBezTo>
                      <a:pt x="79" y="12"/>
                      <a:pt x="76" y="11"/>
                      <a:pt x="75" y="10"/>
                    </a:cubicBezTo>
                    <a:cubicBezTo>
                      <a:pt x="74" y="9"/>
                      <a:pt x="72" y="4"/>
                      <a:pt x="72" y="3"/>
                    </a:cubicBezTo>
                    <a:cubicBezTo>
                      <a:pt x="72" y="2"/>
                      <a:pt x="71" y="0"/>
                      <a:pt x="69" y="1"/>
                    </a:cubicBezTo>
                    <a:cubicBezTo>
                      <a:pt x="67" y="1"/>
                      <a:pt x="63" y="5"/>
                      <a:pt x="62" y="6"/>
                    </a:cubicBezTo>
                    <a:cubicBezTo>
                      <a:pt x="62" y="7"/>
                      <a:pt x="60" y="14"/>
                      <a:pt x="60" y="16"/>
                    </a:cubicBezTo>
                    <a:cubicBezTo>
                      <a:pt x="61" y="17"/>
                      <a:pt x="60" y="20"/>
                      <a:pt x="58" y="22"/>
                    </a:cubicBezTo>
                    <a:cubicBezTo>
                      <a:pt x="57" y="23"/>
                      <a:pt x="53" y="23"/>
                      <a:pt x="52" y="25"/>
                    </a:cubicBezTo>
                    <a:cubicBezTo>
                      <a:pt x="51" y="28"/>
                      <a:pt x="51" y="29"/>
                      <a:pt x="51" y="29"/>
                    </a:cubicBezTo>
                    <a:cubicBezTo>
                      <a:pt x="51" y="29"/>
                      <a:pt x="40" y="27"/>
                      <a:pt x="38" y="29"/>
                    </a:cubicBezTo>
                    <a:cubicBezTo>
                      <a:pt x="36" y="31"/>
                      <a:pt x="34" y="31"/>
                      <a:pt x="33" y="32"/>
                    </a:cubicBezTo>
                    <a:cubicBezTo>
                      <a:pt x="32" y="32"/>
                      <a:pt x="30" y="32"/>
                      <a:pt x="30" y="34"/>
                    </a:cubicBezTo>
                    <a:cubicBezTo>
                      <a:pt x="30" y="36"/>
                      <a:pt x="30" y="39"/>
                      <a:pt x="27" y="39"/>
                    </a:cubicBezTo>
                    <a:cubicBezTo>
                      <a:pt x="26" y="38"/>
                      <a:pt x="25" y="38"/>
                      <a:pt x="25" y="37"/>
                    </a:cubicBezTo>
                    <a:cubicBezTo>
                      <a:pt x="22" y="41"/>
                      <a:pt x="19" y="43"/>
                      <a:pt x="18" y="43"/>
                    </a:cubicBezTo>
                    <a:cubicBezTo>
                      <a:pt x="15" y="44"/>
                      <a:pt x="10" y="48"/>
                      <a:pt x="8" y="47"/>
                    </a:cubicBezTo>
                    <a:cubicBezTo>
                      <a:pt x="5" y="47"/>
                      <a:pt x="5" y="51"/>
                      <a:pt x="3" y="53"/>
                    </a:cubicBezTo>
                    <a:cubicBezTo>
                      <a:pt x="1" y="56"/>
                      <a:pt x="3" y="58"/>
                      <a:pt x="4" y="60"/>
                    </a:cubicBezTo>
                    <a:cubicBezTo>
                      <a:pt x="4" y="61"/>
                      <a:pt x="4" y="67"/>
                      <a:pt x="1" y="67"/>
                    </a:cubicBezTo>
                    <a:cubicBezTo>
                      <a:pt x="1" y="67"/>
                      <a:pt x="0" y="67"/>
                      <a:pt x="0" y="67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8" y="72"/>
                      <a:pt x="9" y="74"/>
                    </a:cubicBezTo>
                    <a:cubicBezTo>
                      <a:pt x="10" y="75"/>
                      <a:pt x="7" y="78"/>
                      <a:pt x="8" y="81"/>
                    </a:cubicBezTo>
                    <a:cubicBezTo>
                      <a:pt x="9" y="83"/>
                      <a:pt x="12" y="85"/>
                      <a:pt x="14" y="85"/>
                    </a:cubicBezTo>
                    <a:cubicBezTo>
                      <a:pt x="14" y="85"/>
                      <a:pt x="15" y="85"/>
                      <a:pt x="16" y="85"/>
                    </a:cubicBezTo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4" name="Freeform 88">
                <a:extLst>
                  <a:ext uri="{FF2B5EF4-FFF2-40B4-BE49-F238E27FC236}">
                    <a16:creationId xmlns:a16="http://schemas.microsoft.com/office/drawing/2014/main" id="{719D1BBC-6DB0-438C-8A1A-EBADB4401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4094" y="4581715"/>
                <a:ext cx="509975" cy="352696"/>
              </a:xfrm>
              <a:custGeom>
                <a:avLst/>
                <a:gdLst>
                  <a:gd name="T0" fmla="*/ 257 w 105"/>
                  <a:gd name="T1" fmla="*/ 69 h 70"/>
                  <a:gd name="T2" fmla="*/ 260 w 105"/>
                  <a:gd name="T3" fmla="*/ 51 h 70"/>
                  <a:gd name="T4" fmla="*/ 238 w 105"/>
                  <a:gd name="T5" fmla="*/ 45 h 70"/>
                  <a:gd name="T6" fmla="*/ 236 w 105"/>
                  <a:gd name="T7" fmla="*/ 32 h 70"/>
                  <a:gd name="T8" fmla="*/ 219 w 105"/>
                  <a:gd name="T9" fmla="*/ 37 h 70"/>
                  <a:gd name="T10" fmla="*/ 203 w 105"/>
                  <a:gd name="T11" fmla="*/ 37 h 70"/>
                  <a:gd name="T12" fmla="*/ 193 w 105"/>
                  <a:gd name="T13" fmla="*/ 51 h 70"/>
                  <a:gd name="T14" fmla="*/ 182 w 105"/>
                  <a:gd name="T15" fmla="*/ 64 h 70"/>
                  <a:gd name="T16" fmla="*/ 136 w 105"/>
                  <a:gd name="T17" fmla="*/ 69 h 70"/>
                  <a:gd name="T18" fmla="*/ 134 w 105"/>
                  <a:gd name="T19" fmla="*/ 51 h 70"/>
                  <a:gd name="T20" fmla="*/ 120 w 105"/>
                  <a:gd name="T21" fmla="*/ 48 h 70"/>
                  <a:gd name="T22" fmla="*/ 107 w 105"/>
                  <a:gd name="T23" fmla="*/ 48 h 70"/>
                  <a:gd name="T24" fmla="*/ 88 w 105"/>
                  <a:gd name="T25" fmla="*/ 32 h 70"/>
                  <a:gd name="T26" fmla="*/ 75 w 105"/>
                  <a:gd name="T27" fmla="*/ 8 h 70"/>
                  <a:gd name="T28" fmla="*/ 72 w 105"/>
                  <a:gd name="T29" fmla="*/ 0 h 70"/>
                  <a:gd name="T30" fmla="*/ 37 w 105"/>
                  <a:gd name="T31" fmla="*/ 13 h 70"/>
                  <a:gd name="T32" fmla="*/ 37 w 105"/>
                  <a:gd name="T33" fmla="*/ 32 h 70"/>
                  <a:gd name="T34" fmla="*/ 48 w 105"/>
                  <a:gd name="T35" fmla="*/ 43 h 70"/>
                  <a:gd name="T36" fmla="*/ 48 w 105"/>
                  <a:gd name="T37" fmla="*/ 72 h 70"/>
                  <a:gd name="T38" fmla="*/ 24 w 105"/>
                  <a:gd name="T39" fmla="*/ 80 h 70"/>
                  <a:gd name="T40" fmla="*/ 5 w 105"/>
                  <a:gd name="T41" fmla="*/ 85 h 70"/>
                  <a:gd name="T42" fmla="*/ 0 w 105"/>
                  <a:gd name="T43" fmla="*/ 96 h 70"/>
                  <a:gd name="T44" fmla="*/ 27 w 105"/>
                  <a:gd name="T45" fmla="*/ 104 h 70"/>
                  <a:gd name="T46" fmla="*/ 16 w 105"/>
                  <a:gd name="T47" fmla="*/ 118 h 70"/>
                  <a:gd name="T48" fmla="*/ 16 w 105"/>
                  <a:gd name="T49" fmla="*/ 136 h 70"/>
                  <a:gd name="T50" fmla="*/ 35 w 105"/>
                  <a:gd name="T51" fmla="*/ 144 h 70"/>
                  <a:gd name="T52" fmla="*/ 37 w 105"/>
                  <a:gd name="T53" fmla="*/ 168 h 70"/>
                  <a:gd name="T54" fmla="*/ 54 w 105"/>
                  <a:gd name="T55" fmla="*/ 184 h 70"/>
                  <a:gd name="T56" fmla="*/ 91 w 105"/>
                  <a:gd name="T57" fmla="*/ 182 h 70"/>
                  <a:gd name="T58" fmla="*/ 115 w 105"/>
                  <a:gd name="T59" fmla="*/ 187 h 70"/>
                  <a:gd name="T60" fmla="*/ 134 w 105"/>
                  <a:gd name="T61" fmla="*/ 166 h 70"/>
                  <a:gd name="T62" fmla="*/ 150 w 105"/>
                  <a:gd name="T63" fmla="*/ 163 h 70"/>
                  <a:gd name="T64" fmla="*/ 179 w 105"/>
                  <a:gd name="T65" fmla="*/ 144 h 70"/>
                  <a:gd name="T66" fmla="*/ 203 w 105"/>
                  <a:gd name="T67" fmla="*/ 128 h 70"/>
                  <a:gd name="T68" fmla="*/ 206 w 105"/>
                  <a:gd name="T69" fmla="*/ 107 h 70"/>
                  <a:gd name="T70" fmla="*/ 219 w 105"/>
                  <a:gd name="T71" fmla="*/ 85 h 70"/>
                  <a:gd name="T72" fmla="*/ 268 w 105"/>
                  <a:gd name="T73" fmla="*/ 88 h 70"/>
                  <a:gd name="T74" fmla="*/ 281 w 105"/>
                  <a:gd name="T75" fmla="*/ 80 h 70"/>
                  <a:gd name="T76" fmla="*/ 273 w 105"/>
                  <a:gd name="T77" fmla="*/ 80 h 70"/>
                  <a:gd name="T78" fmla="*/ 257 w 105"/>
                  <a:gd name="T79" fmla="*/ 69 h 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05" h="70">
                    <a:moveTo>
                      <a:pt x="96" y="26"/>
                    </a:moveTo>
                    <a:cubicBezTo>
                      <a:pt x="95" y="23"/>
                      <a:pt x="98" y="20"/>
                      <a:pt x="97" y="19"/>
                    </a:cubicBezTo>
                    <a:cubicBezTo>
                      <a:pt x="96" y="17"/>
                      <a:pt x="89" y="17"/>
                      <a:pt x="89" y="17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6" y="13"/>
                      <a:pt x="86" y="15"/>
                      <a:pt x="82" y="14"/>
                    </a:cubicBezTo>
                    <a:cubicBezTo>
                      <a:pt x="79" y="14"/>
                      <a:pt x="79" y="15"/>
                      <a:pt x="76" y="14"/>
                    </a:cubicBezTo>
                    <a:cubicBezTo>
                      <a:pt x="72" y="12"/>
                      <a:pt x="74" y="16"/>
                      <a:pt x="72" y="19"/>
                    </a:cubicBezTo>
                    <a:cubicBezTo>
                      <a:pt x="70" y="23"/>
                      <a:pt x="70" y="23"/>
                      <a:pt x="68" y="24"/>
                    </a:cubicBezTo>
                    <a:cubicBezTo>
                      <a:pt x="65" y="26"/>
                      <a:pt x="53" y="26"/>
                      <a:pt x="51" y="26"/>
                    </a:cubicBezTo>
                    <a:cubicBezTo>
                      <a:pt x="48" y="25"/>
                      <a:pt x="51" y="22"/>
                      <a:pt x="50" y="19"/>
                    </a:cubicBezTo>
                    <a:cubicBezTo>
                      <a:pt x="49" y="16"/>
                      <a:pt x="48" y="19"/>
                      <a:pt x="45" y="18"/>
                    </a:cubicBezTo>
                    <a:cubicBezTo>
                      <a:pt x="42" y="16"/>
                      <a:pt x="42" y="19"/>
                      <a:pt x="40" y="18"/>
                    </a:cubicBezTo>
                    <a:cubicBezTo>
                      <a:pt x="37" y="18"/>
                      <a:pt x="34" y="15"/>
                      <a:pt x="33" y="12"/>
                    </a:cubicBezTo>
                    <a:cubicBezTo>
                      <a:pt x="31" y="9"/>
                      <a:pt x="31" y="5"/>
                      <a:pt x="28" y="3"/>
                    </a:cubicBezTo>
                    <a:cubicBezTo>
                      <a:pt x="28" y="3"/>
                      <a:pt x="27" y="2"/>
                      <a:pt x="27" y="0"/>
                    </a:cubicBezTo>
                    <a:cubicBezTo>
                      <a:pt x="26" y="1"/>
                      <a:pt x="16" y="3"/>
                      <a:pt x="14" y="5"/>
                    </a:cubicBezTo>
                    <a:cubicBezTo>
                      <a:pt x="12" y="6"/>
                      <a:pt x="14" y="9"/>
                      <a:pt x="14" y="12"/>
                    </a:cubicBezTo>
                    <a:cubicBezTo>
                      <a:pt x="14" y="14"/>
                      <a:pt x="18" y="15"/>
                      <a:pt x="18" y="16"/>
                    </a:cubicBezTo>
                    <a:cubicBezTo>
                      <a:pt x="19" y="17"/>
                      <a:pt x="19" y="23"/>
                      <a:pt x="18" y="27"/>
                    </a:cubicBezTo>
                    <a:cubicBezTo>
                      <a:pt x="17" y="31"/>
                      <a:pt x="13" y="31"/>
                      <a:pt x="9" y="30"/>
                    </a:cubicBezTo>
                    <a:cubicBezTo>
                      <a:pt x="6" y="29"/>
                      <a:pt x="2" y="32"/>
                      <a:pt x="2" y="3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5" y="37"/>
                      <a:pt x="9" y="38"/>
                      <a:pt x="10" y="39"/>
                    </a:cubicBezTo>
                    <a:cubicBezTo>
                      <a:pt x="12" y="40"/>
                      <a:pt x="9" y="40"/>
                      <a:pt x="6" y="44"/>
                    </a:cubicBezTo>
                    <a:cubicBezTo>
                      <a:pt x="2" y="47"/>
                      <a:pt x="4" y="48"/>
                      <a:pt x="6" y="51"/>
                    </a:cubicBezTo>
                    <a:cubicBezTo>
                      <a:pt x="8" y="54"/>
                      <a:pt x="10" y="53"/>
                      <a:pt x="13" y="54"/>
                    </a:cubicBezTo>
                    <a:cubicBezTo>
                      <a:pt x="15" y="56"/>
                      <a:pt x="14" y="59"/>
                      <a:pt x="14" y="63"/>
                    </a:cubicBezTo>
                    <a:cubicBezTo>
                      <a:pt x="14" y="67"/>
                      <a:pt x="17" y="68"/>
                      <a:pt x="20" y="69"/>
                    </a:cubicBezTo>
                    <a:cubicBezTo>
                      <a:pt x="22" y="70"/>
                      <a:pt x="30" y="68"/>
                      <a:pt x="34" y="68"/>
                    </a:cubicBezTo>
                    <a:cubicBezTo>
                      <a:pt x="37" y="68"/>
                      <a:pt x="43" y="70"/>
                      <a:pt x="43" y="70"/>
                    </a:cubicBezTo>
                    <a:cubicBezTo>
                      <a:pt x="43" y="70"/>
                      <a:pt x="47" y="68"/>
                      <a:pt x="50" y="62"/>
                    </a:cubicBezTo>
                    <a:cubicBezTo>
                      <a:pt x="52" y="56"/>
                      <a:pt x="54" y="61"/>
                      <a:pt x="56" y="61"/>
                    </a:cubicBezTo>
                    <a:cubicBezTo>
                      <a:pt x="59" y="61"/>
                      <a:pt x="65" y="57"/>
                      <a:pt x="67" y="54"/>
                    </a:cubicBezTo>
                    <a:cubicBezTo>
                      <a:pt x="69" y="51"/>
                      <a:pt x="74" y="50"/>
                      <a:pt x="76" y="48"/>
                    </a:cubicBezTo>
                    <a:cubicBezTo>
                      <a:pt x="78" y="46"/>
                      <a:pt x="79" y="44"/>
                      <a:pt x="77" y="40"/>
                    </a:cubicBezTo>
                    <a:cubicBezTo>
                      <a:pt x="75" y="36"/>
                      <a:pt x="79" y="34"/>
                      <a:pt x="82" y="32"/>
                    </a:cubicBezTo>
                    <a:cubicBezTo>
                      <a:pt x="84" y="30"/>
                      <a:pt x="95" y="32"/>
                      <a:pt x="100" y="33"/>
                    </a:cubicBezTo>
                    <a:cubicBezTo>
                      <a:pt x="101" y="33"/>
                      <a:pt x="103" y="31"/>
                      <a:pt x="105" y="30"/>
                    </a:cubicBezTo>
                    <a:cubicBezTo>
                      <a:pt x="103" y="30"/>
                      <a:pt x="102" y="30"/>
                      <a:pt x="102" y="30"/>
                    </a:cubicBezTo>
                    <a:cubicBezTo>
                      <a:pt x="100" y="30"/>
                      <a:pt x="97" y="28"/>
                      <a:pt x="96" y="2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115" name="Freeform 89">
                <a:extLst>
                  <a:ext uri="{FF2B5EF4-FFF2-40B4-BE49-F238E27FC236}">
                    <a16:creationId xmlns:a16="http://schemas.microsoft.com/office/drawing/2014/main" id="{E65C3E16-838C-47E3-80D0-30ECD3DCA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3509" y="4723172"/>
                <a:ext cx="524495" cy="458315"/>
              </a:xfrm>
              <a:custGeom>
                <a:avLst/>
                <a:gdLst>
                  <a:gd name="T0" fmla="*/ 244 w 108"/>
                  <a:gd name="T1" fmla="*/ 134 h 91"/>
                  <a:gd name="T2" fmla="*/ 219 w 108"/>
                  <a:gd name="T3" fmla="*/ 101 h 91"/>
                  <a:gd name="T4" fmla="*/ 206 w 108"/>
                  <a:gd name="T5" fmla="*/ 64 h 91"/>
                  <a:gd name="T6" fmla="*/ 161 w 108"/>
                  <a:gd name="T7" fmla="*/ 16 h 91"/>
                  <a:gd name="T8" fmla="*/ 104 w 108"/>
                  <a:gd name="T9" fmla="*/ 5 h 91"/>
                  <a:gd name="T10" fmla="*/ 91 w 108"/>
                  <a:gd name="T11" fmla="*/ 13 h 91"/>
                  <a:gd name="T12" fmla="*/ 43 w 108"/>
                  <a:gd name="T13" fmla="*/ 11 h 91"/>
                  <a:gd name="T14" fmla="*/ 29 w 108"/>
                  <a:gd name="T15" fmla="*/ 32 h 91"/>
                  <a:gd name="T16" fmla="*/ 27 w 108"/>
                  <a:gd name="T17" fmla="*/ 53 h 91"/>
                  <a:gd name="T18" fmla="*/ 3 w 108"/>
                  <a:gd name="T19" fmla="*/ 67 h 91"/>
                  <a:gd name="T20" fmla="*/ 5 w 108"/>
                  <a:gd name="T21" fmla="*/ 85 h 91"/>
                  <a:gd name="T22" fmla="*/ 27 w 108"/>
                  <a:gd name="T23" fmla="*/ 117 h 91"/>
                  <a:gd name="T24" fmla="*/ 32 w 108"/>
                  <a:gd name="T25" fmla="*/ 142 h 91"/>
                  <a:gd name="T26" fmla="*/ 37 w 108"/>
                  <a:gd name="T27" fmla="*/ 163 h 91"/>
                  <a:gd name="T28" fmla="*/ 67 w 108"/>
                  <a:gd name="T29" fmla="*/ 190 h 91"/>
                  <a:gd name="T30" fmla="*/ 88 w 108"/>
                  <a:gd name="T31" fmla="*/ 192 h 91"/>
                  <a:gd name="T32" fmla="*/ 104 w 108"/>
                  <a:gd name="T33" fmla="*/ 216 h 91"/>
                  <a:gd name="T34" fmla="*/ 139 w 108"/>
                  <a:gd name="T35" fmla="*/ 230 h 91"/>
                  <a:gd name="T36" fmla="*/ 158 w 108"/>
                  <a:gd name="T37" fmla="*/ 211 h 91"/>
                  <a:gd name="T38" fmla="*/ 201 w 108"/>
                  <a:gd name="T39" fmla="*/ 214 h 91"/>
                  <a:gd name="T40" fmla="*/ 219 w 108"/>
                  <a:gd name="T41" fmla="*/ 222 h 91"/>
                  <a:gd name="T42" fmla="*/ 230 w 108"/>
                  <a:gd name="T43" fmla="*/ 203 h 91"/>
                  <a:gd name="T44" fmla="*/ 230 w 108"/>
                  <a:gd name="T45" fmla="*/ 166 h 91"/>
                  <a:gd name="T46" fmla="*/ 254 w 108"/>
                  <a:gd name="T47" fmla="*/ 168 h 91"/>
                  <a:gd name="T48" fmla="*/ 278 w 108"/>
                  <a:gd name="T49" fmla="*/ 160 h 91"/>
                  <a:gd name="T50" fmla="*/ 286 w 108"/>
                  <a:gd name="T51" fmla="*/ 136 h 91"/>
                  <a:gd name="T52" fmla="*/ 289 w 108"/>
                  <a:gd name="T53" fmla="*/ 136 h 91"/>
                  <a:gd name="T54" fmla="*/ 273 w 108"/>
                  <a:gd name="T55" fmla="*/ 131 h 91"/>
                  <a:gd name="T56" fmla="*/ 244 w 108"/>
                  <a:gd name="T57" fmla="*/ 134 h 9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08" h="91">
                    <a:moveTo>
                      <a:pt x="91" y="50"/>
                    </a:moveTo>
                    <a:cubicBezTo>
                      <a:pt x="91" y="50"/>
                      <a:pt x="83" y="42"/>
                      <a:pt x="82" y="38"/>
                    </a:cubicBezTo>
                    <a:cubicBezTo>
                      <a:pt x="80" y="34"/>
                      <a:pt x="82" y="31"/>
                      <a:pt x="77" y="24"/>
                    </a:cubicBezTo>
                    <a:cubicBezTo>
                      <a:pt x="72" y="17"/>
                      <a:pt x="67" y="14"/>
                      <a:pt x="60" y="6"/>
                    </a:cubicBezTo>
                    <a:cubicBezTo>
                      <a:pt x="55" y="0"/>
                      <a:pt x="44" y="1"/>
                      <a:pt x="39" y="2"/>
                    </a:cubicBezTo>
                    <a:cubicBezTo>
                      <a:pt x="37" y="3"/>
                      <a:pt x="35" y="5"/>
                      <a:pt x="34" y="5"/>
                    </a:cubicBezTo>
                    <a:cubicBezTo>
                      <a:pt x="29" y="4"/>
                      <a:pt x="18" y="2"/>
                      <a:pt x="16" y="4"/>
                    </a:cubicBezTo>
                    <a:cubicBezTo>
                      <a:pt x="13" y="6"/>
                      <a:pt x="9" y="8"/>
                      <a:pt x="11" y="12"/>
                    </a:cubicBezTo>
                    <a:cubicBezTo>
                      <a:pt x="13" y="16"/>
                      <a:pt x="12" y="18"/>
                      <a:pt x="10" y="20"/>
                    </a:cubicBezTo>
                    <a:cubicBezTo>
                      <a:pt x="8" y="22"/>
                      <a:pt x="4" y="23"/>
                      <a:pt x="1" y="25"/>
                    </a:cubicBezTo>
                    <a:cubicBezTo>
                      <a:pt x="1" y="28"/>
                      <a:pt x="0" y="31"/>
                      <a:pt x="2" y="32"/>
                    </a:cubicBezTo>
                    <a:cubicBezTo>
                      <a:pt x="5" y="35"/>
                      <a:pt x="8" y="42"/>
                      <a:pt x="10" y="44"/>
                    </a:cubicBezTo>
                    <a:cubicBezTo>
                      <a:pt x="13" y="47"/>
                      <a:pt x="14" y="49"/>
                      <a:pt x="12" y="53"/>
                    </a:cubicBezTo>
                    <a:cubicBezTo>
                      <a:pt x="10" y="57"/>
                      <a:pt x="9" y="57"/>
                      <a:pt x="14" y="61"/>
                    </a:cubicBezTo>
                    <a:cubicBezTo>
                      <a:pt x="19" y="64"/>
                      <a:pt x="24" y="68"/>
                      <a:pt x="25" y="71"/>
                    </a:cubicBezTo>
                    <a:cubicBezTo>
                      <a:pt x="26" y="74"/>
                      <a:pt x="27" y="71"/>
                      <a:pt x="33" y="72"/>
                    </a:cubicBezTo>
                    <a:cubicBezTo>
                      <a:pt x="37" y="72"/>
                      <a:pt x="43" y="71"/>
                      <a:pt x="39" y="81"/>
                    </a:cubicBezTo>
                    <a:cubicBezTo>
                      <a:pt x="45" y="86"/>
                      <a:pt x="51" y="91"/>
                      <a:pt x="52" y="86"/>
                    </a:cubicBezTo>
                    <a:cubicBezTo>
                      <a:pt x="54" y="81"/>
                      <a:pt x="53" y="78"/>
                      <a:pt x="59" y="79"/>
                    </a:cubicBezTo>
                    <a:cubicBezTo>
                      <a:pt x="64" y="80"/>
                      <a:pt x="72" y="79"/>
                      <a:pt x="75" y="80"/>
                    </a:cubicBezTo>
                    <a:cubicBezTo>
                      <a:pt x="79" y="81"/>
                      <a:pt x="82" y="83"/>
                      <a:pt x="82" y="83"/>
                    </a:cubicBezTo>
                    <a:cubicBezTo>
                      <a:pt x="82" y="83"/>
                      <a:pt x="89" y="81"/>
                      <a:pt x="86" y="76"/>
                    </a:cubicBezTo>
                    <a:cubicBezTo>
                      <a:pt x="84" y="70"/>
                      <a:pt x="83" y="64"/>
                      <a:pt x="86" y="62"/>
                    </a:cubicBezTo>
                    <a:cubicBezTo>
                      <a:pt x="89" y="60"/>
                      <a:pt x="91" y="61"/>
                      <a:pt x="95" y="63"/>
                    </a:cubicBezTo>
                    <a:cubicBezTo>
                      <a:pt x="98" y="65"/>
                      <a:pt x="102" y="63"/>
                      <a:pt x="104" y="60"/>
                    </a:cubicBezTo>
                    <a:cubicBezTo>
                      <a:pt x="105" y="56"/>
                      <a:pt x="107" y="51"/>
                      <a:pt x="107" y="51"/>
                    </a:cubicBezTo>
                    <a:cubicBezTo>
                      <a:pt x="107" y="51"/>
                      <a:pt x="107" y="51"/>
                      <a:pt x="108" y="51"/>
                    </a:cubicBezTo>
                    <a:cubicBezTo>
                      <a:pt x="106" y="50"/>
                      <a:pt x="104" y="49"/>
                      <a:pt x="102" y="49"/>
                    </a:cubicBezTo>
                    <a:cubicBezTo>
                      <a:pt x="98" y="49"/>
                      <a:pt x="91" y="50"/>
                      <a:pt x="91" y="5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116" name="Freeform 90">
                <a:extLst>
                  <a:ext uri="{FF2B5EF4-FFF2-40B4-BE49-F238E27FC236}">
                    <a16:creationId xmlns:a16="http://schemas.microsoft.com/office/drawing/2014/main" id="{13BAD3B1-6522-4564-9239-FACFF22A3C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129" y="4849537"/>
                <a:ext cx="646091" cy="663898"/>
              </a:xfrm>
              <a:custGeom>
                <a:avLst/>
                <a:gdLst>
                  <a:gd name="T0" fmla="*/ 329 w 133"/>
                  <a:gd name="T1" fmla="*/ 125 h 132"/>
                  <a:gd name="T2" fmla="*/ 308 w 133"/>
                  <a:gd name="T3" fmla="*/ 123 h 132"/>
                  <a:gd name="T4" fmla="*/ 278 w 133"/>
                  <a:gd name="T5" fmla="*/ 96 h 132"/>
                  <a:gd name="T6" fmla="*/ 273 w 133"/>
                  <a:gd name="T7" fmla="*/ 75 h 132"/>
                  <a:gd name="T8" fmla="*/ 268 w 133"/>
                  <a:gd name="T9" fmla="*/ 51 h 132"/>
                  <a:gd name="T10" fmla="*/ 246 w 133"/>
                  <a:gd name="T11" fmla="*/ 19 h 132"/>
                  <a:gd name="T12" fmla="*/ 244 w 133"/>
                  <a:gd name="T13" fmla="*/ 0 h 132"/>
                  <a:gd name="T14" fmla="*/ 244 w 133"/>
                  <a:gd name="T15" fmla="*/ 3 h 132"/>
                  <a:gd name="T16" fmla="*/ 214 w 133"/>
                  <a:gd name="T17" fmla="*/ 21 h 132"/>
                  <a:gd name="T18" fmla="*/ 198 w 133"/>
                  <a:gd name="T19" fmla="*/ 24 h 132"/>
                  <a:gd name="T20" fmla="*/ 179 w 133"/>
                  <a:gd name="T21" fmla="*/ 45 h 132"/>
                  <a:gd name="T22" fmla="*/ 155 w 133"/>
                  <a:gd name="T23" fmla="*/ 40 h 132"/>
                  <a:gd name="T24" fmla="*/ 126 w 133"/>
                  <a:gd name="T25" fmla="*/ 43 h 132"/>
                  <a:gd name="T26" fmla="*/ 128 w 133"/>
                  <a:gd name="T27" fmla="*/ 59 h 132"/>
                  <a:gd name="T28" fmla="*/ 158 w 133"/>
                  <a:gd name="T29" fmla="*/ 88 h 132"/>
                  <a:gd name="T30" fmla="*/ 163 w 133"/>
                  <a:gd name="T31" fmla="*/ 107 h 132"/>
                  <a:gd name="T32" fmla="*/ 145 w 133"/>
                  <a:gd name="T33" fmla="*/ 109 h 132"/>
                  <a:gd name="T34" fmla="*/ 131 w 133"/>
                  <a:gd name="T35" fmla="*/ 147 h 132"/>
                  <a:gd name="T36" fmla="*/ 107 w 133"/>
                  <a:gd name="T37" fmla="*/ 163 h 132"/>
                  <a:gd name="T38" fmla="*/ 75 w 133"/>
                  <a:gd name="T39" fmla="*/ 149 h 132"/>
                  <a:gd name="T40" fmla="*/ 51 w 133"/>
                  <a:gd name="T41" fmla="*/ 163 h 132"/>
                  <a:gd name="T42" fmla="*/ 35 w 133"/>
                  <a:gd name="T43" fmla="*/ 171 h 132"/>
                  <a:gd name="T44" fmla="*/ 29 w 133"/>
                  <a:gd name="T45" fmla="*/ 195 h 132"/>
                  <a:gd name="T46" fmla="*/ 19 w 133"/>
                  <a:gd name="T47" fmla="*/ 208 h 132"/>
                  <a:gd name="T48" fmla="*/ 11 w 133"/>
                  <a:gd name="T49" fmla="*/ 224 h 132"/>
                  <a:gd name="T50" fmla="*/ 19 w 133"/>
                  <a:gd name="T51" fmla="*/ 240 h 132"/>
                  <a:gd name="T52" fmla="*/ 16 w 133"/>
                  <a:gd name="T53" fmla="*/ 253 h 132"/>
                  <a:gd name="T54" fmla="*/ 35 w 133"/>
                  <a:gd name="T55" fmla="*/ 259 h 132"/>
                  <a:gd name="T56" fmla="*/ 40 w 133"/>
                  <a:gd name="T57" fmla="*/ 277 h 132"/>
                  <a:gd name="T58" fmla="*/ 21 w 133"/>
                  <a:gd name="T59" fmla="*/ 288 h 132"/>
                  <a:gd name="T60" fmla="*/ 3 w 133"/>
                  <a:gd name="T61" fmla="*/ 317 h 132"/>
                  <a:gd name="T62" fmla="*/ 5 w 133"/>
                  <a:gd name="T63" fmla="*/ 349 h 132"/>
                  <a:gd name="T64" fmla="*/ 32 w 133"/>
                  <a:gd name="T65" fmla="*/ 347 h 132"/>
                  <a:gd name="T66" fmla="*/ 46 w 133"/>
                  <a:gd name="T67" fmla="*/ 339 h 132"/>
                  <a:gd name="T68" fmla="*/ 54 w 133"/>
                  <a:gd name="T69" fmla="*/ 323 h 132"/>
                  <a:gd name="T70" fmla="*/ 59 w 133"/>
                  <a:gd name="T71" fmla="*/ 304 h 132"/>
                  <a:gd name="T72" fmla="*/ 72 w 133"/>
                  <a:gd name="T73" fmla="*/ 307 h 132"/>
                  <a:gd name="T74" fmla="*/ 83 w 133"/>
                  <a:gd name="T75" fmla="*/ 312 h 132"/>
                  <a:gd name="T76" fmla="*/ 91 w 133"/>
                  <a:gd name="T77" fmla="*/ 291 h 132"/>
                  <a:gd name="T78" fmla="*/ 104 w 133"/>
                  <a:gd name="T79" fmla="*/ 277 h 132"/>
                  <a:gd name="T80" fmla="*/ 115 w 133"/>
                  <a:gd name="T81" fmla="*/ 261 h 132"/>
                  <a:gd name="T82" fmla="*/ 120 w 133"/>
                  <a:gd name="T83" fmla="*/ 240 h 132"/>
                  <a:gd name="T84" fmla="*/ 137 w 133"/>
                  <a:gd name="T85" fmla="*/ 224 h 132"/>
                  <a:gd name="T86" fmla="*/ 179 w 133"/>
                  <a:gd name="T87" fmla="*/ 248 h 132"/>
                  <a:gd name="T88" fmla="*/ 182 w 133"/>
                  <a:gd name="T89" fmla="*/ 216 h 132"/>
                  <a:gd name="T90" fmla="*/ 195 w 133"/>
                  <a:gd name="T91" fmla="*/ 203 h 132"/>
                  <a:gd name="T92" fmla="*/ 190 w 133"/>
                  <a:gd name="T93" fmla="*/ 179 h 132"/>
                  <a:gd name="T94" fmla="*/ 206 w 133"/>
                  <a:gd name="T95" fmla="*/ 173 h 132"/>
                  <a:gd name="T96" fmla="*/ 219 w 133"/>
                  <a:gd name="T97" fmla="*/ 203 h 132"/>
                  <a:gd name="T98" fmla="*/ 230 w 133"/>
                  <a:gd name="T99" fmla="*/ 195 h 132"/>
                  <a:gd name="T100" fmla="*/ 241 w 133"/>
                  <a:gd name="T101" fmla="*/ 181 h 132"/>
                  <a:gd name="T102" fmla="*/ 257 w 133"/>
                  <a:gd name="T103" fmla="*/ 197 h 132"/>
                  <a:gd name="T104" fmla="*/ 273 w 133"/>
                  <a:gd name="T105" fmla="*/ 200 h 132"/>
                  <a:gd name="T106" fmla="*/ 270 w 133"/>
                  <a:gd name="T107" fmla="*/ 195 h 132"/>
                  <a:gd name="T108" fmla="*/ 278 w 133"/>
                  <a:gd name="T109" fmla="*/ 168 h 132"/>
                  <a:gd name="T110" fmla="*/ 300 w 133"/>
                  <a:gd name="T111" fmla="*/ 149 h 132"/>
                  <a:gd name="T112" fmla="*/ 337 w 133"/>
                  <a:gd name="T113" fmla="*/ 144 h 132"/>
                  <a:gd name="T114" fmla="*/ 345 w 133"/>
                  <a:gd name="T115" fmla="*/ 149 h 132"/>
                  <a:gd name="T116" fmla="*/ 329 w 133"/>
                  <a:gd name="T117" fmla="*/ 125 h 13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33" h="132">
                    <a:moveTo>
                      <a:pt x="123" y="47"/>
                    </a:moveTo>
                    <a:cubicBezTo>
                      <a:pt x="117" y="46"/>
                      <a:pt x="116" y="49"/>
                      <a:pt x="115" y="46"/>
                    </a:cubicBezTo>
                    <a:cubicBezTo>
                      <a:pt x="114" y="43"/>
                      <a:pt x="109" y="39"/>
                      <a:pt x="104" y="36"/>
                    </a:cubicBezTo>
                    <a:cubicBezTo>
                      <a:pt x="99" y="32"/>
                      <a:pt x="100" y="32"/>
                      <a:pt x="102" y="28"/>
                    </a:cubicBezTo>
                    <a:cubicBezTo>
                      <a:pt x="104" y="24"/>
                      <a:pt x="103" y="22"/>
                      <a:pt x="100" y="19"/>
                    </a:cubicBezTo>
                    <a:cubicBezTo>
                      <a:pt x="98" y="17"/>
                      <a:pt x="95" y="10"/>
                      <a:pt x="92" y="7"/>
                    </a:cubicBezTo>
                    <a:cubicBezTo>
                      <a:pt x="90" y="6"/>
                      <a:pt x="91" y="3"/>
                      <a:pt x="91" y="0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89" y="4"/>
                      <a:pt x="83" y="8"/>
                      <a:pt x="80" y="8"/>
                    </a:cubicBezTo>
                    <a:cubicBezTo>
                      <a:pt x="78" y="8"/>
                      <a:pt x="76" y="3"/>
                      <a:pt x="74" y="9"/>
                    </a:cubicBezTo>
                    <a:cubicBezTo>
                      <a:pt x="71" y="15"/>
                      <a:pt x="67" y="17"/>
                      <a:pt x="67" y="17"/>
                    </a:cubicBezTo>
                    <a:cubicBezTo>
                      <a:pt x="67" y="17"/>
                      <a:pt x="61" y="15"/>
                      <a:pt x="58" y="15"/>
                    </a:cubicBezTo>
                    <a:cubicBezTo>
                      <a:pt x="55" y="15"/>
                      <a:pt x="50" y="16"/>
                      <a:pt x="47" y="16"/>
                    </a:cubicBezTo>
                    <a:cubicBezTo>
                      <a:pt x="47" y="18"/>
                      <a:pt x="48" y="20"/>
                      <a:pt x="48" y="22"/>
                    </a:cubicBezTo>
                    <a:cubicBezTo>
                      <a:pt x="50" y="25"/>
                      <a:pt x="55" y="30"/>
                      <a:pt x="59" y="33"/>
                    </a:cubicBezTo>
                    <a:cubicBezTo>
                      <a:pt x="63" y="36"/>
                      <a:pt x="62" y="37"/>
                      <a:pt x="61" y="40"/>
                    </a:cubicBezTo>
                    <a:cubicBezTo>
                      <a:pt x="61" y="43"/>
                      <a:pt x="57" y="40"/>
                      <a:pt x="54" y="41"/>
                    </a:cubicBezTo>
                    <a:cubicBezTo>
                      <a:pt x="52" y="42"/>
                      <a:pt x="51" y="47"/>
                      <a:pt x="49" y="55"/>
                    </a:cubicBezTo>
                    <a:cubicBezTo>
                      <a:pt x="46" y="62"/>
                      <a:pt x="43" y="60"/>
                      <a:pt x="40" y="61"/>
                    </a:cubicBezTo>
                    <a:cubicBezTo>
                      <a:pt x="37" y="61"/>
                      <a:pt x="33" y="57"/>
                      <a:pt x="28" y="56"/>
                    </a:cubicBezTo>
                    <a:cubicBezTo>
                      <a:pt x="23" y="55"/>
                      <a:pt x="23" y="58"/>
                      <a:pt x="19" y="61"/>
                    </a:cubicBezTo>
                    <a:cubicBezTo>
                      <a:pt x="17" y="64"/>
                      <a:pt x="15" y="64"/>
                      <a:pt x="13" y="64"/>
                    </a:cubicBezTo>
                    <a:cubicBezTo>
                      <a:pt x="12" y="67"/>
                      <a:pt x="11" y="71"/>
                      <a:pt x="11" y="73"/>
                    </a:cubicBezTo>
                    <a:cubicBezTo>
                      <a:pt x="11" y="75"/>
                      <a:pt x="9" y="76"/>
                      <a:pt x="7" y="78"/>
                    </a:cubicBezTo>
                    <a:cubicBezTo>
                      <a:pt x="4" y="80"/>
                      <a:pt x="2" y="80"/>
                      <a:pt x="4" y="84"/>
                    </a:cubicBezTo>
                    <a:cubicBezTo>
                      <a:pt x="7" y="88"/>
                      <a:pt x="9" y="86"/>
                      <a:pt x="7" y="90"/>
                    </a:cubicBezTo>
                    <a:cubicBezTo>
                      <a:pt x="5" y="93"/>
                      <a:pt x="4" y="95"/>
                      <a:pt x="6" y="95"/>
                    </a:cubicBezTo>
                    <a:cubicBezTo>
                      <a:pt x="9" y="95"/>
                      <a:pt x="12" y="94"/>
                      <a:pt x="13" y="97"/>
                    </a:cubicBezTo>
                    <a:cubicBezTo>
                      <a:pt x="14" y="100"/>
                      <a:pt x="16" y="102"/>
                      <a:pt x="15" y="104"/>
                    </a:cubicBezTo>
                    <a:cubicBezTo>
                      <a:pt x="14" y="106"/>
                      <a:pt x="11" y="105"/>
                      <a:pt x="8" y="108"/>
                    </a:cubicBezTo>
                    <a:cubicBezTo>
                      <a:pt x="5" y="111"/>
                      <a:pt x="0" y="113"/>
                      <a:pt x="1" y="119"/>
                    </a:cubicBezTo>
                    <a:cubicBezTo>
                      <a:pt x="1" y="123"/>
                      <a:pt x="3" y="127"/>
                      <a:pt x="2" y="131"/>
                    </a:cubicBezTo>
                    <a:cubicBezTo>
                      <a:pt x="6" y="132"/>
                      <a:pt x="9" y="131"/>
                      <a:pt x="12" y="130"/>
                    </a:cubicBezTo>
                    <a:cubicBezTo>
                      <a:pt x="15" y="130"/>
                      <a:pt x="15" y="131"/>
                      <a:pt x="17" y="127"/>
                    </a:cubicBezTo>
                    <a:cubicBezTo>
                      <a:pt x="18" y="123"/>
                      <a:pt x="19" y="124"/>
                      <a:pt x="20" y="121"/>
                    </a:cubicBezTo>
                    <a:cubicBezTo>
                      <a:pt x="21" y="119"/>
                      <a:pt x="19" y="116"/>
                      <a:pt x="22" y="114"/>
                    </a:cubicBezTo>
                    <a:cubicBezTo>
                      <a:pt x="25" y="112"/>
                      <a:pt x="26" y="114"/>
                      <a:pt x="27" y="115"/>
                    </a:cubicBezTo>
                    <a:cubicBezTo>
                      <a:pt x="29" y="116"/>
                      <a:pt x="30" y="117"/>
                      <a:pt x="31" y="117"/>
                    </a:cubicBezTo>
                    <a:cubicBezTo>
                      <a:pt x="32" y="114"/>
                      <a:pt x="34" y="111"/>
                      <a:pt x="34" y="109"/>
                    </a:cubicBezTo>
                    <a:cubicBezTo>
                      <a:pt x="34" y="107"/>
                      <a:pt x="36" y="104"/>
                      <a:pt x="39" y="104"/>
                    </a:cubicBezTo>
                    <a:cubicBezTo>
                      <a:pt x="42" y="104"/>
                      <a:pt x="44" y="102"/>
                      <a:pt x="43" y="98"/>
                    </a:cubicBezTo>
                    <a:cubicBezTo>
                      <a:pt x="43" y="95"/>
                      <a:pt x="42" y="92"/>
                      <a:pt x="45" y="90"/>
                    </a:cubicBezTo>
                    <a:cubicBezTo>
                      <a:pt x="48" y="88"/>
                      <a:pt x="47" y="81"/>
                      <a:pt x="51" y="84"/>
                    </a:cubicBezTo>
                    <a:cubicBezTo>
                      <a:pt x="55" y="86"/>
                      <a:pt x="65" y="98"/>
                      <a:pt x="67" y="93"/>
                    </a:cubicBezTo>
                    <a:cubicBezTo>
                      <a:pt x="68" y="88"/>
                      <a:pt x="64" y="83"/>
                      <a:pt x="68" y="81"/>
                    </a:cubicBezTo>
                    <a:cubicBezTo>
                      <a:pt x="73" y="80"/>
                      <a:pt x="75" y="78"/>
                      <a:pt x="73" y="76"/>
                    </a:cubicBezTo>
                    <a:cubicBezTo>
                      <a:pt x="71" y="73"/>
                      <a:pt x="68" y="69"/>
                      <a:pt x="71" y="67"/>
                    </a:cubicBezTo>
                    <a:cubicBezTo>
                      <a:pt x="73" y="64"/>
                      <a:pt x="74" y="60"/>
                      <a:pt x="77" y="65"/>
                    </a:cubicBezTo>
                    <a:cubicBezTo>
                      <a:pt x="80" y="70"/>
                      <a:pt x="79" y="76"/>
                      <a:pt x="82" y="76"/>
                    </a:cubicBezTo>
                    <a:cubicBezTo>
                      <a:pt x="86" y="76"/>
                      <a:pt x="86" y="75"/>
                      <a:pt x="86" y="73"/>
                    </a:cubicBezTo>
                    <a:cubicBezTo>
                      <a:pt x="86" y="70"/>
                      <a:pt x="88" y="67"/>
                      <a:pt x="90" y="68"/>
                    </a:cubicBezTo>
                    <a:cubicBezTo>
                      <a:pt x="93" y="69"/>
                      <a:pt x="91" y="73"/>
                      <a:pt x="96" y="74"/>
                    </a:cubicBezTo>
                    <a:cubicBezTo>
                      <a:pt x="98" y="75"/>
                      <a:pt x="100" y="75"/>
                      <a:pt x="102" y="75"/>
                    </a:cubicBezTo>
                    <a:cubicBezTo>
                      <a:pt x="101" y="74"/>
                      <a:pt x="101" y="74"/>
                      <a:pt x="101" y="73"/>
                    </a:cubicBezTo>
                    <a:cubicBezTo>
                      <a:pt x="102" y="73"/>
                      <a:pt x="104" y="67"/>
                      <a:pt x="104" y="63"/>
                    </a:cubicBezTo>
                    <a:cubicBezTo>
                      <a:pt x="104" y="59"/>
                      <a:pt x="106" y="57"/>
                      <a:pt x="112" y="56"/>
                    </a:cubicBezTo>
                    <a:cubicBezTo>
                      <a:pt x="117" y="56"/>
                      <a:pt x="119" y="48"/>
                      <a:pt x="126" y="54"/>
                    </a:cubicBezTo>
                    <a:cubicBezTo>
                      <a:pt x="127" y="54"/>
                      <a:pt x="128" y="55"/>
                      <a:pt x="129" y="56"/>
                    </a:cubicBezTo>
                    <a:cubicBezTo>
                      <a:pt x="133" y="46"/>
                      <a:pt x="127" y="47"/>
                      <a:pt x="123" y="4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117" name="Freeform 91">
                <a:extLst>
                  <a:ext uri="{FF2B5EF4-FFF2-40B4-BE49-F238E27FC236}">
                    <a16:creationId xmlns:a16="http://schemas.microsoft.com/office/drawing/2014/main" id="{527CE1E9-CE4F-418E-A353-53000B827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788" y="4762779"/>
                <a:ext cx="568052" cy="413050"/>
              </a:xfrm>
              <a:custGeom>
                <a:avLst/>
                <a:gdLst>
                  <a:gd name="T0" fmla="*/ 179 w 117"/>
                  <a:gd name="T1" fmla="*/ 216 h 82"/>
                  <a:gd name="T2" fmla="*/ 195 w 117"/>
                  <a:gd name="T3" fmla="*/ 211 h 82"/>
                  <a:gd name="T4" fmla="*/ 219 w 117"/>
                  <a:gd name="T5" fmla="*/ 195 h 82"/>
                  <a:gd name="T6" fmla="*/ 251 w 117"/>
                  <a:gd name="T7" fmla="*/ 208 h 82"/>
                  <a:gd name="T8" fmla="*/ 276 w 117"/>
                  <a:gd name="T9" fmla="*/ 192 h 82"/>
                  <a:gd name="T10" fmla="*/ 289 w 117"/>
                  <a:gd name="T11" fmla="*/ 155 h 82"/>
                  <a:gd name="T12" fmla="*/ 308 w 117"/>
                  <a:gd name="T13" fmla="*/ 152 h 82"/>
                  <a:gd name="T14" fmla="*/ 302 w 117"/>
                  <a:gd name="T15" fmla="*/ 136 h 82"/>
                  <a:gd name="T16" fmla="*/ 273 w 117"/>
                  <a:gd name="T17" fmla="*/ 104 h 82"/>
                  <a:gd name="T18" fmla="*/ 270 w 117"/>
                  <a:gd name="T19" fmla="*/ 91 h 82"/>
                  <a:gd name="T20" fmla="*/ 259 w 117"/>
                  <a:gd name="T21" fmla="*/ 91 h 82"/>
                  <a:gd name="T22" fmla="*/ 246 w 117"/>
                  <a:gd name="T23" fmla="*/ 72 h 82"/>
                  <a:gd name="T24" fmla="*/ 241 w 117"/>
                  <a:gd name="T25" fmla="*/ 51 h 82"/>
                  <a:gd name="T26" fmla="*/ 225 w 117"/>
                  <a:gd name="T27" fmla="*/ 40 h 82"/>
                  <a:gd name="T28" fmla="*/ 225 w 117"/>
                  <a:gd name="T29" fmla="*/ 21 h 82"/>
                  <a:gd name="T30" fmla="*/ 235 w 117"/>
                  <a:gd name="T31" fmla="*/ 8 h 82"/>
                  <a:gd name="T32" fmla="*/ 209 w 117"/>
                  <a:gd name="T33" fmla="*/ 0 h 82"/>
                  <a:gd name="T34" fmla="*/ 206 w 117"/>
                  <a:gd name="T35" fmla="*/ 3 h 82"/>
                  <a:gd name="T36" fmla="*/ 179 w 117"/>
                  <a:gd name="T37" fmla="*/ 0 h 82"/>
                  <a:gd name="T38" fmla="*/ 155 w 117"/>
                  <a:gd name="T39" fmla="*/ 11 h 82"/>
                  <a:gd name="T40" fmla="*/ 139 w 117"/>
                  <a:gd name="T41" fmla="*/ 27 h 82"/>
                  <a:gd name="T42" fmla="*/ 120 w 117"/>
                  <a:gd name="T43" fmla="*/ 21 h 82"/>
                  <a:gd name="T44" fmla="*/ 102 w 117"/>
                  <a:gd name="T45" fmla="*/ 24 h 82"/>
                  <a:gd name="T46" fmla="*/ 78 w 117"/>
                  <a:gd name="T47" fmla="*/ 27 h 82"/>
                  <a:gd name="T48" fmla="*/ 67 w 117"/>
                  <a:gd name="T49" fmla="*/ 48 h 82"/>
                  <a:gd name="T50" fmla="*/ 56 w 117"/>
                  <a:gd name="T51" fmla="*/ 29 h 82"/>
                  <a:gd name="T52" fmla="*/ 37 w 117"/>
                  <a:gd name="T53" fmla="*/ 29 h 82"/>
                  <a:gd name="T54" fmla="*/ 0 w 117"/>
                  <a:gd name="T55" fmla="*/ 40 h 82"/>
                  <a:gd name="T56" fmla="*/ 16 w 117"/>
                  <a:gd name="T57" fmla="*/ 72 h 82"/>
                  <a:gd name="T58" fmla="*/ 8 w 117"/>
                  <a:gd name="T59" fmla="*/ 99 h 82"/>
                  <a:gd name="T60" fmla="*/ 11 w 117"/>
                  <a:gd name="T61" fmla="*/ 123 h 82"/>
                  <a:gd name="T62" fmla="*/ 21 w 117"/>
                  <a:gd name="T63" fmla="*/ 144 h 82"/>
                  <a:gd name="T64" fmla="*/ 27 w 117"/>
                  <a:gd name="T65" fmla="*/ 150 h 82"/>
                  <a:gd name="T66" fmla="*/ 37 w 117"/>
                  <a:gd name="T67" fmla="*/ 142 h 82"/>
                  <a:gd name="T68" fmla="*/ 43 w 117"/>
                  <a:gd name="T69" fmla="*/ 134 h 82"/>
                  <a:gd name="T70" fmla="*/ 56 w 117"/>
                  <a:gd name="T71" fmla="*/ 128 h 82"/>
                  <a:gd name="T72" fmla="*/ 64 w 117"/>
                  <a:gd name="T73" fmla="*/ 147 h 82"/>
                  <a:gd name="T74" fmla="*/ 91 w 117"/>
                  <a:gd name="T75" fmla="*/ 176 h 82"/>
                  <a:gd name="T76" fmla="*/ 104 w 117"/>
                  <a:gd name="T77" fmla="*/ 198 h 82"/>
                  <a:gd name="T78" fmla="*/ 123 w 117"/>
                  <a:gd name="T79" fmla="*/ 208 h 82"/>
                  <a:gd name="T80" fmla="*/ 171 w 117"/>
                  <a:gd name="T81" fmla="*/ 216 h 82"/>
                  <a:gd name="T82" fmla="*/ 179 w 117"/>
                  <a:gd name="T83" fmla="*/ 216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7" h="82">
                    <a:moveTo>
                      <a:pt x="67" y="81"/>
                    </a:moveTo>
                    <a:cubicBezTo>
                      <a:pt x="69" y="82"/>
                      <a:pt x="70" y="81"/>
                      <a:pt x="73" y="79"/>
                    </a:cubicBezTo>
                    <a:cubicBezTo>
                      <a:pt x="76" y="75"/>
                      <a:pt x="77" y="72"/>
                      <a:pt x="82" y="73"/>
                    </a:cubicBezTo>
                    <a:cubicBezTo>
                      <a:pt x="87" y="75"/>
                      <a:pt x="91" y="79"/>
                      <a:pt x="94" y="78"/>
                    </a:cubicBezTo>
                    <a:cubicBezTo>
                      <a:pt x="97" y="78"/>
                      <a:pt x="100" y="79"/>
                      <a:pt x="103" y="72"/>
                    </a:cubicBezTo>
                    <a:cubicBezTo>
                      <a:pt x="105" y="65"/>
                      <a:pt x="106" y="59"/>
                      <a:pt x="108" y="58"/>
                    </a:cubicBezTo>
                    <a:cubicBezTo>
                      <a:pt x="111" y="57"/>
                      <a:pt x="114" y="60"/>
                      <a:pt x="115" y="57"/>
                    </a:cubicBezTo>
                    <a:cubicBezTo>
                      <a:pt x="116" y="55"/>
                      <a:pt x="117" y="54"/>
                      <a:pt x="113" y="51"/>
                    </a:cubicBezTo>
                    <a:cubicBezTo>
                      <a:pt x="109" y="48"/>
                      <a:pt x="104" y="43"/>
                      <a:pt x="102" y="39"/>
                    </a:cubicBezTo>
                    <a:cubicBezTo>
                      <a:pt x="101" y="38"/>
                      <a:pt x="101" y="36"/>
                      <a:pt x="101" y="34"/>
                    </a:cubicBezTo>
                    <a:cubicBezTo>
                      <a:pt x="99" y="34"/>
                      <a:pt x="98" y="34"/>
                      <a:pt x="97" y="34"/>
                    </a:cubicBezTo>
                    <a:cubicBezTo>
                      <a:pt x="95" y="33"/>
                      <a:pt x="92" y="31"/>
                      <a:pt x="92" y="27"/>
                    </a:cubicBezTo>
                    <a:cubicBezTo>
                      <a:pt x="92" y="23"/>
                      <a:pt x="93" y="20"/>
                      <a:pt x="90" y="19"/>
                    </a:cubicBezTo>
                    <a:cubicBezTo>
                      <a:pt x="88" y="17"/>
                      <a:pt x="86" y="18"/>
                      <a:pt x="84" y="15"/>
                    </a:cubicBezTo>
                    <a:cubicBezTo>
                      <a:pt x="82" y="13"/>
                      <a:pt x="80" y="12"/>
                      <a:pt x="84" y="8"/>
                    </a:cubicBezTo>
                    <a:cubicBezTo>
                      <a:pt x="87" y="5"/>
                      <a:pt x="90" y="4"/>
                      <a:pt x="88" y="3"/>
                    </a:cubicBezTo>
                    <a:cubicBezTo>
                      <a:pt x="87" y="2"/>
                      <a:pt x="82" y="1"/>
                      <a:pt x="78" y="0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7" y="1"/>
                      <a:pt x="68" y="0"/>
                      <a:pt x="67" y="0"/>
                    </a:cubicBezTo>
                    <a:cubicBezTo>
                      <a:pt x="66" y="0"/>
                      <a:pt x="60" y="3"/>
                      <a:pt x="58" y="4"/>
                    </a:cubicBezTo>
                    <a:cubicBezTo>
                      <a:pt x="55" y="5"/>
                      <a:pt x="55" y="8"/>
                      <a:pt x="52" y="10"/>
                    </a:cubicBezTo>
                    <a:cubicBezTo>
                      <a:pt x="50" y="12"/>
                      <a:pt x="47" y="9"/>
                      <a:pt x="45" y="8"/>
                    </a:cubicBezTo>
                    <a:cubicBezTo>
                      <a:pt x="42" y="7"/>
                      <a:pt x="40" y="10"/>
                      <a:pt x="38" y="9"/>
                    </a:cubicBezTo>
                    <a:cubicBezTo>
                      <a:pt x="36" y="9"/>
                      <a:pt x="29" y="8"/>
                      <a:pt x="29" y="10"/>
                    </a:cubicBezTo>
                    <a:cubicBezTo>
                      <a:pt x="29" y="11"/>
                      <a:pt x="28" y="15"/>
                      <a:pt x="25" y="18"/>
                    </a:cubicBezTo>
                    <a:cubicBezTo>
                      <a:pt x="22" y="22"/>
                      <a:pt x="22" y="12"/>
                      <a:pt x="21" y="11"/>
                    </a:cubicBezTo>
                    <a:cubicBezTo>
                      <a:pt x="20" y="9"/>
                      <a:pt x="15" y="11"/>
                      <a:pt x="14" y="11"/>
                    </a:cubicBezTo>
                    <a:cubicBezTo>
                      <a:pt x="12" y="11"/>
                      <a:pt x="0" y="15"/>
                      <a:pt x="0" y="15"/>
                    </a:cubicBezTo>
                    <a:cubicBezTo>
                      <a:pt x="0" y="15"/>
                      <a:pt x="6" y="25"/>
                      <a:pt x="6" y="27"/>
                    </a:cubicBezTo>
                    <a:cubicBezTo>
                      <a:pt x="6" y="29"/>
                      <a:pt x="4" y="33"/>
                      <a:pt x="3" y="37"/>
                    </a:cubicBezTo>
                    <a:cubicBezTo>
                      <a:pt x="2" y="41"/>
                      <a:pt x="4" y="43"/>
                      <a:pt x="4" y="46"/>
                    </a:cubicBezTo>
                    <a:cubicBezTo>
                      <a:pt x="4" y="48"/>
                      <a:pt x="6" y="50"/>
                      <a:pt x="8" y="54"/>
                    </a:cubicBezTo>
                    <a:cubicBezTo>
                      <a:pt x="8" y="54"/>
                      <a:pt x="9" y="55"/>
                      <a:pt x="10" y="56"/>
                    </a:cubicBezTo>
                    <a:cubicBezTo>
                      <a:pt x="11" y="55"/>
                      <a:pt x="13" y="54"/>
                      <a:pt x="14" y="53"/>
                    </a:cubicBezTo>
                    <a:cubicBezTo>
                      <a:pt x="14" y="51"/>
                      <a:pt x="16" y="50"/>
                      <a:pt x="16" y="50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48"/>
                      <a:pt x="22" y="51"/>
                      <a:pt x="24" y="55"/>
                    </a:cubicBezTo>
                    <a:cubicBezTo>
                      <a:pt x="27" y="59"/>
                      <a:pt x="31" y="64"/>
                      <a:pt x="34" y="66"/>
                    </a:cubicBezTo>
                    <a:cubicBezTo>
                      <a:pt x="37" y="68"/>
                      <a:pt x="38" y="71"/>
                      <a:pt x="39" y="74"/>
                    </a:cubicBezTo>
                    <a:cubicBezTo>
                      <a:pt x="41" y="77"/>
                      <a:pt x="41" y="77"/>
                      <a:pt x="46" y="78"/>
                    </a:cubicBezTo>
                    <a:cubicBezTo>
                      <a:pt x="52" y="79"/>
                      <a:pt x="60" y="80"/>
                      <a:pt x="64" y="81"/>
                    </a:cubicBezTo>
                    <a:cubicBezTo>
                      <a:pt x="65" y="81"/>
                      <a:pt x="66" y="81"/>
                      <a:pt x="67" y="81"/>
                    </a:cubicBezTo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8" name="Freeform 92">
                <a:extLst>
                  <a:ext uri="{FF2B5EF4-FFF2-40B4-BE49-F238E27FC236}">
                    <a16:creationId xmlns:a16="http://schemas.microsoft.com/office/drawing/2014/main" id="{F5B80CF8-3DF6-4AC2-A709-6F9500E1B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788" y="4762779"/>
                <a:ext cx="568052" cy="413050"/>
              </a:xfrm>
              <a:custGeom>
                <a:avLst/>
                <a:gdLst>
                  <a:gd name="T0" fmla="*/ 179 w 117"/>
                  <a:gd name="T1" fmla="*/ 216 h 82"/>
                  <a:gd name="T2" fmla="*/ 195 w 117"/>
                  <a:gd name="T3" fmla="*/ 211 h 82"/>
                  <a:gd name="T4" fmla="*/ 219 w 117"/>
                  <a:gd name="T5" fmla="*/ 195 h 82"/>
                  <a:gd name="T6" fmla="*/ 251 w 117"/>
                  <a:gd name="T7" fmla="*/ 208 h 82"/>
                  <a:gd name="T8" fmla="*/ 276 w 117"/>
                  <a:gd name="T9" fmla="*/ 192 h 82"/>
                  <a:gd name="T10" fmla="*/ 289 w 117"/>
                  <a:gd name="T11" fmla="*/ 155 h 82"/>
                  <a:gd name="T12" fmla="*/ 308 w 117"/>
                  <a:gd name="T13" fmla="*/ 152 h 82"/>
                  <a:gd name="T14" fmla="*/ 302 w 117"/>
                  <a:gd name="T15" fmla="*/ 136 h 82"/>
                  <a:gd name="T16" fmla="*/ 273 w 117"/>
                  <a:gd name="T17" fmla="*/ 104 h 82"/>
                  <a:gd name="T18" fmla="*/ 270 w 117"/>
                  <a:gd name="T19" fmla="*/ 91 h 82"/>
                  <a:gd name="T20" fmla="*/ 259 w 117"/>
                  <a:gd name="T21" fmla="*/ 91 h 82"/>
                  <a:gd name="T22" fmla="*/ 246 w 117"/>
                  <a:gd name="T23" fmla="*/ 72 h 82"/>
                  <a:gd name="T24" fmla="*/ 241 w 117"/>
                  <a:gd name="T25" fmla="*/ 51 h 82"/>
                  <a:gd name="T26" fmla="*/ 225 w 117"/>
                  <a:gd name="T27" fmla="*/ 40 h 82"/>
                  <a:gd name="T28" fmla="*/ 225 w 117"/>
                  <a:gd name="T29" fmla="*/ 21 h 82"/>
                  <a:gd name="T30" fmla="*/ 235 w 117"/>
                  <a:gd name="T31" fmla="*/ 8 h 82"/>
                  <a:gd name="T32" fmla="*/ 209 w 117"/>
                  <a:gd name="T33" fmla="*/ 0 h 82"/>
                  <a:gd name="T34" fmla="*/ 206 w 117"/>
                  <a:gd name="T35" fmla="*/ 3 h 82"/>
                  <a:gd name="T36" fmla="*/ 179 w 117"/>
                  <a:gd name="T37" fmla="*/ 0 h 82"/>
                  <a:gd name="T38" fmla="*/ 155 w 117"/>
                  <a:gd name="T39" fmla="*/ 11 h 82"/>
                  <a:gd name="T40" fmla="*/ 139 w 117"/>
                  <a:gd name="T41" fmla="*/ 27 h 82"/>
                  <a:gd name="T42" fmla="*/ 120 w 117"/>
                  <a:gd name="T43" fmla="*/ 21 h 82"/>
                  <a:gd name="T44" fmla="*/ 102 w 117"/>
                  <a:gd name="T45" fmla="*/ 24 h 82"/>
                  <a:gd name="T46" fmla="*/ 78 w 117"/>
                  <a:gd name="T47" fmla="*/ 27 h 82"/>
                  <a:gd name="T48" fmla="*/ 67 w 117"/>
                  <a:gd name="T49" fmla="*/ 48 h 82"/>
                  <a:gd name="T50" fmla="*/ 56 w 117"/>
                  <a:gd name="T51" fmla="*/ 29 h 82"/>
                  <a:gd name="T52" fmla="*/ 37 w 117"/>
                  <a:gd name="T53" fmla="*/ 29 h 82"/>
                  <a:gd name="T54" fmla="*/ 0 w 117"/>
                  <a:gd name="T55" fmla="*/ 40 h 82"/>
                  <a:gd name="T56" fmla="*/ 16 w 117"/>
                  <a:gd name="T57" fmla="*/ 72 h 82"/>
                  <a:gd name="T58" fmla="*/ 8 w 117"/>
                  <a:gd name="T59" fmla="*/ 99 h 82"/>
                  <a:gd name="T60" fmla="*/ 11 w 117"/>
                  <a:gd name="T61" fmla="*/ 123 h 82"/>
                  <a:gd name="T62" fmla="*/ 21 w 117"/>
                  <a:gd name="T63" fmla="*/ 144 h 82"/>
                  <a:gd name="T64" fmla="*/ 27 w 117"/>
                  <a:gd name="T65" fmla="*/ 150 h 82"/>
                  <a:gd name="T66" fmla="*/ 37 w 117"/>
                  <a:gd name="T67" fmla="*/ 142 h 82"/>
                  <a:gd name="T68" fmla="*/ 43 w 117"/>
                  <a:gd name="T69" fmla="*/ 134 h 82"/>
                  <a:gd name="T70" fmla="*/ 56 w 117"/>
                  <a:gd name="T71" fmla="*/ 128 h 82"/>
                  <a:gd name="T72" fmla="*/ 64 w 117"/>
                  <a:gd name="T73" fmla="*/ 147 h 82"/>
                  <a:gd name="T74" fmla="*/ 91 w 117"/>
                  <a:gd name="T75" fmla="*/ 176 h 82"/>
                  <a:gd name="T76" fmla="*/ 104 w 117"/>
                  <a:gd name="T77" fmla="*/ 198 h 82"/>
                  <a:gd name="T78" fmla="*/ 123 w 117"/>
                  <a:gd name="T79" fmla="*/ 208 h 82"/>
                  <a:gd name="T80" fmla="*/ 171 w 117"/>
                  <a:gd name="T81" fmla="*/ 216 h 82"/>
                  <a:gd name="T82" fmla="*/ 179 w 117"/>
                  <a:gd name="T83" fmla="*/ 216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17" h="82">
                    <a:moveTo>
                      <a:pt x="67" y="81"/>
                    </a:moveTo>
                    <a:cubicBezTo>
                      <a:pt x="69" y="82"/>
                      <a:pt x="70" y="81"/>
                      <a:pt x="73" y="79"/>
                    </a:cubicBezTo>
                    <a:cubicBezTo>
                      <a:pt x="76" y="75"/>
                      <a:pt x="77" y="72"/>
                      <a:pt x="82" y="73"/>
                    </a:cubicBezTo>
                    <a:cubicBezTo>
                      <a:pt x="87" y="75"/>
                      <a:pt x="91" y="79"/>
                      <a:pt x="94" y="78"/>
                    </a:cubicBezTo>
                    <a:cubicBezTo>
                      <a:pt x="97" y="78"/>
                      <a:pt x="100" y="79"/>
                      <a:pt x="103" y="72"/>
                    </a:cubicBezTo>
                    <a:cubicBezTo>
                      <a:pt x="105" y="65"/>
                      <a:pt x="106" y="59"/>
                      <a:pt x="108" y="58"/>
                    </a:cubicBezTo>
                    <a:cubicBezTo>
                      <a:pt x="111" y="57"/>
                      <a:pt x="114" y="60"/>
                      <a:pt x="115" y="57"/>
                    </a:cubicBezTo>
                    <a:cubicBezTo>
                      <a:pt x="116" y="55"/>
                      <a:pt x="117" y="54"/>
                      <a:pt x="113" y="51"/>
                    </a:cubicBezTo>
                    <a:cubicBezTo>
                      <a:pt x="109" y="48"/>
                      <a:pt x="104" y="43"/>
                      <a:pt x="102" y="39"/>
                    </a:cubicBezTo>
                    <a:cubicBezTo>
                      <a:pt x="101" y="38"/>
                      <a:pt x="101" y="36"/>
                      <a:pt x="101" y="34"/>
                    </a:cubicBezTo>
                    <a:cubicBezTo>
                      <a:pt x="99" y="34"/>
                      <a:pt x="98" y="34"/>
                      <a:pt x="97" y="34"/>
                    </a:cubicBezTo>
                    <a:cubicBezTo>
                      <a:pt x="95" y="33"/>
                      <a:pt x="92" y="31"/>
                      <a:pt x="92" y="27"/>
                    </a:cubicBezTo>
                    <a:cubicBezTo>
                      <a:pt x="92" y="23"/>
                      <a:pt x="93" y="20"/>
                      <a:pt x="90" y="19"/>
                    </a:cubicBezTo>
                    <a:cubicBezTo>
                      <a:pt x="88" y="17"/>
                      <a:pt x="86" y="18"/>
                      <a:pt x="84" y="15"/>
                    </a:cubicBezTo>
                    <a:cubicBezTo>
                      <a:pt x="82" y="13"/>
                      <a:pt x="80" y="12"/>
                      <a:pt x="84" y="8"/>
                    </a:cubicBezTo>
                    <a:cubicBezTo>
                      <a:pt x="87" y="5"/>
                      <a:pt x="90" y="4"/>
                      <a:pt x="88" y="3"/>
                    </a:cubicBezTo>
                    <a:cubicBezTo>
                      <a:pt x="87" y="2"/>
                      <a:pt x="82" y="1"/>
                      <a:pt x="78" y="0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7" y="1"/>
                      <a:pt x="68" y="0"/>
                      <a:pt x="67" y="0"/>
                    </a:cubicBezTo>
                    <a:cubicBezTo>
                      <a:pt x="66" y="0"/>
                      <a:pt x="60" y="3"/>
                      <a:pt x="58" y="4"/>
                    </a:cubicBezTo>
                    <a:cubicBezTo>
                      <a:pt x="55" y="5"/>
                      <a:pt x="55" y="8"/>
                      <a:pt x="52" y="10"/>
                    </a:cubicBezTo>
                    <a:cubicBezTo>
                      <a:pt x="50" y="12"/>
                      <a:pt x="47" y="9"/>
                      <a:pt x="45" y="8"/>
                    </a:cubicBezTo>
                    <a:cubicBezTo>
                      <a:pt x="42" y="7"/>
                      <a:pt x="40" y="10"/>
                      <a:pt x="38" y="9"/>
                    </a:cubicBezTo>
                    <a:cubicBezTo>
                      <a:pt x="36" y="9"/>
                      <a:pt x="29" y="8"/>
                      <a:pt x="29" y="10"/>
                    </a:cubicBezTo>
                    <a:cubicBezTo>
                      <a:pt x="29" y="11"/>
                      <a:pt x="28" y="15"/>
                      <a:pt x="25" y="18"/>
                    </a:cubicBezTo>
                    <a:cubicBezTo>
                      <a:pt x="22" y="22"/>
                      <a:pt x="22" y="12"/>
                      <a:pt x="21" y="11"/>
                    </a:cubicBezTo>
                    <a:cubicBezTo>
                      <a:pt x="20" y="9"/>
                      <a:pt x="15" y="11"/>
                      <a:pt x="14" y="11"/>
                    </a:cubicBezTo>
                    <a:cubicBezTo>
                      <a:pt x="12" y="11"/>
                      <a:pt x="0" y="15"/>
                      <a:pt x="0" y="15"/>
                    </a:cubicBezTo>
                    <a:cubicBezTo>
                      <a:pt x="0" y="15"/>
                      <a:pt x="6" y="25"/>
                      <a:pt x="6" y="27"/>
                    </a:cubicBezTo>
                    <a:cubicBezTo>
                      <a:pt x="6" y="29"/>
                      <a:pt x="4" y="33"/>
                      <a:pt x="3" y="37"/>
                    </a:cubicBezTo>
                    <a:cubicBezTo>
                      <a:pt x="2" y="41"/>
                      <a:pt x="4" y="43"/>
                      <a:pt x="4" y="46"/>
                    </a:cubicBezTo>
                    <a:cubicBezTo>
                      <a:pt x="4" y="48"/>
                      <a:pt x="6" y="50"/>
                      <a:pt x="8" y="54"/>
                    </a:cubicBezTo>
                    <a:cubicBezTo>
                      <a:pt x="8" y="54"/>
                      <a:pt x="9" y="55"/>
                      <a:pt x="10" y="56"/>
                    </a:cubicBezTo>
                    <a:cubicBezTo>
                      <a:pt x="11" y="55"/>
                      <a:pt x="13" y="54"/>
                      <a:pt x="14" y="53"/>
                    </a:cubicBezTo>
                    <a:cubicBezTo>
                      <a:pt x="14" y="51"/>
                      <a:pt x="16" y="50"/>
                      <a:pt x="16" y="50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48"/>
                      <a:pt x="22" y="51"/>
                      <a:pt x="24" y="55"/>
                    </a:cubicBezTo>
                    <a:cubicBezTo>
                      <a:pt x="27" y="59"/>
                      <a:pt x="31" y="64"/>
                      <a:pt x="34" y="66"/>
                    </a:cubicBezTo>
                    <a:cubicBezTo>
                      <a:pt x="37" y="68"/>
                      <a:pt x="38" y="71"/>
                      <a:pt x="39" y="74"/>
                    </a:cubicBezTo>
                    <a:cubicBezTo>
                      <a:pt x="41" y="77"/>
                      <a:pt x="41" y="77"/>
                      <a:pt x="46" y="78"/>
                    </a:cubicBezTo>
                    <a:cubicBezTo>
                      <a:pt x="52" y="79"/>
                      <a:pt x="60" y="80"/>
                      <a:pt x="64" y="81"/>
                    </a:cubicBezTo>
                    <a:cubicBezTo>
                      <a:pt x="65" y="81"/>
                      <a:pt x="66" y="81"/>
                      <a:pt x="67" y="81"/>
                    </a:cubicBezTo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9" name="Freeform 93">
                <a:extLst>
                  <a:ext uri="{FF2B5EF4-FFF2-40B4-BE49-F238E27FC236}">
                    <a16:creationId xmlns:a16="http://schemas.microsoft.com/office/drawing/2014/main" id="{30D4BD3B-766B-4553-A878-BE2C079B5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5750" y="5000423"/>
                <a:ext cx="368416" cy="509239"/>
              </a:xfrm>
              <a:custGeom>
                <a:avLst/>
                <a:gdLst>
                  <a:gd name="T0" fmla="*/ 139 w 76"/>
                  <a:gd name="T1" fmla="*/ 80 h 101"/>
                  <a:gd name="T2" fmla="*/ 120 w 76"/>
                  <a:gd name="T3" fmla="*/ 72 h 101"/>
                  <a:gd name="T4" fmla="*/ 107 w 76"/>
                  <a:gd name="T5" fmla="*/ 51 h 101"/>
                  <a:gd name="T6" fmla="*/ 83 w 76"/>
                  <a:gd name="T7" fmla="*/ 21 h 101"/>
                  <a:gd name="T8" fmla="*/ 72 w 76"/>
                  <a:gd name="T9" fmla="*/ 0 h 101"/>
                  <a:gd name="T10" fmla="*/ 59 w 76"/>
                  <a:gd name="T11" fmla="*/ 5 h 101"/>
                  <a:gd name="T12" fmla="*/ 53 w 76"/>
                  <a:gd name="T13" fmla="*/ 16 h 101"/>
                  <a:gd name="T14" fmla="*/ 43 w 76"/>
                  <a:gd name="T15" fmla="*/ 21 h 101"/>
                  <a:gd name="T16" fmla="*/ 67 w 76"/>
                  <a:gd name="T17" fmla="*/ 37 h 101"/>
                  <a:gd name="T18" fmla="*/ 69 w 76"/>
                  <a:gd name="T19" fmla="*/ 53 h 101"/>
                  <a:gd name="T20" fmla="*/ 72 w 76"/>
                  <a:gd name="T21" fmla="*/ 75 h 101"/>
                  <a:gd name="T22" fmla="*/ 72 w 76"/>
                  <a:gd name="T23" fmla="*/ 88 h 101"/>
                  <a:gd name="T24" fmla="*/ 61 w 76"/>
                  <a:gd name="T25" fmla="*/ 99 h 101"/>
                  <a:gd name="T26" fmla="*/ 61 w 76"/>
                  <a:gd name="T27" fmla="*/ 115 h 101"/>
                  <a:gd name="T28" fmla="*/ 40 w 76"/>
                  <a:gd name="T29" fmla="*/ 136 h 101"/>
                  <a:gd name="T30" fmla="*/ 27 w 76"/>
                  <a:gd name="T31" fmla="*/ 166 h 101"/>
                  <a:gd name="T32" fmla="*/ 8 w 76"/>
                  <a:gd name="T33" fmla="*/ 184 h 101"/>
                  <a:gd name="T34" fmla="*/ 5 w 76"/>
                  <a:gd name="T35" fmla="*/ 211 h 101"/>
                  <a:gd name="T36" fmla="*/ 0 w 76"/>
                  <a:gd name="T37" fmla="*/ 225 h 101"/>
                  <a:gd name="T38" fmla="*/ 19 w 76"/>
                  <a:gd name="T39" fmla="*/ 230 h 101"/>
                  <a:gd name="T40" fmla="*/ 43 w 76"/>
                  <a:gd name="T41" fmla="*/ 246 h 101"/>
                  <a:gd name="T42" fmla="*/ 61 w 76"/>
                  <a:gd name="T43" fmla="*/ 262 h 101"/>
                  <a:gd name="T44" fmla="*/ 83 w 76"/>
                  <a:gd name="T45" fmla="*/ 267 h 101"/>
                  <a:gd name="T46" fmla="*/ 126 w 76"/>
                  <a:gd name="T47" fmla="*/ 267 h 101"/>
                  <a:gd name="T48" fmla="*/ 160 w 76"/>
                  <a:gd name="T49" fmla="*/ 270 h 101"/>
                  <a:gd name="T50" fmla="*/ 166 w 76"/>
                  <a:gd name="T51" fmla="*/ 270 h 101"/>
                  <a:gd name="T52" fmla="*/ 163 w 76"/>
                  <a:gd name="T53" fmla="*/ 238 h 101"/>
                  <a:gd name="T54" fmla="*/ 182 w 76"/>
                  <a:gd name="T55" fmla="*/ 209 h 101"/>
                  <a:gd name="T56" fmla="*/ 200 w 76"/>
                  <a:gd name="T57" fmla="*/ 198 h 101"/>
                  <a:gd name="T58" fmla="*/ 195 w 76"/>
                  <a:gd name="T59" fmla="*/ 179 h 101"/>
                  <a:gd name="T60" fmla="*/ 176 w 76"/>
                  <a:gd name="T61" fmla="*/ 174 h 101"/>
                  <a:gd name="T62" fmla="*/ 179 w 76"/>
                  <a:gd name="T63" fmla="*/ 160 h 101"/>
                  <a:gd name="T64" fmla="*/ 171 w 76"/>
                  <a:gd name="T65" fmla="*/ 144 h 101"/>
                  <a:gd name="T66" fmla="*/ 179 w 76"/>
                  <a:gd name="T67" fmla="*/ 128 h 101"/>
                  <a:gd name="T68" fmla="*/ 190 w 76"/>
                  <a:gd name="T69" fmla="*/ 115 h 101"/>
                  <a:gd name="T70" fmla="*/ 195 w 76"/>
                  <a:gd name="T71" fmla="*/ 91 h 101"/>
                  <a:gd name="T72" fmla="*/ 187 w 76"/>
                  <a:gd name="T73" fmla="*/ 91 h 101"/>
                  <a:gd name="T74" fmla="*/ 139 w 76"/>
                  <a:gd name="T75" fmla="*/ 80 h 10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76" h="101">
                    <a:moveTo>
                      <a:pt x="52" y="30"/>
                    </a:moveTo>
                    <a:cubicBezTo>
                      <a:pt x="47" y="30"/>
                      <a:pt x="47" y="30"/>
                      <a:pt x="45" y="27"/>
                    </a:cubicBezTo>
                    <a:cubicBezTo>
                      <a:pt x="44" y="24"/>
                      <a:pt x="43" y="21"/>
                      <a:pt x="40" y="19"/>
                    </a:cubicBezTo>
                    <a:cubicBezTo>
                      <a:pt x="38" y="17"/>
                      <a:pt x="33" y="12"/>
                      <a:pt x="31" y="8"/>
                    </a:cubicBezTo>
                    <a:cubicBezTo>
                      <a:pt x="28" y="4"/>
                      <a:pt x="27" y="0"/>
                      <a:pt x="27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0" y="3"/>
                      <a:pt x="20" y="6"/>
                    </a:cubicBezTo>
                    <a:cubicBezTo>
                      <a:pt x="19" y="7"/>
                      <a:pt x="17" y="8"/>
                      <a:pt x="16" y="8"/>
                    </a:cubicBezTo>
                    <a:cubicBezTo>
                      <a:pt x="19" y="11"/>
                      <a:pt x="25" y="13"/>
                      <a:pt x="25" y="14"/>
                    </a:cubicBezTo>
                    <a:cubicBezTo>
                      <a:pt x="26" y="16"/>
                      <a:pt x="24" y="18"/>
                      <a:pt x="26" y="20"/>
                    </a:cubicBezTo>
                    <a:cubicBezTo>
                      <a:pt x="27" y="23"/>
                      <a:pt x="27" y="25"/>
                      <a:pt x="27" y="28"/>
                    </a:cubicBezTo>
                    <a:cubicBezTo>
                      <a:pt x="28" y="30"/>
                      <a:pt x="27" y="33"/>
                      <a:pt x="27" y="33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4" y="42"/>
                      <a:pt x="23" y="43"/>
                    </a:cubicBezTo>
                    <a:cubicBezTo>
                      <a:pt x="22" y="45"/>
                      <a:pt x="16" y="49"/>
                      <a:pt x="15" y="51"/>
                    </a:cubicBezTo>
                    <a:cubicBezTo>
                      <a:pt x="14" y="54"/>
                      <a:pt x="13" y="60"/>
                      <a:pt x="10" y="62"/>
                    </a:cubicBezTo>
                    <a:cubicBezTo>
                      <a:pt x="6" y="64"/>
                      <a:pt x="4" y="67"/>
                      <a:pt x="3" y="69"/>
                    </a:cubicBezTo>
                    <a:cubicBezTo>
                      <a:pt x="3" y="70"/>
                      <a:pt x="2" y="78"/>
                      <a:pt x="2" y="79"/>
                    </a:cubicBezTo>
                    <a:cubicBezTo>
                      <a:pt x="1" y="80"/>
                      <a:pt x="0" y="84"/>
                      <a:pt x="0" y="84"/>
                    </a:cubicBezTo>
                    <a:cubicBezTo>
                      <a:pt x="0" y="84"/>
                      <a:pt x="5" y="83"/>
                      <a:pt x="7" y="86"/>
                    </a:cubicBezTo>
                    <a:cubicBezTo>
                      <a:pt x="10" y="90"/>
                      <a:pt x="13" y="91"/>
                      <a:pt x="16" y="92"/>
                    </a:cubicBezTo>
                    <a:cubicBezTo>
                      <a:pt x="18" y="93"/>
                      <a:pt x="22" y="96"/>
                      <a:pt x="23" y="98"/>
                    </a:cubicBezTo>
                    <a:cubicBezTo>
                      <a:pt x="24" y="100"/>
                      <a:pt x="27" y="100"/>
                      <a:pt x="31" y="100"/>
                    </a:cubicBezTo>
                    <a:cubicBezTo>
                      <a:pt x="34" y="100"/>
                      <a:pt x="41" y="100"/>
                      <a:pt x="47" y="100"/>
                    </a:cubicBezTo>
                    <a:cubicBezTo>
                      <a:pt x="53" y="100"/>
                      <a:pt x="57" y="98"/>
                      <a:pt x="60" y="101"/>
                    </a:cubicBezTo>
                    <a:cubicBezTo>
                      <a:pt x="61" y="101"/>
                      <a:pt x="62" y="101"/>
                      <a:pt x="62" y="101"/>
                    </a:cubicBezTo>
                    <a:cubicBezTo>
                      <a:pt x="63" y="97"/>
                      <a:pt x="61" y="93"/>
                      <a:pt x="61" y="89"/>
                    </a:cubicBezTo>
                    <a:cubicBezTo>
                      <a:pt x="60" y="83"/>
                      <a:pt x="65" y="81"/>
                      <a:pt x="68" y="78"/>
                    </a:cubicBezTo>
                    <a:cubicBezTo>
                      <a:pt x="71" y="75"/>
                      <a:pt x="74" y="76"/>
                      <a:pt x="75" y="74"/>
                    </a:cubicBezTo>
                    <a:cubicBezTo>
                      <a:pt x="76" y="72"/>
                      <a:pt x="74" y="70"/>
                      <a:pt x="73" y="67"/>
                    </a:cubicBezTo>
                    <a:cubicBezTo>
                      <a:pt x="72" y="64"/>
                      <a:pt x="69" y="65"/>
                      <a:pt x="66" y="65"/>
                    </a:cubicBezTo>
                    <a:cubicBezTo>
                      <a:pt x="64" y="65"/>
                      <a:pt x="65" y="63"/>
                      <a:pt x="67" y="60"/>
                    </a:cubicBezTo>
                    <a:cubicBezTo>
                      <a:pt x="69" y="56"/>
                      <a:pt x="67" y="58"/>
                      <a:pt x="64" y="54"/>
                    </a:cubicBezTo>
                    <a:cubicBezTo>
                      <a:pt x="62" y="50"/>
                      <a:pt x="64" y="50"/>
                      <a:pt x="67" y="48"/>
                    </a:cubicBezTo>
                    <a:cubicBezTo>
                      <a:pt x="69" y="46"/>
                      <a:pt x="71" y="45"/>
                      <a:pt x="71" y="43"/>
                    </a:cubicBezTo>
                    <a:cubicBezTo>
                      <a:pt x="71" y="41"/>
                      <a:pt x="72" y="37"/>
                      <a:pt x="73" y="34"/>
                    </a:cubicBezTo>
                    <a:cubicBezTo>
                      <a:pt x="72" y="34"/>
                      <a:pt x="71" y="34"/>
                      <a:pt x="70" y="34"/>
                    </a:cubicBezTo>
                    <a:cubicBezTo>
                      <a:pt x="66" y="33"/>
                      <a:pt x="58" y="31"/>
                      <a:pt x="52" y="30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0" name="Freeform 94">
                <a:extLst>
                  <a:ext uri="{FF2B5EF4-FFF2-40B4-BE49-F238E27FC236}">
                    <a16:creationId xmlns:a16="http://schemas.microsoft.com/office/drawing/2014/main" id="{399DC8D9-42CB-4BDF-B908-19A202244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6761" y="5151309"/>
                <a:ext cx="506346" cy="433796"/>
              </a:xfrm>
              <a:custGeom>
                <a:avLst/>
                <a:gdLst>
                  <a:gd name="T0" fmla="*/ 279 w 104"/>
                  <a:gd name="T1" fmla="*/ 190 h 86"/>
                  <a:gd name="T2" fmla="*/ 271 w 104"/>
                  <a:gd name="T3" fmla="*/ 182 h 86"/>
                  <a:gd name="T4" fmla="*/ 236 w 104"/>
                  <a:gd name="T5" fmla="*/ 179 h 86"/>
                  <a:gd name="T6" fmla="*/ 225 w 104"/>
                  <a:gd name="T7" fmla="*/ 166 h 86"/>
                  <a:gd name="T8" fmla="*/ 236 w 104"/>
                  <a:gd name="T9" fmla="*/ 147 h 86"/>
                  <a:gd name="T10" fmla="*/ 249 w 104"/>
                  <a:gd name="T11" fmla="*/ 134 h 86"/>
                  <a:gd name="T12" fmla="*/ 241 w 104"/>
                  <a:gd name="T13" fmla="*/ 123 h 86"/>
                  <a:gd name="T14" fmla="*/ 228 w 104"/>
                  <a:gd name="T15" fmla="*/ 118 h 86"/>
                  <a:gd name="T16" fmla="*/ 239 w 104"/>
                  <a:gd name="T17" fmla="*/ 107 h 86"/>
                  <a:gd name="T18" fmla="*/ 247 w 104"/>
                  <a:gd name="T19" fmla="*/ 91 h 86"/>
                  <a:gd name="T20" fmla="*/ 236 w 104"/>
                  <a:gd name="T21" fmla="*/ 72 h 86"/>
                  <a:gd name="T22" fmla="*/ 196 w 104"/>
                  <a:gd name="T23" fmla="*/ 48 h 86"/>
                  <a:gd name="T24" fmla="*/ 190 w 104"/>
                  <a:gd name="T25" fmla="*/ 40 h 86"/>
                  <a:gd name="T26" fmla="*/ 174 w 104"/>
                  <a:gd name="T27" fmla="*/ 37 h 86"/>
                  <a:gd name="T28" fmla="*/ 158 w 104"/>
                  <a:gd name="T29" fmla="*/ 21 h 86"/>
                  <a:gd name="T30" fmla="*/ 148 w 104"/>
                  <a:gd name="T31" fmla="*/ 35 h 86"/>
                  <a:gd name="T32" fmla="*/ 137 w 104"/>
                  <a:gd name="T33" fmla="*/ 43 h 86"/>
                  <a:gd name="T34" fmla="*/ 123 w 104"/>
                  <a:gd name="T35" fmla="*/ 13 h 86"/>
                  <a:gd name="T36" fmla="*/ 107 w 104"/>
                  <a:gd name="T37" fmla="*/ 19 h 86"/>
                  <a:gd name="T38" fmla="*/ 113 w 104"/>
                  <a:gd name="T39" fmla="*/ 43 h 86"/>
                  <a:gd name="T40" fmla="*/ 99 w 104"/>
                  <a:gd name="T41" fmla="*/ 56 h 86"/>
                  <a:gd name="T42" fmla="*/ 97 w 104"/>
                  <a:gd name="T43" fmla="*/ 88 h 86"/>
                  <a:gd name="T44" fmla="*/ 54 w 104"/>
                  <a:gd name="T45" fmla="*/ 64 h 86"/>
                  <a:gd name="T46" fmla="*/ 38 w 104"/>
                  <a:gd name="T47" fmla="*/ 80 h 86"/>
                  <a:gd name="T48" fmla="*/ 32 w 104"/>
                  <a:gd name="T49" fmla="*/ 102 h 86"/>
                  <a:gd name="T50" fmla="*/ 21 w 104"/>
                  <a:gd name="T51" fmla="*/ 118 h 86"/>
                  <a:gd name="T52" fmla="*/ 8 w 104"/>
                  <a:gd name="T53" fmla="*/ 131 h 86"/>
                  <a:gd name="T54" fmla="*/ 0 w 104"/>
                  <a:gd name="T55" fmla="*/ 152 h 86"/>
                  <a:gd name="T56" fmla="*/ 5 w 104"/>
                  <a:gd name="T57" fmla="*/ 150 h 86"/>
                  <a:gd name="T58" fmla="*/ 24 w 104"/>
                  <a:gd name="T59" fmla="*/ 163 h 86"/>
                  <a:gd name="T60" fmla="*/ 46 w 104"/>
                  <a:gd name="T61" fmla="*/ 168 h 86"/>
                  <a:gd name="T62" fmla="*/ 62 w 104"/>
                  <a:gd name="T63" fmla="*/ 177 h 86"/>
                  <a:gd name="T64" fmla="*/ 62 w 104"/>
                  <a:gd name="T65" fmla="*/ 190 h 86"/>
                  <a:gd name="T66" fmla="*/ 78 w 104"/>
                  <a:gd name="T67" fmla="*/ 187 h 86"/>
                  <a:gd name="T68" fmla="*/ 94 w 104"/>
                  <a:gd name="T69" fmla="*/ 187 h 86"/>
                  <a:gd name="T70" fmla="*/ 113 w 104"/>
                  <a:gd name="T71" fmla="*/ 193 h 86"/>
                  <a:gd name="T72" fmla="*/ 121 w 104"/>
                  <a:gd name="T73" fmla="*/ 201 h 86"/>
                  <a:gd name="T74" fmla="*/ 131 w 104"/>
                  <a:gd name="T75" fmla="*/ 214 h 86"/>
                  <a:gd name="T76" fmla="*/ 158 w 104"/>
                  <a:gd name="T77" fmla="*/ 211 h 86"/>
                  <a:gd name="T78" fmla="*/ 174 w 104"/>
                  <a:gd name="T79" fmla="*/ 217 h 86"/>
                  <a:gd name="T80" fmla="*/ 193 w 104"/>
                  <a:gd name="T81" fmla="*/ 225 h 86"/>
                  <a:gd name="T82" fmla="*/ 193 w 104"/>
                  <a:gd name="T83" fmla="*/ 230 h 86"/>
                  <a:gd name="T84" fmla="*/ 212 w 104"/>
                  <a:gd name="T85" fmla="*/ 230 h 86"/>
                  <a:gd name="T86" fmla="*/ 233 w 104"/>
                  <a:gd name="T87" fmla="*/ 222 h 86"/>
                  <a:gd name="T88" fmla="*/ 266 w 104"/>
                  <a:gd name="T89" fmla="*/ 206 h 86"/>
                  <a:gd name="T90" fmla="*/ 276 w 104"/>
                  <a:gd name="T91" fmla="*/ 203 h 86"/>
                  <a:gd name="T92" fmla="*/ 279 w 104"/>
                  <a:gd name="T93" fmla="*/ 190 h 8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04" h="86">
                    <a:moveTo>
                      <a:pt x="104" y="71"/>
                    </a:moveTo>
                    <a:cubicBezTo>
                      <a:pt x="103" y="70"/>
                      <a:pt x="104" y="68"/>
                      <a:pt x="101" y="68"/>
                    </a:cubicBezTo>
                    <a:cubicBezTo>
                      <a:pt x="97" y="67"/>
                      <a:pt x="91" y="68"/>
                      <a:pt x="88" y="67"/>
                    </a:cubicBezTo>
                    <a:cubicBezTo>
                      <a:pt x="86" y="67"/>
                      <a:pt x="84" y="66"/>
                      <a:pt x="84" y="62"/>
                    </a:cubicBezTo>
                    <a:cubicBezTo>
                      <a:pt x="84" y="59"/>
                      <a:pt x="85" y="56"/>
                      <a:pt x="88" y="55"/>
                    </a:cubicBezTo>
                    <a:cubicBezTo>
                      <a:pt x="91" y="54"/>
                      <a:pt x="94" y="53"/>
                      <a:pt x="93" y="50"/>
                    </a:cubicBezTo>
                    <a:cubicBezTo>
                      <a:pt x="92" y="47"/>
                      <a:pt x="93" y="46"/>
                      <a:pt x="90" y="46"/>
                    </a:cubicBezTo>
                    <a:cubicBezTo>
                      <a:pt x="87" y="47"/>
                      <a:pt x="84" y="46"/>
                      <a:pt x="85" y="44"/>
                    </a:cubicBezTo>
                    <a:cubicBezTo>
                      <a:pt x="85" y="43"/>
                      <a:pt x="86" y="42"/>
                      <a:pt x="89" y="40"/>
                    </a:cubicBezTo>
                    <a:cubicBezTo>
                      <a:pt x="92" y="37"/>
                      <a:pt x="93" y="37"/>
                      <a:pt x="92" y="34"/>
                    </a:cubicBezTo>
                    <a:cubicBezTo>
                      <a:pt x="91" y="30"/>
                      <a:pt x="92" y="29"/>
                      <a:pt x="88" y="27"/>
                    </a:cubicBezTo>
                    <a:cubicBezTo>
                      <a:pt x="84" y="25"/>
                      <a:pt x="75" y="21"/>
                      <a:pt x="73" y="18"/>
                    </a:cubicBezTo>
                    <a:cubicBezTo>
                      <a:pt x="72" y="17"/>
                      <a:pt x="71" y="16"/>
                      <a:pt x="71" y="15"/>
                    </a:cubicBezTo>
                    <a:cubicBezTo>
                      <a:pt x="69" y="15"/>
                      <a:pt x="67" y="15"/>
                      <a:pt x="65" y="14"/>
                    </a:cubicBezTo>
                    <a:cubicBezTo>
                      <a:pt x="60" y="13"/>
                      <a:pt x="62" y="9"/>
                      <a:pt x="59" y="8"/>
                    </a:cubicBezTo>
                    <a:cubicBezTo>
                      <a:pt x="57" y="7"/>
                      <a:pt x="55" y="10"/>
                      <a:pt x="55" y="13"/>
                    </a:cubicBezTo>
                    <a:cubicBezTo>
                      <a:pt x="55" y="15"/>
                      <a:pt x="55" y="16"/>
                      <a:pt x="51" y="16"/>
                    </a:cubicBezTo>
                    <a:cubicBezTo>
                      <a:pt x="48" y="16"/>
                      <a:pt x="49" y="10"/>
                      <a:pt x="46" y="5"/>
                    </a:cubicBezTo>
                    <a:cubicBezTo>
                      <a:pt x="43" y="0"/>
                      <a:pt x="42" y="4"/>
                      <a:pt x="40" y="7"/>
                    </a:cubicBezTo>
                    <a:cubicBezTo>
                      <a:pt x="37" y="9"/>
                      <a:pt x="40" y="13"/>
                      <a:pt x="42" y="16"/>
                    </a:cubicBezTo>
                    <a:cubicBezTo>
                      <a:pt x="44" y="18"/>
                      <a:pt x="42" y="20"/>
                      <a:pt x="37" y="21"/>
                    </a:cubicBezTo>
                    <a:cubicBezTo>
                      <a:pt x="33" y="23"/>
                      <a:pt x="37" y="28"/>
                      <a:pt x="36" y="33"/>
                    </a:cubicBezTo>
                    <a:cubicBezTo>
                      <a:pt x="34" y="38"/>
                      <a:pt x="24" y="26"/>
                      <a:pt x="20" y="24"/>
                    </a:cubicBezTo>
                    <a:cubicBezTo>
                      <a:pt x="16" y="21"/>
                      <a:pt x="17" y="28"/>
                      <a:pt x="14" y="30"/>
                    </a:cubicBezTo>
                    <a:cubicBezTo>
                      <a:pt x="11" y="32"/>
                      <a:pt x="12" y="35"/>
                      <a:pt x="12" y="38"/>
                    </a:cubicBezTo>
                    <a:cubicBezTo>
                      <a:pt x="12" y="42"/>
                      <a:pt x="11" y="44"/>
                      <a:pt x="8" y="44"/>
                    </a:cubicBezTo>
                    <a:cubicBezTo>
                      <a:pt x="5" y="44"/>
                      <a:pt x="3" y="47"/>
                      <a:pt x="3" y="49"/>
                    </a:cubicBezTo>
                    <a:cubicBezTo>
                      <a:pt x="3" y="51"/>
                      <a:pt x="1" y="54"/>
                      <a:pt x="0" y="57"/>
                    </a:cubicBezTo>
                    <a:cubicBezTo>
                      <a:pt x="1" y="57"/>
                      <a:pt x="1" y="57"/>
                      <a:pt x="2" y="56"/>
                    </a:cubicBezTo>
                    <a:cubicBezTo>
                      <a:pt x="3" y="55"/>
                      <a:pt x="6" y="59"/>
                      <a:pt x="9" y="61"/>
                    </a:cubicBezTo>
                    <a:cubicBezTo>
                      <a:pt x="12" y="62"/>
                      <a:pt x="15" y="63"/>
                      <a:pt x="17" y="63"/>
                    </a:cubicBezTo>
                    <a:cubicBezTo>
                      <a:pt x="20" y="64"/>
                      <a:pt x="23" y="62"/>
                      <a:pt x="23" y="66"/>
                    </a:cubicBezTo>
                    <a:cubicBezTo>
                      <a:pt x="23" y="69"/>
                      <a:pt x="21" y="72"/>
                      <a:pt x="23" y="71"/>
                    </a:cubicBezTo>
                    <a:cubicBezTo>
                      <a:pt x="25" y="70"/>
                      <a:pt x="26" y="68"/>
                      <a:pt x="29" y="70"/>
                    </a:cubicBezTo>
                    <a:cubicBezTo>
                      <a:pt x="32" y="71"/>
                      <a:pt x="31" y="69"/>
                      <a:pt x="35" y="70"/>
                    </a:cubicBezTo>
                    <a:cubicBezTo>
                      <a:pt x="38" y="71"/>
                      <a:pt x="41" y="71"/>
                      <a:pt x="42" y="72"/>
                    </a:cubicBezTo>
                    <a:cubicBezTo>
                      <a:pt x="44" y="73"/>
                      <a:pt x="45" y="71"/>
                      <a:pt x="45" y="75"/>
                    </a:cubicBezTo>
                    <a:cubicBezTo>
                      <a:pt x="45" y="79"/>
                      <a:pt x="44" y="80"/>
                      <a:pt x="49" y="80"/>
                    </a:cubicBezTo>
                    <a:cubicBezTo>
                      <a:pt x="54" y="81"/>
                      <a:pt x="55" y="78"/>
                      <a:pt x="59" y="79"/>
                    </a:cubicBezTo>
                    <a:cubicBezTo>
                      <a:pt x="64" y="80"/>
                      <a:pt x="60" y="80"/>
                      <a:pt x="65" y="81"/>
                    </a:cubicBezTo>
                    <a:cubicBezTo>
                      <a:pt x="70" y="82"/>
                      <a:pt x="71" y="77"/>
                      <a:pt x="72" y="84"/>
                    </a:cubicBezTo>
                    <a:cubicBezTo>
                      <a:pt x="72" y="85"/>
                      <a:pt x="72" y="86"/>
                      <a:pt x="72" y="86"/>
                    </a:cubicBezTo>
                    <a:cubicBezTo>
                      <a:pt x="72" y="86"/>
                      <a:pt x="77" y="85"/>
                      <a:pt x="79" y="86"/>
                    </a:cubicBezTo>
                    <a:cubicBezTo>
                      <a:pt x="80" y="86"/>
                      <a:pt x="86" y="84"/>
                      <a:pt x="87" y="83"/>
                    </a:cubicBezTo>
                    <a:cubicBezTo>
                      <a:pt x="88" y="82"/>
                      <a:pt x="98" y="76"/>
                      <a:pt x="99" y="77"/>
                    </a:cubicBezTo>
                    <a:cubicBezTo>
                      <a:pt x="101" y="77"/>
                      <a:pt x="103" y="76"/>
                      <a:pt x="103" y="76"/>
                    </a:cubicBezTo>
                    <a:cubicBezTo>
                      <a:pt x="103" y="76"/>
                      <a:pt x="104" y="72"/>
                      <a:pt x="104" y="7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121" name="Freeform 95">
                <a:extLst>
                  <a:ext uri="{FF2B5EF4-FFF2-40B4-BE49-F238E27FC236}">
                    <a16:creationId xmlns:a16="http://schemas.microsoft.com/office/drawing/2014/main" id="{40755BAF-2BB6-4880-9849-55D7B2427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8004" y="4315779"/>
                <a:ext cx="408344" cy="447000"/>
              </a:xfrm>
              <a:custGeom>
                <a:avLst/>
                <a:gdLst>
                  <a:gd name="T0" fmla="*/ 212 w 84"/>
                  <a:gd name="T1" fmla="*/ 109 h 89"/>
                  <a:gd name="T2" fmla="*/ 204 w 84"/>
                  <a:gd name="T3" fmla="*/ 93 h 89"/>
                  <a:gd name="T4" fmla="*/ 198 w 84"/>
                  <a:gd name="T5" fmla="*/ 80 h 89"/>
                  <a:gd name="T6" fmla="*/ 193 w 84"/>
                  <a:gd name="T7" fmla="*/ 64 h 89"/>
                  <a:gd name="T8" fmla="*/ 185 w 84"/>
                  <a:gd name="T9" fmla="*/ 53 h 89"/>
                  <a:gd name="T10" fmla="*/ 177 w 84"/>
                  <a:gd name="T11" fmla="*/ 43 h 89"/>
                  <a:gd name="T12" fmla="*/ 158 w 84"/>
                  <a:gd name="T13" fmla="*/ 37 h 89"/>
                  <a:gd name="T14" fmla="*/ 155 w 84"/>
                  <a:gd name="T15" fmla="*/ 29 h 89"/>
                  <a:gd name="T16" fmla="*/ 155 w 84"/>
                  <a:gd name="T17" fmla="*/ 16 h 89"/>
                  <a:gd name="T18" fmla="*/ 137 w 84"/>
                  <a:gd name="T19" fmla="*/ 16 h 89"/>
                  <a:gd name="T20" fmla="*/ 137 w 84"/>
                  <a:gd name="T21" fmla="*/ 27 h 89"/>
                  <a:gd name="T22" fmla="*/ 107 w 84"/>
                  <a:gd name="T23" fmla="*/ 27 h 89"/>
                  <a:gd name="T24" fmla="*/ 91 w 84"/>
                  <a:gd name="T25" fmla="*/ 0 h 89"/>
                  <a:gd name="T26" fmla="*/ 67 w 84"/>
                  <a:gd name="T27" fmla="*/ 16 h 89"/>
                  <a:gd name="T28" fmla="*/ 51 w 84"/>
                  <a:gd name="T29" fmla="*/ 16 h 89"/>
                  <a:gd name="T30" fmla="*/ 32 w 84"/>
                  <a:gd name="T31" fmla="*/ 16 h 89"/>
                  <a:gd name="T32" fmla="*/ 29 w 84"/>
                  <a:gd name="T33" fmla="*/ 35 h 89"/>
                  <a:gd name="T34" fmla="*/ 0 w 84"/>
                  <a:gd name="T35" fmla="*/ 69 h 89"/>
                  <a:gd name="T36" fmla="*/ 16 w 84"/>
                  <a:gd name="T37" fmla="*/ 99 h 89"/>
                  <a:gd name="T38" fmla="*/ 35 w 84"/>
                  <a:gd name="T39" fmla="*/ 112 h 89"/>
                  <a:gd name="T40" fmla="*/ 38 w 84"/>
                  <a:gd name="T41" fmla="*/ 146 h 89"/>
                  <a:gd name="T42" fmla="*/ 48 w 84"/>
                  <a:gd name="T43" fmla="*/ 192 h 89"/>
                  <a:gd name="T44" fmla="*/ 80 w 84"/>
                  <a:gd name="T45" fmla="*/ 210 h 89"/>
                  <a:gd name="T46" fmla="*/ 104 w 84"/>
                  <a:gd name="T47" fmla="*/ 226 h 89"/>
                  <a:gd name="T48" fmla="*/ 131 w 84"/>
                  <a:gd name="T49" fmla="*/ 234 h 89"/>
                  <a:gd name="T50" fmla="*/ 166 w 84"/>
                  <a:gd name="T51" fmla="*/ 218 h 89"/>
                  <a:gd name="T52" fmla="*/ 196 w 84"/>
                  <a:gd name="T53" fmla="*/ 226 h 89"/>
                  <a:gd name="T54" fmla="*/ 201 w 84"/>
                  <a:gd name="T55" fmla="*/ 210 h 89"/>
                  <a:gd name="T56" fmla="*/ 206 w 84"/>
                  <a:gd name="T57" fmla="*/ 192 h 89"/>
                  <a:gd name="T58" fmla="*/ 201 w 84"/>
                  <a:gd name="T59" fmla="*/ 173 h 89"/>
                  <a:gd name="T60" fmla="*/ 196 w 84"/>
                  <a:gd name="T61" fmla="*/ 157 h 89"/>
                  <a:gd name="T62" fmla="*/ 225 w 84"/>
                  <a:gd name="T63" fmla="*/ 136 h 89"/>
                  <a:gd name="T64" fmla="*/ 220 w 84"/>
                  <a:gd name="T65" fmla="*/ 128 h 89"/>
                  <a:gd name="T66" fmla="*/ 212 w 84"/>
                  <a:gd name="T67" fmla="*/ 109 h 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4" h="89">
                    <a:moveTo>
                      <a:pt x="79" y="41"/>
                    </a:moveTo>
                    <a:cubicBezTo>
                      <a:pt x="77" y="39"/>
                      <a:pt x="76" y="38"/>
                      <a:pt x="76" y="35"/>
                    </a:cubicBezTo>
                    <a:cubicBezTo>
                      <a:pt x="76" y="33"/>
                      <a:pt x="75" y="32"/>
                      <a:pt x="74" y="30"/>
                    </a:cubicBezTo>
                    <a:cubicBezTo>
                      <a:pt x="73" y="29"/>
                      <a:pt x="73" y="24"/>
                      <a:pt x="72" y="24"/>
                    </a:cubicBezTo>
                    <a:cubicBezTo>
                      <a:pt x="71" y="23"/>
                      <a:pt x="69" y="20"/>
                      <a:pt x="69" y="20"/>
                    </a:cubicBezTo>
                    <a:cubicBezTo>
                      <a:pt x="69" y="20"/>
                      <a:pt x="67" y="17"/>
                      <a:pt x="66" y="16"/>
                    </a:cubicBezTo>
                    <a:cubicBezTo>
                      <a:pt x="65" y="15"/>
                      <a:pt x="61" y="14"/>
                      <a:pt x="59" y="14"/>
                    </a:cubicBezTo>
                    <a:cubicBezTo>
                      <a:pt x="58" y="14"/>
                      <a:pt x="58" y="12"/>
                      <a:pt x="58" y="11"/>
                    </a:cubicBezTo>
                    <a:cubicBezTo>
                      <a:pt x="58" y="9"/>
                      <a:pt x="58" y="6"/>
                      <a:pt x="58" y="6"/>
                    </a:cubicBezTo>
                    <a:cubicBezTo>
                      <a:pt x="58" y="6"/>
                      <a:pt x="53" y="4"/>
                      <a:pt x="51" y="6"/>
                    </a:cubicBezTo>
                    <a:cubicBezTo>
                      <a:pt x="50" y="8"/>
                      <a:pt x="51" y="10"/>
                      <a:pt x="51" y="10"/>
                    </a:cubicBezTo>
                    <a:cubicBezTo>
                      <a:pt x="50" y="11"/>
                      <a:pt x="41" y="13"/>
                      <a:pt x="40" y="10"/>
                    </a:cubicBezTo>
                    <a:cubicBezTo>
                      <a:pt x="38" y="7"/>
                      <a:pt x="35" y="0"/>
                      <a:pt x="34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0" y="6"/>
                      <a:pt x="19" y="6"/>
                    </a:cubicBezTo>
                    <a:cubicBezTo>
                      <a:pt x="17" y="6"/>
                      <a:pt x="13" y="4"/>
                      <a:pt x="12" y="6"/>
                    </a:cubicBezTo>
                    <a:cubicBezTo>
                      <a:pt x="12" y="8"/>
                      <a:pt x="11" y="13"/>
                      <a:pt x="11" y="13"/>
                    </a:cubicBezTo>
                    <a:cubicBezTo>
                      <a:pt x="11" y="14"/>
                      <a:pt x="3" y="25"/>
                      <a:pt x="0" y="26"/>
                    </a:cubicBezTo>
                    <a:cubicBezTo>
                      <a:pt x="0" y="26"/>
                      <a:pt x="4" y="36"/>
                      <a:pt x="6" y="37"/>
                    </a:cubicBezTo>
                    <a:cubicBezTo>
                      <a:pt x="9" y="37"/>
                      <a:pt x="13" y="42"/>
                      <a:pt x="13" y="42"/>
                    </a:cubicBezTo>
                    <a:cubicBezTo>
                      <a:pt x="13" y="42"/>
                      <a:pt x="13" y="49"/>
                      <a:pt x="14" y="55"/>
                    </a:cubicBezTo>
                    <a:cubicBezTo>
                      <a:pt x="15" y="60"/>
                      <a:pt x="18" y="66"/>
                      <a:pt x="18" y="72"/>
                    </a:cubicBezTo>
                    <a:cubicBezTo>
                      <a:pt x="22" y="75"/>
                      <a:pt x="26" y="79"/>
                      <a:pt x="30" y="79"/>
                    </a:cubicBezTo>
                    <a:cubicBezTo>
                      <a:pt x="38" y="80"/>
                      <a:pt x="36" y="83"/>
                      <a:pt x="39" y="85"/>
                    </a:cubicBezTo>
                    <a:cubicBezTo>
                      <a:pt x="42" y="87"/>
                      <a:pt x="44" y="89"/>
                      <a:pt x="49" y="88"/>
                    </a:cubicBezTo>
                    <a:cubicBezTo>
                      <a:pt x="53" y="86"/>
                      <a:pt x="57" y="79"/>
                      <a:pt x="62" y="82"/>
                    </a:cubicBezTo>
                    <a:cubicBezTo>
                      <a:pt x="68" y="85"/>
                      <a:pt x="71" y="87"/>
                      <a:pt x="73" y="85"/>
                    </a:cubicBezTo>
                    <a:cubicBezTo>
                      <a:pt x="74" y="82"/>
                      <a:pt x="74" y="81"/>
                      <a:pt x="75" y="79"/>
                    </a:cubicBezTo>
                    <a:cubicBezTo>
                      <a:pt x="77" y="77"/>
                      <a:pt x="77" y="73"/>
                      <a:pt x="77" y="72"/>
                    </a:cubicBezTo>
                    <a:cubicBezTo>
                      <a:pt x="76" y="71"/>
                      <a:pt x="76" y="66"/>
                      <a:pt x="75" y="65"/>
                    </a:cubicBezTo>
                    <a:cubicBezTo>
                      <a:pt x="73" y="64"/>
                      <a:pt x="70" y="62"/>
                      <a:pt x="73" y="59"/>
                    </a:cubicBezTo>
                    <a:cubicBezTo>
                      <a:pt x="75" y="57"/>
                      <a:pt x="78" y="53"/>
                      <a:pt x="84" y="51"/>
                    </a:cubicBezTo>
                    <a:cubicBezTo>
                      <a:pt x="83" y="50"/>
                      <a:pt x="82" y="49"/>
                      <a:pt x="82" y="48"/>
                    </a:cubicBezTo>
                    <a:cubicBezTo>
                      <a:pt x="81" y="46"/>
                      <a:pt x="81" y="44"/>
                      <a:pt x="79" y="4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2" name="Freeform 96">
                <a:extLst>
                  <a:ext uri="{FF2B5EF4-FFF2-40B4-BE49-F238E27FC236}">
                    <a16:creationId xmlns:a16="http://schemas.microsoft.com/office/drawing/2014/main" id="{5A8F770D-86A8-4F2A-862A-F943568D4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6932" y="4572286"/>
                <a:ext cx="635202" cy="528100"/>
              </a:xfrm>
              <a:custGeom>
                <a:avLst/>
                <a:gdLst>
                  <a:gd name="T0" fmla="*/ 350 w 131"/>
                  <a:gd name="T1" fmla="*/ 123 h 105"/>
                  <a:gd name="T2" fmla="*/ 331 w 131"/>
                  <a:gd name="T3" fmla="*/ 109 h 105"/>
                  <a:gd name="T4" fmla="*/ 310 w 131"/>
                  <a:gd name="T5" fmla="*/ 88 h 105"/>
                  <a:gd name="T6" fmla="*/ 307 w 131"/>
                  <a:gd name="T7" fmla="*/ 43 h 105"/>
                  <a:gd name="T8" fmla="*/ 291 w 131"/>
                  <a:gd name="T9" fmla="*/ 35 h 105"/>
                  <a:gd name="T10" fmla="*/ 278 w 131"/>
                  <a:gd name="T11" fmla="*/ 32 h 105"/>
                  <a:gd name="T12" fmla="*/ 265 w 131"/>
                  <a:gd name="T13" fmla="*/ 48 h 105"/>
                  <a:gd name="T14" fmla="*/ 251 w 131"/>
                  <a:gd name="T15" fmla="*/ 48 h 105"/>
                  <a:gd name="T16" fmla="*/ 248 w 131"/>
                  <a:gd name="T17" fmla="*/ 35 h 105"/>
                  <a:gd name="T18" fmla="*/ 238 w 131"/>
                  <a:gd name="T19" fmla="*/ 40 h 105"/>
                  <a:gd name="T20" fmla="*/ 230 w 131"/>
                  <a:gd name="T21" fmla="*/ 53 h 105"/>
                  <a:gd name="T22" fmla="*/ 216 w 131"/>
                  <a:gd name="T23" fmla="*/ 48 h 105"/>
                  <a:gd name="T24" fmla="*/ 206 w 131"/>
                  <a:gd name="T25" fmla="*/ 37 h 105"/>
                  <a:gd name="T26" fmla="*/ 187 w 131"/>
                  <a:gd name="T27" fmla="*/ 35 h 105"/>
                  <a:gd name="T28" fmla="*/ 179 w 131"/>
                  <a:gd name="T29" fmla="*/ 29 h 105"/>
                  <a:gd name="T30" fmla="*/ 179 w 131"/>
                  <a:gd name="T31" fmla="*/ 11 h 105"/>
                  <a:gd name="T32" fmla="*/ 176 w 131"/>
                  <a:gd name="T33" fmla="*/ 0 h 105"/>
                  <a:gd name="T34" fmla="*/ 147 w 131"/>
                  <a:gd name="T35" fmla="*/ 21 h 105"/>
                  <a:gd name="T36" fmla="*/ 152 w 131"/>
                  <a:gd name="T37" fmla="*/ 37 h 105"/>
                  <a:gd name="T38" fmla="*/ 158 w 131"/>
                  <a:gd name="T39" fmla="*/ 56 h 105"/>
                  <a:gd name="T40" fmla="*/ 152 w 131"/>
                  <a:gd name="T41" fmla="*/ 75 h 105"/>
                  <a:gd name="T42" fmla="*/ 147 w 131"/>
                  <a:gd name="T43" fmla="*/ 91 h 105"/>
                  <a:gd name="T44" fmla="*/ 118 w 131"/>
                  <a:gd name="T45" fmla="*/ 83 h 105"/>
                  <a:gd name="T46" fmla="*/ 83 w 131"/>
                  <a:gd name="T47" fmla="*/ 99 h 105"/>
                  <a:gd name="T48" fmla="*/ 56 w 131"/>
                  <a:gd name="T49" fmla="*/ 91 h 105"/>
                  <a:gd name="T50" fmla="*/ 32 w 131"/>
                  <a:gd name="T51" fmla="*/ 75 h 105"/>
                  <a:gd name="T52" fmla="*/ 0 w 131"/>
                  <a:gd name="T53" fmla="*/ 56 h 105"/>
                  <a:gd name="T54" fmla="*/ 0 w 131"/>
                  <a:gd name="T55" fmla="*/ 56 h 105"/>
                  <a:gd name="T56" fmla="*/ 21 w 131"/>
                  <a:gd name="T57" fmla="*/ 77 h 105"/>
                  <a:gd name="T58" fmla="*/ 35 w 131"/>
                  <a:gd name="T59" fmla="*/ 91 h 105"/>
                  <a:gd name="T60" fmla="*/ 29 w 131"/>
                  <a:gd name="T61" fmla="*/ 107 h 105"/>
                  <a:gd name="T62" fmla="*/ 59 w 131"/>
                  <a:gd name="T63" fmla="*/ 117 h 105"/>
                  <a:gd name="T64" fmla="*/ 43 w 131"/>
                  <a:gd name="T65" fmla="*/ 149 h 105"/>
                  <a:gd name="T66" fmla="*/ 37 w 131"/>
                  <a:gd name="T67" fmla="*/ 155 h 105"/>
                  <a:gd name="T68" fmla="*/ 56 w 131"/>
                  <a:gd name="T69" fmla="*/ 155 h 105"/>
                  <a:gd name="T70" fmla="*/ 64 w 131"/>
                  <a:gd name="T71" fmla="*/ 160 h 105"/>
                  <a:gd name="T72" fmla="*/ 69 w 131"/>
                  <a:gd name="T73" fmla="*/ 171 h 105"/>
                  <a:gd name="T74" fmla="*/ 104 w 131"/>
                  <a:gd name="T75" fmla="*/ 168 h 105"/>
                  <a:gd name="T76" fmla="*/ 112 w 131"/>
                  <a:gd name="T77" fmla="*/ 155 h 105"/>
                  <a:gd name="T78" fmla="*/ 123 w 131"/>
                  <a:gd name="T79" fmla="*/ 147 h 105"/>
                  <a:gd name="T80" fmla="*/ 134 w 131"/>
                  <a:gd name="T81" fmla="*/ 147 h 105"/>
                  <a:gd name="T82" fmla="*/ 144 w 131"/>
                  <a:gd name="T83" fmla="*/ 149 h 105"/>
                  <a:gd name="T84" fmla="*/ 136 w 131"/>
                  <a:gd name="T85" fmla="*/ 168 h 105"/>
                  <a:gd name="T86" fmla="*/ 166 w 131"/>
                  <a:gd name="T87" fmla="*/ 173 h 105"/>
                  <a:gd name="T88" fmla="*/ 174 w 131"/>
                  <a:gd name="T89" fmla="*/ 192 h 105"/>
                  <a:gd name="T90" fmla="*/ 198 w 131"/>
                  <a:gd name="T91" fmla="*/ 197 h 105"/>
                  <a:gd name="T92" fmla="*/ 206 w 131"/>
                  <a:gd name="T93" fmla="*/ 211 h 105"/>
                  <a:gd name="T94" fmla="*/ 208 w 131"/>
                  <a:gd name="T95" fmla="*/ 232 h 105"/>
                  <a:gd name="T96" fmla="*/ 195 w 131"/>
                  <a:gd name="T97" fmla="*/ 256 h 105"/>
                  <a:gd name="T98" fmla="*/ 200 w 131"/>
                  <a:gd name="T99" fmla="*/ 261 h 105"/>
                  <a:gd name="T100" fmla="*/ 206 w 131"/>
                  <a:gd name="T101" fmla="*/ 280 h 105"/>
                  <a:gd name="T102" fmla="*/ 211 w 131"/>
                  <a:gd name="T103" fmla="*/ 280 h 105"/>
                  <a:gd name="T104" fmla="*/ 214 w 131"/>
                  <a:gd name="T105" fmla="*/ 280 h 105"/>
                  <a:gd name="T106" fmla="*/ 230 w 131"/>
                  <a:gd name="T107" fmla="*/ 267 h 105"/>
                  <a:gd name="T108" fmla="*/ 251 w 131"/>
                  <a:gd name="T109" fmla="*/ 245 h 105"/>
                  <a:gd name="T110" fmla="*/ 275 w 131"/>
                  <a:gd name="T111" fmla="*/ 211 h 105"/>
                  <a:gd name="T112" fmla="*/ 294 w 131"/>
                  <a:gd name="T113" fmla="*/ 208 h 105"/>
                  <a:gd name="T114" fmla="*/ 299 w 131"/>
                  <a:gd name="T115" fmla="*/ 184 h 105"/>
                  <a:gd name="T116" fmla="*/ 305 w 131"/>
                  <a:gd name="T117" fmla="*/ 155 h 105"/>
                  <a:gd name="T118" fmla="*/ 350 w 131"/>
                  <a:gd name="T119" fmla="*/ 123 h 10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31" h="105">
                    <a:moveTo>
                      <a:pt x="131" y="46"/>
                    </a:moveTo>
                    <a:cubicBezTo>
                      <a:pt x="131" y="46"/>
                      <a:pt x="127" y="42"/>
                      <a:pt x="124" y="41"/>
                    </a:cubicBezTo>
                    <a:cubicBezTo>
                      <a:pt x="122" y="39"/>
                      <a:pt x="116" y="33"/>
                      <a:pt x="116" y="33"/>
                    </a:cubicBezTo>
                    <a:cubicBezTo>
                      <a:pt x="115" y="16"/>
                      <a:pt x="115" y="16"/>
                      <a:pt x="115" y="16"/>
                    </a:cubicBezTo>
                    <a:cubicBezTo>
                      <a:pt x="115" y="16"/>
                      <a:pt x="110" y="15"/>
                      <a:pt x="109" y="13"/>
                    </a:cubicBezTo>
                    <a:cubicBezTo>
                      <a:pt x="108" y="12"/>
                      <a:pt x="108" y="9"/>
                      <a:pt x="104" y="12"/>
                    </a:cubicBezTo>
                    <a:cubicBezTo>
                      <a:pt x="101" y="15"/>
                      <a:pt x="100" y="17"/>
                      <a:pt x="99" y="18"/>
                    </a:cubicBezTo>
                    <a:cubicBezTo>
                      <a:pt x="98" y="19"/>
                      <a:pt x="95" y="19"/>
                      <a:pt x="94" y="18"/>
                    </a:cubicBezTo>
                    <a:cubicBezTo>
                      <a:pt x="93" y="17"/>
                      <a:pt x="94" y="13"/>
                      <a:pt x="93" y="13"/>
                    </a:cubicBezTo>
                    <a:cubicBezTo>
                      <a:pt x="93" y="13"/>
                      <a:pt x="91" y="13"/>
                      <a:pt x="89" y="15"/>
                    </a:cubicBezTo>
                    <a:cubicBezTo>
                      <a:pt x="88" y="17"/>
                      <a:pt x="87" y="19"/>
                      <a:pt x="86" y="20"/>
                    </a:cubicBezTo>
                    <a:cubicBezTo>
                      <a:pt x="85" y="21"/>
                      <a:pt x="82" y="19"/>
                      <a:pt x="81" y="18"/>
                    </a:cubicBezTo>
                    <a:cubicBezTo>
                      <a:pt x="79" y="17"/>
                      <a:pt x="78" y="14"/>
                      <a:pt x="77" y="14"/>
                    </a:cubicBezTo>
                    <a:cubicBezTo>
                      <a:pt x="75" y="14"/>
                      <a:pt x="71" y="12"/>
                      <a:pt x="70" y="13"/>
                    </a:cubicBezTo>
                    <a:cubicBezTo>
                      <a:pt x="69" y="13"/>
                      <a:pt x="67" y="13"/>
                      <a:pt x="67" y="11"/>
                    </a:cubicBezTo>
                    <a:cubicBezTo>
                      <a:pt x="67" y="9"/>
                      <a:pt x="67" y="6"/>
                      <a:pt x="67" y="4"/>
                    </a:cubicBezTo>
                    <a:cubicBezTo>
                      <a:pt x="67" y="2"/>
                      <a:pt x="66" y="1"/>
                      <a:pt x="66" y="0"/>
                    </a:cubicBezTo>
                    <a:cubicBezTo>
                      <a:pt x="60" y="2"/>
                      <a:pt x="57" y="6"/>
                      <a:pt x="55" y="8"/>
                    </a:cubicBezTo>
                    <a:cubicBezTo>
                      <a:pt x="52" y="11"/>
                      <a:pt x="56" y="13"/>
                      <a:pt x="57" y="14"/>
                    </a:cubicBezTo>
                    <a:cubicBezTo>
                      <a:pt x="58" y="15"/>
                      <a:pt x="58" y="20"/>
                      <a:pt x="59" y="21"/>
                    </a:cubicBezTo>
                    <a:cubicBezTo>
                      <a:pt x="59" y="22"/>
                      <a:pt x="59" y="26"/>
                      <a:pt x="57" y="28"/>
                    </a:cubicBezTo>
                    <a:cubicBezTo>
                      <a:pt x="56" y="30"/>
                      <a:pt x="56" y="31"/>
                      <a:pt x="55" y="34"/>
                    </a:cubicBezTo>
                    <a:cubicBezTo>
                      <a:pt x="53" y="36"/>
                      <a:pt x="50" y="34"/>
                      <a:pt x="44" y="31"/>
                    </a:cubicBezTo>
                    <a:cubicBezTo>
                      <a:pt x="39" y="28"/>
                      <a:pt x="35" y="35"/>
                      <a:pt x="31" y="37"/>
                    </a:cubicBezTo>
                    <a:cubicBezTo>
                      <a:pt x="26" y="38"/>
                      <a:pt x="24" y="36"/>
                      <a:pt x="21" y="34"/>
                    </a:cubicBezTo>
                    <a:cubicBezTo>
                      <a:pt x="18" y="32"/>
                      <a:pt x="20" y="29"/>
                      <a:pt x="12" y="28"/>
                    </a:cubicBezTo>
                    <a:cubicBezTo>
                      <a:pt x="8" y="28"/>
                      <a:pt x="4" y="24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7"/>
                      <a:pt x="4" y="29"/>
                      <a:pt x="8" y="29"/>
                    </a:cubicBezTo>
                    <a:cubicBezTo>
                      <a:pt x="12" y="29"/>
                      <a:pt x="12" y="31"/>
                      <a:pt x="13" y="34"/>
                    </a:cubicBezTo>
                    <a:cubicBezTo>
                      <a:pt x="14" y="38"/>
                      <a:pt x="9" y="39"/>
                      <a:pt x="11" y="40"/>
                    </a:cubicBezTo>
                    <a:cubicBezTo>
                      <a:pt x="12" y="40"/>
                      <a:pt x="19" y="42"/>
                      <a:pt x="22" y="44"/>
                    </a:cubicBezTo>
                    <a:cubicBezTo>
                      <a:pt x="25" y="45"/>
                      <a:pt x="20" y="53"/>
                      <a:pt x="16" y="56"/>
                    </a:cubicBezTo>
                    <a:cubicBezTo>
                      <a:pt x="15" y="57"/>
                      <a:pt x="15" y="57"/>
                      <a:pt x="14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1" y="58"/>
                      <a:pt x="25" y="58"/>
                      <a:pt x="24" y="60"/>
                    </a:cubicBezTo>
                    <a:cubicBezTo>
                      <a:pt x="22" y="62"/>
                      <a:pt x="23" y="64"/>
                      <a:pt x="26" y="64"/>
                    </a:cubicBezTo>
                    <a:cubicBezTo>
                      <a:pt x="30" y="64"/>
                      <a:pt x="39" y="63"/>
                      <a:pt x="39" y="63"/>
                    </a:cubicBezTo>
                    <a:cubicBezTo>
                      <a:pt x="39" y="63"/>
                      <a:pt x="41" y="60"/>
                      <a:pt x="42" y="58"/>
                    </a:cubicBezTo>
                    <a:cubicBezTo>
                      <a:pt x="43" y="56"/>
                      <a:pt x="44" y="54"/>
                      <a:pt x="46" y="55"/>
                    </a:cubicBezTo>
                    <a:cubicBezTo>
                      <a:pt x="47" y="57"/>
                      <a:pt x="48" y="55"/>
                      <a:pt x="50" y="55"/>
                    </a:cubicBezTo>
                    <a:cubicBezTo>
                      <a:pt x="53" y="54"/>
                      <a:pt x="56" y="51"/>
                      <a:pt x="54" y="56"/>
                    </a:cubicBezTo>
                    <a:cubicBezTo>
                      <a:pt x="52" y="61"/>
                      <a:pt x="49" y="62"/>
                      <a:pt x="51" y="63"/>
                    </a:cubicBezTo>
                    <a:cubicBezTo>
                      <a:pt x="54" y="64"/>
                      <a:pt x="61" y="63"/>
                      <a:pt x="62" y="65"/>
                    </a:cubicBezTo>
                    <a:cubicBezTo>
                      <a:pt x="63" y="67"/>
                      <a:pt x="62" y="72"/>
                      <a:pt x="65" y="72"/>
                    </a:cubicBezTo>
                    <a:cubicBezTo>
                      <a:pt x="69" y="72"/>
                      <a:pt x="72" y="72"/>
                      <a:pt x="74" y="74"/>
                    </a:cubicBezTo>
                    <a:cubicBezTo>
                      <a:pt x="75" y="76"/>
                      <a:pt x="73" y="78"/>
                      <a:pt x="77" y="79"/>
                    </a:cubicBezTo>
                    <a:cubicBezTo>
                      <a:pt x="80" y="79"/>
                      <a:pt x="79" y="85"/>
                      <a:pt x="78" y="87"/>
                    </a:cubicBezTo>
                    <a:cubicBezTo>
                      <a:pt x="77" y="89"/>
                      <a:pt x="75" y="92"/>
                      <a:pt x="73" y="96"/>
                    </a:cubicBezTo>
                    <a:cubicBezTo>
                      <a:pt x="74" y="96"/>
                      <a:pt x="75" y="97"/>
                      <a:pt x="75" y="98"/>
                    </a:cubicBezTo>
                    <a:cubicBezTo>
                      <a:pt x="77" y="101"/>
                      <a:pt x="75" y="104"/>
                      <a:pt x="77" y="105"/>
                    </a:cubicBezTo>
                    <a:cubicBezTo>
                      <a:pt x="78" y="105"/>
                      <a:pt x="79" y="105"/>
                      <a:pt x="79" y="105"/>
                    </a:cubicBezTo>
                    <a:cubicBezTo>
                      <a:pt x="80" y="105"/>
                      <a:pt x="80" y="105"/>
                      <a:pt x="80" y="105"/>
                    </a:cubicBezTo>
                    <a:cubicBezTo>
                      <a:pt x="80" y="105"/>
                      <a:pt x="85" y="100"/>
                      <a:pt x="86" y="100"/>
                    </a:cubicBezTo>
                    <a:cubicBezTo>
                      <a:pt x="87" y="100"/>
                      <a:pt x="92" y="93"/>
                      <a:pt x="94" y="92"/>
                    </a:cubicBezTo>
                    <a:cubicBezTo>
                      <a:pt x="96" y="91"/>
                      <a:pt x="102" y="79"/>
                      <a:pt x="103" y="79"/>
                    </a:cubicBezTo>
                    <a:cubicBezTo>
                      <a:pt x="103" y="79"/>
                      <a:pt x="109" y="78"/>
                      <a:pt x="110" y="78"/>
                    </a:cubicBezTo>
                    <a:cubicBezTo>
                      <a:pt x="111" y="78"/>
                      <a:pt x="112" y="71"/>
                      <a:pt x="112" y="69"/>
                    </a:cubicBezTo>
                    <a:cubicBezTo>
                      <a:pt x="111" y="66"/>
                      <a:pt x="111" y="60"/>
                      <a:pt x="114" y="58"/>
                    </a:cubicBezTo>
                    <a:cubicBezTo>
                      <a:pt x="117" y="55"/>
                      <a:pt x="131" y="46"/>
                      <a:pt x="131" y="4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3" name="Freeform 97">
                <a:extLst>
                  <a:ext uri="{FF2B5EF4-FFF2-40B4-BE49-F238E27FC236}">
                    <a16:creationId xmlns:a16="http://schemas.microsoft.com/office/drawing/2014/main" id="{8B9C0430-33B8-4F74-BB01-A51E7FC12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1890" y="4828791"/>
                <a:ext cx="613423" cy="433796"/>
              </a:xfrm>
              <a:custGeom>
                <a:avLst/>
                <a:gdLst>
                  <a:gd name="T0" fmla="*/ 330 w 126"/>
                  <a:gd name="T1" fmla="*/ 75 h 86"/>
                  <a:gd name="T2" fmla="*/ 322 w 126"/>
                  <a:gd name="T3" fmla="*/ 64 h 86"/>
                  <a:gd name="T4" fmla="*/ 298 w 126"/>
                  <a:gd name="T5" fmla="*/ 56 h 86"/>
                  <a:gd name="T6" fmla="*/ 290 w 126"/>
                  <a:gd name="T7" fmla="*/ 37 h 86"/>
                  <a:gd name="T8" fmla="*/ 260 w 126"/>
                  <a:gd name="T9" fmla="*/ 35 h 86"/>
                  <a:gd name="T10" fmla="*/ 268 w 126"/>
                  <a:gd name="T11" fmla="*/ 13 h 86"/>
                  <a:gd name="T12" fmla="*/ 258 w 126"/>
                  <a:gd name="T13" fmla="*/ 11 h 86"/>
                  <a:gd name="T14" fmla="*/ 247 w 126"/>
                  <a:gd name="T15" fmla="*/ 13 h 86"/>
                  <a:gd name="T16" fmla="*/ 236 w 126"/>
                  <a:gd name="T17" fmla="*/ 19 h 86"/>
                  <a:gd name="T18" fmla="*/ 228 w 126"/>
                  <a:gd name="T19" fmla="*/ 32 h 86"/>
                  <a:gd name="T20" fmla="*/ 193 w 126"/>
                  <a:gd name="T21" fmla="*/ 35 h 86"/>
                  <a:gd name="T22" fmla="*/ 188 w 126"/>
                  <a:gd name="T23" fmla="*/ 24 h 86"/>
                  <a:gd name="T24" fmla="*/ 180 w 126"/>
                  <a:gd name="T25" fmla="*/ 19 h 86"/>
                  <a:gd name="T26" fmla="*/ 161 w 126"/>
                  <a:gd name="T27" fmla="*/ 19 h 86"/>
                  <a:gd name="T28" fmla="*/ 139 w 126"/>
                  <a:gd name="T29" fmla="*/ 40 h 86"/>
                  <a:gd name="T30" fmla="*/ 115 w 126"/>
                  <a:gd name="T31" fmla="*/ 51 h 86"/>
                  <a:gd name="T32" fmla="*/ 107 w 126"/>
                  <a:gd name="T33" fmla="*/ 70 h 86"/>
                  <a:gd name="T34" fmla="*/ 91 w 126"/>
                  <a:gd name="T35" fmla="*/ 80 h 86"/>
                  <a:gd name="T36" fmla="*/ 72 w 126"/>
                  <a:gd name="T37" fmla="*/ 83 h 86"/>
                  <a:gd name="T38" fmla="*/ 64 w 126"/>
                  <a:gd name="T39" fmla="*/ 104 h 86"/>
                  <a:gd name="T40" fmla="*/ 38 w 126"/>
                  <a:gd name="T41" fmla="*/ 112 h 86"/>
                  <a:gd name="T42" fmla="*/ 16 w 126"/>
                  <a:gd name="T43" fmla="*/ 110 h 86"/>
                  <a:gd name="T44" fmla="*/ 16 w 126"/>
                  <a:gd name="T45" fmla="*/ 147 h 86"/>
                  <a:gd name="T46" fmla="*/ 5 w 126"/>
                  <a:gd name="T47" fmla="*/ 166 h 86"/>
                  <a:gd name="T48" fmla="*/ 3 w 126"/>
                  <a:gd name="T49" fmla="*/ 163 h 86"/>
                  <a:gd name="T50" fmla="*/ 0 w 126"/>
                  <a:gd name="T51" fmla="*/ 185 h 86"/>
                  <a:gd name="T52" fmla="*/ 11 w 126"/>
                  <a:gd name="T53" fmla="*/ 203 h 86"/>
                  <a:gd name="T54" fmla="*/ 46 w 126"/>
                  <a:gd name="T55" fmla="*/ 206 h 86"/>
                  <a:gd name="T56" fmla="*/ 67 w 126"/>
                  <a:gd name="T57" fmla="*/ 174 h 86"/>
                  <a:gd name="T58" fmla="*/ 80 w 126"/>
                  <a:gd name="T59" fmla="*/ 195 h 86"/>
                  <a:gd name="T60" fmla="*/ 97 w 126"/>
                  <a:gd name="T61" fmla="*/ 203 h 86"/>
                  <a:gd name="T62" fmla="*/ 107 w 126"/>
                  <a:gd name="T63" fmla="*/ 211 h 86"/>
                  <a:gd name="T64" fmla="*/ 126 w 126"/>
                  <a:gd name="T65" fmla="*/ 211 h 86"/>
                  <a:gd name="T66" fmla="*/ 142 w 126"/>
                  <a:gd name="T67" fmla="*/ 230 h 86"/>
                  <a:gd name="T68" fmla="*/ 150 w 126"/>
                  <a:gd name="T69" fmla="*/ 219 h 86"/>
                  <a:gd name="T70" fmla="*/ 166 w 126"/>
                  <a:gd name="T71" fmla="*/ 209 h 86"/>
                  <a:gd name="T72" fmla="*/ 182 w 126"/>
                  <a:gd name="T73" fmla="*/ 203 h 86"/>
                  <a:gd name="T74" fmla="*/ 204 w 126"/>
                  <a:gd name="T75" fmla="*/ 193 h 86"/>
                  <a:gd name="T76" fmla="*/ 231 w 126"/>
                  <a:gd name="T77" fmla="*/ 174 h 86"/>
                  <a:gd name="T78" fmla="*/ 247 w 126"/>
                  <a:gd name="T79" fmla="*/ 171 h 86"/>
                  <a:gd name="T80" fmla="*/ 263 w 126"/>
                  <a:gd name="T81" fmla="*/ 155 h 86"/>
                  <a:gd name="T82" fmla="*/ 279 w 126"/>
                  <a:gd name="T83" fmla="*/ 147 h 86"/>
                  <a:gd name="T84" fmla="*/ 292 w 126"/>
                  <a:gd name="T85" fmla="*/ 128 h 86"/>
                  <a:gd name="T86" fmla="*/ 319 w 126"/>
                  <a:gd name="T87" fmla="*/ 123 h 86"/>
                  <a:gd name="T88" fmla="*/ 333 w 126"/>
                  <a:gd name="T89" fmla="*/ 99 h 86"/>
                  <a:gd name="T90" fmla="*/ 330 w 126"/>
                  <a:gd name="T91" fmla="*/ 75 h 8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26" h="86">
                    <a:moveTo>
                      <a:pt x="123" y="28"/>
                    </a:moveTo>
                    <a:cubicBezTo>
                      <a:pt x="119" y="27"/>
                      <a:pt x="121" y="26"/>
                      <a:pt x="120" y="24"/>
                    </a:cubicBezTo>
                    <a:cubicBezTo>
                      <a:pt x="118" y="22"/>
                      <a:pt x="115" y="21"/>
                      <a:pt x="111" y="21"/>
                    </a:cubicBezTo>
                    <a:cubicBezTo>
                      <a:pt x="108" y="21"/>
                      <a:pt x="109" y="17"/>
                      <a:pt x="108" y="14"/>
                    </a:cubicBezTo>
                    <a:cubicBezTo>
                      <a:pt x="107" y="12"/>
                      <a:pt x="100" y="14"/>
                      <a:pt x="97" y="13"/>
                    </a:cubicBezTo>
                    <a:cubicBezTo>
                      <a:pt x="95" y="12"/>
                      <a:pt x="98" y="10"/>
                      <a:pt x="100" y="5"/>
                    </a:cubicBezTo>
                    <a:cubicBezTo>
                      <a:pt x="102" y="0"/>
                      <a:pt x="99" y="3"/>
                      <a:pt x="96" y="4"/>
                    </a:cubicBezTo>
                    <a:cubicBezTo>
                      <a:pt x="94" y="5"/>
                      <a:pt x="93" y="6"/>
                      <a:pt x="92" y="5"/>
                    </a:cubicBezTo>
                    <a:cubicBezTo>
                      <a:pt x="90" y="3"/>
                      <a:pt x="89" y="6"/>
                      <a:pt x="88" y="7"/>
                    </a:cubicBezTo>
                    <a:cubicBezTo>
                      <a:pt x="87" y="9"/>
                      <a:pt x="85" y="12"/>
                      <a:pt x="85" y="12"/>
                    </a:cubicBezTo>
                    <a:cubicBezTo>
                      <a:pt x="85" y="12"/>
                      <a:pt x="76" y="13"/>
                      <a:pt x="72" y="13"/>
                    </a:cubicBezTo>
                    <a:cubicBezTo>
                      <a:pt x="69" y="14"/>
                      <a:pt x="68" y="11"/>
                      <a:pt x="70" y="9"/>
                    </a:cubicBezTo>
                    <a:cubicBezTo>
                      <a:pt x="71" y="7"/>
                      <a:pt x="67" y="7"/>
                      <a:pt x="67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57" y="9"/>
                      <a:pt x="56" y="11"/>
                      <a:pt x="52" y="15"/>
                    </a:cubicBezTo>
                    <a:cubicBezTo>
                      <a:pt x="48" y="20"/>
                      <a:pt x="48" y="20"/>
                      <a:pt x="43" y="19"/>
                    </a:cubicBezTo>
                    <a:cubicBezTo>
                      <a:pt x="38" y="18"/>
                      <a:pt x="41" y="21"/>
                      <a:pt x="40" y="26"/>
                    </a:cubicBezTo>
                    <a:cubicBezTo>
                      <a:pt x="38" y="31"/>
                      <a:pt x="37" y="31"/>
                      <a:pt x="34" y="30"/>
                    </a:cubicBezTo>
                    <a:cubicBezTo>
                      <a:pt x="32" y="29"/>
                      <a:pt x="27" y="31"/>
                      <a:pt x="27" y="31"/>
                    </a:cubicBezTo>
                    <a:cubicBezTo>
                      <a:pt x="27" y="31"/>
                      <a:pt x="25" y="36"/>
                      <a:pt x="24" y="39"/>
                    </a:cubicBezTo>
                    <a:cubicBezTo>
                      <a:pt x="22" y="42"/>
                      <a:pt x="18" y="44"/>
                      <a:pt x="14" y="42"/>
                    </a:cubicBezTo>
                    <a:cubicBezTo>
                      <a:pt x="11" y="40"/>
                      <a:pt x="9" y="39"/>
                      <a:pt x="6" y="41"/>
                    </a:cubicBezTo>
                    <a:cubicBezTo>
                      <a:pt x="3" y="43"/>
                      <a:pt x="4" y="50"/>
                      <a:pt x="6" y="55"/>
                    </a:cubicBezTo>
                    <a:cubicBezTo>
                      <a:pt x="9" y="61"/>
                      <a:pt x="2" y="62"/>
                      <a:pt x="2" y="62"/>
                    </a:cubicBezTo>
                    <a:cubicBezTo>
                      <a:pt x="2" y="62"/>
                      <a:pt x="2" y="62"/>
                      <a:pt x="1" y="61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0" y="75"/>
                      <a:pt x="4" y="76"/>
                    </a:cubicBezTo>
                    <a:cubicBezTo>
                      <a:pt x="7" y="78"/>
                      <a:pt x="14" y="81"/>
                      <a:pt x="17" y="77"/>
                    </a:cubicBezTo>
                    <a:cubicBezTo>
                      <a:pt x="19" y="72"/>
                      <a:pt x="23" y="61"/>
                      <a:pt x="25" y="65"/>
                    </a:cubicBezTo>
                    <a:cubicBezTo>
                      <a:pt x="27" y="70"/>
                      <a:pt x="25" y="73"/>
                      <a:pt x="30" y="73"/>
                    </a:cubicBezTo>
                    <a:cubicBezTo>
                      <a:pt x="34" y="73"/>
                      <a:pt x="34" y="74"/>
                      <a:pt x="36" y="76"/>
                    </a:cubicBezTo>
                    <a:cubicBezTo>
                      <a:pt x="37" y="78"/>
                      <a:pt x="37" y="80"/>
                      <a:pt x="40" y="79"/>
                    </a:cubicBezTo>
                    <a:cubicBezTo>
                      <a:pt x="43" y="78"/>
                      <a:pt x="44" y="77"/>
                      <a:pt x="47" y="79"/>
                    </a:cubicBezTo>
                    <a:cubicBezTo>
                      <a:pt x="48" y="80"/>
                      <a:pt x="51" y="83"/>
                      <a:pt x="53" y="86"/>
                    </a:cubicBezTo>
                    <a:cubicBezTo>
                      <a:pt x="54" y="84"/>
                      <a:pt x="54" y="82"/>
                      <a:pt x="56" y="82"/>
                    </a:cubicBezTo>
                    <a:cubicBezTo>
                      <a:pt x="59" y="82"/>
                      <a:pt x="58" y="78"/>
                      <a:pt x="62" y="78"/>
                    </a:cubicBezTo>
                    <a:cubicBezTo>
                      <a:pt x="66" y="77"/>
                      <a:pt x="63" y="77"/>
                      <a:pt x="68" y="76"/>
                    </a:cubicBezTo>
                    <a:cubicBezTo>
                      <a:pt x="73" y="75"/>
                      <a:pt x="76" y="72"/>
                      <a:pt x="76" y="72"/>
                    </a:cubicBezTo>
                    <a:cubicBezTo>
                      <a:pt x="76" y="72"/>
                      <a:pt x="82" y="65"/>
                      <a:pt x="86" y="65"/>
                    </a:cubicBezTo>
                    <a:cubicBezTo>
                      <a:pt x="90" y="66"/>
                      <a:pt x="90" y="66"/>
                      <a:pt x="92" y="64"/>
                    </a:cubicBezTo>
                    <a:cubicBezTo>
                      <a:pt x="95" y="61"/>
                      <a:pt x="95" y="58"/>
                      <a:pt x="98" y="58"/>
                    </a:cubicBezTo>
                    <a:cubicBezTo>
                      <a:pt x="102" y="58"/>
                      <a:pt x="102" y="58"/>
                      <a:pt x="104" y="55"/>
                    </a:cubicBezTo>
                    <a:cubicBezTo>
                      <a:pt x="106" y="52"/>
                      <a:pt x="106" y="49"/>
                      <a:pt x="109" y="48"/>
                    </a:cubicBezTo>
                    <a:cubicBezTo>
                      <a:pt x="112" y="48"/>
                      <a:pt x="117" y="45"/>
                      <a:pt x="119" y="46"/>
                    </a:cubicBezTo>
                    <a:cubicBezTo>
                      <a:pt x="121" y="41"/>
                      <a:pt x="123" y="38"/>
                      <a:pt x="124" y="37"/>
                    </a:cubicBezTo>
                    <a:cubicBezTo>
                      <a:pt x="125" y="34"/>
                      <a:pt x="126" y="29"/>
                      <a:pt x="123" y="28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124" name="Freeform 98">
                <a:extLst>
                  <a:ext uri="{FF2B5EF4-FFF2-40B4-BE49-F238E27FC236}">
                    <a16:creationId xmlns:a16="http://schemas.microsoft.com/office/drawing/2014/main" id="{4555E683-A437-4B35-BA8A-B9C855FFF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955" y="5090956"/>
                <a:ext cx="591645" cy="463974"/>
              </a:xfrm>
              <a:custGeom>
                <a:avLst/>
                <a:gdLst>
                  <a:gd name="T0" fmla="*/ 310 w 122"/>
                  <a:gd name="T1" fmla="*/ 72 h 92"/>
                  <a:gd name="T2" fmla="*/ 291 w 122"/>
                  <a:gd name="T3" fmla="*/ 72 h 92"/>
                  <a:gd name="T4" fmla="*/ 281 w 122"/>
                  <a:gd name="T5" fmla="*/ 64 h 92"/>
                  <a:gd name="T6" fmla="*/ 265 w 122"/>
                  <a:gd name="T7" fmla="*/ 56 h 92"/>
                  <a:gd name="T8" fmla="*/ 251 w 122"/>
                  <a:gd name="T9" fmla="*/ 35 h 92"/>
                  <a:gd name="T10" fmla="*/ 230 w 122"/>
                  <a:gd name="T11" fmla="*/ 67 h 92"/>
                  <a:gd name="T12" fmla="*/ 195 w 122"/>
                  <a:gd name="T13" fmla="*/ 64 h 92"/>
                  <a:gd name="T14" fmla="*/ 184 w 122"/>
                  <a:gd name="T15" fmla="*/ 45 h 92"/>
                  <a:gd name="T16" fmla="*/ 187 w 122"/>
                  <a:gd name="T17" fmla="*/ 24 h 92"/>
                  <a:gd name="T18" fmla="*/ 171 w 122"/>
                  <a:gd name="T19" fmla="*/ 19 h 92"/>
                  <a:gd name="T20" fmla="*/ 128 w 122"/>
                  <a:gd name="T21" fmla="*/ 16 h 92"/>
                  <a:gd name="T22" fmla="*/ 110 w 122"/>
                  <a:gd name="T23" fmla="*/ 35 h 92"/>
                  <a:gd name="T24" fmla="*/ 67 w 122"/>
                  <a:gd name="T25" fmla="*/ 16 h 92"/>
                  <a:gd name="T26" fmla="*/ 29 w 122"/>
                  <a:gd name="T27" fmla="*/ 21 h 92"/>
                  <a:gd name="T28" fmla="*/ 8 w 122"/>
                  <a:gd name="T29" fmla="*/ 40 h 92"/>
                  <a:gd name="T30" fmla="*/ 0 w 122"/>
                  <a:gd name="T31" fmla="*/ 67 h 92"/>
                  <a:gd name="T32" fmla="*/ 8 w 122"/>
                  <a:gd name="T33" fmla="*/ 80 h 92"/>
                  <a:gd name="T34" fmla="*/ 48 w 122"/>
                  <a:gd name="T35" fmla="*/ 104 h 92"/>
                  <a:gd name="T36" fmla="*/ 59 w 122"/>
                  <a:gd name="T37" fmla="*/ 123 h 92"/>
                  <a:gd name="T38" fmla="*/ 51 w 122"/>
                  <a:gd name="T39" fmla="*/ 139 h 92"/>
                  <a:gd name="T40" fmla="*/ 40 w 122"/>
                  <a:gd name="T41" fmla="*/ 150 h 92"/>
                  <a:gd name="T42" fmla="*/ 53 w 122"/>
                  <a:gd name="T43" fmla="*/ 158 h 92"/>
                  <a:gd name="T44" fmla="*/ 61 w 122"/>
                  <a:gd name="T45" fmla="*/ 166 h 92"/>
                  <a:gd name="T46" fmla="*/ 48 w 122"/>
                  <a:gd name="T47" fmla="*/ 179 h 92"/>
                  <a:gd name="T48" fmla="*/ 37 w 122"/>
                  <a:gd name="T49" fmla="*/ 198 h 92"/>
                  <a:gd name="T50" fmla="*/ 48 w 122"/>
                  <a:gd name="T51" fmla="*/ 211 h 92"/>
                  <a:gd name="T52" fmla="*/ 83 w 122"/>
                  <a:gd name="T53" fmla="*/ 214 h 92"/>
                  <a:gd name="T54" fmla="*/ 91 w 122"/>
                  <a:gd name="T55" fmla="*/ 222 h 92"/>
                  <a:gd name="T56" fmla="*/ 88 w 122"/>
                  <a:gd name="T57" fmla="*/ 233 h 92"/>
                  <a:gd name="T58" fmla="*/ 131 w 122"/>
                  <a:gd name="T59" fmla="*/ 227 h 92"/>
                  <a:gd name="T60" fmla="*/ 142 w 122"/>
                  <a:gd name="T61" fmla="*/ 206 h 92"/>
                  <a:gd name="T62" fmla="*/ 139 w 122"/>
                  <a:gd name="T63" fmla="*/ 182 h 92"/>
                  <a:gd name="T64" fmla="*/ 182 w 122"/>
                  <a:gd name="T65" fmla="*/ 185 h 92"/>
                  <a:gd name="T66" fmla="*/ 219 w 122"/>
                  <a:gd name="T67" fmla="*/ 190 h 92"/>
                  <a:gd name="T68" fmla="*/ 246 w 122"/>
                  <a:gd name="T69" fmla="*/ 176 h 92"/>
                  <a:gd name="T70" fmla="*/ 257 w 122"/>
                  <a:gd name="T71" fmla="*/ 163 h 92"/>
                  <a:gd name="T72" fmla="*/ 283 w 122"/>
                  <a:gd name="T73" fmla="*/ 182 h 92"/>
                  <a:gd name="T74" fmla="*/ 289 w 122"/>
                  <a:gd name="T75" fmla="*/ 174 h 92"/>
                  <a:gd name="T76" fmla="*/ 291 w 122"/>
                  <a:gd name="T77" fmla="*/ 166 h 92"/>
                  <a:gd name="T78" fmla="*/ 283 w 122"/>
                  <a:gd name="T79" fmla="*/ 163 h 92"/>
                  <a:gd name="T80" fmla="*/ 273 w 122"/>
                  <a:gd name="T81" fmla="*/ 155 h 92"/>
                  <a:gd name="T82" fmla="*/ 270 w 122"/>
                  <a:gd name="T83" fmla="*/ 144 h 92"/>
                  <a:gd name="T84" fmla="*/ 278 w 122"/>
                  <a:gd name="T85" fmla="*/ 136 h 92"/>
                  <a:gd name="T86" fmla="*/ 281 w 122"/>
                  <a:gd name="T87" fmla="*/ 131 h 92"/>
                  <a:gd name="T88" fmla="*/ 286 w 122"/>
                  <a:gd name="T89" fmla="*/ 142 h 92"/>
                  <a:gd name="T90" fmla="*/ 291 w 122"/>
                  <a:gd name="T91" fmla="*/ 131 h 92"/>
                  <a:gd name="T92" fmla="*/ 302 w 122"/>
                  <a:gd name="T93" fmla="*/ 110 h 92"/>
                  <a:gd name="T94" fmla="*/ 305 w 122"/>
                  <a:gd name="T95" fmla="*/ 96 h 92"/>
                  <a:gd name="T96" fmla="*/ 323 w 122"/>
                  <a:gd name="T97" fmla="*/ 91 h 92"/>
                  <a:gd name="T98" fmla="*/ 326 w 122"/>
                  <a:gd name="T99" fmla="*/ 88 h 92"/>
                  <a:gd name="T100" fmla="*/ 310 w 122"/>
                  <a:gd name="T101" fmla="*/ 72 h 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22" h="92">
                    <a:moveTo>
                      <a:pt x="116" y="27"/>
                    </a:moveTo>
                    <a:cubicBezTo>
                      <a:pt x="113" y="25"/>
                      <a:pt x="113" y="26"/>
                      <a:pt x="109" y="27"/>
                    </a:cubicBezTo>
                    <a:cubicBezTo>
                      <a:pt x="106" y="27"/>
                      <a:pt x="106" y="26"/>
                      <a:pt x="105" y="24"/>
                    </a:cubicBezTo>
                    <a:cubicBezTo>
                      <a:pt x="103" y="21"/>
                      <a:pt x="103" y="21"/>
                      <a:pt x="99" y="21"/>
                    </a:cubicBezTo>
                    <a:cubicBezTo>
                      <a:pt x="94" y="21"/>
                      <a:pt x="96" y="18"/>
                      <a:pt x="94" y="13"/>
                    </a:cubicBezTo>
                    <a:cubicBezTo>
                      <a:pt x="92" y="9"/>
                      <a:pt x="88" y="20"/>
                      <a:pt x="86" y="25"/>
                    </a:cubicBezTo>
                    <a:cubicBezTo>
                      <a:pt x="83" y="29"/>
                      <a:pt x="76" y="26"/>
                      <a:pt x="73" y="24"/>
                    </a:cubicBezTo>
                    <a:cubicBezTo>
                      <a:pt x="69" y="23"/>
                      <a:pt x="69" y="17"/>
                      <a:pt x="69" y="17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8" y="9"/>
                      <a:pt x="66" y="8"/>
                      <a:pt x="64" y="7"/>
                    </a:cubicBezTo>
                    <a:cubicBezTo>
                      <a:pt x="61" y="6"/>
                      <a:pt x="53" y="7"/>
                      <a:pt x="48" y="6"/>
                    </a:cubicBezTo>
                    <a:cubicBezTo>
                      <a:pt x="42" y="5"/>
                      <a:pt x="43" y="8"/>
                      <a:pt x="41" y="13"/>
                    </a:cubicBezTo>
                    <a:cubicBezTo>
                      <a:pt x="40" y="18"/>
                      <a:pt x="32" y="11"/>
                      <a:pt x="25" y="6"/>
                    </a:cubicBezTo>
                    <a:cubicBezTo>
                      <a:pt x="18" y="0"/>
                      <a:pt x="16" y="8"/>
                      <a:pt x="11" y="8"/>
                    </a:cubicBezTo>
                    <a:cubicBezTo>
                      <a:pt x="5" y="9"/>
                      <a:pt x="3" y="11"/>
                      <a:pt x="3" y="15"/>
                    </a:cubicBezTo>
                    <a:cubicBezTo>
                      <a:pt x="3" y="19"/>
                      <a:pt x="1" y="25"/>
                      <a:pt x="0" y="25"/>
                    </a:cubicBezTo>
                    <a:cubicBezTo>
                      <a:pt x="0" y="26"/>
                      <a:pt x="1" y="27"/>
                      <a:pt x="3" y="30"/>
                    </a:cubicBezTo>
                    <a:cubicBezTo>
                      <a:pt x="5" y="33"/>
                      <a:pt x="14" y="37"/>
                      <a:pt x="18" y="39"/>
                    </a:cubicBezTo>
                    <a:cubicBezTo>
                      <a:pt x="22" y="41"/>
                      <a:pt x="21" y="43"/>
                      <a:pt x="22" y="46"/>
                    </a:cubicBezTo>
                    <a:cubicBezTo>
                      <a:pt x="23" y="49"/>
                      <a:pt x="22" y="49"/>
                      <a:pt x="19" y="52"/>
                    </a:cubicBezTo>
                    <a:cubicBezTo>
                      <a:pt x="16" y="54"/>
                      <a:pt x="15" y="55"/>
                      <a:pt x="15" y="56"/>
                    </a:cubicBezTo>
                    <a:cubicBezTo>
                      <a:pt x="14" y="58"/>
                      <a:pt x="17" y="59"/>
                      <a:pt x="20" y="59"/>
                    </a:cubicBezTo>
                    <a:cubicBezTo>
                      <a:pt x="23" y="58"/>
                      <a:pt x="22" y="59"/>
                      <a:pt x="23" y="62"/>
                    </a:cubicBezTo>
                    <a:cubicBezTo>
                      <a:pt x="24" y="65"/>
                      <a:pt x="21" y="66"/>
                      <a:pt x="18" y="67"/>
                    </a:cubicBezTo>
                    <a:cubicBezTo>
                      <a:pt x="15" y="68"/>
                      <a:pt x="14" y="71"/>
                      <a:pt x="14" y="74"/>
                    </a:cubicBezTo>
                    <a:cubicBezTo>
                      <a:pt x="14" y="78"/>
                      <a:pt x="16" y="79"/>
                      <a:pt x="18" y="79"/>
                    </a:cubicBezTo>
                    <a:cubicBezTo>
                      <a:pt x="21" y="80"/>
                      <a:pt x="27" y="79"/>
                      <a:pt x="31" y="80"/>
                    </a:cubicBezTo>
                    <a:cubicBezTo>
                      <a:pt x="34" y="80"/>
                      <a:pt x="34" y="82"/>
                      <a:pt x="34" y="83"/>
                    </a:cubicBezTo>
                    <a:cubicBezTo>
                      <a:pt x="34" y="84"/>
                      <a:pt x="34" y="85"/>
                      <a:pt x="33" y="87"/>
                    </a:cubicBezTo>
                    <a:cubicBezTo>
                      <a:pt x="40" y="92"/>
                      <a:pt x="48" y="87"/>
                      <a:pt x="49" y="85"/>
                    </a:cubicBezTo>
                    <a:cubicBezTo>
                      <a:pt x="50" y="83"/>
                      <a:pt x="53" y="79"/>
                      <a:pt x="53" y="77"/>
                    </a:cubicBezTo>
                    <a:cubicBezTo>
                      <a:pt x="53" y="75"/>
                      <a:pt x="52" y="68"/>
                      <a:pt x="52" y="68"/>
                    </a:cubicBezTo>
                    <a:cubicBezTo>
                      <a:pt x="52" y="68"/>
                      <a:pt x="65" y="67"/>
                      <a:pt x="68" y="69"/>
                    </a:cubicBezTo>
                    <a:cubicBezTo>
                      <a:pt x="71" y="70"/>
                      <a:pt x="78" y="71"/>
                      <a:pt x="82" y="71"/>
                    </a:cubicBezTo>
                    <a:cubicBezTo>
                      <a:pt x="86" y="71"/>
                      <a:pt x="90" y="68"/>
                      <a:pt x="92" y="66"/>
                    </a:cubicBezTo>
                    <a:cubicBezTo>
                      <a:pt x="95" y="64"/>
                      <a:pt x="96" y="61"/>
                      <a:pt x="96" y="61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7" y="67"/>
                      <a:pt x="107" y="66"/>
                      <a:pt x="108" y="65"/>
                    </a:cubicBezTo>
                    <a:cubicBezTo>
                      <a:pt x="109" y="64"/>
                      <a:pt x="110" y="63"/>
                      <a:pt x="109" y="62"/>
                    </a:cubicBezTo>
                    <a:cubicBezTo>
                      <a:pt x="108" y="62"/>
                      <a:pt x="108" y="62"/>
                      <a:pt x="106" y="61"/>
                    </a:cubicBezTo>
                    <a:cubicBezTo>
                      <a:pt x="104" y="60"/>
                      <a:pt x="103" y="60"/>
                      <a:pt x="102" y="58"/>
                    </a:cubicBezTo>
                    <a:cubicBezTo>
                      <a:pt x="102" y="56"/>
                      <a:pt x="101" y="56"/>
                      <a:pt x="101" y="54"/>
                    </a:cubicBezTo>
                    <a:cubicBezTo>
                      <a:pt x="102" y="53"/>
                      <a:pt x="103" y="52"/>
                      <a:pt x="104" y="51"/>
                    </a:cubicBezTo>
                    <a:cubicBezTo>
                      <a:pt x="104" y="51"/>
                      <a:pt x="104" y="45"/>
                      <a:pt x="105" y="49"/>
                    </a:cubicBezTo>
                    <a:cubicBezTo>
                      <a:pt x="106" y="52"/>
                      <a:pt x="105" y="51"/>
                      <a:pt x="107" y="53"/>
                    </a:cubicBezTo>
                    <a:cubicBezTo>
                      <a:pt x="109" y="55"/>
                      <a:pt x="109" y="50"/>
                      <a:pt x="109" y="49"/>
                    </a:cubicBezTo>
                    <a:cubicBezTo>
                      <a:pt x="110" y="47"/>
                      <a:pt x="113" y="43"/>
                      <a:pt x="113" y="41"/>
                    </a:cubicBezTo>
                    <a:cubicBezTo>
                      <a:pt x="113" y="39"/>
                      <a:pt x="112" y="37"/>
                      <a:pt x="114" y="36"/>
                    </a:cubicBezTo>
                    <a:cubicBezTo>
                      <a:pt x="115" y="34"/>
                      <a:pt x="119" y="35"/>
                      <a:pt x="121" y="34"/>
                    </a:cubicBezTo>
                    <a:cubicBezTo>
                      <a:pt x="121" y="34"/>
                      <a:pt x="122" y="34"/>
                      <a:pt x="122" y="33"/>
                    </a:cubicBezTo>
                    <a:cubicBezTo>
                      <a:pt x="120" y="31"/>
                      <a:pt x="117" y="28"/>
                      <a:pt x="116" y="27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5" name="Freeform 99">
                <a:extLst>
                  <a:ext uri="{FF2B5EF4-FFF2-40B4-BE49-F238E27FC236}">
                    <a16:creationId xmlns:a16="http://schemas.microsoft.com/office/drawing/2014/main" id="{2F96CBE1-BF3B-4813-9465-350707A92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955" y="5398385"/>
                <a:ext cx="577125" cy="322518"/>
              </a:xfrm>
              <a:custGeom>
                <a:avLst/>
                <a:gdLst>
                  <a:gd name="T0" fmla="*/ 310 w 119"/>
                  <a:gd name="T1" fmla="*/ 102 h 64"/>
                  <a:gd name="T2" fmla="*/ 297 w 119"/>
                  <a:gd name="T3" fmla="*/ 80 h 64"/>
                  <a:gd name="T4" fmla="*/ 286 w 119"/>
                  <a:gd name="T5" fmla="*/ 61 h 64"/>
                  <a:gd name="T6" fmla="*/ 283 w 119"/>
                  <a:gd name="T7" fmla="*/ 43 h 64"/>
                  <a:gd name="T8" fmla="*/ 283 w 119"/>
                  <a:gd name="T9" fmla="*/ 24 h 64"/>
                  <a:gd name="T10" fmla="*/ 283 w 119"/>
                  <a:gd name="T11" fmla="*/ 19 h 64"/>
                  <a:gd name="T12" fmla="*/ 257 w 119"/>
                  <a:gd name="T13" fmla="*/ 0 h 64"/>
                  <a:gd name="T14" fmla="*/ 246 w 119"/>
                  <a:gd name="T15" fmla="*/ 13 h 64"/>
                  <a:gd name="T16" fmla="*/ 219 w 119"/>
                  <a:gd name="T17" fmla="*/ 27 h 64"/>
                  <a:gd name="T18" fmla="*/ 182 w 119"/>
                  <a:gd name="T19" fmla="*/ 21 h 64"/>
                  <a:gd name="T20" fmla="*/ 139 w 119"/>
                  <a:gd name="T21" fmla="*/ 19 h 64"/>
                  <a:gd name="T22" fmla="*/ 142 w 119"/>
                  <a:gd name="T23" fmla="*/ 43 h 64"/>
                  <a:gd name="T24" fmla="*/ 131 w 119"/>
                  <a:gd name="T25" fmla="*/ 64 h 64"/>
                  <a:gd name="T26" fmla="*/ 88 w 119"/>
                  <a:gd name="T27" fmla="*/ 69 h 64"/>
                  <a:gd name="T28" fmla="*/ 88 w 119"/>
                  <a:gd name="T29" fmla="*/ 72 h 64"/>
                  <a:gd name="T30" fmla="*/ 77 w 119"/>
                  <a:gd name="T31" fmla="*/ 75 h 64"/>
                  <a:gd name="T32" fmla="*/ 45 w 119"/>
                  <a:gd name="T33" fmla="*/ 91 h 64"/>
                  <a:gd name="T34" fmla="*/ 24 w 119"/>
                  <a:gd name="T35" fmla="*/ 99 h 64"/>
                  <a:gd name="T36" fmla="*/ 5 w 119"/>
                  <a:gd name="T37" fmla="*/ 99 h 64"/>
                  <a:gd name="T38" fmla="*/ 5 w 119"/>
                  <a:gd name="T39" fmla="*/ 99 h 64"/>
                  <a:gd name="T40" fmla="*/ 8 w 119"/>
                  <a:gd name="T41" fmla="*/ 118 h 64"/>
                  <a:gd name="T42" fmla="*/ 24 w 119"/>
                  <a:gd name="T43" fmla="*/ 136 h 64"/>
                  <a:gd name="T44" fmla="*/ 40 w 119"/>
                  <a:gd name="T45" fmla="*/ 139 h 64"/>
                  <a:gd name="T46" fmla="*/ 48 w 119"/>
                  <a:gd name="T47" fmla="*/ 147 h 64"/>
                  <a:gd name="T48" fmla="*/ 59 w 119"/>
                  <a:gd name="T49" fmla="*/ 152 h 64"/>
                  <a:gd name="T50" fmla="*/ 64 w 119"/>
                  <a:gd name="T51" fmla="*/ 168 h 64"/>
                  <a:gd name="T52" fmla="*/ 86 w 119"/>
                  <a:gd name="T53" fmla="*/ 160 h 64"/>
                  <a:gd name="T54" fmla="*/ 102 w 119"/>
                  <a:gd name="T55" fmla="*/ 152 h 64"/>
                  <a:gd name="T56" fmla="*/ 112 w 119"/>
                  <a:gd name="T57" fmla="*/ 144 h 64"/>
                  <a:gd name="T58" fmla="*/ 150 w 119"/>
                  <a:gd name="T59" fmla="*/ 158 h 64"/>
                  <a:gd name="T60" fmla="*/ 174 w 119"/>
                  <a:gd name="T61" fmla="*/ 166 h 64"/>
                  <a:gd name="T62" fmla="*/ 203 w 119"/>
                  <a:gd name="T63" fmla="*/ 166 h 64"/>
                  <a:gd name="T64" fmla="*/ 227 w 119"/>
                  <a:gd name="T65" fmla="*/ 152 h 64"/>
                  <a:gd name="T66" fmla="*/ 241 w 119"/>
                  <a:gd name="T67" fmla="*/ 142 h 64"/>
                  <a:gd name="T68" fmla="*/ 259 w 119"/>
                  <a:gd name="T69" fmla="*/ 128 h 64"/>
                  <a:gd name="T70" fmla="*/ 278 w 119"/>
                  <a:gd name="T71" fmla="*/ 131 h 64"/>
                  <a:gd name="T72" fmla="*/ 313 w 119"/>
                  <a:gd name="T73" fmla="*/ 142 h 64"/>
                  <a:gd name="T74" fmla="*/ 313 w 119"/>
                  <a:gd name="T75" fmla="*/ 126 h 64"/>
                  <a:gd name="T76" fmla="*/ 310 w 119"/>
                  <a:gd name="T77" fmla="*/ 102 h 6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19" h="64">
                    <a:moveTo>
                      <a:pt x="116" y="38"/>
                    </a:moveTo>
                    <a:cubicBezTo>
                      <a:pt x="114" y="36"/>
                      <a:pt x="112" y="32"/>
                      <a:pt x="111" y="30"/>
                    </a:cubicBezTo>
                    <a:cubicBezTo>
                      <a:pt x="110" y="28"/>
                      <a:pt x="108" y="25"/>
                      <a:pt x="107" y="23"/>
                    </a:cubicBezTo>
                    <a:cubicBezTo>
                      <a:pt x="106" y="21"/>
                      <a:pt x="106" y="17"/>
                      <a:pt x="106" y="16"/>
                    </a:cubicBezTo>
                    <a:cubicBezTo>
                      <a:pt x="106" y="14"/>
                      <a:pt x="105" y="12"/>
                      <a:pt x="106" y="9"/>
                    </a:cubicBezTo>
                    <a:cubicBezTo>
                      <a:pt x="106" y="8"/>
                      <a:pt x="106" y="7"/>
                      <a:pt x="106" y="7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5" y="3"/>
                      <a:pt x="92" y="5"/>
                    </a:cubicBezTo>
                    <a:cubicBezTo>
                      <a:pt x="90" y="7"/>
                      <a:pt x="86" y="10"/>
                      <a:pt x="82" y="10"/>
                    </a:cubicBezTo>
                    <a:cubicBezTo>
                      <a:pt x="78" y="10"/>
                      <a:pt x="71" y="9"/>
                      <a:pt x="68" y="8"/>
                    </a:cubicBezTo>
                    <a:cubicBezTo>
                      <a:pt x="65" y="6"/>
                      <a:pt x="52" y="7"/>
                      <a:pt x="52" y="7"/>
                    </a:cubicBezTo>
                    <a:cubicBezTo>
                      <a:pt x="52" y="7"/>
                      <a:pt x="53" y="14"/>
                      <a:pt x="53" y="16"/>
                    </a:cubicBezTo>
                    <a:cubicBezTo>
                      <a:pt x="53" y="18"/>
                      <a:pt x="50" y="22"/>
                      <a:pt x="49" y="24"/>
                    </a:cubicBezTo>
                    <a:cubicBezTo>
                      <a:pt x="48" y="26"/>
                      <a:pt x="40" y="31"/>
                      <a:pt x="33" y="26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1" y="28"/>
                      <a:pt x="29" y="28"/>
                    </a:cubicBezTo>
                    <a:cubicBezTo>
                      <a:pt x="28" y="27"/>
                      <a:pt x="18" y="33"/>
                      <a:pt x="17" y="34"/>
                    </a:cubicBezTo>
                    <a:cubicBezTo>
                      <a:pt x="16" y="35"/>
                      <a:pt x="10" y="37"/>
                      <a:pt x="9" y="37"/>
                    </a:cubicBezTo>
                    <a:cubicBezTo>
                      <a:pt x="7" y="36"/>
                      <a:pt x="2" y="37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41"/>
                      <a:pt x="0" y="39"/>
                      <a:pt x="3" y="44"/>
                    </a:cubicBezTo>
                    <a:cubicBezTo>
                      <a:pt x="5" y="50"/>
                      <a:pt x="7" y="49"/>
                      <a:pt x="9" y="51"/>
                    </a:cubicBezTo>
                    <a:cubicBezTo>
                      <a:pt x="11" y="52"/>
                      <a:pt x="14" y="49"/>
                      <a:pt x="15" y="52"/>
                    </a:cubicBezTo>
                    <a:cubicBezTo>
                      <a:pt x="16" y="55"/>
                      <a:pt x="16" y="55"/>
                      <a:pt x="18" y="55"/>
                    </a:cubicBezTo>
                    <a:cubicBezTo>
                      <a:pt x="19" y="55"/>
                      <a:pt x="21" y="53"/>
                      <a:pt x="22" y="57"/>
                    </a:cubicBezTo>
                    <a:cubicBezTo>
                      <a:pt x="22" y="62"/>
                      <a:pt x="21" y="63"/>
                      <a:pt x="24" y="63"/>
                    </a:cubicBezTo>
                    <a:cubicBezTo>
                      <a:pt x="28" y="62"/>
                      <a:pt x="29" y="61"/>
                      <a:pt x="32" y="60"/>
                    </a:cubicBezTo>
                    <a:cubicBezTo>
                      <a:pt x="35" y="59"/>
                      <a:pt x="37" y="58"/>
                      <a:pt x="38" y="57"/>
                    </a:cubicBezTo>
                    <a:cubicBezTo>
                      <a:pt x="40" y="56"/>
                      <a:pt x="37" y="52"/>
                      <a:pt x="42" y="54"/>
                    </a:cubicBezTo>
                    <a:cubicBezTo>
                      <a:pt x="47" y="56"/>
                      <a:pt x="52" y="56"/>
                      <a:pt x="56" y="59"/>
                    </a:cubicBezTo>
                    <a:cubicBezTo>
                      <a:pt x="60" y="61"/>
                      <a:pt x="62" y="60"/>
                      <a:pt x="65" y="62"/>
                    </a:cubicBezTo>
                    <a:cubicBezTo>
                      <a:pt x="68" y="64"/>
                      <a:pt x="73" y="63"/>
                      <a:pt x="76" y="62"/>
                    </a:cubicBezTo>
                    <a:cubicBezTo>
                      <a:pt x="79" y="60"/>
                      <a:pt x="83" y="58"/>
                      <a:pt x="85" y="57"/>
                    </a:cubicBezTo>
                    <a:cubicBezTo>
                      <a:pt x="87" y="56"/>
                      <a:pt x="86" y="54"/>
                      <a:pt x="90" y="53"/>
                    </a:cubicBezTo>
                    <a:cubicBezTo>
                      <a:pt x="94" y="52"/>
                      <a:pt x="93" y="47"/>
                      <a:pt x="97" y="48"/>
                    </a:cubicBezTo>
                    <a:cubicBezTo>
                      <a:pt x="101" y="49"/>
                      <a:pt x="98" y="48"/>
                      <a:pt x="104" y="49"/>
                    </a:cubicBezTo>
                    <a:cubicBezTo>
                      <a:pt x="109" y="50"/>
                      <a:pt x="114" y="51"/>
                      <a:pt x="117" y="53"/>
                    </a:cubicBezTo>
                    <a:cubicBezTo>
                      <a:pt x="117" y="53"/>
                      <a:pt x="117" y="51"/>
                      <a:pt x="117" y="47"/>
                    </a:cubicBezTo>
                    <a:cubicBezTo>
                      <a:pt x="117" y="44"/>
                      <a:pt x="119" y="41"/>
                      <a:pt x="116" y="38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6" name="Freeform 100">
                <a:extLst>
                  <a:ext uri="{FF2B5EF4-FFF2-40B4-BE49-F238E27FC236}">
                    <a16:creationId xmlns:a16="http://schemas.microsoft.com/office/drawing/2014/main" id="{1AF6105B-7A96-4A6F-8E26-2A6E019DD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732" y="4195071"/>
                <a:ext cx="597089" cy="518670"/>
              </a:xfrm>
              <a:custGeom>
                <a:avLst/>
                <a:gdLst>
                  <a:gd name="T0" fmla="*/ 318 w 123"/>
                  <a:gd name="T1" fmla="*/ 120 h 103"/>
                  <a:gd name="T2" fmla="*/ 329 w 123"/>
                  <a:gd name="T3" fmla="*/ 99 h 103"/>
                  <a:gd name="T4" fmla="*/ 318 w 123"/>
                  <a:gd name="T5" fmla="*/ 80 h 103"/>
                  <a:gd name="T6" fmla="*/ 302 w 123"/>
                  <a:gd name="T7" fmla="*/ 61 h 103"/>
                  <a:gd name="T8" fmla="*/ 273 w 123"/>
                  <a:gd name="T9" fmla="*/ 56 h 103"/>
                  <a:gd name="T10" fmla="*/ 259 w 123"/>
                  <a:gd name="T11" fmla="*/ 35 h 103"/>
                  <a:gd name="T12" fmla="*/ 254 w 123"/>
                  <a:gd name="T13" fmla="*/ 24 h 103"/>
                  <a:gd name="T14" fmla="*/ 241 w 123"/>
                  <a:gd name="T15" fmla="*/ 19 h 103"/>
                  <a:gd name="T16" fmla="*/ 227 w 123"/>
                  <a:gd name="T17" fmla="*/ 8 h 103"/>
                  <a:gd name="T18" fmla="*/ 230 w 123"/>
                  <a:gd name="T19" fmla="*/ 5 h 103"/>
                  <a:gd name="T20" fmla="*/ 219 w 123"/>
                  <a:gd name="T21" fmla="*/ 3 h 103"/>
                  <a:gd name="T22" fmla="*/ 209 w 123"/>
                  <a:gd name="T23" fmla="*/ 3 h 103"/>
                  <a:gd name="T24" fmla="*/ 198 w 123"/>
                  <a:gd name="T25" fmla="*/ 11 h 103"/>
                  <a:gd name="T26" fmla="*/ 187 w 123"/>
                  <a:gd name="T27" fmla="*/ 8 h 103"/>
                  <a:gd name="T28" fmla="*/ 171 w 123"/>
                  <a:gd name="T29" fmla="*/ 3 h 103"/>
                  <a:gd name="T30" fmla="*/ 163 w 123"/>
                  <a:gd name="T31" fmla="*/ 3 h 103"/>
                  <a:gd name="T32" fmla="*/ 147 w 123"/>
                  <a:gd name="T33" fmla="*/ 24 h 103"/>
                  <a:gd name="T34" fmla="*/ 163 w 123"/>
                  <a:gd name="T35" fmla="*/ 27 h 103"/>
                  <a:gd name="T36" fmla="*/ 177 w 123"/>
                  <a:gd name="T37" fmla="*/ 35 h 103"/>
                  <a:gd name="T38" fmla="*/ 185 w 123"/>
                  <a:gd name="T39" fmla="*/ 48 h 103"/>
                  <a:gd name="T40" fmla="*/ 171 w 123"/>
                  <a:gd name="T41" fmla="*/ 64 h 103"/>
                  <a:gd name="T42" fmla="*/ 150 w 123"/>
                  <a:gd name="T43" fmla="*/ 69 h 103"/>
                  <a:gd name="T44" fmla="*/ 112 w 123"/>
                  <a:gd name="T45" fmla="*/ 72 h 103"/>
                  <a:gd name="T46" fmla="*/ 104 w 123"/>
                  <a:gd name="T47" fmla="*/ 85 h 103"/>
                  <a:gd name="T48" fmla="*/ 91 w 123"/>
                  <a:gd name="T49" fmla="*/ 99 h 103"/>
                  <a:gd name="T50" fmla="*/ 78 w 123"/>
                  <a:gd name="T51" fmla="*/ 104 h 103"/>
                  <a:gd name="T52" fmla="*/ 72 w 123"/>
                  <a:gd name="T53" fmla="*/ 125 h 103"/>
                  <a:gd name="T54" fmla="*/ 59 w 123"/>
                  <a:gd name="T55" fmla="*/ 133 h 103"/>
                  <a:gd name="T56" fmla="*/ 43 w 123"/>
                  <a:gd name="T57" fmla="*/ 142 h 103"/>
                  <a:gd name="T58" fmla="*/ 43 w 123"/>
                  <a:gd name="T59" fmla="*/ 163 h 103"/>
                  <a:gd name="T60" fmla="*/ 40 w 123"/>
                  <a:gd name="T61" fmla="*/ 179 h 103"/>
                  <a:gd name="T62" fmla="*/ 21 w 123"/>
                  <a:gd name="T63" fmla="*/ 187 h 103"/>
                  <a:gd name="T64" fmla="*/ 3 w 123"/>
                  <a:gd name="T65" fmla="*/ 187 h 103"/>
                  <a:gd name="T66" fmla="*/ 8 w 123"/>
                  <a:gd name="T67" fmla="*/ 206 h 103"/>
                  <a:gd name="T68" fmla="*/ 29 w 123"/>
                  <a:gd name="T69" fmla="*/ 222 h 103"/>
                  <a:gd name="T70" fmla="*/ 43 w 123"/>
                  <a:gd name="T71" fmla="*/ 235 h 103"/>
                  <a:gd name="T72" fmla="*/ 48 w 123"/>
                  <a:gd name="T73" fmla="*/ 254 h 103"/>
                  <a:gd name="T74" fmla="*/ 48 w 123"/>
                  <a:gd name="T75" fmla="*/ 272 h 103"/>
                  <a:gd name="T76" fmla="*/ 83 w 123"/>
                  <a:gd name="T77" fmla="*/ 270 h 103"/>
                  <a:gd name="T78" fmla="*/ 78 w 123"/>
                  <a:gd name="T79" fmla="*/ 254 h 103"/>
                  <a:gd name="T80" fmla="*/ 83 w 123"/>
                  <a:gd name="T81" fmla="*/ 235 h 103"/>
                  <a:gd name="T82" fmla="*/ 99 w 123"/>
                  <a:gd name="T83" fmla="*/ 251 h 103"/>
                  <a:gd name="T84" fmla="*/ 102 w 123"/>
                  <a:gd name="T85" fmla="*/ 222 h 103"/>
                  <a:gd name="T86" fmla="*/ 120 w 123"/>
                  <a:gd name="T87" fmla="*/ 192 h 103"/>
                  <a:gd name="T88" fmla="*/ 144 w 123"/>
                  <a:gd name="T89" fmla="*/ 187 h 103"/>
                  <a:gd name="T90" fmla="*/ 158 w 123"/>
                  <a:gd name="T91" fmla="*/ 195 h 103"/>
                  <a:gd name="T92" fmla="*/ 177 w 123"/>
                  <a:gd name="T93" fmla="*/ 190 h 103"/>
                  <a:gd name="T94" fmla="*/ 195 w 123"/>
                  <a:gd name="T95" fmla="*/ 174 h 103"/>
                  <a:gd name="T96" fmla="*/ 206 w 123"/>
                  <a:gd name="T97" fmla="*/ 179 h 103"/>
                  <a:gd name="T98" fmla="*/ 222 w 123"/>
                  <a:gd name="T99" fmla="*/ 190 h 103"/>
                  <a:gd name="T100" fmla="*/ 254 w 123"/>
                  <a:gd name="T101" fmla="*/ 171 h 103"/>
                  <a:gd name="T102" fmla="*/ 270 w 123"/>
                  <a:gd name="T103" fmla="*/ 144 h 103"/>
                  <a:gd name="T104" fmla="*/ 300 w 123"/>
                  <a:gd name="T105" fmla="*/ 128 h 103"/>
                  <a:gd name="T106" fmla="*/ 316 w 123"/>
                  <a:gd name="T107" fmla="*/ 123 h 103"/>
                  <a:gd name="T108" fmla="*/ 318 w 123"/>
                  <a:gd name="T109" fmla="*/ 120 h 10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23" h="103">
                    <a:moveTo>
                      <a:pt x="119" y="45"/>
                    </a:moveTo>
                    <a:cubicBezTo>
                      <a:pt x="121" y="42"/>
                      <a:pt x="123" y="39"/>
                      <a:pt x="123" y="37"/>
                    </a:cubicBezTo>
                    <a:cubicBezTo>
                      <a:pt x="123" y="36"/>
                      <a:pt x="122" y="33"/>
                      <a:pt x="119" y="30"/>
                    </a:cubicBezTo>
                    <a:cubicBezTo>
                      <a:pt x="116" y="26"/>
                      <a:pt x="116" y="23"/>
                      <a:pt x="113" y="23"/>
                    </a:cubicBezTo>
                    <a:cubicBezTo>
                      <a:pt x="109" y="23"/>
                      <a:pt x="104" y="25"/>
                      <a:pt x="102" y="21"/>
                    </a:cubicBezTo>
                    <a:cubicBezTo>
                      <a:pt x="99" y="17"/>
                      <a:pt x="98" y="15"/>
                      <a:pt x="97" y="13"/>
                    </a:cubicBezTo>
                    <a:cubicBezTo>
                      <a:pt x="97" y="11"/>
                      <a:pt x="98" y="9"/>
                      <a:pt x="95" y="9"/>
                    </a:cubicBezTo>
                    <a:cubicBezTo>
                      <a:pt x="92" y="9"/>
                      <a:pt x="91" y="8"/>
                      <a:pt x="90" y="7"/>
                    </a:cubicBezTo>
                    <a:cubicBezTo>
                      <a:pt x="89" y="5"/>
                      <a:pt x="85" y="3"/>
                      <a:pt x="85" y="3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2" y="1"/>
                      <a:pt x="82" y="1"/>
                    </a:cubicBezTo>
                    <a:cubicBezTo>
                      <a:pt x="81" y="1"/>
                      <a:pt x="78" y="0"/>
                      <a:pt x="78" y="1"/>
                    </a:cubicBezTo>
                    <a:cubicBezTo>
                      <a:pt x="77" y="2"/>
                      <a:pt x="74" y="4"/>
                      <a:pt x="74" y="4"/>
                    </a:cubicBezTo>
                    <a:cubicBezTo>
                      <a:pt x="74" y="4"/>
                      <a:pt x="71" y="4"/>
                      <a:pt x="70" y="3"/>
                    </a:cubicBezTo>
                    <a:cubicBezTo>
                      <a:pt x="69" y="3"/>
                      <a:pt x="65" y="2"/>
                      <a:pt x="64" y="1"/>
                    </a:cubicBezTo>
                    <a:cubicBezTo>
                      <a:pt x="63" y="1"/>
                      <a:pt x="63" y="0"/>
                      <a:pt x="61" y="1"/>
                    </a:cubicBezTo>
                    <a:cubicBezTo>
                      <a:pt x="58" y="1"/>
                      <a:pt x="52" y="8"/>
                      <a:pt x="55" y="9"/>
                    </a:cubicBezTo>
                    <a:cubicBezTo>
                      <a:pt x="57" y="10"/>
                      <a:pt x="59" y="10"/>
                      <a:pt x="61" y="10"/>
                    </a:cubicBezTo>
                    <a:cubicBezTo>
                      <a:pt x="64" y="11"/>
                      <a:pt x="65" y="11"/>
                      <a:pt x="66" y="13"/>
                    </a:cubicBezTo>
                    <a:cubicBezTo>
                      <a:pt x="67" y="15"/>
                      <a:pt x="69" y="16"/>
                      <a:pt x="69" y="18"/>
                    </a:cubicBezTo>
                    <a:cubicBezTo>
                      <a:pt x="68" y="20"/>
                      <a:pt x="66" y="21"/>
                      <a:pt x="64" y="24"/>
                    </a:cubicBezTo>
                    <a:cubicBezTo>
                      <a:pt x="62" y="26"/>
                      <a:pt x="59" y="25"/>
                      <a:pt x="56" y="26"/>
                    </a:cubicBezTo>
                    <a:cubicBezTo>
                      <a:pt x="52" y="26"/>
                      <a:pt x="43" y="26"/>
                      <a:pt x="42" y="27"/>
                    </a:cubicBezTo>
                    <a:cubicBezTo>
                      <a:pt x="41" y="29"/>
                      <a:pt x="40" y="29"/>
                      <a:pt x="39" y="32"/>
                    </a:cubicBezTo>
                    <a:cubicBezTo>
                      <a:pt x="38" y="36"/>
                      <a:pt x="36" y="37"/>
                      <a:pt x="34" y="37"/>
                    </a:cubicBezTo>
                    <a:cubicBezTo>
                      <a:pt x="31" y="37"/>
                      <a:pt x="31" y="34"/>
                      <a:pt x="29" y="39"/>
                    </a:cubicBezTo>
                    <a:cubicBezTo>
                      <a:pt x="28" y="44"/>
                      <a:pt x="28" y="47"/>
                      <a:pt x="27" y="47"/>
                    </a:cubicBezTo>
                    <a:cubicBezTo>
                      <a:pt x="26" y="47"/>
                      <a:pt x="23" y="49"/>
                      <a:pt x="22" y="50"/>
                    </a:cubicBezTo>
                    <a:cubicBezTo>
                      <a:pt x="20" y="51"/>
                      <a:pt x="16" y="50"/>
                      <a:pt x="16" y="53"/>
                    </a:cubicBezTo>
                    <a:cubicBezTo>
                      <a:pt x="15" y="56"/>
                      <a:pt x="15" y="58"/>
                      <a:pt x="16" y="61"/>
                    </a:cubicBezTo>
                    <a:cubicBezTo>
                      <a:pt x="16" y="63"/>
                      <a:pt x="18" y="65"/>
                      <a:pt x="15" y="67"/>
                    </a:cubicBezTo>
                    <a:cubicBezTo>
                      <a:pt x="13" y="70"/>
                      <a:pt x="10" y="70"/>
                      <a:pt x="8" y="70"/>
                    </a:cubicBezTo>
                    <a:cubicBezTo>
                      <a:pt x="6" y="70"/>
                      <a:pt x="2" y="69"/>
                      <a:pt x="1" y="70"/>
                    </a:cubicBezTo>
                    <a:cubicBezTo>
                      <a:pt x="1" y="72"/>
                      <a:pt x="0" y="76"/>
                      <a:pt x="3" y="77"/>
                    </a:cubicBezTo>
                    <a:cubicBezTo>
                      <a:pt x="7" y="77"/>
                      <a:pt x="9" y="82"/>
                      <a:pt x="11" y="83"/>
                    </a:cubicBezTo>
                    <a:cubicBezTo>
                      <a:pt x="13" y="85"/>
                      <a:pt x="16" y="84"/>
                      <a:pt x="16" y="88"/>
                    </a:cubicBezTo>
                    <a:cubicBezTo>
                      <a:pt x="17" y="91"/>
                      <a:pt x="18" y="93"/>
                      <a:pt x="18" y="95"/>
                    </a:cubicBezTo>
                    <a:cubicBezTo>
                      <a:pt x="19" y="97"/>
                      <a:pt x="18" y="102"/>
                      <a:pt x="18" y="102"/>
                    </a:cubicBezTo>
                    <a:cubicBezTo>
                      <a:pt x="21" y="103"/>
                      <a:pt x="28" y="101"/>
                      <a:pt x="31" y="101"/>
                    </a:cubicBezTo>
                    <a:cubicBezTo>
                      <a:pt x="33" y="100"/>
                      <a:pt x="31" y="98"/>
                      <a:pt x="29" y="95"/>
                    </a:cubicBezTo>
                    <a:cubicBezTo>
                      <a:pt x="26" y="92"/>
                      <a:pt x="28" y="89"/>
                      <a:pt x="31" y="88"/>
                    </a:cubicBezTo>
                    <a:cubicBezTo>
                      <a:pt x="33" y="87"/>
                      <a:pt x="35" y="93"/>
                      <a:pt x="37" y="94"/>
                    </a:cubicBezTo>
                    <a:cubicBezTo>
                      <a:pt x="39" y="94"/>
                      <a:pt x="38" y="89"/>
                      <a:pt x="38" y="83"/>
                    </a:cubicBezTo>
                    <a:cubicBezTo>
                      <a:pt x="38" y="78"/>
                      <a:pt x="42" y="75"/>
                      <a:pt x="45" y="72"/>
                    </a:cubicBezTo>
                    <a:cubicBezTo>
                      <a:pt x="47" y="70"/>
                      <a:pt x="52" y="69"/>
                      <a:pt x="54" y="70"/>
                    </a:cubicBezTo>
                    <a:cubicBezTo>
                      <a:pt x="57" y="71"/>
                      <a:pt x="57" y="74"/>
                      <a:pt x="59" y="73"/>
                    </a:cubicBezTo>
                    <a:cubicBezTo>
                      <a:pt x="61" y="72"/>
                      <a:pt x="66" y="71"/>
                      <a:pt x="66" y="71"/>
                    </a:cubicBezTo>
                    <a:cubicBezTo>
                      <a:pt x="66" y="71"/>
                      <a:pt x="72" y="67"/>
                      <a:pt x="73" y="65"/>
                    </a:cubicBezTo>
                    <a:cubicBezTo>
                      <a:pt x="74" y="63"/>
                      <a:pt x="77" y="67"/>
                      <a:pt x="77" y="67"/>
                    </a:cubicBezTo>
                    <a:cubicBezTo>
                      <a:pt x="83" y="71"/>
                      <a:pt x="83" y="71"/>
                      <a:pt x="83" y="71"/>
                    </a:cubicBezTo>
                    <a:cubicBezTo>
                      <a:pt x="83" y="71"/>
                      <a:pt x="92" y="68"/>
                      <a:pt x="95" y="64"/>
                    </a:cubicBezTo>
                    <a:cubicBezTo>
                      <a:pt x="99" y="60"/>
                      <a:pt x="99" y="53"/>
                      <a:pt x="101" y="54"/>
                    </a:cubicBezTo>
                    <a:cubicBezTo>
                      <a:pt x="103" y="55"/>
                      <a:pt x="106" y="53"/>
                      <a:pt x="112" y="48"/>
                    </a:cubicBezTo>
                    <a:cubicBezTo>
                      <a:pt x="114" y="47"/>
                      <a:pt x="116" y="46"/>
                      <a:pt x="118" y="46"/>
                    </a:cubicBezTo>
                    <a:cubicBezTo>
                      <a:pt x="118" y="46"/>
                      <a:pt x="119" y="46"/>
                      <a:pt x="119" y="45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7" name="Freeform 101">
                <a:extLst>
                  <a:ext uri="{FF2B5EF4-FFF2-40B4-BE49-F238E27FC236}">
                    <a16:creationId xmlns:a16="http://schemas.microsoft.com/office/drawing/2014/main" id="{9030D35C-28C8-4A09-87B2-E373A6FA9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6251" y="4425172"/>
                <a:ext cx="558977" cy="545075"/>
              </a:xfrm>
              <a:custGeom>
                <a:avLst/>
                <a:gdLst>
                  <a:gd name="T0" fmla="*/ 287 w 115"/>
                  <a:gd name="T1" fmla="*/ 37 h 108"/>
                  <a:gd name="T2" fmla="*/ 300 w 115"/>
                  <a:gd name="T3" fmla="*/ 21 h 108"/>
                  <a:gd name="T4" fmla="*/ 303 w 115"/>
                  <a:gd name="T5" fmla="*/ 0 h 108"/>
                  <a:gd name="T6" fmla="*/ 308 w 115"/>
                  <a:gd name="T7" fmla="*/ 0 h 108"/>
                  <a:gd name="T8" fmla="*/ 292 w 115"/>
                  <a:gd name="T9" fmla="*/ 5 h 108"/>
                  <a:gd name="T10" fmla="*/ 262 w 115"/>
                  <a:gd name="T11" fmla="*/ 21 h 108"/>
                  <a:gd name="T12" fmla="*/ 246 w 115"/>
                  <a:gd name="T13" fmla="*/ 48 h 108"/>
                  <a:gd name="T14" fmla="*/ 214 w 115"/>
                  <a:gd name="T15" fmla="*/ 67 h 108"/>
                  <a:gd name="T16" fmla="*/ 198 w 115"/>
                  <a:gd name="T17" fmla="*/ 56 h 108"/>
                  <a:gd name="T18" fmla="*/ 187 w 115"/>
                  <a:gd name="T19" fmla="*/ 51 h 108"/>
                  <a:gd name="T20" fmla="*/ 169 w 115"/>
                  <a:gd name="T21" fmla="*/ 67 h 108"/>
                  <a:gd name="T22" fmla="*/ 150 w 115"/>
                  <a:gd name="T23" fmla="*/ 72 h 108"/>
                  <a:gd name="T24" fmla="*/ 137 w 115"/>
                  <a:gd name="T25" fmla="*/ 64 h 108"/>
                  <a:gd name="T26" fmla="*/ 112 w 115"/>
                  <a:gd name="T27" fmla="*/ 70 h 108"/>
                  <a:gd name="T28" fmla="*/ 94 w 115"/>
                  <a:gd name="T29" fmla="*/ 99 h 108"/>
                  <a:gd name="T30" fmla="*/ 91 w 115"/>
                  <a:gd name="T31" fmla="*/ 128 h 108"/>
                  <a:gd name="T32" fmla="*/ 75 w 115"/>
                  <a:gd name="T33" fmla="*/ 112 h 108"/>
                  <a:gd name="T34" fmla="*/ 70 w 115"/>
                  <a:gd name="T35" fmla="*/ 131 h 108"/>
                  <a:gd name="T36" fmla="*/ 75 w 115"/>
                  <a:gd name="T37" fmla="*/ 147 h 108"/>
                  <a:gd name="T38" fmla="*/ 40 w 115"/>
                  <a:gd name="T39" fmla="*/ 150 h 108"/>
                  <a:gd name="T40" fmla="*/ 24 w 115"/>
                  <a:gd name="T41" fmla="*/ 155 h 108"/>
                  <a:gd name="T42" fmla="*/ 11 w 115"/>
                  <a:gd name="T43" fmla="*/ 163 h 108"/>
                  <a:gd name="T44" fmla="*/ 0 w 115"/>
                  <a:gd name="T45" fmla="*/ 171 h 108"/>
                  <a:gd name="T46" fmla="*/ 13 w 115"/>
                  <a:gd name="T47" fmla="*/ 182 h 108"/>
                  <a:gd name="T48" fmla="*/ 16 w 115"/>
                  <a:gd name="T49" fmla="*/ 206 h 108"/>
                  <a:gd name="T50" fmla="*/ 29 w 115"/>
                  <a:gd name="T51" fmla="*/ 227 h 108"/>
                  <a:gd name="T52" fmla="*/ 27 w 115"/>
                  <a:gd name="T53" fmla="*/ 244 h 108"/>
                  <a:gd name="T54" fmla="*/ 51 w 115"/>
                  <a:gd name="T55" fmla="*/ 257 h 108"/>
                  <a:gd name="T56" fmla="*/ 70 w 115"/>
                  <a:gd name="T57" fmla="*/ 270 h 108"/>
                  <a:gd name="T58" fmla="*/ 75 w 115"/>
                  <a:gd name="T59" fmla="*/ 278 h 108"/>
                  <a:gd name="T60" fmla="*/ 88 w 115"/>
                  <a:gd name="T61" fmla="*/ 278 h 108"/>
                  <a:gd name="T62" fmla="*/ 102 w 115"/>
                  <a:gd name="T63" fmla="*/ 281 h 108"/>
                  <a:gd name="T64" fmla="*/ 121 w 115"/>
                  <a:gd name="T65" fmla="*/ 289 h 108"/>
                  <a:gd name="T66" fmla="*/ 145 w 115"/>
                  <a:gd name="T67" fmla="*/ 260 h 108"/>
                  <a:gd name="T68" fmla="*/ 155 w 115"/>
                  <a:gd name="T69" fmla="*/ 262 h 108"/>
                  <a:gd name="T70" fmla="*/ 179 w 115"/>
                  <a:gd name="T71" fmla="*/ 273 h 108"/>
                  <a:gd name="T72" fmla="*/ 212 w 115"/>
                  <a:gd name="T73" fmla="*/ 257 h 108"/>
                  <a:gd name="T74" fmla="*/ 246 w 115"/>
                  <a:gd name="T75" fmla="*/ 254 h 108"/>
                  <a:gd name="T76" fmla="*/ 265 w 115"/>
                  <a:gd name="T77" fmla="*/ 225 h 108"/>
                  <a:gd name="T78" fmla="*/ 279 w 115"/>
                  <a:gd name="T79" fmla="*/ 219 h 108"/>
                  <a:gd name="T80" fmla="*/ 300 w 115"/>
                  <a:gd name="T81" fmla="*/ 225 h 108"/>
                  <a:gd name="T82" fmla="*/ 300 w 115"/>
                  <a:gd name="T83" fmla="*/ 209 h 108"/>
                  <a:gd name="T84" fmla="*/ 295 w 115"/>
                  <a:gd name="T85" fmla="*/ 193 h 108"/>
                  <a:gd name="T86" fmla="*/ 276 w 115"/>
                  <a:gd name="T87" fmla="*/ 163 h 108"/>
                  <a:gd name="T88" fmla="*/ 262 w 115"/>
                  <a:gd name="T89" fmla="*/ 131 h 108"/>
                  <a:gd name="T90" fmla="*/ 295 w 115"/>
                  <a:gd name="T91" fmla="*/ 88 h 108"/>
                  <a:gd name="T92" fmla="*/ 303 w 115"/>
                  <a:gd name="T93" fmla="*/ 72 h 108"/>
                  <a:gd name="T94" fmla="*/ 303 w 115"/>
                  <a:gd name="T95" fmla="*/ 67 h 108"/>
                  <a:gd name="T96" fmla="*/ 287 w 115"/>
                  <a:gd name="T97" fmla="*/ 37 h 10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5" h="108">
                    <a:moveTo>
                      <a:pt x="107" y="14"/>
                    </a:moveTo>
                    <a:cubicBezTo>
                      <a:pt x="109" y="13"/>
                      <a:pt x="111" y="12"/>
                      <a:pt x="112" y="8"/>
                    </a:cubicBezTo>
                    <a:cubicBezTo>
                      <a:pt x="113" y="5"/>
                      <a:pt x="113" y="0"/>
                      <a:pt x="113" y="0"/>
                    </a:cubicBezTo>
                    <a:cubicBezTo>
                      <a:pt x="113" y="0"/>
                      <a:pt x="114" y="1"/>
                      <a:pt x="115" y="0"/>
                    </a:cubicBezTo>
                    <a:cubicBezTo>
                      <a:pt x="113" y="0"/>
                      <a:pt x="111" y="1"/>
                      <a:pt x="109" y="2"/>
                    </a:cubicBezTo>
                    <a:cubicBezTo>
                      <a:pt x="103" y="7"/>
                      <a:pt x="100" y="9"/>
                      <a:pt x="98" y="8"/>
                    </a:cubicBezTo>
                    <a:cubicBezTo>
                      <a:pt x="96" y="7"/>
                      <a:pt x="96" y="14"/>
                      <a:pt x="92" y="18"/>
                    </a:cubicBezTo>
                    <a:cubicBezTo>
                      <a:pt x="89" y="22"/>
                      <a:pt x="80" y="25"/>
                      <a:pt x="80" y="25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1" y="17"/>
                      <a:pt x="70" y="19"/>
                    </a:cubicBezTo>
                    <a:cubicBezTo>
                      <a:pt x="69" y="21"/>
                      <a:pt x="63" y="25"/>
                      <a:pt x="63" y="25"/>
                    </a:cubicBezTo>
                    <a:cubicBezTo>
                      <a:pt x="63" y="25"/>
                      <a:pt x="58" y="26"/>
                      <a:pt x="56" y="27"/>
                    </a:cubicBezTo>
                    <a:cubicBezTo>
                      <a:pt x="54" y="28"/>
                      <a:pt x="54" y="25"/>
                      <a:pt x="51" y="24"/>
                    </a:cubicBezTo>
                    <a:cubicBezTo>
                      <a:pt x="49" y="23"/>
                      <a:pt x="44" y="24"/>
                      <a:pt x="42" y="26"/>
                    </a:cubicBezTo>
                    <a:cubicBezTo>
                      <a:pt x="39" y="29"/>
                      <a:pt x="35" y="32"/>
                      <a:pt x="35" y="37"/>
                    </a:cubicBezTo>
                    <a:cubicBezTo>
                      <a:pt x="35" y="43"/>
                      <a:pt x="36" y="48"/>
                      <a:pt x="34" y="48"/>
                    </a:cubicBezTo>
                    <a:cubicBezTo>
                      <a:pt x="32" y="47"/>
                      <a:pt x="30" y="41"/>
                      <a:pt x="28" y="42"/>
                    </a:cubicBezTo>
                    <a:cubicBezTo>
                      <a:pt x="25" y="43"/>
                      <a:pt x="23" y="46"/>
                      <a:pt x="26" y="49"/>
                    </a:cubicBezTo>
                    <a:cubicBezTo>
                      <a:pt x="28" y="52"/>
                      <a:pt x="30" y="54"/>
                      <a:pt x="28" y="55"/>
                    </a:cubicBezTo>
                    <a:cubicBezTo>
                      <a:pt x="25" y="55"/>
                      <a:pt x="18" y="57"/>
                      <a:pt x="15" y="56"/>
                    </a:cubicBezTo>
                    <a:cubicBezTo>
                      <a:pt x="15" y="56"/>
                      <a:pt x="11" y="58"/>
                      <a:pt x="9" y="58"/>
                    </a:cubicBezTo>
                    <a:cubicBezTo>
                      <a:pt x="6" y="58"/>
                      <a:pt x="5" y="61"/>
                      <a:pt x="4" y="61"/>
                    </a:cubicBezTo>
                    <a:cubicBezTo>
                      <a:pt x="3" y="62"/>
                      <a:pt x="0" y="64"/>
                      <a:pt x="0" y="64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8"/>
                      <a:pt x="3" y="75"/>
                      <a:pt x="6" y="77"/>
                    </a:cubicBezTo>
                    <a:cubicBezTo>
                      <a:pt x="8" y="79"/>
                      <a:pt x="10" y="81"/>
                      <a:pt x="11" y="85"/>
                    </a:cubicBezTo>
                    <a:cubicBezTo>
                      <a:pt x="13" y="89"/>
                      <a:pt x="8" y="88"/>
                      <a:pt x="10" y="91"/>
                    </a:cubicBezTo>
                    <a:cubicBezTo>
                      <a:pt x="12" y="93"/>
                      <a:pt x="14" y="93"/>
                      <a:pt x="19" y="96"/>
                    </a:cubicBezTo>
                    <a:cubicBezTo>
                      <a:pt x="24" y="99"/>
                      <a:pt x="26" y="97"/>
                      <a:pt x="26" y="101"/>
                    </a:cubicBezTo>
                    <a:cubicBezTo>
                      <a:pt x="27" y="103"/>
                      <a:pt x="27" y="104"/>
                      <a:pt x="28" y="104"/>
                    </a:cubicBezTo>
                    <a:cubicBezTo>
                      <a:pt x="29" y="104"/>
                      <a:pt x="31" y="106"/>
                      <a:pt x="33" y="104"/>
                    </a:cubicBezTo>
                    <a:cubicBezTo>
                      <a:pt x="36" y="102"/>
                      <a:pt x="38" y="105"/>
                      <a:pt x="38" y="105"/>
                    </a:cubicBezTo>
                    <a:cubicBezTo>
                      <a:pt x="38" y="105"/>
                      <a:pt x="43" y="108"/>
                      <a:pt x="45" y="108"/>
                    </a:cubicBezTo>
                    <a:cubicBezTo>
                      <a:pt x="47" y="108"/>
                      <a:pt x="51" y="103"/>
                      <a:pt x="54" y="97"/>
                    </a:cubicBezTo>
                    <a:cubicBezTo>
                      <a:pt x="57" y="91"/>
                      <a:pt x="58" y="98"/>
                      <a:pt x="58" y="98"/>
                    </a:cubicBezTo>
                    <a:cubicBezTo>
                      <a:pt x="58" y="98"/>
                      <a:pt x="65" y="101"/>
                      <a:pt x="67" y="102"/>
                    </a:cubicBezTo>
                    <a:cubicBezTo>
                      <a:pt x="69" y="104"/>
                      <a:pt x="74" y="99"/>
                      <a:pt x="79" y="96"/>
                    </a:cubicBezTo>
                    <a:cubicBezTo>
                      <a:pt x="84" y="94"/>
                      <a:pt x="90" y="94"/>
                      <a:pt x="92" y="95"/>
                    </a:cubicBezTo>
                    <a:cubicBezTo>
                      <a:pt x="93" y="93"/>
                      <a:pt x="98" y="88"/>
                      <a:pt x="99" y="84"/>
                    </a:cubicBezTo>
                    <a:cubicBezTo>
                      <a:pt x="101" y="80"/>
                      <a:pt x="102" y="82"/>
                      <a:pt x="104" y="82"/>
                    </a:cubicBezTo>
                    <a:cubicBezTo>
                      <a:pt x="106" y="82"/>
                      <a:pt x="110" y="85"/>
                      <a:pt x="112" y="84"/>
                    </a:cubicBezTo>
                    <a:cubicBezTo>
                      <a:pt x="114" y="82"/>
                      <a:pt x="114" y="82"/>
                      <a:pt x="112" y="78"/>
                    </a:cubicBezTo>
                    <a:cubicBezTo>
                      <a:pt x="111" y="74"/>
                      <a:pt x="110" y="72"/>
                      <a:pt x="110" y="72"/>
                    </a:cubicBezTo>
                    <a:cubicBezTo>
                      <a:pt x="110" y="72"/>
                      <a:pt x="105" y="64"/>
                      <a:pt x="103" y="61"/>
                    </a:cubicBezTo>
                    <a:cubicBezTo>
                      <a:pt x="100" y="57"/>
                      <a:pt x="99" y="54"/>
                      <a:pt x="98" y="49"/>
                    </a:cubicBezTo>
                    <a:cubicBezTo>
                      <a:pt x="98" y="44"/>
                      <a:pt x="106" y="37"/>
                      <a:pt x="110" y="33"/>
                    </a:cubicBezTo>
                    <a:cubicBezTo>
                      <a:pt x="111" y="31"/>
                      <a:pt x="113" y="29"/>
                      <a:pt x="113" y="27"/>
                    </a:cubicBezTo>
                    <a:cubicBezTo>
                      <a:pt x="113" y="26"/>
                      <a:pt x="113" y="26"/>
                      <a:pt x="113" y="25"/>
                    </a:cubicBezTo>
                    <a:cubicBezTo>
                      <a:pt x="109" y="20"/>
                      <a:pt x="105" y="16"/>
                      <a:pt x="107" y="14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8" name="Freeform 102">
                <a:extLst>
                  <a:ext uri="{FF2B5EF4-FFF2-40B4-BE49-F238E27FC236}">
                    <a16:creationId xmlns:a16="http://schemas.microsoft.com/office/drawing/2014/main" id="{7AC943B5-68B5-4E1B-AE07-DBCC34C9F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2707" y="4562855"/>
                <a:ext cx="413789" cy="503581"/>
              </a:xfrm>
              <a:custGeom>
                <a:avLst/>
                <a:gdLst>
                  <a:gd name="T0" fmla="*/ 207 w 85"/>
                  <a:gd name="T1" fmla="*/ 67 h 100"/>
                  <a:gd name="T2" fmla="*/ 193 w 85"/>
                  <a:gd name="T3" fmla="*/ 59 h 100"/>
                  <a:gd name="T4" fmla="*/ 172 w 85"/>
                  <a:gd name="T5" fmla="*/ 67 h 100"/>
                  <a:gd name="T6" fmla="*/ 148 w 85"/>
                  <a:gd name="T7" fmla="*/ 72 h 100"/>
                  <a:gd name="T8" fmla="*/ 126 w 85"/>
                  <a:gd name="T9" fmla="*/ 67 h 100"/>
                  <a:gd name="T10" fmla="*/ 105 w 85"/>
                  <a:gd name="T11" fmla="*/ 51 h 100"/>
                  <a:gd name="T12" fmla="*/ 78 w 85"/>
                  <a:gd name="T13" fmla="*/ 48 h 100"/>
                  <a:gd name="T14" fmla="*/ 59 w 85"/>
                  <a:gd name="T15" fmla="*/ 27 h 100"/>
                  <a:gd name="T16" fmla="*/ 56 w 85"/>
                  <a:gd name="T17" fmla="*/ 0 h 100"/>
                  <a:gd name="T18" fmla="*/ 48 w 85"/>
                  <a:gd name="T19" fmla="*/ 16 h 100"/>
                  <a:gd name="T20" fmla="*/ 16 w 85"/>
                  <a:gd name="T21" fmla="*/ 59 h 100"/>
                  <a:gd name="T22" fmla="*/ 30 w 85"/>
                  <a:gd name="T23" fmla="*/ 91 h 100"/>
                  <a:gd name="T24" fmla="*/ 48 w 85"/>
                  <a:gd name="T25" fmla="*/ 120 h 100"/>
                  <a:gd name="T26" fmla="*/ 54 w 85"/>
                  <a:gd name="T27" fmla="*/ 136 h 100"/>
                  <a:gd name="T28" fmla="*/ 54 w 85"/>
                  <a:gd name="T29" fmla="*/ 152 h 100"/>
                  <a:gd name="T30" fmla="*/ 32 w 85"/>
                  <a:gd name="T31" fmla="*/ 147 h 100"/>
                  <a:gd name="T32" fmla="*/ 19 w 85"/>
                  <a:gd name="T33" fmla="*/ 152 h 100"/>
                  <a:gd name="T34" fmla="*/ 0 w 85"/>
                  <a:gd name="T35" fmla="*/ 182 h 100"/>
                  <a:gd name="T36" fmla="*/ 19 w 85"/>
                  <a:gd name="T37" fmla="*/ 192 h 100"/>
                  <a:gd name="T38" fmla="*/ 32 w 85"/>
                  <a:gd name="T39" fmla="*/ 216 h 100"/>
                  <a:gd name="T40" fmla="*/ 46 w 85"/>
                  <a:gd name="T41" fmla="*/ 224 h 100"/>
                  <a:gd name="T42" fmla="*/ 54 w 85"/>
                  <a:gd name="T43" fmla="*/ 254 h 100"/>
                  <a:gd name="T44" fmla="*/ 70 w 85"/>
                  <a:gd name="T45" fmla="*/ 267 h 100"/>
                  <a:gd name="T46" fmla="*/ 72 w 85"/>
                  <a:gd name="T47" fmla="*/ 259 h 100"/>
                  <a:gd name="T48" fmla="*/ 80 w 85"/>
                  <a:gd name="T49" fmla="*/ 248 h 100"/>
                  <a:gd name="T50" fmla="*/ 99 w 85"/>
                  <a:gd name="T51" fmla="*/ 235 h 100"/>
                  <a:gd name="T52" fmla="*/ 113 w 85"/>
                  <a:gd name="T53" fmla="*/ 232 h 100"/>
                  <a:gd name="T54" fmla="*/ 115 w 85"/>
                  <a:gd name="T55" fmla="*/ 214 h 100"/>
                  <a:gd name="T56" fmla="*/ 123 w 85"/>
                  <a:gd name="T57" fmla="*/ 211 h 100"/>
                  <a:gd name="T58" fmla="*/ 139 w 85"/>
                  <a:gd name="T59" fmla="*/ 208 h 100"/>
                  <a:gd name="T60" fmla="*/ 153 w 85"/>
                  <a:gd name="T61" fmla="*/ 195 h 100"/>
                  <a:gd name="T62" fmla="*/ 174 w 85"/>
                  <a:gd name="T63" fmla="*/ 192 h 100"/>
                  <a:gd name="T64" fmla="*/ 193 w 85"/>
                  <a:gd name="T65" fmla="*/ 179 h 100"/>
                  <a:gd name="T66" fmla="*/ 196 w 85"/>
                  <a:gd name="T67" fmla="*/ 142 h 100"/>
                  <a:gd name="T68" fmla="*/ 207 w 85"/>
                  <a:gd name="T69" fmla="*/ 120 h 100"/>
                  <a:gd name="T70" fmla="*/ 217 w 85"/>
                  <a:gd name="T71" fmla="*/ 107 h 100"/>
                  <a:gd name="T72" fmla="*/ 228 w 85"/>
                  <a:gd name="T73" fmla="*/ 93 h 100"/>
                  <a:gd name="T74" fmla="*/ 207 w 85"/>
                  <a:gd name="T75" fmla="*/ 67 h 10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85" h="100">
                    <a:moveTo>
                      <a:pt x="77" y="25"/>
                    </a:moveTo>
                    <a:cubicBezTo>
                      <a:pt x="75" y="22"/>
                      <a:pt x="75" y="21"/>
                      <a:pt x="72" y="22"/>
                    </a:cubicBezTo>
                    <a:cubicBezTo>
                      <a:pt x="70" y="22"/>
                      <a:pt x="68" y="23"/>
                      <a:pt x="64" y="25"/>
                    </a:cubicBezTo>
                    <a:cubicBezTo>
                      <a:pt x="60" y="27"/>
                      <a:pt x="57" y="26"/>
                      <a:pt x="55" y="27"/>
                    </a:cubicBezTo>
                    <a:cubicBezTo>
                      <a:pt x="53" y="28"/>
                      <a:pt x="50" y="28"/>
                      <a:pt x="47" y="25"/>
                    </a:cubicBezTo>
                    <a:cubicBezTo>
                      <a:pt x="43" y="22"/>
                      <a:pt x="43" y="18"/>
                      <a:pt x="39" y="19"/>
                    </a:cubicBezTo>
                    <a:cubicBezTo>
                      <a:pt x="36" y="21"/>
                      <a:pt x="29" y="20"/>
                      <a:pt x="29" y="18"/>
                    </a:cubicBezTo>
                    <a:cubicBezTo>
                      <a:pt x="29" y="17"/>
                      <a:pt x="24" y="16"/>
                      <a:pt x="22" y="10"/>
                    </a:cubicBezTo>
                    <a:cubicBezTo>
                      <a:pt x="21" y="4"/>
                      <a:pt x="24" y="4"/>
                      <a:pt x="21" y="0"/>
                    </a:cubicBezTo>
                    <a:cubicBezTo>
                      <a:pt x="21" y="2"/>
                      <a:pt x="19" y="4"/>
                      <a:pt x="18" y="6"/>
                    </a:cubicBezTo>
                    <a:cubicBezTo>
                      <a:pt x="14" y="10"/>
                      <a:pt x="6" y="17"/>
                      <a:pt x="6" y="22"/>
                    </a:cubicBezTo>
                    <a:cubicBezTo>
                      <a:pt x="7" y="27"/>
                      <a:pt x="8" y="30"/>
                      <a:pt x="11" y="34"/>
                    </a:cubicBezTo>
                    <a:cubicBezTo>
                      <a:pt x="13" y="37"/>
                      <a:pt x="18" y="45"/>
                      <a:pt x="18" y="45"/>
                    </a:cubicBezTo>
                    <a:cubicBezTo>
                      <a:pt x="18" y="45"/>
                      <a:pt x="19" y="47"/>
                      <a:pt x="20" y="51"/>
                    </a:cubicBezTo>
                    <a:cubicBezTo>
                      <a:pt x="22" y="55"/>
                      <a:pt x="22" y="55"/>
                      <a:pt x="20" y="57"/>
                    </a:cubicBezTo>
                    <a:cubicBezTo>
                      <a:pt x="18" y="58"/>
                      <a:pt x="14" y="55"/>
                      <a:pt x="12" y="55"/>
                    </a:cubicBezTo>
                    <a:cubicBezTo>
                      <a:pt x="10" y="55"/>
                      <a:pt x="9" y="53"/>
                      <a:pt x="7" y="57"/>
                    </a:cubicBezTo>
                    <a:cubicBezTo>
                      <a:pt x="6" y="61"/>
                      <a:pt x="1" y="66"/>
                      <a:pt x="0" y="68"/>
                    </a:cubicBezTo>
                    <a:cubicBezTo>
                      <a:pt x="3" y="68"/>
                      <a:pt x="6" y="70"/>
                      <a:pt x="7" y="72"/>
                    </a:cubicBezTo>
                    <a:cubicBezTo>
                      <a:pt x="9" y="74"/>
                      <a:pt x="11" y="77"/>
                      <a:pt x="12" y="81"/>
                    </a:cubicBezTo>
                    <a:cubicBezTo>
                      <a:pt x="13" y="86"/>
                      <a:pt x="13" y="84"/>
                      <a:pt x="17" y="84"/>
                    </a:cubicBezTo>
                    <a:cubicBezTo>
                      <a:pt x="22" y="83"/>
                      <a:pt x="20" y="90"/>
                      <a:pt x="20" y="95"/>
                    </a:cubicBezTo>
                    <a:cubicBezTo>
                      <a:pt x="21" y="96"/>
                      <a:pt x="23" y="98"/>
                      <a:pt x="26" y="100"/>
                    </a:cubicBezTo>
                    <a:cubicBezTo>
                      <a:pt x="26" y="99"/>
                      <a:pt x="26" y="98"/>
                      <a:pt x="27" y="97"/>
                    </a:cubicBezTo>
                    <a:cubicBezTo>
                      <a:pt x="29" y="96"/>
                      <a:pt x="24" y="95"/>
                      <a:pt x="30" y="93"/>
                    </a:cubicBezTo>
                    <a:cubicBezTo>
                      <a:pt x="35" y="90"/>
                      <a:pt x="36" y="85"/>
                      <a:pt x="37" y="88"/>
                    </a:cubicBezTo>
                    <a:cubicBezTo>
                      <a:pt x="39" y="91"/>
                      <a:pt x="41" y="92"/>
                      <a:pt x="42" y="87"/>
                    </a:cubicBezTo>
                    <a:cubicBezTo>
                      <a:pt x="43" y="83"/>
                      <a:pt x="42" y="81"/>
                      <a:pt x="43" y="80"/>
                    </a:cubicBezTo>
                    <a:cubicBezTo>
                      <a:pt x="44" y="80"/>
                      <a:pt x="44" y="78"/>
                      <a:pt x="46" y="79"/>
                    </a:cubicBezTo>
                    <a:cubicBezTo>
                      <a:pt x="49" y="80"/>
                      <a:pt x="51" y="80"/>
                      <a:pt x="52" y="78"/>
                    </a:cubicBezTo>
                    <a:cubicBezTo>
                      <a:pt x="53" y="76"/>
                      <a:pt x="54" y="72"/>
                      <a:pt x="57" y="73"/>
                    </a:cubicBezTo>
                    <a:cubicBezTo>
                      <a:pt x="61" y="74"/>
                      <a:pt x="60" y="73"/>
                      <a:pt x="65" y="72"/>
                    </a:cubicBezTo>
                    <a:cubicBezTo>
                      <a:pt x="69" y="70"/>
                      <a:pt x="70" y="68"/>
                      <a:pt x="72" y="67"/>
                    </a:cubicBezTo>
                    <a:cubicBezTo>
                      <a:pt x="74" y="66"/>
                      <a:pt x="73" y="54"/>
                      <a:pt x="73" y="53"/>
                    </a:cubicBezTo>
                    <a:cubicBezTo>
                      <a:pt x="73" y="52"/>
                      <a:pt x="75" y="47"/>
                      <a:pt x="77" y="45"/>
                    </a:cubicBezTo>
                    <a:cubicBezTo>
                      <a:pt x="79" y="44"/>
                      <a:pt x="79" y="42"/>
                      <a:pt x="81" y="40"/>
                    </a:cubicBezTo>
                    <a:cubicBezTo>
                      <a:pt x="83" y="38"/>
                      <a:pt x="85" y="35"/>
                      <a:pt x="85" y="35"/>
                    </a:cubicBezTo>
                    <a:cubicBezTo>
                      <a:pt x="85" y="35"/>
                      <a:pt x="79" y="28"/>
                      <a:pt x="77" y="25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9" name="Freeform 103">
                <a:extLst>
                  <a:ext uri="{FF2B5EF4-FFF2-40B4-BE49-F238E27FC236}">
                    <a16:creationId xmlns:a16="http://schemas.microsoft.com/office/drawing/2014/main" id="{5646DE89-DB66-4936-9EEA-3E2BA3B38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8846" y="4883487"/>
                <a:ext cx="500902" cy="433796"/>
              </a:xfrm>
              <a:custGeom>
                <a:avLst/>
                <a:gdLst>
                  <a:gd name="T0" fmla="*/ 260 w 103"/>
                  <a:gd name="T1" fmla="*/ 83 h 86"/>
                  <a:gd name="T2" fmla="*/ 252 w 103"/>
                  <a:gd name="T3" fmla="*/ 53 h 86"/>
                  <a:gd name="T4" fmla="*/ 238 w 103"/>
                  <a:gd name="T5" fmla="*/ 45 h 86"/>
                  <a:gd name="T6" fmla="*/ 225 w 103"/>
                  <a:gd name="T7" fmla="*/ 21 h 86"/>
                  <a:gd name="T8" fmla="*/ 206 w 103"/>
                  <a:gd name="T9" fmla="*/ 11 h 86"/>
                  <a:gd name="T10" fmla="*/ 171 w 103"/>
                  <a:gd name="T11" fmla="*/ 13 h 86"/>
                  <a:gd name="T12" fmla="*/ 139 w 103"/>
                  <a:gd name="T13" fmla="*/ 29 h 86"/>
                  <a:gd name="T14" fmla="*/ 115 w 103"/>
                  <a:gd name="T15" fmla="*/ 19 h 86"/>
                  <a:gd name="T16" fmla="*/ 105 w 103"/>
                  <a:gd name="T17" fmla="*/ 16 h 86"/>
                  <a:gd name="T18" fmla="*/ 80 w 103"/>
                  <a:gd name="T19" fmla="*/ 45 h 86"/>
                  <a:gd name="T20" fmla="*/ 62 w 103"/>
                  <a:gd name="T21" fmla="*/ 37 h 86"/>
                  <a:gd name="T22" fmla="*/ 48 w 103"/>
                  <a:gd name="T23" fmla="*/ 35 h 86"/>
                  <a:gd name="T24" fmla="*/ 35 w 103"/>
                  <a:gd name="T25" fmla="*/ 35 h 86"/>
                  <a:gd name="T26" fmla="*/ 32 w 103"/>
                  <a:gd name="T27" fmla="*/ 43 h 86"/>
                  <a:gd name="T28" fmla="*/ 13 w 103"/>
                  <a:gd name="T29" fmla="*/ 53 h 86"/>
                  <a:gd name="T30" fmla="*/ 5 w 103"/>
                  <a:gd name="T31" fmla="*/ 72 h 86"/>
                  <a:gd name="T32" fmla="*/ 19 w 103"/>
                  <a:gd name="T33" fmla="*/ 91 h 86"/>
                  <a:gd name="T34" fmla="*/ 27 w 103"/>
                  <a:gd name="T35" fmla="*/ 112 h 86"/>
                  <a:gd name="T36" fmla="*/ 21 w 103"/>
                  <a:gd name="T37" fmla="*/ 128 h 86"/>
                  <a:gd name="T38" fmla="*/ 16 w 103"/>
                  <a:gd name="T39" fmla="*/ 139 h 86"/>
                  <a:gd name="T40" fmla="*/ 24 w 103"/>
                  <a:gd name="T41" fmla="*/ 163 h 86"/>
                  <a:gd name="T42" fmla="*/ 13 w 103"/>
                  <a:gd name="T43" fmla="*/ 177 h 86"/>
                  <a:gd name="T44" fmla="*/ 16 w 103"/>
                  <a:gd name="T45" fmla="*/ 185 h 86"/>
                  <a:gd name="T46" fmla="*/ 21 w 103"/>
                  <a:gd name="T47" fmla="*/ 195 h 86"/>
                  <a:gd name="T48" fmla="*/ 38 w 103"/>
                  <a:gd name="T49" fmla="*/ 206 h 86"/>
                  <a:gd name="T50" fmla="*/ 51 w 103"/>
                  <a:gd name="T51" fmla="*/ 211 h 86"/>
                  <a:gd name="T52" fmla="*/ 56 w 103"/>
                  <a:gd name="T53" fmla="*/ 225 h 86"/>
                  <a:gd name="T54" fmla="*/ 64 w 103"/>
                  <a:gd name="T55" fmla="*/ 227 h 86"/>
                  <a:gd name="T56" fmla="*/ 78 w 103"/>
                  <a:gd name="T57" fmla="*/ 214 h 86"/>
                  <a:gd name="T58" fmla="*/ 83 w 103"/>
                  <a:gd name="T59" fmla="*/ 203 h 86"/>
                  <a:gd name="T60" fmla="*/ 105 w 103"/>
                  <a:gd name="T61" fmla="*/ 211 h 86"/>
                  <a:gd name="T62" fmla="*/ 126 w 103"/>
                  <a:gd name="T63" fmla="*/ 219 h 86"/>
                  <a:gd name="T64" fmla="*/ 121 w 103"/>
                  <a:gd name="T65" fmla="*/ 206 h 86"/>
                  <a:gd name="T66" fmla="*/ 145 w 103"/>
                  <a:gd name="T67" fmla="*/ 203 h 86"/>
                  <a:gd name="T68" fmla="*/ 163 w 103"/>
                  <a:gd name="T69" fmla="*/ 211 h 86"/>
                  <a:gd name="T70" fmla="*/ 180 w 103"/>
                  <a:gd name="T71" fmla="*/ 198 h 86"/>
                  <a:gd name="T72" fmla="*/ 206 w 103"/>
                  <a:gd name="T73" fmla="*/ 182 h 86"/>
                  <a:gd name="T74" fmla="*/ 214 w 103"/>
                  <a:gd name="T75" fmla="*/ 171 h 86"/>
                  <a:gd name="T76" fmla="*/ 228 w 103"/>
                  <a:gd name="T77" fmla="*/ 177 h 86"/>
                  <a:gd name="T78" fmla="*/ 230 w 103"/>
                  <a:gd name="T79" fmla="*/ 158 h 86"/>
                  <a:gd name="T80" fmla="*/ 220 w 103"/>
                  <a:gd name="T81" fmla="*/ 150 h 86"/>
                  <a:gd name="T82" fmla="*/ 220 w 103"/>
                  <a:gd name="T83" fmla="*/ 136 h 86"/>
                  <a:gd name="T84" fmla="*/ 241 w 103"/>
                  <a:gd name="T85" fmla="*/ 118 h 86"/>
                  <a:gd name="T86" fmla="*/ 249 w 103"/>
                  <a:gd name="T87" fmla="*/ 102 h 86"/>
                  <a:gd name="T88" fmla="*/ 268 w 103"/>
                  <a:gd name="T89" fmla="*/ 104 h 86"/>
                  <a:gd name="T90" fmla="*/ 276 w 103"/>
                  <a:gd name="T91" fmla="*/ 96 h 86"/>
                  <a:gd name="T92" fmla="*/ 260 w 103"/>
                  <a:gd name="T93" fmla="*/ 83 h 8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103" h="86">
                    <a:moveTo>
                      <a:pt x="97" y="31"/>
                    </a:moveTo>
                    <a:cubicBezTo>
                      <a:pt x="97" y="26"/>
                      <a:pt x="99" y="19"/>
                      <a:pt x="94" y="20"/>
                    </a:cubicBezTo>
                    <a:cubicBezTo>
                      <a:pt x="90" y="20"/>
                      <a:pt x="90" y="22"/>
                      <a:pt x="89" y="17"/>
                    </a:cubicBezTo>
                    <a:cubicBezTo>
                      <a:pt x="88" y="13"/>
                      <a:pt x="86" y="10"/>
                      <a:pt x="84" y="8"/>
                    </a:cubicBezTo>
                    <a:cubicBezTo>
                      <a:pt x="83" y="6"/>
                      <a:pt x="80" y="4"/>
                      <a:pt x="77" y="4"/>
                    </a:cubicBezTo>
                    <a:cubicBezTo>
                      <a:pt x="75" y="3"/>
                      <a:pt x="69" y="3"/>
                      <a:pt x="64" y="5"/>
                    </a:cubicBezTo>
                    <a:cubicBezTo>
                      <a:pt x="59" y="8"/>
                      <a:pt x="54" y="13"/>
                      <a:pt x="52" y="11"/>
                    </a:cubicBezTo>
                    <a:cubicBezTo>
                      <a:pt x="50" y="10"/>
                      <a:pt x="43" y="7"/>
                      <a:pt x="43" y="7"/>
                    </a:cubicBezTo>
                    <a:cubicBezTo>
                      <a:pt x="43" y="7"/>
                      <a:pt x="42" y="0"/>
                      <a:pt x="39" y="6"/>
                    </a:cubicBezTo>
                    <a:cubicBezTo>
                      <a:pt x="36" y="12"/>
                      <a:pt x="32" y="17"/>
                      <a:pt x="30" y="17"/>
                    </a:cubicBezTo>
                    <a:cubicBezTo>
                      <a:pt x="28" y="17"/>
                      <a:pt x="23" y="14"/>
                      <a:pt x="23" y="14"/>
                    </a:cubicBezTo>
                    <a:cubicBezTo>
                      <a:pt x="23" y="14"/>
                      <a:pt x="21" y="11"/>
                      <a:pt x="18" y="13"/>
                    </a:cubicBezTo>
                    <a:cubicBezTo>
                      <a:pt x="16" y="15"/>
                      <a:pt x="14" y="13"/>
                      <a:pt x="13" y="13"/>
                    </a:cubicBezTo>
                    <a:cubicBezTo>
                      <a:pt x="13" y="14"/>
                      <a:pt x="13" y="15"/>
                      <a:pt x="12" y="16"/>
                    </a:cubicBezTo>
                    <a:cubicBezTo>
                      <a:pt x="10" y="20"/>
                      <a:pt x="7" y="17"/>
                      <a:pt x="5" y="20"/>
                    </a:cubicBezTo>
                    <a:cubicBezTo>
                      <a:pt x="4" y="23"/>
                      <a:pt x="0" y="24"/>
                      <a:pt x="2" y="27"/>
                    </a:cubicBezTo>
                    <a:cubicBezTo>
                      <a:pt x="4" y="29"/>
                      <a:pt x="4" y="30"/>
                      <a:pt x="7" y="34"/>
                    </a:cubicBezTo>
                    <a:cubicBezTo>
                      <a:pt x="9" y="38"/>
                      <a:pt x="11" y="38"/>
                      <a:pt x="10" y="42"/>
                    </a:cubicBezTo>
                    <a:cubicBezTo>
                      <a:pt x="9" y="47"/>
                      <a:pt x="10" y="45"/>
                      <a:pt x="8" y="48"/>
                    </a:cubicBezTo>
                    <a:cubicBezTo>
                      <a:pt x="6" y="52"/>
                      <a:pt x="5" y="47"/>
                      <a:pt x="6" y="52"/>
                    </a:cubicBezTo>
                    <a:cubicBezTo>
                      <a:pt x="7" y="57"/>
                      <a:pt x="10" y="56"/>
                      <a:pt x="9" y="61"/>
                    </a:cubicBezTo>
                    <a:cubicBezTo>
                      <a:pt x="9" y="65"/>
                      <a:pt x="5" y="61"/>
                      <a:pt x="5" y="66"/>
                    </a:cubicBezTo>
                    <a:cubicBezTo>
                      <a:pt x="5" y="67"/>
                      <a:pt x="5" y="68"/>
                      <a:pt x="6" y="69"/>
                    </a:cubicBezTo>
                    <a:cubicBezTo>
                      <a:pt x="7" y="69"/>
                      <a:pt x="8" y="71"/>
                      <a:pt x="8" y="73"/>
                    </a:cubicBezTo>
                    <a:cubicBezTo>
                      <a:pt x="9" y="76"/>
                      <a:pt x="12" y="76"/>
                      <a:pt x="14" y="77"/>
                    </a:cubicBezTo>
                    <a:cubicBezTo>
                      <a:pt x="17" y="78"/>
                      <a:pt x="19" y="76"/>
                      <a:pt x="19" y="79"/>
                    </a:cubicBezTo>
                    <a:cubicBezTo>
                      <a:pt x="19" y="82"/>
                      <a:pt x="19" y="81"/>
                      <a:pt x="21" y="84"/>
                    </a:cubicBezTo>
                    <a:cubicBezTo>
                      <a:pt x="22" y="86"/>
                      <a:pt x="22" y="85"/>
                      <a:pt x="24" y="85"/>
                    </a:cubicBezTo>
                    <a:cubicBezTo>
                      <a:pt x="27" y="85"/>
                      <a:pt x="30" y="82"/>
                      <a:pt x="29" y="80"/>
                    </a:cubicBezTo>
                    <a:cubicBezTo>
                      <a:pt x="27" y="78"/>
                      <a:pt x="27" y="75"/>
                      <a:pt x="31" y="76"/>
                    </a:cubicBezTo>
                    <a:cubicBezTo>
                      <a:pt x="35" y="77"/>
                      <a:pt x="39" y="77"/>
                      <a:pt x="39" y="79"/>
                    </a:cubicBezTo>
                    <a:cubicBezTo>
                      <a:pt x="39" y="82"/>
                      <a:pt x="47" y="82"/>
                      <a:pt x="47" y="82"/>
                    </a:cubicBezTo>
                    <a:cubicBezTo>
                      <a:pt x="47" y="82"/>
                      <a:pt x="41" y="77"/>
                      <a:pt x="45" y="77"/>
                    </a:cubicBezTo>
                    <a:cubicBezTo>
                      <a:pt x="50" y="77"/>
                      <a:pt x="52" y="74"/>
                      <a:pt x="54" y="76"/>
                    </a:cubicBezTo>
                    <a:cubicBezTo>
                      <a:pt x="55" y="77"/>
                      <a:pt x="58" y="79"/>
                      <a:pt x="61" y="79"/>
                    </a:cubicBezTo>
                    <a:cubicBezTo>
                      <a:pt x="65" y="79"/>
                      <a:pt x="59" y="76"/>
                      <a:pt x="67" y="74"/>
                    </a:cubicBezTo>
                    <a:cubicBezTo>
                      <a:pt x="74" y="72"/>
                      <a:pt x="75" y="68"/>
                      <a:pt x="77" y="68"/>
                    </a:cubicBezTo>
                    <a:cubicBezTo>
                      <a:pt x="78" y="68"/>
                      <a:pt x="77" y="61"/>
                      <a:pt x="80" y="64"/>
                    </a:cubicBezTo>
                    <a:cubicBezTo>
                      <a:pt x="83" y="67"/>
                      <a:pt x="83" y="67"/>
                      <a:pt x="85" y="66"/>
                    </a:cubicBezTo>
                    <a:cubicBezTo>
                      <a:pt x="87" y="65"/>
                      <a:pt x="87" y="60"/>
                      <a:pt x="86" y="59"/>
                    </a:cubicBezTo>
                    <a:cubicBezTo>
                      <a:pt x="86" y="58"/>
                      <a:pt x="84" y="56"/>
                      <a:pt x="82" y="56"/>
                    </a:cubicBezTo>
                    <a:cubicBezTo>
                      <a:pt x="81" y="55"/>
                      <a:pt x="78" y="53"/>
                      <a:pt x="82" y="51"/>
                    </a:cubicBezTo>
                    <a:cubicBezTo>
                      <a:pt x="86" y="49"/>
                      <a:pt x="89" y="46"/>
                      <a:pt x="90" y="44"/>
                    </a:cubicBezTo>
                    <a:cubicBezTo>
                      <a:pt x="91" y="43"/>
                      <a:pt x="90" y="38"/>
                      <a:pt x="93" y="38"/>
                    </a:cubicBezTo>
                    <a:cubicBezTo>
                      <a:pt x="97" y="38"/>
                      <a:pt x="97" y="39"/>
                      <a:pt x="100" y="39"/>
                    </a:cubicBezTo>
                    <a:cubicBezTo>
                      <a:pt x="102" y="38"/>
                      <a:pt x="102" y="37"/>
                      <a:pt x="103" y="36"/>
                    </a:cubicBezTo>
                    <a:cubicBezTo>
                      <a:pt x="100" y="34"/>
                      <a:pt x="98" y="32"/>
                      <a:pt x="97" y="31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0" name="Freeform 104">
                <a:extLst>
                  <a:ext uri="{FF2B5EF4-FFF2-40B4-BE49-F238E27FC236}">
                    <a16:creationId xmlns:a16="http://schemas.microsoft.com/office/drawing/2014/main" id="{DBCAB6FA-F880-4FAD-B8EE-1DCBCD0FC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9868" y="4843880"/>
                <a:ext cx="622498" cy="428139"/>
              </a:xfrm>
              <a:custGeom>
                <a:avLst/>
                <a:gdLst>
                  <a:gd name="T0" fmla="*/ 332 w 128"/>
                  <a:gd name="T1" fmla="*/ 184 h 85"/>
                  <a:gd name="T2" fmla="*/ 324 w 128"/>
                  <a:gd name="T3" fmla="*/ 160 h 85"/>
                  <a:gd name="T4" fmla="*/ 330 w 128"/>
                  <a:gd name="T5" fmla="*/ 150 h 85"/>
                  <a:gd name="T6" fmla="*/ 335 w 128"/>
                  <a:gd name="T7" fmla="*/ 134 h 85"/>
                  <a:gd name="T8" fmla="*/ 327 w 128"/>
                  <a:gd name="T9" fmla="*/ 112 h 85"/>
                  <a:gd name="T10" fmla="*/ 314 w 128"/>
                  <a:gd name="T11" fmla="*/ 93 h 85"/>
                  <a:gd name="T12" fmla="*/ 322 w 128"/>
                  <a:gd name="T13" fmla="*/ 75 h 85"/>
                  <a:gd name="T14" fmla="*/ 340 w 128"/>
                  <a:gd name="T15" fmla="*/ 64 h 85"/>
                  <a:gd name="T16" fmla="*/ 340 w 128"/>
                  <a:gd name="T17" fmla="*/ 56 h 85"/>
                  <a:gd name="T18" fmla="*/ 340 w 128"/>
                  <a:gd name="T19" fmla="*/ 59 h 85"/>
                  <a:gd name="T20" fmla="*/ 308 w 128"/>
                  <a:gd name="T21" fmla="*/ 67 h 85"/>
                  <a:gd name="T22" fmla="*/ 263 w 128"/>
                  <a:gd name="T23" fmla="*/ 59 h 85"/>
                  <a:gd name="T24" fmla="*/ 244 w 128"/>
                  <a:gd name="T25" fmla="*/ 48 h 85"/>
                  <a:gd name="T26" fmla="*/ 225 w 128"/>
                  <a:gd name="T27" fmla="*/ 45 h 85"/>
                  <a:gd name="T28" fmla="*/ 198 w 128"/>
                  <a:gd name="T29" fmla="*/ 40 h 85"/>
                  <a:gd name="T30" fmla="*/ 182 w 128"/>
                  <a:gd name="T31" fmla="*/ 29 h 85"/>
                  <a:gd name="T32" fmla="*/ 163 w 128"/>
                  <a:gd name="T33" fmla="*/ 11 h 85"/>
                  <a:gd name="T34" fmla="*/ 139 w 128"/>
                  <a:gd name="T35" fmla="*/ 13 h 85"/>
                  <a:gd name="T36" fmla="*/ 118 w 128"/>
                  <a:gd name="T37" fmla="*/ 8 h 85"/>
                  <a:gd name="T38" fmla="*/ 107 w 128"/>
                  <a:gd name="T39" fmla="*/ 0 h 85"/>
                  <a:gd name="T40" fmla="*/ 94 w 128"/>
                  <a:gd name="T41" fmla="*/ 11 h 85"/>
                  <a:gd name="T42" fmla="*/ 88 w 128"/>
                  <a:gd name="T43" fmla="*/ 40 h 85"/>
                  <a:gd name="T44" fmla="*/ 83 w 128"/>
                  <a:gd name="T45" fmla="*/ 64 h 85"/>
                  <a:gd name="T46" fmla="*/ 62 w 128"/>
                  <a:gd name="T47" fmla="*/ 67 h 85"/>
                  <a:gd name="T48" fmla="*/ 40 w 128"/>
                  <a:gd name="T49" fmla="*/ 101 h 85"/>
                  <a:gd name="T50" fmla="*/ 19 w 128"/>
                  <a:gd name="T51" fmla="*/ 123 h 85"/>
                  <a:gd name="T52" fmla="*/ 0 w 128"/>
                  <a:gd name="T53" fmla="*/ 136 h 85"/>
                  <a:gd name="T54" fmla="*/ 16 w 128"/>
                  <a:gd name="T55" fmla="*/ 136 h 85"/>
                  <a:gd name="T56" fmla="*/ 27 w 128"/>
                  <a:gd name="T57" fmla="*/ 144 h 85"/>
                  <a:gd name="T58" fmla="*/ 54 w 128"/>
                  <a:gd name="T59" fmla="*/ 144 h 85"/>
                  <a:gd name="T60" fmla="*/ 94 w 128"/>
                  <a:gd name="T61" fmla="*/ 152 h 85"/>
                  <a:gd name="T62" fmla="*/ 107 w 128"/>
                  <a:gd name="T63" fmla="*/ 166 h 85"/>
                  <a:gd name="T64" fmla="*/ 126 w 128"/>
                  <a:gd name="T65" fmla="*/ 168 h 85"/>
                  <a:gd name="T66" fmla="*/ 150 w 128"/>
                  <a:gd name="T67" fmla="*/ 168 h 85"/>
                  <a:gd name="T68" fmla="*/ 158 w 128"/>
                  <a:gd name="T69" fmla="*/ 171 h 85"/>
                  <a:gd name="T70" fmla="*/ 174 w 128"/>
                  <a:gd name="T71" fmla="*/ 176 h 85"/>
                  <a:gd name="T72" fmla="*/ 204 w 128"/>
                  <a:gd name="T73" fmla="*/ 174 h 85"/>
                  <a:gd name="T74" fmla="*/ 212 w 128"/>
                  <a:gd name="T75" fmla="*/ 187 h 85"/>
                  <a:gd name="T76" fmla="*/ 236 w 128"/>
                  <a:gd name="T77" fmla="*/ 187 h 85"/>
                  <a:gd name="T78" fmla="*/ 255 w 128"/>
                  <a:gd name="T79" fmla="*/ 184 h 85"/>
                  <a:gd name="T80" fmla="*/ 265 w 128"/>
                  <a:gd name="T81" fmla="*/ 203 h 85"/>
                  <a:gd name="T82" fmla="*/ 287 w 128"/>
                  <a:gd name="T83" fmla="*/ 200 h 85"/>
                  <a:gd name="T84" fmla="*/ 300 w 128"/>
                  <a:gd name="T85" fmla="*/ 219 h 85"/>
                  <a:gd name="T86" fmla="*/ 308 w 128"/>
                  <a:gd name="T87" fmla="*/ 222 h 85"/>
                  <a:gd name="T88" fmla="*/ 319 w 128"/>
                  <a:gd name="T89" fmla="*/ 214 h 85"/>
                  <a:gd name="T90" fmla="*/ 319 w 128"/>
                  <a:gd name="T91" fmla="*/ 203 h 85"/>
                  <a:gd name="T92" fmla="*/ 322 w 128"/>
                  <a:gd name="T93" fmla="*/ 203 h 85"/>
                  <a:gd name="T94" fmla="*/ 322 w 128"/>
                  <a:gd name="T95" fmla="*/ 198 h 85"/>
                  <a:gd name="T96" fmla="*/ 332 w 128"/>
                  <a:gd name="T97" fmla="*/ 184 h 8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28" h="85">
                    <a:moveTo>
                      <a:pt x="124" y="69"/>
                    </a:moveTo>
                    <a:cubicBezTo>
                      <a:pt x="125" y="64"/>
                      <a:pt x="122" y="65"/>
                      <a:pt x="121" y="60"/>
                    </a:cubicBezTo>
                    <a:cubicBezTo>
                      <a:pt x="120" y="55"/>
                      <a:pt x="121" y="60"/>
                      <a:pt x="123" y="56"/>
                    </a:cubicBezTo>
                    <a:cubicBezTo>
                      <a:pt x="125" y="53"/>
                      <a:pt x="124" y="54"/>
                      <a:pt x="125" y="50"/>
                    </a:cubicBezTo>
                    <a:cubicBezTo>
                      <a:pt x="126" y="45"/>
                      <a:pt x="124" y="45"/>
                      <a:pt x="122" y="42"/>
                    </a:cubicBezTo>
                    <a:cubicBezTo>
                      <a:pt x="119" y="38"/>
                      <a:pt x="119" y="37"/>
                      <a:pt x="117" y="35"/>
                    </a:cubicBezTo>
                    <a:cubicBezTo>
                      <a:pt x="115" y="32"/>
                      <a:pt x="119" y="31"/>
                      <a:pt x="120" y="28"/>
                    </a:cubicBezTo>
                    <a:cubicBezTo>
                      <a:pt x="122" y="25"/>
                      <a:pt x="125" y="28"/>
                      <a:pt x="127" y="24"/>
                    </a:cubicBezTo>
                    <a:cubicBezTo>
                      <a:pt x="128" y="22"/>
                      <a:pt x="128" y="22"/>
                      <a:pt x="127" y="21"/>
                    </a:cubicBezTo>
                    <a:cubicBezTo>
                      <a:pt x="127" y="21"/>
                      <a:pt x="127" y="21"/>
                      <a:pt x="127" y="22"/>
                    </a:cubicBezTo>
                    <a:cubicBezTo>
                      <a:pt x="125" y="24"/>
                      <a:pt x="121" y="25"/>
                      <a:pt x="115" y="25"/>
                    </a:cubicBezTo>
                    <a:cubicBezTo>
                      <a:pt x="108" y="25"/>
                      <a:pt x="100" y="24"/>
                      <a:pt x="98" y="22"/>
                    </a:cubicBezTo>
                    <a:cubicBezTo>
                      <a:pt x="96" y="20"/>
                      <a:pt x="93" y="19"/>
                      <a:pt x="91" y="18"/>
                    </a:cubicBezTo>
                    <a:cubicBezTo>
                      <a:pt x="90" y="17"/>
                      <a:pt x="87" y="16"/>
                      <a:pt x="84" y="17"/>
                    </a:cubicBezTo>
                    <a:cubicBezTo>
                      <a:pt x="81" y="17"/>
                      <a:pt x="76" y="15"/>
                      <a:pt x="74" y="15"/>
                    </a:cubicBezTo>
                    <a:cubicBezTo>
                      <a:pt x="72" y="15"/>
                      <a:pt x="70" y="14"/>
                      <a:pt x="68" y="11"/>
                    </a:cubicBezTo>
                    <a:cubicBezTo>
                      <a:pt x="65" y="8"/>
                      <a:pt x="63" y="2"/>
                      <a:pt x="61" y="4"/>
                    </a:cubicBezTo>
                    <a:cubicBezTo>
                      <a:pt x="58" y="6"/>
                      <a:pt x="54" y="5"/>
                      <a:pt x="52" y="5"/>
                    </a:cubicBezTo>
                    <a:cubicBezTo>
                      <a:pt x="49" y="5"/>
                      <a:pt x="47" y="5"/>
                      <a:pt x="44" y="3"/>
                    </a:cubicBezTo>
                    <a:cubicBezTo>
                      <a:pt x="43" y="2"/>
                      <a:pt x="41" y="1"/>
                      <a:pt x="40" y="0"/>
                    </a:cubicBezTo>
                    <a:cubicBezTo>
                      <a:pt x="37" y="2"/>
                      <a:pt x="36" y="3"/>
                      <a:pt x="35" y="4"/>
                    </a:cubicBezTo>
                    <a:cubicBezTo>
                      <a:pt x="32" y="6"/>
                      <a:pt x="32" y="12"/>
                      <a:pt x="33" y="15"/>
                    </a:cubicBezTo>
                    <a:cubicBezTo>
                      <a:pt x="33" y="17"/>
                      <a:pt x="32" y="24"/>
                      <a:pt x="31" y="24"/>
                    </a:cubicBezTo>
                    <a:cubicBezTo>
                      <a:pt x="30" y="24"/>
                      <a:pt x="24" y="25"/>
                      <a:pt x="23" y="25"/>
                    </a:cubicBezTo>
                    <a:cubicBezTo>
                      <a:pt x="23" y="25"/>
                      <a:pt x="17" y="37"/>
                      <a:pt x="15" y="38"/>
                    </a:cubicBezTo>
                    <a:cubicBezTo>
                      <a:pt x="13" y="39"/>
                      <a:pt x="7" y="46"/>
                      <a:pt x="7" y="46"/>
                    </a:cubicBezTo>
                    <a:cubicBezTo>
                      <a:pt x="6" y="46"/>
                      <a:pt x="0" y="51"/>
                      <a:pt x="0" y="51"/>
                    </a:cubicBezTo>
                    <a:cubicBezTo>
                      <a:pt x="2" y="51"/>
                      <a:pt x="5" y="50"/>
                      <a:pt x="6" y="51"/>
                    </a:cubicBezTo>
                    <a:cubicBezTo>
                      <a:pt x="7" y="53"/>
                      <a:pt x="8" y="53"/>
                      <a:pt x="10" y="54"/>
                    </a:cubicBezTo>
                    <a:cubicBezTo>
                      <a:pt x="11" y="55"/>
                      <a:pt x="15" y="55"/>
                      <a:pt x="20" y="54"/>
                    </a:cubicBezTo>
                    <a:cubicBezTo>
                      <a:pt x="26" y="54"/>
                      <a:pt x="35" y="55"/>
                      <a:pt x="35" y="57"/>
                    </a:cubicBezTo>
                    <a:cubicBezTo>
                      <a:pt x="36" y="59"/>
                      <a:pt x="37" y="62"/>
                      <a:pt x="40" y="62"/>
                    </a:cubicBezTo>
                    <a:cubicBezTo>
                      <a:pt x="43" y="62"/>
                      <a:pt x="46" y="62"/>
                      <a:pt x="47" y="63"/>
                    </a:cubicBezTo>
                    <a:cubicBezTo>
                      <a:pt x="49" y="65"/>
                      <a:pt x="54" y="63"/>
                      <a:pt x="56" y="63"/>
                    </a:cubicBezTo>
                    <a:cubicBezTo>
                      <a:pt x="57" y="62"/>
                      <a:pt x="59" y="61"/>
                      <a:pt x="59" y="64"/>
                    </a:cubicBezTo>
                    <a:cubicBezTo>
                      <a:pt x="59" y="67"/>
                      <a:pt x="60" y="66"/>
                      <a:pt x="65" y="66"/>
                    </a:cubicBezTo>
                    <a:cubicBezTo>
                      <a:pt x="70" y="66"/>
                      <a:pt x="74" y="63"/>
                      <a:pt x="76" y="65"/>
                    </a:cubicBezTo>
                    <a:cubicBezTo>
                      <a:pt x="78" y="66"/>
                      <a:pt x="75" y="68"/>
                      <a:pt x="79" y="70"/>
                    </a:cubicBezTo>
                    <a:cubicBezTo>
                      <a:pt x="82" y="71"/>
                      <a:pt x="84" y="70"/>
                      <a:pt x="88" y="70"/>
                    </a:cubicBezTo>
                    <a:cubicBezTo>
                      <a:pt x="92" y="70"/>
                      <a:pt x="93" y="67"/>
                      <a:pt x="95" y="69"/>
                    </a:cubicBezTo>
                    <a:cubicBezTo>
                      <a:pt x="97" y="71"/>
                      <a:pt x="94" y="76"/>
                      <a:pt x="99" y="76"/>
                    </a:cubicBezTo>
                    <a:cubicBezTo>
                      <a:pt x="103" y="76"/>
                      <a:pt x="104" y="73"/>
                      <a:pt x="107" y="75"/>
                    </a:cubicBezTo>
                    <a:cubicBezTo>
                      <a:pt x="110" y="77"/>
                      <a:pt x="112" y="82"/>
                      <a:pt x="112" y="82"/>
                    </a:cubicBezTo>
                    <a:cubicBezTo>
                      <a:pt x="112" y="82"/>
                      <a:pt x="113" y="80"/>
                      <a:pt x="115" y="83"/>
                    </a:cubicBezTo>
                    <a:cubicBezTo>
                      <a:pt x="117" y="85"/>
                      <a:pt x="119" y="81"/>
                      <a:pt x="119" y="80"/>
                    </a:cubicBezTo>
                    <a:cubicBezTo>
                      <a:pt x="120" y="79"/>
                      <a:pt x="118" y="76"/>
                      <a:pt x="119" y="76"/>
                    </a:cubicBezTo>
                    <a:cubicBezTo>
                      <a:pt x="120" y="76"/>
                      <a:pt x="120" y="76"/>
                      <a:pt x="120" y="76"/>
                    </a:cubicBezTo>
                    <a:cubicBezTo>
                      <a:pt x="120" y="76"/>
                      <a:pt x="120" y="75"/>
                      <a:pt x="120" y="74"/>
                    </a:cubicBezTo>
                    <a:cubicBezTo>
                      <a:pt x="120" y="69"/>
                      <a:pt x="124" y="73"/>
                      <a:pt x="124" y="69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1" name="Freeform 105">
                <a:extLst>
                  <a:ext uri="{FF2B5EF4-FFF2-40B4-BE49-F238E27FC236}">
                    <a16:creationId xmlns:a16="http://schemas.microsoft.com/office/drawing/2014/main" id="{2FF53D41-D463-4970-8059-81AD671EF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4095" y="4626981"/>
                <a:ext cx="442826" cy="343265"/>
              </a:xfrm>
              <a:custGeom>
                <a:avLst/>
                <a:gdLst>
                  <a:gd name="T0" fmla="*/ 223 w 91"/>
                  <a:gd name="T1" fmla="*/ 150 h 68"/>
                  <a:gd name="T2" fmla="*/ 198 w 91"/>
                  <a:gd name="T3" fmla="*/ 137 h 68"/>
                  <a:gd name="T4" fmla="*/ 201 w 91"/>
                  <a:gd name="T5" fmla="*/ 120 h 68"/>
                  <a:gd name="T6" fmla="*/ 188 w 91"/>
                  <a:gd name="T7" fmla="*/ 99 h 68"/>
                  <a:gd name="T8" fmla="*/ 185 w 91"/>
                  <a:gd name="T9" fmla="*/ 75 h 68"/>
                  <a:gd name="T10" fmla="*/ 172 w 91"/>
                  <a:gd name="T11" fmla="*/ 64 h 68"/>
                  <a:gd name="T12" fmla="*/ 156 w 91"/>
                  <a:gd name="T13" fmla="*/ 48 h 68"/>
                  <a:gd name="T14" fmla="*/ 147 w 91"/>
                  <a:gd name="T15" fmla="*/ 37 h 68"/>
                  <a:gd name="T16" fmla="*/ 113 w 91"/>
                  <a:gd name="T17" fmla="*/ 32 h 68"/>
                  <a:gd name="T18" fmla="*/ 110 w 91"/>
                  <a:gd name="T19" fmla="*/ 13 h 68"/>
                  <a:gd name="T20" fmla="*/ 70 w 91"/>
                  <a:gd name="T21" fmla="*/ 11 h 68"/>
                  <a:gd name="T22" fmla="*/ 54 w 91"/>
                  <a:gd name="T23" fmla="*/ 24 h 68"/>
                  <a:gd name="T24" fmla="*/ 38 w 91"/>
                  <a:gd name="T25" fmla="*/ 24 h 68"/>
                  <a:gd name="T26" fmla="*/ 16 w 91"/>
                  <a:gd name="T27" fmla="*/ 3 h 68"/>
                  <a:gd name="T28" fmla="*/ 0 w 91"/>
                  <a:gd name="T29" fmla="*/ 13 h 68"/>
                  <a:gd name="T30" fmla="*/ 3 w 91"/>
                  <a:gd name="T31" fmla="*/ 59 h 68"/>
                  <a:gd name="T32" fmla="*/ 24 w 91"/>
                  <a:gd name="T33" fmla="*/ 80 h 68"/>
                  <a:gd name="T34" fmla="*/ 43 w 91"/>
                  <a:gd name="T35" fmla="*/ 94 h 68"/>
                  <a:gd name="T36" fmla="*/ 11 w 91"/>
                  <a:gd name="T37" fmla="*/ 115 h 68"/>
                  <a:gd name="T38" fmla="*/ 21 w 91"/>
                  <a:gd name="T39" fmla="*/ 123 h 68"/>
                  <a:gd name="T40" fmla="*/ 43 w 91"/>
                  <a:gd name="T41" fmla="*/ 128 h 68"/>
                  <a:gd name="T42" fmla="*/ 67 w 91"/>
                  <a:gd name="T43" fmla="*/ 126 h 68"/>
                  <a:gd name="T44" fmla="*/ 86 w 91"/>
                  <a:gd name="T45" fmla="*/ 145 h 68"/>
                  <a:gd name="T46" fmla="*/ 102 w 91"/>
                  <a:gd name="T47" fmla="*/ 155 h 68"/>
                  <a:gd name="T48" fmla="*/ 129 w 91"/>
                  <a:gd name="T49" fmla="*/ 161 h 68"/>
                  <a:gd name="T50" fmla="*/ 147 w 91"/>
                  <a:gd name="T51" fmla="*/ 163 h 68"/>
                  <a:gd name="T52" fmla="*/ 166 w 91"/>
                  <a:gd name="T53" fmla="*/ 174 h 68"/>
                  <a:gd name="T54" fmla="*/ 212 w 91"/>
                  <a:gd name="T55" fmla="*/ 182 h 68"/>
                  <a:gd name="T56" fmla="*/ 244 w 91"/>
                  <a:gd name="T57" fmla="*/ 174 h 68"/>
                  <a:gd name="T58" fmla="*/ 244 w 91"/>
                  <a:gd name="T59" fmla="*/ 171 h 68"/>
                  <a:gd name="T60" fmla="*/ 241 w 91"/>
                  <a:gd name="T61" fmla="*/ 163 h 68"/>
                  <a:gd name="T62" fmla="*/ 223 w 91"/>
                  <a:gd name="T63" fmla="*/ 150 h 6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91" h="68">
                    <a:moveTo>
                      <a:pt x="83" y="56"/>
                    </a:moveTo>
                    <a:cubicBezTo>
                      <a:pt x="78" y="52"/>
                      <a:pt x="76" y="53"/>
                      <a:pt x="74" y="51"/>
                    </a:cubicBezTo>
                    <a:cubicBezTo>
                      <a:pt x="72" y="48"/>
                      <a:pt x="77" y="49"/>
                      <a:pt x="75" y="45"/>
                    </a:cubicBezTo>
                    <a:cubicBezTo>
                      <a:pt x="73" y="41"/>
                      <a:pt x="72" y="39"/>
                      <a:pt x="70" y="37"/>
                    </a:cubicBezTo>
                    <a:cubicBezTo>
                      <a:pt x="67" y="35"/>
                      <a:pt x="69" y="28"/>
                      <a:pt x="69" y="28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4" y="24"/>
                      <a:pt x="59" y="19"/>
                      <a:pt x="58" y="18"/>
                    </a:cubicBezTo>
                    <a:cubicBezTo>
                      <a:pt x="57" y="17"/>
                      <a:pt x="55" y="14"/>
                      <a:pt x="55" y="14"/>
                    </a:cubicBezTo>
                    <a:cubicBezTo>
                      <a:pt x="55" y="14"/>
                      <a:pt x="42" y="15"/>
                      <a:pt x="42" y="12"/>
                    </a:cubicBezTo>
                    <a:cubicBezTo>
                      <a:pt x="42" y="8"/>
                      <a:pt x="43" y="4"/>
                      <a:pt x="41" y="5"/>
                    </a:cubicBezTo>
                    <a:cubicBezTo>
                      <a:pt x="38" y="5"/>
                      <a:pt x="26" y="4"/>
                      <a:pt x="26" y="4"/>
                    </a:cubicBezTo>
                    <a:cubicBezTo>
                      <a:pt x="26" y="4"/>
                      <a:pt x="22" y="8"/>
                      <a:pt x="20" y="9"/>
                    </a:cubicBezTo>
                    <a:cubicBezTo>
                      <a:pt x="19" y="11"/>
                      <a:pt x="15" y="12"/>
                      <a:pt x="14" y="9"/>
                    </a:cubicBezTo>
                    <a:cubicBezTo>
                      <a:pt x="12" y="7"/>
                      <a:pt x="7" y="1"/>
                      <a:pt x="6" y="1"/>
                    </a:cubicBezTo>
                    <a:cubicBezTo>
                      <a:pt x="6" y="0"/>
                      <a:pt x="0" y="5"/>
                      <a:pt x="0" y="5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7" y="28"/>
                      <a:pt x="9" y="30"/>
                    </a:cubicBezTo>
                    <a:cubicBezTo>
                      <a:pt x="12" y="31"/>
                      <a:pt x="16" y="35"/>
                      <a:pt x="16" y="35"/>
                    </a:cubicBezTo>
                    <a:cubicBezTo>
                      <a:pt x="16" y="35"/>
                      <a:pt x="9" y="40"/>
                      <a:pt x="4" y="43"/>
                    </a:cubicBezTo>
                    <a:cubicBezTo>
                      <a:pt x="5" y="44"/>
                      <a:pt x="7" y="45"/>
                      <a:pt x="8" y="46"/>
                    </a:cubicBezTo>
                    <a:cubicBezTo>
                      <a:pt x="11" y="48"/>
                      <a:pt x="13" y="48"/>
                      <a:pt x="16" y="48"/>
                    </a:cubicBezTo>
                    <a:cubicBezTo>
                      <a:pt x="18" y="48"/>
                      <a:pt x="22" y="49"/>
                      <a:pt x="25" y="47"/>
                    </a:cubicBezTo>
                    <a:cubicBezTo>
                      <a:pt x="27" y="45"/>
                      <a:pt x="29" y="51"/>
                      <a:pt x="32" y="54"/>
                    </a:cubicBezTo>
                    <a:cubicBezTo>
                      <a:pt x="34" y="57"/>
                      <a:pt x="36" y="58"/>
                      <a:pt x="38" y="58"/>
                    </a:cubicBezTo>
                    <a:cubicBezTo>
                      <a:pt x="40" y="58"/>
                      <a:pt x="45" y="60"/>
                      <a:pt x="48" y="60"/>
                    </a:cubicBezTo>
                    <a:cubicBezTo>
                      <a:pt x="51" y="59"/>
                      <a:pt x="54" y="60"/>
                      <a:pt x="55" y="61"/>
                    </a:cubicBezTo>
                    <a:cubicBezTo>
                      <a:pt x="57" y="62"/>
                      <a:pt x="60" y="63"/>
                      <a:pt x="62" y="65"/>
                    </a:cubicBezTo>
                    <a:cubicBezTo>
                      <a:pt x="64" y="67"/>
                      <a:pt x="72" y="68"/>
                      <a:pt x="79" y="68"/>
                    </a:cubicBezTo>
                    <a:cubicBezTo>
                      <a:pt x="85" y="68"/>
                      <a:pt x="89" y="67"/>
                      <a:pt x="91" y="65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91" y="63"/>
                      <a:pt x="90" y="63"/>
                      <a:pt x="90" y="61"/>
                    </a:cubicBezTo>
                    <a:cubicBezTo>
                      <a:pt x="89" y="57"/>
                      <a:pt x="88" y="59"/>
                      <a:pt x="83" y="56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132" name="Freeform 180">
                <a:extLst>
                  <a:ext uri="{FF2B5EF4-FFF2-40B4-BE49-F238E27FC236}">
                    <a16:creationId xmlns:a16="http://schemas.microsoft.com/office/drawing/2014/main" id="{2222E369-D681-43AF-8382-740438901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2770" y="3093636"/>
                <a:ext cx="476403" cy="631404"/>
              </a:xfrm>
              <a:custGeom>
                <a:avLst/>
                <a:gdLst>
                  <a:gd name="T0" fmla="*/ 0 w 240"/>
                  <a:gd name="T1" fmla="*/ 27 h 310"/>
                  <a:gd name="T2" fmla="*/ 30 w 240"/>
                  <a:gd name="T3" fmla="*/ 0 h 310"/>
                  <a:gd name="T4" fmla="*/ 78 w 240"/>
                  <a:gd name="T5" fmla="*/ 40 h 310"/>
                  <a:gd name="T6" fmla="*/ 80 w 240"/>
                  <a:gd name="T7" fmla="*/ 66 h 310"/>
                  <a:gd name="T8" fmla="*/ 144 w 240"/>
                  <a:gd name="T9" fmla="*/ 56 h 310"/>
                  <a:gd name="T10" fmla="*/ 187 w 240"/>
                  <a:gd name="T11" fmla="*/ 123 h 310"/>
                  <a:gd name="T12" fmla="*/ 188 w 240"/>
                  <a:gd name="T13" fmla="*/ 160 h 310"/>
                  <a:gd name="T14" fmla="*/ 233 w 240"/>
                  <a:gd name="T15" fmla="*/ 187 h 310"/>
                  <a:gd name="T16" fmla="*/ 240 w 240"/>
                  <a:gd name="T17" fmla="*/ 221 h 310"/>
                  <a:gd name="T18" fmla="*/ 166 w 240"/>
                  <a:gd name="T19" fmla="*/ 264 h 310"/>
                  <a:gd name="T20" fmla="*/ 172 w 240"/>
                  <a:gd name="T21" fmla="*/ 283 h 310"/>
                  <a:gd name="T22" fmla="*/ 126 w 240"/>
                  <a:gd name="T23" fmla="*/ 302 h 310"/>
                  <a:gd name="T24" fmla="*/ 105 w 240"/>
                  <a:gd name="T25" fmla="*/ 287 h 310"/>
                  <a:gd name="T26" fmla="*/ 99 w 240"/>
                  <a:gd name="T27" fmla="*/ 310 h 310"/>
                  <a:gd name="T28" fmla="*/ 49 w 240"/>
                  <a:gd name="T29" fmla="*/ 299 h 310"/>
                  <a:gd name="T30" fmla="*/ 54 w 240"/>
                  <a:gd name="T31" fmla="*/ 283 h 310"/>
                  <a:gd name="T32" fmla="*/ 35 w 240"/>
                  <a:gd name="T33" fmla="*/ 271 h 310"/>
                  <a:gd name="T34" fmla="*/ 48 w 240"/>
                  <a:gd name="T35" fmla="*/ 227 h 310"/>
                  <a:gd name="T36" fmla="*/ 24 w 240"/>
                  <a:gd name="T37" fmla="*/ 235 h 310"/>
                  <a:gd name="T38" fmla="*/ 9 w 240"/>
                  <a:gd name="T39" fmla="*/ 189 h 310"/>
                  <a:gd name="T40" fmla="*/ 21 w 240"/>
                  <a:gd name="T41" fmla="*/ 157 h 310"/>
                  <a:gd name="T42" fmla="*/ 8 w 240"/>
                  <a:gd name="T43" fmla="*/ 146 h 310"/>
                  <a:gd name="T44" fmla="*/ 19 w 240"/>
                  <a:gd name="T45" fmla="*/ 125 h 310"/>
                  <a:gd name="T46" fmla="*/ 16 w 240"/>
                  <a:gd name="T47" fmla="*/ 67 h 310"/>
                  <a:gd name="T48" fmla="*/ 0 w 240"/>
                  <a:gd name="T49" fmla="*/ 27 h 310"/>
                  <a:gd name="T50" fmla="*/ 0 w 240"/>
                  <a:gd name="T51" fmla="*/ 27 h 310"/>
                  <a:gd name="T52" fmla="*/ 0 w 240"/>
                  <a:gd name="T53" fmla="*/ 27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0" h="310">
                    <a:moveTo>
                      <a:pt x="0" y="27"/>
                    </a:moveTo>
                    <a:lnTo>
                      <a:pt x="30" y="0"/>
                    </a:lnTo>
                    <a:lnTo>
                      <a:pt x="78" y="40"/>
                    </a:lnTo>
                    <a:lnTo>
                      <a:pt x="80" y="66"/>
                    </a:lnTo>
                    <a:lnTo>
                      <a:pt x="144" y="56"/>
                    </a:lnTo>
                    <a:lnTo>
                      <a:pt x="187" y="123"/>
                    </a:lnTo>
                    <a:lnTo>
                      <a:pt x="188" y="160"/>
                    </a:lnTo>
                    <a:lnTo>
                      <a:pt x="233" y="187"/>
                    </a:lnTo>
                    <a:lnTo>
                      <a:pt x="240" y="221"/>
                    </a:lnTo>
                    <a:lnTo>
                      <a:pt x="166" y="264"/>
                    </a:lnTo>
                    <a:lnTo>
                      <a:pt x="172" y="283"/>
                    </a:lnTo>
                    <a:lnTo>
                      <a:pt x="126" y="302"/>
                    </a:lnTo>
                    <a:lnTo>
                      <a:pt x="105" y="287"/>
                    </a:lnTo>
                    <a:lnTo>
                      <a:pt x="99" y="310"/>
                    </a:lnTo>
                    <a:lnTo>
                      <a:pt x="49" y="299"/>
                    </a:lnTo>
                    <a:lnTo>
                      <a:pt x="54" y="283"/>
                    </a:lnTo>
                    <a:lnTo>
                      <a:pt x="35" y="271"/>
                    </a:lnTo>
                    <a:lnTo>
                      <a:pt x="48" y="227"/>
                    </a:lnTo>
                    <a:lnTo>
                      <a:pt x="24" y="235"/>
                    </a:lnTo>
                    <a:lnTo>
                      <a:pt x="9" y="189"/>
                    </a:lnTo>
                    <a:lnTo>
                      <a:pt x="21" y="157"/>
                    </a:lnTo>
                    <a:lnTo>
                      <a:pt x="8" y="146"/>
                    </a:lnTo>
                    <a:lnTo>
                      <a:pt x="19" y="125"/>
                    </a:lnTo>
                    <a:lnTo>
                      <a:pt x="16" y="6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600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4663A65-EA63-417F-ACAA-5629D46BAE03}"/>
                </a:ext>
              </a:extLst>
            </p:cNvPr>
            <p:cNvGrpSpPr/>
            <p:nvPr/>
          </p:nvGrpSpPr>
          <p:grpSpPr>
            <a:xfrm>
              <a:off x="5051933" y="2073351"/>
              <a:ext cx="780503" cy="651192"/>
              <a:chOff x="2983204" y="1464611"/>
              <a:chExt cx="3361262" cy="3080884"/>
            </a:xfrm>
            <a:grpFill/>
          </p:grpSpPr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95C0723E-F166-4BA3-985B-B9031E7E7D8C}"/>
                  </a:ext>
                </a:extLst>
              </p:cNvPr>
              <p:cNvSpPr/>
              <p:nvPr/>
            </p:nvSpPr>
            <p:spPr>
              <a:xfrm>
                <a:off x="4685035" y="2724150"/>
                <a:ext cx="591815" cy="495300"/>
              </a:xfrm>
              <a:custGeom>
                <a:avLst/>
                <a:gdLst>
                  <a:gd name="connsiteX0" fmla="*/ 163190 w 591815"/>
                  <a:gd name="connsiteY0" fmla="*/ 95250 h 495300"/>
                  <a:gd name="connsiteX1" fmla="*/ 115565 w 591815"/>
                  <a:gd name="connsiteY1" fmla="*/ 114300 h 495300"/>
                  <a:gd name="connsiteX2" fmla="*/ 86990 w 591815"/>
                  <a:gd name="connsiteY2" fmla="*/ 123825 h 495300"/>
                  <a:gd name="connsiteX3" fmla="*/ 20315 w 591815"/>
                  <a:gd name="connsiteY3" fmla="*/ 152400 h 495300"/>
                  <a:gd name="connsiteX4" fmla="*/ 1265 w 591815"/>
                  <a:gd name="connsiteY4" fmla="*/ 314325 h 495300"/>
                  <a:gd name="connsiteX5" fmla="*/ 20315 w 591815"/>
                  <a:gd name="connsiteY5" fmla="*/ 342900 h 495300"/>
                  <a:gd name="connsiteX6" fmla="*/ 48890 w 591815"/>
                  <a:gd name="connsiteY6" fmla="*/ 352425 h 495300"/>
                  <a:gd name="connsiteX7" fmla="*/ 115565 w 591815"/>
                  <a:gd name="connsiteY7" fmla="*/ 400050 h 495300"/>
                  <a:gd name="connsiteX8" fmla="*/ 144140 w 591815"/>
                  <a:gd name="connsiteY8" fmla="*/ 419100 h 495300"/>
                  <a:gd name="connsiteX9" fmla="*/ 220340 w 591815"/>
                  <a:gd name="connsiteY9" fmla="*/ 438150 h 495300"/>
                  <a:gd name="connsiteX10" fmla="*/ 487040 w 591815"/>
                  <a:gd name="connsiteY10" fmla="*/ 438150 h 495300"/>
                  <a:gd name="connsiteX11" fmla="*/ 515615 w 591815"/>
                  <a:gd name="connsiteY11" fmla="*/ 495300 h 495300"/>
                  <a:gd name="connsiteX12" fmla="*/ 534665 w 591815"/>
                  <a:gd name="connsiteY12" fmla="*/ 438150 h 495300"/>
                  <a:gd name="connsiteX13" fmla="*/ 591815 w 591815"/>
                  <a:gd name="connsiteY13" fmla="*/ 381000 h 495300"/>
                  <a:gd name="connsiteX14" fmla="*/ 572765 w 591815"/>
                  <a:gd name="connsiteY14" fmla="*/ 180975 h 495300"/>
                  <a:gd name="connsiteX15" fmla="*/ 563240 w 591815"/>
                  <a:gd name="connsiteY15" fmla="*/ 152400 h 495300"/>
                  <a:gd name="connsiteX16" fmla="*/ 534665 w 591815"/>
                  <a:gd name="connsiteY16" fmla="*/ 123825 h 495300"/>
                  <a:gd name="connsiteX17" fmla="*/ 515615 w 591815"/>
                  <a:gd name="connsiteY17" fmla="*/ 85725 h 495300"/>
                  <a:gd name="connsiteX18" fmla="*/ 458465 w 591815"/>
                  <a:gd name="connsiteY18" fmla="*/ 76200 h 495300"/>
                  <a:gd name="connsiteX19" fmla="*/ 420365 w 591815"/>
                  <a:gd name="connsiteY19" fmla="*/ 38100 h 495300"/>
                  <a:gd name="connsiteX20" fmla="*/ 315590 w 591815"/>
                  <a:gd name="connsiteY20" fmla="*/ 0 h 495300"/>
                  <a:gd name="connsiteX21" fmla="*/ 229865 w 591815"/>
                  <a:gd name="connsiteY21" fmla="*/ 9525 h 495300"/>
                  <a:gd name="connsiteX22" fmla="*/ 220340 w 591815"/>
                  <a:gd name="connsiteY22" fmla="*/ 38100 h 495300"/>
                  <a:gd name="connsiteX23" fmla="*/ 248915 w 591815"/>
                  <a:gd name="connsiteY23" fmla="*/ 47625 h 495300"/>
                  <a:gd name="connsiteX24" fmla="*/ 287015 w 591815"/>
                  <a:gd name="connsiteY24" fmla="*/ 66675 h 495300"/>
                  <a:gd name="connsiteX25" fmla="*/ 306065 w 591815"/>
                  <a:gd name="connsiteY25" fmla="*/ 95250 h 495300"/>
                  <a:gd name="connsiteX26" fmla="*/ 163190 w 591815"/>
                  <a:gd name="connsiteY26" fmla="*/ 95250 h 495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91815" h="495300">
                    <a:moveTo>
                      <a:pt x="163190" y="95250"/>
                    </a:moveTo>
                    <a:cubicBezTo>
                      <a:pt x="131440" y="98425"/>
                      <a:pt x="131574" y="108297"/>
                      <a:pt x="115565" y="114300"/>
                    </a:cubicBezTo>
                    <a:cubicBezTo>
                      <a:pt x="106164" y="117825"/>
                      <a:pt x="95970" y="119335"/>
                      <a:pt x="86990" y="123825"/>
                    </a:cubicBezTo>
                    <a:cubicBezTo>
                      <a:pt x="21211" y="156714"/>
                      <a:pt x="99609" y="132576"/>
                      <a:pt x="20315" y="152400"/>
                    </a:cubicBezTo>
                    <a:cubicBezTo>
                      <a:pt x="5578" y="211349"/>
                      <a:pt x="-3473" y="238516"/>
                      <a:pt x="1265" y="314325"/>
                    </a:cubicBezTo>
                    <a:cubicBezTo>
                      <a:pt x="1979" y="325750"/>
                      <a:pt x="11376" y="335749"/>
                      <a:pt x="20315" y="342900"/>
                    </a:cubicBezTo>
                    <a:cubicBezTo>
                      <a:pt x="28155" y="349172"/>
                      <a:pt x="39910" y="347935"/>
                      <a:pt x="48890" y="352425"/>
                    </a:cubicBezTo>
                    <a:cubicBezTo>
                      <a:pt x="63855" y="359908"/>
                      <a:pt x="105498" y="392859"/>
                      <a:pt x="115565" y="400050"/>
                    </a:cubicBezTo>
                    <a:cubicBezTo>
                      <a:pt x="124880" y="406704"/>
                      <a:pt x="133382" y="415188"/>
                      <a:pt x="144140" y="419100"/>
                    </a:cubicBezTo>
                    <a:cubicBezTo>
                      <a:pt x="168745" y="428047"/>
                      <a:pt x="220340" y="438150"/>
                      <a:pt x="220340" y="438150"/>
                    </a:cubicBezTo>
                    <a:cubicBezTo>
                      <a:pt x="310543" y="430633"/>
                      <a:pt x="396092" y="417939"/>
                      <a:pt x="487040" y="438150"/>
                    </a:cubicBezTo>
                    <a:cubicBezTo>
                      <a:pt x="500334" y="441104"/>
                      <a:pt x="512403" y="485663"/>
                      <a:pt x="515615" y="495300"/>
                    </a:cubicBezTo>
                    <a:cubicBezTo>
                      <a:pt x="521965" y="476250"/>
                      <a:pt x="520466" y="452349"/>
                      <a:pt x="534665" y="438150"/>
                    </a:cubicBezTo>
                    <a:lnTo>
                      <a:pt x="591815" y="381000"/>
                    </a:lnTo>
                    <a:cubicBezTo>
                      <a:pt x="589043" y="347731"/>
                      <a:pt x="579639" y="222216"/>
                      <a:pt x="572765" y="180975"/>
                    </a:cubicBezTo>
                    <a:cubicBezTo>
                      <a:pt x="571114" y="171071"/>
                      <a:pt x="568809" y="160754"/>
                      <a:pt x="563240" y="152400"/>
                    </a:cubicBezTo>
                    <a:cubicBezTo>
                      <a:pt x="555768" y="141192"/>
                      <a:pt x="542495" y="134786"/>
                      <a:pt x="534665" y="123825"/>
                    </a:cubicBezTo>
                    <a:cubicBezTo>
                      <a:pt x="526412" y="112271"/>
                      <a:pt x="527656" y="93250"/>
                      <a:pt x="515615" y="85725"/>
                    </a:cubicBezTo>
                    <a:cubicBezTo>
                      <a:pt x="499238" y="75489"/>
                      <a:pt x="477515" y="79375"/>
                      <a:pt x="458465" y="76200"/>
                    </a:cubicBezTo>
                    <a:cubicBezTo>
                      <a:pt x="440322" y="21771"/>
                      <a:pt x="463908" y="67129"/>
                      <a:pt x="420365" y="38100"/>
                    </a:cubicBezTo>
                    <a:cubicBezTo>
                      <a:pt x="344966" y="-12166"/>
                      <a:pt x="459739" y="18019"/>
                      <a:pt x="315590" y="0"/>
                    </a:cubicBezTo>
                    <a:cubicBezTo>
                      <a:pt x="287015" y="3175"/>
                      <a:pt x="256559" y="-1153"/>
                      <a:pt x="229865" y="9525"/>
                    </a:cubicBezTo>
                    <a:cubicBezTo>
                      <a:pt x="220543" y="13254"/>
                      <a:pt x="215850" y="29120"/>
                      <a:pt x="220340" y="38100"/>
                    </a:cubicBezTo>
                    <a:cubicBezTo>
                      <a:pt x="224830" y="47080"/>
                      <a:pt x="239687" y="43670"/>
                      <a:pt x="248915" y="47625"/>
                    </a:cubicBezTo>
                    <a:cubicBezTo>
                      <a:pt x="261966" y="53218"/>
                      <a:pt x="274315" y="60325"/>
                      <a:pt x="287015" y="66675"/>
                    </a:cubicBezTo>
                    <a:cubicBezTo>
                      <a:pt x="293365" y="76200"/>
                      <a:pt x="312934" y="86092"/>
                      <a:pt x="306065" y="95250"/>
                    </a:cubicBezTo>
                    <a:cubicBezTo>
                      <a:pt x="296119" y="108511"/>
                      <a:pt x="194940" y="92075"/>
                      <a:pt x="163190" y="9525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0A77F9A7-08AD-405C-868D-50B23A46CB12}"/>
                  </a:ext>
                </a:extLst>
              </p:cNvPr>
              <p:cNvSpPr/>
              <p:nvPr/>
            </p:nvSpPr>
            <p:spPr>
              <a:xfrm>
                <a:off x="4507320" y="2568487"/>
                <a:ext cx="448991" cy="285799"/>
              </a:xfrm>
              <a:custGeom>
                <a:avLst/>
                <a:gdLst>
                  <a:gd name="connsiteX0" fmla="*/ 181614 w 448989"/>
                  <a:gd name="connsiteY0" fmla="*/ 28626 h 285801"/>
                  <a:gd name="connsiteX1" fmla="*/ 133989 w 448989"/>
                  <a:gd name="connsiteY1" fmla="*/ 47676 h 285801"/>
                  <a:gd name="connsiteX2" fmla="*/ 105414 w 448989"/>
                  <a:gd name="connsiteY2" fmla="*/ 57201 h 285801"/>
                  <a:gd name="connsiteX3" fmla="*/ 76839 w 448989"/>
                  <a:gd name="connsiteY3" fmla="*/ 85776 h 285801"/>
                  <a:gd name="connsiteX4" fmla="*/ 10164 w 448989"/>
                  <a:gd name="connsiteY4" fmla="*/ 142926 h 285801"/>
                  <a:gd name="connsiteX5" fmla="*/ 639 w 448989"/>
                  <a:gd name="connsiteY5" fmla="*/ 171501 h 285801"/>
                  <a:gd name="connsiteX6" fmla="*/ 57789 w 448989"/>
                  <a:gd name="connsiteY6" fmla="*/ 209601 h 285801"/>
                  <a:gd name="connsiteX7" fmla="*/ 133989 w 448989"/>
                  <a:gd name="connsiteY7" fmla="*/ 247701 h 285801"/>
                  <a:gd name="connsiteX8" fmla="*/ 172089 w 448989"/>
                  <a:gd name="connsiteY8" fmla="*/ 266751 h 285801"/>
                  <a:gd name="connsiteX9" fmla="*/ 229239 w 448989"/>
                  <a:gd name="connsiteY9" fmla="*/ 285801 h 285801"/>
                  <a:gd name="connsiteX10" fmla="*/ 314964 w 448989"/>
                  <a:gd name="connsiteY10" fmla="*/ 276276 h 285801"/>
                  <a:gd name="connsiteX11" fmla="*/ 343539 w 448989"/>
                  <a:gd name="connsiteY11" fmla="*/ 266751 h 285801"/>
                  <a:gd name="connsiteX12" fmla="*/ 429264 w 448989"/>
                  <a:gd name="connsiteY12" fmla="*/ 257226 h 285801"/>
                  <a:gd name="connsiteX13" fmla="*/ 448314 w 448989"/>
                  <a:gd name="connsiteY13" fmla="*/ 228651 h 285801"/>
                  <a:gd name="connsiteX14" fmla="*/ 410214 w 448989"/>
                  <a:gd name="connsiteY14" fmla="*/ 209601 h 285801"/>
                  <a:gd name="connsiteX15" fmla="*/ 391164 w 448989"/>
                  <a:gd name="connsiteY15" fmla="*/ 181026 h 285801"/>
                  <a:gd name="connsiteX16" fmla="*/ 362589 w 448989"/>
                  <a:gd name="connsiteY16" fmla="*/ 161976 h 285801"/>
                  <a:gd name="connsiteX17" fmla="*/ 353064 w 448989"/>
                  <a:gd name="connsiteY17" fmla="*/ 133401 h 285801"/>
                  <a:gd name="connsiteX18" fmla="*/ 343539 w 448989"/>
                  <a:gd name="connsiteY18" fmla="*/ 57201 h 285801"/>
                  <a:gd name="connsiteX19" fmla="*/ 314964 w 448989"/>
                  <a:gd name="connsiteY19" fmla="*/ 47676 h 285801"/>
                  <a:gd name="connsiteX20" fmla="*/ 286389 w 448989"/>
                  <a:gd name="connsiteY20" fmla="*/ 28626 h 285801"/>
                  <a:gd name="connsiteX21" fmla="*/ 219714 w 448989"/>
                  <a:gd name="connsiteY21" fmla="*/ 51 h 285801"/>
                  <a:gd name="connsiteX22" fmla="*/ 181614 w 448989"/>
                  <a:gd name="connsiteY22" fmla="*/ 28626 h 285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48989" h="285801">
                    <a:moveTo>
                      <a:pt x="181614" y="28626"/>
                    </a:moveTo>
                    <a:cubicBezTo>
                      <a:pt x="167327" y="36563"/>
                      <a:pt x="149998" y="41673"/>
                      <a:pt x="133989" y="47676"/>
                    </a:cubicBezTo>
                    <a:cubicBezTo>
                      <a:pt x="124588" y="51201"/>
                      <a:pt x="113768" y="51632"/>
                      <a:pt x="105414" y="57201"/>
                    </a:cubicBezTo>
                    <a:cubicBezTo>
                      <a:pt x="94206" y="64673"/>
                      <a:pt x="87066" y="77010"/>
                      <a:pt x="76839" y="85776"/>
                    </a:cubicBezTo>
                    <a:cubicBezTo>
                      <a:pt x="-8695" y="159090"/>
                      <a:pt x="81069" y="72021"/>
                      <a:pt x="10164" y="142926"/>
                    </a:cubicBezTo>
                    <a:cubicBezTo>
                      <a:pt x="6989" y="152451"/>
                      <a:pt x="-2536" y="161976"/>
                      <a:pt x="639" y="171501"/>
                    </a:cubicBezTo>
                    <a:cubicBezTo>
                      <a:pt x="10926" y="202361"/>
                      <a:pt x="35358" y="199405"/>
                      <a:pt x="57789" y="209601"/>
                    </a:cubicBezTo>
                    <a:cubicBezTo>
                      <a:pt x="83642" y="221352"/>
                      <a:pt x="108589" y="235001"/>
                      <a:pt x="133989" y="247701"/>
                    </a:cubicBezTo>
                    <a:cubicBezTo>
                      <a:pt x="146689" y="254051"/>
                      <a:pt x="158619" y="262261"/>
                      <a:pt x="172089" y="266751"/>
                    </a:cubicBezTo>
                    <a:lnTo>
                      <a:pt x="229239" y="285801"/>
                    </a:lnTo>
                    <a:cubicBezTo>
                      <a:pt x="257814" y="282626"/>
                      <a:pt x="286604" y="281003"/>
                      <a:pt x="314964" y="276276"/>
                    </a:cubicBezTo>
                    <a:cubicBezTo>
                      <a:pt x="324868" y="274625"/>
                      <a:pt x="333635" y="268402"/>
                      <a:pt x="343539" y="266751"/>
                    </a:cubicBezTo>
                    <a:cubicBezTo>
                      <a:pt x="371899" y="262024"/>
                      <a:pt x="400689" y="260401"/>
                      <a:pt x="429264" y="257226"/>
                    </a:cubicBezTo>
                    <a:cubicBezTo>
                      <a:pt x="435614" y="247701"/>
                      <a:pt x="452566" y="239280"/>
                      <a:pt x="448314" y="228651"/>
                    </a:cubicBezTo>
                    <a:cubicBezTo>
                      <a:pt x="443041" y="215468"/>
                      <a:pt x="421122" y="218691"/>
                      <a:pt x="410214" y="209601"/>
                    </a:cubicBezTo>
                    <a:cubicBezTo>
                      <a:pt x="401420" y="202272"/>
                      <a:pt x="399259" y="189121"/>
                      <a:pt x="391164" y="181026"/>
                    </a:cubicBezTo>
                    <a:cubicBezTo>
                      <a:pt x="383069" y="172931"/>
                      <a:pt x="372114" y="168326"/>
                      <a:pt x="362589" y="161976"/>
                    </a:cubicBezTo>
                    <a:cubicBezTo>
                      <a:pt x="359414" y="152451"/>
                      <a:pt x="354860" y="143279"/>
                      <a:pt x="353064" y="133401"/>
                    </a:cubicBezTo>
                    <a:cubicBezTo>
                      <a:pt x="348485" y="108216"/>
                      <a:pt x="353935" y="80592"/>
                      <a:pt x="343539" y="57201"/>
                    </a:cubicBezTo>
                    <a:cubicBezTo>
                      <a:pt x="339461" y="48026"/>
                      <a:pt x="323944" y="52166"/>
                      <a:pt x="314964" y="47676"/>
                    </a:cubicBezTo>
                    <a:cubicBezTo>
                      <a:pt x="304725" y="42556"/>
                      <a:pt x="296328" y="34306"/>
                      <a:pt x="286389" y="28626"/>
                    </a:cubicBezTo>
                    <a:cubicBezTo>
                      <a:pt x="269708" y="19094"/>
                      <a:pt x="240264" y="4161"/>
                      <a:pt x="219714" y="51"/>
                    </a:cubicBezTo>
                    <a:cubicBezTo>
                      <a:pt x="213487" y="-1194"/>
                      <a:pt x="195901" y="20689"/>
                      <a:pt x="181614" y="28626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6C2B7F80-A30A-4748-AF06-9832DE645FF5}"/>
                  </a:ext>
                </a:extLst>
              </p:cNvPr>
              <p:cNvSpPr/>
              <p:nvPr/>
            </p:nvSpPr>
            <p:spPr>
              <a:xfrm rot="270101">
                <a:off x="4632771" y="2250532"/>
                <a:ext cx="696340" cy="678281"/>
              </a:xfrm>
              <a:custGeom>
                <a:avLst/>
                <a:gdLst>
                  <a:gd name="connsiteX0" fmla="*/ 1015 w 639338"/>
                  <a:gd name="connsiteY0" fmla="*/ 142875 h 678281"/>
                  <a:gd name="connsiteX1" fmla="*/ 29590 w 639338"/>
                  <a:gd name="connsiteY1" fmla="*/ 190500 h 678281"/>
                  <a:gd name="connsiteX2" fmla="*/ 48640 w 639338"/>
                  <a:gd name="connsiteY2" fmla="*/ 219075 h 678281"/>
                  <a:gd name="connsiteX3" fmla="*/ 86740 w 639338"/>
                  <a:gd name="connsiteY3" fmla="*/ 238125 h 678281"/>
                  <a:gd name="connsiteX4" fmla="*/ 77215 w 639338"/>
                  <a:gd name="connsiteY4" fmla="*/ 276225 h 678281"/>
                  <a:gd name="connsiteX5" fmla="*/ 58165 w 639338"/>
                  <a:gd name="connsiteY5" fmla="*/ 342900 h 678281"/>
                  <a:gd name="connsiteX6" fmla="*/ 124840 w 639338"/>
                  <a:gd name="connsiteY6" fmla="*/ 352425 h 678281"/>
                  <a:gd name="connsiteX7" fmla="*/ 191515 w 639338"/>
                  <a:gd name="connsiteY7" fmla="*/ 371475 h 678281"/>
                  <a:gd name="connsiteX8" fmla="*/ 210565 w 639338"/>
                  <a:gd name="connsiteY8" fmla="*/ 438150 h 678281"/>
                  <a:gd name="connsiteX9" fmla="*/ 239140 w 639338"/>
                  <a:gd name="connsiteY9" fmla="*/ 485775 h 678281"/>
                  <a:gd name="connsiteX10" fmla="*/ 267715 w 639338"/>
                  <a:gd name="connsiteY10" fmla="*/ 504825 h 678281"/>
                  <a:gd name="connsiteX11" fmla="*/ 296290 w 639338"/>
                  <a:gd name="connsiteY11" fmla="*/ 485775 h 678281"/>
                  <a:gd name="connsiteX12" fmla="*/ 362965 w 639338"/>
                  <a:gd name="connsiteY12" fmla="*/ 476250 h 678281"/>
                  <a:gd name="connsiteX13" fmla="*/ 401065 w 639338"/>
                  <a:gd name="connsiteY13" fmla="*/ 466725 h 678281"/>
                  <a:gd name="connsiteX14" fmla="*/ 458215 w 639338"/>
                  <a:gd name="connsiteY14" fmla="*/ 533400 h 678281"/>
                  <a:gd name="connsiteX15" fmla="*/ 496315 w 639338"/>
                  <a:gd name="connsiteY15" fmla="*/ 552450 h 678281"/>
                  <a:gd name="connsiteX16" fmla="*/ 562990 w 639338"/>
                  <a:gd name="connsiteY16" fmla="*/ 571500 h 678281"/>
                  <a:gd name="connsiteX17" fmla="*/ 629665 w 639338"/>
                  <a:gd name="connsiteY17" fmla="*/ 647700 h 678281"/>
                  <a:gd name="connsiteX18" fmla="*/ 639190 w 639338"/>
                  <a:gd name="connsiteY18" fmla="*/ 676275 h 678281"/>
                  <a:gd name="connsiteX19" fmla="*/ 620140 w 639338"/>
                  <a:gd name="connsiteY19" fmla="*/ 561975 h 678281"/>
                  <a:gd name="connsiteX20" fmla="*/ 582040 w 639338"/>
                  <a:gd name="connsiteY20" fmla="*/ 466725 h 678281"/>
                  <a:gd name="connsiteX21" fmla="*/ 562990 w 639338"/>
                  <a:gd name="connsiteY21" fmla="*/ 438150 h 678281"/>
                  <a:gd name="connsiteX22" fmla="*/ 534415 w 639338"/>
                  <a:gd name="connsiteY22" fmla="*/ 428625 h 678281"/>
                  <a:gd name="connsiteX23" fmla="*/ 562990 w 639338"/>
                  <a:gd name="connsiteY23" fmla="*/ 342900 h 678281"/>
                  <a:gd name="connsiteX24" fmla="*/ 572515 w 639338"/>
                  <a:gd name="connsiteY24" fmla="*/ 304800 h 678281"/>
                  <a:gd name="connsiteX25" fmla="*/ 582040 w 639338"/>
                  <a:gd name="connsiteY25" fmla="*/ 276225 h 678281"/>
                  <a:gd name="connsiteX26" fmla="*/ 572515 w 639338"/>
                  <a:gd name="connsiteY26" fmla="*/ 104775 h 678281"/>
                  <a:gd name="connsiteX27" fmla="*/ 562990 w 639338"/>
                  <a:gd name="connsiteY27" fmla="*/ 38100 h 678281"/>
                  <a:gd name="connsiteX28" fmla="*/ 534415 w 639338"/>
                  <a:gd name="connsiteY28" fmla="*/ 0 h 678281"/>
                  <a:gd name="connsiteX29" fmla="*/ 505840 w 639338"/>
                  <a:gd name="connsiteY29" fmla="*/ 19050 h 678281"/>
                  <a:gd name="connsiteX30" fmla="*/ 477265 w 639338"/>
                  <a:gd name="connsiteY30" fmla="*/ 28575 h 678281"/>
                  <a:gd name="connsiteX31" fmla="*/ 458215 w 639338"/>
                  <a:gd name="connsiteY31" fmla="*/ 66675 h 678281"/>
                  <a:gd name="connsiteX32" fmla="*/ 362965 w 639338"/>
                  <a:gd name="connsiteY32" fmla="*/ 133350 h 678281"/>
                  <a:gd name="connsiteX33" fmla="*/ 286765 w 639338"/>
                  <a:gd name="connsiteY33" fmla="*/ 171450 h 678281"/>
                  <a:gd name="connsiteX34" fmla="*/ 201040 w 639338"/>
                  <a:gd name="connsiteY34" fmla="*/ 152400 h 678281"/>
                  <a:gd name="connsiteX35" fmla="*/ 181990 w 639338"/>
                  <a:gd name="connsiteY35" fmla="*/ 123825 h 678281"/>
                  <a:gd name="connsiteX36" fmla="*/ 115315 w 639338"/>
                  <a:gd name="connsiteY36" fmla="*/ 133350 h 678281"/>
                  <a:gd name="connsiteX37" fmla="*/ 67690 w 639338"/>
                  <a:gd name="connsiteY37" fmla="*/ 142875 h 678281"/>
                  <a:gd name="connsiteX38" fmla="*/ 1015 w 639338"/>
                  <a:gd name="connsiteY38" fmla="*/ 142875 h 67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39338" h="678281">
                    <a:moveTo>
                      <a:pt x="1015" y="142875"/>
                    </a:moveTo>
                    <a:cubicBezTo>
                      <a:pt x="-5335" y="150812"/>
                      <a:pt x="19778" y="174801"/>
                      <a:pt x="29590" y="190500"/>
                    </a:cubicBezTo>
                    <a:cubicBezTo>
                      <a:pt x="35657" y="200208"/>
                      <a:pt x="39846" y="211746"/>
                      <a:pt x="48640" y="219075"/>
                    </a:cubicBezTo>
                    <a:cubicBezTo>
                      <a:pt x="59548" y="228165"/>
                      <a:pt x="74040" y="231775"/>
                      <a:pt x="86740" y="238125"/>
                    </a:cubicBezTo>
                    <a:cubicBezTo>
                      <a:pt x="83565" y="250825"/>
                      <a:pt x="80811" y="263638"/>
                      <a:pt x="77215" y="276225"/>
                    </a:cubicBezTo>
                    <a:cubicBezTo>
                      <a:pt x="49886" y="371878"/>
                      <a:pt x="87942" y="223793"/>
                      <a:pt x="58165" y="342900"/>
                    </a:cubicBezTo>
                    <a:cubicBezTo>
                      <a:pt x="80390" y="346075"/>
                      <a:pt x="102751" y="348409"/>
                      <a:pt x="124840" y="352425"/>
                    </a:cubicBezTo>
                    <a:cubicBezTo>
                      <a:pt x="151152" y="357209"/>
                      <a:pt x="167032" y="363314"/>
                      <a:pt x="191515" y="371475"/>
                    </a:cubicBezTo>
                    <a:cubicBezTo>
                      <a:pt x="194567" y="383682"/>
                      <a:pt x="203733" y="424485"/>
                      <a:pt x="210565" y="438150"/>
                    </a:cubicBezTo>
                    <a:cubicBezTo>
                      <a:pt x="218844" y="454709"/>
                      <a:pt x="227092" y="471719"/>
                      <a:pt x="239140" y="485775"/>
                    </a:cubicBezTo>
                    <a:cubicBezTo>
                      <a:pt x="246590" y="494467"/>
                      <a:pt x="258190" y="498475"/>
                      <a:pt x="267715" y="504825"/>
                    </a:cubicBezTo>
                    <a:cubicBezTo>
                      <a:pt x="277240" y="498475"/>
                      <a:pt x="285325" y="489064"/>
                      <a:pt x="296290" y="485775"/>
                    </a:cubicBezTo>
                    <a:cubicBezTo>
                      <a:pt x="317794" y="479324"/>
                      <a:pt x="340876" y="480266"/>
                      <a:pt x="362965" y="476250"/>
                    </a:cubicBezTo>
                    <a:cubicBezTo>
                      <a:pt x="375845" y="473908"/>
                      <a:pt x="388365" y="469900"/>
                      <a:pt x="401065" y="466725"/>
                    </a:cubicBezTo>
                    <a:cubicBezTo>
                      <a:pt x="420263" y="495522"/>
                      <a:pt x="427419" y="510303"/>
                      <a:pt x="458215" y="533400"/>
                    </a:cubicBezTo>
                    <a:cubicBezTo>
                      <a:pt x="469574" y="541919"/>
                      <a:pt x="483264" y="546857"/>
                      <a:pt x="496315" y="552450"/>
                    </a:cubicBezTo>
                    <a:cubicBezTo>
                      <a:pt x="515446" y="560649"/>
                      <a:pt x="543656" y="566667"/>
                      <a:pt x="562990" y="571500"/>
                    </a:cubicBezTo>
                    <a:cubicBezTo>
                      <a:pt x="587962" y="596472"/>
                      <a:pt x="610284" y="616690"/>
                      <a:pt x="629665" y="647700"/>
                    </a:cubicBezTo>
                    <a:cubicBezTo>
                      <a:pt x="634986" y="656214"/>
                      <a:pt x="640299" y="686254"/>
                      <a:pt x="639190" y="676275"/>
                    </a:cubicBezTo>
                    <a:cubicBezTo>
                      <a:pt x="634925" y="637886"/>
                      <a:pt x="628519" y="599681"/>
                      <a:pt x="620140" y="561975"/>
                    </a:cubicBezTo>
                    <a:cubicBezTo>
                      <a:pt x="613044" y="530041"/>
                      <a:pt x="598443" y="495430"/>
                      <a:pt x="582040" y="466725"/>
                    </a:cubicBezTo>
                    <a:cubicBezTo>
                      <a:pt x="576360" y="456786"/>
                      <a:pt x="571929" y="445301"/>
                      <a:pt x="562990" y="438150"/>
                    </a:cubicBezTo>
                    <a:cubicBezTo>
                      <a:pt x="555150" y="431878"/>
                      <a:pt x="543940" y="431800"/>
                      <a:pt x="534415" y="428625"/>
                    </a:cubicBezTo>
                    <a:cubicBezTo>
                      <a:pt x="557234" y="291713"/>
                      <a:pt x="526463" y="428130"/>
                      <a:pt x="562990" y="342900"/>
                    </a:cubicBezTo>
                    <a:cubicBezTo>
                      <a:pt x="568147" y="330868"/>
                      <a:pt x="568919" y="317387"/>
                      <a:pt x="572515" y="304800"/>
                    </a:cubicBezTo>
                    <a:cubicBezTo>
                      <a:pt x="575273" y="295146"/>
                      <a:pt x="578865" y="285750"/>
                      <a:pt x="582040" y="276225"/>
                    </a:cubicBezTo>
                    <a:cubicBezTo>
                      <a:pt x="578865" y="219075"/>
                      <a:pt x="577079" y="161831"/>
                      <a:pt x="572515" y="104775"/>
                    </a:cubicBezTo>
                    <a:cubicBezTo>
                      <a:pt x="570725" y="82396"/>
                      <a:pt x="570662" y="59199"/>
                      <a:pt x="562990" y="38100"/>
                    </a:cubicBezTo>
                    <a:cubicBezTo>
                      <a:pt x="557565" y="23181"/>
                      <a:pt x="543940" y="12700"/>
                      <a:pt x="534415" y="0"/>
                    </a:cubicBezTo>
                    <a:cubicBezTo>
                      <a:pt x="524890" y="6350"/>
                      <a:pt x="516079" y="13930"/>
                      <a:pt x="505840" y="19050"/>
                    </a:cubicBezTo>
                    <a:cubicBezTo>
                      <a:pt x="496860" y="23540"/>
                      <a:pt x="484365" y="21475"/>
                      <a:pt x="477265" y="28575"/>
                    </a:cubicBezTo>
                    <a:cubicBezTo>
                      <a:pt x="467225" y="38615"/>
                      <a:pt x="467456" y="55894"/>
                      <a:pt x="458215" y="66675"/>
                    </a:cubicBezTo>
                    <a:cubicBezTo>
                      <a:pt x="449255" y="77128"/>
                      <a:pt x="364881" y="132392"/>
                      <a:pt x="362965" y="133350"/>
                    </a:cubicBezTo>
                    <a:lnTo>
                      <a:pt x="286765" y="171450"/>
                    </a:lnTo>
                    <a:cubicBezTo>
                      <a:pt x="286180" y="171353"/>
                      <a:pt x="213381" y="162273"/>
                      <a:pt x="201040" y="152400"/>
                    </a:cubicBezTo>
                    <a:cubicBezTo>
                      <a:pt x="192101" y="145249"/>
                      <a:pt x="188340" y="133350"/>
                      <a:pt x="181990" y="123825"/>
                    </a:cubicBezTo>
                    <a:cubicBezTo>
                      <a:pt x="159765" y="127000"/>
                      <a:pt x="137460" y="129659"/>
                      <a:pt x="115315" y="133350"/>
                    </a:cubicBezTo>
                    <a:cubicBezTo>
                      <a:pt x="99346" y="136012"/>
                      <a:pt x="83823" y="141531"/>
                      <a:pt x="67690" y="142875"/>
                    </a:cubicBezTo>
                    <a:cubicBezTo>
                      <a:pt x="45542" y="144721"/>
                      <a:pt x="7365" y="134938"/>
                      <a:pt x="1015" y="142875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2711B08C-1596-4C7F-B6F7-8139B59A4C8F}"/>
                  </a:ext>
                </a:extLst>
              </p:cNvPr>
              <p:cNvSpPr/>
              <p:nvPr/>
            </p:nvSpPr>
            <p:spPr>
              <a:xfrm>
                <a:off x="4333875" y="2428403"/>
                <a:ext cx="390525" cy="696323"/>
              </a:xfrm>
              <a:custGeom>
                <a:avLst/>
                <a:gdLst>
                  <a:gd name="connsiteX0" fmla="*/ 200025 w 390525"/>
                  <a:gd name="connsiteY0" fmla="*/ 295747 h 696323"/>
                  <a:gd name="connsiteX1" fmla="*/ 219075 w 390525"/>
                  <a:gd name="connsiteY1" fmla="*/ 248122 h 696323"/>
                  <a:gd name="connsiteX2" fmla="*/ 247650 w 390525"/>
                  <a:gd name="connsiteY2" fmla="*/ 238597 h 696323"/>
                  <a:gd name="connsiteX3" fmla="*/ 304800 w 390525"/>
                  <a:gd name="connsiteY3" fmla="*/ 171922 h 696323"/>
                  <a:gd name="connsiteX4" fmla="*/ 333375 w 390525"/>
                  <a:gd name="connsiteY4" fmla="*/ 152872 h 696323"/>
                  <a:gd name="connsiteX5" fmla="*/ 371475 w 390525"/>
                  <a:gd name="connsiteY5" fmla="*/ 124297 h 696323"/>
                  <a:gd name="connsiteX6" fmla="*/ 390525 w 390525"/>
                  <a:gd name="connsiteY6" fmla="*/ 95722 h 696323"/>
                  <a:gd name="connsiteX7" fmla="*/ 381000 w 390525"/>
                  <a:gd name="connsiteY7" fmla="*/ 19522 h 696323"/>
                  <a:gd name="connsiteX8" fmla="*/ 352425 w 390525"/>
                  <a:gd name="connsiteY8" fmla="*/ 472 h 696323"/>
                  <a:gd name="connsiteX9" fmla="*/ 219075 w 390525"/>
                  <a:gd name="connsiteY9" fmla="*/ 9997 h 696323"/>
                  <a:gd name="connsiteX10" fmla="*/ 180975 w 390525"/>
                  <a:gd name="connsiteY10" fmla="*/ 38572 h 696323"/>
                  <a:gd name="connsiteX11" fmla="*/ 142875 w 390525"/>
                  <a:gd name="connsiteY11" fmla="*/ 57622 h 696323"/>
                  <a:gd name="connsiteX12" fmla="*/ 114300 w 390525"/>
                  <a:gd name="connsiteY12" fmla="*/ 86197 h 696323"/>
                  <a:gd name="connsiteX13" fmla="*/ 47625 w 390525"/>
                  <a:gd name="connsiteY13" fmla="*/ 133822 h 696323"/>
                  <a:gd name="connsiteX14" fmla="*/ 19050 w 390525"/>
                  <a:gd name="connsiteY14" fmla="*/ 190972 h 696323"/>
                  <a:gd name="connsiteX15" fmla="*/ 0 w 390525"/>
                  <a:gd name="connsiteY15" fmla="*/ 267172 h 696323"/>
                  <a:gd name="connsiteX16" fmla="*/ 9525 w 390525"/>
                  <a:gd name="connsiteY16" fmla="*/ 362422 h 696323"/>
                  <a:gd name="connsiteX17" fmla="*/ 28575 w 390525"/>
                  <a:gd name="connsiteY17" fmla="*/ 390997 h 696323"/>
                  <a:gd name="connsiteX18" fmla="*/ 38100 w 390525"/>
                  <a:gd name="connsiteY18" fmla="*/ 419572 h 696323"/>
                  <a:gd name="connsiteX19" fmla="*/ 76200 w 390525"/>
                  <a:gd name="connsiteY19" fmla="*/ 476722 h 696323"/>
                  <a:gd name="connsiteX20" fmla="*/ 95250 w 390525"/>
                  <a:gd name="connsiteY20" fmla="*/ 505297 h 696323"/>
                  <a:gd name="connsiteX21" fmla="*/ 152400 w 390525"/>
                  <a:gd name="connsiteY21" fmla="*/ 543397 h 696323"/>
                  <a:gd name="connsiteX22" fmla="*/ 180975 w 390525"/>
                  <a:gd name="connsiteY22" fmla="*/ 562447 h 696323"/>
                  <a:gd name="connsiteX23" fmla="*/ 209550 w 390525"/>
                  <a:gd name="connsiteY23" fmla="*/ 591022 h 696323"/>
                  <a:gd name="connsiteX24" fmla="*/ 266700 w 390525"/>
                  <a:gd name="connsiteY24" fmla="*/ 657697 h 696323"/>
                  <a:gd name="connsiteX25" fmla="*/ 295275 w 390525"/>
                  <a:gd name="connsiteY25" fmla="*/ 667222 h 696323"/>
                  <a:gd name="connsiteX26" fmla="*/ 314325 w 390525"/>
                  <a:gd name="connsiteY26" fmla="*/ 695797 h 696323"/>
                  <a:gd name="connsiteX27" fmla="*/ 352425 w 390525"/>
                  <a:gd name="connsiteY27" fmla="*/ 638647 h 696323"/>
                  <a:gd name="connsiteX28" fmla="*/ 361950 w 390525"/>
                  <a:gd name="connsiteY28" fmla="*/ 476722 h 696323"/>
                  <a:gd name="connsiteX29" fmla="*/ 352425 w 390525"/>
                  <a:gd name="connsiteY29" fmla="*/ 429097 h 696323"/>
                  <a:gd name="connsiteX30" fmla="*/ 314325 w 390525"/>
                  <a:gd name="connsiteY30" fmla="*/ 400522 h 696323"/>
                  <a:gd name="connsiteX31" fmla="*/ 304800 w 390525"/>
                  <a:gd name="connsiteY31" fmla="*/ 371947 h 696323"/>
                  <a:gd name="connsiteX32" fmla="*/ 276225 w 390525"/>
                  <a:gd name="connsiteY32" fmla="*/ 362422 h 696323"/>
                  <a:gd name="connsiteX33" fmla="*/ 228600 w 390525"/>
                  <a:gd name="connsiteY33" fmla="*/ 352897 h 696323"/>
                  <a:gd name="connsiteX34" fmla="*/ 200025 w 390525"/>
                  <a:gd name="connsiteY34" fmla="*/ 295747 h 696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0525" h="696323">
                    <a:moveTo>
                      <a:pt x="200025" y="295747"/>
                    </a:moveTo>
                    <a:cubicBezTo>
                      <a:pt x="198438" y="278285"/>
                      <a:pt x="208129" y="261257"/>
                      <a:pt x="219075" y="248122"/>
                    </a:cubicBezTo>
                    <a:cubicBezTo>
                      <a:pt x="225503" y="240409"/>
                      <a:pt x="239480" y="244433"/>
                      <a:pt x="247650" y="238597"/>
                    </a:cubicBezTo>
                    <a:cubicBezTo>
                      <a:pt x="327308" y="181698"/>
                      <a:pt x="254459" y="222263"/>
                      <a:pt x="304800" y="171922"/>
                    </a:cubicBezTo>
                    <a:cubicBezTo>
                      <a:pt x="312895" y="163827"/>
                      <a:pt x="324060" y="159526"/>
                      <a:pt x="333375" y="152872"/>
                    </a:cubicBezTo>
                    <a:cubicBezTo>
                      <a:pt x="346293" y="143645"/>
                      <a:pt x="360250" y="135522"/>
                      <a:pt x="371475" y="124297"/>
                    </a:cubicBezTo>
                    <a:cubicBezTo>
                      <a:pt x="379570" y="116202"/>
                      <a:pt x="384175" y="105247"/>
                      <a:pt x="390525" y="95722"/>
                    </a:cubicBezTo>
                    <a:cubicBezTo>
                      <a:pt x="387350" y="70322"/>
                      <a:pt x="390507" y="43289"/>
                      <a:pt x="381000" y="19522"/>
                    </a:cubicBezTo>
                    <a:cubicBezTo>
                      <a:pt x="376748" y="8893"/>
                      <a:pt x="363853" y="1144"/>
                      <a:pt x="352425" y="472"/>
                    </a:cubicBezTo>
                    <a:cubicBezTo>
                      <a:pt x="307939" y="-2145"/>
                      <a:pt x="263525" y="6822"/>
                      <a:pt x="219075" y="9997"/>
                    </a:cubicBezTo>
                    <a:cubicBezTo>
                      <a:pt x="206375" y="19522"/>
                      <a:pt x="194437" y="30158"/>
                      <a:pt x="180975" y="38572"/>
                    </a:cubicBezTo>
                    <a:cubicBezTo>
                      <a:pt x="168934" y="46097"/>
                      <a:pt x="154429" y="49369"/>
                      <a:pt x="142875" y="57622"/>
                    </a:cubicBezTo>
                    <a:cubicBezTo>
                      <a:pt x="131914" y="65452"/>
                      <a:pt x="124527" y="77431"/>
                      <a:pt x="114300" y="86197"/>
                    </a:cubicBezTo>
                    <a:cubicBezTo>
                      <a:pt x="93625" y="103919"/>
                      <a:pt x="70240" y="118745"/>
                      <a:pt x="47625" y="133822"/>
                    </a:cubicBezTo>
                    <a:cubicBezTo>
                      <a:pt x="23684" y="205646"/>
                      <a:pt x="55979" y="117114"/>
                      <a:pt x="19050" y="190972"/>
                    </a:cubicBezTo>
                    <a:cubicBezTo>
                      <a:pt x="9287" y="210498"/>
                      <a:pt x="3623" y="249058"/>
                      <a:pt x="0" y="267172"/>
                    </a:cubicBezTo>
                    <a:cubicBezTo>
                      <a:pt x="3175" y="298922"/>
                      <a:pt x="2350" y="331331"/>
                      <a:pt x="9525" y="362422"/>
                    </a:cubicBezTo>
                    <a:cubicBezTo>
                      <a:pt x="12099" y="373576"/>
                      <a:pt x="23455" y="380758"/>
                      <a:pt x="28575" y="390997"/>
                    </a:cubicBezTo>
                    <a:cubicBezTo>
                      <a:pt x="33065" y="399977"/>
                      <a:pt x="33224" y="410795"/>
                      <a:pt x="38100" y="419572"/>
                    </a:cubicBezTo>
                    <a:cubicBezTo>
                      <a:pt x="49219" y="439586"/>
                      <a:pt x="63500" y="457672"/>
                      <a:pt x="76200" y="476722"/>
                    </a:cubicBezTo>
                    <a:cubicBezTo>
                      <a:pt x="82550" y="486247"/>
                      <a:pt x="85725" y="498947"/>
                      <a:pt x="95250" y="505297"/>
                    </a:cubicBezTo>
                    <a:lnTo>
                      <a:pt x="152400" y="543397"/>
                    </a:lnTo>
                    <a:cubicBezTo>
                      <a:pt x="161925" y="549747"/>
                      <a:pt x="172880" y="554352"/>
                      <a:pt x="180975" y="562447"/>
                    </a:cubicBezTo>
                    <a:cubicBezTo>
                      <a:pt x="190500" y="571972"/>
                      <a:pt x="200784" y="580795"/>
                      <a:pt x="209550" y="591022"/>
                    </a:cubicBezTo>
                    <a:cubicBezTo>
                      <a:pt x="227156" y="611563"/>
                      <a:pt x="243065" y="641940"/>
                      <a:pt x="266700" y="657697"/>
                    </a:cubicBezTo>
                    <a:cubicBezTo>
                      <a:pt x="275054" y="663266"/>
                      <a:pt x="285750" y="664047"/>
                      <a:pt x="295275" y="667222"/>
                    </a:cubicBezTo>
                    <a:cubicBezTo>
                      <a:pt x="301625" y="676747"/>
                      <a:pt x="303100" y="693552"/>
                      <a:pt x="314325" y="695797"/>
                    </a:cubicBezTo>
                    <a:cubicBezTo>
                      <a:pt x="345648" y="702062"/>
                      <a:pt x="349437" y="650601"/>
                      <a:pt x="352425" y="638647"/>
                    </a:cubicBezTo>
                    <a:cubicBezTo>
                      <a:pt x="355600" y="584672"/>
                      <a:pt x="361950" y="530790"/>
                      <a:pt x="361950" y="476722"/>
                    </a:cubicBezTo>
                    <a:cubicBezTo>
                      <a:pt x="361950" y="460533"/>
                      <a:pt x="361005" y="442826"/>
                      <a:pt x="352425" y="429097"/>
                    </a:cubicBezTo>
                    <a:cubicBezTo>
                      <a:pt x="344011" y="415635"/>
                      <a:pt x="327025" y="410047"/>
                      <a:pt x="314325" y="400522"/>
                    </a:cubicBezTo>
                    <a:cubicBezTo>
                      <a:pt x="311150" y="390997"/>
                      <a:pt x="311900" y="379047"/>
                      <a:pt x="304800" y="371947"/>
                    </a:cubicBezTo>
                    <a:cubicBezTo>
                      <a:pt x="297700" y="364847"/>
                      <a:pt x="285965" y="364857"/>
                      <a:pt x="276225" y="362422"/>
                    </a:cubicBezTo>
                    <a:cubicBezTo>
                      <a:pt x="260519" y="358495"/>
                      <a:pt x="244306" y="356824"/>
                      <a:pt x="228600" y="352897"/>
                    </a:cubicBezTo>
                    <a:cubicBezTo>
                      <a:pt x="205060" y="347012"/>
                      <a:pt x="201612" y="313209"/>
                      <a:pt x="200025" y="295747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03B8FA21-10DE-40D0-9BC0-E4516E3B63EF}"/>
                  </a:ext>
                </a:extLst>
              </p:cNvPr>
              <p:cNvSpPr/>
              <p:nvPr/>
            </p:nvSpPr>
            <p:spPr>
              <a:xfrm>
                <a:off x="2983204" y="2036961"/>
                <a:ext cx="1468713" cy="2016959"/>
              </a:xfrm>
              <a:custGeom>
                <a:avLst/>
                <a:gdLst>
                  <a:gd name="connsiteX0" fmla="*/ 1562100 w 1571625"/>
                  <a:gd name="connsiteY0" fmla="*/ 480948 h 2023998"/>
                  <a:gd name="connsiteX1" fmla="*/ 1524000 w 1571625"/>
                  <a:gd name="connsiteY1" fmla="*/ 404748 h 2023998"/>
                  <a:gd name="connsiteX2" fmla="*/ 1514475 w 1571625"/>
                  <a:gd name="connsiteY2" fmla="*/ 376173 h 2023998"/>
                  <a:gd name="connsiteX3" fmla="*/ 1447800 w 1571625"/>
                  <a:gd name="connsiteY3" fmla="*/ 290448 h 2023998"/>
                  <a:gd name="connsiteX4" fmla="*/ 1438275 w 1571625"/>
                  <a:gd name="connsiteY4" fmla="*/ 252348 h 2023998"/>
                  <a:gd name="connsiteX5" fmla="*/ 1400175 w 1571625"/>
                  <a:gd name="connsiteY5" fmla="*/ 233298 h 2023998"/>
                  <a:gd name="connsiteX6" fmla="*/ 1266825 w 1571625"/>
                  <a:gd name="connsiteY6" fmla="*/ 214248 h 2023998"/>
                  <a:gd name="connsiteX7" fmla="*/ 1209675 w 1571625"/>
                  <a:gd name="connsiteY7" fmla="*/ 195198 h 2023998"/>
                  <a:gd name="connsiteX8" fmla="*/ 1019175 w 1571625"/>
                  <a:gd name="connsiteY8" fmla="*/ 176148 h 2023998"/>
                  <a:gd name="connsiteX9" fmla="*/ 933450 w 1571625"/>
                  <a:gd name="connsiteY9" fmla="*/ 138048 h 2023998"/>
                  <a:gd name="connsiteX10" fmla="*/ 885825 w 1571625"/>
                  <a:gd name="connsiteY10" fmla="*/ 118998 h 2023998"/>
                  <a:gd name="connsiteX11" fmla="*/ 819150 w 1571625"/>
                  <a:gd name="connsiteY11" fmla="*/ 99948 h 2023998"/>
                  <a:gd name="connsiteX12" fmla="*/ 771525 w 1571625"/>
                  <a:gd name="connsiteY12" fmla="*/ 71373 h 2023998"/>
                  <a:gd name="connsiteX13" fmla="*/ 742950 w 1571625"/>
                  <a:gd name="connsiteY13" fmla="*/ 61848 h 2023998"/>
                  <a:gd name="connsiteX14" fmla="*/ 704850 w 1571625"/>
                  <a:gd name="connsiteY14" fmla="*/ 42798 h 2023998"/>
                  <a:gd name="connsiteX15" fmla="*/ 619125 w 1571625"/>
                  <a:gd name="connsiteY15" fmla="*/ 33273 h 2023998"/>
                  <a:gd name="connsiteX16" fmla="*/ 571500 w 1571625"/>
                  <a:gd name="connsiteY16" fmla="*/ 23748 h 2023998"/>
                  <a:gd name="connsiteX17" fmla="*/ 361950 w 1571625"/>
                  <a:gd name="connsiteY17" fmla="*/ 14223 h 2023998"/>
                  <a:gd name="connsiteX18" fmla="*/ 57150 w 1571625"/>
                  <a:gd name="connsiteY18" fmla="*/ 14223 h 2023998"/>
                  <a:gd name="connsiteX19" fmla="*/ 19050 w 1571625"/>
                  <a:gd name="connsiteY19" fmla="*/ 42798 h 2023998"/>
                  <a:gd name="connsiteX20" fmla="*/ 0 w 1571625"/>
                  <a:gd name="connsiteY20" fmla="*/ 109473 h 2023998"/>
                  <a:gd name="connsiteX21" fmla="*/ 9525 w 1571625"/>
                  <a:gd name="connsiteY21" fmla="*/ 223773 h 2023998"/>
                  <a:gd name="connsiteX22" fmla="*/ 19050 w 1571625"/>
                  <a:gd name="connsiteY22" fmla="*/ 252348 h 2023998"/>
                  <a:gd name="connsiteX23" fmla="*/ 47625 w 1571625"/>
                  <a:gd name="connsiteY23" fmla="*/ 290448 h 2023998"/>
                  <a:gd name="connsiteX24" fmla="*/ 66675 w 1571625"/>
                  <a:gd name="connsiteY24" fmla="*/ 328548 h 2023998"/>
                  <a:gd name="connsiteX25" fmla="*/ 76200 w 1571625"/>
                  <a:gd name="connsiteY25" fmla="*/ 357123 h 2023998"/>
                  <a:gd name="connsiteX26" fmla="*/ 114300 w 1571625"/>
                  <a:gd name="connsiteY26" fmla="*/ 395223 h 2023998"/>
                  <a:gd name="connsiteX27" fmla="*/ 142875 w 1571625"/>
                  <a:gd name="connsiteY27" fmla="*/ 452373 h 2023998"/>
                  <a:gd name="connsiteX28" fmla="*/ 152400 w 1571625"/>
                  <a:gd name="connsiteY28" fmla="*/ 480948 h 2023998"/>
                  <a:gd name="connsiteX29" fmla="*/ 161925 w 1571625"/>
                  <a:gd name="connsiteY29" fmla="*/ 623823 h 2023998"/>
                  <a:gd name="connsiteX30" fmla="*/ 209550 w 1571625"/>
                  <a:gd name="connsiteY30" fmla="*/ 728598 h 2023998"/>
                  <a:gd name="connsiteX31" fmla="*/ 228600 w 1571625"/>
                  <a:gd name="connsiteY31" fmla="*/ 795273 h 2023998"/>
                  <a:gd name="connsiteX32" fmla="*/ 238125 w 1571625"/>
                  <a:gd name="connsiteY32" fmla="*/ 833373 h 2023998"/>
                  <a:gd name="connsiteX33" fmla="*/ 257175 w 1571625"/>
                  <a:gd name="connsiteY33" fmla="*/ 871473 h 2023998"/>
                  <a:gd name="connsiteX34" fmla="*/ 276225 w 1571625"/>
                  <a:gd name="connsiteY34" fmla="*/ 928623 h 2023998"/>
                  <a:gd name="connsiteX35" fmla="*/ 295275 w 1571625"/>
                  <a:gd name="connsiteY35" fmla="*/ 966723 h 2023998"/>
                  <a:gd name="connsiteX36" fmla="*/ 304800 w 1571625"/>
                  <a:gd name="connsiteY36" fmla="*/ 1004823 h 2023998"/>
                  <a:gd name="connsiteX37" fmla="*/ 314325 w 1571625"/>
                  <a:gd name="connsiteY37" fmla="*/ 1033398 h 2023998"/>
                  <a:gd name="connsiteX38" fmla="*/ 333375 w 1571625"/>
                  <a:gd name="connsiteY38" fmla="*/ 1242948 h 2023998"/>
                  <a:gd name="connsiteX39" fmla="*/ 381000 w 1571625"/>
                  <a:gd name="connsiteY39" fmla="*/ 1376298 h 2023998"/>
                  <a:gd name="connsiteX40" fmla="*/ 409575 w 1571625"/>
                  <a:gd name="connsiteY40" fmla="*/ 1471548 h 2023998"/>
                  <a:gd name="connsiteX41" fmla="*/ 428625 w 1571625"/>
                  <a:gd name="connsiteY41" fmla="*/ 1509648 h 2023998"/>
                  <a:gd name="connsiteX42" fmla="*/ 466725 w 1571625"/>
                  <a:gd name="connsiteY42" fmla="*/ 1547748 h 2023998"/>
                  <a:gd name="connsiteX43" fmla="*/ 495300 w 1571625"/>
                  <a:gd name="connsiteY43" fmla="*/ 1595373 h 2023998"/>
                  <a:gd name="connsiteX44" fmla="*/ 523875 w 1571625"/>
                  <a:gd name="connsiteY44" fmla="*/ 1623948 h 2023998"/>
                  <a:gd name="connsiteX45" fmla="*/ 542925 w 1571625"/>
                  <a:gd name="connsiteY45" fmla="*/ 1652523 h 2023998"/>
                  <a:gd name="connsiteX46" fmla="*/ 619125 w 1571625"/>
                  <a:gd name="connsiteY46" fmla="*/ 1719198 h 2023998"/>
                  <a:gd name="connsiteX47" fmla="*/ 666750 w 1571625"/>
                  <a:gd name="connsiteY47" fmla="*/ 1776348 h 2023998"/>
                  <a:gd name="connsiteX48" fmla="*/ 714375 w 1571625"/>
                  <a:gd name="connsiteY48" fmla="*/ 1814448 h 2023998"/>
                  <a:gd name="connsiteX49" fmla="*/ 752475 w 1571625"/>
                  <a:gd name="connsiteY49" fmla="*/ 1871598 h 2023998"/>
                  <a:gd name="connsiteX50" fmla="*/ 771525 w 1571625"/>
                  <a:gd name="connsiteY50" fmla="*/ 1900173 h 2023998"/>
                  <a:gd name="connsiteX51" fmla="*/ 800100 w 1571625"/>
                  <a:gd name="connsiteY51" fmla="*/ 1976373 h 2023998"/>
                  <a:gd name="connsiteX52" fmla="*/ 857250 w 1571625"/>
                  <a:gd name="connsiteY52" fmla="*/ 2023998 h 2023998"/>
                  <a:gd name="connsiteX53" fmla="*/ 904875 w 1571625"/>
                  <a:gd name="connsiteY53" fmla="*/ 2014473 h 2023998"/>
                  <a:gd name="connsiteX54" fmla="*/ 923925 w 1571625"/>
                  <a:gd name="connsiteY54" fmla="*/ 1985898 h 2023998"/>
                  <a:gd name="connsiteX55" fmla="*/ 952500 w 1571625"/>
                  <a:gd name="connsiteY55" fmla="*/ 1957323 h 2023998"/>
                  <a:gd name="connsiteX56" fmla="*/ 971550 w 1571625"/>
                  <a:gd name="connsiteY56" fmla="*/ 1909698 h 2023998"/>
                  <a:gd name="connsiteX57" fmla="*/ 990600 w 1571625"/>
                  <a:gd name="connsiteY57" fmla="*/ 1881123 h 2023998"/>
                  <a:gd name="connsiteX58" fmla="*/ 1000125 w 1571625"/>
                  <a:gd name="connsiteY58" fmla="*/ 1852548 h 2023998"/>
                  <a:gd name="connsiteX59" fmla="*/ 1028700 w 1571625"/>
                  <a:gd name="connsiteY59" fmla="*/ 1804923 h 2023998"/>
                  <a:gd name="connsiteX60" fmla="*/ 1047750 w 1571625"/>
                  <a:gd name="connsiteY60" fmla="*/ 1766823 h 2023998"/>
                  <a:gd name="connsiteX61" fmla="*/ 1057275 w 1571625"/>
                  <a:gd name="connsiteY61" fmla="*/ 1738248 h 2023998"/>
                  <a:gd name="connsiteX62" fmla="*/ 1085850 w 1571625"/>
                  <a:gd name="connsiteY62" fmla="*/ 1690623 h 2023998"/>
                  <a:gd name="connsiteX63" fmla="*/ 1152525 w 1571625"/>
                  <a:gd name="connsiteY63" fmla="*/ 1604898 h 2023998"/>
                  <a:gd name="connsiteX64" fmla="*/ 1181100 w 1571625"/>
                  <a:gd name="connsiteY64" fmla="*/ 1566798 h 2023998"/>
                  <a:gd name="connsiteX65" fmla="*/ 1228725 w 1571625"/>
                  <a:gd name="connsiteY65" fmla="*/ 1490598 h 2023998"/>
                  <a:gd name="connsiteX66" fmla="*/ 1247775 w 1571625"/>
                  <a:gd name="connsiteY66" fmla="*/ 1433448 h 2023998"/>
                  <a:gd name="connsiteX67" fmla="*/ 1266825 w 1571625"/>
                  <a:gd name="connsiteY67" fmla="*/ 1309623 h 2023998"/>
                  <a:gd name="connsiteX68" fmla="*/ 1285875 w 1571625"/>
                  <a:gd name="connsiteY68" fmla="*/ 1233423 h 2023998"/>
                  <a:gd name="connsiteX69" fmla="*/ 1314450 w 1571625"/>
                  <a:gd name="connsiteY69" fmla="*/ 1214373 h 2023998"/>
                  <a:gd name="connsiteX70" fmla="*/ 1381125 w 1571625"/>
                  <a:gd name="connsiteY70" fmla="*/ 1157223 h 2023998"/>
                  <a:gd name="connsiteX71" fmla="*/ 1466850 w 1571625"/>
                  <a:gd name="connsiteY71" fmla="*/ 1109598 h 2023998"/>
                  <a:gd name="connsiteX72" fmla="*/ 1533525 w 1571625"/>
                  <a:gd name="connsiteY72" fmla="*/ 1014348 h 2023998"/>
                  <a:gd name="connsiteX73" fmla="*/ 1571625 w 1571625"/>
                  <a:gd name="connsiteY73" fmla="*/ 947673 h 2023998"/>
                  <a:gd name="connsiteX74" fmla="*/ 1552575 w 1571625"/>
                  <a:gd name="connsiteY74" fmla="*/ 861948 h 2023998"/>
                  <a:gd name="connsiteX75" fmla="*/ 1543050 w 1571625"/>
                  <a:gd name="connsiteY75" fmla="*/ 833373 h 2023998"/>
                  <a:gd name="connsiteX76" fmla="*/ 1514475 w 1571625"/>
                  <a:gd name="connsiteY76" fmla="*/ 814323 h 2023998"/>
                  <a:gd name="connsiteX77" fmla="*/ 1504950 w 1571625"/>
                  <a:gd name="connsiteY77" fmla="*/ 785748 h 2023998"/>
                  <a:gd name="connsiteX78" fmla="*/ 1476375 w 1571625"/>
                  <a:gd name="connsiteY78" fmla="*/ 747648 h 2023998"/>
                  <a:gd name="connsiteX79" fmla="*/ 1447800 w 1571625"/>
                  <a:gd name="connsiteY79" fmla="*/ 700023 h 2023998"/>
                  <a:gd name="connsiteX80" fmla="*/ 1457325 w 1571625"/>
                  <a:gd name="connsiteY80" fmla="*/ 642873 h 2023998"/>
                  <a:gd name="connsiteX81" fmla="*/ 1466850 w 1571625"/>
                  <a:gd name="connsiteY81" fmla="*/ 604773 h 2023998"/>
                  <a:gd name="connsiteX82" fmla="*/ 1495425 w 1571625"/>
                  <a:gd name="connsiteY82" fmla="*/ 595248 h 2023998"/>
                  <a:gd name="connsiteX83" fmla="*/ 1504950 w 1571625"/>
                  <a:gd name="connsiteY83" fmla="*/ 566673 h 2023998"/>
                  <a:gd name="connsiteX84" fmla="*/ 1533525 w 1571625"/>
                  <a:gd name="connsiteY84" fmla="*/ 538098 h 2023998"/>
                  <a:gd name="connsiteX85" fmla="*/ 1562100 w 1571625"/>
                  <a:gd name="connsiteY85" fmla="*/ 480948 h 202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1571625" h="2023998">
                    <a:moveTo>
                      <a:pt x="1562100" y="480948"/>
                    </a:moveTo>
                    <a:cubicBezTo>
                      <a:pt x="1560513" y="458723"/>
                      <a:pt x="1574127" y="467407"/>
                      <a:pt x="1524000" y="404748"/>
                    </a:cubicBezTo>
                    <a:cubicBezTo>
                      <a:pt x="1517728" y="396908"/>
                      <a:pt x="1519351" y="384950"/>
                      <a:pt x="1514475" y="376173"/>
                    </a:cubicBezTo>
                    <a:cubicBezTo>
                      <a:pt x="1485992" y="324904"/>
                      <a:pt x="1482510" y="325158"/>
                      <a:pt x="1447800" y="290448"/>
                    </a:cubicBezTo>
                    <a:cubicBezTo>
                      <a:pt x="1444625" y="277748"/>
                      <a:pt x="1446656" y="262405"/>
                      <a:pt x="1438275" y="252348"/>
                    </a:cubicBezTo>
                    <a:cubicBezTo>
                      <a:pt x="1429185" y="241440"/>
                      <a:pt x="1413470" y="238284"/>
                      <a:pt x="1400175" y="233298"/>
                    </a:cubicBezTo>
                    <a:cubicBezTo>
                      <a:pt x="1362508" y="219173"/>
                      <a:pt x="1298592" y="217425"/>
                      <a:pt x="1266825" y="214248"/>
                    </a:cubicBezTo>
                    <a:lnTo>
                      <a:pt x="1209675" y="195198"/>
                    </a:lnTo>
                    <a:cubicBezTo>
                      <a:pt x="1129806" y="168575"/>
                      <a:pt x="1191123" y="186263"/>
                      <a:pt x="1019175" y="176148"/>
                    </a:cubicBezTo>
                    <a:cubicBezTo>
                      <a:pt x="927512" y="157815"/>
                      <a:pt x="1012420" y="181920"/>
                      <a:pt x="933450" y="138048"/>
                    </a:cubicBezTo>
                    <a:cubicBezTo>
                      <a:pt x="918504" y="129745"/>
                      <a:pt x="902045" y="124405"/>
                      <a:pt x="885825" y="118998"/>
                    </a:cubicBezTo>
                    <a:cubicBezTo>
                      <a:pt x="867514" y="112894"/>
                      <a:pt x="837496" y="109121"/>
                      <a:pt x="819150" y="99948"/>
                    </a:cubicBezTo>
                    <a:cubicBezTo>
                      <a:pt x="802591" y="91669"/>
                      <a:pt x="788084" y="79652"/>
                      <a:pt x="771525" y="71373"/>
                    </a:cubicBezTo>
                    <a:cubicBezTo>
                      <a:pt x="762545" y="66883"/>
                      <a:pt x="752178" y="65803"/>
                      <a:pt x="742950" y="61848"/>
                    </a:cubicBezTo>
                    <a:cubicBezTo>
                      <a:pt x="729899" y="56255"/>
                      <a:pt x="718685" y="45991"/>
                      <a:pt x="704850" y="42798"/>
                    </a:cubicBezTo>
                    <a:cubicBezTo>
                      <a:pt x="676835" y="36333"/>
                      <a:pt x="647587" y="37339"/>
                      <a:pt x="619125" y="33273"/>
                    </a:cubicBezTo>
                    <a:cubicBezTo>
                      <a:pt x="603098" y="30983"/>
                      <a:pt x="587645" y="24944"/>
                      <a:pt x="571500" y="23748"/>
                    </a:cubicBezTo>
                    <a:cubicBezTo>
                      <a:pt x="501769" y="18583"/>
                      <a:pt x="431800" y="17398"/>
                      <a:pt x="361950" y="14223"/>
                    </a:cubicBezTo>
                    <a:cubicBezTo>
                      <a:pt x="242301" y="-733"/>
                      <a:pt x="215304" y="-8370"/>
                      <a:pt x="57150" y="14223"/>
                    </a:cubicBezTo>
                    <a:cubicBezTo>
                      <a:pt x="41435" y="16468"/>
                      <a:pt x="31750" y="33273"/>
                      <a:pt x="19050" y="42798"/>
                    </a:cubicBezTo>
                    <a:cubicBezTo>
                      <a:pt x="14558" y="56273"/>
                      <a:pt x="0" y="97513"/>
                      <a:pt x="0" y="109473"/>
                    </a:cubicBezTo>
                    <a:cubicBezTo>
                      <a:pt x="0" y="147705"/>
                      <a:pt x="4472" y="185876"/>
                      <a:pt x="9525" y="223773"/>
                    </a:cubicBezTo>
                    <a:cubicBezTo>
                      <a:pt x="10852" y="233725"/>
                      <a:pt x="14069" y="243631"/>
                      <a:pt x="19050" y="252348"/>
                    </a:cubicBezTo>
                    <a:cubicBezTo>
                      <a:pt x="26926" y="266131"/>
                      <a:pt x="39211" y="276986"/>
                      <a:pt x="47625" y="290448"/>
                    </a:cubicBezTo>
                    <a:cubicBezTo>
                      <a:pt x="55150" y="302489"/>
                      <a:pt x="61082" y="315497"/>
                      <a:pt x="66675" y="328548"/>
                    </a:cubicBezTo>
                    <a:cubicBezTo>
                      <a:pt x="70630" y="337776"/>
                      <a:pt x="70364" y="348953"/>
                      <a:pt x="76200" y="357123"/>
                    </a:cubicBezTo>
                    <a:cubicBezTo>
                      <a:pt x="86639" y="371738"/>
                      <a:pt x="101600" y="382523"/>
                      <a:pt x="114300" y="395223"/>
                    </a:cubicBezTo>
                    <a:cubicBezTo>
                      <a:pt x="138241" y="467047"/>
                      <a:pt x="105946" y="378515"/>
                      <a:pt x="142875" y="452373"/>
                    </a:cubicBezTo>
                    <a:cubicBezTo>
                      <a:pt x="147365" y="461353"/>
                      <a:pt x="149225" y="471423"/>
                      <a:pt x="152400" y="480948"/>
                    </a:cubicBezTo>
                    <a:cubicBezTo>
                      <a:pt x="155575" y="528573"/>
                      <a:pt x="155175" y="576572"/>
                      <a:pt x="161925" y="623823"/>
                    </a:cubicBezTo>
                    <a:cubicBezTo>
                      <a:pt x="168151" y="667406"/>
                      <a:pt x="187864" y="692455"/>
                      <a:pt x="209550" y="728598"/>
                    </a:cubicBezTo>
                    <a:cubicBezTo>
                      <a:pt x="239327" y="847705"/>
                      <a:pt x="201271" y="699620"/>
                      <a:pt x="228600" y="795273"/>
                    </a:cubicBezTo>
                    <a:cubicBezTo>
                      <a:pt x="232196" y="807860"/>
                      <a:pt x="233528" y="821116"/>
                      <a:pt x="238125" y="833373"/>
                    </a:cubicBezTo>
                    <a:cubicBezTo>
                      <a:pt x="243111" y="846668"/>
                      <a:pt x="251902" y="858290"/>
                      <a:pt x="257175" y="871473"/>
                    </a:cubicBezTo>
                    <a:cubicBezTo>
                      <a:pt x="264633" y="890117"/>
                      <a:pt x="268767" y="909979"/>
                      <a:pt x="276225" y="928623"/>
                    </a:cubicBezTo>
                    <a:cubicBezTo>
                      <a:pt x="281498" y="941806"/>
                      <a:pt x="290289" y="953428"/>
                      <a:pt x="295275" y="966723"/>
                    </a:cubicBezTo>
                    <a:cubicBezTo>
                      <a:pt x="299872" y="978980"/>
                      <a:pt x="301204" y="992236"/>
                      <a:pt x="304800" y="1004823"/>
                    </a:cubicBezTo>
                    <a:cubicBezTo>
                      <a:pt x="307558" y="1014477"/>
                      <a:pt x="311150" y="1023873"/>
                      <a:pt x="314325" y="1033398"/>
                    </a:cubicBezTo>
                    <a:cubicBezTo>
                      <a:pt x="315907" y="1057123"/>
                      <a:pt x="321539" y="1195602"/>
                      <a:pt x="333375" y="1242948"/>
                    </a:cubicBezTo>
                    <a:cubicBezTo>
                      <a:pt x="360008" y="1349481"/>
                      <a:pt x="354935" y="1298103"/>
                      <a:pt x="381000" y="1376298"/>
                    </a:cubicBezTo>
                    <a:cubicBezTo>
                      <a:pt x="409068" y="1460502"/>
                      <a:pt x="365412" y="1361142"/>
                      <a:pt x="409575" y="1471548"/>
                    </a:cubicBezTo>
                    <a:cubicBezTo>
                      <a:pt x="414848" y="1484731"/>
                      <a:pt x="420106" y="1498289"/>
                      <a:pt x="428625" y="1509648"/>
                    </a:cubicBezTo>
                    <a:cubicBezTo>
                      <a:pt x="439401" y="1524016"/>
                      <a:pt x="455698" y="1533571"/>
                      <a:pt x="466725" y="1547748"/>
                    </a:cubicBezTo>
                    <a:cubicBezTo>
                      <a:pt x="478091" y="1562361"/>
                      <a:pt x="484192" y="1580562"/>
                      <a:pt x="495300" y="1595373"/>
                    </a:cubicBezTo>
                    <a:cubicBezTo>
                      <a:pt x="503382" y="1606149"/>
                      <a:pt x="515251" y="1613600"/>
                      <a:pt x="523875" y="1623948"/>
                    </a:cubicBezTo>
                    <a:cubicBezTo>
                      <a:pt x="531204" y="1632742"/>
                      <a:pt x="535387" y="1643908"/>
                      <a:pt x="542925" y="1652523"/>
                    </a:cubicBezTo>
                    <a:cubicBezTo>
                      <a:pt x="622830" y="1743843"/>
                      <a:pt x="559538" y="1669542"/>
                      <a:pt x="619125" y="1719198"/>
                    </a:cubicBezTo>
                    <a:cubicBezTo>
                      <a:pt x="712750" y="1797219"/>
                      <a:pt x="591825" y="1701423"/>
                      <a:pt x="666750" y="1776348"/>
                    </a:cubicBezTo>
                    <a:cubicBezTo>
                      <a:pt x="681125" y="1790723"/>
                      <a:pt x="700775" y="1799337"/>
                      <a:pt x="714375" y="1814448"/>
                    </a:cubicBezTo>
                    <a:cubicBezTo>
                      <a:pt x="729691" y="1831466"/>
                      <a:pt x="739775" y="1852548"/>
                      <a:pt x="752475" y="1871598"/>
                    </a:cubicBezTo>
                    <a:lnTo>
                      <a:pt x="771525" y="1900173"/>
                    </a:lnTo>
                    <a:cubicBezTo>
                      <a:pt x="779195" y="1930854"/>
                      <a:pt x="780943" y="1949553"/>
                      <a:pt x="800100" y="1976373"/>
                    </a:cubicBezTo>
                    <a:cubicBezTo>
                      <a:pt x="816768" y="1999708"/>
                      <a:pt x="834465" y="2008808"/>
                      <a:pt x="857250" y="2023998"/>
                    </a:cubicBezTo>
                    <a:cubicBezTo>
                      <a:pt x="873125" y="2020823"/>
                      <a:pt x="890819" y="2022505"/>
                      <a:pt x="904875" y="2014473"/>
                    </a:cubicBezTo>
                    <a:cubicBezTo>
                      <a:pt x="914814" y="2008793"/>
                      <a:pt x="916596" y="1994692"/>
                      <a:pt x="923925" y="1985898"/>
                    </a:cubicBezTo>
                    <a:cubicBezTo>
                      <a:pt x="932549" y="1975550"/>
                      <a:pt x="942975" y="1966848"/>
                      <a:pt x="952500" y="1957323"/>
                    </a:cubicBezTo>
                    <a:cubicBezTo>
                      <a:pt x="958850" y="1941448"/>
                      <a:pt x="963904" y="1924991"/>
                      <a:pt x="971550" y="1909698"/>
                    </a:cubicBezTo>
                    <a:cubicBezTo>
                      <a:pt x="976670" y="1899459"/>
                      <a:pt x="985480" y="1891362"/>
                      <a:pt x="990600" y="1881123"/>
                    </a:cubicBezTo>
                    <a:cubicBezTo>
                      <a:pt x="995090" y="1872143"/>
                      <a:pt x="995635" y="1861528"/>
                      <a:pt x="1000125" y="1852548"/>
                    </a:cubicBezTo>
                    <a:cubicBezTo>
                      <a:pt x="1008404" y="1835989"/>
                      <a:pt x="1019709" y="1821107"/>
                      <a:pt x="1028700" y="1804923"/>
                    </a:cubicBezTo>
                    <a:cubicBezTo>
                      <a:pt x="1035596" y="1792511"/>
                      <a:pt x="1042157" y="1779874"/>
                      <a:pt x="1047750" y="1766823"/>
                    </a:cubicBezTo>
                    <a:cubicBezTo>
                      <a:pt x="1051705" y="1757595"/>
                      <a:pt x="1052785" y="1747228"/>
                      <a:pt x="1057275" y="1738248"/>
                    </a:cubicBezTo>
                    <a:cubicBezTo>
                      <a:pt x="1065554" y="1721689"/>
                      <a:pt x="1075089" y="1705688"/>
                      <a:pt x="1085850" y="1690623"/>
                    </a:cubicBezTo>
                    <a:cubicBezTo>
                      <a:pt x="1106891" y="1661165"/>
                      <a:pt x="1130453" y="1633591"/>
                      <a:pt x="1152525" y="1604898"/>
                    </a:cubicBezTo>
                    <a:cubicBezTo>
                      <a:pt x="1162204" y="1592315"/>
                      <a:pt x="1181100" y="1566798"/>
                      <a:pt x="1181100" y="1566798"/>
                    </a:cubicBezTo>
                    <a:cubicBezTo>
                      <a:pt x="1208011" y="1486066"/>
                      <a:pt x="1162167" y="1612621"/>
                      <a:pt x="1228725" y="1490598"/>
                    </a:cubicBezTo>
                    <a:cubicBezTo>
                      <a:pt x="1238341" y="1472969"/>
                      <a:pt x="1247775" y="1433448"/>
                      <a:pt x="1247775" y="1433448"/>
                    </a:cubicBezTo>
                    <a:cubicBezTo>
                      <a:pt x="1264861" y="1262588"/>
                      <a:pt x="1245145" y="1389117"/>
                      <a:pt x="1266825" y="1309623"/>
                    </a:cubicBezTo>
                    <a:cubicBezTo>
                      <a:pt x="1273714" y="1284364"/>
                      <a:pt x="1264090" y="1247946"/>
                      <a:pt x="1285875" y="1233423"/>
                    </a:cubicBezTo>
                    <a:cubicBezTo>
                      <a:pt x="1295400" y="1227073"/>
                      <a:pt x="1305656" y="1221702"/>
                      <a:pt x="1314450" y="1214373"/>
                    </a:cubicBezTo>
                    <a:cubicBezTo>
                      <a:pt x="1351301" y="1183664"/>
                      <a:pt x="1335725" y="1183166"/>
                      <a:pt x="1381125" y="1157223"/>
                    </a:cubicBezTo>
                    <a:cubicBezTo>
                      <a:pt x="1422003" y="1133864"/>
                      <a:pt x="1422821" y="1168303"/>
                      <a:pt x="1466850" y="1109598"/>
                    </a:cubicBezTo>
                    <a:cubicBezTo>
                      <a:pt x="1484770" y="1085705"/>
                      <a:pt x="1521799" y="1037801"/>
                      <a:pt x="1533525" y="1014348"/>
                    </a:cubicBezTo>
                    <a:cubicBezTo>
                      <a:pt x="1557695" y="966009"/>
                      <a:pt x="1544699" y="988062"/>
                      <a:pt x="1571625" y="947673"/>
                    </a:cubicBezTo>
                    <a:cubicBezTo>
                      <a:pt x="1565275" y="919098"/>
                      <a:pt x="1559675" y="890346"/>
                      <a:pt x="1552575" y="861948"/>
                    </a:cubicBezTo>
                    <a:cubicBezTo>
                      <a:pt x="1550140" y="852208"/>
                      <a:pt x="1549322" y="841213"/>
                      <a:pt x="1543050" y="833373"/>
                    </a:cubicBezTo>
                    <a:cubicBezTo>
                      <a:pt x="1535899" y="824434"/>
                      <a:pt x="1524000" y="820673"/>
                      <a:pt x="1514475" y="814323"/>
                    </a:cubicBezTo>
                    <a:cubicBezTo>
                      <a:pt x="1511300" y="804798"/>
                      <a:pt x="1509931" y="794465"/>
                      <a:pt x="1504950" y="785748"/>
                    </a:cubicBezTo>
                    <a:cubicBezTo>
                      <a:pt x="1497074" y="771965"/>
                      <a:pt x="1485181" y="760857"/>
                      <a:pt x="1476375" y="747648"/>
                    </a:cubicBezTo>
                    <a:cubicBezTo>
                      <a:pt x="1466106" y="732244"/>
                      <a:pt x="1457325" y="715898"/>
                      <a:pt x="1447800" y="700023"/>
                    </a:cubicBezTo>
                    <a:cubicBezTo>
                      <a:pt x="1450975" y="680973"/>
                      <a:pt x="1453537" y="661811"/>
                      <a:pt x="1457325" y="642873"/>
                    </a:cubicBezTo>
                    <a:cubicBezTo>
                      <a:pt x="1459892" y="630036"/>
                      <a:pt x="1458672" y="614995"/>
                      <a:pt x="1466850" y="604773"/>
                    </a:cubicBezTo>
                    <a:cubicBezTo>
                      <a:pt x="1473122" y="596933"/>
                      <a:pt x="1485900" y="598423"/>
                      <a:pt x="1495425" y="595248"/>
                    </a:cubicBezTo>
                    <a:cubicBezTo>
                      <a:pt x="1498600" y="585723"/>
                      <a:pt x="1499381" y="575027"/>
                      <a:pt x="1504950" y="566673"/>
                    </a:cubicBezTo>
                    <a:cubicBezTo>
                      <a:pt x="1512422" y="555465"/>
                      <a:pt x="1528219" y="550479"/>
                      <a:pt x="1533525" y="538098"/>
                    </a:cubicBezTo>
                    <a:cubicBezTo>
                      <a:pt x="1538528" y="526425"/>
                      <a:pt x="1563687" y="503173"/>
                      <a:pt x="1562100" y="480948"/>
                    </a:cubicBezTo>
                    <a:close/>
                  </a:path>
                </a:pathLst>
              </a:custGeom>
              <a:grpFill/>
              <a:ln w="7938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7C7E968C-9E70-4027-8EB1-AD577460F914}"/>
                  </a:ext>
                </a:extLst>
              </p:cNvPr>
              <p:cNvSpPr/>
              <p:nvPr/>
            </p:nvSpPr>
            <p:spPr>
              <a:xfrm>
                <a:off x="3202618" y="1464611"/>
                <a:ext cx="2088316" cy="1006499"/>
              </a:xfrm>
              <a:custGeom>
                <a:avLst/>
                <a:gdLst>
                  <a:gd name="connsiteX0" fmla="*/ 171450 w 2000331"/>
                  <a:gd name="connsiteY0" fmla="*/ 45 h 962070"/>
                  <a:gd name="connsiteX1" fmla="*/ 104775 w 2000331"/>
                  <a:gd name="connsiteY1" fmla="*/ 104820 h 962070"/>
                  <a:gd name="connsiteX2" fmla="*/ 47625 w 2000331"/>
                  <a:gd name="connsiteY2" fmla="*/ 181020 h 962070"/>
                  <a:gd name="connsiteX3" fmla="*/ 38100 w 2000331"/>
                  <a:gd name="connsiteY3" fmla="*/ 219120 h 962070"/>
                  <a:gd name="connsiteX4" fmla="*/ 28575 w 2000331"/>
                  <a:gd name="connsiteY4" fmla="*/ 276270 h 962070"/>
                  <a:gd name="connsiteX5" fmla="*/ 19050 w 2000331"/>
                  <a:gd name="connsiteY5" fmla="*/ 304845 h 962070"/>
                  <a:gd name="connsiteX6" fmla="*/ 0 w 2000331"/>
                  <a:gd name="connsiteY6" fmla="*/ 400095 h 962070"/>
                  <a:gd name="connsiteX7" fmla="*/ 9525 w 2000331"/>
                  <a:gd name="connsiteY7" fmla="*/ 504870 h 962070"/>
                  <a:gd name="connsiteX8" fmla="*/ 85725 w 2000331"/>
                  <a:gd name="connsiteY8" fmla="*/ 533445 h 962070"/>
                  <a:gd name="connsiteX9" fmla="*/ 123825 w 2000331"/>
                  <a:gd name="connsiteY9" fmla="*/ 552495 h 962070"/>
                  <a:gd name="connsiteX10" fmla="*/ 219075 w 2000331"/>
                  <a:gd name="connsiteY10" fmla="*/ 562020 h 962070"/>
                  <a:gd name="connsiteX11" fmla="*/ 276225 w 2000331"/>
                  <a:gd name="connsiteY11" fmla="*/ 571545 h 962070"/>
                  <a:gd name="connsiteX12" fmla="*/ 352425 w 2000331"/>
                  <a:gd name="connsiteY12" fmla="*/ 590595 h 962070"/>
                  <a:gd name="connsiteX13" fmla="*/ 400050 w 2000331"/>
                  <a:gd name="connsiteY13" fmla="*/ 600120 h 962070"/>
                  <a:gd name="connsiteX14" fmla="*/ 438150 w 2000331"/>
                  <a:gd name="connsiteY14" fmla="*/ 619170 h 962070"/>
                  <a:gd name="connsiteX15" fmla="*/ 466725 w 2000331"/>
                  <a:gd name="connsiteY15" fmla="*/ 638220 h 962070"/>
                  <a:gd name="connsiteX16" fmla="*/ 523875 w 2000331"/>
                  <a:gd name="connsiteY16" fmla="*/ 647745 h 962070"/>
                  <a:gd name="connsiteX17" fmla="*/ 561975 w 2000331"/>
                  <a:gd name="connsiteY17" fmla="*/ 666795 h 962070"/>
                  <a:gd name="connsiteX18" fmla="*/ 638175 w 2000331"/>
                  <a:gd name="connsiteY18" fmla="*/ 685845 h 962070"/>
                  <a:gd name="connsiteX19" fmla="*/ 733425 w 2000331"/>
                  <a:gd name="connsiteY19" fmla="*/ 704895 h 962070"/>
                  <a:gd name="connsiteX20" fmla="*/ 819150 w 2000331"/>
                  <a:gd name="connsiteY20" fmla="*/ 733470 h 962070"/>
                  <a:gd name="connsiteX21" fmla="*/ 847725 w 2000331"/>
                  <a:gd name="connsiteY21" fmla="*/ 752520 h 962070"/>
                  <a:gd name="connsiteX22" fmla="*/ 895350 w 2000331"/>
                  <a:gd name="connsiteY22" fmla="*/ 762045 h 962070"/>
                  <a:gd name="connsiteX23" fmla="*/ 952500 w 2000331"/>
                  <a:gd name="connsiteY23" fmla="*/ 781095 h 962070"/>
                  <a:gd name="connsiteX24" fmla="*/ 1028700 w 2000331"/>
                  <a:gd name="connsiteY24" fmla="*/ 800145 h 962070"/>
                  <a:gd name="connsiteX25" fmla="*/ 1114425 w 2000331"/>
                  <a:gd name="connsiteY25" fmla="*/ 876345 h 962070"/>
                  <a:gd name="connsiteX26" fmla="*/ 1152525 w 2000331"/>
                  <a:gd name="connsiteY26" fmla="*/ 904920 h 962070"/>
                  <a:gd name="connsiteX27" fmla="*/ 1181100 w 2000331"/>
                  <a:gd name="connsiteY27" fmla="*/ 933495 h 962070"/>
                  <a:gd name="connsiteX28" fmla="*/ 1257300 w 2000331"/>
                  <a:gd name="connsiteY28" fmla="*/ 962070 h 962070"/>
                  <a:gd name="connsiteX29" fmla="*/ 1343025 w 2000331"/>
                  <a:gd name="connsiteY29" fmla="*/ 952545 h 962070"/>
                  <a:gd name="connsiteX30" fmla="*/ 1381125 w 2000331"/>
                  <a:gd name="connsiteY30" fmla="*/ 885870 h 962070"/>
                  <a:gd name="connsiteX31" fmla="*/ 1419225 w 2000331"/>
                  <a:gd name="connsiteY31" fmla="*/ 876345 h 962070"/>
                  <a:gd name="connsiteX32" fmla="*/ 1457325 w 2000331"/>
                  <a:gd name="connsiteY32" fmla="*/ 847770 h 962070"/>
                  <a:gd name="connsiteX33" fmla="*/ 1571625 w 2000331"/>
                  <a:gd name="connsiteY33" fmla="*/ 885870 h 962070"/>
                  <a:gd name="connsiteX34" fmla="*/ 1819275 w 2000331"/>
                  <a:gd name="connsiteY34" fmla="*/ 876345 h 962070"/>
                  <a:gd name="connsiteX35" fmla="*/ 1847850 w 2000331"/>
                  <a:gd name="connsiteY35" fmla="*/ 857295 h 962070"/>
                  <a:gd name="connsiteX36" fmla="*/ 1876425 w 2000331"/>
                  <a:gd name="connsiteY36" fmla="*/ 847770 h 962070"/>
                  <a:gd name="connsiteX37" fmla="*/ 1885950 w 2000331"/>
                  <a:gd name="connsiteY37" fmla="*/ 819195 h 962070"/>
                  <a:gd name="connsiteX38" fmla="*/ 1924050 w 2000331"/>
                  <a:gd name="connsiteY38" fmla="*/ 733470 h 962070"/>
                  <a:gd name="connsiteX39" fmla="*/ 1933575 w 2000331"/>
                  <a:gd name="connsiteY39" fmla="*/ 704895 h 962070"/>
                  <a:gd name="connsiteX40" fmla="*/ 1952625 w 2000331"/>
                  <a:gd name="connsiteY40" fmla="*/ 666795 h 962070"/>
                  <a:gd name="connsiteX41" fmla="*/ 1981200 w 2000331"/>
                  <a:gd name="connsiteY41" fmla="*/ 609645 h 962070"/>
                  <a:gd name="connsiteX42" fmla="*/ 1990725 w 2000331"/>
                  <a:gd name="connsiteY42" fmla="*/ 571545 h 962070"/>
                  <a:gd name="connsiteX43" fmla="*/ 2000250 w 2000331"/>
                  <a:gd name="connsiteY43" fmla="*/ 542970 h 962070"/>
                  <a:gd name="connsiteX44" fmla="*/ 1990725 w 2000331"/>
                  <a:gd name="connsiteY44" fmla="*/ 476295 h 962070"/>
                  <a:gd name="connsiteX45" fmla="*/ 1895475 w 2000331"/>
                  <a:gd name="connsiteY45" fmla="*/ 390570 h 962070"/>
                  <a:gd name="connsiteX46" fmla="*/ 1866900 w 2000331"/>
                  <a:gd name="connsiteY46" fmla="*/ 381045 h 962070"/>
                  <a:gd name="connsiteX47" fmla="*/ 1762125 w 2000331"/>
                  <a:gd name="connsiteY47" fmla="*/ 352470 h 962070"/>
                  <a:gd name="connsiteX48" fmla="*/ 1666875 w 2000331"/>
                  <a:gd name="connsiteY48" fmla="*/ 314370 h 962070"/>
                  <a:gd name="connsiteX49" fmla="*/ 1628775 w 2000331"/>
                  <a:gd name="connsiteY49" fmla="*/ 295320 h 962070"/>
                  <a:gd name="connsiteX50" fmla="*/ 1571625 w 2000331"/>
                  <a:gd name="connsiteY50" fmla="*/ 276270 h 962070"/>
                  <a:gd name="connsiteX51" fmla="*/ 1495425 w 2000331"/>
                  <a:gd name="connsiteY51" fmla="*/ 247695 h 962070"/>
                  <a:gd name="connsiteX52" fmla="*/ 1447800 w 2000331"/>
                  <a:gd name="connsiteY52" fmla="*/ 238170 h 962070"/>
                  <a:gd name="connsiteX53" fmla="*/ 1409700 w 2000331"/>
                  <a:gd name="connsiteY53" fmla="*/ 228645 h 962070"/>
                  <a:gd name="connsiteX54" fmla="*/ 1285875 w 2000331"/>
                  <a:gd name="connsiteY54" fmla="*/ 219120 h 962070"/>
                  <a:gd name="connsiteX55" fmla="*/ 1228725 w 2000331"/>
                  <a:gd name="connsiteY55" fmla="*/ 209595 h 962070"/>
                  <a:gd name="connsiteX56" fmla="*/ 1171575 w 2000331"/>
                  <a:gd name="connsiteY56" fmla="*/ 181020 h 962070"/>
                  <a:gd name="connsiteX57" fmla="*/ 1085850 w 2000331"/>
                  <a:gd name="connsiteY57" fmla="*/ 171495 h 962070"/>
                  <a:gd name="connsiteX58" fmla="*/ 1028700 w 2000331"/>
                  <a:gd name="connsiteY58" fmla="*/ 152445 h 962070"/>
                  <a:gd name="connsiteX59" fmla="*/ 952500 w 2000331"/>
                  <a:gd name="connsiteY59" fmla="*/ 133395 h 962070"/>
                  <a:gd name="connsiteX60" fmla="*/ 866775 w 2000331"/>
                  <a:gd name="connsiteY60" fmla="*/ 104820 h 962070"/>
                  <a:gd name="connsiteX61" fmla="*/ 771525 w 2000331"/>
                  <a:gd name="connsiteY61" fmla="*/ 133395 h 962070"/>
                  <a:gd name="connsiteX62" fmla="*/ 714375 w 2000331"/>
                  <a:gd name="connsiteY62" fmla="*/ 152445 h 962070"/>
                  <a:gd name="connsiteX63" fmla="*/ 685800 w 2000331"/>
                  <a:gd name="connsiteY63" fmla="*/ 171495 h 962070"/>
                  <a:gd name="connsiteX64" fmla="*/ 590550 w 2000331"/>
                  <a:gd name="connsiteY64" fmla="*/ 190545 h 962070"/>
                  <a:gd name="connsiteX65" fmla="*/ 428625 w 2000331"/>
                  <a:gd name="connsiteY65" fmla="*/ 181020 h 962070"/>
                  <a:gd name="connsiteX66" fmla="*/ 390525 w 2000331"/>
                  <a:gd name="connsiteY66" fmla="*/ 171495 h 962070"/>
                  <a:gd name="connsiteX67" fmla="*/ 333375 w 2000331"/>
                  <a:gd name="connsiteY67" fmla="*/ 161970 h 962070"/>
                  <a:gd name="connsiteX68" fmla="*/ 285750 w 2000331"/>
                  <a:gd name="connsiteY68" fmla="*/ 152445 h 962070"/>
                  <a:gd name="connsiteX69" fmla="*/ 228600 w 2000331"/>
                  <a:gd name="connsiteY69" fmla="*/ 95295 h 962070"/>
                  <a:gd name="connsiteX70" fmla="*/ 171450 w 2000331"/>
                  <a:gd name="connsiteY70" fmla="*/ 45 h 96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2000331" h="962070">
                    <a:moveTo>
                      <a:pt x="171450" y="45"/>
                    </a:moveTo>
                    <a:cubicBezTo>
                      <a:pt x="150813" y="1632"/>
                      <a:pt x="124123" y="80635"/>
                      <a:pt x="104775" y="104820"/>
                    </a:cubicBezTo>
                    <a:cubicBezTo>
                      <a:pt x="59524" y="161384"/>
                      <a:pt x="77952" y="135529"/>
                      <a:pt x="47625" y="181020"/>
                    </a:cubicBezTo>
                    <a:cubicBezTo>
                      <a:pt x="44450" y="193720"/>
                      <a:pt x="40667" y="206283"/>
                      <a:pt x="38100" y="219120"/>
                    </a:cubicBezTo>
                    <a:cubicBezTo>
                      <a:pt x="34312" y="238058"/>
                      <a:pt x="32765" y="257417"/>
                      <a:pt x="28575" y="276270"/>
                    </a:cubicBezTo>
                    <a:cubicBezTo>
                      <a:pt x="26397" y="286071"/>
                      <a:pt x="21808" y="295191"/>
                      <a:pt x="19050" y="304845"/>
                    </a:cubicBezTo>
                    <a:cubicBezTo>
                      <a:pt x="7683" y="344630"/>
                      <a:pt x="7485" y="355187"/>
                      <a:pt x="0" y="400095"/>
                    </a:cubicBezTo>
                    <a:cubicBezTo>
                      <a:pt x="3175" y="435020"/>
                      <a:pt x="-3064" y="472138"/>
                      <a:pt x="9525" y="504870"/>
                    </a:cubicBezTo>
                    <a:cubicBezTo>
                      <a:pt x="15484" y="520364"/>
                      <a:pt x="74277" y="529152"/>
                      <a:pt x="85725" y="533445"/>
                    </a:cubicBezTo>
                    <a:cubicBezTo>
                      <a:pt x="99020" y="538431"/>
                      <a:pt x="109941" y="549520"/>
                      <a:pt x="123825" y="552495"/>
                    </a:cubicBezTo>
                    <a:cubicBezTo>
                      <a:pt x="155025" y="559181"/>
                      <a:pt x="187413" y="558062"/>
                      <a:pt x="219075" y="562020"/>
                    </a:cubicBezTo>
                    <a:cubicBezTo>
                      <a:pt x="238239" y="564415"/>
                      <a:pt x="257341" y="567498"/>
                      <a:pt x="276225" y="571545"/>
                    </a:cubicBezTo>
                    <a:cubicBezTo>
                      <a:pt x="301826" y="577031"/>
                      <a:pt x="326752" y="585460"/>
                      <a:pt x="352425" y="590595"/>
                    </a:cubicBezTo>
                    <a:lnTo>
                      <a:pt x="400050" y="600120"/>
                    </a:lnTo>
                    <a:cubicBezTo>
                      <a:pt x="412750" y="606470"/>
                      <a:pt x="425822" y="612125"/>
                      <a:pt x="438150" y="619170"/>
                    </a:cubicBezTo>
                    <a:cubicBezTo>
                      <a:pt x="448089" y="624850"/>
                      <a:pt x="455865" y="634600"/>
                      <a:pt x="466725" y="638220"/>
                    </a:cubicBezTo>
                    <a:cubicBezTo>
                      <a:pt x="485047" y="644327"/>
                      <a:pt x="504825" y="644570"/>
                      <a:pt x="523875" y="647745"/>
                    </a:cubicBezTo>
                    <a:cubicBezTo>
                      <a:pt x="536575" y="654095"/>
                      <a:pt x="548924" y="661202"/>
                      <a:pt x="561975" y="666795"/>
                    </a:cubicBezTo>
                    <a:cubicBezTo>
                      <a:pt x="592457" y="679859"/>
                      <a:pt x="602395" y="676900"/>
                      <a:pt x="638175" y="685845"/>
                    </a:cubicBezTo>
                    <a:cubicBezTo>
                      <a:pt x="726839" y="708011"/>
                      <a:pt x="570072" y="681559"/>
                      <a:pt x="733425" y="704895"/>
                    </a:cubicBezTo>
                    <a:cubicBezTo>
                      <a:pt x="861579" y="768972"/>
                      <a:pt x="671434" y="678077"/>
                      <a:pt x="819150" y="733470"/>
                    </a:cubicBezTo>
                    <a:cubicBezTo>
                      <a:pt x="829869" y="737490"/>
                      <a:pt x="837006" y="748500"/>
                      <a:pt x="847725" y="752520"/>
                    </a:cubicBezTo>
                    <a:cubicBezTo>
                      <a:pt x="862884" y="758204"/>
                      <a:pt x="879731" y="757785"/>
                      <a:pt x="895350" y="762045"/>
                    </a:cubicBezTo>
                    <a:cubicBezTo>
                      <a:pt x="914723" y="767329"/>
                      <a:pt x="932809" y="777157"/>
                      <a:pt x="952500" y="781095"/>
                    </a:cubicBezTo>
                    <a:cubicBezTo>
                      <a:pt x="965695" y="783734"/>
                      <a:pt x="1012225" y="790992"/>
                      <a:pt x="1028700" y="800145"/>
                    </a:cubicBezTo>
                    <a:cubicBezTo>
                      <a:pt x="1127237" y="854888"/>
                      <a:pt x="1052575" y="814495"/>
                      <a:pt x="1114425" y="876345"/>
                    </a:cubicBezTo>
                    <a:cubicBezTo>
                      <a:pt x="1125650" y="887570"/>
                      <a:pt x="1140472" y="894589"/>
                      <a:pt x="1152525" y="904920"/>
                    </a:cubicBezTo>
                    <a:cubicBezTo>
                      <a:pt x="1162752" y="913686"/>
                      <a:pt x="1170139" y="925665"/>
                      <a:pt x="1181100" y="933495"/>
                    </a:cubicBezTo>
                    <a:cubicBezTo>
                      <a:pt x="1207920" y="952652"/>
                      <a:pt x="1226619" y="954400"/>
                      <a:pt x="1257300" y="962070"/>
                    </a:cubicBezTo>
                    <a:cubicBezTo>
                      <a:pt x="1285875" y="958895"/>
                      <a:pt x="1316005" y="962370"/>
                      <a:pt x="1343025" y="952545"/>
                    </a:cubicBezTo>
                    <a:cubicBezTo>
                      <a:pt x="1353208" y="948842"/>
                      <a:pt x="1377723" y="888705"/>
                      <a:pt x="1381125" y="885870"/>
                    </a:cubicBezTo>
                    <a:cubicBezTo>
                      <a:pt x="1391182" y="877489"/>
                      <a:pt x="1406525" y="879520"/>
                      <a:pt x="1419225" y="876345"/>
                    </a:cubicBezTo>
                    <a:cubicBezTo>
                      <a:pt x="1431925" y="866820"/>
                      <a:pt x="1441505" y="849088"/>
                      <a:pt x="1457325" y="847770"/>
                    </a:cubicBezTo>
                    <a:cubicBezTo>
                      <a:pt x="1495886" y="844557"/>
                      <a:pt x="1537991" y="869053"/>
                      <a:pt x="1571625" y="885870"/>
                    </a:cubicBezTo>
                    <a:cubicBezTo>
                      <a:pt x="1654175" y="882695"/>
                      <a:pt x="1737102" y="884846"/>
                      <a:pt x="1819275" y="876345"/>
                    </a:cubicBezTo>
                    <a:cubicBezTo>
                      <a:pt x="1830662" y="875167"/>
                      <a:pt x="1837611" y="862415"/>
                      <a:pt x="1847850" y="857295"/>
                    </a:cubicBezTo>
                    <a:cubicBezTo>
                      <a:pt x="1856830" y="852805"/>
                      <a:pt x="1866900" y="850945"/>
                      <a:pt x="1876425" y="847770"/>
                    </a:cubicBezTo>
                    <a:cubicBezTo>
                      <a:pt x="1879600" y="838245"/>
                      <a:pt x="1881995" y="828423"/>
                      <a:pt x="1885950" y="819195"/>
                    </a:cubicBezTo>
                    <a:cubicBezTo>
                      <a:pt x="1929243" y="718178"/>
                      <a:pt x="1879742" y="851626"/>
                      <a:pt x="1924050" y="733470"/>
                    </a:cubicBezTo>
                    <a:cubicBezTo>
                      <a:pt x="1927575" y="724069"/>
                      <a:pt x="1929620" y="714123"/>
                      <a:pt x="1933575" y="704895"/>
                    </a:cubicBezTo>
                    <a:cubicBezTo>
                      <a:pt x="1939168" y="691844"/>
                      <a:pt x="1947032" y="679846"/>
                      <a:pt x="1952625" y="666795"/>
                    </a:cubicBezTo>
                    <a:cubicBezTo>
                      <a:pt x="1976286" y="611586"/>
                      <a:pt x="1944591" y="664559"/>
                      <a:pt x="1981200" y="609645"/>
                    </a:cubicBezTo>
                    <a:cubicBezTo>
                      <a:pt x="1984375" y="596945"/>
                      <a:pt x="1987129" y="584132"/>
                      <a:pt x="1990725" y="571545"/>
                    </a:cubicBezTo>
                    <a:cubicBezTo>
                      <a:pt x="1993483" y="561891"/>
                      <a:pt x="2000250" y="553010"/>
                      <a:pt x="2000250" y="542970"/>
                    </a:cubicBezTo>
                    <a:cubicBezTo>
                      <a:pt x="2000250" y="520519"/>
                      <a:pt x="2001864" y="495788"/>
                      <a:pt x="1990725" y="476295"/>
                    </a:cubicBezTo>
                    <a:cubicBezTo>
                      <a:pt x="1980852" y="459017"/>
                      <a:pt x="1926566" y="406115"/>
                      <a:pt x="1895475" y="390570"/>
                    </a:cubicBezTo>
                    <a:cubicBezTo>
                      <a:pt x="1886495" y="386080"/>
                      <a:pt x="1876586" y="383687"/>
                      <a:pt x="1866900" y="381045"/>
                    </a:cubicBezTo>
                    <a:cubicBezTo>
                      <a:pt x="1748732" y="348817"/>
                      <a:pt x="1827897" y="374394"/>
                      <a:pt x="1762125" y="352470"/>
                    </a:cubicBezTo>
                    <a:cubicBezTo>
                      <a:pt x="1690842" y="299008"/>
                      <a:pt x="1761257" y="342685"/>
                      <a:pt x="1666875" y="314370"/>
                    </a:cubicBezTo>
                    <a:cubicBezTo>
                      <a:pt x="1653275" y="310290"/>
                      <a:pt x="1641958" y="300593"/>
                      <a:pt x="1628775" y="295320"/>
                    </a:cubicBezTo>
                    <a:cubicBezTo>
                      <a:pt x="1610131" y="287862"/>
                      <a:pt x="1590269" y="283728"/>
                      <a:pt x="1571625" y="276270"/>
                    </a:cubicBezTo>
                    <a:cubicBezTo>
                      <a:pt x="1557058" y="270443"/>
                      <a:pt x="1515334" y="252672"/>
                      <a:pt x="1495425" y="247695"/>
                    </a:cubicBezTo>
                    <a:cubicBezTo>
                      <a:pt x="1479719" y="243768"/>
                      <a:pt x="1463604" y="241682"/>
                      <a:pt x="1447800" y="238170"/>
                    </a:cubicBezTo>
                    <a:cubicBezTo>
                      <a:pt x="1435021" y="235330"/>
                      <a:pt x="1422701" y="230175"/>
                      <a:pt x="1409700" y="228645"/>
                    </a:cubicBezTo>
                    <a:cubicBezTo>
                      <a:pt x="1368587" y="223808"/>
                      <a:pt x="1327150" y="222295"/>
                      <a:pt x="1285875" y="219120"/>
                    </a:cubicBezTo>
                    <a:cubicBezTo>
                      <a:pt x="1266825" y="215945"/>
                      <a:pt x="1247047" y="215702"/>
                      <a:pt x="1228725" y="209595"/>
                    </a:cubicBezTo>
                    <a:cubicBezTo>
                      <a:pt x="1162901" y="187654"/>
                      <a:pt x="1236353" y="191816"/>
                      <a:pt x="1171575" y="181020"/>
                    </a:cubicBezTo>
                    <a:cubicBezTo>
                      <a:pt x="1143215" y="176293"/>
                      <a:pt x="1114425" y="174670"/>
                      <a:pt x="1085850" y="171495"/>
                    </a:cubicBezTo>
                    <a:cubicBezTo>
                      <a:pt x="1066800" y="165145"/>
                      <a:pt x="1048008" y="157962"/>
                      <a:pt x="1028700" y="152445"/>
                    </a:cubicBezTo>
                    <a:cubicBezTo>
                      <a:pt x="1003526" y="145252"/>
                      <a:pt x="975918" y="145104"/>
                      <a:pt x="952500" y="133395"/>
                    </a:cubicBezTo>
                    <a:cubicBezTo>
                      <a:pt x="899920" y="107105"/>
                      <a:pt x="928323" y="117130"/>
                      <a:pt x="866775" y="104820"/>
                    </a:cubicBezTo>
                    <a:cubicBezTo>
                      <a:pt x="789200" y="120335"/>
                      <a:pt x="848105" y="105548"/>
                      <a:pt x="771525" y="133395"/>
                    </a:cubicBezTo>
                    <a:cubicBezTo>
                      <a:pt x="752654" y="140257"/>
                      <a:pt x="731083" y="141306"/>
                      <a:pt x="714375" y="152445"/>
                    </a:cubicBezTo>
                    <a:cubicBezTo>
                      <a:pt x="704850" y="158795"/>
                      <a:pt x="696741" y="168128"/>
                      <a:pt x="685800" y="171495"/>
                    </a:cubicBezTo>
                    <a:cubicBezTo>
                      <a:pt x="654853" y="181017"/>
                      <a:pt x="590550" y="190545"/>
                      <a:pt x="590550" y="190545"/>
                    </a:cubicBezTo>
                    <a:cubicBezTo>
                      <a:pt x="536575" y="187370"/>
                      <a:pt x="482450" y="186146"/>
                      <a:pt x="428625" y="181020"/>
                    </a:cubicBezTo>
                    <a:cubicBezTo>
                      <a:pt x="415593" y="179779"/>
                      <a:pt x="403362" y="174062"/>
                      <a:pt x="390525" y="171495"/>
                    </a:cubicBezTo>
                    <a:cubicBezTo>
                      <a:pt x="371587" y="167707"/>
                      <a:pt x="352376" y="165425"/>
                      <a:pt x="333375" y="161970"/>
                    </a:cubicBezTo>
                    <a:cubicBezTo>
                      <a:pt x="317447" y="159074"/>
                      <a:pt x="301625" y="155620"/>
                      <a:pt x="285750" y="152445"/>
                    </a:cubicBezTo>
                    <a:cubicBezTo>
                      <a:pt x="247161" y="126719"/>
                      <a:pt x="259613" y="139599"/>
                      <a:pt x="228600" y="95295"/>
                    </a:cubicBezTo>
                    <a:cubicBezTo>
                      <a:pt x="188739" y="38350"/>
                      <a:pt x="192087" y="-1542"/>
                      <a:pt x="171450" y="45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93E95A34-77E2-46AC-9267-29945D7A236A}"/>
                  </a:ext>
                </a:extLst>
              </p:cNvPr>
              <p:cNvSpPr/>
              <p:nvPr/>
            </p:nvSpPr>
            <p:spPr>
              <a:xfrm rot="868949">
                <a:off x="4797426" y="1780746"/>
                <a:ext cx="1547040" cy="2764749"/>
              </a:xfrm>
              <a:custGeom>
                <a:avLst/>
                <a:gdLst>
                  <a:gd name="connsiteX0" fmla="*/ 504825 w 2382536"/>
                  <a:gd name="connsiteY0" fmla="*/ 0 h 3133725"/>
                  <a:gd name="connsiteX1" fmla="*/ 457200 w 2382536"/>
                  <a:gd name="connsiteY1" fmla="*/ 19050 h 3133725"/>
                  <a:gd name="connsiteX2" fmla="*/ 447675 w 2382536"/>
                  <a:gd name="connsiteY2" fmla="*/ 47625 h 3133725"/>
                  <a:gd name="connsiteX3" fmla="*/ 409575 w 2382536"/>
                  <a:gd name="connsiteY3" fmla="*/ 104775 h 3133725"/>
                  <a:gd name="connsiteX4" fmla="*/ 400050 w 2382536"/>
                  <a:gd name="connsiteY4" fmla="*/ 133350 h 3133725"/>
                  <a:gd name="connsiteX5" fmla="*/ 361950 w 2382536"/>
                  <a:gd name="connsiteY5" fmla="*/ 171450 h 3133725"/>
                  <a:gd name="connsiteX6" fmla="*/ 342900 w 2382536"/>
                  <a:gd name="connsiteY6" fmla="*/ 200025 h 3133725"/>
                  <a:gd name="connsiteX7" fmla="*/ 342900 w 2382536"/>
                  <a:gd name="connsiteY7" fmla="*/ 352425 h 3133725"/>
                  <a:gd name="connsiteX8" fmla="*/ 361950 w 2382536"/>
                  <a:gd name="connsiteY8" fmla="*/ 381000 h 3133725"/>
                  <a:gd name="connsiteX9" fmla="*/ 381000 w 2382536"/>
                  <a:gd name="connsiteY9" fmla="*/ 438150 h 3133725"/>
                  <a:gd name="connsiteX10" fmla="*/ 381000 w 2382536"/>
                  <a:gd name="connsiteY10" fmla="*/ 714375 h 3133725"/>
                  <a:gd name="connsiteX11" fmla="*/ 361950 w 2382536"/>
                  <a:gd name="connsiteY11" fmla="*/ 771525 h 3133725"/>
                  <a:gd name="connsiteX12" fmla="*/ 381000 w 2382536"/>
                  <a:gd name="connsiteY12" fmla="*/ 828675 h 3133725"/>
                  <a:gd name="connsiteX13" fmla="*/ 409575 w 2382536"/>
                  <a:gd name="connsiteY13" fmla="*/ 866775 h 3133725"/>
                  <a:gd name="connsiteX14" fmla="*/ 419100 w 2382536"/>
                  <a:gd name="connsiteY14" fmla="*/ 1047750 h 3133725"/>
                  <a:gd name="connsiteX15" fmla="*/ 409575 w 2382536"/>
                  <a:gd name="connsiteY15" fmla="*/ 1304925 h 3133725"/>
                  <a:gd name="connsiteX16" fmla="*/ 400050 w 2382536"/>
                  <a:gd name="connsiteY16" fmla="*/ 1343025 h 3133725"/>
                  <a:gd name="connsiteX17" fmla="*/ 371475 w 2382536"/>
                  <a:gd name="connsiteY17" fmla="*/ 1371600 h 3133725"/>
                  <a:gd name="connsiteX18" fmla="*/ 314325 w 2382536"/>
                  <a:gd name="connsiteY18" fmla="*/ 1428750 h 3133725"/>
                  <a:gd name="connsiteX19" fmla="*/ 304800 w 2382536"/>
                  <a:gd name="connsiteY19" fmla="*/ 1466850 h 3133725"/>
                  <a:gd name="connsiteX20" fmla="*/ 285750 w 2382536"/>
                  <a:gd name="connsiteY20" fmla="*/ 1504950 h 3133725"/>
                  <a:gd name="connsiteX21" fmla="*/ 276225 w 2382536"/>
                  <a:gd name="connsiteY21" fmla="*/ 1571625 h 3133725"/>
                  <a:gd name="connsiteX22" fmla="*/ 266700 w 2382536"/>
                  <a:gd name="connsiteY22" fmla="*/ 1600200 h 3133725"/>
                  <a:gd name="connsiteX23" fmla="*/ 257175 w 2382536"/>
                  <a:gd name="connsiteY23" fmla="*/ 1685925 h 3133725"/>
                  <a:gd name="connsiteX24" fmla="*/ 247650 w 2382536"/>
                  <a:gd name="connsiteY24" fmla="*/ 1724025 h 3133725"/>
                  <a:gd name="connsiteX25" fmla="*/ 238125 w 2382536"/>
                  <a:gd name="connsiteY25" fmla="*/ 1771650 h 3133725"/>
                  <a:gd name="connsiteX26" fmla="*/ 228600 w 2382536"/>
                  <a:gd name="connsiteY26" fmla="*/ 2000250 h 3133725"/>
                  <a:gd name="connsiteX27" fmla="*/ 171450 w 2382536"/>
                  <a:gd name="connsiteY27" fmla="*/ 2314575 h 3133725"/>
                  <a:gd name="connsiteX28" fmla="*/ 114300 w 2382536"/>
                  <a:gd name="connsiteY28" fmla="*/ 2352675 h 3133725"/>
                  <a:gd name="connsiteX29" fmla="*/ 57150 w 2382536"/>
                  <a:gd name="connsiteY29" fmla="*/ 2428875 h 3133725"/>
                  <a:gd name="connsiteX30" fmla="*/ 28575 w 2382536"/>
                  <a:gd name="connsiteY30" fmla="*/ 2457450 h 3133725"/>
                  <a:gd name="connsiteX31" fmla="*/ 9525 w 2382536"/>
                  <a:gd name="connsiteY31" fmla="*/ 2533650 h 3133725"/>
                  <a:gd name="connsiteX32" fmla="*/ 0 w 2382536"/>
                  <a:gd name="connsiteY32" fmla="*/ 2571750 h 3133725"/>
                  <a:gd name="connsiteX33" fmla="*/ 28575 w 2382536"/>
                  <a:gd name="connsiteY33" fmla="*/ 2628900 h 3133725"/>
                  <a:gd name="connsiteX34" fmla="*/ 85725 w 2382536"/>
                  <a:gd name="connsiteY34" fmla="*/ 2676525 h 3133725"/>
                  <a:gd name="connsiteX35" fmla="*/ 104775 w 2382536"/>
                  <a:gd name="connsiteY35" fmla="*/ 2714625 h 3133725"/>
                  <a:gd name="connsiteX36" fmla="*/ 180975 w 2382536"/>
                  <a:gd name="connsiteY36" fmla="*/ 2828925 h 3133725"/>
                  <a:gd name="connsiteX37" fmla="*/ 190500 w 2382536"/>
                  <a:gd name="connsiteY37" fmla="*/ 2867025 h 3133725"/>
                  <a:gd name="connsiteX38" fmla="*/ 180975 w 2382536"/>
                  <a:gd name="connsiteY38" fmla="*/ 3009900 h 3133725"/>
                  <a:gd name="connsiteX39" fmla="*/ 180975 w 2382536"/>
                  <a:gd name="connsiteY39" fmla="*/ 3105150 h 3133725"/>
                  <a:gd name="connsiteX40" fmla="*/ 257175 w 2382536"/>
                  <a:gd name="connsiteY40" fmla="*/ 3133725 h 3133725"/>
                  <a:gd name="connsiteX41" fmla="*/ 466725 w 2382536"/>
                  <a:gd name="connsiteY41" fmla="*/ 3114675 h 3133725"/>
                  <a:gd name="connsiteX42" fmla="*/ 542925 w 2382536"/>
                  <a:gd name="connsiteY42" fmla="*/ 3095625 h 3133725"/>
                  <a:gd name="connsiteX43" fmla="*/ 895350 w 2382536"/>
                  <a:gd name="connsiteY43" fmla="*/ 3086100 h 3133725"/>
                  <a:gd name="connsiteX44" fmla="*/ 971550 w 2382536"/>
                  <a:gd name="connsiteY44" fmla="*/ 3076575 h 3133725"/>
                  <a:gd name="connsiteX45" fmla="*/ 1000125 w 2382536"/>
                  <a:gd name="connsiteY45" fmla="*/ 3057525 h 3133725"/>
                  <a:gd name="connsiteX46" fmla="*/ 1085850 w 2382536"/>
                  <a:gd name="connsiteY46" fmla="*/ 3048000 h 3133725"/>
                  <a:gd name="connsiteX47" fmla="*/ 1114425 w 2382536"/>
                  <a:gd name="connsiteY47" fmla="*/ 3028950 h 3133725"/>
                  <a:gd name="connsiteX48" fmla="*/ 1181100 w 2382536"/>
                  <a:gd name="connsiteY48" fmla="*/ 3000375 h 3133725"/>
                  <a:gd name="connsiteX49" fmla="*/ 1304925 w 2382536"/>
                  <a:gd name="connsiteY49" fmla="*/ 2905125 h 3133725"/>
                  <a:gd name="connsiteX50" fmla="*/ 1314450 w 2382536"/>
                  <a:gd name="connsiteY50" fmla="*/ 2876550 h 3133725"/>
                  <a:gd name="connsiteX51" fmla="*/ 1352550 w 2382536"/>
                  <a:gd name="connsiteY51" fmla="*/ 2819400 h 3133725"/>
                  <a:gd name="connsiteX52" fmla="*/ 1371600 w 2382536"/>
                  <a:gd name="connsiteY52" fmla="*/ 2771775 h 3133725"/>
                  <a:gd name="connsiteX53" fmla="*/ 1381125 w 2382536"/>
                  <a:gd name="connsiteY53" fmla="*/ 2743200 h 3133725"/>
                  <a:gd name="connsiteX54" fmla="*/ 1400175 w 2382536"/>
                  <a:gd name="connsiteY54" fmla="*/ 2705100 h 3133725"/>
                  <a:gd name="connsiteX55" fmla="*/ 1409700 w 2382536"/>
                  <a:gd name="connsiteY55" fmla="*/ 2628900 h 3133725"/>
                  <a:gd name="connsiteX56" fmla="*/ 1419225 w 2382536"/>
                  <a:gd name="connsiteY56" fmla="*/ 2476500 h 3133725"/>
                  <a:gd name="connsiteX57" fmla="*/ 1457325 w 2382536"/>
                  <a:gd name="connsiteY57" fmla="*/ 2428875 h 3133725"/>
                  <a:gd name="connsiteX58" fmla="*/ 1676400 w 2382536"/>
                  <a:gd name="connsiteY58" fmla="*/ 2419350 h 3133725"/>
                  <a:gd name="connsiteX59" fmla="*/ 1733550 w 2382536"/>
                  <a:gd name="connsiteY59" fmla="*/ 2400300 h 3133725"/>
                  <a:gd name="connsiteX60" fmla="*/ 1781175 w 2382536"/>
                  <a:gd name="connsiteY60" fmla="*/ 2381250 h 3133725"/>
                  <a:gd name="connsiteX61" fmla="*/ 1838325 w 2382536"/>
                  <a:gd name="connsiteY61" fmla="*/ 2371725 h 3133725"/>
                  <a:gd name="connsiteX62" fmla="*/ 1914525 w 2382536"/>
                  <a:gd name="connsiteY62" fmla="*/ 2352675 h 3133725"/>
                  <a:gd name="connsiteX63" fmla="*/ 1952625 w 2382536"/>
                  <a:gd name="connsiteY63" fmla="*/ 2343150 h 3133725"/>
                  <a:gd name="connsiteX64" fmla="*/ 1990725 w 2382536"/>
                  <a:gd name="connsiteY64" fmla="*/ 2314575 h 3133725"/>
                  <a:gd name="connsiteX65" fmla="*/ 2028825 w 2382536"/>
                  <a:gd name="connsiteY65" fmla="*/ 2305050 h 3133725"/>
                  <a:gd name="connsiteX66" fmla="*/ 2057400 w 2382536"/>
                  <a:gd name="connsiteY66" fmla="*/ 2295525 h 3133725"/>
                  <a:gd name="connsiteX67" fmla="*/ 2105025 w 2382536"/>
                  <a:gd name="connsiteY67" fmla="*/ 2257425 h 3133725"/>
                  <a:gd name="connsiteX68" fmla="*/ 2181225 w 2382536"/>
                  <a:gd name="connsiteY68" fmla="*/ 2152650 h 3133725"/>
                  <a:gd name="connsiteX69" fmla="*/ 2190750 w 2382536"/>
                  <a:gd name="connsiteY69" fmla="*/ 2114550 h 3133725"/>
                  <a:gd name="connsiteX70" fmla="*/ 2209800 w 2382536"/>
                  <a:gd name="connsiteY70" fmla="*/ 2085975 h 3133725"/>
                  <a:gd name="connsiteX71" fmla="*/ 2219325 w 2382536"/>
                  <a:gd name="connsiteY71" fmla="*/ 2028825 h 3133725"/>
                  <a:gd name="connsiteX72" fmla="*/ 2247900 w 2382536"/>
                  <a:gd name="connsiteY72" fmla="*/ 1924050 h 3133725"/>
                  <a:gd name="connsiteX73" fmla="*/ 2257425 w 2382536"/>
                  <a:gd name="connsiteY73" fmla="*/ 1866900 h 3133725"/>
                  <a:gd name="connsiteX74" fmla="*/ 2266950 w 2382536"/>
                  <a:gd name="connsiteY74" fmla="*/ 1790700 h 3133725"/>
                  <a:gd name="connsiteX75" fmla="*/ 2295525 w 2382536"/>
                  <a:gd name="connsiteY75" fmla="*/ 1752600 h 3133725"/>
                  <a:gd name="connsiteX76" fmla="*/ 2305050 w 2382536"/>
                  <a:gd name="connsiteY76" fmla="*/ 1724025 h 3133725"/>
                  <a:gd name="connsiteX77" fmla="*/ 2343150 w 2382536"/>
                  <a:gd name="connsiteY77" fmla="*/ 1666875 h 3133725"/>
                  <a:gd name="connsiteX78" fmla="*/ 2371725 w 2382536"/>
                  <a:gd name="connsiteY78" fmla="*/ 1600200 h 3133725"/>
                  <a:gd name="connsiteX79" fmla="*/ 2371725 w 2382536"/>
                  <a:gd name="connsiteY79" fmla="*/ 1466850 h 3133725"/>
                  <a:gd name="connsiteX80" fmla="*/ 2286000 w 2382536"/>
                  <a:gd name="connsiteY80" fmla="*/ 1400175 h 3133725"/>
                  <a:gd name="connsiteX81" fmla="*/ 2257425 w 2382536"/>
                  <a:gd name="connsiteY81" fmla="*/ 1371600 h 3133725"/>
                  <a:gd name="connsiteX82" fmla="*/ 2247900 w 2382536"/>
                  <a:gd name="connsiteY82" fmla="*/ 1333500 h 3133725"/>
                  <a:gd name="connsiteX83" fmla="*/ 2228850 w 2382536"/>
                  <a:gd name="connsiteY83" fmla="*/ 1304925 h 3133725"/>
                  <a:gd name="connsiteX84" fmla="*/ 2209800 w 2382536"/>
                  <a:gd name="connsiteY84" fmla="*/ 1209675 h 3133725"/>
                  <a:gd name="connsiteX85" fmla="*/ 2171700 w 2382536"/>
                  <a:gd name="connsiteY85" fmla="*/ 1114425 h 3133725"/>
                  <a:gd name="connsiteX86" fmla="*/ 2181225 w 2382536"/>
                  <a:gd name="connsiteY86" fmla="*/ 962025 h 3133725"/>
                  <a:gd name="connsiteX87" fmla="*/ 2228850 w 2382536"/>
                  <a:gd name="connsiteY87" fmla="*/ 923925 h 3133725"/>
                  <a:gd name="connsiteX88" fmla="*/ 2190750 w 2382536"/>
                  <a:gd name="connsiteY88" fmla="*/ 838200 h 3133725"/>
                  <a:gd name="connsiteX89" fmla="*/ 2143125 w 2382536"/>
                  <a:gd name="connsiteY89" fmla="*/ 781050 h 3133725"/>
                  <a:gd name="connsiteX90" fmla="*/ 2133600 w 2382536"/>
                  <a:gd name="connsiteY90" fmla="*/ 752475 h 3133725"/>
                  <a:gd name="connsiteX91" fmla="*/ 2019300 w 2382536"/>
                  <a:gd name="connsiteY91" fmla="*/ 647700 h 3133725"/>
                  <a:gd name="connsiteX92" fmla="*/ 1962150 w 2382536"/>
                  <a:gd name="connsiteY92" fmla="*/ 581025 h 3133725"/>
                  <a:gd name="connsiteX93" fmla="*/ 1905000 w 2382536"/>
                  <a:gd name="connsiteY93" fmla="*/ 533400 h 3133725"/>
                  <a:gd name="connsiteX94" fmla="*/ 1847850 w 2382536"/>
                  <a:gd name="connsiteY94" fmla="*/ 457200 h 3133725"/>
                  <a:gd name="connsiteX95" fmla="*/ 1828800 w 2382536"/>
                  <a:gd name="connsiteY95" fmla="*/ 428625 h 3133725"/>
                  <a:gd name="connsiteX96" fmla="*/ 1800225 w 2382536"/>
                  <a:gd name="connsiteY96" fmla="*/ 400050 h 3133725"/>
                  <a:gd name="connsiteX97" fmla="*/ 1781175 w 2382536"/>
                  <a:gd name="connsiteY97" fmla="*/ 371475 h 3133725"/>
                  <a:gd name="connsiteX98" fmla="*/ 1724025 w 2382536"/>
                  <a:gd name="connsiteY98" fmla="*/ 314325 h 3133725"/>
                  <a:gd name="connsiteX99" fmla="*/ 1714500 w 2382536"/>
                  <a:gd name="connsiteY99" fmla="*/ 276225 h 3133725"/>
                  <a:gd name="connsiteX100" fmla="*/ 1685925 w 2382536"/>
                  <a:gd name="connsiteY100" fmla="*/ 266700 h 3133725"/>
                  <a:gd name="connsiteX101" fmla="*/ 1666875 w 2382536"/>
                  <a:gd name="connsiteY101" fmla="*/ 209550 h 3133725"/>
                  <a:gd name="connsiteX102" fmla="*/ 1647825 w 2382536"/>
                  <a:gd name="connsiteY102" fmla="*/ 161925 h 3133725"/>
                  <a:gd name="connsiteX103" fmla="*/ 1628775 w 2382536"/>
                  <a:gd name="connsiteY103" fmla="*/ 95250 h 3133725"/>
                  <a:gd name="connsiteX104" fmla="*/ 1600200 w 2382536"/>
                  <a:gd name="connsiteY104" fmla="*/ 66675 h 3133725"/>
                  <a:gd name="connsiteX105" fmla="*/ 1581150 w 2382536"/>
                  <a:gd name="connsiteY105" fmla="*/ 38100 h 3133725"/>
                  <a:gd name="connsiteX106" fmla="*/ 1543050 w 2382536"/>
                  <a:gd name="connsiteY106" fmla="*/ 19050 h 3133725"/>
                  <a:gd name="connsiteX107" fmla="*/ 1457325 w 2382536"/>
                  <a:gd name="connsiteY107" fmla="*/ 0 h 3133725"/>
                  <a:gd name="connsiteX108" fmla="*/ 1371600 w 2382536"/>
                  <a:gd name="connsiteY108" fmla="*/ 19050 h 3133725"/>
                  <a:gd name="connsiteX109" fmla="*/ 1333500 w 2382536"/>
                  <a:gd name="connsiteY109" fmla="*/ 28575 h 3133725"/>
                  <a:gd name="connsiteX110" fmla="*/ 1295400 w 2382536"/>
                  <a:gd name="connsiteY110" fmla="*/ 47625 h 3133725"/>
                  <a:gd name="connsiteX111" fmla="*/ 1257300 w 2382536"/>
                  <a:gd name="connsiteY111" fmla="*/ 57150 h 3133725"/>
                  <a:gd name="connsiteX112" fmla="*/ 1181100 w 2382536"/>
                  <a:gd name="connsiteY112" fmla="*/ 76200 h 3133725"/>
                  <a:gd name="connsiteX113" fmla="*/ 1143000 w 2382536"/>
                  <a:gd name="connsiteY113" fmla="*/ 85725 h 3133725"/>
                  <a:gd name="connsiteX114" fmla="*/ 771525 w 2382536"/>
                  <a:gd name="connsiteY114" fmla="*/ 95250 h 3133725"/>
                  <a:gd name="connsiteX115" fmla="*/ 657225 w 2382536"/>
                  <a:gd name="connsiteY115" fmla="*/ 114300 h 3133725"/>
                  <a:gd name="connsiteX116" fmla="*/ 600075 w 2382536"/>
                  <a:gd name="connsiteY116" fmla="*/ 95250 h 3133725"/>
                  <a:gd name="connsiteX117" fmla="*/ 504825 w 2382536"/>
                  <a:gd name="connsiteY117" fmla="*/ 0 h 3133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2382536" h="3133725">
                    <a:moveTo>
                      <a:pt x="504825" y="0"/>
                    </a:moveTo>
                    <a:cubicBezTo>
                      <a:pt x="488950" y="6350"/>
                      <a:pt x="470335" y="8104"/>
                      <a:pt x="457200" y="19050"/>
                    </a:cubicBezTo>
                    <a:cubicBezTo>
                      <a:pt x="449487" y="25478"/>
                      <a:pt x="452551" y="38848"/>
                      <a:pt x="447675" y="47625"/>
                    </a:cubicBezTo>
                    <a:cubicBezTo>
                      <a:pt x="436556" y="67639"/>
                      <a:pt x="416815" y="83055"/>
                      <a:pt x="409575" y="104775"/>
                    </a:cubicBezTo>
                    <a:cubicBezTo>
                      <a:pt x="406400" y="114300"/>
                      <a:pt x="405886" y="125180"/>
                      <a:pt x="400050" y="133350"/>
                    </a:cubicBezTo>
                    <a:cubicBezTo>
                      <a:pt x="389611" y="147965"/>
                      <a:pt x="373639" y="157813"/>
                      <a:pt x="361950" y="171450"/>
                    </a:cubicBezTo>
                    <a:cubicBezTo>
                      <a:pt x="354500" y="180142"/>
                      <a:pt x="349250" y="190500"/>
                      <a:pt x="342900" y="200025"/>
                    </a:cubicBezTo>
                    <a:cubicBezTo>
                      <a:pt x="326929" y="263911"/>
                      <a:pt x="324034" y="258095"/>
                      <a:pt x="342900" y="352425"/>
                    </a:cubicBezTo>
                    <a:cubicBezTo>
                      <a:pt x="345145" y="363650"/>
                      <a:pt x="357301" y="370539"/>
                      <a:pt x="361950" y="381000"/>
                    </a:cubicBezTo>
                    <a:cubicBezTo>
                      <a:pt x="370105" y="399350"/>
                      <a:pt x="381000" y="438150"/>
                      <a:pt x="381000" y="438150"/>
                    </a:cubicBezTo>
                    <a:cubicBezTo>
                      <a:pt x="397788" y="555665"/>
                      <a:pt x="399722" y="539639"/>
                      <a:pt x="381000" y="714375"/>
                    </a:cubicBezTo>
                    <a:cubicBezTo>
                      <a:pt x="378861" y="734341"/>
                      <a:pt x="361950" y="771525"/>
                      <a:pt x="361950" y="771525"/>
                    </a:cubicBezTo>
                    <a:cubicBezTo>
                      <a:pt x="368300" y="790575"/>
                      <a:pt x="372020" y="810714"/>
                      <a:pt x="381000" y="828675"/>
                    </a:cubicBezTo>
                    <a:cubicBezTo>
                      <a:pt x="388100" y="842874"/>
                      <a:pt x="406855" y="851135"/>
                      <a:pt x="409575" y="866775"/>
                    </a:cubicBezTo>
                    <a:cubicBezTo>
                      <a:pt x="419925" y="926290"/>
                      <a:pt x="415925" y="987425"/>
                      <a:pt x="419100" y="1047750"/>
                    </a:cubicBezTo>
                    <a:cubicBezTo>
                      <a:pt x="415925" y="1133475"/>
                      <a:pt x="415098" y="1219319"/>
                      <a:pt x="409575" y="1304925"/>
                    </a:cubicBezTo>
                    <a:cubicBezTo>
                      <a:pt x="408732" y="1317989"/>
                      <a:pt x="406545" y="1331659"/>
                      <a:pt x="400050" y="1343025"/>
                    </a:cubicBezTo>
                    <a:cubicBezTo>
                      <a:pt x="393367" y="1354721"/>
                      <a:pt x="379557" y="1360824"/>
                      <a:pt x="371475" y="1371600"/>
                    </a:cubicBezTo>
                    <a:cubicBezTo>
                      <a:pt x="326487" y="1431583"/>
                      <a:pt x="366563" y="1411337"/>
                      <a:pt x="314325" y="1428750"/>
                    </a:cubicBezTo>
                    <a:cubicBezTo>
                      <a:pt x="311150" y="1441450"/>
                      <a:pt x="309397" y="1454593"/>
                      <a:pt x="304800" y="1466850"/>
                    </a:cubicBezTo>
                    <a:cubicBezTo>
                      <a:pt x="299814" y="1480145"/>
                      <a:pt x="289486" y="1491251"/>
                      <a:pt x="285750" y="1504950"/>
                    </a:cubicBezTo>
                    <a:cubicBezTo>
                      <a:pt x="279843" y="1526610"/>
                      <a:pt x="280628" y="1549610"/>
                      <a:pt x="276225" y="1571625"/>
                    </a:cubicBezTo>
                    <a:cubicBezTo>
                      <a:pt x="274256" y="1581470"/>
                      <a:pt x="269875" y="1590675"/>
                      <a:pt x="266700" y="1600200"/>
                    </a:cubicBezTo>
                    <a:cubicBezTo>
                      <a:pt x="263525" y="1628775"/>
                      <a:pt x="261547" y="1657508"/>
                      <a:pt x="257175" y="1685925"/>
                    </a:cubicBezTo>
                    <a:cubicBezTo>
                      <a:pt x="255184" y="1698864"/>
                      <a:pt x="250490" y="1711246"/>
                      <a:pt x="247650" y="1724025"/>
                    </a:cubicBezTo>
                    <a:cubicBezTo>
                      <a:pt x="244138" y="1739829"/>
                      <a:pt x="241300" y="1755775"/>
                      <a:pt x="238125" y="1771650"/>
                    </a:cubicBezTo>
                    <a:cubicBezTo>
                      <a:pt x="234950" y="1847850"/>
                      <a:pt x="234132" y="1924185"/>
                      <a:pt x="228600" y="2000250"/>
                    </a:cubicBezTo>
                    <a:cubicBezTo>
                      <a:pt x="194417" y="2470264"/>
                      <a:pt x="282824" y="2221764"/>
                      <a:pt x="171450" y="2314575"/>
                    </a:cubicBezTo>
                    <a:cubicBezTo>
                      <a:pt x="123884" y="2354213"/>
                      <a:pt x="164518" y="2335936"/>
                      <a:pt x="114300" y="2352675"/>
                    </a:cubicBezTo>
                    <a:cubicBezTo>
                      <a:pt x="91617" y="2386699"/>
                      <a:pt x="88826" y="2392674"/>
                      <a:pt x="57150" y="2428875"/>
                    </a:cubicBezTo>
                    <a:cubicBezTo>
                      <a:pt x="48280" y="2439012"/>
                      <a:pt x="38100" y="2447925"/>
                      <a:pt x="28575" y="2457450"/>
                    </a:cubicBezTo>
                    <a:lnTo>
                      <a:pt x="9525" y="2533650"/>
                    </a:lnTo>
                    <a:lnTo>
                      <a:pt x="0" y="2571750"/>
                    </a:lnTo>
                    <a:cubicBezTo>
                      <a:pt x="7747" y="2594991"/>
                      <a:pt x="10111" y="2610436"/>
                      <a:pt x="28575" y="2628900"/>
                    </a:cubicBezTo>
                    <a:cubicBezTo>
                      <a:pt x="70347" y="2670672"/>
                      <a:pt x="46715" y="2621910"/>
                      <a:pt x="85725" y="2676525"/>
                    </a:cubicBezTo>
                    <a:cubicBezTo>
                      <a:pt x="93978" y="2688079"/>
                      <a:pt x="96899" y="2702811"/>
                      <a:pt x="104775" y="2714625"/>
                    </a:cubicBezTo>
                    <a:cubicBezTo>
                      <a:pt x="137342" y="2763475"/>
                      <a:pt x="162530" y="2779738"/>
                      <a:pt x="180975" y="2828925"/>
                    </a:cubicBezTo>
                    <a:cubicBezTo>
                      <a:pt x="185572" y="2841182"/>
                      <a:pt x="187325" y="2854325"/>
                      <a:pt x="190500" y="2867025"/>
                    </a:cubicBezTo>
                    <a:cubicBezTo>
                      <a:pt x="187325" y="2914650"/>
                      <a:pt x="186246" y="2962461"/>
                      <a:pt x="180975" y="3009900"/>
                    </a:cubicBezTo>
                    <a:cubicBezTo>
                      <a:pt x="176414" y="3050948"/>
                      <a:pt x="143055" y="3048270"/>
                      <a:pt x="180975" y="3105150"/>
                    </a:cubicBezTo>
                    <a:cubicBezTo>
                      <a:pt x="184229" y="3110031"/>
                      <a:pt x="243909" y="3129303"/>
                      <a:pt x="257175" y="3133725"/>
                    </a:cubicBezTo>
                    <a:cubicBezTo>
                      <a:pt x="281314" y="3131713"/>
                      <a:pt x="435220" y="3119522"/>
                      <a:pt x="466725" y="3114675"/>
                    </a:cubicBezTo>
                    <a:cubicBezTo>
                      <a:pt x="533764" y="3104361"/>
                      <a:pt x="448198" y="3100136"/>
                      <a:pt x="542925" y="3095625"/>
                    </a:cubicBezTo>
                    <a:cubicBezTo>
                      <a:pt x="660310" y="3090035"/>
                      <a:pt x="777875" y="3089275"/>
                      <a:pt x="895350" y="3086100"/>
                    </a:cubicBezTo>
                    <a:cubicBezTo>
                      <a:pt x="920750" y="3082925"/>
                      <a:pt x="946854" y="3083310"/>
                      <a:pt x="971550" y="3076575"/>
                    </a:cubicBezTo>
                    <a:cubicBezTo>
                      <a:pt x="982594" y="3073563"/>
                      <a:pt x="989019" y="3060301"/>
                      <a:pt x="1000125" y="3057525"/>
                    </a:cubicBezTo>
                    <a:cubicBezTo>
                      <a:pt x="1028017" y="3050552"/>
                      <a:pt x="1057275" y="3051175"/>
                      <a:pt x="1085850" y="3048000"/>
                    </a:cubicBezTo>
                    <a:cubicBezTo>
                      <a:pt x="1095375" y="3041650"/>
                      <a:pt x="1104186" y="3034070"/>
                      <a:pt x="1114425" y="3028950"/>
                    </a:cubicBezTo>
                    <a:cubicBezTo>
                      <a:pt x="1183912" y="2994207"/>
                      <a:pt x="1095212" y="3053229"/>
                      <a:pt x="1181100" y="3000375"/>
                    </a:cubicBezTo>
                    <a:cubicBezTo>
                      <a:pt x="1268347" y="2946685"/>
                      <a:pt x="1249561" y="2960489"/>
                      <a:pt x="1304925" y="2905125"/>
                    </a:cubicBezTo>
                    <a:cubicBezTo>
                      <a:pt x="1308100" y="2895600"/>
                      <a:pt x="1309574" y="2885327"/>
                      <a:pt x="1314450" y="2876550"/>
                    </a:cubicBezTo>
                    <a:cubicBezTo>
                      <a:pt x="1325569" y="2856536"/>
                      <a:pt x="1344047" y="2840658"/>
                      <a:pt x="1352550" y="2819400"/>
                    </a:cubicBezTo>
                    <a:cubicBezTo>
                      <a:pt x="1358900" y="2803525"/>
                      <a:pt x="1365597" y="2787784"/>
                      <a:pt x="1371600" y="2771775"/>
                    </a:cubicBezTo>
                    <a:cubicBezTo>
                      <a:pt x="1375125" y="2762374"/>
                      <a:pt x="1377170" y="2752428"/>
                      <a:pt x="1381125" y="2743200"/>
                    </a:cubicBezTo>
                    <a:cubicBezTo>
                      <a:pt x="1386718" y="2730149"/>
                      <a:pt x="1393825" y="2717800"/>
                      <a:pt x="1400175" y="2705100"/>
                    </a:cubicBezTo>
                    <a:cubicBezTo>
                      <a:pt x="1403350" y="2679700"/>
                      <a:pt x="1407574" y="2654409"/>
                      <a:pt x="1409700" y="2628900"/>
                    </a:cubicBezTo>
                    <a:cubicBezTo>
                      <a:pt x="1413927" y="2578177"/>
                      <a:pt x="1413897" y="2527119"/>
                      <a:pt x="1419225" y="2476500"/>
                    </a:cubicBezTo>
                    <a:cubicBezTo>
                      <a:pt x="1421363" y="2456190"/>
                      <a:pt x="1432946" y="2431688"/>
                      <a:pt x="1457325" y="2428875"/>
                    </a:cubicBezTo>
                    <a:cubicBezTo>
                      <a:pt x="1529937" y="2420497"/>
                      <a:pt x="1603375" y="2422525"/>
                      <a:pt x="1676400" y="2419350"/>
                    </a:cubicBezTo>
                    <a:cubicBezTo>
                      <a:pt x="1695450" y="2413000"/>
                      <a:pt x="1714679" y="2407162"/>
                      <a:pt x="1733550" y="2400300"/>
                    </a:cubicBezTo>
                    <a:cubicBezTo>
                      <a:pt x="1749618" y="2394457"/>
                      <a:pt x="1764680" y="2385749"/>
                      <a:pt x="1781175" y="2381250"/>
                    </a:cubicBezTo>
                    <a:cubicBezTo>
                      <a:pt x="1799807" y="2376168"/>
                      <a:pt x="1819441" y="2375772"/>
                      <a:pt x="1838325" y="2371725"/>
                    </a:cubicBezTo>
                    <a:cubicBezTo>
                      <a:pt x="1863926" y="2366239"/>
                      <a:pt x="1889125" y="2359025"/>
                      <a:pt x="1914525" y="2352675"/>
                    </a:cubicBezTo>
                    <a:lnTo>
                      <a:pt x="1952625" y="2343150"/>
                    </a:lnTo>
                    <a:cubicBezTo>
                      <a:pt x="1965325" y="2333625"/>
                      <a:pt x="1976526" y="2321675"/>
                      <a:pt x="1990725" y="2314575"/>
                    </a:cubicBezTo>
                    <a:cubicBezTo>
                      <a:pt x="2002434" y="2308721"/>
                      <a:pt x="2016238" y="2308646"/>
                      <a:pt x="2028825" y="2305050"/>
                    </a:cubicBezTo>
                    <a:cubicBezTo>
                      <a:pt x="2038479" y="2302292"/>
                      <a:pt x="2047875" y="2298700"/>
                      <a:pt x="2057400" y="2295525"/>
                    </a:cubicBezTo>
                    <a:cubicBezTo>
                      <a:pt x="2073275" y="2282825"/>
                      <a:pt x="2091288" y="2272411"/>
                      <a:pt x="2105025" y="2257425"/>
                    </a:cubicBezTo>
                    <a:cubicBezTo>
                      <a:pt x="2131107" y="2228972"/>
                      <a:pt x="2158242" y="2187125"/>
                      <a:pt x="2181225" y="2152650"/>
                    </a:cubicBezTo>
                    <a:cubicBezTo>
                      <a:pt x="2184400" y="2139950"/>
                      <a:pt x="2185593" y="2126582"/>
                      <a:pt x="2190750" y="2114550"/>
                    </a:cubicBezTo>
                    <a:cubicBezTo>
                      <a:pt x="2195259" y="2104028"/>
                      <a:pt x="2206180" y="2096835"/>
                      <a:pt x="2209800" y="2085975"/>
                    </a:cubicBezTo>
                    <a:cubicBezTo>
                      <a:pt x="2215907" y="2067653"/>
                      <a:pt x="2214641" y="2047561"/>
                      <a:pt x="2219325" y="2028825"/>
                    </a:cubicBezTo>
                    <a:cubicBezTo>
                      <a:pt x="2254041" y="1889960"/>
                      <a:pt x="2225934" y="2044864"/>
                      <a:pt x="2247900" y="1924050"/>
                    </a:cubicBezTo>
                    <a:cubicBezTo>
                      <a:pt x="2251355" y="1905049"/>
                      <a:pt x="2254694" y="1886019"/>
                      <a:pt x="2257425" y="1866900"/>
                    </a:cubicBezTo>
                    <a:cubicBezTo>
                      <a:pt x="2261045" y="1841560"/>
                      <a:pt x="2258855" y="1814984"/>
                      <a:pt x="2266950" y="1790700"/>
                    </a:cubicBezTo>
                    <a:cubicBezTo>
                      <a:pt x="2271970" y="1775640"/>
                      <a:pt x="2286000" y="1765300"/>
                      <a:pt x="2295525" y="1752600"/>
                    </a:cubicBezTo>
                    <a:cubicBezTo>
                      <a:pt x="2298700" y="1743075"/>
                      <a:pt x="2300174" y="1732802"/>
                      <a:pt x="2305050" y="1724025"/>
                    </a:cubicBezTo>
                    <a:cubicBezTo>
                      <a:pt x="2316169" y="1704011"/>
                      <a:pt x="2335910" y="1688595"/>
                      <a:pt x="2343150" y="1666875"/>
                    </a:cubicBezTo>
                    <a:cubicBezTo>
                      <a:pt x="2357165" y="1624830"/>
                      <a:pt x="2348185" y="1647280"/>
                      <a:pt x="2371725" y="1600200"/>
                    </a:cubicBezTo>
                    <a:cubicBezTo>
                      <a:pt x="2379462" y="1553775"/>
                      <a:pt x="2391592" y="1514532"/>
                      <a:pt x="2371725" y="1466850"/>
                    </a:cubicBezTo>
                    <a:cubicBezTo>
                      <a:pt x="2358410" y="1434895"/>
                      <a:pt x="2309984" y="1418163"/>
                      <a:pt x="2286000" y="1400175"/>
                    </a:cubicBezTo>
                    <a:cubicBezTo>
                      <a:pt x="2275224" y="1392093"/>
                      <a:pt x="2266950" y="1381125"/>
                      <a:pt x="2257425" y="1371600"/>
                    </a:cubicBezTo>
                    <a:cubicBezTo>
                      <a:pt x="2254250" y="1358900"/>
                      <a:pt x="2253057" y="1345532"/>
                      <a:pt x="2247900" y="1333500"/>
                    </a:cubicBezTo>
                    <a:cubicBezTo>
                      <a:pt x="2243391" y="1322978"/>
                      <a:pt x="2232217" y="1315866"/>
                      <a:pt x="2228850" y="1304925"/>
                    </a:cubicBezTo>
                    <a:cubicBezTo>
                      <a:pt x="2219328" y="1273978"/>
                      <a:pt x="2220039" y="1240392"/>
                      <a:pt x="2209800" y="1209675"/>
                    </a:cubicBezTo>
                    <a:cubicBezTo>
                      <a:pt x="2186260" y="1139055"/>
                      <a:pt x="2199730" y="1170486"/>
                      <a:pt x="2171700" y="1114425"/>
                    </a:cubicBezTo>
                    <a:cubicBezTo>
                      <a:pt x="2174875" y="1063625"/>
                      <a:pt x="2166599" y="1010778"/>
                      <a:pt x="2181225" y="962025"/>
                    </a:cubicBezTo>
                    <a:cubicBezTo>
                      <a:pt x="2187067" y="942552"/>
                      <a:pt x="2223008" y="943398"/>
                      <a:pt x="2228850" y="923925"/>
                    </a:cubicBezTo>
                    <a:cubicBezTo>
                      <a:pt x="2234347" y="905602"/>
                      <a:pt x="2204881" y="855157"/>
                      <a:pt x="2190750" y="838200"/>
                    </a:cubicBezTo>
                    <a:cubicBezTo>
                      <a:pt x="2164418" y="806602"/>
                      <a:pt x="2160862" y="816523"/>
                      <a:pt x="2143125" y="781050"/>
                    </a:cubicBezTo>
                    <a:cubicBezTo>
                      <a:pt x="2138635" y="772070"/>
                      <a:pt x="2140028" y="760188"/>
                      <a:pt x="2133600" y="752475"/>
                    </a:cubicBezTo>
                    <a:cubicBezTo>
                      <a:pt x="2074963" y="682110"/>
                      <a:pt x="2071533" y="682522"/>
                      <a:pt x="2019300" y="647700"/>
                    </a:cubicBezTo>
                    <a:cubicBezTo>
                      <a:pt x="2000607" y="591621"/>
                      <a:pt x="2023162" y="642037"/>
                      <a:pt x="1962150" y="581025"/>
                    </a:cubicBezTo>
                    <a:cubicBezTo>
                      <a:pt x="1908298" y="527173"/>
                      <a:pt x="1986737" y="574268"/>
                      <a:pt x="1905000" y="533400"/>
                    </a:cubicBezTo>
                    <a:cubicBezTo>
                      <a:pt x="1886493" y="477879"/>
                      <a:pt x="1906784" y="524553"/>
                      <a:pt x="1847850" y="457200"/>
                    </a:cubicBezTo>
                    <a:cubicBezTo>
                      <a:pt x="1840312" y="448585"/>
                      <a:pt x="1836129" y="437419"/>
                      <a:pt x="1828800" y="428625"/>
                    </a:cubicBezTo>
                    <a:cubicBezTo>
                      <a:pt x="1820176" y="418277"/>
                      <a:pt x="1808849" y="410398"/>
                      <a:pt x="1800225" y="400050"/>
                    </a:cubicBezTo>
                    <a:cubicBezTo>
                      <a:pt x="1792896" y="391256"/>
                      <a:pt x="1788780" y="380031"/>
                      <a:pt x="1781175" y="371475"/>
                    </a:cubicBezTo>
                    <a:cubicBezTo>
                      <a:pt x="1763277" y="351339"/>
                      <a:pt x="1724025" y="314325"/>
                      <a:pt x="1724025" y="314325"/>
                    </a:cubicBezTo>
                    <a:cubicBezTo>
                      <a:pt x="1720850" y="301625"/>
                      <a:pt x="1722678" y="286447"/>
                      <a:pt x="1714500" y="276225"/>
                    </a:cubicBezTo>
                    <a:cubicBezTo>
                      <a:pt x="1708228" y="268385"/>
                      <a:pt x="1691761" y="274870"/>
                      <a:pt x="1685925" y="266700"/>
                    </a:cubicBezTo>
                    <a:cubicBezTo>
                      <a:pt x="1674253" y="250360"/>
                      <a:pt x="1674333" y="228194"/>
                      <a:pt x="1666875" y="209550"/>
                    </a:cubicBezTo>
                    <a:cubicBezTo>
                      <a:pt x="1660525" y="193675"/>
                      <a:pt x="1653232" y="178145"/>
                      <a:pt x="1647825" y="161925"/>
                    </a:cubicBezTo>
                    <a:cubicBezTo>
                      <a:pt x="1645708" y="155574"/>
                      <a:pt x="1634890" y="104423"/>
                      <a:pt x="1628775" y="95250"/>
                    </a:cubicBezTo>
                    <a:cubicBezTo>
                      <a:pt x="1621303" y="84042"/>
                      <a:pt x="1608824" y="77023"/>
                      <a:pt x="1600200" y="66675"/>
                    </a:cubicBezTo>
                    <a:cubicBezTo>
                      <a:pt x="1592871" y="57881"/>
                      <a:pt x="1589944" y="45429"/>
                      <a:pt x="1581150" y="38100"/>
                    </a:cubicBezTo>
                    <a:cubicBezTo>
                      <a:pt x="1570242" y="29010"/>
                      <a:pt x="1556101" y="24643"/>
                      <a:pt x="1543050" y="19050"/>
                    </a:cubicBezTo>
                    <a:cubicBezTo>
                      <a:pt x="1513207" y="6260"/>
                      <a:pt x="1491576" y="5708"/>
                      <a:pt x="1457325" y="0"/>
                    </a:cubicBezTo>
                    <a:lnTo>
                      <a:pt x="1371600" y="19050"/>
                    </a:lnTo>
                    <a:cubicBezTo>
                      <a:pt x="1358844" y="21994"/>
                      <a:pt x="1345757" y="23978"/>
                      <a:pt x="1333500" y="28575"/>
                    </a:cubicBezTo>
                    <a:cubicBezTo>
                      <a:pt x="1320205" y="33561"/>
                      <a:pt x="1308695" y="42639"/>
                      <a:pt x="1295400" y="47625"/>
                    </a:cubicBezTo>
                    <a:cubicBezTo>
                      <a:pt x="1283143" y="52222"/>
                      <a:pt x="1269887" y="53554"/>
                      <a:pt x="1257300" y="57150"/>
                    </a:cubicBezTo>
                    <a:cubicBezTo>
                      <a:pt x="1167942" y="82681"/>
                      <a:pt x="1311815" y="47152"/>
                      <a:pt x="1181100" y="76200"/>
                    </a:cubicBezTo>
                    <a:cubicBezTo>
                      <a:pt x="1168321" y="79040"/>
                      <a:pt x="1156077" y="85117"/>
                      <a:pt x="1143000" y="85725"/>
                    </a:cubicBezTo>
                    <a:cubicBezTo>
                      <a:pt x="1019268" y="91480"/>
                      <a:pt x="895350" y="92075"/>
                      <a:pt x="771525" y="95250"/>
                    </a:cubicBezTo>
                    <a:cubicBezTo>
                      <a:pt x="730528" y="108916"/>
                      <a:pt x="710394" y="117845"/>
                      <a:pt x="657225" y="114300"/>
                    </a:cubicBezTo>
                    <a:cubicBezTo>
                      <a:pt x="637189" y="112964"/>
                      <a:pt x="600075" y="95250"/>
                      <a:pt x="600075" y="95250"/>
                    </a:cubicBezTo>
                    <a:lnTo>
                      <a:pt x="504825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33B52413-CB9A-4032-BCED-F26CD44C7054}"/>
                  </a:ext>
                </a:extLst>
              </p:cNvPr>
              <p:cNvSpPr/>
              <p:nvPr/>
            </p:nvSpPr>
            <p:spPr>
              <a:xfrm>
                <a:off x="3837095" y="2921762"/>
                <a:ext cx="1273808" cy="1620295"/>
              </a:xfrm>
              <a:custGeom>
                <a:avLst/>
                <a:gdLst>
                  <a:gd name="connsiteX0" fmla="*/ 628650 w 1390733"/>
                  <a:gd name="connsiteY0" fmla="*/ 1046 h 1620296"/>
                  <a:gd name="connsiteX1" fmla="*/ 590550 w 1390733"/>
                  <a:gd name="connsiteY1" fmla="*/ 48671 h 1620296"/>
                  <a:gd name="connsiteX2" fmla="*/ 542925 w 1390733"/>
                  <a:gd name="connsiteY2" fmla="*/ 115346 h 1620296"/>
                  <a:gd name="connsiteX3" fmla="*/ 514350 w 1390733"/>
                  <a:gd name="connsiteY3" fmla="*/ 143921 h 1620296"/>
                  <a:gd name="connsiteX4" fmla="*/ 504825 w 1390733"/>
                  <a:gd name="connsiteY4" fmla="*/ 182021 h 1620296"/>
                  <a:gd name="connsiteX5" fmla="*/ 476250 w 1390733"/>
                  <a:gd name="connsiteY5" fmla="*/ 201071 h 1620296"/>
                  <a:gd name="connsiteX6" fmla="*/ 438150 w 1390733"/>
                  <a:gd name="connsiteY6" fmla="*/ 220121 h 1620296"/>
                  <a:gd name="connsiteX7" fmla="*/ 409575 w 1390733"/>
                  <a:gd name="connsiteY7" fmla="*/ 229646 h 1620296"/>
                  <a:gd name="connsiteX8" fmla="*/ 361950 w 1390733"/>
                  <a:gd name="connsiteY8" fmla="*/ 258221 h 1620296"/>
                  <a:gd name="connsiteX9" fmla="*/ 333375 w 1390733"/>
                  <a:gd name="connsiteY9" fmla="*/ 296321 h 1620296"/>
                  <a:gd name="connsiteX10" fmla="*/ 323850 w 1390733"/>
                  <a:gd name="connsiteY10" fmla="*/ 382046 h 1620296"/>
                  <a:gd name="connsiteX11" fmla="*/ 295275 w 1390733"/>
                  <a:gd name="connsiteY11" fmla="*/ 439196 h 1620296"/>
                  <a:gd name="connsiteX12" fmla="*/ 276225 w 1390733"/>
                  <a:gd name="connsiteY12" fmla="*/ 515396 h 1620296"/>
                  <a:gd name="connsiteX13" fmla="*/ 247650 w 1390733"/>
                  <a:gd name="connsiteY13" fmla="*/ 601121 h 1620296"/>
                  <a:gd name="connsiteX14" fmla="*/ 171450 w 1390733"/>
                  <a:gd name="connsiteY14" fmla="*/ 686846 h 1620296"/>
                  <a:gd name="connsiteX15" fmla="*/ 123825 w 1390733"/>
                  <a:gd name="connsiteY15" fmla="*/ 743996 h 1620296"/>
                  <a:gd name="connsiteX16" fmla="*/ 95250 w 1390733"/>
                  <a:gd name="connsiteY16" fmla="*/ 782096 h 1620296"/>
                  <a:gd name="connsiteX17" fmla="*/ 57150 w 1390733"/>
                  <a:gd name="connsiteY17" fmla="*/ 839246 h 1620296"/>
                  <a:gd name="connsiteX18" fmla="*/ 28575 w 1390733"/>
                  <a:gd name="connsiteY18" fmla="*/ 858296 h 1620296"/>
                  <a:gd name="connsiteX19" fmla="*/ 19050 w 1390733"/>
                  <a:gd name="connsiteY19" fmla="*/ 886871 h 1620296"/>
                  <a:gd name="connsiteX20" fmla="*/ 0 w 1390733"/>
                  <a:gd name="connsiteY20" fmla="*/ 963071 h 1620296"/>
                  <a:gd name="connsiteX21" fmla="*/ 9525 w 1390733"/>
                  <a:gd name="connsiteY21" fmla="*/ 1153571 h 1620296"/>
                  <a:gd name="connsiteX22" fmla="*/ 28575 w 1390733"/>
                  <a:gd name="connsiteY22" fmla="*/ 1191671 h 1620296"/>
                  <a:gd name="connsiteX23" fmla="*/ 57150 w 1390733"/>
                  <a:gd name="connsiteY23" fmla="*/ 1277396 h 1620296"/>
                  <a:gd name="connsiteX24" fmla="*/ 76200 w 1390733"/>
                  <a:gd name="connsiteY24" fmla="*/ 1325021 h 1620296"/>
                  <a:gd name="connsiteX25" fmla="*/ 95250 w 1390733"/>
                  <a:gd name="connsiteY25" fmla="*/ 1525046 h 1620296"/>
                  <a:gd name="connsiteX26" fmla="*/ 142875 w 1390733"/>
                  <a:gd name="connsiteY26" fmla="*/ 1610771 h 1620296"/>
                  <a:gd name="connsiteX27" fmla="*/ 171450 w 1390733"/>
                  <a:gd name="connsiteY27" fmla="*/ 1620296 h 1620296"/>
                  <a:gd name="connsiteX28" fmla="*/ 228600 w 1390733"/>
                  <a:gd name="connsiteY28" fmla="*/ 1601246 h 1620296"/>
                  <a:gd name="connsiteX29" fmla="*/ 276225 w 1390733"/>
                  <a:gd name="connsiteY29" fmla="*/ 1591721 h 1620296"/>
                  <a:gd name="connsiteX30" fmla="*/ 419100 w 1390733"/>
                  <a:gd name="connsiteY30" fmla="*/ 1572671 h 1620296"/>
                  <a:gd name="connsiteX31" fmla="*/ 466725 w 1390733"/>
                  <a:gd name="connsiteY31" fmla="*/ 1563146 h 1620296"/>
                  <a:gd name="connsiteX32" fmla="*/ 504825 w 1390733"/>
                  <a:gd name="connsiteY32" fmla="*/ 1525046 h 1620296"/>
                  <a:gd name="connsiteX33" fmla="*/ 561975 w 1390733"/>
                  <a:gd name="connsiteY33" fmla="*/ 1477421 h 1620296"/>
                  <a:gd name="connsiteX34" fmla="*/ 628650 w 1390733"/>
                  <a:gd name="connsiteY34" fmla="*/ 1467896 h 1620296"/>
                  <a:gd name="connsiteX35" fmla="*/ 657225 w 1390733"/>
                  <a:gd name="connsiteY35" fmla="*/ 1458371 h 1620296"/>
                  <a:gd name="connsiteX36" fmla="*/ 723900 w 1390733"/>
                  <a:gd name="connsiteY36" fmla="*/ 1486946 h 1620296"/>
                  <a:gd name="connsiteX37" fmla="*/ 933450 w 1390733"/>
                  <a:gd name="connsiteY37" fmla="*/ 1467896 h 1620296"/>
                  <a:gd name="connsiteX38" fmla="*/ 990600 w 1390733"/>
                  <a:gd name="connsiteY38" fmla="*/ 1448846 h 1620296"/>
                  <a:gd name="connsiteX39" fmla="*/ 1038225 w 1390733"/>
                  <a:gd name="connsiteY39" fmla="*/ 1439321 h 1620296"/>
                  <a:gd name="connsiteX40" fmla="*/ 1076325 w 1390733"/>
                  <a:gd name="connsiteY40" fmla="*/ 1410746 h 1620296"/>
                  <a:gd name="connsiteX41" fmla="*/ 1104900 w 1390733"/>
                  <a:gd name="connsiteY41" fmla="*/ 1401221 h 1620296"/>
                  <a:gd name="connsiteX42" fmla="*/ 1123950 w 1390733"/>
                  <a:gd name="connsiteY42" fmla="*/ 1372646 h 1620296"/>
                  <a:gd name="connsiteX43" fmla="*/ 1152525 w 1390733"/>
                  <a:gd name="connsiteY43" fmla="*/ 1334546 h 1620296"/>
                  <a:gd name="connsiteX44" fmla="*/ 1181100 w 1390733"/>
                  <a:gd name="connsiteY44" fmla="*/ 1325021 h 1620296"/>
                  <a:gd name="connsiteX45" fmla="*/ 1238250 w 1390733"/>
                  <a:gd name="connsiteY45" fmla="*/ 1267871 h 1620296"/>
                  <a:gd name="connsiteX46" fmla="*/ 1247775 w 1390733"/>
                  <a:gd name="connsiteY46" fmla="*/ 1229771 h 1620296"/>
                  <a:gd name="connsiteX47" fmla="*/ 1228725 w 1390733"/>
                  <a:gd name="connsiteY47" fmla="*/ 972596 h 1620296"/>
                  <a:gd name="connsiteX48" fmla="*/ 1247775 w 1390733"/>
                  <a:gd name="connsiteY48" fmla="*/ 782096 h 1620296"/>
                  <a:gd name="connsiteX49" fmla="*/ 1266825 w 1390733"/>
                  <a:gd name="connsiteY49" fmla="*/ 648746 h 1620296"/>
                  <a:gd name="connsiteX50" fmla="*/ 1276350 w 1390733"/>
                  <a:gd name="connsiteY50" fmla="*/ 620171 h 1620296"/>
                  <a:gd name="connsiteX51" fmla="*/ 1295400 w 1390733"/>
                  <a:gd name="connsiteY51" fmla="*/ 543971 h 1620296"/>
                  <a:gd name="connsiteX52" fmla="*/ 1323975 w 1390733"/>
                  <a:gd name="connsiteY52" fmla="*/ 477296 h 1620296"/>
                  <a:gd name="connsiteX53" fmla="*/ 1352550 w 1390733"/>
                  <a:gd name="connsiteY53" fmla="*/ 448721 h 1620296"/>
                  <a:gd name="connsiteX54" fmla="*/ 1362075 w 1390733"/>
                  <a:gd name="connsiteY54" fmla="*/ 420146 h 1620296"/>
                  <a:gd name="connsiteX55" fmla="*/ 1390650 w 1390733"/>
                  <a:gd name="connsiteY55" fmla="*/ 362996 h 1620296"/>
                  <a:gd name="connsiteX56" fmla="*/ 1381125 w 1390733"/>
                  <a:gd name="connsiteY56" fmla="*/ 210596 h 1620296"/>
                  <a:gd name="connsiteX57" fmla="*/ 1333500 w 1390733"/>
                  <a:gd name="connsiteY57" fmla="*/ 191546 h 1620296"/>
                  <a:gd name="connsiteX58" fmla="*/ 1266825 w 1390733"/>
                  <a:gd name="connsiteY58" fmla="*/ 162971 h 1620296"/>
                  <a:gd name="connsiteX59" fmla="*/ 971550 w 1390733"/>
                  <a:gd name="connsiteY59" fmla="*/ 153446 h 1620296"/>
                  <a:gd name="connsiteX60" fmla="*/ 923925 w 1390733"/>
                  <a:gd name="connsiteY60" fmla="*/ 143921 h 1620296"/>
                  <a:gd name="connsiteX61" fmla="*/ 876300 w 1390733"/>
                  <a:gd name="connsiteY61" fmla="*/ 124871 h 1620296"/>
                  <a:gd name="connsiteX62" fmla="*/ 828675 w 1390733"/>
                  <a:gd name="connsiteY62" fmla="*/ 143921 h 1620296"/>
                  <a:gd name="connsiteX63" fmla="*/ 790575 w 1390733"/>
                  <a:gd name="connsiteY63" fmla="*/ 153446 h 1620296"/>
                  <a:gd name="connsiteX64" fmla="*/ 752475 w 1390733"/>
                  <a:gd name="connsiteY64" fmla="*/ 143921 h 1620296"/>
                  <a:gd name="connsiteX65" fmla="*/ 695325 w 1390733"/>
                  <a:gd name="connsiteY65" fmla="*/ 96296 h 1620296"/>
                  <a:gd name="connsiteX66" fmla="*/ 628650 w 1390733"/>
                  <a:gd name="connsiteY66" fmla="*/ 1046 h 162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390733" h="1620296">
                    <a:moveTo>
                      <a:pt x="628650" y="1046"/>
                    </a:moveTo>
                    <a:cubicBezTo>
                      <a:pt x="611188" y="-6891"/>
                      <a:pt x="602748" y="32407"/>
                      <a:pt x="590550" y="48671"/>
                    </a:cubicBezTo>
                    <a:cubicBezTo>
                      <a:pt x="560397" y="88875"/>
                      <a:pt x="581554" y="70279"/>
                      <a:pt x="542925" y="115346"/>
                    </a:cubicBezTo>
                    <a:cubicBezTo>
                      <a:pt x="534159" y="125573"/>
                      <a:pt x="523875" y="134396"/>
                      <a:pt x="514350" y="143921"/>
                    </a:cubicBezTo>
                    <a:cubicBezTo>
                      <a:pt x="511175" y="156621"/>
                      <a:pt x="512087" y="171129"/>
                      <a:pt x="504825" y="182021"/>
                    </a:cubicBezTo>
                    <a:cubicBezTo>
                      <a:pt x="498475" y="191546"/>
                      <a:pt x="486189" y="195391"/>
                      <a:pt x="476250" y="201071"/>
                    </a:cubicBezTo>
                    <a:cubicBezTo>
                      <a:pt x="463922" y="208116"/>
                      <a:pt x="451201" y="214528"/>
                      <a:pt x="438150" y="220121"/>
                    </a:cubicBezTo>
                    <a:cubicBezTo>
                      <a:pt x="428922" y="224076"/>
                      <a:pt x="418555" y="225156"/>
                      <a:pt x="409575" y="229646"/>
                    </a:cubicBezTo>
                    <a:cubicBezTo>
                      <a:pt x="393016" y="237925"/>
                      <a:pt x="377825" y="248696"/>
                      <a:pt x="361950" y="258221"/>
                    </a:cubicBezTo>
                    <a:cubicBezTo>
                      <a:pt x="352425" y="270921"/>
                      <a:pt x="338044" y="281148"/>
                      <a:pt x="333375" y="296321"/>
                    </a:cubicBezTo>
                    <a:cubicBezTo>
                      <a:pt x="324920" y="323800"/>
                      <a:pt x="328577" y="353686"/>
                      <a:pt x="323850" y="382046"/>
                    </a:cubicBezTo>
                    <a:cubicBezTo>
                      <a:pt x="319468" y="408336"/>
                      <a:pt x="309903" y="417255"/>
                      <a:pt x="295275" y="439196"/>
                    </a:cubicBezTo>
                    <a:lnTo>
                      <a:pt x="276225" y="515396"/>
                    </a:lnTo>
                    <a:cubicBezTo>
                      <a:pt x="267130" y="551776"/>
                      <a:pt x="265584" y="565253"/>
                      <a:pt x="247650" y="601121"/>
                    </a:cubicBezTo>
                    <a:cubicBezTo>
                      <a:pt x="219926" y="656568"/>
                      <a:pt x="221938" y="611114"/>
                      <a:pt x="171450" y="686846"/>
                    </a:cubicBezTo>
                    <a:cubicBezTo>
                      <a:pt x="129346" y="750001"/>
                      <a:pt x="178830" y="679824"/>
                      <a:pt x="123825" y="743996"/>
                    </a:cubicBezTo>
                    <a:cubicBezTo>
                      <a:pt x="113494" y="756049"/>
                      <a:pt x="104354" y="769091"/>
                      <a:pt x="95250" y="782096"/>
                    </a:cubicBezTo>
                    <a:cubicBezTo>
                      <a:pt x="82120" y="800853"/>
                      <a:pt x="72227" y="822016"/>
                      <a:pt x="57150" y="839246"/>
                    </a:cubicBezTo>
                    <a:cubicBezTo>
                      <a:pt x="49612" y="847861"/>
                      <a:pt x="38100" y="851946"/>
                      <a:pt x="28575" y="858296"/>
                    </a:cubicBezTo>
                    <a:cubicBezTo>
                      <a:pt x="25400" y="867821"/>
                      <a:pt x="21692" y="877185"/>
                      <a:pt x="19050" y="886871"/>
                    </a:cubicBezTo>
                    <a:cubicBezTo>
                      <a:pt x="12161" y="912130"/>
                      <a:pt x="0" y="963071"/>
                      <a:pt x="0" y="963071"/>
                    </a:cubicBezTo>
                    <a:cubicBezTo>
                      <a:pt x="3175" y="1026571"/>
                      <a:pt x="1639" y="1090483"/>
                      <a:pt x="9525" y="1153571"/>
                    </a:cubicBezTo>
                    <a:cubicBezTo>
                      <a:pt x="11286" y="1167660"/>
                      <a:pt x="22808" y="1178696"/>
                      <a:pt x="28575" y="1191671"/>
                    </a:cubicBezTo>
                    <a:cubicBezTo>
                      <a:pt x="68325" y="1281109"/>
                      <a:pt x="31352" y="1200001"/>
                      <a:pt x="57150" y="1277396"/>
                    </a:cubicBezTo>
                    <a:cubicBezTo>
                      <a:pt x="62557" y="1293616"/>
                      <a:pt x="69850" y="1309146"/>
                      <a:pt x="76200" y="1325021"/>
                    </a:cubicBezTo>
                    <a:cubicBezTo>
                      <a:pt x="81933" y="1422476"/>
                      <a:pt x="73716" y="1453265"/>
                      <a:pt x="95250" y="1525046"/>
                    </a:cubicBezTo>
                    <a:cubicBezTo>
                      <a:pt x="107676" y="1566464"/>
                      <a:pt x="107402" y="1587123"/>
                      <a:pt x="142875" y="1610771"/>
                    </a:cubicBezTo>
                    <a:cubicBezTo>
                      <a:pt x="151229" y="1616340"/>
                      <a:pt x="161925" y="1617121"/>
                      <a:pt x="171450" y="1620296"/>
                    </a:cubicBezTo>
                    <a:cubicBezTo>
                      <a:pt x="190500" y="1613946"/>
                      <a:pt x="209227" y="1606530"/>
                      <a:pt x="228600" y="1601246"/>
                    </a:cubicBezTo>
                    <a:cubicBezTo>
                      <a:pt x="244219" y="1596986"/>
                      <a:pt x="260297" y="1594617"/>
                      <a:pt x="276225" y="1591721"/>
                    </a:cubicBezTo>
                    <a:cubicBezTo>
                      <a:pt x="385907" y="1571779"/>
                      <a:pt x="278195" y="1592800"/>
                      <a:pt x="419100" y="1572671"/>
                    </a:cubicBezTo>
                    <a:cubicBezTo>
                      <a:pt x="435127" y="1570381"/>
                      <a:pt x="450850" y="1566321"/>
                      <a:pt x="466725" y="1563146"/>
                    </a:cubicBezTo>
                    <a:cubicBezTo>
                      <a:pt x="479425" y="1550446"/>
                      <a:pt x="493136" y="1538683"/>
                      <a:pt x="504825" y="1525046"/>
                    </a:cubicBezTo>
                    <a:cubicBezTo>
                      <a:pt x="531883" y="1493478"/>
                      <a:pt x="513472" y="1490649"/>
                      <a:pt x="561975" y="1477421"/>
                    </a:cubicBezTo>
                    <a:cubicBezTo>
                      <a:pt x="583635" y="1471514"/>
                      <a:pt x="606425" y="1471071"/>
                      <a:pt x="628650" y="1467896"/>
                    </a:cubicBezTo>
                    <a:cubicBezTo>
                      <a:pt x="638175" y="1464721"/>
                      <a:pt x="647185" y="1458371"/>
                      <a:pt x="657225" y="1458371"/>
                    </a:cubicBezTo>
                    <a:cubicBezTo>
                      <a:pt x="671240" y="1458371"/>
                      <a:pt x="716461" y="1483226"/>
                      <a:pt x="723900" y="1486946"/>
                    </a:cubicBezTo>
                    <a:cubicBezTo>
                      <a:pt x="744461" y="1485364"/>
                      <a:pt x="898209" y="1474944"/>
                      <a:pt x="933450" y="1467896"/>
                    </a:cubicBezTo>
                    <a:cubicBezTo>
                      <a:pt x="953141" y="1463958"/>
                      <a:pt x="970909" y="1452784"/>
                      <a:pt x="990600" y="1448846"/>
                    </a:cubicBezTo>
                    <a:lnTo>
                      <a:pt x="1038225" y="1439321"/>
                    </a:lnTo>
                    <a:cubicBezTo>
                      <a:pt x="1050925" y="1429796"/>
                      <a:pt x="1062542" y="1418622"/>
                      <a:pt x="1076325" y="1410746"/>
                    </a:cubicBezTo>
                    <a:cubicBezTo>
                      <a:pt x="1085042" y="1405765"/>
                      <a:pt x="1097060" y="1407493"/>
                      <a:pt x="1104900" y="1401221"/>
                    </a:cubicBezTo>
                    <a:cubicBezTo>
                      <a:pt x="1113839" y="1394070"/>
                      <a:pt x="1117296" y="1381961"/>
                      <a:pt x="1123950" y="1372646"/>
                    </a:cubicBezTo>
                    <a:cubicBezTo>
                      <a:pt x="1133177" y="1359728"/>
                      <a:pt x="1140329" y="1344709"/>
                      <a:pt x="1152525" y="1334546"/>
                    </a:cubicBezTo>
                    <a:cubicBezTo>
                      <a:pt x="1160238" y="1328118"/>
                      <a:pt x="1171575" y="1328196"/>
                      <a:pt x="1181100" y="1325021"/>
                    </a:cubicBezTo>
                    <a:cubicBezTo>
                      <a:pt x="1208027" y="1304826"/>
                      <a:pt x="1225055" y="1298659"/>
                      <a:pt x="1238250" y="1267871"/>
                    </a:cubicBezTo>
                    <a:cubicBezTo>
                      <a:pt x="1243407" y="1255839"/>
                      <a:pt x="1244600" y="1242471"/>
                      <a:pt x="1247775" y="1229771"/>
                    </a:cubicBezTo>
                    <a:cubicBezTo>
                      <a:pt x="1235363" y="1130479"/>
                      <a:pt x="1228725" y="1092170"/>
                      <a:pt x="1228725" y="972596"/>
                    </a:cubicBezTo>
                    <a:cubicBezTo>
                      <a:pt x="1228725" y="921164"/>
                      <a:pt x="1241308" y="837061"/>
                      <a:pt x="1247775" y="782096"/>
                    </a:cubicBezTo>
                    <a:cubicBezTo>
                      <a:pt x="1254361" y="726119"/>
                      <a:pt x="1254323" y="698753"/>
                      <a:pt x="1266825" y="648746"/>
                    </a:cubicBezTo>
                    <a:cubicBezTo>
                      <a:pt x="1269260" y="639006"/>
                      <a:pt x="1273708" y="629857"/>
                      <a:pt x="1276350" y="620171"/>
                    </a:cubicBezTo>
                    <a:cubicBezTo>
                      <a:pt x="1283239" y="594912"/>
                      <a:pt x="1289050" y="569371"/>
                      <a:pt x="1295400" y="543971"/>
                    </a:cubicBezTo>
                    <a:cubicBezTo>
                      <a:pt x="1304478" y="507660"/>
                      <a:pt x="1300483" y="505487"/>
                      <a:pt x="1323975" y="477296"/>
                    </a:cubicBezTo>
                    <a:cubicBezTo>
                      <a:pt x="1332599" y="466948"/>
                      <a:pt x="1343025" y="458246"/>
                      <a:pt x="1352550" y="448721"/>
                    </a:cubicBezTo>
                    <a:cubicBezTo>
                      <a:pt x="1355725" y="439196"/>
                      <a:pt x="1357585" y="429126"/>
                      <a:pt x="1362075" y="420146"/>
                    </a:cubicBezTo>
                    <a:cubicBezTo>
                      <a:pt x="1399004" y="346288"/>
                      <a:pt x="1366709" y="434820"/>
                      <a:pt x="1390650" y="362996"/>
                    </a:cubicBezTo>
                    <a:cubicBezTo>
                      <a:pt x="1387475" y="312196"/>
                      <a:pt x="1397221" y="258883"/>
                      <a:pt x="1381125" y="210596"/>
                    </a:cubicBezTo>
                    <a:cubicBezTo>
                      <a:pt x="1375718" y="194376"/>
                      <a:pt x="1348793" y="199192"/>
                      <a:pt x="1333500" y="191546"/>
                    </a:cubicBezTo>
                    <a:cubicBezTo>
                      <a:pt x="1297918" y="173755"/>
                      <a:pt x="1311588" y="165529"/>
                      <a:pt x="1266825" y="162971"/>
                    </a:cubicBezTo>
                    <a:cubicBezTo>
                      <a:pt x="1168509" y="157353"/>
                      <a:pt x="1069975" y="156621"/>
                      <a:pt x="971550" y="153446"/>
                    </a:cubicBezTo>
                    <a:cubicBezTo>
                      <a:pt x="955675" y="150271"/>
                      <a:pt x="939432" y="148573"/>
                      <a:pt x="923925" y="143921"/>
                    </a:cubicBezTo>
                    <a:cubicBezTo>
                      <a:pt x="907548" y="139008"/>
                      <a:pt x="893398" y="124871"/>
                      <a:pt x="876300" y="124871"/>
                    </a:cubicBezTo>
                    <a:cubicBezTo>
                      <a:pt x="859202" y="124871"/>
                      <a:pt x="844895" y="138514"/>
                      <a:pt x="828675" y="143921"/>
                    </a:cubicBezTo>
                    <a:cubicBezTo>
                      <a:pt x="816256" y="148061"/>
                      <a:pt x="803275" y="150271"/>
                      <a:pt x="790575" y="153446"/>
                    </a:cubicBezTo>
                    <a:cubicBezTo>
                      <a:pt x="777875" y="150271"/>
                      <a:pt x="764507" y="149078"/>
                      <a:pt x="752475" y="143921"/>
                    </a:cubicBezTo>
                    <a:cubicBezTo>
                      <a:pt x="729268" y="133975"/>
                      <a:pt x="712489" y="113460"/>
                      <a:pt x="695325" y="96296"/>
                    </a:cubicBezTo>
                    <a:cubicBezTo>
                      <a:pt x="668243" y="15049"/>
                      <a:pt x="646112" y="8983"/>
                      <a:pt x="628650" y="1046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FEA9C104-4609-4278-9F1F-81737F341DCC}"/>
              </a:ext>
            </a:extLst>
          </p:cNvPr>
          <p:cNvGrpSpPr/>
          <p:nvPr/>
        </p:nvGrpSpPr>
        <p:grpSpPr>
          <a:xfrm>
            <a:off x="1003116" y="1175075"/>
            <a:ext cx="2938692" cy="3312729"/>
            <a:chOff x="498190" y="1456861"/>
            <a:chExt cx="2938692" cy="3312729"/>
          </a:xfrm>
        </p:grpSpPr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B8BBE7EE-4FDC-4B60-807A-06C85971E047}"/>
                </a:ext>
              </a:extLst>
            </p:cNvPr>
            <p:cNvGrpSpPr/>
            <p:nvPr/>
          </p:nvGrpSpPr>
          <p:grpSpPr>
            <a:xfrm>
              <a:off x="498190" y="1456861"/>
              <a:ext cx="2938692" cy="2364700"/>
              <a:chOff x="3873460" y="1459725"/>
              <a:chExt cx="4419668" cy="3042769"/>
            </a:xfrm>
          </p:grpSpPr>
          <p:grpSp>
            <p:nvGrpSpPr>
              <p:cNvPr id="137" name="Groupe 136">
                <a:extLst>
                  <a:ext uri="{FF2B5EF4-FFF2-40B4-BE49-F238E27FC236}">
                    <a16:creationId xmlns:a16="http://schemas.microsoft.com/office/drawing/2014/main" id="{4B70E21A-D5C6-4110-9740-88E6ECD495F0}"/>
                  </a:ext>
                </a:extLst>
              </p:cNvPr>
              <p:cNvGrpSpPr/>
              <p:nvPr/>
            </p:nvGrpSpPr>
            <p:grpSpPr>
              <a:xfrm>
                <a:off x="3873460" y="1459725"/>
                <a:ext cx="4419668" cy="3042769"/>
                <a:chOff x="5960090" y="1447595"/>
                <a:chExt cx="4419668" cy="3042769"/>
              </a:xfrm>
            </p:grpSpPr>
            <p:pic>
              <p:nvPicPr>
                <p:cNvPr id="139" name="Image 138">
                  <a:extLst>
                    <a:ext uri="{FF2B5EF4-FFF2-40B4-BE49-F238E27FC236}">
                      <a16:creationId xmlns:a16="http://schemas.microsoft.com/office/drawing/2014/main" id="{FAD2751D-9158-49E1-89FC-291C0A63A2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duotone>
                    <a:prstClr val="black"/>
                    <a:srgbClr val="006F6C">
                      <a:tint val="45000"/>
                      <a:satMod val="400000"/>
                    </a:srgb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050" t="2399" r="119" b="48580"/>
                <a:stretch/>
              </p:blipFill>
              <p:spPr>
                <a:xfrm>
                  <a:off x="5960090" y="2904918"/>
                  <a:ext cx="326716" cy="330959"/>
                </a:xfrm>
                <a:prstGeom prst="ellipse">
                  <a:avLst/>
                </a:prstGeom>
                <a:solidFill>
                  <a:srgbClr val="00B050"/>
                </a:solidFill>
              </p:spPr>
            </p:pic>
            <p:grpSp>
              <p:nvGrpSpPr>
                <p:cNvPr id="140" name="Groupe 139">
                  <a:extLst>
                    <a:ext uri="{FF2B5EF4-FFF2-40B4-BE49-F238E27FC236}">
                      <a16:creationId xmlns:a16="http://schemas.microsoft.com/office/drawing/2014/main" id="{B495F4E5-F44F-4269-B3A8-6DBB6B5696D1}"/>
                    </a:ext>
                  </a:extLst>
                </p:cNvPr>
                <p:cNvGrpSpPr/>
                <p:nvPr/>
              </p:nvGrpSpPr>
              <p:grpSpPr>
                <a:xfrm>
                  <a:off x="6395891" y="2089679"/>
                  <a:ext cx="3566648" cy="2400685"/>
                  <a:chOff x="6271055" y="1059200"/>
                  <a:chExt cx="3566648" cy="2400685"/>
                </a:xfrm>
              </p:grpSpPr>
              <p:pic>
                <p:nvPicPr>
                  <p:cNvPr id="143" name="Image 142">
                    <a:extLst>
                      <a:ext uri="{FF2B5EF4-FFF2-40B4-BE49-F238E27FC236}">
                        <a16:creationId xmlns:a16="http://schemas.microsoft.com/office/drawing/2014/main" id="{E18C4F5B-C466-4D49-B62E-63A9A506C54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ackgroundRemoval t="35144" b="61981" l="12141" r="46006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950" t="34705" r="52794" b="37629"/>
                  <a:stretch/>
                </p:blipFill>
                <p:spPr>
                  <a:xfrm rot="21377642">
                    <a:off x="7496440" y="2359850"/>
                    <a:ext cx="999272" cy="784184"/>
                  </a:xfrm>
                  <a:prstGeom prst="rect">
                    <a:avLst/>
                  </a:prstGeom>
                </p:spPr>
              </p:pic>
              <p:pic>
                <p:nvPicPr>
                  <p:cNvPr id="144" name="Image 143">
                    <a:extLst>
                      <a:ext uri="{FF2B5EF4-FFF2-40B4-BE49-F238E27FC236}">
                        <a16:creationId xmlns:a16="http://schemas.microsoft.com/office/drawing/2014/main" id="{824075F5-7ECD-4F88-AB80-5054A552916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729800" y="1059200"/>
                    <a:ext cx="699963" cy="776672"/>
                  </a:xfrm>
                  <a:prstGeom prst="rect">
                    <a:avLst/>
                  </a:prstGeom>
                </p:spPr>
              </p:pic>
              <p:grpSp>
                <p:nvGrpSpPr>
                  <p:cNvPr id="145" name="Groupe 144">
                    <a:extLst>
                      <a:ext uri="{FF2B5EF4-FFF2-40B4-BE49-F238E27FC236}">
                        <a16:creationId xmlns:a16="http://schemas.microsoft.com/office/drawing/2014/main" id="{8571890A-EEB8-4DA0-AD4D-8E1FB348D0B5}"/>
                      </a:ext>
                    </a:extLst>
                  </p:cNvPr>
                  <p:cNvGrpSpPr/>
                  <p:nvPr/>
                </p:nvGrpSpPr>
                <p:grpSpPr>
                  <a:xfrm>
                    <a:off x="6271055" y="1332227"/>
                    <a:ext cx="2511081" cy="1483617"/>
                    <a:chOff x="1008465" y="1513248"/>
                    <a:chExt cx="2511081" cy="2650729"/>
                  </a:xfrm>
                </p:grpSpPr>
                <p:sp>
                  <p:nvSpPr>
                    <p:cNvPr id="150" name="Arc 149">
                      <a:extLst>
                        <a:ext uri="{FF2B5EF4-FFF2-40B4-BE49-F238E27FC236}">
                          <a16:creationId xmlns:a16="http://schemas.microsoft.com/office/drawing/2014/main" id="{B2665961-A51C-45F4-B310-098D9798A65F}"/>
                        </a:ext>
                      </a:extLst>
                    </p:cNvPr>
                    <p:cNvSpPr/>
                    <p:nvPr/>
                  </p:nvSpPr>
                  <p:spPr>
                    <a:xfrm rot="11040108">
                      <a:off x="1008465" y="1587747"/>
                      <a:ext cx="2511081" cy="2576230"/>
                    </a:xfrm>
                    <a:prstGeom prst="arc">
                      <a:avLst>
                        <a:gd name="adj1" fmla="val 16200000"/>
                        <a:gd name="adj2" fmla="val 4791404"/>
                      </a:avLst>
                    </a:prstGeom>
                    <a:ln w="12700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1" name="Triangle isocèle 150">
                      <a:extLst>
                        <a:ext uri="{FF2B5EF4-FFF2-40B4-BE49-F238E27FC236}">
                          <a16:creationId xmlns:a16="http://schemas.microsoft.com/office/drawing/2014/main" id="{B4D23130-CF8D-42F1-8840-B95799598802}"/>
                        </a:ext>
                      </a:extLst>
                    </p:cNvPr>
                    <p:cNvSpPr/>
                    <p:nvPr/>
                  </p:nvSpPr>
                  <p:spPr>
                    <a:xfrm rot="4984779">
                      <a:off x="2078538" y="1512600"/>
                      <a:ext cx="174923" cy="176219"/>
                    </a:xfrm>
                    <a:prstGeom prst="triangle">
                      <a:avLst/>
                    </a:prstGeom>
                    <a:solidFill>
                      <a:srgbClr val="000000"/>
                    </a:solidFill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46" name="Groupe 145">
                    <a:extLst>
                      <a:ext uri="{FF2B5EF4-FFF2-40B4-BE49-F238E27FC236}">
                        <a16:creationId xmlns:a16="http://schemas.microsoft.com/office/drawing/2014/main" id="{760AA7F7-BB71-4890-BA41-0EA9BA4206E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7326622" y="1321967"/>
                    <a:ext cx="2511081" cy="1579154"/>
                    <a:chOff x="1008465" y="1513248"/>
                    <a:chExt cx="2511081" cy="2650731"/>
                  </a:xfrm>
                </p:grpSpPr>
                <p:sp>
                  <p:nvSpPr>
                    <p:cNvPr id="148" name="Arc 147">
                      <a:extLst>
                        <a:ext uri="{FF2B5EF4-FFF2-40B4-BE49-F238E27FC236}">
                          <a16:creationId xmlns:a16="http://schemas.microsoft.com/office/drawing/2014/main" id="{5A4B29BD-F0E1-4B5B-B262-AA44530907AC}"/>
                        </a:ext>
                      </a:extLst>
                    </p:cNvPr>
                    <p:cNvSpPr/>
                    <p:nvPr/>
                  </p:nvSpPr>
                  <p:spPr>
                    <a:xfrm rot="11040108">
                      <a:off x="1008465" y="1587750"/>
                      <a:ext cx="2511081" cy="2576229"/>
                    </a:xfrm>
                    <a:prstGeom prst="arc">
                      <a:avLst>
                        <a:gd name="adj1" fmla="val 16200000"/>
                        <a:gd name="adj2" fmla="val 4791404"/>
                      </a:avLst>
                    </a:prstGeom>
                    <a:ln w="12700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9" name="Triangle isocèle 148">
                      <a:extLst>
                        <a:ext uri="{FF2B5EF4-FFF2-40B4-BE49-F238E27FC236}">
                          <a16:creationId xmlns:a16="http://schemas.microsoft.com/office/drawing/2014/main" id="{2DFACBC0-44A6-4F87-83BF-11CC9EB81936}"/>
                        </a:ext>
                      </a:extLst>
                    </p:cNvPr>
                    <p:cNvSpPr/>
                    <p:nvPr/>
                  </p:nvSpPr>
                  <p:spPr>
                    <a:xfrm rot="4984779">
                      <a:off x="2078538" y="1512600"/>
                      <a:ext cx="174923" cy="176219"/>
                    </a:xfrm>
                    <a:prstGeom prst="triangle">
                      <a:avLst/>
                    </a:prstGeom>
                    <a:solidFill>
                      <a:srgbClr val="000000"/>
                    </a:solidFill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2944F676-07E3-4A9F-B312-3264131D3D38}"/>
                      </a:ext>
                    </a:extLst>
                  </p:cNvPr>
                  <p:cNvSpPr/>
                  <p:nvPr/>
                </p:nvSpPr>
                <p:spPr>
                  <a:xfrm>
                    <a:off x="6689248" y="3096555"/>
                    <a:ext cx="2954103" cy="36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Moustiques</a:t>
                    </a:r>
                    <a:r>
                      <a:rPr lang="fr-FR" sz="1400" b="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Culex </a:t>
                    </a:r>
                    <a:r>
                      <a:rPr lang="fr-FR" sz="1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spp.</a:t>
                    </a:r>
                  </a:p>
                </p:txBody>
              </p:sp>
            </p:grp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2B9EA0E1-475A-4997-A18E-F55362003BF3}"/>
                    </a:ext>
                  </a:extLst>
                </p:cNvPr>
                <p:cNvSpPr/>
                <p:nvPr/>
              </p:nvSpPr>
              <p:spPr>
                <a:xfrm>
                  <a:off x="6725564" y="1447595"/>
                  <a:ext cx="2958108" cy="617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Ré</a:t>
                  </a:r>
                  <a:r>
                    <a:rPr lang="fr-FR" sz="1400" b="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servoirs vertébrés : </a:t>
                  </a:r>
                  <a:r>
                    <a:rPr lang="fr-FR" sz="14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Avifaune</a:t>
                  </a:r>
                  <a:endParaRPr lang="fr-FR" sz="1400" b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42" name="Image 141">
                  <a:extLst>
                    <a:ext uri="{FF2B5EF4-FFF2-40B4-BE49-F238E27FC236}">
                      <a16:creationId xmlns:a16="http://schemas.microsoft.com/office/drawing/2014/main" id="{E9CE28D3-610F-40ED-BDB8-4E5D134B0B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duotone>
                    <a:prstClr val="black"/>
                    <a:srgbClr val="006F6C">
                      <a:tint val="45000"/>
                      <a:satMod val="400000"/>
                    </a:srgb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050" t="2399" r="119" b="48580"/>
                <a:stretch/>
              </p:blipFill>
              <p:spPr>
                <a:xfrm>
                  <a:off x="10053042" y="2909127"/>
                  <a:ext cx="326716" cy="330959"/>
                </a:xfrm>
                <a:prstGeom prst="ellipse">
                  <a:avLst/>
                </a:prstGeom>
                <a:solidFill>
                  <a:srgbClr val="00B050"/>
                </a:solidFill>
              </p:spPr>
            </p:pic>
          </p:grp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EA26813B-73AD-4F35-B2F8-8F8C4E843A1B}"/>
                  </a:ext>
                </a:extLst>
              </p:cNvPr>
              <p:cNvSpPr/>
              <p:nvPr/>
            </p:nvSpPr>
            <p:spPr>
              <a:xfrm>
                <a:off x="4973012" y="2987534"/>
                <a:ext cx="2289955" cy="36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Cycle </a:t>
                </a:r>
                <a:r>
                  <a:rPr lang="fr-FR" sz="1400" b="1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enzootique</a:t>
                </a:r>
                <a:endParaRPr lang="fr-FR" sz="1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35" name="Connecteur droit avec flèche 134">
              <a:extLst>
                <a:ext uri="{FF2B5EF4-FFF2-40B4-BE49-F238E27FC236}">
                  <a16:creationId xmlns:a16="http://schemas.microsoft.com/office/drawing/2014/main" id="{604FBD74-71FB-4234-8100-72AFFD7406C6}"/>
                </a:ext>
              </a:extLst>
            </p:cNvPr>
            <p:cNvCxnSpPr>
              <a:stCxn id="147" idx="2"/>
            </p:cNvCxnSpPr>
            <p:nvPr/>
          </p:nvCxnSpPr>
          <p:spPr>
            <a:xfrm>
              <a:off x="2048131" y="3821561"/>
              <a:ext cx="1386" cy="63692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B9B034B1-7EF4-4534-9246-C47418744FFF}"/>
                </a:ext>
              </a:extLst>
            </p:cNvPr>
            <p:cNvSpPr/>
            <p:nvPr/>
          </p:nvSpPr>
          <p:spPr>
            <a:xfrm>
              <a:off x="1066021" y="4461813"/>
              <a:ext cx="19642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006F6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Forte mortalité aviaire</a:t>
              </a:r>
            </a:p>
          </p:txBody>
        </p:sp>
      </p:grpSp>
      <p:sp>
        <p:nvSpPr>
          <p:cNvPr id="152" name="ZoneTexte 151">
            <a:extLst>
              <a:ext uri="{FF2B5EF4-FFF2-40B4-BE49-F238E27FC236}">
                <a16:creationId xmlns:a16="http://schemas.microsoft.com/office/drawing/2014/main" id="{DA489C4B-AB8C-4DF3-AFD3-1686B0802A53}"/>
              </a:ext>
            </a:extLst>
          </p:cNvPr>
          <p:cNvSpPr txBox="1"/>
          <p:nvPr/>
        </p:nvSpPr>
        <p:spPr>
          <a:xfrm>
            <a:off x="389901" y="5253179"/>
            <a:ext cx="4387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Rappel :</a:t>
            </a:r>
          </a:p>
          <a:p>
            <a:r>
              <a:rPr lang="fr-FR" sz="1400" dirty="0"/>
              <a:t>1</a:t>
            </a:r>
            <a:r>
              <a:rPr lang="fr-FR" sz="1400" baseline="30000" dirty="0"/>
              <a:t>ère</a:t>
            </a:r>
            <a:r>
              <a:rPr lang="fr-FR" sz="1400" dirty="0"/>
              <a:t> identification en France en 2015</a:t>
            </a:r>
          </a:p>
          <a:p>
            <a:r>
              <a:rPr lang="fr-FR" sz="1400" dirty="0"/>
              <a:t>Forte épizootie en 2018 (&gt;100 cas sur 47 départements)</a:t>
            </a:r>
          </a:p>
          <a:p>
            <a:r>
              <a:rPr lang="fr-FR" sz="1400" dirty="0"/>
              <a:t>Epizootie notable en 2023 (36 cas sur 16 départements)</a:t>
            </a: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6C7F4679-E83A-4E44-BAC3-9C821C94BDFA}"/>
              </a:ext>
            </a:extLst>
          </p:cNvPr>
          <p:cNvSpPr txBox="1"/>
          <p:nvPr/>
        </p:nvSpPr>
        <p:spPr>
          <a:xfrm>
            <a:off x="389901" y="4707637"/>
            <a:ext cx="4387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Surveillance adossée à celle de West Nile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7CA0C22-16C3-41FA-9341-571FDE1C840B}"/>
              </a:ext>
            </a:extLst>
          </p:cNvPr>
          <p:cNvSpPr/>
          <p:nvPr/>
        </p:nvSpPr>
        <p:spPr>
          <a:xfrm>
            <a:off x="4211633" y="1049662"/>
            <a:ext cx="5188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2 cas aviaire dans le Puy-de-Dôme et Moselle</a:t>
            </a:r>
          </a:p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1 merle et 1 chouette effraie</a:t>
            </a:r>
          </a:p>
        </p:txBody>
      </p:sp>
      <p:sp>
        <p:nvSpPr>
          <p:cNvPr id="155" name="ZoneTexte 154">
            <a:extLst>
              <a:ext uri="{FF2B5EF4-FFF2-40B4-BE49-F238E27FC236}">
                <a16:creationId xmlns:a16="http://schemas.microsoft.com/office/drawing/2014/main" id="{BE37D2B1-0A6C-43E3-9DC0-779400E2DE7A}"/>
              </a:ext>
            </a:extLst>
          </p:cNvPr>
          <p:cNvSpPr txBox="1"/>
          <p:nvPr/>
        </p:nvSpPr>
        <p:spPr>
          <a:xfrm>
            <a:off x="4945282" y="5196688"/>
            <a:ext cx="35636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Répartition des cas aviaires positifs au virus </a:t>
            </a:r>
            <a:r>
              <a:rPr lang="fr-FR" sz="1400" dirty="0" err="1"/>
              <a:t>Usutu</a:t>
            </a:r>
            <a:r>
              <a:rPr lang="fr-FR" sz="1400" dirty="0"/>
              <a:t> en 2026 en France hexagonale (en date du 17 septembre)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A14891F-94B1-458C-8E3F-50A29EA27E4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83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CF43C4-353D-42EB-94E6-45DD74E41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Conclusion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D6ADDDC1-299E-4B02-8CDE-F278E393EB62}"/>
              </a:ext>
            </a:extLst>
          </p:cNvPr>
          <p:cNvGrpSpPr/>
          <p:nvPr/>
        </p:nvGrpSpPr>
        <p:grpSpPr>
          <a:xfrm>
            <a:off x="260722" y="980728"/>
            <a:ext cx="8622556" cy="2579870"/>
            <a:chOff x="262231" y="996360"/>
            <a:chExt cx="8622556" cy="2579870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1B771E7-7336-4FF3-979A-A66327CAEFCE}"/>
                </a:ext>
              </a:extLst>
            </p:cNvPr>
            <p:cNvSpPr txBox="1"/>
            <p:nvPr/>
          </p:nvSpPr>
          <p:spPr>
            <a:xfrm>
              <a:off x="262231" y="996360"/>
              <a:ext cx="711808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/>
                <a:t>Saison de transmission WNV 2026 : Très intense et toujours en cours</a:t>
              </a:r>
            </a:p>
            <a:p>
              <a:pPr marL="742950" lvl="1" indent="-285750">
                <a:buFont typeface="Wingdings" panose="05000000000000000000" pitchFamily="2" charset="2"/>
                <a:buChar char="ü"/>
              </a:pPr>
              <a:r>
                <a:rPr lang="fr-FR" dirty="0"/>
                <a:t>A débuté tôt dans l’année</a:t>
              </a:r>
            </a:p>
            <a:p>
              <a:pPr marL="742950" lvl="1" indent="-285750">
                <a:buFont typeface="Wingdings" panose="05000000000000000000" pitchFamily="2" charset="2"/>
                <a:buChar char="ü"/>
              </a:pPr>
              <a:r>
                <a:rPr lang="fr-FR" dirty="0">
                  <a:sym typeface="Wingdings" panose="05000000000000000000" pitchFamily="2" charset="2"/>
                </a:rPr>
                <a:t>Extension de l’aire de distribution dans les régions déjà connues pour circulation</a:t>
              </a:r>
            </a:p>
            <a:p>
              <a:pPr marL="742950" lvl="1" indent="-285750">
                <a:buFont typeface="Wingdings" panose="05000000000000000000" pitchFamily="2" charset="2"/>
                <a:buChar char="ü"/>
              </a:pPr>
              <a:r>
                <a:rPr lang="fr-FR" dirty="0">
                  <a:sym typeface="Wingdings" panose="05000000000000000000" pitchFamily="2" charset="2"/>
                </a:rPr>
                <a:t>Nouvelles régions touchées : Bretagne, Grand-Est</a:t>
              </a:r>
              <a:endParaRPr lang="fr-FR" dirty="0"/>
            </a:p>
          </p:txBody>
        </p:sp>
        <p:pic>
          <p:nvPicPr>
            <p:cNvPr id="117" name="Image 116">
              <a:extLst>
                <a:ext uri="{FF2B5EF4-FFF2-40B4-BE49-F238E27FC236}">
                  <a16:creationId xmlns:a16="http://schemas.microsoft.com/office/drawing/2014/main" id="{BDE2639E-BC87-47C4-B19B-A54D1E445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0735" y="1402690"/>
              <a:ext cx="2054052" cy="2173540"/>
            </a:xfrm>
            <a:prstGeom prst="rect">
              <a:avLst/>
            </a:prstGeom>
          </p:spPr>
        </p:pic>
      </p:grpSp>
      <p:sp>
        <p:nvSpPr>
          <p:cNvPr id="120" name="ZoneTexte 119">
            <a:extLst>
              <a:ext uri="{FF2B5EF4-FFF2-40B4-BE49-F238E27FC236}">
                <a16:creationId xmlns:a16="http://schemas.microsoft.com/office/drawing/2014/main" id="{AC9C8480-E222-4763-946D-44A6AA456C4D}"/>
              </a:ext>
            </a:extLst>
          </p:cNvPr>
          <p:cNvSpPr txBox="1"/>
          <p:nvPr/>
        </p:nvSpPr>
        <p:spPr>
          <a:xfrm>
            <a:off x="260722" y="2549426"/>
            <a:ext cx="8438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Plusieurs souches de la lignée 2 de WNV circulantes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Apparentées aux souches déjà circulantes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Nouvelle introduction en Occitanie</a:t>
            </a:r>
            <a:endParaRPr lang="fr-FR" dirty="0"/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723F4FF3-40E1-4B10-A8D8-55AB0F909DA3}"/>
              </a:ext>
            </a:extLst>
          </p:cNvPr>
          <p:cNvSpPr txBox="1"/>
          <p:nvPr/>
        </p:nvSpPr>
        <p:spPr>
          <a:xfrm>
            <a:off x="260722" y="3648440"/>
            <a:ext cx="8438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Complémentarité entre les surveillances animales, humaines et environnementales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Equidés : bons hôtes sentinelles pour visualiser la circulation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ym typeface="Wingdings" panose="05000000000000000000" pitchFamily="2" charset="2"/>
              </a:rPr>
              <a:t>Oiseaux : idem, caractérisation des souches circulantes (signaux faibles de circulation virale)</a:t>
            </a:r>
            <a:endParaRPr lang="fr-FR" dirty="0"/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AF5676DB-1253-4BE3-884B-CECEC6CF3037}"/>
              </a:ext>
            </a:extLst>
          </p:cNvPr>
          <p:cNvSpPr txBox="1"/>
          <p:nvPr/>
        </p:nvSpPr>
        <p:spPr>
          <a:xfrm>
            <a:off x="260722" y="5041454"/>
            <a:ext cx="88948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Actions du LNR West Nile pour une surveillance pro-active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Activation de réseaux territoriaux : recherches opérationnelles permettant d’identifier des signaux faibles de circulation virale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/>
              <a:t>Sensibilisation de différents acteurs : vétérinaires, détenteurs/propriétaires, agriculteurs,…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C623A17-617A-4E3B-A697-49E5503963B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4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2" grpId="0"/>
      <p:bldP spid="1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4DD2509-2AA0-4DEC-A579-6AE2E659C9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32150" r="9838" b="10101"/>
          <a:stretch/>
        </p:blipFill>
        <p:spPr>
          <a:xfrm>
            <a:off x="184720" y="1122725"/>
            <a:ext cx="4536504" cy="283531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EF47DE0-2EE1-473C-8AE5-2402BA6EEC75}"/>
              </a:ext>
            </a:extLst>
          </p:cNvPr>
          <p:cNvGrpSpPr/>
          <p:nvPr/>
        </p:nvGrpSpPr>
        <p:grpSpPr>
          <a:xfrm>
            <a:off x="4355549" y="764704"/>
            <a:ext cx="5055045" cy="3332449"/>
            <a:chOff x="4572000" y="1628800"/>
            <a:chExt cx="5055045" cy="3332449"/>
          </a:xfrm>
        </p:grpSpPr>
        <p:sp>
          <p:nvSpPr>
            <p:cNvPr id="7" name="ZoneTexte 1">
              <a:extLst>
                <a:ext uri="{FF2B5EF4-FFF2-40B4-BE49-F238E27FC236}">
                  <a16:creationId xmlns:a16="http://schemas.microsoft.com/office/drawing/2014/main" id="{85F74F48-4266-4ACC-9909-AFB69B581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897" y="2605524"/>
              <a:ext cx="2413929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G. Gonzalez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T. Helle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M. Boulanger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S. Martin-Latil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M. </a:t>
              </a:r>
              <a:r>
                <a:rPr lang="fr-FR" altLang="fr-FR" sz="1800" b="1" dirty="0" err="1">
                  <a:latin typeface="+mn-lt"/>
                  <a:cs typeface="Arial" panose="020B0604020202020204" pitchFamily="34" charset="0"/>
                </a:rPr>
                <a:t>Gondard</a:t>
              </a:r>
              <a:endParaRPr lang="fr-FR" altLang="fr-FR" sz="1800" b="1" dirty="0"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FBAB302-50CC-4958-8CA3-E10B7FCCE7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58" t="15545" b="16170"/>
            <a:stretch/>
          </p:blipFill>
          <p:spPr>
            <a:xfrm>
              <a:off x="5321295" y="4337671"/>
              <a:ext cx="625034" cy="456759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B02770-53F4-4DA9-951D-94B10786D86A}"/>
                </a:ext>
              </a:extLst>
            </p:cNvPr>
            <p:cNvSpPr txBox="1"/>
            <p:nvPr/>
          </p:nvSpPr>
          <p:spPr>
            <a:xfrm>
              <a:off x="4572000" y="1628800"/>
              <a:ext cx="50550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Unité Virologie, </a:t>
              </a:r>
              <a:r>
                <a:rPr lang="fr-FR" sz="18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LSAn</a:t>
              </a:r>
              <a:endParaRPr lang="fr-FR" sz="1800" b="1" dirty="0">
                <a:solidFill>
                  <a:srgbClr val="0070C0"/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S. Zientara</a:t>
              </a:r>
            </a:p>
            <a:p>
              <a:pPr algn="ctr"/>
              <a:r>
                <a:rPr lang="fr-FR" sz="18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Equipe Zoonoses équines et </a:t>
              </a:r>
              <a:r>
                <a:rPr lang="fr-FR" sz="1800" b="1" dirty="0" err="1">
                  <a:solidFill>
                    <a:srgbClr val="0070C0"/>
                  </a:solidFill>
                  <a:cs typeface="Arial" panose="020B0604020202020204" pitchFamily="34" charset="0"/>
                </a:rPr>
                <a:t>Neurovirologie</a:t>
              </a:r>
              <a:endParaRPr lang="fr-FR" sz="1800" b="1" dirty="0">
                <a:solidFill>
                  <a:srgbClr val="0070C0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02243EB-2961-493E-A274-7CE47EC11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5067" y="4265693"/>
              <a:ext cx="642683" cy="695556"/>
            </a:xfrm>
            <a:prstGeom prst="rect">
              <a:avLst/>
            </a:prstGeom>
          </p:spPr>
        </p:pic>
        <p:sp>
          <p:nvSpPr>
            <p:cNvPr id="11" name="ZoneTexte 1">
              <a:extLst>
                <a:ext uri="{FF2B5EF4-FFF2-40B4-BE49-F238E27FC236}">
                  <a16:creationId xmlns:a16="http://schemas.microsoft.com/office/drawing/2014/main" id="{F31A26A7-7641-4678-BA81-B32497B556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4827" y="2618216"/>
              <a:ext cx="2735624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Dr E. Quéré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M. Dumarest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M. Chevrier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dirty="0">
                  <a:latin typeface="+mn-lt"/>
                  <a:cs typeface="Arial" panose="020B0604020202020204" pitchFamily="34" charset="0"/>
                </a:rPr>
                <a:t>C. Bigeard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9F6C226-3CC6-4A61-ABE4-5F17F8104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43064" y="4325579"/>
              <a:ext cx="645298" cy="575783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02B55F7-6C55-4D8F-AF81-B30BFB113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87872" y="4415151"/>
              <a:ext cx="926933" cy="434519"/>
            </a:xfrm>
            <a:prstGeom prst="rect">
              <a:avLst/>
            </a:prstGeom>
          </p:spPr>
        </p:pic>
      </p:grpSp>
      <p:sp>
        <p:nvSpPr>
          <p:cNvPr id="15" name="Titre 1">
            <a:extLst>
              <a:ext uri="{FF2B5EF4-FFF2-40B4-BE49-F238E27FC236}">
                <a16:creationId xmlns:a16="http://schemas.microsoft.com/office/drawing/2014/main" id="{644A6860-C73D-41B3-9524-E91284D0B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16632"/>
            <a:ext cx="8894812" cy="864096"/>
          </a:xfrm>
        </p:spPr>
        <p:txBody>
          <a:bodyPr/>
          <a:lstStyle/>
          <a:p>
            <a:r>
              <a:rPr lang="fr-FR" dirty="0"/>
              <a:t>Remerciements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8927FAF-EB53-4E29-982B-2C7AC3D2D0A7}"/>
              </a:ext>
            </a:extLst>
          </p:cNvPr>
          <p:cNvGrpSpPr/>
          <p:nvPr/>
        </p:nvGrpSpPr>
        <p:grpSpPr>
          <a:xfrm>
            <a:off x="-198900" y="3985574"/>
            <a:ext cx="3223904" cy="797521"/>
            <a:chOff x="8783032" y="2651500"/>
            <a:chExt cx="3223904" cy="79752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B019D6C-ED6E-4C40-82DA-7BFD42275C06}"/>
                </a:ext>
              </a:extLst>
            </p:cNvPr>
            <p:cNvSpPr/>
            <p:nvPr/>
          </p:nvSpPr>
          <p:spPr>
            <a:xfrm>
              <a:off x="8783032" y="3094201"/>
              <a:ext cx="322390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dirty="0">
                  <a:cs typeface="Arial" panose="020B0604020202020204" pitchFamily="34" charset="0"/>
                </a:rPr>
                <a:t>Dr. C. </a:t>
              </a:r>
              <a:r>
                <a:rPr lang="fr-FR" sz="1400" dirty="0" err="1">
                  <a:cs typeface="Arial" panose="020B0604020202020204" pitchFamily="34" charset="0"/>
                </a:rPr>
                <a:t>Marcillaud-Pitel</a:t>
              </a:r>
              <a:endParaRPr lang="fr-FR" sz="1400" dirty="0">
                <a:cs typeface="Arial" panose="020B0604020202020204" pitchFamily="34" charset="0"/>
              </a:endParaRPr>
            </a:p>
          </p:txBody>
        </p:sp>
        <p:sp>
          <p:nvSpPr>
            <p:cNvPr id="19" name="Rectangle à coins arrondis 26">
              <a:extLst>
                <a:ext uri="{FF2B5EF4-FFF2-40B4-BE49-F238E27FC236}">
                  <a16:creationId xmlns:a16="http://schemas.microsoft.com/office/drawing/2014/main" id="{F55A4A2E-D917-471D-968A-0AABFEDC96CF}"/>
                </a:ext>
              </a:extLst>
            </p:cNvPr>
            <p:cNvSpPr/>
            <p:nvPr/>
          </p:nvSpPr>
          <p:spPr>
            <a:xfrm>
              <a:off x="9276711" y="2835282"/>
              <a:ext cx="2266074" cy="613739"/>
            </a:xfrm>
            <a:prstGeom prst="roundRect">
              <a:avLst/>
            </a:prstGeom>
            <a:noFill/>
            <a:ln w="12700">
              <a:solidFill>
                <a:srgbClr val="5770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64FC7D2-9BE1-43AD-B943-B58AFECF6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30825" y="2651500"/>
              <a:ext cx="1235064" cy="475530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E73D83D-78A2-4E78-BFBE-D103CE39540F}"/>
              </a:ext>
            </a:extLst>
          </p:cNvPr>
          <p:cNvGrpSpPr/>
          <p:nvPr/>
        </p:nvGrpSpPr>
        <p:grpSpPr>
          <a:xfrm>
            <a:off x="2176215" y="5467054"/>
            <a:ext cx="3568449" cy="982102"/>
            <a:chOff x="6164263" y="3609331"/>
            <a:chExt cx="3568449" cy="982102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4A6765A-86B9-4576-A2A9-8D9034E3F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88758" y="3981177"/>
              <a:ext cx="625033" cy="576630"/>
            </a:xfrm>
            <a:prstGeom prst="rect">
              <a:avLst/>
            </a:prstGeom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7A269B91-325E-4949-8CE6-7D12F5C81A46}"/>
                </a:ext>
              </a:extLst>
            </p:cNvPr>
            <p:cNvGrpSpPr/>
            <p:nvPr/>
          </p:nvGrpSpPr>
          <p:grpSpPr>
            <a:xfrm>
              <a:off x="6164263" y="3609331"/>
              <a:ext cx="3568449" cy="982102"/>
              <a:chOff x="6164263" y="3609331"/>
              <a:chExt cx="3568449" cy="982102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E68B8BB9-41EE-41DA-9B10-CDCCB2DE40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13791" y="3758713"/>
                <a:ext cx="1425642" cy="401067"/>
              </a:xfrm>
              <a:prstGeom prst="rect">
                <a:avLst/>
              </a:prstGeom>
            </p:spPr>
          </p:pic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36A86C8F-CF9E-4ADE-9A6C-56B94B65B977}"/>
                  </a:ext>
                </a:extLst>
              </p:cNvPr>
              <p:cNvGrpSpPr/>
              <p:nvPr/>
            </p:nvGrpSpPr>
            <p:grpSpPr>
              <a:xfrm>
                <a:off x="6164263" y="3609331"/>
                <a:ext cx="3568449" cy="982102"/>
                <a:chOff x="6211573" y="415253"/>
                <a:chExt cx="3568449" cy="982102"/>
              </a:xfrm>
            </p:grpSpPr>
            <p:sp>
              <p:nvSpPr>
                <p:cNvPr id="27" name="ZoneTexte 1">
                  <a:extLst>
                    <a:ext uri="{FF2B5EF4-FFF2-40B4-BE49-F238E27FC236}">
                      <a16:creationId xmlns:a16="http://schemas.microsoft.com/office/drawing/2014/main" id="{32952B01-FF34-49DE-A496-8EDD063EFD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11573" y="804430"/>
                  <a:ext cx="1288331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None/>
                  </a:pPr>
                  <a:r>
                    <a:rPr lang="fr-FR" altLang="fr-FR" sz="1400" dirty="0" err="1">
                      <a:latin typeface="+mn-lt"/>
                      <a:cs typeface="Arial" panose="020B0604020202020204" pitchFamily="34" charset="0"/>
                    </a:rPr>
                    <a:t>A.Decors</a:t>
                  </a:r>
                  <a:endParaRPr lang="fr-FR" altLang="fr-FR" sz="1400" dirty="0">
                    <a:latin typeface="+mn-lt"/>
                    <a:cs typeface="Arial" panose="020B0604020202020204" pitchFamily="34" charset="0"/>
                  </a:endParaRPr>
                </a:p>
                <a:p>
                  <a:pPr algn="ctr" eaLnBrk="1" hangingPunct="1">
                    <a:spcBef>
                      <a:spcPct val="0"/>
                    </a:spcBef>
                    <a:buNone/>
                  </a:pPr>
                  <a:r>
                    <a:rPr lang="fr-FR" altLang="fr-FR" sz="1400" dirty="0" err="1">
                      <a:latin typeface="+mn-lt"/>
                      <a:cs typeface="Arial" panose="020B0604020202020204" pitchFamily="34" charset="0"/>
                    </a:rPr>
                    <a:t>S.Desvaux</a:t>
                  </a:r>
                  <a:endParaRPr lang="fr-FR" altLang="fr-FR" sz="140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8" name="Image 27">
                  <a:extLst>
                    <a:ext uri="{FF2B5EF4-FFF2-40B4-BE49-F238E27FC236}">
                      <a16:creationId xmlns:a16="http://schemas.microsoft.com/office/drawing/2014/main" id="{AF591836-4B40-43DE-840B-86AA7C71B6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36680" y="415253"/>
                  <a:ext cx="937739" cy="458645"/>
                </a:xfrm>
                <a:prstGeom prst="rect">
                  <a:avLst/>
                </a:prstGeom>
              </p:spPr>
            </p:pic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80866A3A-3435-4BF0-9A74-7B49C647A5B1}"/>
                    </a:ext>
                  </a:extLst>
                </p:cNvPr>
                <p:cNvSpPr txBox="1"/>
                <p:nvPr/>
              </p:nvSpPr>
              <p:spPr>
                <a:xfrm>
                  <a:off x="7161074" y="441821"/>
                  <a:ext cx="128833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Réseau SAGIR</a:t>
                  </a:r>
                </a:p>
              </p:txBody>
            </p:sp>
            <p:sp>
              <p:nvSpPr>
                <p:cNvPr id="30" name="Rectangle à coins arrondis 20">
                  <a:extLst>
                    <a:ext uri="{FF2B5EF4-FFF2-40B4-BE49-F238E27FC236}">
                      <a16:creationId xmlns:a16="http://schemas.microsoft.com/office/drawing/2014/main" id="{C3B78CF2-D37C-43BB-8AD2-947F284055E4}"/>
                    </a:ext>
                  </a:extLst>
                </p:cNvPr>
                <p:cNvSpPr/>
                <p:nvPr/>
              </p:nvSpPr>
              <p:spPr>
                <a:xfrm>
                  <a:off x="6263141" y="421856"/>
                  <a:ext cx="3516881" cy="975499"/>
                </a:xfrm>
                <a:prstGeom prst="roundRect">
                  <a:avLst/>
                </a:prstGeom>
                <a:noFill/>
                <a:ln w="12700">
                  <a:solidFill>
                    <a:srgbClr val="5770B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25" name="ZoneTexte 1">
                <a:extLst>
                  <a:ext uri="{FF2B5EF4-FFF2-40B4-BE49-F238E27FC236}">
                    <a16:creationId xmlns:a16="http://schemas.microsoft.com/office/drawing/2014/main" id="{7A625123-2236-4D98-9F8D-1391896CDF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10079" y="4204905"/>
                <a:ext cx="200784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fr-FR" altLang="fr-FR" sz="1400" dirty="0">
                    <a:latin typeface="+mn-lt"/>
                    <a:cs typeface="Arial" panose="020B0604020202020204" pitchFamily="34" charset="0"/>
                  </a:rPr>
                  <a:t>E. Faure</a:t>
                </a: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334054D-FFBC-4BBD-AD00-0DA005F5D8D0}"/>
              </a:ext>
            </a:extLst>
          </p:cNvPr>
          <p:cNvGrpSpPr/>
          <p:nvPr/>
        </p:nvGrpSpPr>
        <p:grpSpPr>
          <a:xfrm>
            <a:off x="272135" y="4955995"/>
            <a:ext cx="2062612" cy="1724947"/>
            <a:chOff x="9022360" y="3544211"/>
            <a:chExt cx="1567348" cy="112757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4D06062-9DA0-4521-B5A6-24E72B1EA5DD}"/>
                </a:ext>
              </a:extLst>
            </p:cNvPr>
            <p:cNvSpPr/>
            <p:nvPr/>
          </p:nvSpPr>
          <p:spPr>
            <a:xfrm>
              <a:off x="9022360" y="3547895"/>
              <a:ext cx="1567348" cy="20118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dirty="0">
                  <a:solidFill>
                    <a:srgbClr val="0070C0"/>
                  </a:solidFill>
                  <a:cs typeface="Arial" panose="020B0604020202020204" pitchFamily="34" charset="0"/>
                </a:rPr>
                <a:t>Tous les vétérinaires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C44ECFF4-B22D-4693-B2DB-63E07ADED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54575" y="3744397"/>
              <a:ext cx="963311" cy="922750"/>
            </a:xfrm>
            <a:prstGeom prst="rect">
              <a:avLst/>
            </a:prstGeom>
          </p:spPr>
        </p:pic>
        <p:sp>
          <p:nvSpPr>
            <p:cNvPr id="34" name="Rectangle à coins arrondis 41">
              <a:extLst>
                <a:ext uri="{FF2B5EF4-FFF2-40B4-BE49-F238E27FC236}">
                  <a16:creationId xmlns:a16="http://schemas.microsoft.com/office/drawing/2014/main" id="{FE742926-E23D-4C51-AD55-88C6E88FC747}"/>
                </a:ext>
              </a:extLst>
            </p:cNvPr>
            <p:cNvSpPr/>
            <p:nvPr/>
          </p:nvSpPr>
          <p:spPr>
            <a:xfrm>
              <a:off x="9087767" y="3544211"/>
              <a:ext cx="1349779" cy="1127572"/>
            </a:xfrm>
            <a:prstGeom prst="roundRect">
              <a:avLst>
                <a:gd name="adj" fmla="val 7140"/>
              </a:avLst>
            </a:prstGeom>
            <a:noFill/>
            <a:ln w="12700">
              <a:solidFill>
                <a:srgbClr val="5770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B8B54150-4C62-4B3F-B7BF-78E47343F221}"/>
              </a:ext>
            </a:extLst>
          </p:cNvPr>
          <p:cNvGrpSpPr/>
          <p:nvPr/>
        </p:nvGrpSpPr>
        <p:grpSpPr>
          <a:xfrm>
            <a:off x="2593266" y="4167617"/>
            <a:ext cx="2638105" cy="1252260"/>
            <a:chOff x="5953961" y="4613532"/>
            <a:chExt cx="3119085" cy="1404308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D036417-550D-494A-BFB6-A61B79836D75}"/>
                </a:ext>
              </a:extLst>
            </p:cNvPr>
            <p:cNvGrpSpPr/>
            <p:nvPr/>
          </p:nvGrpSpPr>
          <p:grpSpPr>
            <a:xfrm>
              <a:off x="5953961" y="4613532"/>
              <a:ext cx="3119085" cy="1404308"/>
              <a:chOff x="3889891" y="2090340"/>
              <a:chExt cx="1791267" cy="780322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96D0A6CA-99AF-4476-A4ED-43E526948D2C}"/>
                  </a:ext>
                </a:extLst>
              </p:cNvPr>
              <p:cNvGrpSpPr/>
              <p:nvPr/>
            </p:nvGrpSpPr>
            <p:grpSpPr>
              <a:xfrm>
                <a:off x="3889891" y="2090340"/>
                <a:ext cx="1791267" cy="780322"/>
                <a:chOff x="5935451" y="1587715"/>
                <a:chExt cx="1791267" cy="780322"/>
              </a:xfrm>
            </p:grpSpPr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2C58CE72-4C4D-4CBB-AC14-D32D290908C9}"/>
                    </a:ext>
                  </a:extLst>
                </p:cNvPr>
                <p:cNvSpPr txBox="1"/>
                <p:nvPr/>
              </p:nvSpPr>
              <p:spPr>
                <a:xfrm>
                  <a:off x="5935451" y="1592634"/>
                  <a:ext cx="1791267" cy="191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Unité des Virus Emergents</a:t>
                  </a:r>
                </a:p>
              </p:txBody>
            </p:sp>
            <p:sp>
              <p:nvSpPr>
                <p:cNvPr id="41" name="Rectangle à coins arrondis 23">
                  <a:extLst>
                    <a:ext uri="{FF2B5EF4-FFF2-40B4-BE49-F238E27FC236}">
                      <a16:creationId xmlns:a16="http://schemas.microsoft.com/office/drawing/2014/main" id="{507D28CD-4812-4D2C-9969-D689B49E07B6}"/>
                    </a:ext>
                  </a:extLst>
                </p:cNvPr>
                <p:cNvSpPr/>
                <p:nvPr/>
              </p:nvSpPr>
              <p:spPr>
                <a:xfrm>
                  <a:off x="5981000" y="1587715"/>
                  <a:ext cx="1700483" cy="780322"/>
                </a:xfrm>
                <a:prstGeom prst="roundRect">
                  <a:avLst/>
                </a:prstGeom>
                <a:noFill/>
                <a:ln w="12700">
                  <a:solidFill>
                    <a:srgbClr val="5770B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39" name="ZoneTexte 1">
                <a:extLst>
                  <a:ext uri="{FF2B5EF4-FFF2-40B4-BE49-F238E27FC236}">
                    <a16:creationId xmlns:a16="http://schemas.microsoft.com/office/drawing/2014/main" id="{C94C0BC7-E6C5-4544-B0B6-75DD898C13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8988" y="2267555"/>
                <a:ext cx="1238517" cy="594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fr-FR" altLang="fr-FR" sz="1400" dirty="0">
                    <a:latin typeface="+mn-lt"/>
                    <a:cs typeface="Arial" panose="020B0604020202020204" pitchFamily="34" charset="0"/>
                  </a:rPr>
                  <a:t>X. De Lamballerie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fr-FR" altLang="fr-FR" sz="1400" dirty="0">
                    <a:latin typeface="+mn-lt"/>
                    <a:cs typeface="Arial" panose="020B0604020202020204" pitchFamily="34" charset="0"/>
                  </a:rPr>
                  <a:t>G. Grard, G. Durand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fr-FR" altLang="fr-FR" sz="1400" dirty="0">
                    <a:latin typeface="+mn-lt"/>
                    <a:cs typeface="Arial" panose="020B0604020202020204" pitchFamily="34" charset="0"/>
                  </a:rPr>
                  <a:t>R. Klitting, L. </a:t>
                </a:r>
                <a:r>
                  <a:rPr lang="fr-FR" altLang="fr-FR" sz="1400" dirty="0" err="1">
                    <a:latin typeface="+mn-lt"/>
                    <a:cs typeface="Arial" panose="020B0604020202020204" pitchFamily="34" charset="0"/>
                  </a:rPr>
                  <a:t>Pezzi</a:t>
                </a:r>
                <a:r>
                  <a:rPr lang="fr-FR" altLang="fr-FR" sz="1400" dirty="0">
                    <a:latin typeface="+mn-lt"/>
                    <a:cs typeface="Arial" panose="020B0604020202020204" pitchFamily="34" charset="0"/>
                  </a:rPr>
                  <a:t>, </a:t>
                </a:r>
              </a:p>
              <a:p>
                <a:pPr algn="ctr" eaLnBrk="1" hangingPunct="1">
                  <a:spcBef>
                    <a:spcPct val="0"/>
                  </a:spcBef>
                  <a:buNone/>
                </a:pPr>
                <a:r>
                  <a:rPr lang="fr-FR" altLang="fr-FR" sz="1400" dirty="0">
                    <a:latin typeface="+mn-lt"/>
                    <a:cs typeface="Arial" panose="020B0604020202020204" pitchFamily="34" charset="0"/>
                  </a:rPr>
                  <a:t>A. Fontaine</a:t>
                </a:r>
              </a:p>
            </p:txBody>
          </p:sp>
        </p:grpSp>
        <p:pic>
          <p:nvPicPr>
            <p:cNvPr id="37" name="Picture 2" descr="Mode opératoire : comment récupérer mes résultats ? – CNR arbovirus">
              <a:extLst>
                <a:ext uri="{FF2B5EF4-FFF2-40B4-BE49-F238E27FC236}">
                  <a16:creationId xmlns:a16="http://schemas.microsoft.com/office/drawing/2014/main" id="{2F920668-C6DA-404A-B40F-B287F245BF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622" b="15750"/>
            <a:stretch/>
          </p:blipFill>
          <p:spPr bwMode="auto">
            <a:xfrm>
              <a:off x="8082918" y="5033820"/>
              <a:ext cx="911361" cy="345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68D2523-A385-4E33-87F6-BE4136C3EA68}"/>
              </a:ext>
            </a:extLst>
          </p:cNvPr>
          <p:cNvGrpSpPr/>
          <p:nvPr/>
        </p:nvGrpSpPr>
        <p:grpSpPr>
          <a:xfrm>
            <a:off x="5231371" y="4241346"/>
            <a:ext cx="3302219" cy="710236"/>
            <a:chOff x="3851351" y="5975994"/>
            <a:chExt cx="3302219" cy="710236"/>
          </a:xfrm>
        </p:grpSpPr>
        <p:sp>
          <p:nvSpPr>
            <p:cNvPr id="43" name="Rectangle à coins arrondis 23">
              <a:extLst>
                <a:ext uri="{FF2B5EF4-FFF2-40B4-BE49-F238E27FC236}">
                  <a16:creationId xmlns:a16="http://schemas.microsoft.com/office/drawing/2014/main" id="{0005E6CD-35FE-4E0A-9162-5BB22640F2EB}"/>
                </a:ext>
              </a:extLst>
            </p:cNvPr>
            <p:cNvSpPr/>
            <p:nvPr/>
          </p:nvSpPr>
          <p:spPr>
            <a:xfrm>
              <a:off x="3851351" y="5975994"/>
              <a:ext cx="3302219" cy="710236"/>
            </a:xfrm>
            <a:prstGeom prst="roundRect">
              <a:avLst/>
            </a:prstGeom>
            <a:noFill/>
            <a:ln w="12700">
              <a:solidFill>
                <a:srgbClr val="5770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0C2206EF-44AE-4EB9-A71B-0D94BFBD6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1199" t="24360" r="6797" b="26613"/>
            <a:stretch/>
          </p:blipFill>
          <p:spPr>
            <a:xfrm>
              <a:off x="4005816" y="6012085"/>
              <a:ext cx="1105221" cy="660744"/>
            </a:xfrm>
            <a:prstGeom prst="rect">
              <a:avLst/>
            </a:prstGeom>
          </p:spPr>
        </p:pic>
        <p:pic>
          <p:nvPicPr>
            <p:cNvPr id="45" name="Picture 4" descr="Agence régionale de santé — Wikipédia">
              <a:extLst>
                <a:ext uri="{FF2B5EF4-FFF2-40B4-BE49-F238E27FC236}">
                  <a16:creationId xmlns:a16="http://schemas.microsoft.com/office/drawing/2014/main" id="{4A462AB2-8C8B-4182-A763-556E059D45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7719" y="6116094"/>
              <a:ext cx="821930" cy="472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6" descr="Établissement français du sang — Wikipédia">
              <a:extLst>
                <a:ext uri="{FF2B5EF4-FFF2-40B4-BE49-F238E27FC236}">
                  <a16:creationId xmlns:a16="http://schemas.microsoft.com/office/drawing/2014/main" id="{0DFFAAE7-9994-4D84-8A04-4D27AB192D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9626" y="6055909"/>
              <a:ext cx="539378" cy="539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55D89521-9FAD-4061-B3FE-DE91006F37AA}"/>
              </a:ext>
            </a:extLst>
          </p:cNvPr>
          <p:cNvGrpSpPr/>
          <p:nvPr/>
        </p:nvGrpSpPr>
        <p:grpSpPr>
          <a:xfrm>
            <a:off x="5758062" y="5207354"/>
            <a:ext cx="2802705" cy="1252260"/>
            <a:chOff x="3889891" y="2090340"/>
            <a:chExt cx="1903030" cy="780322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C8C094CE-B4A1-4516-A746-DF552782BBA1}"/>
                </a:ext>
              </a:extLst>
            </p:cNvPr>
            <p:cNvGrpSpPr/>
            <p:nvPr/>
          </p:nvGrpSpPr>
          <p:grpSpPr>
            <a:xfrm>
              <a:off x="3889891" y="2090340"/>
              <a:ext cx="1903030" cy="780322"/>
              <a:chOff x="5935451" y="1587715"/>
              <a:chExt cx="1903030" cy="780322"/>
            </a:xfrm>
          </p:grpSpPr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51A008B7-126D-45A8-8A85-99D25F6B89E3}"/>
                  </a:ext>
                </a:extLst>
              </p:cNvPr>
              <p:cNvSpPr txBox="1"/>
              <p:nvPr/>
            </p:nvSpPr>
            <p:spPr>
              <a:xfrm>
                <a:off x="5935451" y="1592634"/>
                <a:ext cx="1791267" cy="19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srgbClr val="0070C0"/>
                    </a:solidFill>
                    <a:cs typeface="Arial" panose="020B0604020202020204" pitchFamily="34" charset="0"/>
                  </a:rPr>
                  <a:t>CHUV-FS</a:t>
                </a:r>
              </a:p>
            </p:txBody>
          </p:sp>
          <p:sp>
            <p:nvSpPr>
              <p:cNvPr id="53" name="Rectangle à coins arrondis 23">
                <a:extLst>
                  <a:ext uri="{FF2B5EF4-FFF2-40B4-BE49-F238E27FC236}">
                    <a16:creationId xmlns:a16="http://schemas.microsoft.com/office/drawing/2014/main" id="{8E035C2F-8E02-4AB9-BC7D-C2F9085BC84B}"/>
                  </a:ext>
                </a:extLst>
              </p:cNvPr>
              <p:cNvSpPr/>
              <p:nvPr/>
            </p:nvSpPr>
            <p:spPr>
              <a:xfrm>
                <a:off x="5981000" y="1587715"/>
                <a:ext cx="1857481" cy="780322"/>
              </a:xfrm>
              <a:prstGeom prst="roundRect">
                <a:avLst/>
              </a:prstGeom>
              <a:noFill/>
              <a:ln w="12700">
                <a:solidFill>
                  <a:srgbClr val="5770B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51" name="ZoneTexte 1">
              <a:extLst>
                <a:ext uri="{FF2B5EF4-FFF2-40B4-BE49-F238E27FC236}">
                  <a16:creationId xmlns:a16="http://schemas.microsoft.com/office/drawing/2014/main" id="{86B07CD5-6F32-4102-9122-51DC7DF4E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2652" y="2320305"/>
              <a:ext cx="1238517" cy="460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400" dirty="0">
                  <a:latin typeface="+mn-lt"/>
                  <a:cs typeface="Arial" panose="020B0604020202020204" pitchFamily="34" charset="0"/>
                </a:rPr>
                <a:t>P. Arné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400" dirty="0">
                  <a:latin typeface="+mn-lt"/>
                  <a:cs typeface="Arial" panose="020B0604020202020204" pitchFamily="34" charset="0"/>
                </a:rPr>
                <a:t>G. Jouvion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400" dirty="0">
                  <a:latin typeface="+mn-lt"/>
                  <a:cs typeface="Arial" panose="020B0604020202020204" pitchFamily="34" charset="0"/>
                </a:rPr>
                <a:t>C. Le Barzic</a:t>
              </a:r>
            </a:p>
          </p:txBody>
        </p: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6885BB87-87D2-46FE-947F-44D57EFBC3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94886" y="5587076"/>
            <a:ext cx="1308751" cy="65456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74ED9B-0917-47E5-9034-22875FC4AB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8005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12593</TotalTime>
  <Words>1282</Words>
  <Application>Microsoft Office PowerPoint</Application>
  <PresentationFormat>Affichage à l'écran (4:3)</PresentationFormat>
  <Paragraphs>243</Paragraphs>
  <Slides>13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Marianne</vt:lpstr>
      <vt:lpstr>Wingdings</vt:lpstr>
      <vt:lpstr>Thème Office</vt:lpstr>
      <vt:lpstr>Situation épidémiologique  Santé animale : virus West Nile   22 septembre 2026  Camille Migné - Gaëlle Gonzalez   Co-responsables du Laboratoire National de Référence pour le virus West Nile Laboratoire de Référence de l’Union Européenne pour les maladies équines ANSES, Laboratoire de santé animale     </vt:lpstr>
      <vt:lpstr>Présentation PowerPoint</vt:lpstr>
      <vt:lpstr>Le virus West Nile (WNV)</vt:lpstr>
      <vt:lpstr>Cycle de transmission du WNV</vt:lpstr>
      <vt:lpstr>Tableau clinique du WNV et surveillance</vt:lpstr>
      <vt:lpstr>Tableau clinique du WNV et surveillance</vt:lpstr>
      <vt:lpstr>Situation épidémiologique du WNV en 2026</vt:lpstr>
      <vt:lpstr>Dynamique de l’épidémie du WNV en 2026*</vt:lpstr>
      <vt:lpstr>Caractérisation des souches circulantes</vt:lpstr>
      <vt:lpstr>Dynamique des saisons de transmission</vt:lpstr>
      <vt:lpstr>Quelques mots sur le virus Usutu</vt:lpstr>
      <vt:lpstr>Conclusion</vt:lpstr>
      <vt:lpstr>Remerciements</vt:lpstr>
    </vt:vector>
  </TitlesOfParts>
  <Company>InVS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 sur 2 ou 3 lignes</dc:title>
  <dc:creator>SOUMAH-MIS Catherine</dc:creator>
  <cp:lastModifiedBy>MIGNE Camille</cp:lastModifiedBy>
  <cp:revision>605</cp:revision>
  <cp:lastPrinted>2018-03-26T16:25:55Z</cp:lastPrinted>
  <dcterms:created xsi:type="dcterms:W3CDTF">2016-04-27T09:38:05Z</dcterms:created>
  <dcterms:modified xsi:type="dcterms:W3CDTF">2026-09-21T20:06:22Z</dcterms:modified>
</cp:coreProperties>
</file>