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5" r:id="rId1"/>
    <p:sldMasterId id="2147483730" r:id="rId2"/>
  </p:sldMasterIdLst>
  <p:notesMasterIdLst>
    <p:notesMasterId r:id="rId13"/>
  </p:notesMasterIdLst>
  <p:sldIdLst>
    <p:sldId id="318" r:id="rId3"/>
    <p:sldId id="674" r:id="rId4"/>
    <p:sldId id="727" r:id="rId5"/>
    <p:sldId id="729" r:id="rId6"/>
    <p:sldId id="728" r:id="rId7"/>
    <p:sldId id="335" r:id="rId8"/>
    <p:sldId id="340" r:id="rId9"/>
    <p:sldId id="730" r:id="rId10"/>
    <p:sldId id="724" r:id="rId11"/>
    <p:sldId id="726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PTX GEPP ARBO" id="{8F5BF6A3-31C2-4254-B95F-6FE5ABFDEF5F}">
          <p14:sldIdLst>
            <p14:sldId id="318"/>
            <p14:sldId id="674"/>
            <p14:sldId id="727"/>
            <p14:sldId id="729"/>
            <p14:sldId id="728"/>
            <p14:sldId id="335"/>
            <p14:sldId id="340"/>
            <p14:sldId id="730"/>
            <p14:sldId id="724"/>
            <p14:sldId id="72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ANKE Florian" initials="FF" lastIdx="1" clrIdx="0">
    <p:extLst>
      <p:ext uri="{19B8F6BF-5375-455C-9EA6-DF929625EA0E}">
        <p15:presenceInfo xmlns:p15="http://schemas.microsoft.com/office/powerpoint/2012/main" userId="S-1-5-21-204602526-2653685996-3009882247-725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1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1222" autoAdjust="0"/>
  </p:normalViewPr>
  <p:slideViewPr>
    <p:cSldViewPr snapToGrid="0">
      <p:cViewPr varScale="1">
        <p:scale>
          <a:sx n="99" d="100"/>
          <a:sy n="99" d="100"/>
        </p:scale>
        <p:origin x="894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3D2017-37F2-43EA-8C90-36711F6FBB5F}" type="datetimeFigureOut">
              <a:rPr lang="en-GB" smtClean="0"/>
              <a:t>18/09/2026</a:t>
            </a:fld>
            <a:endParaRPr lang="en-GB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B309E8-395C-4D01-9373-4C3DA675399F}" type="slidenum">
              <a:rPr lang="en-GB" smtClean="0"/>
              <a:t>‹N°›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5984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B309E8-395C-4D01-9373-4C3DA675399F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33695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B309E8-395C-4D01-9373-4C3DA675399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00292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56% de l’OI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B309E8-395C-4D01-9373-4C3DA675399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80075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56% de l’OI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B309E8-395C-4D01-9373-4C3DA675399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2288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B309E8-395C-4D01-9373-4C3DA675399F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91306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B309E8-395C-4D01-9373-4C3DA675399F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73964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B309E8-395C-4D01-9373-4C3DA675399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3739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uverture avec visuel -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88E61A-7B44-8F31-4FDF-30BCC28643B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7445828" y="2104389"/>
            <a:ext cx="4288971" cy="1973263"/>
          </a:xfrm>
        </p:spPr>
        <p:txBody>
          <a:bodyPr anchor="b">
            <a:noAutofit/>
          </a:bodyPr>
          <a:lstStyle>
            <a:lvl1pPr algn="l">
              <a:defRPr sz="3700">
                <a:solidFill>
                  <a:srgbClr val="CA1C60"/>
                </a:solidFill>
              </a:defRPr>
            </a:lvl1pPr>
          </a:lstStyle>
          <a:p>
            <a:r>
              <a:rPr lang="fr-FR" noProof="0" dirty="0"/>
              <a:t>Titre principal </a:t>
            </a:r>
            <a:br>
              <a:rPr lang="fr-FR" noProof="0" dirty="0"/>
            </a:br>
            <a:r>
              <a:rPr lang="fr-FR" noProof="0" dirty="0"/>
              <a:t>de la présentation sur 2 ou 3 lignes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8242CAB-AA2D-7BCF-A7CB-E6BC22483E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7445828" y="4499927"/>
            <a:ext cx="4288971" cy="1224000"/>
          </a:xfrm>
        </p:spPr>
        <p:txBody>
          <a:bodyPr>
            <a:normAutofit/>
          </a:bodyPr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2650" b="0" cap="none" baseline="0">
                <a:solidFill>
                  <a:srgbClr val="002B59"/>
                </a:solidFill>
              </a:defRPr>
            </a:lvl1pPr>
            <a:lvl2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2pPr>
            <a:lvl3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3pPr>
            <a:lvl4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4pPr>
            <a:lvl5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5pPr>
            <a:lvl6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6pPr>
            <a:lvl7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7pPr>
            <a:lvl8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8pPr>
            <a:lvl9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Sous-titre de la présentation </a:t>
            </a:r>
            <a:br>
              <a:rPr lang="fr-FR" noProof="0" dirty="0"/>
            </a:br>
            <a:r>
              <a:rPr lang="fr-FR" noProof="0" dirty="0"/>
              <a:t>sur 2 ou 3 lignes maximum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E43B7F-D631-32C6-6D82-2B5D5CEA94E3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/>
          <a:p>
            <a:fld id="{DAAFF5F1-6299-4AF5-AE99-CB740A6D4710}" type="datetime1">
              <a:rPr lang="fr-FR" smtClean="0"/>
              <a:t>18/09/2026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DC07D0-7EF9-1762-3605-A27B29B23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>
          <a:xfrm>
            <a:off x="0" y="6678000"/>
            <a:ext cx="180000" cy="180000"/>
          </a:xfrm>
          <a:prstGeom prst="rect">
            <a:avLst/>
          </a:prstGeo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3D532E-0126-1FA3-8123-F43A3D7B9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 b="0">
                <a:solidFill>
                  <a:srgbClr val="CA1C60">
                    <a:alpha val="0"/>
                  </a:srgbClr>
                </a:solidFill>
              </a:defRPr>
            </a:lvl1pPr>
          </a:lstStyle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240489C-B512-D53D-7523-F1B1AEDAD6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7445828" y="6265080"/>
            <a:ext cx="4187373" cy="533400"/>
          </a:xfr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 b="1" cap="all" baseline="0">
                <a:solidFill>
                  <a:srgbClr val="CA1C60"/>
                </a:solidFill>
              </a:defRPr>
            </a:lvl1pPr>
            <a:lvl2pPr marL="0" indent="0" algn="r">
              <a:buNone/>
              <a:defRPr sz="1600" b="1" cap="all" baseline="0">
                <a:solidFill>
                  <a:srgbClr val="CA1C60"/>
                </a:solidFill>
              </a:defRPr>
            </a:lvl2pPr>
            <a:lvl3pPr marL="0" indent="0" algn="r">
              <a:buNone/>
              <a:defRPr sz="1600" b="1" cap="all" baseline="0">
                <a:solidFill>
                  <a:srgbClr val="CA1C60"/>
                </a:solidFill>
              </a:defRPr>
            </a:lvl3pPr>
            <a:lvl4pPr marL="0" indent="0" algn="r">
              <a:buNone/>
              <a:defRPr sz="1600" b="1" cap="all" baseline="0">
                <a:solidFill>
                  <a:srgbClr val="CA1C60"/>
                </a:solidFill>
              </a:defRPr>
            </a:lvl4pPr>
            <a:lvl5pPr marL="0" indent="0" algn="r">
              <a:buNone/>
              <a:defRPr sz="1600" b="1" cap="all" baseline="0">
                <a:solidFill>
                  <a:srgbClr val="CA1C60"/>
                </a:solidFill>
              </a:defRPr>
            </a:lvl5pPr>
            <a:lvl6pPr marL="0" indent="0" algn="r">
              <a:buNone/>
              <a:defRPr sz="1600" b="1" cap="all" baseline="0">
                <a:solidFill>
                  <a:srgbClr val="CA1C60"/>
                </a:solidFill>
              </a:defRPr>
            </a:lvl6pPr>
            <a:lvl7pPr marL="0" indent="0" algn="r">
              <a:buNone/>
              <a:defRPr sz="1600" b="1" cap="all" baseline="0">
                <a:solidFill>
                  <a:srgbClr val="CA1C60"/>
                </a:solidFill>
              </a:defRPr>
            </a:lvl7pPr>
            <a:lvl8pPr marL="0" indent="0" algn="r">
              <a:buNone/>
              <a:defRPr sz="1600" b="1" cap="all" baseline="0">
                <a:solidFill>
                  <a:srgbClr val="CA1C60"/>
                </a:solidFill>
              </a:defRPr>
            </a:lvl8pPr>
            <a:lvl9pPr marL="0" indent="0" algn="r">
              <a:buNone/>
              <a:defRPr sz="1600" b="1" cap="all" baseline="0">
                <a:solidFill>
                  <a:srgbClr val="CA1C60"/>
                </a:solidFill>
              </a:defRPr>
            </a:lvl9pPr>
          </a:lstStyle>
          <a:p>
            <a:pPr lvl="0"/>
            <a:r>
              <a:rPr lang="fr-FR" noProof="0" dirty="0"/>
              <a:t>Xx/xx/xx</a:t>
            </a:r>
          </a:p>
        </p:txBody>
      </p:sp>
      <p:pic>
        <p:nvPicPr>
          <p:cNvPr id="171" name="Graphique 170">
            <a:extLst>
              <a:ext uri="{FF2B5EF4-FFF2-40B4-BE49-F238E27FC236}">
                <a16:creationId xmlns:a16="http://schemas.microsoft.com/office/drawing/2014/main" id="{9C801C76-2A62-E2D6-5537-8F84FAB98C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gray">
          <a:xfrm>
            <a:off x="10285190" y="309563"/>
            <a:ext cx="1512000" cy="853040"/>
          </a:xfrm>
          <a:prstGeom prst="rect">
            <a:avLst/>
          </a:prstGeom>
        </p:spPr>
      </p:pic>
      <p:sp>
        <p:nvSpPr>
          <p:cNvPr id="209" name="Forme libre : forme 208">
            <a:extLst>
              <a:ext uri="{FF2B5EF4-FFF2-40B4-BE49-F238E27FC236}">
                <a16:creationId xmlns:a16="http://schemas.microsoft.com/office/drawing/2014/main" id="{D9F7FA00-E59D-F715-DE97-E12E34D23382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193766" y="3430801"/>
            <a:ext cx="3428908" cy="3427200"/>
          </a:xfrm>
          <a:custGeom>
            <a:avLst/>
            <a:gdLst>
              <a:gd name="connsiteX0" fmla="*/ 0 w 3428908"/>
              <a:gd name="connsiteY0" fmla="*/ 0 h 3427200"/>
              <a:gd name="connsiteX1" fmla="*/ 1053000 w 3428908"/>
              <a:gd name="connsiteY1" fmla="*/ 0 h 3427200"/>
              <a:gd name="connsiteX2" fmla="*/ 1065176 w 3428908"/>
              <a:gd name="connsiteY2" fmla="*/ 241132 h 3427200"/>
              <a:gd name="connsiteX3" fmla="*/ 3200967 w 3428908"/>
              <a:gd name="connsiteY3" fmla="*/ 2363408 h 3427200"/>
              <a:gd name="connsiteX4" fmla="*/ 3428908 w 3428908"/>
              <a:gd name="connsiteY4" fmla="*/ 2374200 h 3427200"/>
              <a:gd name="connsiteX5" fmla="*/ 3428908 w 3428908"/>
              <a:gd name="connsiteY5" fmla="*/ 3427200 h 3427200"/>
              <a:gd name="connsiteX6" fmla="*/ 3099947 w 3428908"/>
              <a:gd name="connsiteY6" fmla="*/ 3411625 h 3427200"/>
              <a:gd name="connsiteX7" fmla="*/ 17613 w 3428908"/>
              <a:gd name="connsiteY7" fmla="*/ 348795 h 342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8908" h="3427200">
                <a:moveTo>
                  <a:pt x="0" y="0"/>
                </a:moveTo>
                <a:lnTo>
                  <a:pt x="1053000" y="0"/>
                </a:lnTo>
                <a:lnTo>
                  <a:pt x="1065176" y="241132"/>
                </a:lnTo>
                <a:cubicBezTo>
                  <a:pt x="1179247" y="1364363"/>
                  <a:pt x="2075691" y="2256303"/>
                  <a:pt x="3200967" y="2363408"/>
                </a:cubicBezTo>
                <a:lnTo>
                  <a:pt x="3428908" y="2374200"/>
                </a:lnTo>
                <a:lnTo>
                  <a:pt x="3428908" y="3427200"/>
                </a:lnTo>
                <a:lnTo>
                  <a:pt x="3099947" y="3411625"/>
                </a:lnTo>
                <a:cubicBezTo>
                  <a:pt x="1475971" y="3257053"/>
                  <a:pt x="182237" y="1969821"/>
                  <a:pt x="17613" y="348795"/>
                </a:cubicBezTo>
                <a:close/>
              </a:path>
            </a:pathLst>
          </a:custGeom>
          <a:gradFill>
            <a:gsLst>
              <a:gs pos="7000">
                <a:srgbClr val="96BBFF"/>
              </a:gs>
              <a:gs pos="100000">
                <a:srgbClr val="BAF4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204" name="Forme libre : forme 203">
            <a:extLst>
              <a:ext uri="{FF2B5EF4-FFF2-40B4-BE49-F238E27FC236}">
                <a16:creationId xmlns:a16="http://schemas.microsoft.com/office/drawing/2014/main" id="{5F82E117-2538-6E07-DF00-BA06DABAFDCA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844077" y="650311"/>
            <a:ext cx="5557378" cy="5557378"/>
          </a:xfrm>
          <a:custGeom>
            <a:avLst/>
            <a:gdLst>
              <a:gd name="connsiteX0" fmla="*/ 2778689 w 5557378"/>
              <a:gd name="connsiteY0" fmla="*/ 402689 h 5557378"/>
              <a:gd name="connsiteX1" fmla="*/ 402689 w 5557378"/>
              <a:gd name="connsiteY1" fmla="*/ 2778689 h 5557378"/>
              <a:gd name="connsiteX2" fmla="*/ 2778689 w 5557378"/>
              <a:gd name="connsiteY2" fmla="*/ 5154689 h 5557378"/>
              <a:gd name="connsiteX3" fmla="*/ 5154689 w 5557378"/>
              <a:gd name="connsiteY3" fmla="*/ 2778689 h 5557378"/>
              <a:gd name="connsiteX4" fmla="*/ 2778689 w 5557378"/>
              <a:gd name="connsiteY4" fmla="*/ 402689 h 5557378"/>
              <a:gd name="connsiteX5" fmla="*/ 2778689 w 5557378"/>
              <a:gd name="connsiteY5" fmla="*/ 0 h 5557378"/>
              <a:gd name="connsiteX6" fmla="*/ 5557378 w 5557378"/>
              <a:gd name="connsiteY6" fmla="*/ 2778689 h 5557378"/>
              <a:gd name="connsiteX7" fmla="*/ 2778689 w 5557378"/>
              <a:gd name="connsiteY7" fmla="*/ 5557378 h 5557378"/>
              <a:gd name="connsiteX8" fmla="*/ 0 w 5557378"/>
              <a:gd name="connsiteY8" fmla="*/ 2778689 h 5557378"/>
              <a:gd name="connsiteX9" fmla="*/ 2778689 w 5557378"/>
              <a:gd name="connsiteY9" fmla="*/ 0 h 5557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57378" h="5557378">
                <a:moveTo>
                  <a:pt x="2778689" y="402689"/>
                </a:moveTo>
                <a:cubicBezTo>
                  <a:pt x="1466460" y="402689"/>
                  <a:pt x="402689" y="1466460"/>
                  <a:pt x="402689" y="2778689"/>
                </a:cubicBezTo>
                <a:cubicBezTo>
                  <a:pt x="402689" y="4090918"/>
                  <a:pt x="1466460" y="5154689"/>
                  <a:pt x="2778689" y="5154689"/>
                </a:cubicBezTo>
                <a:cubicBezTo>
                  <a:pt x="4090918" y="5154689"/>
                  <a:pt x="5154689" y="4090918"/>
                  <a:pt x="5154689" y="2778689"/>
                </a:cubicBezTo>
                <a:cubicBezTo>
                  <a:pt x="5154689" y="1466460"/>
                  <a:pt x="4090918" y="402689"/>
                  <a:pt x="2778689" y="402689"/>
                </a:cubicBezTo>
                <a:close/>
                <a:moveTo>
                  <a:pt x="2778689" y="0"/>
                </a:moveTo>
                <a:cubicBezTo>
                  <a:pt x="4313317" y="0"/>
                  <a:pt x="5557378" y="1244061"/>
                  <a:pt x="5557378" y="2778689"/>
                </a:cubicBezTo>
                <a:cubicBezTo>
                  <a:pt x="5557378" y="4313317"/>
                  <a:pt x="4313317" y="5557378"/>
                  <a:pt x="2778689" y="5557378"/>
                </a:cubicBezTo>
                <a:cubicBezTo>
                  <a:pt x="1244061" y="5557378"/>
                  <a:pt x="0" y="4313317"/>
                  <a:pt x="0" y="2778689"/>
                </a:cubicBezTo>
                <a:cubicBezTo>
                  <a:pt x="0" y="1244061"/>
                  <a:pt x="1244061" y="0"/>
                  <a:pt x="2778689" y="0"/>
                </a:cubicBezTo>
                <a:close/>
              </a:path>
            </a:pathLst>
          </a:custGeom>
          <a:solidFill>
            <a:srgbClr val="114B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10" name="Espace réservé pour une image  10">
            <a:extLst>
              <a:ext uri="{FF2B5EF4-FFF2-40B4-BE49-F238E27FC236}">
                <a16:creationId xmlns:a16="http://schemas.microsoft.com/office/drawing/2014/main" id="{F0F48846-50C5-33E7-71A1-4A52941B4129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 bwMode="gray">
          <a:xfrm>
            <a:off x="1246766" y="1053000"/>
            <a:ext cx="4752000" cy="4752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cap="none" baseline="0">
                <a:solidFill>
                  <a:srgbClr val="002B59"/>
                </a:solidFill>
              </a:defRPr>
            </a:lvl1pPr>
          </a:lstStyle>
          <a:p>
            <a:pPr lvl="0"/>
            <a:r>
              <a:rPr lang="fr-FR" noProof="0" dirty="0"/>
              <a:t>Sélectionner l’icône pour insérer une image</a:t>
            </a:r>
          </a:p>
        </p:txBody>
      </p:sp>
      <p:sp>
        <p:nvSpPr>
          <p:cNvPr id="199" name="Forme libre : forme 198">
            <a:extLst>
              <a:ext uri="{FF2B5EF4-FFF2-40B4-BE49-F238E27FC236}">
                <a16:creationId xmlns:a16="http://schemas.microsoft.com/office/drawing/2014/main" id="{A80A5612-C73F-A834-F9D1-ED722C9EEC2B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3624566" y="46"/>
            <a:ext cx="3427046" cy="3422670"/>
          </a:xfrm>
          <a:custGeom>
            <a:avLst/>
            <a:gdLst>
              <a:gd name="connsiteX0" fmla="*/ 0 w 3427046"/>
              <a:gd name="connsiteY0" fmla="*/ 0 h 3422670"/>
              <a:gd name="connsiteX1" fmla="*/ 174656 w 3427046"/>
              <a:gd name="connsiteY1" fmla="*/ 4416 h 3422670"/>
              <a:gd name="connsiteX2" fmla="*/ 3423012 w 3427046"/>
              <a:gd name="connsiteY2" fmla="*/ 3257979 h 3422670"/>
              <a:gd name="connsiteX3" fmla="*/ 3427046 w 3427046"/>
              <a:gd name="connsiteY3" fmla="*/ 3422670 h 3422670"/>
              <a:gd name="connsiteX4" fmla="*/ 2373903 w 3427046"/>
              <a:gd name="connsiteY4" fmla="*/ 3422670 h 3422670"/>
              <a:gd name="connsiteX5" fmla="*/ 2363408 w 3427046"/>
              <a:gd name="connsiteY5" fmla="*/ 3201012 h 3422670"/>
              <a:gd name="connsiteX6" fmla="*/ 241133 w 3427046"/>
              <a:gd name="connsiteY6" fmla="*/ 1065221 h 3422670"/>
              <a:gd name="connsiteX7" fmla="*/ 0 w 3427046"/>
              <a:gd name="connsiteY7" fmla="*/ 1053045 h 3422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7046" h="3422670">
                <a:moveTo>
                  <a:pt x="0" y="0"/>
                </a:moveTo>
                <a:lnTo>
                  <a:pt x="174656" y="4416"/>
                </a:lnTo>
                <a:cubicBezTo>
                  <a:pt x="1929818" y="93385"/>
                  <a:pt x="3336790" y="1502093"/>
                  <a:pt x="3423012" y="3257979"/>
                </a:cubicBezTo>
                <a:lnTo>
                  <a:pt x="3427046" y="3422670"/>
                </a:lnTo>
                <a:lnTo>
                  <a:pt x="2373903" y="3422670"/>
                </a:lnTo>
                <a:lnTo>
                  <a:pt x="2363408" y="3201012"/>
                </a:lnTo>
                <a:cubicBezTo>
                  <a:pt x="2256303" y="2075736"/>
                  <a:pt x="1364363" y="1179292"/>
                  <a:pt x="241133" y="1065221"/>
                </a:cubicBezTo>
                <a:lnTo>
                  <a:pt x="0" y="1053045"/>
                </a:lnTo>
                <a:close/>
              </a:path>
            </a:pathLst>
          </a:custGeom>
          <a:gradFill>
            <a:gsLst>
              <a:gs pos="7000">
                <a:srgbClr val="96BBFF"/>
              </a:gs>
              <a:gs pos="100000">
                <a:srgbClr val="BAF4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E1EEB8B3-EF4F-34DE-FC1F-6A890ECD718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445828" y="5910034"/>
            <a:ext cx="4288970" cy="35504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500" b="0" cap="none" baseline="0">
                <a:solidFill>
                  <a:srgbClr val="002B59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500" b="0"/>
            </a:lvl2pPr>
            <a:lvl3pPr marL="0" indent="0">
              <a:buNone/>
              <a:defRPr sz="1500" b="0"/>
            </a:lvl3pPr>
            <a:lvl4pPr marL="0" indent="0">
              <a:buNone/>
              <a:defRPr sz="1500" b="0"/>
            </a:lvl4pPr>
            <a:lvl5pPr marL="0" indent="0">
              <a:buNone/>
              <a:defRPr sz="1500" b="0"/>
            </a:lvl5pPr>
            <a:lvl6pPr marL="0" indent="0">
              <a:buNone/>
              <a:defRPr sz="1500" b="0"/>
            </a:lvl6pPr>
            <a:lvl7pPr marL="0" indent="0">
              <a:buNone/>
              <a:defRPr sz="1500" b="0"/>
            </a:lvl7pPr>
            <a:lvl8pPr marL="0" indent="0">
              <a:buNone/>
              <a:defRPr sz="1500" b="0"/>
            </a:lvl8pPr>
            <a:lvl9pPr marL="0" indent="0">
              <a:buNone/>
              <a:defRPr sz="1500" b="0"/>
            </a:lvl9pPr>
          </a:lstStyle>
          <a:p>
            <a:pPr lvl="0"/>
            <a:r>
              <a:rPr lang="fr-FR" noProof="0" dirty="0"/>
              <a:t>Texte optionnel sur 1 ligne</a:t>
            </a:r>
          </a:p>
        </p:txBody>
      </p:sp>
    </p:spTree>
    <p:extLst>
      <p:ext uri="{BB962C8B-B14F-4D97-AF65-F5344CB8AC3E}">
        <p14:creationId xmlns:p14="http://schemas.microsoft.com/office/powerpoint/2010/main" val="22859725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visuel -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88E61A-7B44-8F31-4FDF-30BCC28643B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7445828" y="2104389"/>
            <a:ext cx="4288971" cy="1973263"/>
          </a:xfrm>
        </p:spPr>
        <p:txBody>
          <a:bodyPr anchor="b">
            <a:noAutofit/>
          </a:bodyPr>
          <a:lstStyle>
            <a:lvl1pPr algn="l">
              <a:defRPr sz="3700">
                <a:solidFill>
                  <a:srgbClr val="CA1C60"/>
                </a:solidFill>
              </a:defRPr>
            </a:lvl1pPr>
          </a:lstStyle>
          <a:p>
            <a:r>
              <a:rPr lang="fr-FR" noProof="0" dirty="0"/>
              <a:t>Titre principal </a:t>
            </a:r>
            <a:br>
              <a:rPr lang="fr-FR" noProof="0" dirty="0"/>
            </a:br>
            <a:r>
              <a:rPr lang="fr-FR" noProof="0" dirty="0"/>
              <a:t>de la présentation sur 2 ou 3 lignes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8242CAB-AA2D-7BCF-A7CB-E6BC22483E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7445828" y="4499927"/>
            <a:ext cx="4288971" cy="1224000"/>
          </a:xfrm>
        </p:spPr>
        <p:txBody>
          <a:bodyPr>
            <a:normAutofit/>
          </a:bodyPr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2650" b="0" cap="none" baseline="0">
                <a:solidFill>
                  <a:srgbClr val="002B59"/>
                </a:solidFill>
              </a:defRPr>
            </a:lvl1pPr>
            <a:lvl2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2pPr>
            <a:lvl3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3pPr>
            <a:lvl4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4pPr>
            <a:lvl5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5pPr>
            <a:lvl6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6pPr>
            <a:lvl7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7pPr>
            <a:lvl8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8pPr>
            <a:lvl9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Sous-titre de la présentation </a:t>
            </a:r>
            <a:br>
              <a:rPr lang="fr-FR" noProof="0" dirty="0"/>
            </a:br>
            <a:r>
              <a:rPr lang="fr-FR" noProof="0" dirty="0"/>
              <a:t>sur 2 ou 3 lignes maximum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E43B7F-D631-32C6-6D82-2B5D5CEA94E3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/>
          <a:p>
            <a:fld id="{DAAFF5F1-6299-4AF5-AE99-CB740A6D4710}" type="datetime1">
              <a:rPr lang="fr-FR" smtClean="0"/>
              <a:t>18/09/2026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DC07D0-7EF9-1762-3605-A27B29B23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>
          <a:xfrm>
            <a:off x="0" y="6678000"/>
            <a:ext cx="180000" cy="180000"/>
          </a:xfrm>
          <a:prstGeom prst="rect">
            <a:avLst/>
          </a:prstGeo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3D532E-0126-1FA3-8123-F43A3D7B9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 b="0">
                <a:solidFill>
                  <a:srgbClr val="CA1C60">
                    <a:alpha val="0"/>
                  </a:srgbClr>
                </a:solidFill>
              </a:defRPr>
            </a:lvl1pPr>
          </a:lstStyle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240489C-B512-D53D-7523-F1B1AEDAD6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7445828" y="6265080"/>
            <a:ext cx="4187373" cy="533400"/>
          </a:xfr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 b="1" cap="all" baseline="0">
                <a:solidFill>
                  <a:srgbClr val="CA1C60"/>
                </a:solidFill>
              </a:defRPr>
            </a:lvl1pPr>
            <a:lvl2pPr marL="0" indent="0" algn="r">
              <a:buNone/>
              <a:defRPr sz="1600" b="1" cap="all" baseline="0">
                <a:solidFill>
                  <a:srgbClr val="CA1C60"/>
                </a:solidFill>
              </a:defRPr>
            </a:lvl2pPr>
            <a:lvl3pPr marL="0" indent="0" algn="r">
              <a:buNone/>
              <a:defRPr sz="1600" b="1" cap="all" baseline="0">
                <a:solidFill>
                  <a:srgbClr val="CA1C60"/>
                </a:solidFill>
              </a:defRPr>
            </a:lvl3pPr>
            <a:lvl4pPr marL="0" indent="0" algn="r">
              <a:buNone/>
              <a:defRPr sz="1600" b="1" cap="all" baseline="0">
                <a:solidFill>
                  <a:srgbClr val="CA1C60"/>
                </a:solidFill>
              </a:defRPr>
            </a:lvl4pPr>
            <a:lvl5pPr marL="0" indent="0" algn="r">
              <a:buNone/>
              <a:defRPr sz="1600" b="1" cap="all" baseline="0">
                <a:solidFill>
                  <a:srgbClr val="CA1C60"/>
                </a:solidFill>
              </a:defRPr>
            </a:lvl5pPr>
            <a:lvl6pPr marL="0" indent="0" algn="r">
              <a:buNone/>
              <a:defRPr sz="1600" b="1" cap="all" baseline="0">
                <a:solidFill>
                  <a:srgbClr val="CA1C60"/>
                </a:solidFill>
              </a:defRPr>
            </a:lvl6pPr>
            <a:lvl7pPr marL="0" indent="0" algn="r">
              <a:buNone/>
              <a:defRPr sz="1600" b="1" cap="all" baseline="0">
                <a:solidFill>
                  <a:srgbClr val="CA1C60"/>
                </a:solidFill>
              </a:defRPr>
            </a:lvl7pPr>
            <a:lvl8pPr marL="0" indent="0" algn="r">
              <a:buNone/>
              <a:defRPr sz="1600" b="1" cap="all" baseline="0">
                <a:solidFill>
                  <a:srgbClr val="CA1C60"/>
                </a:solidFill>
              </a:defRPr>
            </a:lvl8pPr>
            <a:lvl9pPr marL="0" indent="0" algn="r">
              <a:buNone/>
              <a:defRPr sz="1600" b="1" cap="all" baseline="0">
                <a:solidFill>
                  <a:srgbClr val="CA1C60"/>
                </a:solidFill>
              </a:defRPr>
            </a:lvl9pPr>
          </a:lstStyle>
          <a:p>
            <a:pPr lvl="0"/>
            <a:r>
              <a:rPr lang="fr-FR" noProof="0" dirty="0"/>
              <a:t>Xx/xx/xx</a:t>
            </a:r>
          </a:p>
        </p:txBody>
      </p:sp>
      <p:grpSp>
        <p:nvGrpSpPr>
          <p:cNvPr id="141" name="Groupe 140">
            <a:extLst>
              <a:ext uri="{FF2B5EF4-FFF2-40B4-BE49-F238E27FC236}">
                <a16:creationId xmlns:a16="http://schemas.microsoft.com/office/drawing/2014/main" id="{81D5268F-E9F1-9183-4ED8-0ECF256C7943}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374174" y="334817"/>
            <a:ext cx="1066046" cy="936000"/>
            <a:chOff x="4156662" y="239601"/>
            <a:chExt cx="786288" cy="690372"/>
          </a:xfrm>
        </p:grpSpPr>
        <p:sp>
          <p:nvSpPr>
            <p:cNvPr id="142" name="Forme libre : forme 141">
              <a:extLst>
                <a:ext uri="{FF2B5EF4-FFF2-40B4-BE49-F238E27FC236}">
                  <a16:creationId xmlns:a16="http://schemas.microsoft.com/office/drawing/2014/main" id="{DF3366FE-4047-DCF8-1D62-5BD445278EDC}"/>
                </a:ext>
              </a:extLst>
            </p:cNvPr>
            <p:cNvSpPr/>
            <p:nvPr/>
          </p:nvSpPr>
          <p:spPr bwMode="gray">
            <a:xfrm>
              <a:off x="4157329" y="422005"/>
              <a:ext cx="74675" cy="91630"/>
            </a:xfrm>
            <a:custGeom>
              <a:avLst/>
              <a:gdLst>
                <a:gd name="connsiteX0" fmla="*/ 18574 w 74675"/>
                <a:gd name="connsiteY0" fmla="*/ 15812 h 91630"/>
                <a:gd name="connsiteX1" fmla="*/ 18574 w 74675"/>
                <a:gd name="connsiteY1" fmla="*/ 38672 h 91630"/>
                <a:gd name="connsiteX2" fmla="*/ 29051 w 74675"/>
                <a:gd name="connsiteY2" fmla="*/ 38672 h 91630"/>
                <a:gd name="connsiteX3" fmla="*/ 41434 w 74675"/>
                <a:gd name="connsiteY3" fmla="*/ 27051 h 91630"/>
                <a:gd name="connsiteX4" fmla="*/ 29051 w 74675"/>
                <a:gd name="connsiteY4" fmla="*/ 15812 h 91630"/>
                <a:gd name="connsiteX5" fmla="*/ 18574 w 74675"/>
                <a:gd name="connsiteY5" fmla="*/ 15812 h 91630"/>
                <a:gd name="connsiteX6" fmla="*/ 0 w 74675"/>
                <a:gd name="connsiteY6" fmla="*/ 0 h 91630"/>
                <a:gd name="connsiteX7" fmla="*/ 28004 w 74675"/>
                <a:gd name="connsiteY7" fmla="*/ 0 h 91630"/>
                <a:gd name="connsiteX8" fmla="*/ 60579 w 74675"/>
                <a:gd name="connsiteY8" fmla="*/ 27337 h 91630"/>
                <a:gd name="connsiteX9" fmla="*/ 45911 w 74675"/>
                <a:gd name="connsiteY9" fmla="*/ 51054 h 91630"/>
                <a:gd name="connsiteX10" fmla="*/ 74676 w 74675"/>
                <a:gd name="connsiteY10" fmla="*/ 91631 h 91630"/>
                <a:gd name="connsiteX11" fmla="*/ 52483 w 74675"/>
                <a:gd name="connsiteY11" fmla="*/ 91631 h 91630"/>
                <a:gd name="connsiteX12" fmla="*/ 28194 w 74675"/>
                <a:gd name="connsiteY12" fmla="*/ 54578 h 91630"/>
                <a:gd name="connsiteX13" fmla="*/ 18669 w 74675"/>
                <a:gd name="connsiteY13" fmla="*/ 54578 h 91630"/>
                <a:gd name="connsiteX14" fmla="*/ 18669 w 74675"/>
                <a:gd name="connsiteY14" fmla="*/ 91631 h 91630"/>
                <a:gd name="connsiteX15" fmla="*/ 95 w 74675"/>
                <a:gd name="connsiteY15" fmla="*/ 91631 h 91630"/>
                <a:gd name="connsiteX16" fmla="*/ 95 w 74675"/>
                <a:gd name="connsiteY16" fmla="*/ 0 h 91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675" h="91630">
                  <a:moveTo>
                    <a:pt x="18574" y="15812"/>
                  </a:moveTo>
                  <a:lnTo>
                    <a:pt x="18574" y="38672"/>
                  </a:lnTo>
                  <a:lnTo>
                    <a:pt x="29051" y="38672"/>
                  </a:lnTo>
                  <a:cubicBezTo>
                    <a:pt x="36862" y="38672"/>
                    <a:pt x="41434" y="34481"/>
                    <a:pt x="41434" y="27051"/>
                  </a:cubicBezTo>
                  <a:cubicBezTo>
                    <a:pt x="41434" y="20098"/>
                    <a:pt x="36862" y="15812"/>
                    <a:pt x="29051" y="15812"/>
                  </a:cubicBezTo>
                  <a:lnTo>
                    <a:pt x="18574" y="15812"/>
                  </a:lnTo>
                  <a:close/>
                  <a:moveTo>
                    <a:pt x="0" y="0"/>
                  </a:moveTo>
                  <a:lnTo>
                    <a:pt x="28004" y="0"/>
                  </a:lnTo>
                  <a:cubicBezTo>
                    <a:pt x="48196" y="0"/>
                    <a:pt x="60579" y="10382"/>
                    <a:pt x="60579" y="27337"/>
                  </a:cubicBezTo>
                  <a:cubicBezTo>
                    <a:pt x="60579" y="38291"/>
                    <a:pt x="55245" y="46577"/>
                    <a:pt x="45911" y="51054"/>
                  </a:cubicBezTo>
                  <a:lnTo>
                    <a:pt x="74676" y="91631"/>
                  </a:lnTo>
                  <a:lnTo>
                    <a:pt x="52483" y="91631"/>
                  </a:lnTo>
                  <a:lnTo>
                    <a:pt x="28194" y="54578"/>
                  </a:lnTo>
                  <a:lnTo>
                    <a:pt x="18669" y="54578"/>
                  </a:lnTo>
                  <a:lnTo>
                    <a:pt x="18669" y="91631"/>
                  </a:lnTo>
                  <a:lnTo>
                    <a:pt x="95" y="91631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43" name="Forme libre : forme 142">
              <a:extLst>
                <a:ext uri="{FF2B5EF4-FFF2-40B4-BE49-F238E27FC236}">
                  <a16:creationId xmlns:a16="http://schemas.microsoft.com/office/drawing/2014/main" id="{FC1EAA9C-DBA9-125F-3CDC-3A18A47D2B72}"/>
                </a:ext>
              </a:extLst>
            </p:cNvPr>
            <p:cNvSpPr/>
            <p:nvPr/>
          </p:nvSpPr>
          <p:spPr bwMode="gray">
            <a:xfrm>
              <a:off x="4243530" y="396478"/>
              <a:ext cx="53340" cy="117062"/>
            </a:xfrm>
            <a:custGeom>
              <a:avLst/>
              <a:gdLst>
                <a:gd name="connsiteX0" fmla="*/ 18098 w 53340"/>
                <a:gd name="connsiteY0" fmla="*/ 17621 h 117062"/>
                <a:gd name="connsiteX1" fmla="*/ 32861 w 53340"/>
                <a:gd name="connsiteY1" fmla="*/ 0 h 117062"/>
                <a:gd name="connsiteX2" fmla="*/ 52007 w 53340"/>
                <a:gd name="connsiteY2" fmla="*/ 0 h 117062"/>
                <a:gd name="connsiteX3" fmla="*/ 34957 w 53340"/>
                <a:gd name="connsiteY3" fmla="*/ 17621 h 117062"/>
                <a:gd name="connsiteX4" fmla="*/ 18098 w 53340"/>
                <a:gd name="connsiteY4" fmla="*/ 17621 h 117062"/>
                <a:gd name="connsiteX5" fmla="*/ 0 w 53340"/>
                <a:gd name="connsiteY5" fmla="*/ 25527 h 117062"/>
                <a:gd name="connsiteX6" fmla="*/ 53340 w 53340"/>
                <a:gd name="connsiteY6" fmla="*/ 25527 h 117062"/>
                <a:gd name="connsiteX7" fmla="*/ 53340 w 53340"/>
                <a:gd name="connsiteY7" fmla="*/ 41339 h 117062"/>
                <a:gd name="connsiteX8" fmla="*/ 18574 w 53340"/>
                <a:gd name="connsiteY8" fmla="*/ 41339 h 117062"/>
                <a:gd name="connsiteX9" fmla="*/ 18574 w 53340"/>
                <a:gd name="connsiteY9" fmla="*/ 62579 h 117062"/>
                <a:gd name="connsiteX10" fmla="*/ 48101 w 53340"/>
                <a:gd name="connsiteY10" fmla="*/ 62579 h 117062"/>
                <a:gd name="connsiteX11" fmla="*/ 48101 w 53340"/>
                <a:gd name="connsiteY11" fmla="*/ 78391 h 117062"/>
                <a:gd name="connsiteX12" fmla="*/ 18574 w 53340"/>
                <a:gd name="connsiteY12" fmla="*/ 78391 h 117062"/>
                <a:gd name="connsiteX13" fmla="*/ 18574 w 53340"/>
                <a:gd name="connsiteY13" fmla="*/ 101251 h 117062"/>
                <a:gd name="connsiteX14" fmla="*/ 53340 w 53340"/>
                <a:gd name="connsiteY14" fmla="*/ 101251 h 117062"/>
                <a:gd name="connsiteX15" fmla="*/ 53340 w 53340"/>
                <a:gd name="connsiteY15" fmla="*/ 117062 h 117062"/>
                <a:gd name="connsiteX16" fmla="*/ 0 w 53340"/>
                <a:gd name="connsiteY16" fmla="*/ 117062 h 117062"/>
                <a:gd name="connsiteX17" fmla="*/ 0 w 53340"/>
                <a:gd name="connsiteY17" fmla="*/ 25527 h 117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3340" h="117062">
                  <a:moveTo>
                    <a:pt x="18098" y="17621"/>
                  </a:moveTo>
                  <a:lnTo>
                    <a:pt x="32861" y="0"/>
                  </a:lnTo>
                  <a:lnTo>
                    <a:pt x="52007" y="0"/>
                  </a:lnTo>
                  <a:lnTo>
                    <a:pt x="34957" y="17621"/>
                  </a:lnTo>
                  <a:lnTo>
                    <a:pt x="18098" y="17621"/>
                  </a:lnTo>
                  <a:close/>
                  <a:moveTo>
                    <a:pt x="0" y="25527"/>
                  </a:moveTo>
                  <a:lnTo>
                    <a:pt x="53340" y="25527"/>
                  </a:lnTo>
                  <a:lnTo>
                    <a:pt x="53340" y="41339"/>
                  </a:lnTo>
                  <a:lnTo>
                    <a:pt x="18574" y="41339"/>
                  </a:lnTo>
                  <a:lnTo>
                    <a:pt x="18574" y="62579"/>
                  </a:lnTo>
                  <a:lnTo>
                    <a:pt x="48101" y="62579"/>
                  </a:lnTo>
                  <a:lnTo>
                    <a:pt x="48101" y="78391"/>
                  </a:lnTo>
                  <a:lnTo>
                    <a:pt x="18574" y="78391"/>
                  </a:lnTo>
                  <a:lnTo>
                    <a:pt x="18574" y="101251"/>
                  </a:lnTo>
                  <a:lnTo>
                    <a:pt x="53340" y="101251"/>
                  </a:lnTo>
                  <a:lnTo>
                    <a:pt x="53340" y="117062"/>
                  </a:lnTo>
                  <a:lnTo>
                    <a:pt x="0" y="117062"/>
                  </a:lnTo>
                  <a:lnTo>
                    <a:pt x="0" y="25527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144" name="Graphique 12">
              <a:extLst>
                <a:ext uri="{FF2B5EF4-FFF2-40B4-BE49-F238E27FC236}">
                  <a16:creationId xmlns:a16="http://schemas.microsoft.com/office/drawing/2014/main" id="{D35F9BB4-5EC3-B678-E2B5-C336294A5F56}"/>
                </a:ext>
              </a:extLst>
            </p:cNvPr>
            <p:cNvGrpSpPr/>
            <p:nvPr/>
          </p:nvGrpSpPr>
          <p:grpSpPr bwMode="gray">
            <a:xfrm>
              <a:off x="4318491" y="422005"/>
              <a:ext cx="235458" cy="94202"/>
              <a:chOff x="4318491" y="422005"/>
              <a:chExt cx="235458" cy="94202"/>
            </a:xfrm>
            <a:solidFill>
              <a:srgbClr val="000000"/>
            </a:solidFill>
          </p:grpSpPr>
          <p:sp>
            <p:nvSpPr>
              <p:cNvPr id="167" name="Forme libre : forme 166">
                <a:extLst>
                  <a:ext uri="{FF2B5EF4-FFF2-40B4-BE49-F238E27FC236}">
                    <a16:creationId xmlns:a16="http://schemas.microsoft.com/office/drawing/2014/main" id="{CFB06B7E-6872-5C08-6F7E-7E4891B83363}"/>
                  </a:ext>
                </a:extLst>
              </p:cNvPr>
              <p:cNvSpPr/>
              <p:nvPr/>
            </p:nvSpPr>
            <p:spPr bwMode="gray">
              <a:xfrm>
                <a:off x="4318491" y="422005"/>
                <a:ext cx="62579" cy="91630"/>
              </a:xfrm>
              <a:custGeom>
                <a:avLst/>
                <a:gdLst>
                  <a:gd name="connsiteX0" fmla="*/ 18574 w 62579"/>
                  <a:gd name="connsiteY0" fmla="*/ 15812 h 91630"/>
                  <a:gd name="connsiteX1" fmla="*/ 18574 w 62579"/>
                  <a:gd name="connsiteY1" fmla="*/ 38672 h 91630"/>
                  <a:gd name="connsiteX2" fmla="*/ 30956 w 62579"/>
                  <a:gd name="connsiteY2" fmla="*/ 38672 h 91630"/>
                  <a:gd name="connsiteX3" fmla="*/ 43529 w 62579"/>
                  <a:gd name="connsiteY3" fmla="*/ 27051 h 91630"/>
                  <a:gd name="connsiteX4" fmla="*/ 30956 w 62579"/>
                  <a:gd name="connsiteY4" fmla="*/ 15812 h 91630"/>
                  <a:gd name="connsiteX5" fmla="*/ 18574 w 62579"/>
                  <a:gd name="connsiteY5" fmla="*/ 15812 h 91630"/>
                  <a:gd name="connsiteX6" fmla="*/ 0 w 62579"/>
                  <a:gd name="connsiteY6" fmla="*/ 0 h 91630"/>
                  <a:gd name="connsiteX7" fmla="*/ 30194 w 62579"/>
                  <a:gd name="connsiteY7" fmla="*/ 0 h 91630"/>
                  <a:gd name="connsiteX8" fmla="*/ 62579 w 62579"/>
                  <a:gd name="connsiteY8" fmla="*/ 27337 h 91630"/>
                  <a:gd name="connsiteX9" fmla="*/ 30194 w 62579"/>
                  <a:gd name="connsiteY9" fmla="*/ 54578 h 91630"/>
                  <a:gd name="connsiteX10" fmla="*/ 18574 w 62579"/>
                  <a:gd name="connsiteY10" fmla="*/ 54578 h 91630"/>
                  <a:gd name="connsiteX11" fmla="*/ 18574 w 62579"/>
                  <a:gd name="connsiteY11" fmla="*/ 91631 h 91630"/>
                  <a:gd name="connsiteX12" fmla="*/ 0 w 62579"/>
                  <a:gd name="connsiteY12" fmla="*/ 91631 h 91630"/>
                  <a:gd name="connsiteX13" fmla="*/ 0 w 62579"/>
                  <a:gd name="connsiteY13" fmla="*/ 0 h 91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2579" h="91630">
                    <a:moveTo>
                      <a:pt x="18574" y="15812"/>
                    </a:moveTo>
                    <a:lnTo>
                      <a:pt x="18574" y="38672"/>
                    </a:lnTo>
                    <a:lnTo>
                      <a:pt x="30956" y="38672"/>
                    </a:lnTo>
                    <a:cubicBezTo>
                      <a:pt x="38767" y="38672"/>
                      <a:pt x="43529" y="34481"/>
                      <a:pt x="43529" y="27051"/>
                    </a:cubicBezTo>
                    <a:cubicBezTo>
                      <a:pt x="43529" y="20098"/>
                      <a:pt x="38862" y="15812"/>
                      <a:pt x="30956" y="15812"/>
                    </a:cubicBezTo>
                    <a:lnTo>
                      <a:pt x="18574" y="15812"/>
                    </a:lnTo>
                    <a:close/>
                    <a:moveTo>
                      <a:pt x="0" y="0"/>
                    </a:moveTo>
                    <a:lnTo>
                      <a:pt x="30194" y="0"/>
                    </a:lnTo>
                    <a:cubicBezTo>
                      <a:pt x="50292" y="0"/>
                      <a:pt x="62579" y="10382"/>
                      <a:pt x="62579" y="27337"/>
                    </a:cubicBezTo>
                    <a:cubicBezTo>
                      <a:pt x="62579" y="44196"/>
                      <a:pt x="50292" y="54578"/>
                      <a:pt x="30194" y="54578"/>
                    </a:cubicBezTo>
                    <a:lnTo>
                      <a:pt x="18574" y="54578"/>
                    </a:lnTo>
                    <a:lnTo>
                      <a:pt x="18574" y="91631"/>
                    </a:lnTo>
                    <a:lnTo>
                      <a:pt x="0" y="916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8" name="Forme libre : forme 167">
                <a:extLst>
                  <a:ext uri="{FF2B5EF4-FFF2-40B4-BE49-F238E27FC236}">
                    <a16:creationId xmlns:a16="http://schemas.microsoft.com/office/drawing/2014/main" id="{5DF48FC4-0C23-9510-B6EF-2E90D902CF85}"/>
                  </a:ext>
                </a:extLst>
              </p:cNvPr>
              <p:cNvSpPr/>
              <p:nvPr/>
            </p:nvSpPr>
            <p:spPr bwMode="gray">
              <a:xfrm>
                <a:off x="4394787" y="422005"/>
                <a:ext cx="74199" cy="94202"/>
              </a:xfrm>
              <a:custGeom>
                <a:avLst/>
                <a:gdLst>
                  <a:gd name="connsiteX0" fmla="*/ 55626 w 74199"/>
                  <a:gd name="connsiteY0" fmla="*/ 0 h 94202"/>
                  <a:gd name="connsiteX1" fmla="*/ 74200 w 74199"/>
                  <a:gd name="connsiteY1" fmla="*/ 0 h 94202"/>
                  <a:gd name="connsiteX2" fmla="*/ 74200 w 74199"/>
                  <a:gd name="connsiteY2" fmla="*/ 55721 h 94202"/>
                  <a:gd name="connsiteX3" fmla="*/ 37052 w 74199"/>
                  <a:gd name="connsiteY3" fmla="*/ 94202 h 94202"/>
                  <a:gd name="connsiteX4" fmla="*/ 0 w 74199"/>
                  <a:gd name="connsiteY4" fmla="*/ 55721 h 94202"/>
                  <a:gd name="connsiteX5" fmla="*/ 0 w 74199"/>
                  <a:gd name="connsiteY5" fmla="*/ 0 h 94202"/>
                  <a:gd name="connsiteX6" fmla="*/ 18574 w 74199"/>
                  <a:gd name="connsiteY6" fmla="*/ 0 h 94202"/>
                  <a:gd name="connsiteX7" fmla="*/ 18574 w 74199"/>
                  <a:gd name="connsiteY7" fmla="*/ 57245 h 94202"/>
                  <a:gd name="connsiteX8" fmla="*/ 37147 w 74199"/>
                  <a:gd name="connsiteY8" fmla="*/ 76772 h 94202"/>
                  <a:gd name="connsiteX9" fmla="*/ 55626 w 74199"/>
                  <a:gd name="connsiteY9" fmla="*/ 57245 h 94202"/>
                  <a:gd name="connsiteX10" fmla="*/ 55626 w 74199"/>
                  <a:gd name="connsiteY10" fmla="*/ 0 h 94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4199" h="94202">
                    <a:moveTo>
                      <a:pt x="55626" y="0"/>
                    </a:moveTo>
                    <a:lnTo>
                      <a:pt x="74200" y="0"/>
                    </a:lnTo>
                    <a:lnTo>
                      <a:pt x="74200" y="55721"/>
                    </a:lnTo>
                    <a:cubicBezTo>
                      <a:pt x="74200" y="79819"/>
                      <a:pt x="60103" y="94202"/>
                      <a:pt x="37052" y="94202"/>
                    </a:cubicBezTo>
                    <a:cubicBezTo>
                      <a:pt x="14192" y="94202"/>
                      <a:pt x="0" y="79819"/>
                      <a:pt x="0" y="55721"/>
                    </a:cubicBezTo>
                    <a:lnTo>
                      <a:pt x="0" y="0"/>
                    </a:lnTo>
                    <a:lnTo>
                      <a:pt x="18574" y="0"/>
                    </a:lnTo>
                    <a:lnTo>
                      <a:pt x="18574" y="57245"/>
                    </a:lnTo>
                    <a:cubicBezTo>
                      <a:pt x="18574" y="69533"/>
                      <a:pt x="25527" y="76772"/>
                      <a:pt x="37147" y="76772"/>
                    </a:cubicBezTo>
                    <a:cubicBezTo>
                      <a:pt x="48578" y="76772"/>
                      <a:pt x="55626" y="69533"/>
                      <a:pt x="55626" y="57245"/>
                    </a:cubicBezTo>
                    <a:lnTo>
                      <a:pt x="5562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9" name="Forme libre : forme 168">
                <a:extLst>
                  <a:ext uri="{FF2B5EF4-FFF2-40B4-BE49-F238E27FC236}">
                    <a16:creationId xmlns:a16="http://schemas.microsoft.com/office/drawing/2014/main" id="{614EB025-1EBE-7276-A600-70F0236FD6E3}"/>
                  </a:ext>
                </a:extLst>
              </p:cNvPr>
              <p:cNvSpPr/>
              <p:nvPr/>
            </p:nvSpPr>
            <p:spPr bwMode="gray">
              <a:xfrm>
                <a:off x="4491942" y="422005"/>
                <a:ext cx="62007" cy="91535"/>
              </a:xfrm>
              <a:custGeom>
                <a:avLst/>
                <a:gdLst>
                  <a:gd name="connsiteX0" fmla="*/ 18669 w 62007"/>
                  <a:gd name="connsiteY0" fmla="*/ 51721 h 91535"/>
                  <a:gd name="connsiteX1" fmla="*/ 18669 w 62007"/>
                  <a:gd name="connsiteY1" fmla="*/ 75628 h 91535"/>
                  <a:gd name="connsiteX2" fmla="*/ 29146 w 62007"/>
                  <a:gd name="connsiteY2" fmla="*/ 75628 h 91535"/>
                  <a:gd name="connsiteX3" fmla="*/ 43053 w 62007"/>
                  <a:gd name="connsiteY3" fmla="*/ 63436 h 91535"/>
                  <a:gd name="connsiteX4" fmla="*/ 29146 w 62007"/>
                  <a:gd name="connsiteY4" fmla="*/ 51625 h 91535"/>
                  <a:gd name="connsiteX5" fmla="*/ 18669 w 62007"/>
                  <a:gd name="connsiteY5" fmla="*/ 51625 h 91535"/>
                  <a:gd name="connsiteX6" fmla="*/ 18669 w 62007"/>
                  <a:gd name="connsiteY6" fmla="*/ 15812 h 91535"/>
                  <a:gd name="connsiteX7" fmla="*/ 18669 w 62007"/>
                  <a:gd name="connsiteY7" fmla="*/ 35814 h 91535"/>
                  <a:gd name="connsiteX8" fmla="*/ 26479 w 62007"/>
                  <a:gd name="connsiteY8" fmla="*/ 35814 h 91535"/>
                  <a:gd name="connsiteX9" fmla="*/ 37624 w 62007"/>
                  <a:gd name="connsiteY9" fmla="*/ 25717 h 91535"/>
                  <a:gd name="connsiteX10" fmla="*/ 26479 w 62007"/>
                  <a:gd name="connsiteY10" fmla="*/ 15812 h 91535"/>
                  <a:gd name="connsiteX11" fmla="*/ 18669 w 62007"/>
                  <a:gd name="connsiteY11" fmla="*/ 15812 h 91535"/>
                  <a:gd name="connsiteX12" fmla="*/ 95 w 62007"/>
                  <a:gd name="connsiteY12" fmla="*/ 0 h 91535"/>
                  <a:gd name="connsiteX13" fmla="*/ 26098 w 62007"/>
                  <a:gd name="connsiteY13" fmla="*/ 0 h 91535"/>
                  <a:gd name="connsiteX14" fmla="*/ 56674 w 62007"/>
                  <a:gd name="connsiteY14" fmla="*/ 24860 h 91535"/>
                  <a:gd name="connsiteX15" fmla="*/ 46958 w 62007"/>
                  <a:gd name="connsiteY15" fmla="*/ 42862 h 91535"/>
                  <a:gd name="connsiteX16" fmla="*/ 62008 w 62007"/>
                  <a:gd name="connsiteY16" fmla="*/ 64579 h 91535"/>
                  <a:gd name="connsiteX17" fmla="*/ 28004 w 62007"/>
                  <a:gd name="connsiteY17" fmla="*/ 91535 h 91535"/>
                  <a:gd name="connsiteX18" fmla="*/ 0 w 62007"/>
                  <a:gd name="connsiteY18" fmla="*/ 91535 h 91535"/>
                  <a:gd name="connsiteX19" fmla="*/ 0 w 62007"/>
                  <a:gd name="connsiteY19" fmla="*/ 0 h 91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2007" h="91535">
                    <a:moveTo>
                      <a:pt x="18669" y="51721"/>
                    </a:moveTo>
                    <a:lnTo>
                      <a:pt x="18669" y="75628"/>
                    </a:lnTo>
                    <a:lnTo>
                      <a:pt x="29146" y="75628"/>
                    </a:lnTo>
                    <a:cubicBezTo>
                      <a:pt x="37814" y="75628"/>
                      <a:pt x="43053" y="71057"/>
                      <a:pt x="43053" y="63436"/>
                    </a:cubicBezTo>
                    <a:cubicBezTo>
                      <a:pt x="43053" y="55817"/>
                      <a:pt x="37814" y="51625"/>
                      <a:pt x="29146" y="51625"/>
                    </a:cubicBezTo>
                    <a:lnTo>
                      <a:pt x="18669" y="51625"/>
                    </a:lnTo>
                    <a:close/>
                    <a:moveTo>
                      <a:pt x="18669" y="15812"/>
                    </a:moveTo>
                    <a:lnTo>
                      <a:pt x="18669" y="35814"/>
                    </a:lnTo>
                    <a:lnTo>
                      <a:pt x="26479" y="35814"/>
                    </a:lnTo>
                    <a:cubicBezTo>
                      <a:pt x="33528" y="35814"/>
                      <a:pt x="37624" y="32290"/>
                      <a:pt x="37624" y="25717"/>
                    </a:cubicBezTo>
                    <a:cubicBezTo>
                      <a:pt x="37624" y="19526"/>
                      <a:pt x="33528" y="15812"/>
                      <a:pt x="26479" y="15812"/>
                    </a:cubicBezTo>
                    <a:lnTo>
                      <a:pt x="18669" y="15812"/>
                    </a:lnTo>
                    <a:close/>
                    <a:moveTo>
                      <a:pt x="95" y="0"/>
                    </a:moveTo>
                    <a:lnTo>
                      <a:pt x="26098" y="0"/>
                    </a:lnTo>
                    <a:cubicBezTo>
                      <a:pt x="45244" y="0"/>
                      <a:pt x="56674" y="9430"/>
                      <a:pt x="56674" y="24860"/>
                    </a:cubicBezTo>
                    <a:cubicBezTo>
                      <a:pt x="56674" y="32195"/>
                      <a:pt x="53245" y="38576"/>
                      <a:pt x="46958" y="42862"/>
                    </a:cubicBezTo>
                    <a:cubicBezTo>
                      <a:pt x="56674" y="47149"/>
                      <a:pt x="62008" y="55054"/>
                      <a:pt x="62008" y="64579"/>
                    </a:cubicBezTo>
                    <a:cubicBezTo>
                      <a:pt x="62008" y="81343"/>
                      <a:pt x="49054" y="91535"/>
                      <a:pt x="28004" y="91535"/>
                    </a:cubicBezTo>
                    <a:lnTo>
                      <a:pt x="0" y="915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  <p:sp>
          <p:nvSpPr>
            <p:cNvPr id="145" name="Forme libre : forme 144">
              <a:extLst>
                <a:ext uri="{FF2B5EF4-FFF2-40B4-BE49-F238E27FC236}">
                  <a16:creationId xmlns:a16="http://schemas.microsoft.com/office/drawing/2014/main" id="{E32AC509-5731-06C5-B486-0154DAD7BFED}"/>
                </a:ext>
              </a:extLst>
            </p:cNvPr>
            <p:cNvSpPr/>
            <p:nvPr/>
          </p:nvSpPr>
          <p:spPr bwMode="gray">
            <a:xfrm>
              <a:off x="4572999" y="422005"/>
              <a:ext cx="53340" cy="91535"/>
            </a:xfrm>
            <a:custGeom>
              <a:avLst/>
              <a:gdLst>
                <a:gd name="connsiteX0" fmla="*/ 0 w 53340"/>
                <a:gd name="connsiteY0" fmla="*/ 0 h 91535"/>
                <a:gd name="connsiteX1" fmla="*/ 18574 w 53340"/>
                <a:gd name="connsiteY1" fmla="*/ 0 h 91535"/>
                <a:gd name="connsiteX2" fmla="*/ 18574 w 53340"/>
                <a:gd name="connsiteY2" fmla="*/ 74676 h 91535"/>
                <a:gd name="connsiteX3" fmla="*/ 53340 w 53340"/>
                <a:gd name="connsiteY3" fmla="*/ 74676 h 91535"/>
                <a:gd name="connsiteX4" fmla="*/ 53340 w 53340"/>
                <a:gd name="connsiteY4" fmla="*/ 91535 h 91535"/>
                <a:gd name="connsiteX5" fmla="*/ 0 w 53340"/>
                <a:gd name="connsiteY5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340" h="91535">
                  <a:moveTo>
                    <a:pt x="0" y="0"/>
                  </a:moveTo>
                  <a:lnTo>
                    <a:pt x="18574" y="0"/>
                  </a:lnTo>
                  <a:lnTo>
                    <a:pt x="18574" y="74676"/>
                  </a:lnTo>
                  <a:lnTo>
                    <a:pt x="53340" y="74676"/>
                  </a:lnTo>
                  <a:lnTo>
                    <a:pt x="53340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46" name="Forme libre : forme 145">
              <a:extLst>
                <a:ext uri="{FF2B5EF4-FFF2-40B4-BE49-F238E27FC236}">
                  <a16:creationId xmlns:a16="http://schemas.microsoft.com/office/drawing/2014/main" id="{5C54491F-2A84-C2CA-E088-AB73EA395135}"/>
                </a:ext>
              </a:extLst>
            </p:cNvPr>
            <p:cNvSpPr/>
            <p:nvPr/>
          </p:nvSpPr>
          <p:spPr bwMode="gray">
            <a:xfrm>
              <a:off x="4642723" y="422005"/>
              <a:ext cx="18573" cy="91535"/>
            </a:xfrm>
            <a:custGeom>
              <a:avLst/>
              <a:gdLst>
                <a:gd name="connsiteX0" fmla="*/ 0 w 18573"/>
                <a:gd name="connsiteY0" fmla="*/ 0 h 91535"/>
                <a:gd name="connsiteX1" fmla="*/ 18574 w 18573"/>
                <a:gd name="connsiteY1" fmla="*/ 0 h 91535"/>
                <a:gd name="connsiteX2" fmla="*/ 18574 w 18573"/>
                <a:gd name="connsiteY2" fmla="*/ 91535 h 91535"/>
                <a:gd name="connsiteX3" fmla="*/ 0 w 18573"/>
                <a:gd name="connsiteY3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73" h="91535">
                  <a:moveTo>
                    <a:pt x="0" y="0"/>
                  </a:moveTo>
                  <a:lnTo>
                    <a:pt x="18574" y="0"/>
                  </a:lnTo>
                  <a:lnTo>
                    <a:pt x="18574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147" name="Graphique 12">
              <a:extLst>
                <a:ext uri="{FF2B5EF4-FFF2-40B4-BE49-F238E27FC236}">
                  <a16:creationId xmlns:a16="http://schemas.microsoft.com/office/drawing/2014/main" id="{F23DEB8C-FF9E-A132-D27F-10D599687045}"/>
                </a:ext>
              </a:extLst>
            </p:cNvPr>
            <p:cNvGrpSpPr/>
            <p:nvPr/>
          </p:nvGrpSpPr>
          <p:grpSpPr bwMode="gray">
            <a:xfrm>
              <a:off x="4679013" y="419433"/>
              <a:ext cx="187642" cy="116871"/>
              <a:chOff x="4679013" y="419433"/>
              <a:chExt cx="187642" cy="116871"/>
            </a:xfrm>
            <a:solidFill>
              <a:srgbClr val="000000"/>
            </a:solidFill>
          </p:grpSpPr>
          <p:sp>
            <p:nvSpPr>
              <p:cNvPr id="165" name="Forme libre : forme 164">
                <a:extLst>
                  <a:ext uri="{FF2B5EF4-FFF2-40B4-BE49-F238E27FC236}">
                    <a16:creationId xmlns:a16="http://schemas.microsoft.com/office/drawing/2014/main" id="{1E1C4015-383E-7A0B-E401-FFAB479B30CC}"/>
                  </a:ext>
                </a:extLst>
              </p:cNvPr>
              <p:cNvSpPr/>
              <p:nvPr/>
            </p:nvSpPr>
            <p:spPr bwMode="gray">
              <a:xfrm>
                <a:off x="4679013" y="419433"/>
                <a:ext cx="110490" cy="116871"/>
              </a:xfrm>
              <a:custGeom>
                <a:avLst/>
                <a:gdLst>
                  <a:gd name="connsiteX0" fmla="*/ 78105 w 110490"/>
                  <a:gd name="connsiteY0" fmla="*/ 48292 h 116871"/>
                  <a:gd name="connsiteX1" fmla="*/ 48673 w 110490"/>
                  <a:gd name="connsiteY1" fmla="*/ 17336 h 116871"/>
                  <a:gd name="connsiteX2" fmla="*/ 19145 w 110490"/>
                  <a:gd name="connsiteY2" fmla="*/ 48292 h 116871"/>
                  <a:gd name="connsiteX3" fmla="*/ 48673 w 110490"/>
                  <a:gd name="connsiteY3" fmla="*/ 79343 h 116871"/>
                  <a:gd name="connsiteX4" fmla="*/ 78105 w 110490"/>
                  <a:gd name="connsiteY4" fmla="*/ 48292 h 116871"/>
                  <a:gd name="connsiteX5" fmla="*/ 103918 w 110490"/>
                  <a:gd name="connsiteY5" fmla="*/ 100489 h 116871"/>
                  <a:gd name="connsiteX6" fmla="*/ 110490 w 110490"/>
                  <a:gd name="connsiteY6" fmla="*/ 99441 h 116871"/>
                  <a:gd name="connsiteX7" fmla="*/ 110490 w 110490"/>
                  <a:gd name="connsiteY7" fmla="*/ 115157 h 116871"/>
                  <a:gd name="connsiteX8" fmla="*/ 100775 w 110490"/>
                  <a:gd name="connsiteY8" fmla="*/ 116872 h 116871"/>
                  <a:gd name="connsiteX9" fmla="*/ 72104 w 110490"/>
                  <a:gd name="connsiteY9" fmla="*/ 104870 h 116871"/>
                  <a:gd name="connsiteX10" fmla="*/ 61246 w 110490"/>
                  <a:gd name="connsiteY10" fmla="*/ 95155 h 116871"/>
                  <a:gd name="connsiteX11" fmla="*/ 48673 w 110490"/>
                  <a:gd name="connsiteY11" fmla="*/ 96774 h 116871"/>
                  <a:gd name="connsiteX12" fmla="*/ 0 w 110490"/>
                  <a:gd name="connsiteY12" fmla="*/ 48387 h 116871"/>
                  <a:gd name="connsiteX13" fmla="*/ 48673 w 110490"/>
                  <a:gd name="connsiteY13" fmla="*/ 0 h 116871"/>
                  <a:gd name="connsiteX14" fmla="*/ 97155 w 110490"/>
                  <a:gd name="connsiteY14" fmla="*/ 48387 h 116871"/>
                  <a:gd name="connsiteX15" fmla="*/ 79058 w 110490"/>
                  <a:gd name="connsiteY15" fmla="*/ 86582 h 116871"/>
                  <a:gd name="connsiteX16" fmla="*/ 84582 w 110490"/>
                  <a:gd name="connsiteY16" fmla="*/ 91821 h 116871"/>
                  <a:gd name="connsiteX17" fmla="*/ 103918 w 110490"/>
                  <a:gd name="connsiteY17" fmla="*/ 100489 h 116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10490" h="116871">
                    <a:moveTo>
                      <a:pt x="78105" y="48292"/>
                    </a:moveTo>
                    <a:cubicBezTo>
                      <a:pt x="78105" y="30766"/>
                      <a:pt x="65818" y="17336"/>
                      <a:pt x="48673" y="17336"/>
                    </a:cubicBezTo>
                    <a:cubicBezTo>
                      <a:pt x="31433" y="17336"/>
                      <a:pt x="19145" y="30766"/>
                      <a:pt x="19145" y="48292"/>
                    </a:cubicBezTo>
                    <a:cubicBezTo>
                      <a:pt x="19145" y="65818"/>
                      <a:pt x="31433" y="79343"/>
                      <a:pt x="48673" y="79343"/>
                    </a:cubicBezTo>
                    <a:cubicBezTo>
                      <a:pt x="65818" y="79343"/>
                      <a:pt x="78105" y="65818"/>
                      <a:pt x="78105" y="48292"/>
                    </a:cubicBezTo>
                    <a:moveTo>
                      <a:pt x="103918" y="100489"/>
                    </a:moveTo>
                    <a:cubicBezTo>
                      <a:pt x="105918" y="100489"/>
                      <a:pt x="108490" y="100203"/>
                      <a:pt x="110490" y="99441"/>
                    </a:cubicBezTo>
                    <a:lnTo>
                      <a:pt x="110490" y="115157"/>
                    </a:lnTo>
                    <a:cubicBezTo>
                      <a:pt x="107442" y="116300"/>
                      <a:pt x="104870" y="116872"/>
                      <a:pt x="100775" y="116872"/>
                    </a:cubicBezTo>
                    <a:cubicBezTo>
                      <a:pt x="90583" y="116872"/>
                      <a:pt x="81153" y="112681"/>
                      <a:pt x="72104" y="104870"/>
                    </a:cubicBezTo>
                    <a:lnTo>
                      <a:pt x="61246" y="95155"/>
                    </a:lnTo>
                    <a:cubicBezTo>
                      <a:pt x="57341" y="96203"/>
                      <a:pt x="53150" y="96774"/>
                      <a:pt x="48673" y="96774"/>
                    </a:cubicBezTo>
                    <a:cubicBezTo>
                      <a:pt x="19812" y="96774"/>
                      <a:pt x="0" y="74581"/>
                      <a:pt x="0" y="48387"/>
                    </a:cubicBezTo>
                    <a:cubicBezTo>
                      <a:pt x="0" y="22193"/>
                      <a:pt x="19717" y="0"/>
                      <a:pt x="48673" y="0"/>
                    </a:cubicBezTo>
                    <a:cubicBezTo>
                      <a:pt x="77438" y="0"/>
                      <a:pt x="97155" y="22193"/>
                      <a:pt x="97155" y="48387"/>
                    </a:cubicBezTo>
                    <a:cubicBezTo>
                      <a:pt x="97155" y="63722"/>
                      <a:pt x="90392" y="77724"/>
                      <a:pt x="79058" y="86582"/>
                    </a:cubicBezTo>
                    <a:lnTo>
                      <a:pt x="84582" y="91821"/>
                    </a:lnTo>
                    <a:cubicBezTo>
                      <a:pt x="91726" y="98107"/>
                      <a:pt x="98012" y="100489"/>
                      <a:pt x="103918" y="100489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6" name="Forme libre : forme 165">
                <a:extLst>
                  <a:ext uri="{FF2B5EF4-FFF2-40B4-BE49-F238E27FC236}">
                    <a16:creationId xmlns:a16="http://schemas.microsoft.com/office/drawing/2014/main" id="{08A0A7BF-82D7-25AC-14CB-E3E090485201}"/>
                  </a:ext>
                </a:extLst>
              </p:cNvPr>
              <p:cNvSpPr/>
              <p:nvPr/>
            </p:nvSpPr>
            <p:spPr bwMode="gray">
              <a:xfrm>
                <a:off x="4792455" y="422005"/>
                <a:ext cx="74199" cy="94202"/>
              </a:xfrm>
              <a:custGeom>
                <a:avLst/>
                <a:gdLst>
                  <a:gd name="connsiteX0" fmla="*/ 55626 w 74199"/>
                  <a:gd name="connsiteY0" fmla="*/ 0 h 94202"/>
                  <a:gd name="connsiteX1" fmla="*/ 74200 w 74199"/>
                  <a:gd name="connsiteY1" fmla="*/ 0 h 94202"/>
                  <a:gd name="connsiteX2" fmla="*/ 74200 w 74199"/>
                  <a:gd name="connsiteY2" fmla="*/ 55721 h 94202"/>
                  <a:gd name="connsiteX3" fmla="*/ 37052 w 74199"/>
                  <a:gd name="connsiteY3" fmla="*/ 94202 h 94202"/>
                  <a:gd name="connsiteX4" fmla="*/ 0 w 74199"/>
                  <a:gd name="connsiteY4" fmla="*/ 55721 h 94202"/>
                  <a:gd name="connsiteX5" fmla="*/ 0 w 74199"/>
                  <a:gd name="connsiteY5" fmla="*/ 0 h 94202"/>
                  <a:gd name="connsiteX6" fmla="*/ 18574 w 74199"/>
                  <a:gd name="connsiteY6" fmla="*/ 0 h 94202"/>
                  <a:gd name="connsiteX7" fmla="*/ 18574 w 74199"/>
                  <a:gd name="connsiteY7" fmla="*/ 57245 h 94202"/>
                  <a:gd name="connsiteX8" fmla="*/ 37147 w 74199"/>
                  <a:gd name="connsiteY8" fmla="*/ 76772 h 94202"/>
                  <a:gd name="connsiteX9" fmla="*/ 55626 w 74199"/>
                  <a:gd name="connsiteY9" fmla="*/ 57245 h 94202"/>
                  <a:gd name="connsiteX10" fmla="*/ 55626 w 74199"/>
                  <a:gd name="connsiteY10" fmla="*/ 0 h 94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4199" h="94202">
                    <a:moveTo>
                      <a:pt x="55626" y="0"/>
                    </a:moveTo>
                    <a:lnTo>
                      <a:pt x="74200" y="0"/>
                    </a:lnTo>
                    <a:lnTo>
                      <a:pt x="74200" y="55721"/>
                    </a:lnTo>
                    <a:cubicBezTo>
                      <a:pt x="74200" y="79819"/>
                      <a:pt x="60103" y="94202"/>
                      <a:pt x="37052" y="94202"/>
                    </a:cubicBezTo>
                    <a:cubicBezTo>
                      <a:pt x="14192" y="94202"/>
                      <a:pt x="0" y="79819"/>
                      <a:pt x="0" y="55721"/>
                    </a:cubicBezTo>
                    <a:lnTo>
                      <a:pt x="0" y="0"/>
                    </a:lnTo>
                    <a:lnTo>
                      <a:pt x="18574" y="0"/>
                    </a:lnTo>
                    <a:lnTo>
                      <a:pt x="18574" y="57245"/>
                    </a:lnTo>
                    <a:cubicBezTo>
                      <a:pt x="18574" y="69533"/>
                      <a:pt x="25527" y="76772"/>
                      <a:pt x="37147" y="76772"/>
                    </a:cubicBezTo>
                    <a:cubicBezTo>
                      <a:pt x="48482" y="76772"/>
                      <a:pt x="55626" y="69533"/>
                      <a:pt x="55626" y="57245"/>
                    </a:cubicBezTo>
                    <a:lnTo>
                      <a:pt x="5562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  <p:sp>
          <p:nvSpPr>
            <p:cNvPr id="148" name="Forme libre : forme 147">
              <a:extLst>
                <a:ext uri="{FF2B5EF4-FFF2-40B4-BE49-F238E27FC236}">
                  <a16:creationId xmlns:a16="http://schemas.microsoft.com/office/drawing/2014/main" id="{8B1F1FDA-704E-E4C1-BAAA-1AC74B33FB51}"/>
                </a:ext>
              </a:extLst>
            </p:cNvPr>
            <p:cNvSpPr/>
            <p:nvPr/>
          </p:nvSpPr>
          <p:spPr bwMode="gray">
            <a:xfrm>
              <a:off x="4889611" y="422005"/>
              <a:ext cx="53339" cy="91535"/>
            </a:xfrm>
            <a:custGeom>
              <a:avLst/>
              <a:gdLst>
                <a:gd name="connsiteX0" fmla="*/ 0 w 53339"/>
                <a:gd name="connsiteY0" fmla="*/ 0 h 91535"/>
                <a:gd name="connsiteX1" fmla="*/ 0 w 53339"/>
                <a:gd name="connsiteY1" fmla="*/ 91535 h 91535"/>
                <a:gd name="connsiteX2" fmla="*/ 53340 w 53339"/>
                <a:gd name="connsiteY2" fmla="*/ 91535 h 91535"/>
                <a:gd name="connsiteX3" fmla="*/ 53340 w 53339"/>
                <a:gd name="connsiteY3" fmla="*/ 75724 h 91535"/>
                <a:gd name="connsiteX4" fmla="*/ 18574 w 53339"/>
                <a:gd name="connsiteY4" fmla="*/ 75724 h 91535"/>
                <a:gd name="connsiteX5" fmla="*/ 18574 w 53339"/>
                <a:gd name="connsiteY5" fmla="*/ 52768 h 91535"/>
                <a:gd name="connsiteX6" fmla="*/ 48196 w 53339"/>
                <a:gd name="connsiteY6" fmla="*/ 52768 h 91535"/>
                <a:gd name="connsiteX7" fmla="*/ 48196 w 53339"/>
                <a:gd name="connsiteY7" fmla="*/ 36957 h 91535"/>
                <a:gd name="connsiteX8" fmla="*/ 18574 w 53339"/>
                <a:gd name="connsiteY8" fmla="*/ 36957 h 91535"/>
                <a:gd name="connsiteX9" fmla="*/ 18574 w 53339"/>
                <a:gd name="connsiteY9" fmla="*/ 15812 h 91535"/>
                <a:gd name="connsiteX10" fmla="*/ 53340 w 53339"/>
                <a:gd name="connsiteY10" fmla="*/ 15812 h 91535"/>
                <a:gd name="connsiteX11" fmla="*/ 53340 w 53339"/>
                <a:gd name="connsiteY11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39" h="91535">
                  <a:moveTo>
                    <a:pt x="0" y="0"/>
                  </a:moveTo>
                  <a:lnTo>
                    <a:pt x="0" y="91535"/>
                  </a:lnTo>
                  <a:lnTo>
                    <a:pt x="53340" y="91535"/>
                  </a:lnTo>
                  <a:lnTo>
                    <a:pt x="53340" y="75724"/>
                  </a:lnTo>
                  <a:lnTo>
                    <a:pt x="18574" y="75724"/>
                  </a:lnTo>
                  <a:lnTo>
                    <a:pt x="18574" y="52768"/>
                  </a:lnTo>
                  <a:lnTo>
                    <a:pt x="48196" y="52768"/>
                  </a:lnTo>
                  <a:lnTo>
                    <a:pt x="48196" y="36957"/>
                  </a:lnTo>
                  <a:lnTo>
                    <a:pt x="18574" y="36957"/>
                  </a:lnTo>
                  <a:lnTo>
                    <a:pt x="18574" y="15812"/>
                  </a:lnTo>
                  <a:lnTo>
                    <a:pt x="53340" y="15812"/>
                  </a:lnTo>
                  <a:lnTo>
                    <a:pt x="5334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49" name="Forme libre : forme 148">
              <a:extLst>
                <a:ext uri="{FF2B5EF4-FFF2-40B4-BE49-F238E27FC236}">
                  <a16:creationId xmlns:a16="http://schemas.microsoft.com/office/drawing/2014/main" id="{27C7DDD4-644F-33B3-9E2D-834AB73745FD}"/>
                </a:ext>
              </a:extLst>
            </p:cNvPr>
            <p:cNvSpPr/>
            <p:nvPr/>
          </p:nvSpPr>
          <p:spPr bwMode="gray">
            <a:xfrm>
              <a:off x="4157329" y="554022"/>
              <a:ext cx="53340" cy="91535"/>
            </a:xfrm>
            <a:custGeom>
              <a:avLst/>
              <a:gdLst>
                <a:gd name="connsiteX0" fmla="*/ 0 w 53340"/>
                <a:gd name="connsiteY0" fmla="*/ 0 h 91535"/>
                <a:gd name="connsiteX1" fmla="*/ 0 w 53340"/>
                <a:gd name="connsiteY1" fmla="*/ 91535 h 91535"/>
                <a:gd name="connsiteX2" fmla="*/ 18574 w 53340"/>
                <a:gd name="connsiteY2" fmla="*/ 91535 h 91535"/>
                <a:gd name="connsiteX3" fmla="*/ 18574 w 53340"/>
                <a:gd name="connsiteY3" fmla="*/ 52769 h 91535"/>
                <a:gd name="connsiteX4" fmla="*/ 48196 w 53340"/>
                <a:gd name="connsiteY4" fmla="*/ 52769 h 91535"/>
                <a:gd name="connsiteX5" fmla="*/ 48196 w 53340"/>
                <a:gd name="connsiteY5" fmla="*/ 36957 h 91535"/>
                <a:gd name="connsiteX6" fmla="*/ 18574 w 53340"/>
                <a:gd name="connsiteY6" fmla="*/ 36957 h 91535"/>
                <a:gd name="connsiteX7" fmla="*/ 18574 w 53340"/>
                <a:gd name="connsiteY7" fmla="*/ 15812 h 91535"/>
                <a:gd name="connsiteX8" fmla="*/ 53340 w 53340"/>
                <a:gd name="connsiteY8" fmla="*/ 15812 h 91535"/>
                <a:gd name="connsiteX9" fmla="*/ 53340 w 53340"/>
                <a:gd name="connsiteY9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40" h="91535">
                  <a:moveTo>
                    <a:pt x="0" y="0"/>
                  </a:moveTo>
                  <a:lnTo>
                    <a:pt x="0" y="91535"/>
                  </a:lnTo>
                  <a:lnTo>
                    <a:pt x="18574" y="91535"/>
                  </a:lnTo>
                  <a:lnTo>
                    <a:pt x="18574" y="52769"/>
                  </a:lnTo>
                  <a:lnTo>
                    <a:pt x="48196" y="52769"/>
                  </a:lnTo>
                  <a:lnTo>
                    <a:pt x="48196" y="36957"/>
                  </a:lnTo>
                  <a:lnTo>
                    <a:pt x="18574" y="36957"/>
                  </a:lnTo>
                  <a:lnTo>
                    <a:pt x="18574" y="15812"/>
                  </a:lnTo>
                  <a:lnTo>
                    <a:pt x="53340" y="15812"/>
                  </a:lnTo>
                  <a:lnTo>
                    <a:pt x="5334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50" name="Forme libre : forme 149">
              <a:extLst>
                <a:ext uri="{FF2B5EF4-FFF2-40B4-BE49-F238E27FC236}">
                  <a16:creationId xmlns:a16="http://schemas.microsoft.com/office/drawing/2014/main" id="{162CB31E-C346-5387-F0E2-04F0BA62F3C0}"/>
                </a:ext>
              </a:extLst>
            </p:cNvPr>
            <p:cNvSpPr/>
            <p:nvPr/>
          </p:nvSpPr>
          <p:spPr bwMode="gray">
            <a:xfrm>
              <a:off x="4227052" y="554022"/>
              <a:ext cx="74675" cy="91630"/>
            </a:xfrm>
            <a:custGeom>
              <a:avLst/>
              <a:gdLst>
                <a:gd name="connsiteX0" fmla="*/ 18574 w 74675"/>
                <a:gd name="connsiteY0" fmla="*/ 15812 h 91630"/>
                <a:gd name="connsiteX1" fmla="*/ 18574 w 74675"/>
                <a:gd name="connsiteY1" fmla="*/ 38671 h 91630"/>
                <a:gd name="connsiteX2" fmla="*/ 29051 w 74675"/>
                <a:gd name="connsiteY2" fmla="*/ 38671 h 91630"/>
                <a:gd name="connsiteX3" fmla="*/ 41434 w 74675"/>
                <a:gd name="connsiteY3" fmla="*/ 27051 h 91630"/>
                <a:gd name="connsiteX4" fmla="*/ 29051 w 74675"/>
                <a:gd name="connsiteY4" fmla="*/ 15812 h 91630"/>
                <a:gd name="connsiteX5" fmla="*/ 18574 w 74675"/>
                <a:gd name="connsiteY5" fmla="*/ 15812 h 91630"/>
                <a:gd name="connsiteX6" fmla="*/ 0 w 74675"/>
                <a:gd name="connsiteY6" fmla="*/ 0 h 91630"/>
                <a:gd name="connsiteX7" fmla="*/ 28004 w 74675"/>
                <a:gd name="connsiteY7" fmla="*/ 0 h 91630"/>
                <a:gd name="connsiteX8" fmla="*/ 60579 w 74675"/>
                <a:gd name="connsiteY8" fmla="*/ 27337 h 91630"/>
                <a:gd name="connsiteX9" fmla="*/ 45910 w 74675"/>
                <a:gd name="connsiteY9" fmla="*/ 51054 h 91630"/>
                <a:gd name="connsiteX10" fmla="*/ 74676 w 74675"/>
                <a:gd name="connsiteY10" fmla="*/ 91630 h 91630"/>
                <a:gd name="connsiteX11" fmla="*/ 52483 w 74675"/>
                <a:gd name="connsiteY11" fmla="*/ 91630 h 91630"/>
                <a:gd name="connsiteX12" fmla="*/ 28194 w 74675"/>
                <a:gd name="connsiteY12" fmla="*/ 54578 h 91630"/>
                <a:gd name="connsiteX13" fmla="*/ 18669 w 74675"/>
                <a:gd name="connsiteY13" fmla="*/ 54578 h 91630"/>
                <a:gd name="connsiteX14" fmla="*/ 18669 w 74675"/>
                <a:gd name="connsiteY14" fmla="*/ 91630 h 91630"/>
                <a:gd name="connsiteX15" fmla="*/ 95 w 74675"/>
                <a:gd name="connsiteY15" fmla="*/ 91630 h 91630"/>
                <a:gd name="connsiteX16" fmla="*/ 95 w 74675"/>
                <a:gd name="connsiteY16" fmla="*/ 0 h 91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675" h="91630">
                  <a:moveTo>
                    <a:pt x="18574" y="15812"/>
                  </a:moveTo>
                  <a:lnTo>
                    <a:pt x="18574" y="38671"/>
                  </a:lnTo>
                  <a:lnTo>
                    <a:pt x="29051" y="38671"/>
                  </a:lnTo>
                  <a:cubicBezTo>
                    <a:pt x="36862" y="38671"/>
                    <a:pt x="41434" y="34480"/>
                    <a:pt x="41434" y="27051"/>
                  </a:cubicBezTo>
                  <a:cubicBezTo>
                    <a:pt x="41434" y="20098"/>
                    <a:pt x="36862" y="15812"/>
                    <a:pt x="29051" y="15812"/>
                  </a:cubicBezTo>
                  <a:lnTo>
                    <a:pt x="18574" y="15812"/>
                  </a:lnTo>
                  <a:close/>
                  <a:moveTo>
                    <a:pt x="0" y="0"/>
                  </a:moveTo>
                  <a:lnTo>
                    <a:pt x="28004" y="0"/>
                  </a:lnTo>
                  <a:cubicBezTo>
                    <a:pt x="48101" y="0"/>
                    <a:pt x="60579" y="10382"/>
                    <a:pt x="60579" y="27337"/>
                  </a:cubicBezTo>
                  <a:cubicBezTo>
                    <a:pt x="60579" y="38290"/>
                    <a:pt x="55245" y="46577"/>
                    <a:pt x="45910" y="51054"/>
                  </a:cubicBezTo>
                  <a:lnTo>
                    <a:pt x="74676" y="91630"/>
                  </a:lnTo>
                  <a:lnTo>
                    <a:pt x="52483" y="91630"/>
                  </a:lnTo>
                  <a:lnTo>
                    <a:pt x="28194" y="54578"/>
                  </a:lnTo>
                  <a:lnTo>
                    <a:pt x="18669" y="54578"/>
                  </a:lnTo>
                  <a:lnTo>
                    <a:pt x="18669" y="91630"/>
                  </a:lnTo>
                  <a:lnTo>
                    <a:pt x="95" y="91630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51" name="Forme libre : forme 150">
              <a:extLst>
                <a:ext uri="{FF2B5EF4-FFF2-40B4-BE49-F238E27FC236}">
                  <a16:creationId xmlns:a16="http://schemas.microsoft.com/office/drawing/2014/main" id="{DDA8380D-B97C-2415-A0E5-12E4B1D715F4}"/>
                </a:ext>
              </a:extLst>
            </p:cNvPr>
            <p:cNvSpPr/>
            <p:nvPr/>
          </p:nvSpPr>
          <p:spPr bwMode="gray">
            <a:xfrm>
              <a:off x="4305728" y="554022"/>
              <a:ext cx="93535" cy="91535"/>
            </a:xfrm>
            <a:custGeom>
              <a:avLst/>
              <a:gdLst>
                <a:gd name="connsiteX0" fmla="*/ 59341 w 93535"/>
                <a:gd name="connsiteY0" fmla="*/ 51911 h 91535"/>
                <a:gd name="connsiteX1" fmla="*/ 46768 w 93535"/>
                <a:gd name="connsiteY1" fmla="*/ 17526 h 91535"/>
                <a:gd name="connsiteX2" fmla="*/ 34195 w 93535"/>
                <a:gd name="connsiteY2" fmla="*/ 51911 h 91535"/>
                <a:gd name="connsiteX3" fmla="*/ 59341 w 93535"/>
                <a:gd name="connsiteY3" fmla="*/ 51911 h 91535"/>
                <a:gd name="connsiteX4" fmla="*/ 34576 w 93535"/>
                <a:gd name="connsiteY4" fmla="*/ 0 h 91535"/>
                <a:gd name="connsiteX5" fmla="*/ 58865 w 93535"/>
                <a:gd name="connsiteY5" fmla="*/ 0 h 91535"/>
                <a:gd name="connsiteX6" fmla="*/ 93536 w 93535"/>
                <a:gd name="connsiteY6" fmla="*/ 91535 h 91535"/>
                <a:gd name="connsiteX7" fmla="*/ 73819 w 93535"/>
                <a:gd name="connsiteY7" fmla="*/ 91535 h 91535"/>
                <a:gd name="connsiteX8" fmla="*/ 65056 w 93535"/>
                <a:gd name="connsiteY8" fmla="*/ 67723 h 91535"/>
                <a:gd name="connsiteX9" fmla="*/ 28480 w 93535"/>
                <a:gd name="connsiteY9" fmla="*/ 67723 h 91535"/>
                <a:gd name="connsiteX10" fmla="*/ 19717 w 93535"/>
                <a:gd name="connsiteY10" fmla="*/ 91535 h 91535"/>
                <a:gd name="connsiteX11" fmla="*/ 0 w 93535"/>
                <a:gd name="connsiteY11" fmla="*/ 91535 h 91535"/>
                <a:gd name="connsiteX12" fmla="*/ 34576 w 93535"/>
                <a:gd name="connsiteY12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535" h="91535">
                  <a:moveTo>
                    <a:pt x="59341" y="51911"/>
                  </a:moveTo>
                  <a:lnTo>
                    <a:pt x="46768" y="17526"/>
                  </a:lnTo>
                  <a:lnTo>
                    <a:pt x="34195" y="51911"/>
                  </a:lnTo>
                  <a:lnTo>
                    <a:pt x="59341" y="51911"/>
                  </a:lnTo>
                  <a:close/>
                  <a:moveTo>
                    <a:pt x="34576" y="0"/>
                  </a:moveTo>
                  <a:lnTo>
                    <a:pt x="58865" y="0"/>
                  </a:lnTo>
                  <a:lnTo>
                    <a:pt x="93536" y="91535"/>
                  </a:lnTo>
                  <a:lnTo>
                    <a:pt x="73819" y="91535"/>
                  </a:lnTo>
                  <a:lnTo>
                    <a:pt x="65056" y="67723"/>
                  </a:lnTo>
                  <a:lnTo>
                    <a:pt x="28480" y="67723"/>
                  </a:lnTo>
                  <a:lnTo>
                    <a:pt x="19717" y="91535"/>
                  </a:lnTo>
                  <a:lnTo>
                    <a:pt x="0" y="91535"/>
                  </a:lnTo>
                  <a:lnTo>
                    <a:pt x="34576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52" name="Forme libre : forme 151">
              <a:extLst>
                <a:ext uri="{FF2B5EF4-FFF2-40B4-BE49-F238E27FC236}">
                  <a16:creationId xmlns:a16="http://schemas.microsoft.com/office/drawing/2014/main" id="{BCFE6E49-561A-AAB4-360C-A9052303E84C}"/>
                </a:ext>
              </a:extLst>
            </p:cNvPr>
            <p:cNvSpPr/>
            <p:nvPr/>
          </p:nvSpPr>
          <p:spPr bwMode="gray">
            <a:xfrm>
              <a:off x="4413456" y="554022"/>
              <a:ext cx="83248" cy="91535"/>
            </a:xfrm>
            <a:custGeom>
              <a:avLst/>
              <a:gdLst>
                <a:gd name="connsiteX0" fmla="*/ 0 w 83248"/>
                <a:gd name="connsiteY0" fmla="*/ 0 h 91535"/>
                <a:gd name="connsiteX1" fmla="*/ 23813 w 83248"/>
                <a:gd name="connsiteY1" fmla="*/ 0 h 91535"/>
                <a:gd name="connsiteX2" fmla="*/ 64675 w 83248"/>
                <a:gd name="connsiteY2" fmla="*/ 65532 h 91535"/>
                <a:gd name="connsiteX3" fmla="*/ 64675 w 83248"/>
                <a:gd name="connsiteY3" fmla="*/ 0 h 91535"/>
                <a:gd name="connsiteX4" fmla="*/ 83249 w 83248"/>
                <a:gd name="connsiteY4" fmla="*/ 0 h 91535"/>
                <a:gd name="connsiteX5" fmla="*/ 83249 w 83248"/>
                <a:gd name="connsiteY5" fmla="*/ 91535 h 91535"/>
                <a:gd name="connsiteX6" fmla="*/ 59531 w 83248"/>
                <a:gd name="connsiteY6" fmla="*/ 91535 h 91535"/>
                <a:gd name="connsiteX7" fmla="*/ 18574 w 83248"/>
                <a:gd name="connsiteY7" fmla="*/ 25718 h 91535"/>
                <a:gd name="connsiteX8" fmla="*/ 18574 w 83248"/>
                <a:gd name="connsiteY8" fmla="*/ 91535 h 91535"/>
                <a:gd name="connsiteX9" fmla="*/ 0 w 83248"/>
                <a:gd name="connsiteY9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3248" h="91535">
                  <a:moveTo>
                    <a:pt x="0" y="0"/>
                  </a:moveTo>
                  <a:lnTo>
                    <a:pt x="23813" y="0"/>
                  </a:lnTo>
                  <a:lnTo>
                    <a:pt x="64675" y="65532"/>
                  </a:lnTo>
                  <a:lnTo>
                    <a:pt x="64675" y="0"/>
                  </a:lnTo>
                  <a:lnTo>
                    <a:pt x="83249" y="0"/>
                  </a:lnTo>
                  <a:lnTo>
                    <a:pt x="83249" y="91535"/>
                  </a:lnTo>
                  <a:lnTo>
                    <a:pt x="59531" y="91535"/>
                  </a:lnTo>
                  <a:lnTo>
                    <a:pt x="18574" y="25718"/>
                  </a:lnTo>
                  <a:lnTo>
                    <a:pt x="18574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53" name="Forme libre : forme 152">
              <a:extLst>
                <a:ext uri="{FF2B5EF4-FFF2-40B4-BE49-F238E27FC236}">
                  <a16:creationId xmlns:a16="http://schemas.microsoft.com/office/drawing/2014/main" id="{195B306F-A99F-A662-FC63-60C7F21EDB78}"/>
                </a:ext>
              </a:extLst>
            </p:cNvPr>
            <p:cNvSpPr/>
            <p:nvPr/>
          </p:nvSpPr>
          <p:spPr bwMode="gray">
            <a:xfrm>
              <a:off x="4514516" y="551355"/>
              <a:ext cx="87249" cy="115252"/>
            </a:xfrm>
            <a:custGeom>
              <a:avLst/>
              <a:gdLst>
                <a:gd name="connsiteX0" fmla="*/ 72580 w 87249"/>
                <a:gd name="connsiteY0" fmla="*/ 66865 h 115252"/>
                <a:gd name="connsiteX1" fmla="*/ 87249 w 87249"/>
                <a:gd name="connsiteY1" fmla="*/ 78105 h 115252"/>
                <a:gd name="connsiteX2" fmla="*/ 55816 w 87249"/>
                <a:gd name="connsiteY2" fmla="*/ 96298 h 115252"/>
                <a:gd name="connsiteX3" fmla="*/ 44482 w 87249"/>
                <a:gd name="connsiteY3" fmla="*/ 115253 h 115252"/>
                <a:gd name="connsiteX4" fmla="*/ 28004 w 87249"/>
                <a:gd name="connsiteY4" fmla="*/ 115253 h 115252"/>
                <a:gd name="connsiteX5" fmla="*/ 39529 w 87249"/>
                <a:gd name="connsiteY5" fmla="*/ 96012 h 115252"/>
                <a:gd name="connsiteX6" fmla="*/ 0 w 87249"/>
                <a:gd name="connsiteY6" fmla="*/ 48387 h 115252"/>
                <a:gd name="connsiteX7" fmla="*/ 48673 w 87249"/>
                <a:gd name="connsiteY7" fmla="*/ 0 h 115252"/>
                <a:gd name="connsiteX8" fmla="*/ 87249 w 87249"/>
                <a:gd name="connsiteY8" fmla="*/ 18574 h 115252"/>
                <a:gd name="connsiteX9" fmla="*/ 72580 w 87249"/>
                <a:gd name="connsiteY9" fmla="*/ 29908 h 115252"/>
                <a:gd name="connsiteX10" fmla="*/ 48673 w 87249"/>
                <a:gd name="connsiteY10" fmla="*/ 17336 h 115252"/>
                <a:gd name="connsiteX11" fmla="*/ 19145 w 87249"/>
                <a:gd name="connsiteY11" fmla="*/ 48292 h 115252"/>
                <a:gd name="connsiteX12" fmla="*/ 48673 w 87249"/>
                <a:gd name="connsiteY12" fmla="*/ 79248 h 115252"/>
                <a:gd name="connsiteX13" fmla="*/ 72580 w 87249"/>
                <a:gd name="connsiteY13" fmla="*/ 66865 h 115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7249" h="115252">
                  <a:moveTo>
                    <a:pt x="72580" y="66865"/>
                  </a:moveTo>
                  <a:lnTo>
                    <a:pt x="87249" y="78105"/>
                  </a:lnTo>
                  <a:cubicBezTo>
                    <a:pt x="80200" y="87821"/>
                    <a:pt x="69247" y="94583"/>
                    <a:pt x="55816" y="96298"/>
                  </a:cubicBezTo>
                  <a:lnTo>
                    <a:pt x="44482" y="115253"/>
                  </a:lnTo>
                  <a:lnTo>
                    <a:pt x="28004" y="115253"/>
                  </a:lnTo>
                  <a:lnTo>
                    <a:pt x="39529" y="96012"/>
                  </a:lnTo>
                  <a:cubicBezTo>
                    <a:pt x="15716" y="91821"/>
                    <a:pt x="0" y="71723"/>
                    <a:pt x="0" y="48387"/>
                  </a:cubicBezTo>
                  <a:cubicBezTo>
                    <a:pt x="0" y="22193"/>
                    <a:pt x="19717" y="0"/>
                    <a:pt x="48673" y="0"/>
                  </a:cubicBezTo>
                  <a:cubicBezTo>
                    <a:pt x="65246" y="0"/>
                    <a:pt x="78867" y="7429"/>
                    <a:pt x="87249" y="18574"/>
                  </a:cubicBezTo>
                  <a:lnTo>
                    <a:pt x="72580" y="29908"/>
                  </a:lnTo>
                  <a:cubicBezTo>
                    <a:pt x="67342" y="22479"/>
                    <a:pt x="59150" y="17336"/>
                    <a:pt x="48673" y="17336"/>
                  </a:cubicBezTo>
                  <a:cubicBezTo>
                    <a:pt x="31432" y="17336"/>
                    <a:pt x="19145" y="30766"/>
                    <a:pt x="19145" y="48292"/>
                  </a:cubicBezTo>
                  <a:cubicBezTo>
                    <a:pt x="19145" y="65818"/>
                    <a:pt x="31432" y="79248"/>
                    <a:pt x="48673" y="79248"/>
                  </a:cubicBezTo>
                  <a:cubicBezTo>
                    <a:pt x="59150" y="79438"/>
                    <a:pt x="67342" y="74295"/>
                    <a:pt x="72580" y="66865"/>
                  </a:cubicBezTo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54" name="Forme libre : forme 153">
              <a:extLst>
                <a:ext uri="{FF2B5EF4-FFF2-40B4-BE49-F238E27FC236}">
                  <a16:creationId xmlns:a16="http://schemas.microsoft.com/office/drawing/2014/main" id="{AFA1D0B0-283E-8CB2-D521-DAC49304AA14}"/>
                </a:ext>
              </a:extLst>
            </p:cNvPr>
            <p:cNvSpPr/>
            <p:nvPr/>
          </p:nvSpPr>
          <p:spPr bwMode="gray">
            <a:xfrm>
              <a:off x="4605765" y="554022"/>
              <a:ext cx="93535" cy="91535"/>
            </a:xfrm>
            <a:custGeom>
              <a:avLst/>
              <a:gdLst>
                <a:gd name="connsiteX0" fmla="*/ 59341 w 93535"/>
                <a:gd name="connsiteY0" fmla="*/ 51911 h 91535"/>
                <a:gd name="connsiteX1" fmla="*/ 46768 w 93535"/>
                <a:gd name="connsiteY1" fmla="*/ 17526 h 91535"/>
                <a:gd name="connsiteX2" fmla="*/ 34195 w 93535"/>
                <a:gd name="connsiteY2" fmla="*/ 51911 h 91535"/>
                <a:gd name="connsiteX3" fmla="*/ 59341 w 93535"/>
                <a:gd name="connsiteY3" fmla="*/ 51911 h 91535"/>
                <a:gd name="connsiteX4" fmla="*/ 34576 w 93535"/>
                <a:gd name="connsiteY4" fmla="*/ 0 h 91535"/>
                <a:gd name="connsiteX5" fmla="*/ 58865 w 93535"/>
                <a:gd name="connsiteY5" fmla="*/ 0 h 91535"/>
                <a:gd name="connsiteX6" fmla="*/ 93536 w 93535"/>
                <a:gd name="connsiteY6" fmla="*/ 91535 h 91535"/>
                <a:gd name="connsiteX7" fmla="*/ 73819 w 93535"/>
                <a:gd name="connsiteY7" fmla="*/ 91535 h 91535"/>
                <a:gd name="connsiteX8" fmla="*/ 65056 w 93535"/>
                <a:gd name="connsiteY8" fmla="*/ 67723 h 91535"/>
                <a:gd name="connsiteX9" fmla="*/ 28480 w 93535"/>
                <a:gd name="connsiteY9" fmla="*/ 67723 h 91535"/>
                <a:gd name="connsiteX10" fmla="*/ 19717 w 93535"/>
                <a:gd name="connsiteY10" fmla="*/ 91535 h 91535"/>
                <a:gd name="connsiteX11" fmla="*/ 0 w 93535"/>
                <a:gd name="connsiteY11" fmla="*/ 91535 h 91535"/>
                <a:gd name="connsiteX12" fmla="*/ 34576 w 93535"/>
                <a:gd name="connsiteY12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535" h="91535">
                  <a:moveTo>
                    <a:pt x="59341" y="51911"/>
                  </a:moveTo>
                  <a:lnTo>
                    <a:pt x="46768" y="17526"/>
                  </a:lnTo>
                  <a:lnTo>
                    <a:pt x="34195" y="51911"/>
                  </a:lnTo>
                  <a:lnTo>
                    <a:pt x="59341" y="51911"/>
                  </a:lnTo>
                  <a:close/>
                  <a:moveTo>
                    <a:pt x="34576" y="0"/>
                  </a:moveTo>
                  <a:lnTo>
                    <a:pt x="58865" y="0"/>
                  </a:lnTo>
                  <a:lnTo>
                    <a:pt x="93536" y="91535"/>
                  </a:lnTo>
                  <a:lnTo>
                    <a:pt x="73819" y="91535"/>
                  </a:lnTo>
                  <a:lnTo>
                    <a:pt x="65056" y="67723"/>
                  </a:lnTo>
                  <a:lnTo>
                    <a:pt x="28480" y="67723"/>
                  </a:lnTo>
                  <a:lnTo>
                    <a:pt x="19717" y="91535"/>
                  </a:lnTo>
                  <a:lnTo>
                    <a:pt x="0" y="91535"/>
                  </a:lnTo>
                  <a:lnTo>
                    <a:pt x="34576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55" name="Forme libre : forme 154">
              <a:extLst>
                <a:ext uri="{FF2B5EF4-FFF2-40B4-BE49-F238E27FC236}">
                  <a16:creationId xmlns:a16="http://schemas.microsoft.com/office/drawing/2014/main" id="{B9128256-CD4F-4001-71E0-BA64791661A6}"/>
                </a:ext>
              </a:extLst>
            </p:cNvPr>
            <p:cNvSpPr/>
            <p:nvPr/>
          </p:nvSpPr>
          <p:spPr bwMode="gray">
            <a:xfrm>
              <a:off x="4713493" y="554022"/>
              <a:ext cx="18573" cy="91535"/>
            </a:xfrm>
            <a:custGeom>
              <a:avLst/>
              <a:gdLst>
                <a:gd name="connsiteX0" fmla="*/ 0 w 18573"/>
                <a:gd name="connsiteY0" fmla="*/ 0 h 91535"/>
                <a:gd name="connsiteX1" fmla="*/ 18574 w 18573"/>
                <a:gd name="connsiteY1" fmla="*/ 0 h 91535"/>
                <a:gd name="connsiteX2" fmla="*/ 18574 w 18573"/>
                <a:gd name="connsiteY2" fmla="*/ 91535 h 91535"/>
                <a:gd name="connsiteX3" fmla="*/ 0 w 18573"/>
                <a:gd name="connsiteY3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73" h="91535">
                  <a:moveTo>
                    <a:pt x="0" y="0"/>
                  </a:moveTo>
                  <a:lnTo>
                    <a:pt x="18574" y="0"/>
                  </a:lnTo>
                  <a:lnTo>
                    <a:pt x="18574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56" name="Forme libre : forme 155">
              <a:extLst>
                <a:ext uri="{FF2B5EF4-FFF2-40B4-BE49-F238E27FC236}">
                  <a16:creationId xmlns:a16="http://schemas.microsoft.com/office/drawing/2014/main" id="{94CD6A41-999F-B785-A3DE-01D1A60F5427}"/>
                </a:ext>
              </a:extLst>
            </p:cNvPr>
            <p:cNvSpPr/>
            <p:nvPr/>
          </p:nvSpPr>
          <p:spPr bwMode="gray">
            <a:xfrm>
              <a:off x="4749593" y="551355"/>
              <a:ext cx="64960" cy="96774"/>
            </a:xfrm>
            <a:custGeom>
              <a:avLst/>
              <a:gdLst>
                <a:gd name="connsiteX0" fmla="*/ 13335 w 64960"/>
                <a:gd name="connsiteY0" fmla="*/ 69056 h 96774"/>
                <a:gd name="connsiteX1" fmla="*/ 33623 w 64960"/>
                <a:gd name="connsiteY1" fmla="*/ 80296 h 96774"/>
                <a:gd name="connsiteX2" fmla="*/ 45434 w 64960"/>
                <a:gd name="connsiteY2" fmla="*/ 69723 h 96774"/>
                <a:gd name="connsiteX3" fmla="*/ 3620 w 64960"/>
                <a:gd name="connsiteY3" fmla="*/ 26575 h 96774"/>
                <a:gd name="connsiteX4" fmla="*/ 32956 w 64960"/>
                <a:gd name="connsiteY4" fmla="*/ 0 h 96774"/>
                <a:gd name="connsiteX5" fmla="*/ 64961 w 64960"/>
                <a:gd name="connsiteY5" fmla="*/ 15430 h 96774"/>
                <a:gd name="connsiteX6" fmla="*/ 51340 w 64960"/>
                <a:gd name="connsiteY6" fmla="*/ 27622 h 96774"/>
                <a:gd name="connsiteX7" fmla="*/ 33052 w 64960"/>
                <a:gd name="connsiteY7" fmla="*/ 16288 h 96774"/>
                <a:gd name="connsiteX8" fmla="*/ 22479 w 64960"/>
                <a:gd name="connsiteY8" fmla="*/ 25813 h 96774"/>
                <a:gd name="connsiteX9" fmla="*/ 64294 w 64960"/>
                <a:gd name="connsiteY9" fmla="*/ 69342 h 96774"/>
                <a:gd name="connsiteX10" fmla="*/ 34004 w 64960"/>
                <a:gd name="connsiteY10" fmla="*/ 96774 h 96774"/>
                <a:gd name="connsiteX11" fmla="*/ 0 w 64960"/>
                <a:gd name="connsiteY11" fmla="*/ 81439 h 96774"/>
                <a:gd name="connsiteX12" fmla="*/ 13335 w 64960"/>
                <a:gd name="connsiteY12" fmla="*/ 69056 h 96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4960" h="96774">
                  <a:moveTo>
                    <a:pt x="13335" y="69056"/>
                  </a:moveTo>
                  <a:cubicBezTo>
                    <a:pt x="18860" y="76105"/>
                    <a:pt x="26194" y="80296"/>
                    <a:pt x="33623" y="80296"/>
                  </a:cubicBezTo>
                  <a:cubicBezTo>
                    <a:pt x="40958" y="80296"/>
                    <a:pt x="45434" y="76390"/>
                    <a:pt x="45434" y="69723"/>
                  </a:cubicBezTo>
                  <a:cubicBezTo>
                    <a:pt x="45434" y="53340"/>
                    <a:pt x="3620" y="57055"/>
                    <a:pt x="3620" y="26575"/>
                  </a:cubicBezTo>
                  <a:cubicBezTo>
                    <a:pt x="3620" y="12097"/>
                    <a:pt x="15526" y="0"/>
                    <a:pt x="32956" y="0"/>
                  </a:cubicBezTo>
                  <a:cubicBezTo>
                    <a:pt x="46672" y="0"/>
                    <a:pt x="57245" y="6096"/>
                    <a:pt x="64961" y="15430"/>
                  </a:cubicBezTo>
                  <a:lnTo>
                    <a:pt x="51340" y="27622"/>
                  </a:lnTo>
                  <a:cubicBezTo>
                    <a:pt x="46006" y="20669"/>
                    <a:pt x="39910" y="16288"/>
                    <a:pt x="33052" y="16288"/>
                  </a:cubicBezTo>
                  <a:cubicBezTo>
                    <a:pt x="26670" y="16288"/>
                    <a:pt x="22479" y="20479"/>
                    <a:pt x="22479" y="25813"/>
                  </a:cubicBezTo>
                  <a:cubicBezTo>
                    <a:pt x="22479" y="42196"/>
                    <a:pt x="64294" y="38386"/>
                    <a:pt x="64294" y="69342"/>
                  </a:cubicBezTo>
                  <a:cubicBezTo>
                    <a:pt x="64008" y="86296"/>
                    <a:pt x="50673" y="96774"/>
                    <a:pt x="34004" y="96774"/>
                  </a:cubicBezTo>
                  <a:cubicBezTo>
                    <a:pt x="18574" y="96774"/>
                    <a:pt x="8096" y="91154"/>
                    <a:pt x="0" y="81439"/>
                  </a:cubicBezTo>
                  <a:lnTo>
                    <a:pt x="13335" y="6905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57" name="Forme libre : forme 156">
              <a:extLst>
                <a:ext uri="{FF2B5EF4-FFF2-40B4-BE49-F238E27FC236}">
                  <a16:creationId xmlns:a16="http://schemas.microsoft.com/office/drawing/2014/main" id="{B131B131-E5A3-EB2C-3820-A0A7F38D094B}"/>
                </a:ext>
              </a:extLst>
            </p:cNvPr>
            <p:cNvSpPr/>
            <p:nvPr/>
          </p:nvSpPr>
          <p:spPr bwMode="gray">
            <a:xfrm>
              <a:off x="4833222" y="554022"/>
              <a:ext cx="53435" cy="91535"/>
            </a:xfrm>
            <a:custGeom>
              <a:avLst/>
              <a:gdLst>
                <a:gd name="connsiteX0" fmla="*/ 0 w 53435"/>
                <a:gd name="connsiteY0" fmla="*/ 0 h 91535"/>
                <a:gd name="connsiteX1" fmla="*/ 53435 w 53435"/>
                <a:gd name="connsiteY1" fmla="*/ 0 h 91535"/>
                <a:gd name="connsiteX2" fmla="*/ 53435 w 53435"/>
                <a:gd name="connsiteY2" fmla="*/ 15812 h 91535"/>
                <a:gd name="connsiteX3" fmla="*/ 18574 w 53435"/>
                <a:gd name="connsiteY3" fmla="*/ 15812 h 91535"/>
                <a:gd name="connsiteX4" fmla="*/ 18574 w 53435"/>
                <a:gd name="connsiteY4" fmla="*/ 36957 h 91535"/>
                <a:gd name="connsiteX5" fmla="*/ 48197 w 53435"/>
                <a:gd name="connsiteY5" fmla="*/ 36957 h 91535"/>
                <a:gd name="connsiteX6" fmla="*/ 48197 w 53435"/>
                <a:gd name="connsiteY6" fmla="*/ 52769 h 91535"/>
                <a:gd name="connsiteX7" fmla="*/ 18574 w 53435"/>
                <a:gd name="connsiteY7" fmla="*/ 52769 h 91535"/>
                <a:gd name="connsiteX8" fmla="*/ 18574 w 53435"/>
                <a:gd name="connsiteY8" fmla="*/ 75724 h 91535"/>
                <a:gd name="connsiteX9" fmla="*/ 53435 w 53435"/>
                <a:gd name="connsiteY9" fmla="*/ 75724 h 91535"/>
                <a:gd name="connsiteX10" fmla="*/ 53435 w 53435"/>
                <a:gd name="connsiteY10" fmla="*/ 91535 h 91535"/>
                <a:gd name="connsiteX11" fmla="*/ 0 w 53435"/>
                <a:gd name="connsiteY11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435" h="91535">
                  <a:moveTo>
                    <a:pt x="0" y="0"/>
                  </a:moveTo>
                  <a:lnTo>
                    <a:pt x="53435" y="0"/>
                  </a:lnTo>
                  <a:lnTo>
                    <a:pt x="53435" y="15812"/>
                  </a:lnTo>
                  <a:lnTo>
                    <a:pt x="18574" y="15812"/>
                  </a:lnTo>
                  <a:lnTo>
                    <a:pt x="18574" y="36957"/>
                  </a:lnTo>
                  <a:lnTo>
                    <a:pt x="48197" y="36957"/>
                  </a:lnTo>
                  <a:lnTo>
                    <a:pt x="48197" y="52769"/>
                  </a:lnTo>
                  <a:lnTo>
                    <a:pt x="18574" y="52769"/>
                  </a:lnTo>
                  <a:lnTo>
                    <a:pt x="18574" y="75724"/>
                  </a:lnTo>
                  <a:lnTo>
                    <a:pt x="53435" y="75724"/>
                  </a:lnTo>
                  <a:lnTo>
                    <a:pt x="53435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158" name="Graphique 12">
              <a:extLst>
                <a:ext uri="{FF2B5EF4-FFF2-40B4-BE49-F238E27FC236}">
                  <a16:creationId xmlns:a16="http://schemas.microsoft.com/office/drawing/2014/main" id="{4DC21EA4-502B-1833-19FB-F1DE23EB9EE6}"/>
                </a:ext>
              </a:extLst>
            </p:cNvPr>
            <p:cNvGrpSpPr/>
            <p:nvPr/>
          </p:nvGrpSpPr>
          <p:grpSpPr bwMode="gray">
            <a:xfrm>
              <a:off x="4156662" y="239601"/>
              <a:ext cx="335089" cy="690372"/>
              <a:chOff x="4156662" y="239601"/>
              <a:chExt cx="335089" cy="690372"/>
            </a:xfrm>
          </p:grpSpPr>
          <p:sp>
            <p:nvSpPr>
              <p:cNvPr id="159" name="Forme libre : forme 158">
                <a:extLst>
                  <a:ext uri="{FF2B5EF4-FFF2-40B4-BE49-F238E27FC236}">
                    <a16:creationId xmlns:a16="http://schemas.microsoft.com/office/drawing/2014/main" id="{27C2F89E-DF21-0AF1-2ED9-26D38FED04C4}"/>
                  </a:ext>
                </a:extLst>
              </p:cNvPr>
              <p:cNvSpPr/>
              <p:nvPr/>
            </p:nvSpPr>
            <p:spPr bwMode="gray">
              <a:xfrm>
                <a:off x="4157233" y="875109"/>
                <a:ext cx="313753" cy="54864"/>
              </a:xfrm>
              <a:custGeom>
                <a:avLst/>
                <a:gdLst>
                  <a:gd name="connsiteX0" fmla="*/ 26479 w 313753"/>
                  <a:gd name="connsiteY0" fmla="*/ 53435 h 54864"/>
                  <a:gd name="connsiteX1" fmla="*/ 27146 w 313753"/>
                  <a:gd name="connsiteY1" fmla="*/ 51340 h 54864"/>
                  <a:gd name="connsiteX2" fmla="*/ 20669 w 313753"/>
                  <a:gd name="connsiteY2" fmla="*/ 39910 h 54864"/>
                  <a:gd name="connsiteX3" fmla="*/ 24289 w 313753"/>
                  <a:gd name="connsiteY3" fmla="*/ 29909 h 54864"/>
                  <a:gd name="connsiteX4" fmla="*/ 34195 w 313753"/>
                  <a:gd name="connsiteY4" fmla="*/ 29909 h 54864"/>
                  <a:gd name="connsiteX5" fmla="*/ 38005 w 313753"/>
                  <a:gd name="connsiteY5" fmla="*/ 36576 h 54864"/>
                  <a:gd name="connsiteX6" fmla="*/ 40577 w 313753"/>
                  <a:gd name="connsiteY6" fmla="*/ 36576 h 54864"/>
                  <a:gd name="connsiteX7" fmla="*/ 46482 w 313753"/>
                  <a:gd name="connsiteY7" fmla="*/ 20384 h 54864"/>
                  <a:gd name="connsiteX8" fmla="*/ 43910 w 313753"/>
                  <a:gd name="connsiteY8" fmla="*/ 20384 h 54864"/>
                  <a:gd name="connsiteX9" fmla="*/ 35147 w 313753"/>
                  <a:gd name="connsiteY9" fmla="*/ 27051 h 54864"/>
                  <a:gd name="connsiteX10" fmla="*/ 25432 w 313753"/>
                  <a:gd name="connsiteY10" fmla="*/ 27051 h 54864"/>
                  <a:gd name="connsiteX11" fmla="*/ 30575 w 313753"/>
                  <a:gd name="connsiteY11" fmla="*/ 12859 h 54864"/>
                  <a:gd name="connsiteX12" fmla="*/ 39148 w 313753"/>
                  <a:gd name="connsiteY12" fmla="*/ 7429 h 54864"/>
                  <a:gd name="connsiteX13" fmla="*/ 43434 w 313753"/>
                  <a:gd name="connsiteY13" fmla="*/ 7429 h 54864"/>
                  <a:gd name="connsiteX14" fmla="*/ 50387 w 313753"/>
                  <a:gd name="connsiteY14" fmla="*/ 15430 h 54864"/>
                  <a:gd name="connsiteX15" fmla="*/ 52864 w 313753"/>
                  <a:gd name="connsiteY15" fmla="*/ 15430 h 54864"/>
                  <a:gd name="connsiteX16" fmla="*/ 54959 w 313753"/>
                  <a:gd name="connsiteY16" fmla="*/ 4477 h 54864"/>
                  <a:gd name="connsiteX17" fmla="*/ 17907 w 313753"/>
                  <a:gd name="connsiteY17" fmla="*/ 4477 h 54864"/>
                  <a:gd name="connsiteX18" fmla="*/ 17240 w 313753"/>
                  <a:gd name="connsiteY18" fmla="*/ 6572 h 54864"/>
                  <a:gd name="connsiteX19" fmla="*/ 21717 w 313753"/>
                  <a:gd name="connsiteY19" fmla="*/ 18002 h 54864"/>
                  <a:gd name="connsiteX20" fmla="*/ 13621 w 313753"/>
                  <a:gd name="connsiteY20" fmla="*/ 40005 h 54864"/>
                  <a:gd name="connsiteX21" fmla="*/ 571 w 313753"/>
                  <a:gd name="connsiteY21" fmla="*/ 51435 h 54864"/>
                  <a:gd name="connsiteX22" fmla="*/ 0 w 313753"/>
                  <a:gd name="connsiteY22" fmla="*/ 53530 h 54864"/>
                  <a:gd name="connsiteX23" fmla="*/ 26479 w 313753"/>
                  <a:gd name="connsiteY23" fmla="*/ 53530 h 54864"/>
                  <a:gd name="connsiteX24" fmla="*/ 77914 w 313753"/>
                  <a:gd name="connsiteY24" fmla="*/ 26479 h 54864"/>
                  <a:gd name="connsiteX25" fmla="*/ 75152 w 313753"/>
                  <a:gd name="connsiteY25" fmla="*/ 18288 h 54864"/>
                  <a:gd name="connsiteX26" fmla="*/ 66199 w 313753"/>
                  <a:gd name="connsiteY26" fmla="*/ 30004 h 54864"/>
                  <a:gd name="connsiteX27" fmla="*/ 66199 w 313753"/>
                  <a:gd name="connsiteY27" fmla="*/ 25051 h 54864"/>
                  <a:gd name="connsiteX28" fmla="*/ 61817 w 313753"/>
                  <a:gd name="connsiteY28" fmla="*/ 18383 h 54864"/>
                  <a:gd name="connsiteX29" fmla="*/ 52007 w 313753"/>
                  <a:gd name="connsiteY29" fmla="*/ 30004 h 54864"/>
                  <a:gd name="connsiteX30" fmla="*/ 53721 w 313753"/>
                  <a:gd name="connsiteY30" fmla="*/ 30004 h 54864"/>
                  <a:gd name="connsiteX31" fmla="*/ 58579 w 313753"/>
                  <a:gd name="connsiteY31" fmla="*/ 25813 h 54864"/>
                  <a:gd name="connsiteX32" fmla="*/ 58579 w 313753"/>
                  <a:gd name="connsiteY32" fmla="*/ 33814 h 54864"/>
                  <a:gd name="connsiteX33" fmla="*/ 51340 w 313753"/>
                  <a:gd name="connsiteY33" fmla="*/ 49911 h 54864"/>
                  <a:gd name="connsiteX34" fmla="*/ 54388 w 313753"/>
                  <a:gd name="connsiteY34" fmla="*/ 54864 h 54864"/>
                  <a:gd name="connsiteX35" fmla="*/ 57721 w 313753"/>
                  <a:gd name="connsiteY35" fmla="*/ 52483 h 54864"/>
                  <a:gd name="connsiteX36" fmla="*/ 64865 w 313753"/>
                  <a:gd name="connsiteY36" fmla="*/ 33623 h 54864"/>
                  <a:gd name="connsiteX37" fmla="*/ 70961 w 313753"/>
                  <a:gd name="connsiteY37" fmla="*/ 26575 h 54864"/>
                  <a:gd name="connsiteX38" fmla="*/ 77914 w 313753"/>
                  <a:gd name="connsiteY38" fmla="*/ 26575 h 54864"/>
                  <a:gd name="connsiteX39" fmla="*/ 110585 w 313753"/>
                  <a:gd name="connsiteY39" fmla="*/ 16669 h 54864"/>
                  <a:gd name="connsiteX40" fmla="*/ 107728 w 313753"/>
                  <a:gd name="connsiteY40" fmla="*/ 16478 h 54864"/>
                  <a:gd name="connsiteX41" fmla="*/ 104585 w 313753"/>
                  <a:gd name="connsiteY41" fmla="*/ 19526 h 54864"/>
                  <a:gd name="connsiteX42" fmla="*/ 103918 w 313753"/>
                  <a:gd name="connsiteY42" fmla="*/ 19526 h 54864"/>
                  <a:gd name="connsiteX43" fmla="*/ 75438 w 313753"/>
                  <a:gd name="connsiteY43" fmla="*/ 49244 h 54864"/>
                  <a:gd name="connsiteX44" fmla="*/ 80963 w 313753"/>
                  <a:gd name="connsiteY44" fmla="*/ 54769 h 54864"/>
                  <a:gd name="connsiteX45" fmla="*/ 93154 w 313753"/>
                  <a:gd name="connsiteY45" fmla="*/ 43053 h 54864"/>
                  <a:gd name="connsiteX46" fmla="*/ 92964 w 313753"/>
                  <a:gd name="connsiteY46" fmla="*/ 45244 h 54864"/>
                  <a:gd name="connsiteX47" fmla="*/ 97536 w 313753"/>
                  <a:gd name="connsiteY47" fmla="*/ 54769 h 54864"/>
                  <a:gd name="connsiteX48" fmla="*/ 107347 w 313753"/>
                  <a:gd name="connsiteY48" fmla="*/ 43148 h 54864"/>
                  <a:gd name="connsiteX49" fmla="*/ 105632 w 313753"/>
                  <a:gd name="connsiteY49" fmla="*/ 43148 h 54864"/>
                  <a:gd name="connsiteX50" fmla="*/ 100775 w 313753"/>
                  <a:gd name="connsiteY50" fmla="*/ 47339 h 54864"/>
                  <a:gd name="connsiteX51" fmla="*/ 100775 w 313753"/>
                  <a:gd name="connsiteY51" fmla="*/ 39338 h 54864"/>
                  <a:gd name="connsiteX52" fmla="*/ 110585 w 313753"/>
                  <a:gd name="connsiteY52" fmla="*/ 16669 h 54864"/>
                  <a:gd name="connsiteX53" fmla="*/ 82296 w 313753"/>
                  <a:gd name="connsiteY53" fmla="*/ 44291 h 54864"/>
                  <a:gd name="connsiteX54" fmla="*/ 96679 w 313753"/>
                  <a:gd name="connsiteY54" fmla="*/ 24860 h 54864"/>
                  <a:gd name="connsiteX55" fmla="*/ 99822 w 313753"/>
                  <a:gd name="connsiteY55" fmla="*/ 25241 h 54864"/>
                  <a:gd name="connsiteX56" fmla="*/ 94488 w 313753"/>
                  <a:gd name="connsiteY56" fmla="*/ 39529 h 54864"/>
                  <a:gd name="connsiteX57" fmla="*/ 84392 w 313753"/>
                  <a:gd name="connsiteY57" fmla="*/ 47816 h 54864"/>
                  <a:gd name="connsiteX58" fmla="*/ 82296 w 313753"/>
                  <a:gd name="connsiteY58" fmla="*/ 44291 h 54864"/>
                  <a:gd name="connsiteX59" fmla="*/ 116205 w 313753"/>
                  <a:gd name="connsiteY59" fmla="*/ 23431 h 54864"/>
                  <a:gd name="connsiteX60" fmla="*/ 122396 w 313753"/>
                  <a:gd name="connsiteY60" fmla="*/ 23431 h 54864"/>
                  <a:gd name="connsiteX61" fmla="*/ 112586 w 313753"/>
                  <a:gd name="connsiteY61" fmla="*/ 50197 h 54864"/>
                  <a:gd name="connsiteX62" fmla="*/ 115253 w 313753"/>
                  <a:gd name="connsiteY62" fmla="*/ 54769 h 54864"/>
                  <a:gd name="connsiteX63" fmla="*/ 132969 w 313753"/>
                  <a:gd name="connsiteY63" fmla="*/ 41720 h 54864"/>
                  <a:gd name="connsiteX64" fmla="*/ 131254 w 313753"/>
                  <a:gd name="connsiteY64" fmla="*/ 41720 h 54864"/>
                  <a:gd name="connsiteX65" fmla="*/ 119920 w 313753"/>
                  <a:gd name="connsiteY65" fmla="*/ 48578 h 54864"/>
                  <a:gd name="connsiteX66" fmla="*/ 128873 w 313753"/>
                  <a:gd name="connsiteY66" fmla="*/ 23431 h 54864"/>
                  <a:gd name="connsiteX67" fmla="*/ 138113 w 313753"/>
                  <a:gd name="connsiteY67" fmla="*/ 23431 h 54864"/>
                  <a:gd name="connsiteX68" fmla="*/ 139255 w 313753"/>
                  <a:gd name="connsiteY68" fmla="*/ 19621 h 54864"/>
                  <a:gd name="connsiteX69" fmla="*/ 130302 w 313753"/>
                  <a:gd name="connsiteY69" fmla="*/ 19621 h 54864"/>
                  <a:gd name="connsiteX70" fmla="*/ 133731 w 313753"/>
                  <a:gd name="connsiteY70" fmla="*/ 10001 h 54864"/>
                  <a:gd name="connsiteX71" fmla="*/ 130207 w 313753"/>
                  <a:gd name="connsiteY71" fmla="*/ 10001 h 54864"/>
                  <a:gd name="connsiteX72" fmla="*/ 123825 w 313753"/>
                  <a:gd name="connsiteY72" fmla="*/ 19621 h 54864"/>
                  <a:gd name="connsiteX73" fmla="*/ 116205 w 313753"/>
                  <a:gd name="connsiteY73" fmla="*/ 20669 h 54864"/>
                  <a:gd name="connsiteX74" fmla="*/ 116205 w 313753"/>
                  <a:gd name="connsiteY74" fmla="*/ 23431 h 54864"/>
                  <a:gd name="connsiteX75" fmla="*/ 160020 w 313753"/>
                  <a:gd name="connsiteY75" fmla="*/ 41815 h 54864"/>
                  <a:gd name="connsiteX76" fmla="*/ 157734 w 313753"/>
                  <a:gd name="connsiteY76" fmla="*/ 41815 h 54864"/>
                  <a:gd name="connsiteX77" fmla="*/ 148685 w 313753"/>
                  <a:gd name="connsiteY77" fmla="*/ 47911 h 54864"/>
                  <a:gd name="connsiteX78" fmla="*/ 143923 w 313753"/>
                  <a:gd name="connsiteY78" fmla="*/ 41815 h 54864"/>
                  <a:gd name="connsiteX79" fmla="*/ 144494 w 313753"/>
                  <a:gd name="connsiteY79" fmla="*/ 36671 h 54864"/>
                  <a:gd name="connsiteX80" fmla="*/ 163068 w 313753"/>
                  <a:gd name="connsiteY80" fmla="*/ 30575 h 54864"/>
                  <a:gd name="connsiteX81" fmla="*/ 157258 w 313753"/>
                  <a:gd name="connsiteY81" fmla="*/ 18193 h 54864"/>
                  <a:gd name="connsiteX82" fmla="*/ 138494 w 313753"/>
                  <a:gd name="connsiteY82" fmla="*/ 45815 h 54864"/>
                  <a:gd name="connsiteX83" fmla="*/ 145542 w 313753"/>
                  <a:gd name="connsiteY83" fmla="*/ 54769 h 54864"/>
                  <a:gd name="connsiteX84" fmla="*/ 160020 w 313753"/>
                  <a:gd name="connsiteY84" fmla="*/ 41815 h 54864"/>
                  <a:gd name="connsiteX85" fmla="*/ 153638 w 313753"/>
                  <a:gd name="connsiteY85" fmla="*/ 23241 h 54864"/>
                  <a:gd name="connsiteX86" fmla="*/ 157163 w 313753"/>
                  <a:gd name="connsiteY86" fmla="*/ 29909 h 54864"/>
                  <a:gd name="connsiteX87" fmla="*/ 145637 w 313753"/>
                  <a:gd name="connsiteY87" fmla="*/ 32576 h 54864"/>
                  <a:gd name="connsiteX88" fmla="*/ 153638 w 313753"/>
                  <a:gd name="connsiteY88" fmla="*/ 23241 h 54864"/>
                  <a:gd name="connsiteX89" fmla="*/ 194882 w 313753"/>
                  <a:gd name="connsiteY89" fmla="*/ 26479 h 54864"/>
                  <a:gd name="connsiteX90" fmla="*/ 192119 w 313753"/>
                  <a:gd name="connsiteY90" fmla="*/ 18288 h 54864"/>
                  <a:gd name="connsiteX91" fmla="*/ 183166 w 313753"/>
                  <a:gd name="connsiteY91" fmla="*/ 30004 h 54864"/>
                  <a:gd name="connsiteX92" fmla="*/ 183166 w 313753"/>
                  <a:gd name="connsiteY92" fmla="*/ 25051 h 54864"/>
                  <a:gd name="connsiteX93" fmla="*/ 178784 w 313753"/>
                  <a:gd name="connsiteY93" fmla="*/ 18383 h 54864"/>
                  <a:gd name="connsiteX94" fmla="*/ 168974 w 313753"/>
                  <a:gd name="connsiteY94" fmla="*/ 30004 h 54864"/>
                  <a:gd name="connsiteX95" fmla="*/ 170688 w 313753"/>
                  <a:gd name="connsiteY95" fmla="*/ 30004 h 54864"/>
                  <a:gd name="connsiteX96" fmla="*/ 175546 w 313753"/>
                  <a:gd name="connsiteY96" fmla="*/ 25813 h 54864"/>
                  <a:gd name="connsiteX97" fmla="*/ 175546 w 313753"/>
                  <a:gd name="connsiteY97" fmla="*/ 33814 h 54864"/>
                  <a:gd name="connsiteX98" fmla="*/ 168307 w 313753"/>
                  <a:gd name="connsiteY98" fmla="*/ 49911 h 54864"/>
                  <a:gd name="connsiteX99" fmla="*/ 171355 w 313753"/>
                  <a:gd name="connsiteY99" fmla="*/ 54864 h 54864"/>
                  <a:gd name="connsiteX100" fmla="*/ 174688 w 313753"/>
                  <a:gd name="connsiteY100" fmla="*/ 52483 h 54864"/>
                  <a:gd name="connsiteX101" fmla="*/ 181832 w 313753"/>
                  <a:gd name="connsiteY101" fmla="*/ 33623 h 54864"/>
                  <a:gd name="connsiteX102" fmla="*/ 187928 w 313753"/>
                  <a:gd name="connsiteY102" fmla="*/ 26575 h 54864"/>
                  <a:gd name="connsiteX103" fmla="*/ 194882 w 313753"/>
                  <a:gd name="connsiteY103" fmla="*/ 26575 h 54864"/>
                  <a:gd name="connsiteX104" fmla="*/ 194977 w 313753"/>
                  <a:gd name="connsiteY104" fmla="*/ 49816 h 54864"/>
                  <a:gd name="connsiteX105" fmla="*/ 198025 w 313753"/>
                  <a:gd name="connsiteY105" fmla="*/ 54769 h 54864"/>
                  <a:gd name="connsiteX106" fmla="*/ 201359 w 313753"/>
                  <a:gd name="connsiteY106" fmla="*/ 52388 h 54864"/>
                  <a:gd name="connsiteX107" fmla="*/ 208502 w 313753"/>
                  <a:gd name="connsiteY107" fmla="*/ 33528 h 54864"/>
                  <a:gd name="connsiteX108" fmla="*/ 221266 w 313753"/>
                  <a:gd name="connsiteY108" fmla="*/ 25241 h 54864"/>
                  <a:gd name="connsiteX109" fmla="*/ 221647 w 313753"/>
                  <a:gd name="connsiteY109" fmla="*/ 29242 h 54864"/>
                  <a:gd name="connsiteX110" fmla="*/ 210693 w 313753"/>
                  <a:gd name="connsiteY110" fmla="*/ 50292 h 54864"/>
                  <a:gd name="connsiteX111" fmla="*/ 213360 w 313753"/>
                  <a:gd name="connsiteY111" fmla="*/ 54864 h 54864"/>
                  <a:gd name="connsiteX112" fmla="*/ 227647 w 313753"/>
                  <a:gd name="connsiteY112" fmla="*/ 43244 h 54864"/>
                  <a:gd name="connsiteX113" fmla="*/ 225933 w 313753"/>
                  <a:gd name="connsiteY113" fmla="*/ 43244 h 54864"/>
                  <a:gd name="connsiteX114" fmla="*/ 218504 w 313753"/>
                  <a:gd name="connsiteY114" fmla="*/ 48959 h 54864"/>
                  <a:gd name="connsiteX115" fmla="*/ 227933 w 313753"/>
                  <a:gd name="connsiteY115" fmla="*/ 30004 h 54864"/>
                  <a:gd name="connsiteX116" fmla="*/ 229743 w 313753"/>
                  <a:gd name="connsiteY116" fmla="*/ 23527 h 54864"/>
                  <a:gd name="connsiteX117" fmla="*/ 224790 w 313753"/>
                  <a:gd name="connsiteY117" fmla="*/ 18383 h 54864"/>
                  <a:gd name="connsiteX118" fmla="*/ 209836 w 313753"/>
                  <a:gd name="connsiteY118" fmla="*/ 30099 h 54864"/>
                  <a:gd name="connsiteX119" fmla="*/ 209836 w 313753"/>
                  <a:gd name="connsiteY119" fmla="*/ 25146 h 54864"/>
                  <a:gd name="connsiteX120" fmla="*/ 205454 w 313753"/>
                  <a:gd name="connsiteY120" fmla="*/ 18479 h 54864"/>
                  <a:gd name="connsiteX121" fmla="*/ 199644 w 313753"/>
                  <a:gd name="connsiteY121" fmla="*/ 22670 h 54864"/>
                  <a:gd name="connsiteX122" fmla="*/ 199644 w 313753"/>
                  <a:gd name="connsiteY122" fmla="*/ 23336 h 54864"/>
                  <a:gd name="connsiteX123" fmla="*/ 202216 w 313753"/>
                  <a:gd name="connsiteY123" fmla="*/ 33909 h 54864"/>
                  <a:gd name="connsiteX124" fmla="*/ 194977 w 313753"/>
                  <a:gd name="connsiteY124" fmla="*/ 49816 h 54864"/>
                  <a:gd name="connsiteX125" fmla="*/ 254127 w 313753"/>
                  <a:gd name="connsiteY125" fmla="*/ 8763 h 54864"/>
                  <a:gd name="connsiteX126" fmla="*/ 258509 w 313753"/>
                  <a:gd name="connsiteY126" fmla="*/ 4381 h 54864"/>
                  <a:gd name="connsiteX127" fmla="*/ 254127 w 313753"/>
                  <a:gd name="connsiteY127" fmla="*/ 0 h 54864"/>
                  <a:gd name="connsiteX128" fmla="*/ 249746 w 313753"/>
                  <a:gd name="connsiteY128" fmla="*/ 4381 h 54864"/>
                  <a:gd name="connsiteX129" fmla="*/ 254127 w 313753"/>
                  <a:gd name="connsiteY129" fmla="*/ 8763 h 54864"/>
                  <a:gd name="connsiteX130" fmla="*/ 252222 w 313753"/>
                  <a:gd name="connsiteY130" fmla="*/ 22193 h 54864"/>
                  <a:gd name="connsiteX131" fmla="*/ 250031 w 313753"/>
                  <a:gd name="connsiteY131" fmla="*/ 18288 h 54864"/>
                  <a:gd name="connsiteX132" fmla="*/ 235744 w 313753"/>
                  <a:gd name="connsiteY132" fmla="*/ 29909 h 54864"/>
                  <a:gd name="connsiteX133" fmla="*/ 237458 w 313753"/>
                  <a:gd name="connsiteY133" fmla="*/ 29909 h 54864"/>
                  <a:gd name="connsiteX134" fmla="*/ 244888 w 313753"/>
                  <a:gd name="connsiteY134" fmla="*/ 24194 h 54864"/>
                  <a:gd name="connsiteX135" fmla="*/ 234601 w 313753"/>
                  <a:gd name="connsiteY135" fmla="*/ 50863 h 54864"/>
                  <a:gd name="connsiteX136" fmla="*/ 236792 w 313753"/>
                  <a:gd name="connsiteY136" fmla="*/ 54769 h 54864"/>
                  <a:gd name="connsiteX137" fmla="*/ 250412 w 313753"/>
                  <a:gd name="connsiteY137" fmla="*/ 43148 h 54864"/>
                  <a:gd name="connsiteX138" fmla="*/ 248698 w 313753"/>
                  <a:gd name="connsiteY138" fmla="*/ 43148 h 54864"/>
                  <a:gd name="connsiteX139" fmla="*/ 241268 w 313753"/>
                  <a:gd name="connsiteY139" fmla="*/ 48863 h 54864"/>
                  <a:gd name="connsiteX140" fmla="*/ 252222 w 313753"/>
                  <a:gd name="connsiteY140" fmla="*/ 22193 h 54864"/>
                  <a:gd name="connsiteX141" fmla="*/ 260604 w 313753"/>
                  <a:gd name="connsiteY141" fmla="*/ 23431 h 54864"/>
                  <a:gd name="connsiteX142" fmla="*/ 266795 w 313753"/>
                  <a:gd name="connsiteY142" fmla="*/ 23431 h 54864"/>
                  <a:gd name="connsiteX143" fmla="*/ 256985 w 313753"/>
                  <a:gd name="connsiteY143" fmla="*/ 50197 h 54864"/>
                  <a:gd name="connsiteX144" fmla="*/ 259652 w 313753"/>
                  <a:gd name="connsiteY144" fmla="*/ 54769 h 54864"/>
                  <a:gd name="connsiteX145" fmla="*/ 277368 w 313753"/>
                  <a:gd name="connsiteY145" fmla="*/ 41720 h 54864"/>
                  <a:gd name="connsiteX146" fmla="*/ 275654 w 313753"/>
                  <a:gd name="connsiteY146" fmla="*/ 41720 h 54864"/>
                  <a:gd name="connsiteX147" fmla="*/ 264319 w 313753"/>
                  <a:gd name="connsiteY147" fmla="*/ 48578 h 54864"/>
                  <a:gd name="connsiteX148" fmla="*/ 273368 w 313753"/>
                  <a:gd name="connsiteY148" fmla="*/ 23431 h 54864"/>
                  <a:gd name="connsiteX149" fmla="*/ 282512 w 313753"/>
                  <a:gd name="connsiteY149" fmla="*/ 23431 h 54864"/>
                  <a:gd name="connsiteX150" fmla="*/ 283655 w 313753"/>
                  <a:gd name="connsiteY150" fmla="*/ 19621 h 54864"/>
                  <a:gd name="connsiteX151" fmla="*/ 274701 w 313753"/>
                  <a:gd name="connsiteY151" fmla="*/ 19621 h 54864"/>
                  <a:gd name="connsiteX152" fmla="*/ 278130 w 313753"/>
                  <a:gd name="connsiteY152" fmla="*/ 10001 h 54864"/>
                  <a:gd name="connsiteX153" fmla="*/ 274606 w 313753"/>
                  <a:gd name="connsiteY153" fmla="*/ 10001 h 54864"/>
                  <a:gd name="connsiteX154" fmla="*/ 268224 w 313753"/>
                  <a:gd name="connsiteY154" fmla="*/ 19621 h 54864"/>
                  <a:gd name="connsiteX155" fmla="*/ 260604 w 313753"/>
                  <a:gd name="connsiteY155" fmla="*/ 20669 h 54864"/>
                  <a:gd name="connsiteX156" fmla="*/ 260604 w 313753"/>
                  <a:gd name="connsiteY156" fmla="*/ 23431 h 54864"/>
                  <a:gd name="connsiteX157" fmla="*/ 300704 w 313753"/>
                  <a:gd name="connsiteY157" fmla="*/ 14859 h 54864"/>
                  <a:gd name="connsiteX158" fmla="*/ 313754 w 313753"/>
                  <a:gd name="connsiteY158" fmla="*/ 2667 h 54864"/>
                  <a:gd name="connsiteX159" fmla="*/ 313754 w 313753"/>
                  <a:gd name="connsiteY159" fmla="*/ 1238 h 54864"/>
                  <a:gd name="connsiteX160" fmla="*/ 306705 w 313753"/>
                  <a:gd name="connsiteY160" fmla="*/ 1238 h 54864"/>
                  <a:gd name="connsiteX161" fmla="*/ 298609 w 313753"/>
                  <a:gd name="connsiteY161" fmla="*/ 14859 h 54864"/>
                  <a:gd name="connsiteX162" fmla="*/ 300704 w 313753"/>
                  <a:gd name="connsiteY162" fmla="*/ 14859 h 54864"/>
                  <a:gd name="connsiteX163" fmla="*/ 304419 w 313753"/>
                  <a:gd name="connsiteY163" fmla="*/ 41815 h 54864"/>
                  <a:gd name="connsiteX164" fmla="*/ 302133 w 313753"/>
                  <a:gd name="connsiteY164" fmla="*/ 41815 h 54864"/>
                  <a:gd name="connsiteX165" fmla="*/ 293084 w 313753"/>
                  <a:gd name="connsiteY165" fmla="*/ 47911 h 54864"/>
                  <a:gd name="connsiteX166" fmla="*/ 288322 w 313753"/>
                  <a:gd name="connsiteY166" fmla="*/ 41815 h 54864"/>
                  <a:gd name="connsiteX167" fmla="*/ 288893 w 313753"/>
                  <a:gd name="connsiteY167" fmla="*/ 36671 h 54864"/>
                  <a:gd name="connsiteX168" fmla="*/ 307467 w 313753"/>
                  <a:gd name="connsiteY168" fmla="*/ 30575 h 54864"/>
                  <a:gd name="connsiteX169" fmla="*/ 301657 w 313753"/>
                  <a:gd name="connsiteY169" fmla="*/ 18193 h 54864"/>
                  <a:gd name="connsiteX170" fmla="*/ 282893 w 313753"/>
                  <a:gd name="connsiteY170" fmla="*/ 45815 h 54864"/>
                  <a:gd name="connsiteX171" fmla="*/ 289941 w 313753"/>
                  <a:gd name="connsiteY171" fmla="*/ 54769 h 54864"/>
                  <a:gd name="connsiteX172" fmla="*/ 304419 w 313753"/>
                  <a:gd name="connsiteY172" fmla="*/ 41815 h 54864"/>
                  <a:gd name="connsiteX173" fmla="*/ 298037 w 313753"/>
                  <a:gd name="connsiteY173" fmla="*/ 23241 h 54864"/>
                  <a:gd name="connsiteX174" fmla="*/ 301562 w 313753"/>
                  <a:gd name="connsiteY174" fmla="*/ 29909 h 54864"/>
                  <a:gd name="connsiteX175" fmla="*/ 290036 w 313753"/>
                  <a:gd name="connsiteY175" fmla="*/ 32576 h 54864"/>
                  <a:gd name="connsiteX176" fmla="*/ 298037 w 313753"/>
                  <a:gd name="connsiteY176" fmla="*/ 23241 h 5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</a:cxnLst>
                <a:rect l="l" t="t" r="r" b="b"/>
                <a:pathLst>
                  <a:path w="313753" h="54864">
                    <a:moveTo>
                      <a:pt x="26479" y="53435"/>
                    </a:moveTo>
                    <a:lnTo>
                      <a:pt x="27146" y="51340"/>
                    </a:lnTo>
                    <a:cubicBezTo>
                      <a:pt x="18193" y="49625"/>
                      <a:pt x="17050" y="49625"/>
                      <a:pt x="20669" y="39910"/>
                    </a:cubicBezTo>
                    <a:lnTo>
                      <a:pt x="24289" y="29909"/>
                    </a:lnTo>
                    <a:lnTo>
                      <a:pt x="34195" y="29909"/>
                    </a:lnTo>
                    <a:cubicBezTo>
                      <a:pt x="38671" y="29909"/>
                      <a:pt x="38671" y="31718"/>
                      <a:pt x="38005" y="36576"/>
                    </a:cubicBezTo>
                    <a:lnTo>
                      <a:pt x="40577" y="36576"/>
                    </a:lnTo>
                    <a:lnTo>
                      <a:pt x="46482" y="20384"/>
                    </a:lnTo>
                    <a:lnTo>
                      <a:pt x="43910" y="20384"/>
                    </a:lnTo>
                    <a:cubicBezTo>
                      <a:pt x="41720" y="24194"/>
                      <a:pt x="39910" y="27051"/>
                      <a:pt x="35147" y="27051"/>
                    </a:cubicBezTo>
                    <a:lnTo>
                      <a:pt x="25432" y="27051"/>
                    </a:lnTo>
                    <a:lnTo>
                      <a:pt x="30575" y="12859"/>
                    </a:lnTo>
                    <a:cubicBezTo>
                      <a:pt x="32195" y="8382"/>
                      <a:pt x="33147" y="7429"/>
                      <a:pt x="39148" y="7429"/>
                    </a:cubicBezTo>
                    <a:lnTo>
                      <a:pt x="43434" y="7429"/>
                    </a:lnTo>
                    <a:cubicBezTo>
                      <a:pt x="49625" y="7429"/>
                      <a:pt x="50387" y="9144"/>
                      <a:pt x="50387" y="15430"/>
                    </a:cubicBezTo>
                    <a:lnTo>
                      <a:pt x="52864" y="15430"/>
                    </a:lnTo>
                    <a:lnTo>
                      <a:pt x="54959" y="4477"/>
                    </a:lnTo>
                    <a:lnTo>
                      <a:pt x="17907" y="4477"/>
                    </a:lnTo>
                    <a:lnTo>
                      <a:pt x="17240" y="6572"/>
                    </a:lnTo>
                    <a:cubicBezTo>
                      <a:pt x="24384" y="8001"/>
                      <a:pt x="25146" y="8763"/>
                      <a:pt x="21717" y="18002"/>
                    </a:cubicBezTo>
                    <a:lnTo>
                      <a:pt x="13621" y="40005"/>
                    </a:lnTo>
                    <a:cubicBezTo>
                      <a:pt x="10287" y="49149"/>
                      <a:pt x="8858" y="49911"/>
                      <a:pt x="571" y="51435"/>
                    </a:cubicBezTo>
                    <a:lnTo>
                      <a:pt x="0" y="53530"/>
                    </a:lnTo>
                    <a:lnTo>
                      <a:pt x="26479" y="53530"/>
                    </a:lnTo>
                    <a:close/>
                    <a:moveTo>
                      <a:pt x="77914" y="26479"/>
                    </a:moveTo>
                    <a:cubicBezTo>
                      <a:pt x="79153" y="22098"/>
                      <a:pt x="78486" y="18288"/>
                      <a:pt x="75152" y="18288"/>
                    </a:cubicBezTo>
                    <a:cubicBezTo>
                      <a:pt x="71152" y="18288"/>
                      <a:pt x="70199" y="21336"/>
                      <a:pt x="66199" y="30004"/>
                    </a:cubicBezTo>
                    <a:lnTo>
                      <a:pt x="66199" y="25051"/>
                    </a:lnTo>
                    <a:cubicBezTo>
                      <a:pt x="66199" y="21527"/>
                      <a:pt x="65056" y="18383"/>
                      <a:pt x="61817" y="18383"/>
                    </a:cubicBezTo>
                    <a:cubicBezTo>
                      <a:pt x="58007" y="18383"/>
                      <a:pt x="54674" y="24194"/>
                      <a:pt x="52007" y="30004"/>
                    </a:cubicBezTo>
                    <a:lnTo>
                      <a:pt x="53721" y="30004"/>
                    </a:lnTo>
                    <a:cubicBezTo>
                      <a:pt x="55531" y="27432"/>
                      <a:pt x="57245" y="25813"/>
                      <a:pt x="58579" y="25813"/>
                    </a:cubicBezTo>
                    <a:cubicBezTo>
                      <a:pt x="60198" y="25813"/>
                      <a:pt x="61055" y="28289"/>
                      <a:pt x="58579" y="33814"/>
                    </a:cubicBezTo>
                    <a:lnTo>
                      <a:pt x="51340" y="49911"/>
                    </a:lnTo>
                    <a:cubicBezTo>
                      <a:pt x="50006" y="52959"/>
                      <a:pt x="51435" y="54864"/>
                      <a:pt x="54388" y="54864"/>
                    </a:cubicBezTo>
                    <a:cubicBezTo>
                      <a:pt x="56197" y="54864"/>
                      <a:pt x="57055" y="54388"/>
                      <a:pt x="57721" y="52483"/>
                    </a:cubicBezTo>
                    <a:lnTo>
                      <a:pt x="64865" y="33623"/>
                    </a:lnTo>
                    <a:cubicBezTo>
                      <a:pt x="66866" y="31147"/>
                      <a:pt x="68675" y="28956"/>
                      <a:pt x="70961" y="26575"/>
                    </a:cubicBezTo>
                    <a:lnTo>
                      <a:pt x="77914" y="26575"/>
                    </a:lnTo>
                    <a:close/>
                    <a:moveTo>
                      <a:pt x="110585" y="16669"/>
                    </a:moveTo>
                    <a:lnTo>
                      <a:pt x="107728" y="16478"/>
                    </a:lnTo>
                    <a:lnTo>
                      <a:pt x="104585" y="19526"/>
                    </a:lnTo>
                    <a:lnTo>
                      <a:pt x="103918" y="19526"/>
                    </a:lnTo>
                    <a:cubicBezTo>
                      <a:pt x="88583" y="19526"/>
                      <a:pt x="75438" y="36671"/>
                      <a:pt x="75438" y="49244"/>
                    </a:cubicBezTo>
                    <a:cubicBezTo>
                      <a:pt x="75438" y="52769"/>
                      <a:pt x="77534" y="54769"/>
                      <a:pt x="80963" y="54769"/>
                    </a:cubicBezTo>
                    <a:cubicBezTo>
                      <a:pt x="84963" y="54769"/>
                      <a:pt x="88773" y="49149"/>
                      <a:pt x="93154" y="43053"/>
                    </a:cubicBezTo>
                    <a:lnTo>
                      <a:pt x="92964" y="45244"/>
                    </a:lnTo>
                    <a:cubicBezTo>
                      <a:pt x="92393" y="51435"/>
                      <a:pt x="94297" y="54769"/>
                      <a:pt x="97536" y="54769"/>
                    </a:cubicBezTo>
                    <a:cubicBezTo>
                      <a:pt x="101251" y="54769"/>
                      <a:pt x="104775" y="48959"/>
                      <a:pt x="107347" y="43148"/>
                    </a:cubicBezTo>
                    <a:lnTo>
                      <a:pt x="105632" y="43148"/>
                    </a:lnTo>
                    <a:cubicBezTo>
                      <a:pt x="103822" y="45720"/>
                      <a:pt x="102108" y="47339"/>
                      <a:pt x="100775" y="47339"/>
                    </a:cubicBezTo>
                    <a:cubicBezTo>
                      <a:pt x="99346" y="47339"/>
                      <a:pt x="98393" y="44768"/>
                      <a:pt x="100775" y="39338"/>
                    </a:cubicBezTo>
                    <a:lnTo>
                      <a:pt x="110585" y="16669"/>
                    </a:lnTo>
                    <a:close/>
                    <a:moveTo>
                      <a:pt x="82296" y="44291"/>
                    </a:moveTo>
                    <a:cubicBezTo>
                      <a:pt x="82296" y="36004"/>
                      <a:pt x="91440" y="24860"/>
                      <a:pt x="96679" y="24860"/>
                    </a:cubicBezTo>
                    <a:cubicBezTo>
                      <a:pt x="97822" y="24860"/>
                      <a:pt x="98870" y="24955"/>
                      <a:pt x="99822" y="25241"/>
                    </a:cubicBezTo>
                    <a:lnTo>
                      <a:pt x="94488" y="39529"/>
                    </a:lnTo>
                    <a:cubicBezTo>
                      <a:pt x="91440" y="43244"/>
                      <a:pt x="86678" y="47816"/>
                      <a:pt x="84392" y="47816"/>
                    </a:cubicBezTo>
                    <a:cubicBezTo>
                      <a:pt x="83058" y="47816"/>
                      <a:pt x="82296" y="46768"/>
                      <a:pt x="82296" y="44291"/>
                    </a:cubicBezTo>
                    <a:moveTo>
                      <a:pt x="116205" y="23431"/>
                    </a:moveTo>
                    <a:lnTo>
                      <a:pt x="122396" y="23431"/>
                    </a:lnTo>
                    <a:lnTo>
                      <a:pt x="112586" y="50197"/>
                    </a:lnTo>
                    <a:cubicBezTo>
                      <a:pt x="111728" y="52483"/>
                      <a:pt x="112967" y="54769"/>
                      <a:pt x="115253" y="54769"/>
                    </a:cubicBezTo>
                    <a:cubicBezTo>
                      <a:pt x="120872" y="54769"/>
                      <a:pt x="129826" y="49244"/>
                      <a:pt x="132969" y="41720"/>
                    </a:cubicBezTo>
                    <a:lnTo>
                      <a:pt x="131254" y="41720"/>
                    </a:lnTo>
                    <a:cubicBezTo>
                      <a:pt x="128778" y="44291"/>
                      <a:pt x="124016" y="47816"/>
                      <a:pt x="119920" y="48578"/>
                    </a:cubicBezTo>
                    <a:lnTo>
                      <a:pt x="128873" y="23431"/>
                    </a:lnTo>
                    <a:lnTo>
                      <a:pt x="138113" y="23431"/>
                    </a:lnTo>
                    <a:lnTo>
                      <a:pt x="139255" y="19621"/>
                    </a:lnTo>
                    <a:lnTo>
                      <a:pt x="130302" y="19621"/>
                    </a:lnTo>
                    <a:lnTo>
                      <a:pt x="133731" y="10001"/>
                    </a:lnTo>
                    <a:lnTo>
                      <a:pt x="130207" y="10001"/>
                    </a:lnTo>
                    <a:lnTo>
                      <a:pt x="123825" y="19621"/>
                    </a:lnTo>
                    <a:lnTo>
                      <a:pt x="116205" y="20669"/>
                    </a:lnTo>
                    <a:lnTo>
                      <a:pt x="116205" y="23431"/>
                    </a:lnTo>
                    <a:close/>
                    <a:moveTo>
                      <a:pt x="160020" y="41815"/>
                    </a:moveTo>
                    <a:lnTo>
                      <a:pt x="157734" y="41815"/>
                    </a:lnTo>
                    <a:cubicBezTo>
                      <a:pt x="154877" y="45244"/>
                      <a:pt x="151733" y="47911"/>
                      <a:pt x="148685" y="47911"/>
                    </a:cubicBezTo>
                    <a:cubicBezTo>
                      <a:pt x="145542" y="47911"/>
                      <a:pt x="143923" y="46006"/>
                      <a:pt x="143923" y="41815"/>
                    </a:cubicBezTo>
                    <a:cubicBezTo>
                      <a:pt x="143923" y="40100"/>
                      <a:pt x="144113" y="38291"/>
                      <a:pt x="144494" y="36671"/>
                    </a:cubicBezTo>
                    <a:lnTo>
                      <a:pt x="163068" y="30575"/>
                    </a:lnTo>
                    <a:cubicBezTo>
                      <a:pt x="166688" y="22003"/>
                      <a:pt x="162306" y="18193"/>
                      <a:pt x="157258" y="18193"/>
                    </a:cubicBezTo>
                    <a:cubicBezTo>
                      <a:pt x="148495" y="18193"/>
                      <a:pt x="138494" y="32861"/>
                      <a:pt x="138494" y="45815"/>
                    </a:cubicBezTo>
                    <a:cubicBezTo>
                      <a:pt x="138494" y="51626"/>
                      <a:pt x="141256" y="54769"/>
                      <a:pt x="145542" y="54769"/>
                    </a:cubicBezTo>
                    <a:cubicBezTo>
                      <a:pt x="150495" y="54769"/>
                      <a:pt x="155734" y="49911"/>
                      <a:pt x="160020" y="41815"/>
                    </a:cubicBezTo>
                    <a:moveTo>
                      <a:pt x="153638" y="23241"/>
                    </a:moveTo>
                    <a:cubicBezTo>
                      <a:pt x="156115" y="23241"/>
                      <a:pt x="158305" y="25146"/>
                      <a:pt x="157163" y="29909"/>
                    </a:cubicBezTo>
                    <a:lnTo>
                      <a:pt x="145637" y="32576"/>
                    </a:lnTo>
                    <a:cubicBezTo>
                      <a:pt x="147638" y="27146"/>
                      <a:pt x="150971" y="23241"/>
                      <a:pt x="153638" y="23241"/>
                    </a:cubicBezTo>
                    <a:moveTo>
                      <a:pt x="194882" y="26479"/>
                    </a:moveTo>
                    <a:cubicBezTo>
                      <a:pt x="196120" y="22098"/>
                      <a:pt x="195453" y="18288"/>
                      <a:pt x="192119" y="18288"/>
                    </a:cubicBezTo>
                    <a:cubicBezTo>
                      <a:pt x="188119" y="18288"/>
                      <a:pt x="187166" y="21336"/>
                      <a:pt x="183166" y="30004"/>
                    </a:cubicBezTo>
                    <a:lnTo>
                      <a:pt x="183166" y="25051"/>
                    </a:lnTo>
                    <a:cubicBezTo>
                      <a:pt x="183166" y="21527"/>
                      <a:pt x="182023" y="18383"/>
                      <a:pt x="178784" y="18383"/>
                    </a:cubicBezTo>
                    <a:cubicBezTo>
                      <a:pt x="174974" y="18383"/>
                      <a:pt x="171545" y="24194"/>
                      <a:pt x="168974" y="30004"/>
                    </a:cubicBezTo>
                    <a:lnTo>
                      <a:pt x="170688" y="30004"/>
                    </a:lnTo>
                    <a:cubicBezTo>
                      <a:pt x="172498" y="27432"/>
                      <a:pt x="174212" y="25813"/>
                      <a:pt x="175546" y="25813"/>
                    </a:cubicBezTo>
                    <a:cubicBezTo>
                      <a:pt x="177165" y="25813"/>
                      <a:pt x="178022" y="28289"/>
                      <a:pt x="175546" y="33814"/>
                    </a:cubicBezTo>
                    <a:lnTo>
                      <a:pt x="168307" y="49911"/>
                    </a:lnTo>
                    <a:cubicBezTo>
                      <a:pt x="166973" y="52959"/>
                      <a:pt x="168402" y="54864"/>
                      <a:pt x="171355" y="54864"/>
                    </a:cubicBezTo>
                    <a:cubicBezTo>
                      <a:pt x="173164" y="54864"/>
                      <a:pt x="173927" y="54388"/>
                      <a:pt x="174688" y="52483"/>
                    </a:cubicBezTo>
                    <a:lnTo>
                      <a:pt x="181832" y="33623"/>
                    </a:lnTo>
                    <a:cubicBezTo>
                      <a:pt x="183833" y="31147"/>
                      <a:pt x="185642" y="28956"/>
                      <a:pt x="187928" y="26575"/>
                    </a:cubicBezTo>
                    <a:lnTo>
                      <a:pt x="194882" y="26575"/>
                    </a:lnTo>
                    <a:close/>
                    <a:moveTo>
                      <a:pt x="194977" y="49816"/>
                    </a:moveTo>
                    <a:cubicBezTo>
                      <a:pt x="193643" y="52864"/>
                      <a:pt x="195072" y="54769"/>
                      <a:pt x="198025" y="54769"/>
                    </a:cubicBezTo>
                    <a:cubicBezTo>
                      <a:pt x="199835" y="54769"/>
                      <a:pt x="200596" y="54293"/>
                      <a:pt x="201359" y="52388"/>
                    </a:cubicBezTo>
                    <a:lnTo>
                      <a:pt x="208502" y="33528"/>
                    </a:lnTo>
                    <a:cubicBezTo>
                      <a:pt x="211836" y="29528"/>
                      <a:pt x="218599" y="25241"/>
                      <a:pt x="221266" y="25241"/>
                    </a:cubicBezTo>
                    <a:cubicBezTo>
                      <a:pt x="223171" y="25241"/>
                      <a:pt x="222980" y="26861"/>
                      <a:pt x="221647" y="29242"/>
                    </a:cubicBezTo>
                    <a:lnTo>
                      <a:pt x="210693" y="50292"/>
                    </a:lnTo>
                    <a:cubicBezTo>
                      <a:pt x="209645" y="52388"/>
                      <a:pt x="211074" y="54864"/>
                      <a:pt x="213360" y="54864"/>
                    </a:cubicBezTo>
                    <a:cubicBezTo>
                      <a:pt x="218694" y="54864"/>
                      <a:pt x="225076" y="50006"/>
                      <a:pt x="227647" y="43244"/>
                    </a:cubicBezTo>
                    <a:lnTo>
                      <a:pt x="225933" y="43244"/>
                    </a:lnTo>
                    <a:cubicBezTo>
                      <a:pt x="224219" y="45720"/>
                      <a:pt x="221266" y="48482"/>
                      <a:pt x="218504" y="48959"/>
                    </a:cubicBezTo>
                    <a:lnTo>
                      <a:pt x="227933" y="30004"/>
                    </a:lnTo>
                    <a:cubicBezTo>
                      <a:pt x="229171" y="27622"/>
                      <a:pt x="229743" y="25337"/>
                      <a:pt x="229743" y="23527"/>
                    </a:cubicBezTo>
                    <a:cubicBezTo>
                      <a:pt x="229743" y="20479"/>
                      <a:pt x="228029" y="18383"/>
                      <a:pt x="224790" y="18383"/>
                    </a:cubicBezTo>
                    <a:cubicBezTo>
                      <a:pt x="220123" y="18383"/>
                      <a:pt x="215455" y="23622"/>
                      <a:pt x="209836" y="30099"/>
                    </a:cubicBezTo>
                    <a:lnTo>
                      <a:pt x="209836" y="25146"/>
                    </a:lnTo>
                    <a:cubicBezTo>
                      <a:pt x="209836" y="21622"/>
                      <a:pt x="208693" y="18479"/>
                      <a:pt x="205454" y="18479"/>
                    </a:cubicBezTo>
                    <a:cubicBezTo>
                      <a:pt x="203454" y="18479"/>
                      <a:pt x="201454" y="20193"/>
                      <a:pt x="199644" y="22670"/>
                    </a:cubicBezTo>
                    <a:lnTo>
                      <a:pt x="199644" y="23336"/>
                    </a:lnTo>
                    <a:cubicBezTo>
                      <a:pt x="203168" y="23146"/>
                      <a:pt x="204692" y="28385"/>
                      <a:pt x="202216" y="33909"/>
                    </a:cubicBezTo>
                    <a:lnTo>
                      <a:pt x="194977" y="49816"/>
                    </a:lnTo>
                    <a:close/>
                    <a:moveTo>
                      <a:pt x="254127" y="8763"/>
                    </a:moveTo>
                    <a:cubicBezTo>
                      <a:pt x="256508" y="8763"/>
                      <a:pt x="258509" y="6763"/>
                      <a:pt x="258509" y="4381"/>
                    </a:cubicBezTo>
                    <a:cubicBezTo>
                      <a:pt x="258509" y="2000"/>
                      <a:pt x="256508" y="0"/>
                      <a:pt x="254127" y="0"/>
                    </a:cubicBezTo>
                    <a:cubicBezTo>
                      <a:pt x="251651" y="0"/>
                      <a:pt x="249746" y="2000"/>
                      <a:pt x="249746" y="4381"/>
                    </a:cubicBezTo>
                    <a:cubicBezTo>
                      <a:pt x="249650" y="6763"/>
                      <a:pt x="251651" y="8763"/>
                      <a:pt x="254127" y="8763"/>
                    </a:cubicBezTo>
                    <a:moveTo>
                      <a:pt x="252222" y="22193"/>
                    </a:moveTo>
                    <a:cubicBezTo>
                      <a:pt x="252984" y="19717"/>
                      <a:pt x="251270" y="18288"/>
                      <a:pt x="250031" y="18288"/>
                    </a:cubicBezTo>
                    <a:cubicBezTo>
                      <a:pt x="244697" y="18288"/>
                      <a:pt x="238316" y="23146"/>
                      <a:pt x="235744" y="29909"/>
                    </a:cubicBezTo>
                    <a:lnTo>
                      <a:pt x="237458" y="29909"/>
                    </a:lnTo>
                    <a:cubicBezTo>
                      <a:pt x="239173" y="27432"/>
                      <a:pt x="242126" y="24670"/>
                      <a:pt x="244888" y="24194"/>
                    </a:cubicBezTo>
                    <a:lnTo>
                      <a:pt x="234601" y="50863"/>
                    </a:lnTo>
                    <a:cubicBezTo>
                      <a:pt x="233648" y="53340"/>
                      <a:pt x="235553" y="54769"/>
                      <a:pt x="236792" y="54769"/>
                    </a:cubicBezTo>
                    <a:cubicBezTo>
                      <a:pt x="241935" y="54769"/>
                      <a:pt x="247841" y="49911"/>
                      <a:pt x="250412" y="43148"/>
                    </a:cubicBezTo>
                    <a:lnTo>
                      <a:pt x="248698" y="43148"/>
                    </a:lnTo>
                    <a:cubicBezTo>
                      <a:pt x="246983" y="45625"/>
                      <a:pt x="244030" y="48387"/>
                      <a:pt x="241268" y="48863"/>
                    </a:cubicBezTo>
                    <a:lnTo>
                      <a:pt x="252222" y="22193"/>
                    </a:lnTo>
                    <a:close/>
                    <a:moveTo>
                      <a:pt x="260604" y="23431"/>
                    </a:moveTo>
                    <a:lnTo>
                      <a:pt x="266795" y="23431"/>
                    </a:lnTo>
                    <a:lnTo>
                      <a:pt x="256985" y="50197"/>
                    </a:lnTo>
                    <a:cubicBezTo>
                      <a:pt x="256127" y="52483"/>
                      <a:pt x="257366" y="54769"/>
                      <a:pt x="259652" y="54769"/>
                    </a:cubicBezTo>
                    <a:cubicBezTo>
                      <a:pt x="265176" y="54769"/>
                      <a:pt x="274225" y="49244"/>
                      <a:pt x="277368" y="41720"/>
                    </a:cubicBezTo>
                    <a:lnTo>
                      <a:pt x="275654" y="41720"/>
                    </a:lnTo>
                    <a:cubicBezTo>
                      <a:pt x="273177" y="44291"/>
                      <a:pt x="268414" y="47816"/>
                      <a:pt x="264319" y="48578"/>
                    </a:cubicBezTo>
                    <a:lnTo>
                      <a:pt x="273368" y="23431"/>
                    </a:lnTo>
                    <a:lnTo>
                      <a:pt x="282512" y="23431"/>
                    </a:lnTo>
                    <a:lnTo>
                      <a:pt x="283655" y="19621"/>
                    </a:lnTo>
                    <a:lnTo>
                      <a:pt x="274701" y="19621"/>
                    </a:lnTo>
                    <a:lnTo>
                      <a:pt x="278130" y="10001"/>
                    </a:lnTo>
                    <a:lnTo>
                      <a:pt x="274606" y="10001"/>
                    </a:lnTo>
                    <a:lnTo>
                      <a:pt x="268224" y="19621"/>
                    </a:lnTo>
                    <a:lnTo>
                      <a:pt x="260604" y="20669"/>
                    </a:lnTo>
                    <a:lnTo>
                      <a:pt x="260604" y="23431"/>
                    </a:lnTo>
                    <a:close/>
                    <a:moveTo>
                      <a:pt x="300704" y="14859"/>
                    </a:moveTo>
                    <a:lnTo>
                      <a:pt x="313754" y="2667"/>
                    </a:lnTo>
                    <a:lnTo>
                      <a:pt x="313754" y="1238"/>
                    </a:lnTo>
                    <a:lnTo>
                      <a:pt x="306705" y="1238"/>
                    </a:lnTo>
                    <a:lnTo>
                      <a:pt x="298609" y="14859"/>
                    </a:lnTo>
                    <a:lnTo>
                      <a:pt x="300704" y="14859"/>
                    </a:lnTo>
                    <a:close/>
                    <a:moveTo>
                      <a:pt x="304419" y="41815"/>
                    </a:moveTo>
                    <a:lnTo>
                      <a:pt x="302133" y="41815"/>
                    </a:lnTo>
                    <a:cubicBezTo>
                      <a:pt x="299276" y="45244"/>
                      <a:pt x="296132" y="47911"/>
                      <a:pt x="293084" y="47911"/>
                    </a:cubicBezTo>
                    <a:cubicBezTo>
                      <a:pt x="289941" y="47911"/>
                      <a:pt x="288322" y="46006"/>
                      <a:pt x="288322" y="41815"/>
                    </a:cubicBezTo>
                    <a:cubicBezTo>
                      <a:pt x="288322" y="40100"/>
                      <a:pt x="288512" y="38291"/>
                      <a:pt x="288893" y="36671"/>
                    </a:cubicBezTo>
                    <a:lnTo>
                      <a:pt x="307467" y="30575"/>
                    </a:lnTo>
                    <a:cubicBezTo>
                      <a:pt x="311087" y="22003"/>
                      <a:pt x="306705" y="18193"/>
                      <a:pt x="301657" y="18193"/>
                    </a:cubicBezTo>
                    <a:cubicBezTo>
                      <a:pt x="292894" y="18193"/>
                      <a:pt x="282893" y="32861"/>
                      <a:pt x="282893" y="45815"/>
                    </a:cubicBezTo>
                    <a:cubicBezTo>
                      <a:pt x="282893" y="51626"/>
                      <a:pt x="285655" y="54769"/>
                      <a:pt x="289941" y="54769"/>
                    </a:cubicBezTo>
                    <a:cubicBezTo>
                      <a:pt x="294894" y="54769"/>
                      <a:pt x="300133" y="49911"/>
                      <a:pt x="304419" y="41815"/>
                    </a:cubicBezTo>
                    <a:moveTo>
                      <a:pt x="298037" y="23241"/>
                    </a:moveTo>
                    <a:cubicBezTo>
                      <a:pt x="300514" y="23241"/>
                      <a:pt x="302705" y="25146"/>
                      <a:pt x="301562" y="29909"/>
                    </a:cubicBezTo>
                    <a:lnTo>
                      <a:pt x="290036" y="32576"/>
                    </a:lnTo>
                    <a:cubicBezTo>
                      <a:pt x="291941" y="27146"/>
                      <a:pt x="295370" y="23241"/>
                      <a:pt x="298037" y="23241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0" name="Forme libre : forme 159">
                <a:extLst>
                  <a:ext uri="{FF2B5EF4-FFF2-40B4-BE49-F238E27FC236}">
                    <a16:creationId xmlns:a16="http://schemas.microsoft.com/office/drawing/2014/main" id="{E8CAD183-E96D-F245-EA1E-68152D4466C7}"/>
                  </a:ext>
                </a:extLst>
              </p:cNvPr>
              <p:cNvSpPr/>
              <p:nvPr/>
            </p:nvSpPr>
            <p:spPr bwMode="gray">
              <a:xfrm>
                <a:off x="4157233" y="781955"/>
                <a:ext cx="223837" cy="79533"/>
              </a:xfrm>
              <a:custGeom>
                <a:avLst/>
                <a:gdLst>
                  <a:gd name="connsiteX0" fmla="*/ 39814 w 223837"/>
                  <a:gd name="connsiteY0" fmla="*/ 10382 h 79533"/>
                  <a:gd name="connsiteX1" fmla="*/ 52864 w 223837"/>
                  <a:gd name="connsiteY1" fmla="*/ 1429 h 79533"/>
                  <a:gd name="connsiteX2" fmla="*/ 52864 w 223837"/>
                  <a:gd name="connsiteY2" fmla="*/ 0 h 79533"/>
                  <a:gd name="connsiteX3" fmla="*/ 44958 w 223837"/>
                  <a:gd name="connsiteY3" fmla="*/ 0 h 79533"/>
                  <a:gd name="connsiteX4" fmla="*/ 37719 w 223837"/>
                  <a:gd name="connsiteY4" fmla="*/ 10382 h 79533"/>
                  <a:gd name="connsiteX5" fmla="*/ 39814 w 223837"/>
                  <a:gd name="connsiteY5" fmla="*/ 10382 h 79533"/>
                  <a:gd name="connsiteX6" fmla="*/ 34385 w 223837"/>
                  <a:gd name="connsiteY6" fmla="*/ 38481 h 79533"/>
                  <a:gd name="connsiteX7" fmla="*/ 38195 w 223837"/>
                  <a:gd name="connsiteY7" fmla="*/ 45148 h 79533"/>
                  <a:gd name="connsiteX8" fmla="*/ 40767 w 223837"/>
                  <a:gd name="connsiteY8" fmla="*/ 45148 h 79533"/>
                  <a:gd name="connsiteX9" fmla="*/ 46672 w 223837"/>
                  <a:gd name="connsiteY9" fmla="*/ 28956 h 79533"/>
                  <a:gd name="connsiteX10" fmla="*/ 44101 w 223837"/>
                  <a:gd name="connsiteY10" fmla="*/ 28956 h 79533"/>
                  <a:gd name="connsiteX11" fmla="*/ 35338 w 223837"/>
                  <a:gd name="connsiteY11" fmla="*/ 35623 h 79533"/>
                  <a:gd name="connsiteX12" fmla="*/ 25622 w 223837"/>
                  <a:gd name="connsiteY12" fmla="*/ 35623 h 79533"/>
                  <a:gd name="connsiteX13" fmla="*/ 30575 w 223837"/>
                  <a:gd name="connsiteY13" fmla="*/ 22098 h 79533"/>
                  <a:gd name="connsiteX14" fmla="*/ 39148 w 223837"/>
                  <a:gd name="connsiteY14" fmla="*/ 16764 h 79533"/>
                  <a:gd name="connsiteX15" fmla="*/ 43434 w 223837"/>
                  <a:gd name="connsiteY15" fmla="*/ 16764 h 79533"/>
                  <a:gd name="connsiteX16" fmla="*/ 50387 w 223837"/>
                  <a:gd name="connsiteY16" fmla="*/ 24670 h 79533"/>
                  <a:gd name="connsiteX17" fmla="*/ 52864 w 223837"/>
                  <a:gd name="connsiteY17" fmla="*/ 24670 h 79533"/>
                  <a:gd name="connsiteX18" fmla="*/ 54959 w 223837"/>
                  <a:gd name="connsiteY18" fmla="*/ 13716 h 79533"/>
                  <a:gd name="connsiteX19" fmla="*/ 17907 w 223837"/>
                  <a:gd name="connsiteY19" fmla="*/ 13716 h 79533"/>
                  <a:gd name="connsiteX20" fmla="*/ 17240 w 223837"/>
                  <a:gd name="connsiteY20" fmla="*/ 15812 h 79533"/>
                  <a:gd name="connsiteX21" fmla="*/ 21717 w 223837"/>
                  <a:gd name="connsiteY21" fmla="*/ 27242 h 79533"/>
                  <a:gd name="connsiteX22" fmla="*/ 13621 w 223837"/>
                  <a:gd name="connsiteY22" fmla="*/ 49244 h 79533"/>
                  <a:gd name="connsiteX23" fmla="*/ 571 w 223837"/>
                  <a:gd name="connsiteY23" fmla="*/ 60674 h 79533"/>
                  <a:gd name="connsiteX24" fmla="*/ 0 w 223837"/>
                  <a:gd name="connsiteY24" fmla="*/ 62770 h 79533"/>
                  <a:gd name="connsiteX25" fmla="*/ 41243 w 223837"/>
                  <a:gd name="connsiteY25" fmla="*/ 62770 h 79533"/>
                  <a:gd name="connsiteX26" fmla="*/ 48673 w 223837"/>
                  <a:gd name="connsiteY26" fmla="*/ 51054 h 79533"/>
                  <a:gd name="connsiteX27" fmla="*/ 45815 w 223837"/>
                  <a:gd name="connsiteY27" fmla="*/ 51054 h 79533"/>
                  <a:gd name="connsiteX28" fmla="*/ 26956 w 223837"/>
                  <a:gd name="connsiteY28" fmla="*/ 59722 h 79533"/>
                  <a:gd name="connsiteX29" fmla="*/ 20669 w 223837"/>
                  <a:gd name="connsiteY29" fmla="*/ 49244 h 79533"/>
                  <a:gd name="connsiteX30" fmla="*/ 24575 w 223837"/>
                  <a:gd name="connsiteY30" fmla="*/ 38576 h 79533"/>
                  <a:gd name="connsiteX31" fmla="*/ 34385 w 223837"/>
                  <a:gd name="connsiteY31" fmla="*/ 38576 h 79533"/>
                  <a:gd name="connsiteX32" fmla="*/ 81344 w 223837"/>
                  <a:gd name="connsiteY32" fmla="*/ 67246 h 79533"/>
                  <a:gd name="connsiteX33" fmla="*/ 71247 w 223837"/>
                  <a:gd name="connsiteY33" fmla="*/ 59531 h 79533"/>
                  <a:gd name="connsiteX34" fmla="*/ 63437 w 223837"/>
                  <a:gd name="connsiteY34" fmla="*/ 55721 h 79533"/>
                  <a:gd name="connsiteX35" fmla="*/ 66866 w 223837"/>
                  <a:gd name="connsiteY35" fmla="*/ 51435 h 79533"/>
                  <a:gd name="connsiteX36" fmla="*/ 81344 w 223837"/>
                  <a:gd name="connsiteY36" fmla="*/ 36386 h 79533"/>
                  <a:gd name="connsiteX37" fmla="*/ 80582 w 223837"/>
                  <a:gd name="connsiteY37" fmla="*/ 32671 h 79533"/>
                  <a:gd name="connsiteX38" fmla="*/ 88011 w 223837"/>
                  <a:gd name="connsiteY38" fmla="*/ 32671 h 79533"/>
                  <a:gd name="connsiteX39" fmla="*/ 89154 w 223837"/>
                  <a:gd name="connsiteY39" fmla="*/ 28861 h 79533"/>
                  <a:gd name="connsiteX40" fmla="*/ 77343 w 223837"/>
                  <a:gd name="connsiteY40" fmla="*/ 28861 h 79533"/>
                  <a:gd name="connsiteX41" fmla="*/ 72580 w 223837"/>
                  <a:gd name="connsiteY41" fmla="*/ 27527 h 79533"/>
                  <a:gd name="connsiteX42" fmla="*/ 57245 w 223837"/>
                  <a:gd name="connsiteY42" fmla="*/ 42386 h 79533"/>
                  <a:gd name="connsiteX43" fmla="*/ 64389 w 223837"/>
                  <a:gd name="connsiteY43" fmla="*/ 51340 h 79533"/>
                  <a:gd name="connsiteX44" fmla="*/ 57626 w 223837"/>
                  <a:gd name="connsiteY44" fmla="*/ 58293 h 79533"/>
                  <a:gd name="connsiteX45" fmla="*/ 59436 w 223837"/>
                  <a:gd name="connsiteY45" fmla="*/ 61913 h 79533"/>
                  <a:gd name="connsiteX46" fmla="*/ 45434 w 223837"/>
                  <a:gd name="connsiteY46" fmla="*/ 72962 h 79533"/>
                  <a:gd name="connsiteX47" fmla="*/ 58769 w 223837"/>
                  <a:gd name="connsiteY47" fmla="*/ 79534 h 79533"/>
                  <a:gd name="connsiteX48" fmla="*/ 81344 w 223837"/>
                  <a:gd name="connsiteY48" fmla="*/ 67246 h 79533"/>
                  <a:gd name="connsiteX49" fmla="*/ 66770 w 223837"/>
                  <a:gd name="connsiteY49" fmla="*/ 48863 h 79533"/>
                  <a:gd name="connsiteX50" fmla="*/ 63722 w 223837"/>
                  <a:gd name="connsiteY50" fmla="*/ 44863 h 79533"/>
                  <a:gd name="connsiteX51" fmla="*/ 72009 w 223837"/>
                  <a:gd name="connsiteY51" fmla="*/ 30099 h 79533"/>
                  <a:gd name="connsiteX52" fmla="*/ 75057 w 223837"/>
                  <a:gd name="connsiteY52" fmla="*/ 34100 h 79533"/>
                  <a:gd name="connsiteX53" fmla="*/ 66770 w 223837"/>
                  <a:gd name="connsiteY53" fmla="*/ 48863 h 79533"/>
                  <a:gd name="connsiteX54" fmla="*/ 52864 w 223837"/>
                  <a:gd name="connsiteY54" fmla="*/ 70580 h 79533"/>
                  <a:gd name="connsiteX55" fmla="*/ 61151 w 223837"/>
                  <a:gd name="connsiteY55" fmla="*/ 62865 h 79533"/>
                  <a:gd name="connsiteX56" fmla="*/ 68389 w 223837"/>
                  <a:gd name="connsiteY56" fmla="*/ 65627 h 79533"/>
                  <a:gd name="connsiteX57" fmla="*/ 75438 w 223837"/>
                  <a:gd name="connsiteY57" fmla="*/ 69533 h 79533"/>
                  <a:gd name="connsiteX58" fmla="*/ 62294 w 223837"/>
                  <a:gd name="connsiteY58" fmla="*/ 75343 h 79533"/>
                  <a:gd name="connsiteX59" fmla="*/ 52864 w 223837"/>
                  <a:gd name="connsiteY59" fmla="*/ 70580 h 79533"/>
                  <a:gd name="connsiteX60" fmla="*/ 121253 w 223837"/>
                  <a:gd name="connsiteY60" fmla="*/ 26003 h 79533"/>
                  <a:gd name="connsiteX61" fmla="*/ 118396 w 223837"/>
                  <a:gd name="connsiteY61" fmla="*/ 25813 h 79533"/>
                  <a:gd name="connsiteX62" fmla="*/ 115253 w 223837"/>
                  <a:gd name="connsiteY62" fmla="*/ 28861 h 79533"/>
                  <a:gd name="connsiteX63" fmla="*/ 114586 w 223837"/>
                  <a:gd name="connsiteY63" fmla="*/ 28861 h 79533"/>
                  <a:gd name="connsiteX64" fmla="*/ 86011 w 223837"/>
                  <a:gd name="connsiteY64" fmla="*/ 58484 h 79533"/>
                  <a:gd name="connsiteX65" fmla="*/ 91535 w 223837"/>
                  <a:gd name="connsiteY65" fmla="*/ 64008 h 79533"/>
                  <a:gd name="connsiteX66" fmla="*/ 103727 w 223837"/>
                  <a:gd name="connsiteY66" fmla="*/ 52292 h 79533"/>
                  <a:gd name="connsiteX67" fmla="*/ 103537 w 223837"/>
                  <a:gd name="connsiteY67" fmla="*/ 54388 h 79533"/>
                  <a:gd name="connsiteX68" fmla="*/ 108109 w 223837"/>
                  <a:gd name="connsiteY68" fmla="*/ 63913 h 79533"/>
                  <a:gd name="connsiteX69" fmla="*/ 117920 w 223837"/>
                  <a:gd name="connsiteY69" fmla="*/ 52292 h 79533"/>
                  <a:gd name="connsiteX70" fmla="*/ 116205 w 223837"/>
                  <a:gd name="connsiteY70" fmla="*/ 52292 h 79533"/>
                  <a:gd name="connsiteX71" fmla="*/ 111347 w 223837"/>
                  <a:gd name="connsiteY71" fmla="*/ 56483 h 79533"/>
                  <a:gd name="connsiteX72" fmla="*/ 111347 w 223837"/>
                  <a:gd name="connsiteY72" fmla="*/ 48482 h 79533"/>
                  <a:gd name="connsiteX73" fmla="*/ 121253 w 223837"/>
                  <a:gd name="connsiteY73" fmla="*/ 26003 h 79533"/>
                  <a:gd name="connsiteX74" fmla="*/ 92964 w 223837"/>
                  <a:gd name="connsiteY74" fmla="*/ 53530 h 79533"/>
                  <a:gd name="connsiteX75" fmla="*/ 107347 w 223837"/>
                  <a:gd name="connsiteY75" fmla="*/ 34100 h 79533"/>
                  <a:gd name="connsiteX76" fmla="*/ 110490 w 223837"/>
                  <a:gd name="connsiteY76" fmla="*/ 34480 h 79533"/>
                  <a:gd name="connsiteX77" fmla="*/ 105156 w 223837"/>
                  <a:gd name="connsiteY77" fmla="*/ 48768 h 79533"/>
                  <a:gd name="connsiteX78" fmla="*/ 95060 w 223837"/>
                  <a:gd name="connsiteY78" fmla="*/ 57055 h 79533"/>
                  <a:gd name="connsiteX79" fmla="*/ 92964 w 223837"/>
                  <a:gd name="connsiteY79" fmla="*/ 53530 h 79533"/>
                  <a:gd name="connsiteX80" fmla="*/ 128492 w 223837"/>
                  <a:gd name="connsiteY80" fmla="*/ 58103 h 79533"/>
                  <a:gd name="connsiteX81" fmla="*/ 147257 w 223837"/>
                  <a:gd name="connsiteY81" fmla="*/ 9049 h 79533"/>
                  <a:gd name="connsiteX82" fmla="*/ 146685 w 223837"/>
                  <a:gd name="connsiteY82" fmla="*/ 8287 h 79533"/>
                  <a:gd name="connsiteX83" fmla="*/ 134969 w 223837"/>
                  <a:gd name="connsiteY83" fmla="*/ 9620 h 79533"/>
                  <a:gd name="connsiteX84" fmla="*/ 134969 w 223837"/>
                  <a:gd name="connsiteY84" fmla="*/ 11049 h 79533"/>
                  <a:gd name="connsiteX85" fmla="*/ 137255 w 223837"/>
                  <a:gd name="connsiteY85" fmla="*/ 12763 h 79533"/>
                  <a:gd name="connsiteX86" fmla="*/ 136779 w 223837"/>
                  <a:gd name="connsiteY86" fmla="*/ 20860 h 79533"/>
                  <a:gd name="connsiteX87" fmla="*/ 122111 w 223837"/>
                  <a:gd name="connsiteY87" fmla="*/ 59341 h 79533"/>
                  <a:gd name="connsiteX88" fmla="*/ 124778 w 223837"/>
                  <a:gd name="connsiteY88" fmla="*/ 63913 h 79533"/>
                  <a:gd name="connsiteX89" fmla="*/ 138398 w 223837"/>
                  <a:gd name="connsiteY89" fmla="*/ 52292 h 79533"/>
                  <a:gd name="connsiteX90" fmla="*/ 136684 w 223837"/>
                  <a:gd name="connsiteY90" fmla="*/ 52292 h 79533"/>
                  <a:gd name="connsiteX91" fmla="*/ 128492 w 223837"/>
                  <a:gd name="connsiteY91" fmla="*/ 58103 h 79533"/>
                  <a:gd name="connsiteX92" fmla="*/ 164211 w 223837"/>
                  <a:gd name="connsiteY92" fmla="*/ 18002 h 79533"/>
                  <a:gd name="connsiteX93" fmla="*/ 168593 w 223837"/>
                  <a:gd name="connsiteY93" fmla="*/ 13526 h 79533"/>
                  <a:gd name="connsiteX94" fmla="*/ 164211 w 223837"/>
                  <a:gd name="connsiteY94" fmla="*/ 9144 h 79533"/>
                  <a:gd name="connsiteX95" fmla="*/ 159829 w 223837"/>
                  <a:gd name="connsiteY95" fmla="*/ 13526 h 79533"/>
                  <a:gd name="connsiteX96" fmla="*/ 164211 w 223837"/>
                  <a:gd name="connsiteY96" fmla="*/ 18002 h 79533"/>
                  <a:gd name="connsiteX97" fmla="*/ 162401 w 223837"/>
                  <a:gd name="connsiteY97" fmla="*/ 31433 h 79533"/>
                  <a:gd name="connsiteX98" fmla="*/ 160211 w 223837"/>
                  <a:gd name="connsiteY98" fmla="*/ 27527 h 79533"/>
                  <a:gd name="connsiteX99" fmla="*/ 145923 w 223837"/>
                  <a:gd name="connsiteY99" fmla="*/ 39148 h 79533"/>
                  <a:gd name="connsiteX100" fmla="*/ 147638 w 223837"/>
                  <a:gd name="connsiteY100" fmla="*/ 39148 h 79533"/>
                  <a:gd name="connsiteX101" fmla="*/ 155067 w 223837"/>
                  <a:gd name="connsiteY101" fmla="*/ 33433 h 79533"/>
                  <a:gd name="connsiteX102" fmla="*/ 144780 w 223837"/>
                  <a:gd name="connsiteY102" fmla="*/ 60103 h 79533"/>
                  <a:gd name="connsiteX103" fmla="*/ 146971 w 223837"/>
                  <a:gd name="connsiteY103" fmla="*/ 64008 h 79533"/>
                  <a:gd name="connsiteX104" fmla="*/ 160592 w 223837"/>
                  <a:gd name="connsiteY104" fmla="*/ 52388 h 79533"/>
                  <a:gd name="connsiteX105" fmla="*/ 158877 w 223837"/>
                  <a:gd name="connsiteY105" fmla="*/ 52388 h 79533"/>
                  <a:gd name="connsiteX106" fmla="*/ 151447 w 223837"/>
                  <a:gd name="connsiteY106" fmla="*/ 58103 h 79533"/>
                  <a:gd name="connsiteX107" fmla="*/ 162401 w 223837"/>
                  <a:gd name="connsiteY107" fmla="*/ 31433 h 79533"/>
                  <a:gd name="connsiteX108" fmla="*/ 170688 w 223837"/>
                  <a:gd name="connsiteY108" fmla="*/ 32671 h 79533"/>
                  <a:gd name="connsiteX109" fmla="*/ 176879 w 223837"/>
                  <a:gd name="connsiteY109" fmla="*/ 32671 h 79533"/>
                  <a:gd name="connsiteX110" fmla="*/ 167069 w 223837"/>
                  <a:gd name="connsiteY110" fmla="*/ 59436 h 79533"/>
                  <a:gd name="connsiteX111" fmla="*/ 169736 w 223837"/>
                  <a:gd name="connsiteY111" fmla="*/ 64008 h 79533"/>
                  <a:gd name="connsiteX112" fmla="*/ 187452 w 223837"/>
                  <a:gd name="connsiteY112" fmla="*/ 50959 h 79533"/>
                  <a:gd name="connsiteX113" fmla="*/ 185738 w 223837"/>
                  <a:gd name="connsiteY113" fmla="*/ 50959 h 79533"/>
                  <a:gd name="connsiteX114" fmla="*/ 174403 w 223837"/>
                  <a:gd name="connsiteY114" fmla="*/ 57817 h 79533"/>
                  <a:gd name="connsiteX115" fmla="*/ 183452 w 223837"/>
                  <a:gd name="connsiteY115" fmla="*/ 32671 h 79533"/>
                  <a:gd name="connsiteX116" fmla="*/ 192596 w 223837"/>
                  <a:gd name="connsiteY116" fmla="*/ 32671 h 79533"/>
                  <a:gd name="connsiteX117" fmla="*/ 193738 w 223837"/>
                  <a:gd name="connsiteY117" fmla="*/ 28861 h 79533"/>
                  <a:gd name="connsiteX118" fmla="*/ 184785 w 223837"/>
                  <a:gd name="connsiteY118" fmla="*/ 28861 h 79533"/>
                  <a:gd name="connsiteX119" fmla="*/ 188214 w 223837"/>
                  <a:gd name="connsiteY119" fmla="*/ 19241 h 79533"/>
                  <a:gd name="connsiteX120" fmla="*/ 184690 w 223837"/>
                  <a:gd name="connsiteY120" fmla="*/ 19241 h 79533"/>
                  <a:gd name="connsiteX121" fmla="*/ 178308 w 223837"/>
                  <a:gd name="connsiteY121" fmla="*/ 28861 h 79533"/>
                  <a:gd name="connsiteX122" fmla="*/ 170688 w 223837"/>
                  <a:gd name="connsiteY122" fmla="*/ 29909 h 79533"/>
                  <a:gd name="connsiteX123" fmla="*/ 170688 w 223837"/>
                  <a:gd name="connsiteY123" fmla="*/ 32671 h 79533"/>
                  <a:gd name="connsiteX124" fmla="*/ 210788 w 223837"/>
                  <a:gd name="connsiteY124" fmla="*/ 24098 h 79533"/>
                  <a:gd name="connsiteX125" fmla="*/ 223838 w 223837"/>
                  <a:gd name="connsiteY125" fmla="*/ 11906 h 79533"/>
                  <a:gd name="connsiteX126" fmla="*/ 223838 w 223837"/>
                  <a:gd name="connsiteY126" fmla="*/ 10478 h 79533"/>
                  <a:gd name="connsiteX127" fmla="*/ 216789 w 223837"/>
                  <a:gd name="connsiteY127" fmla="*/ 10478 h 79533"/>
                  <a:gd name="connsiteX128" fmla="*/ 208693 w 223837"/>
                  <a:gd name="connsiteY128" fmla="*/ 24098 h 79533"/>
                  <a:gd name="connsiteX129" fmla="*/ 210788 w 223837"/>
                  <a:gd name="connsiteY129" fmla="*/ 24098 h 79533"/>
                  <a:gd name="connsiteX130" fmla="*/ 214503 w 223837"/>
                  <a:gd name="connsiteY130" fmla="*/ 51054 h 79533"/>
                  <a:gd name="connsiteX131" fmla="*/ 212217 w 223837"/>
                  <a:gd name="connsiteY131" fmla="*/ 51054 h 79533"/>
                  <a:gd name="connsiteX132" fmla="*/ 203168 w 223837"/>
                  <a:gd name="connsiteY132" fmla="*/ 57150 h 79533"/>
                  <a:gd name="connsiteX133" fmla="*/ 198406 w 223837"/>
                  <a:gd name="connsiteY133" fmla="*/ 51054 h 79533"/>
                  <a:gd name="connsiteX134" fmla="*/ 198977 w 223837"/>
                  <a:gd name="connsiteY134" fmla="*/ 45911 h 79533"/>
                  <a:gd name="connsiteX135" fmla="*/ 217551 w 223837"/>
                  <a:gd name="connsiteY135" fmla="*/ 39814 h 79533"/>
                  <a:gd name="connsiteX136" fmla="*/ 211741 w 223837"/>
                  <a:gd name="connsiteY136" fmla="*/ 27432 h 79533"/>
                  <a:gd name="connsiteX137" fmla="*/ 192977 w 223837"/>
                  <a:gd name="connsiteY137" fmla="*/ 55054 h 79533"/>
                  <a:gd name="connsiteX138" fmla="*/ 200025 w 223837"/>
                  <a:gd name="connsiteY138" fmla="*/ 64008 h 79533"/>
                  <a:gd name="connsiteX139" fmla="*/ 214503 w 223837"/>
                  <a:gd name="connsiteY139" fmla="*/ 51054 h 79533"/>
                  <a:gd name="connsiteX140" fmla="*/ 208121 w 223837"/>
                  <a:gd name="connsiteY140" fmla="*/ 32480 h 79533"/>
                  <a:gd name="connsiteX141" fmla="*/ 211646 w 223837"/>
                  <a:gd name="connsiteY141" fmla="*/ 39148 h 79533"/>
                  <a:gd name="connsiteX142" fmla="*/ 200120 w 223837"/>
                  <a:gd name="connsiteY142" fmla="*/ 41815 h 79533"/>
                  <a:gd name="connsiteX143" fmla="*/ 208121 w 223837"/>
                  <a:gd name="connsiteY143" fmla="*/ 32480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</a:cxnLst>
                <a:rect l="l" t="t" r="r" b="b"/>
                <a:pathLst>
                  <a:path w="223837" h="79533">
                    <a:moveTo>
                      <a:pt x="39814" y="10382"/>
                    </a:moveTo>
                    <a:lnTo>
                      <a:pt x="52864" y="1429"/>
                    </a:lnTo>
                    <a:lnTo>
                      <a:pt x="52864" y="0"/>
                    </a:lnTo>
                    <a:lnTo>
                      <a:pt x="44958" y="0"/>
                    </a:lnTo>
                    <a:lnTo>
                      <a:pt x="37719" y="10382"/>
                    </a:lnTo>
                    <a:lnTo>
                      <a:pt x="39814" y="10382"/>
                    </a:lnTo>
                    <a:close/>
                    <a:moveTo>
                      <a:pt x="34385" y="38481"/>
                    </a:moveTo>
                    <a:cubicBezTo>
                      <a:pt x="38767" y="38481"/>
                      <a:pt x="38862" y="40291"/>
                      <a:pt x="38195" y="45148"/>
                    </a:cubicBezTo>
                    <a:lnTo>
                      <a:pt x="40767" y="45148"/>
                    </a:lnTo>
                    <a:lnTo>
                      <a:pt x="46672" y="28956"/>
                    </a:lnTo>
                    <a:lnTo>
                      <a:pt x="44101" y="28956"/>
                    </a:lnTo>
                    <a:cubicBezTo>
                      <a:pt x="41910" y="32766"/>
                      <a:pt x="40100" y="35623"/>
                      <a:pt x="35338" y="35623"/>
                    </a:cubicBezTo>
                    <a:lnTo>
                      <a:pt x="25622" y="35623"/>
                    </a:lnTo>
                    <a:lnTo>
                      <a:pt x="30575" y="22098"/>
                    </a:lnTo>
                    <a:cubicBezTo>
                      <a:pt x="32195" y="17621"/>
                      <a:pt x="33147" y="16764"/>
                      <a:pt x="39148" y="16764"/>
                    </a:cubicBezTo>
                    <a:lnTo>
                      <a:pt x="43434" y="16764"/>
                    </a:lnTo>
                    <a:cubicBezTo>
                      <a:pt x="49625" y="16764"/>
                      <a:pt x="50387" y="18479"/>
                      <a:pt x="50387" y="24670"/>
                    </a:cubicBezTo>
                    <a:lnTo>
                      <a:pt x="52864" y="24670"/>
                    </a:lnTo>
                    <a:lnTo>
                      <a:pt x="54959" y="13716"/>
                    </a:lnTo>
                    <a:lnTo>
                      <a:pt x="17907" y="13716"/>
                    </a:lnTo>
                    <a:lnTo>
                      <a:pt x="17240" y="15812"/>
                    </a:lnTo>
                    <a:cubicBezTo>
                      <a:pt x="24384" y="17240"/>
                      <a:pt x="25051" y="18002"/>
                      <a:pt x="21717" y="27242"/>
                    </a:cubicBezTo>
                    <a:lnTo>
                      <a:pt x="13621" y="49244"/>
                    </a:lnTo>
                    <a:cubicBezTo>
                      <a:pt x="10287" y="58388"/>
                      <a:pt x="8858" y="59150"/>
                      <a:pt x="571" y="60674"/>
                    </a:cubicBezTo>
                    <a:lnTo>
                      <a:pt x="0" y="62770"/>
                    </a:lnTo>
                    <a:lnTo>
                      <a:pt x="41243" y="62770"/>
                    </a:lnTo>
                    <a:lnTo>
                      <a:pt x="48673" y="51054"/>
                    </a:lnTo>
                    <a:lnTo>
                      <a:pt x="45815" y="51054"/>
                    </a:lnTo>
                    <a:cubicBezTo>
                      <a:pt x="41148" y="55436"/>
                      <a:pt x="35243" y="59722"/>
                      <a:pt x="26956" y="59722"/>
                    </a:cubicBezTo>
                    <a:cubicBezTo>
                      <a:pt x="16002" y="59722"/>
                      <a:pt x="17050" y="59246"/>
                      <a:pt x="20669" y="49244"/>
                    </a:cubicBezTo>
                    <a:lnTo>
                      <a:pt x="24575" y="38576"/>
                    </a:lnTo>
                    <a:lnTo>
                      <a:pt x="34385" y="38576"/>
                    </a:lnTo>
                    <a:close/>
                    <a:moveTo>
                      <a:pt x="81344" y="67246"/>
                    </a:moveTo>
                    <a:cubicBezTo>
                      <a:pt x="81344" y="62960"/>
                      <a:pt x="77534" y="61436"/>
                      <a:pt x="71247" y="59531"/>
                    </a:cubicBezTo>
                    <a:cubicBezTo>
                      <a:pt x="65913" y="57912"/>
                      <a:pt x="63437" y="57436"/>
                      <a:pt x="63437" y="55721"/>
                    </a:cubicBezTo>
                    <a:cubicBezTo>
                      <a:pt x="63437" y="54293"/>
                      <a:pt x="64579" y="52673"/>
                      <a:pt x="66866" y="51435"/>
                    </a:cubicBezTo>
                    <a:cubicBezTo>
                      <a:pt x="75629" y="50959"/>
                      <a:pt x="81344" y="43053"/>
                      <a:pt x="81344" y="36386"/>
                    </a:cubicBezTo>
                    <a:cubicBezTo>
                      <a:pt x="81344" y="34957"/>
                      <a:pt x="81058" y="33719"/>
                      <a:pt x="80582" y="32671"/>
                    </a:cubicBezTo>
                    <a:lnTo>
                      <a:pt x="88011" y="32671"/>
                    </a:lnTo>
                    <a:lnTo>
                      <a:pt x="89154" y="28861"/>
                    </a:lnTo>
                    <a:lnTo>
                      <a:pt x="77343" y="28861"/>
                    </a:lnTo>
                    <a:cubicBezTo>
                      <a:pt x="75914" y="28004"/>
                      <a:pt x="74200" y="27527"/>
                      <a:pt x="72580" y="27527"/>
                    </a:cubicBezTo>
                    <a:cubicBezTo>
                      <a:pt x="63246" y="27527"/>
                      <a:pt x="57245" y="35719"/>
                      <a:pt x="57245" y="42386"/>
                    </a:cubicBezTo>
                    <a:cubicBezTo>
                      <a:pt x="57245" y="47435"/>
                      <a:pt x="60484" y="50578"/>
                      <a:pt x="64389" y="51340"/>
                    </a:cubicBezTo>
                    <a:cubicBezTo>
                      <a:pt x="60008" y="53245"/>
                      <a:pt x="57626" y="55531"/>
                      <a:pt x="57626" y="58293"/>
                    </a:cubicBezTo>
                    <a:cubicBezTo>
                      <a:pt x="57626" y="59817"/>
                      <a:pt x="58198" y="60960"/>
                      <a:pt x="59436" y="61913"/>
                    </a:cubicBezTo>
                    <a:cubicBezTo>
                      <a:pt x="49339" y="64865"/>
                      <a:pt x="45434" y="68199"/>
                      <a:pt x="45434" y="72962"/>
                    </a:cubicBezTo>
                    <a:cubicBezTo>
                      <a:pt x="45434" y="77629"/>
                      <a:pt x="51530" y="79534"/>
                      <a:pt x="58769" y="79534"/>
                    </a:cubicBezTo>
                    <a:cubicBezTo>
                      <a:pt x="71057" y="79438"/>
                      <a:pt x="81344" y="72771"/>
                      <a:pt x="81344" y="67246"/>
                    </a:cubicBezTo>
                    <a:moveTo>
                      <a:pt x="66770" y="48863"/>
                    </a:moveTo>
                    <a:cubicBezTo>
                      <a:pt x="64579" y="48863"/>
                      <a:pt x="63722" y="46958"/>
                      <a:pt x="63722" y="44863"/>
                    </a:cubicBezTo>
                    <a:cubicBezTo>
                      <a:pt x="63722" y="38862"/>
                      <a:pt x="66961" y="30099"/>
                      <a:pt x="72009" y="30099"/>
                    </a:cubicBezTo>
                    <a:cubicBezTo>
                      <a:pt x="74200" y="30099"/>
                      <a:pt x="75057" y="32004"/>
                      <a:pt x="75057" y="34100"/>
                    </a:cubicBezTo>
                    <a:cubicBezTo>
                      <a:pt x="75057" y="40100"/>
                      <a:pt x="71819" y="48863"/>
                      <a:pt x="66770" y="48863"/>
                    </a:cubicBezTo>
                    <a:moveTo>
                      <a:pt x="52864" y="70580"/>
                    </a:moveTo>
                    <a:cubicBezTo>
                      <a:pt x="52864" y="67056"/>
                      <a:pt x="56293" y="64770"/>
                      <a:pt x="61151" y="62865"/>
                    </a:cubicBezTo>
                    <a:cubicBezTo>
                      <a:pt x="62770" y="63627"/>
                      <a:pt x="65151" y="64579"/>
                      <a:pt x="68389" y="65627"/>
                    </a:cubicBezTo>
                    <a:cubicBezTo>
                      <a:pt x="73533" y="67342"/>
                      <a:pt x="75438" y="68009"/>
                      <a:pt x="75438" y="69533"/>
                    </a:cubicBezTo>
                    <a:cubicBezTo>
                      <a:pt x="75438" y="72866"/>
                      <a:pt x="69818" y="75343"/>
                      <a:pt x="62294" y="75343"/>
                    </a:cubicBezTo>
                    <a:cubicBezTo>
                      <a:pt x="56007" y="75247"/>
                      <a:pt x="52864" y="73914"/>
                      <a:pt x="52864" y="70580"/>
                    </a:cubicBezTo>
                    <a:moveTo>
                      <a:pt x="121253" y="26003"/>
                    </a:moveTo>
                    <a:lnTo>
                      <a:pt x="118396" y="25813"/>
                    </a:lnTo>
                    <a:lnTo>
                      <a:pt x="115253" y="28861"/>
                    </a:lnTo>
                    <a:lnTo>
                      <a:pt x="114586" y="28861"/>
                    </a:lnTo>
                    <a:cubicBezTo>
                      <a:pt x="99251" y="28861"/>
                      <a:pt x="86011" y="46006"/>
                      <a:pt x="86011" y="58484"/>
                    </a:cubicBezTo>
                    <a:cubicBezTo>
                      <a:pt x="86011" y="62008"/>
                      <a:pt x="88202" y="64008"/>
                      <a:pt x="91535" y="64008"/>
                    </a:cubicBezTo>
                    <a:cubicBezTo>
                      <a:pt x="95536" y="64008"/>
                      <a:pt x="99346" y="58388"/>
                      <a:pt x="103727" y="52292"/>
                    </a:cubicBezTo>
                    <a:lnTo>
                      <a:pt x="103537" y="54388"/>
                    </a:lnTo>
                    <a:cubicBezTo>
                      <a:pt x="102965" y="60579"/>
                      <a:pt x="104870" y="63913"/>
                      <a:pt x="108109" y="63913"/>
                    </a:cubicBezTo>
                    <a:cubicBezTo>
                      <a:pt x="111824" y="63913"/>
                      <a:pt x="115253" y="58103"/>
                      <a:pt x="117920" y="52292"/>
                    </a:cubicBezTo>
                    <a:lnTo>
                      <a:pt x="116205" y="52292"/>
                    </a:lnTo>
                    <a:cubicBezTo>
                      <a:pt x="114395" y="54864"/>
                      <a:pt x="112681" y="56483"/>
                      <a:pt x="111347" y="56483"/>
                    </a:cubicBezTo>
                    <a:cubicBezTo>
                      <a:pt x="109919" y="56483"/>
                      <a:pt x="108966" y="53912"/>
                      <a:pt x="111347" y="48482"/>
                    </a:cubicBezTo>
                    <a:lnTo>
                      <a:pt x="121253" y="26003"/>
                    </a:lnTo>
                    <a:close/>
                    <a:moveTo>
                      <a:pt x="92964" y="53530"/>
                    </a:moveTo>
                    <a:cubicBezTo>
                      <a:pt x="92964" y="45244"/>
                      <a:pt x="102203" y="34100"/>
                      <a:pt x="107347" y="34100"/>
                    </a:cubicBezTo>
                    <a:cubicBezTo>
                      <a:pt x="108490" y="34100"/>
                      <a:pt x="109538" y="34195"/>
                      <a:pt x="110490" y="34480"/>
                    </a:cubicBezTo>
                    <a:lnTo>
                      <a:pt x="105156" y="48768"/>
                    </a:lnTo>
                    <a:cubicBezTo>
                      <a:pt x="102108" y="52578"/>
                      <a:pt x="97250" y="57055"/>
                      <a:pt x="95060" y="57055"/>
                    </a:cubicBezTo>
                    <a:cubicBezTo>
                      <a:pt x="93726" y="57150"/>
                      <a:pt x="92964" y="56007"/>
                      <a:pt x="92964" y="53530"/>
                    </a:cubicBezTo>
                    <a:moveTo>
                      <a:pt x="128492" y="58103"/>
                    </a:moveTo>
                    <a:lnTo>
                      <a:pt x="147257" y="9049"/>
                    </a:lnTo>
                    <a:lnTo>
                      <a:pt x="146685" y="8287"/>
                    </a:lnTo>
                    <a:lnTo>
                      <a:pt x="134969" y="9620"/>
                    </a:lnTo>
                    <a:lnTo>
                      <a:pt x="134969" y="11049"/>
                    </a:lnTo>
                    <a:lnTo>
                      <a:pt x="137255" y="12763"/>
                    </a:lnTo>
                    <a:cubicBezTo>
                      <a:pt x="139351" y="14383"/>
                      <a:pt x="138684" y="15907"/>
                      <a:pt x="136779" y="20860"/>
                    </a:cubicBezTo>
                    <a:lnTo>
                      <a:pt x="122111" y="59341"/>
                    </a:lnTo>
                    <a:cubicBezTo>
                      <a:pt x="121063" y="61436"/>
                      <a:pt x="122492" y="63913"/>
                      <a:pt x="124778" y="63913"/>
                    </a:cubicBezTo>
                    <a:cubicBezTo>
                      <a:pt x="130112" y="63913"/>
                      <a:pt x="135827" y="59055"/>
                      <a:pt x="138398" y="52292"/>
                    </a:cubicBezTo>
                    <a:lnTo>
                      <a:pt x="136684" y="52292"/>
                    </a:lnTo>
                    <a:cubicBezTo>
                      <a:pt x="134874" y="54864"/>
                      <a:pt x="131254" y="57626"/>
                      <a:pt x="128492" y="58103"/>
                    </a:cubicBezTo>
                    <a:moveTo>
                      <a:pt x="164211" y="18002"/>
                    </a:moveTo>
                    <a:cubicBezTo>
                      <a:pt x="166592" y="18002"/>
                      <a:pt x="168593" y="16002"/>
                      <a:pt x="168593" y="13526"/>
                    </a:cubicBezTo>
                    <a:cubicBezTo>
                      <a:pt x="168593" y="11144"/>
                      <a:pt x="166592" y="9144"/>
                      <a:pt x="164211" y="9144"/>
                    </a:cubicBezTo>
                    <a:cubicBezTo>
                      <a:pt x="161735" y="9144"/>
                      <a:pt x="159829" y="11144"/>
                      <a:pt x="159829" y="13526"/>
                    </a:cubicBezTo>
                    <a:cubicBezTo>
                      <a:pt x="159829" y="16002"/>
                      <a:pt x="161735" y="18002"/>
                      <a:pt x="164211" y="18002"/>
                    </a:cubicBezTo>
                    <a:moveTo>
                      <a:pt x="162401" y="31433"/>
                    </a:moveTo>
                    <a:cubicBezTo>
                      <a:pt x="163163" y="28956"/>
                      <a:pt x="161449" y="27527"/>
                      <a:pt x="160211" y="27527"/>
                    </a:cubicBezTo>
                    <a:cubicBezTo>
                      <a:pt x="154877" y="27527"/>
                      <a:pt x="148495" y="32385"/>
                      <a:pt x="145923" y="39148"/>
                    </a:cubicBezTo>
                    <a:lnTo>
                      <a:pt x="147638" y="39148"/>
                    </a:lnTo>
                    <a:cubicBezTo>
                      <a:pt x="149352" y="36671"/>
                      <a:pt x="152305" y="33909"/>
                      <a:pt x="155067" y="33433"/>
                    </a:cubicBezTo>
                    <a:lnTo>
                      <a:pt x="144780" y="60103"/>
                    </a:lnTo>
                    <a:cubicBezTo>
                      <a:pt x="143828" y="62579"/>
                      <a:pt x="145733" y="64008"/>
                      <a:pt x="146971" y="64008"/>
                    </a:cubicBezTo>
                    <a:cubicBezTo>
                      <a:pt x="152114" y="64008"/>
                      <a:pt x="158020" y="59150"/>
                      <a:pt x="160592" y="52388"/>
                    </a:cubicBezTo>
                    <a:lnTo>
                      <a:pt x="158877" y="52388"/>
                    </a:lnTo>
                    <a:cubicBezTo>
                      <a:pt x="157163" y="54864"/>
                      <a:pt x="154210" y="57626"/>
                      <a:pt x="151447" y="58103"/>
                    </a:cubicBezTo>
                    <a:lnTo>
                      <a:pt x="162401" y="31433"/>
                    </a:lnTo>
                    <a:close/>
                    <a:moveTo>
                      <a:pt x="170688" y="32671"/>
                    </a:moveTo>
                    <a:lnTo>
                      <a:pt x="176879" y="32671"/>
                    </a:lnTo>
                    <a:lnTo>
                      <a:pt x="167069" y="59436"/>
                    </a:lnTo>
                    <a:cubicBezTo>
                      <a:pt x="166211" y="61722"/>
                      <a:pt x="167354" y="64008"/>
                      <a:pt x="169736" y="64008"/>
                    </a:cubicBezTo>
                    <a:cubicBezTo>
                      <a:pt x="175260" y="64008"/>
                      <a:pt x="184309" y="58484"/>
                      <a:pt x="187452" y="50959"/>
                    </a:cubicBezTo>
                    <a:lnTo>
                      <a:pt x="185738" y="50959"/>
                    </a:lnTo>
                    <a:cubicBezTo>
                      <a:pt x="183261" y="53530"/>
                      <a:pt x="178499" y="57055"/>
                      <a:pt x="174403" y="57817"/>
                    </a:cubicBezTo>
                    <a:lnTo>
                      <a:pt x="183452" y="32671"/>
                    </a:lnTo>
                    <a:lnTo>
                      <a:pt x="192596" y="32671"/>
                    </a:lnTo>
                    <a:lnTo>
                      <a:pt x="193738" y="28861"/>
                    </a:lnTo>
                    <a:lnTo>
                      <a:pt x="184785" y="28861"/>
                    </a:lnTo>
                    <a:lnTo>
                      <a:pt x="188214" y="19241"/>
                    </a:lnTo>
                    <a:lnTo>
                      <a:pt x="184690" y="19241"/>
                    </a:lnTo>
                    <a:lnTo>
                      <a:pt x="178308" y="28861"/>
                    </a:lnTo>
                    <a:lnTo>
                      <a:pt x="170688" y="29909"/>
                    </a:lnTo>
                    <a:lnTo>
                      <a:pt x="170688" y="32671"/>
                    </a:lnTo>
                    <a:close/>
                    <a:moveTo>
                      <a:pt x="210788" y="24098"/>
                    </a:moveTo>
                    <a:lnTo>
                      <a:pt x="223838" y="11906"/>
                    </a:lnTo>
                    <a:lnTo>
                      <a:pt x="223838" y="10478"/>
                    </a:lnTo>
                    <a:lnTo>
                      <a:pt x="216789" y="10478"/>
                    </a:lnTo>
                    <a:lnTo>
                      <a:pt x="208693" y="24098"/>
                    </a:lnTo>
                    <a:lnTo>
                      <a:pt x="210788" y="24098"/>
                    </a:lnTo>
                    <a:close/>
                    <a:moveTo>
                      <a:pt x="214503" y="51054"/>
                    </a:moveTo>
                    <a:lnTo>
                      <a:pt x="212217" y="51054"/>
                    </a:lnTo>
                    <a:cubicBezTo>
                      <a:pt x="209360" y="54483"/>
                      <a:pt x="206216" y="57150"/>
                      <a:pt x="203168" y="57150"/>
                    </a:cubicBezTo>
                    <a:cubicBezTo>
                      <a:pt x="200025" y="57150"/>
                      <a:pt x="198406" y="55245"/>
                      <a:pt x="198406" y="51054"/>
                    </a:cubicBezTo>
                    <a:cubicBezTo>
                      <a:pt x="198406" y="49339"/>
                      <a:pt x="198596" y="47530"/>
                      <a:pt x="198977" y="45911"/>
                    </a:cubicBezTo>
                    <a:lnTo>
                      <a:pt x="217551" y="39814"/>
                    </a:lnTo>
                    <a:cubicBezTo>
                      <a:pt x="221171" y="31242"/>
                      <a:pt x="216789" y="27432"/>
                      <a:pt x="211741" y="27432"/>
                    </a:cubicBezTo>
                    <a:cubicBezTo>
                      <a:pt x="202978" y="27432"/>
                      <a:pt x="192977" y="42101"/>
                      <a:pt x="192977" y="55054"/>
                    </a:cubicBezTo>
                    <a:cubicBezTo>
                      <a:pt x="192977" y="60865"/>
                      <a:pt x="195739" y="64008"/>
                      <a:pt x="200025" y="64008"/>
                    </a:cubicBezTo>
                    <a:cubicBezTo>
                      <a:pt x="204978" y="64008"/>
                      <a:pt x="210217" y="59150"/>
                      <a:pt x="214503" y="51054"/>
                    </a:cubicBezTo>
                    <a:moveTo>
                      <a:pt x="208121" y="32480"/>
                    </a:moveTo>
                    <a:cubicBezTo>
                      <a:pt x="210598" y="32480"/>
                      <a:pt x="212788" y="34385"/>
                      <a:pt x="211646" y="39148"/>
                    </a:cubicBezTo>
                    <a:lnTo>
                      <a:pt x="200120" y="41815"/>
                    </a:lnTo>
                    <a:cubicBezTo>
                      <a:pt x="202121" y="36481"/>
                      <a:pt x="205454" y="32480"/>
                      <a:pt x="208121" y="32480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1" name="Forme libre : forme 160">
                <a:extLst>
                  <a:ext uri="{FF2B5EF4-FFF2-40B4-BE49-F238E27FC236}">
                    <a16:creationId xmlns:a16="http://schemas.microsoft.com/office/drawing/2014/main" id="{EAEDA1C8-5E71-F42A-CADC-9506114D7CD9}"/>
                  </a:ext>
                </a:extLst>
              </p:cNvPr>
              <p:cNvSpPr/>
              <p:nvPr/>
            </p:nvSpPr>
            <p:spPr bwMode="gray">
              <a:xfrm>
                <a:off x="4157233" y="706326"/>
                <a:ext cx="219551" cy="55816"/>
              </a:xfrm>
              <a:custGeom>
                <a:avLst/>
                <a:gdLst>
                  <a:gd name="connsiteX0" fmla="*/ 42196 w 219551"/>
                  <a:gd name="connsiteY0" fmla="*/ 5429 h 55816"/>
                  <a:gd name="connsiteX1" fmla="*/ 17717 w 219551"/>
                  <a:gd name="connsiteY1" fmla="*/ 5429 h 55816"/>
                  <a:gd name="connsiteX2" fmla="*/ 17050 w 219551"/>
                  <a:gd name="connsiteY2" fmla="*/ 7525 h 55816"/>
                  <a:gd name="connsiteX3" fmla="*/ 21527 w 219551"/>
                  <a:gd name="connsiteY3" fmla="*/ 18955 h 55816"/>
                  <a:gd name="connsiteX4" fmla="*/ 13621 w 219551"/>
                  <a:gd name="connsiteY4" fmla="*/ 40958 h 55816"/>
                  <a:gd name="connsiteX5" fmla="*/ 571 w 219551"/>
                  <a:gd name="connsiteY5" fmla="*/ 52388 h 55816"/>
                  <a:gd name="connsiteX6" fmla="*/ 0 w 219551"/>
                  <a:gd name="connsiteY6" fmla="*/ 54483 h 55816"/>
                  <a:gd name="connsiteX7" fmla="*/ 37147 w 219551"/>
                  <a:gd name="connsiteY7" fmla="*/ 54483 h 55816"/>
                  <a:gd name="connsiteX8" fmla="*/ 45244 w 219551"/>
                  <a:gd name="connsiteY8" fmla="*/ 40100 h 55816"/>
                  <a:gd name="connsiteX9" fmla="*/ 42386 w 219551"/>
                  <a:gd name="connsiteY9" fmla="*/ 40100 h 55816"/>
                  <a:gd name="connsiteX10" fmla="*/ 24194 w 219551"/>
                  <a:gd name="connsiteY10" fmla="*/ 51435 h 55816"/>
                  <a:gd name="connsiteX11" fmla="*/ 20574 w 219551"/>
                  <a:gd name="connsiteY11" fmla="*/ 40958 h 55816"/>
                  <a:gd name="connsiteX12" fmla="*/ 28480 w 219551"/>
                  <a:gd name="connsiteY12" fmla="*/ 18955 h 55816"/>
                  <a:gd name="connsiteX13" fmla="*/ 41529 w 219551"/>
                  <a:gd name="connsiteY13" fmla="*/ 7525 h 55816"/>
                  <a:gd name="connsiteX14" fmla="*/ 42196 w 219551"/>
                  <a:gd name="connsiteY14" fmla="*/ 5429 h 55816"/>
                  <a:gd name="connsiteX15" fmla="*/ 69247 w 219551"/>
                  <a:gd name="connsiteY15" fmla="*/ 9716 h 55816"/>
                  <a:gd name="connsiteX16" fmla="*/ 73628 w 219551"/>
                  <a:gd name="connsiteY16" fmla="*/ 5334 h 55816"/>
                  <a:gd name="connsiteX17" fmla="*/ 69247 w 219551"/>
                  <a:gd name="connsiteY17" fmla="*/ 953 h 55816"/>
                  <a:gd name="connsiteX18" fmla="*/ 64865 w 219551"/>
                  <a:gd name="connsiteY18" fmla="*/ 5334 h 55816"/>
                  <a:gd name="connsiteX19" fmla="*/ 69247 w 219551"/>
                  <a:gd name="connsiteY19" fmla="*/ 9716 h 55816"/>
                  <a:gd name="connsiteX20" fmla="*/ 67342 w 219551"/>
                  <a:gd name="connsiteY20" fmla="*/ 23146 h 55816"/>
                  <a:gd name="connsiteX21" fmla="*/ 65151 w 219551"/>
                  <a:gd name="connsiteY21" fmla="*/ 19241 h 55816"/>
                  <a:gd name="connsiteX22" fmla="*/ 50863 w 219551"/>
                  <a:gd name="connsiteY22" fmla="*/ 30861 h 55816"/>
                  <a:gd name="connsiteX23" fmla="*/ 52578 w 219551"/>
                  <a:gd name="connsiteY23" fmla="*/ 30861 h 55816"/>
                  <a:gd name="connsiteX24" fmla="*/ 60008 w 219551"/>
                  <a:gd name="connsiteY24" fmla="*/ 25146 h 55816"/>
                  <a:gd name="connsiteX25" fmla="*/ 49721 w 219551"/>
                  <a:gd name="connsiteY25" fmla="*/ 51816 h 55816"/>
                  <a:gd name="connsiteX26" fmla="*/ 51911 w 219551"/>
                  <a:gd name="connsiteY26" fmla="*/ 55721 h 55816"/>
                  <a:gd name="connsiteX27" fmla="*/ 65532 w 219551"/>
                  <a:gd name="connsiteY27" fmla="*/ 44101 h 55816"/>
                  <a:gd name="connsiteX28" fmla="*/ 63818 w 219551"/>
                  <a:gd name="connsiteY28" fmla="*/ 44101 h 55816"/>
                  <a:gd name="connsiteX29" fmla="*/ 56388 w 219551"/>
                  <a:gd name="connsiteY29" fmla="*/ 49816 h 55816"/>
                  <a:gd name="connsiteX30" fmla="*/ 67342 w 219551"/>
                  <a:gd name="connsiteY30" fmla="*/ 23146 h 55816"/>
                  <a:gd name="connsiteX31" fmla="*/ 103918 w 219551"/>
                  <a:gd name="connsiteY31" fmla="*/ 26670 h 55816"/>
                  <a:gd name="connsiteX32" fmla="*/ 98108 w 219551"/>
                  <a:gd name="connsiteY32" fmla="*/ 19241 h 55816"/>
                  <a:gd name="connsiteX33" fmla="*/ 84582 w 219551"/>
                  <a:gd name="connsiteY33" fmla="*/ 30194 h 55816"/>
                  <a:gd name="connsiteX34" fmla="*/ 95821 w 219551"/>
                  <a:gd name="connsiteY34" fmla="*/ 762 h 55816"/>
                  <a:gd name="connsiteX35" fmla="*/ 95250 w 219551"/>
                  <a:gd name="connsiteY35" fmla="*/ 0 h 55816"/>
                  <a:gd name="connsiteX36" fmla="*/ 83534 w 219551"/>
                  <a:gd name="connsiteY36" fmla="*/ 1334 h 55816"/>
                  <a:gd name="connsiteX37" fmla="*/ 83534 w 219551"/>
                  <a:gd name="connsiteY37" fmla="*/ 2762 h 55816"/>
                  <a:gd name="connsiteX38" fmla="*/ 85820 w 219551"/>
                  <a:gd name="connsiteY38" fmla="*/ 4477 h 55816"/>
                  <a:gd name="connsiteX39" fmla="*/ 85344 w 219551"/>
                  <a:gd name="connsiteY39" fmla="*/ 12573 h 55816"/>
                  <a:gd name="connsiteX40" fmla="*/ 73247 w 219551"/>
                  <a:gd name="connsiteY40" fmla="*/ 43720 h 55816"/>
                  <a:gd name="connsiteX41" fmla="*/ 71342 w 219551"/>
                  <a:gd name="connsiteY41" fmla="*/ 49435 h 55816"/>
                  <a:gd name="connsiteX42" fmla="*/ 79629 w 219551"/>
                  <a:gd name="connsiteY42" fmla="*/ 55626 h 55816"/>
                  <a:gd name="connsiteX43" fmla="*/ 103918 w 219551"/>
                  <a:gd name="connsiteY43" fmla="*/ 26670 h 55816"/>
                  <a:gd name="connsiteX44" fmla="*/ 82772 w 219551"/>
                  <a:gd name="connsiteY44" fmla="*/ 50292 h 55816"/>
                  <a:gd name="connsiteX45" fmla="*/ 78391 w 219551"/>
                  <a:gd name="connsiteY45" fmla="*/ 47149 h 55816"/>
                  <a:gd name="connsiteX46" fmla="*/ 80201 w 219551"/>
                  <a:gd name="connsiteY46" fmla="*/ 42005 h 55816"/>
                  <a:gd name="connsiteX47" fmla="*/ 83249 w 219551"/>
                  <a:gd name="connsiteY47" fmla="*/ 34004 h 55816"/>
                  <a:gd name="connsiteX48" fmla="*/ 94107 w 219551"/>
                  <a:gd name="connsiteY48" fmla="*/ 26099 h 55816"/>
                  <a:gd name="connsiteX49" fmla="*/ 97060 w 219551"/>
                  <a:gd name="connsiteY49" fmla="*/ 29623 h 55816"/>
                  <a:gd name="connsiteX50" fmla="*/ 82772 w 219551"/>
                  <a:gd name="connsiteY50" fmla="*/ 50292 h 55816"/>
                  <a:gd name="connsiteX51" fmla="*/ 128302 w 219551"/>
                  <a:gd name="connsiteY51" fmla="*/ 42767 h 55816"/>
                  <a:gd name="connsiteX52" fmla="*/ 126016 w 219551"/>
                  <a:gd name="connsiteY52" fmla="*/ 42767 h 55816"/>
                  <a:gd name="connsiteX53" fmla="*/ 116967 w 219551"/>
                  <a:gd name="connsiteY53" fmla="*/ 48863 h 55816"/>
                  <a:gd name="connsiteX54" fmla="*/ 112204 w 219551"/>
                  <a:gd name="connsiteY54" fmla="*/ 42767 h 55816"/>
                  <a:gd name="connsiteX55" fmla="*/ 112776 w 219551"/>
                  <a:gd name="connsiteY55" fmla="*/ 37624 h 55816"/>
                  <a:gd name="connsiteX56" fmla="*/ 131350 w 219551"/>
                  <a:gd name="connsiteY56" fmla="*/ 31528 h 55816"/>
                  <a:gd name="connsiteX57" fmla="*/ 125539 w 219551"/>
                  <a:gd name="connsiteY57" fmla="*/ 19145 h 55816"/>
                  <a:gd name="connsiteX58" fmla="*/ 106775 w 219551"/>
                  <a:gd name="connsiteY58" fmla="*/ 46768 h 55816"/>
                  <a:gd name="connsiteX59" fmla="*/ 113824 w 219551"/>
                  <a:gd name="connsiteY59" fmla="*/ 55721 h 55816"/>
                  <a:gd name="connsiteX60" fmla="*/ 128302 w 219551"/>
                  <a:gd name="connsiteY60" fmla="*/ 42767 h 55816"/>
                  <a:gd name="connsiteX61" fmla="*/ 121920 w 219551"/>
                  <a:gd name="connsiteY61" fmla="*/ 24194 h 55816"/>
                  <a:gd name="connsiteX62" fmla="*/ 125444 w 219551"/>
                  <a:gd name="connsiteY62" fmla="*/ 30861 h 55816"/>
                  <a:gd name="connsiteX63" fmla="*/ 113919 w 219551"/>
                  <a:gd name="connsiteY63" fmla="*/ 33528 h 55816"/>
                  <a:gd name="connsiteX64" fmla="*/ 121920 w 219551"/>
                  <a:gd name="connsiteY64" fmla="*/ 24194 h 55816"/>
                  <a:gd name="connsiteX65" fmla="*/ 163163 w 219551"/>
                  <a:gd name="connsiteY65" fmla="*/ 27432 h 55816"/>
                  <a:gd name="connsiteX66" fmla="*/ 160401 w 219551"/>
                  <a:gd name="connsiteY66" fmla="*/ 19241 h 55816"/>
                  <a:gd name="connsiteX67" fmla="*/ 151352 w 219551"/>
                  <a:gd name="connsiteY67" fmla="*/ 30956 h 55816"/>
                  <a:gd name="connsiteX68" fmla="*/ 151352 w 219551"/>
                  <a:gd name="connsiteY68" fmla="*/ 26003 h 55816"/>
                  <a:gd name="connsiteX69" fmla="*/ 146971 w 219551"/>
                  <a:gd name="connsiteY69" fmla="*/ 19336 h 55816"/>
                  <a:gd name="connsiteX70" fmla="*/ 137160 w 219551"/>
                  <a:gd name="connsiteY70" fmla="*/ 30956 h 55816"/>
                  <a:gd name="connsiteX71" fmla="*/ 138875 w 219551"/>
                  <a:gd name="connsiteY71" fmla="*/ 30956 h 55816"/>
                  <a:gd name="connsiteX72" fmla="*/ 143732 w 219551"/>
                  <a:gd name="connsiteY72" fmla="*/ 26765 h 55816"/>
                  <a:gd name="connsiteX73" fmla="*/ 143732 w 219551"/>
                  <a:gd name="connsiteY73" fmla="*/ 34766 h 55816"/>
                  <a:gd name="connsiteX74" fmla="*/ 136493 w 219551"/>
                  <a:gd name="connsiteY74" fmla="*/ 50863 h 55816"/>
                  <a:gd name="connsiteX75" fmla="*/ 139541 w 219551"/>
                  <a:gd name="connsiteY75" fmla="*/ 55817 h 55816"/>
                  <a:gd name="connsiteX76" fmla="*/ 142875 w 219551"/>
                  <a:gd name="connsiteY76" fmla="*/ 53435 h 55816"/>
                  <a:gd name="connsiteX77" fmla="*/ 150019 w 219551"/>
                  <a:gd name="connsiteY77" fmla="*/ 34576 h 55816"/>
                  <a:gd name="connsiteX78" fmla="*/ 156115 w 219551"/>
                  <a:gd name="connsiteY78" fmla="*/ 27527 h 55816"/>
                  <a:gd name="connsiteX79" fmla="*/ 163163 w 219551"/>
                  <a:gd name="connsiteY79" fmla="*/ 27527 h 55816"/>
                  <a:gd name="connsiteX80" fmla="*/ 168021 w 219551"/>
                  <a:gd name="connsiteY80" fmla="*/ 24384 h 55816"/>
                  <a:gd name="connsiteX81" fmla="*/ 172879 w 219551"/>
                  <a:gd name="connsiteY81" fmla="*/ 24384 h 55816"/>
                  <a:gd name="connsiteX82" fmla="*/ 163068 w 219551"/>
                  <a:gd name="connsiteY82" fmla="*/ 51149 h 55816"/>
                  <a:gd name="connsiteX83" fmla="*/ 165735 w 219551"/>
                  <a:gd name="connsiteY83" fmla="*/ 55721 h 55816"/>
                  <a:gd name="connsiteX84" fmla="*/ 183452 w 219551"/>
                  <a:gd name="connsiteY84" fmla="*/ 42672 h 55816"/>
                  <a:gd name="connsiteX85" fmla="*/ 181737 w 219551"/>
                  <a:gd name="connsiteY85" fmla="*/ 42672 h 55816"/>
                  <a:gd name="connsiteX86" fmla="*/ 170402 w 219551"/>
                  <a:gd name="connsiteY86" fmla="*/ 49530 h 55816"/>
                  <a:gd name="connsiteX87" fmla="*/ 179356 w 219551"/>
                  <a:gd name="connsiteY87" fmla="*/ 24384 h 55816"/>
                  <a:gd name="connsiteX88" fmla="*/ 188500 w 219551"/>
                  <a:gd name="connsiteY88" fmla="*/ 24384 h 55816"/>
                  <a:gd name="connsiteX89" fmla="*/ 189643 w 219551"/>
                  <a:gd name="connsiteY89" fmla="*/ 20574 h 55816"/>
                  <a:gd name="connsiteX90" fmla="*/ 180689 w 219551"/>
                  <a:gd name="connsiteY90" fmla="*/ 20574 h 55816"/>
                  <a:gd name="connsiteX91" fmla="*/ 184118 w 219551"/>
                  <a:gd name="connsiteY91" fmla="*/ 10954 h 55816"/>
                  <a:gd name="connsiteX92" fmla="*/ 180594 w 219551"/>
                  <a:gd name="connsiteY92" fmla="*/ 10954 h 55816"/>
                  <a:gd name="connsiteX93" fmla="*/ 174212 w 219551"/>
                  <a:gd name="connsiteY93" fmla="*/ 20574 h 55816"/>
                  <a:gd name="connsiteX94" fmla="*/ 167926 w 219551"/>
                  <a:gd name="connsiteY94" fmla="*/ 21622 h 55816"/>
                  <a:gd name="connsiteX95" fmla="*/ 167926 w 219551"/>
                  <a:gd name="connsiteY95" fmla="*/ 24384 h 55816"/>
                  <a:gd name="connsiteX96" fmla="*/ 206502 w 219551"/>
                  <a:gd name="connsiteY96" fmla="*/ 15812 h 55816"/>
                  <a:gd name="connsiteX97" fmla="*/ 219551 w 219551"/>
                  <a:gd name="connsiteY97" fmla="*/ 3620 h 55816"/>
                  <a:gd name="connsiteX98" fmla="*/ 219551 w 219551"/>
                  <a:gd name="connsiteY98" fmla="*/ 2191 h 55816"/>
                  <a:gd name="connsiteX99" fmla="*/ 212503 w 219551"/>
                  <a:gd name="connsiteY99" fmla="*/ 2191 h 55816"/>
                  <a:gd name="connsiteX100" fmla="*/ 204407 w 219551"/>
                  <a:gd name="connsiteY100" fmla="*/ 15812 h 55816"/>
                  <a:gd name="connsiteX101" fmla="*/ 206502 w 219551"/>
                  <a:gd name="connsiteY101" fmla="*/ 15812 h 55816"/>
                  <a:gd name="connsiteX102" fmla="*/ 210121 w 219551"/>
                  <a:gd name="connsiteY102" fmla="*/ 42767 h 55816"/>
                  <a:gd name="connsiteX103" fmla="*/ 207836 w 219551"/>
                  <a:gd name="connsiteY103" fmla="*/ 42767 h 55816"/>
                  <a:gd name="connsiteX104" fmla="*/ 198787 w 219551"/>
                  <a:gd name="connsiteY104" fmla="*/ 48863 h 55816"/>
                  <a:gd name="connsiteX105" fmla="*/ 194024 w 219551"/>
                  <a:gd name="connsiteY105" fmla="*/ 42767 h 55816"/>
                  <a:gd name="connsiteX106" fmla="*/ 194596 w 219551"/>
                  <a:gd name="connsiteY106" fmla="*/ 37624 h 55816"/>
                  <a:gd name="connsiteX107" fmla="*/ 213170 w 219551"/>
                  <a:gd name="connsiteY107" fmla="*/ 31528 h 55816"/>
                  <a:gd name="connsiteX108" fmla="*/ 207359 w 219551"/>
                  <a:gd name="connsiteY108" fmla="*/ 19145 h 55816"/>
                  <a:gd name="connsiteX109" fmla="*/ 188595 w 219551"/>
                  <a:gd name="connsiteY109" fmla="*/ 46768 h 55816"/>
                  <a:gd name="connsiteX110" fmla="*/ 195644 w 219551"/>
                  <a:gd name="connsiteY110" fmla="*/ 55721 h 55816"/>
                  <a:gd name="connsiteX111" fmla="*/ 210121 w 219551"/>
                  <a:gd name="connsiteY111" fmla="*/ 42767 h 55816"/>
                  <a:gd name="connsiteX112" fmla="*/ 203740 w 219551"/>
                  <a:gd name="connsiteY112" fmla="*/ 24194 h 55816"/>
                  <a:gd name="connsiteX113" fmla="*/ 207264 w 219551"/>
                  <a:gd name="connsiteY113" fmla="*/ 30861 h 55816"/>
                  <a:gd name="connsiteX114" fmla="*/ 195739 w 219551"/>
                  <a:gd name="connsiteY114" fmla="*/ 33528 h 55816"/>
                  <a:gd name="connsiteX115" fmla="*/ 203740 w 219551"/>
                  <a:gd name="connsiteY115" fmla="*/ 24194 h 55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</a:cxnLst>
                <a:rect l="l" t="t" r="r" b="b"/>
                <a:pathLst>
                  <a:path w="219551" h="55816">
                    <a:moveTo>
                      <a:pt x="42196" y="5429"/>
                    </a:moveTo>
                    <a:lnTo>
                      <a:pt x="17717" y="5429"/>
                    </a:lnTo>
                    <a:lnTo>
                      <a:pt x="17050" y="7525"/>
                    </a:lnTo>
                    <a:cubicBezTo>
                      <a:pt x="24194" y="8954"/>
                      <a:pt x="24860" y="9716"/>
                      <a:pt x="21527" y="18955"/>
                    </a:cubicBezTo>
                    <a:lnTo>
                      <a:pt x="13621" y="40958"/>
                    </a:lnTo>
                    <a:cubicBezTo>
                      <a:pt x="10287" y="50102"/>
                      <a:pt x="8858" y="50863"/>
                      <a:pt x="571" y="52388"/>
                    </a:cubicBezTo>
                    <a:lnTo>
                      <a:pt x="0" y="54483"/>
                    </a:lnTo>
                    <a:lnTo>
                      <a:pt x="37147" y="54483"/>
                    </a:lnTo>
                    <a:lnTo>
                      <a:pt x="45244" y="40100"/>
                    </a:lnTo>
                    <a:lnTo>
                      <a:pt x="42386" y="40100"/>
                    </a:lnTo>
                    <a:cubicBezTo>
                      <a:pt x="37814" y="45149"/>
                      <a:pt x="32480" y="51435"/>
                      <a:pt x="24194" y="51435"/>
                    </a:cubicBezTo>
                    <a:cubicBezTo>
                      <a:pt x="18002" y="51435"/>
                      <a:pt x="17240" y="50387"/>
                      <a:pt x="20574" y="40958"/>
                    </a:cubicBezTo>
                    <a:lnTo>
                      <a:pt x="28480" y="18955"/>
                    </a:lnTo>
                    <a:cubicBezTo>
                      <a:pt x="31813" y="9811"/>
                      <a:pt x="33242" y="9049"/>
                      <a:pt x="41529" y="7525"/>
                    </a:cubicBezTo>
                    <a:lnTo>
                      <a:pt x="42196" y="5429"/>
                    </a:lnTo>
                    <a:close/>
                    <a:moveTo>
                      <a:pt x="69247" y="9716"/>
                    </a:moveTo>
                    <a:cubicBezTo>
                      <a:pt x="71628" y="9716"/>
                      <a:pt x="73628" y="7811"/>
                      <a:pt x="73628" y="5334"/>
                    </a:cubicBezTo>
                    <a:cubicBezTo>
                      <a:pt x="73628" y="2953"/>
                      <a:pt x="71628" y="953"/>
                      <a:pt x="69247" y="953"/>
                    </a:cubicBezTo>
                    <a:cubicBezTo>
                      <a:pt x="66770" y="953"/>
                      <a:pt x="64865" y="2953"/>
                      <a:pt x="64865" y="5334"/>
                    </a:cubicBezTo>
                    <a:cubicBezTo>
                      <a:pt x="64865" y="7715"/>
                      <a:pt x="66770" y="9716"/>
                      <a:pt x="69247" y="9716"/>
                    </a:cubicBezTo>
                    <a:moveTo>
                      <a:pt x="67342" y="23146"/>
                    </a:moveTo>
                    <a:cubicBezTo>
                      <a:pt x="68104" y="20669"/>
                      <a:pt x="66389" y="19241"/>
                      <a:pt x="65151" y="19241"/>
                    </a:cubicBezTo>
                    <a:cubicBezTo>
                      <a:pt x="59817" y="19241"/>
                      <a:pt x="53435" y="24098"/>
                      <a:pt x="50863" y="30861"/>
                    </a:cubicBezTo>
                    <a:lnTo>
                      <a:pt x="52578" y="30861"/>
                    </a:lnTo>
                    <a:cubicBezTo>
                      <a:pt x="54293" y="28385"/>
                      <a:pt x="57245" y="25622"/>
                      <a:pt x="60008" y="25146"/>
                    </a:cubicBezTo>
                    <a:lnTo>
                      <a:pt x="49721" y="51816"/>
                    </a:lnTo>
                    <a:cubicBezTo>
                      <a:pt x="48768" y="54293"/>
                      <a:pt x="50673" y="55721"/>
                      <a:pt x="51911" y="55721"/>
                    </a:cubicBezTo>
                    <a:cubicBezTo>
                      <a:pt x="57055" y="55721"/>
                      <a:pt x="62960" y="50863"/>
                      <a:pt x="65532" y="44101"/>
                    </a:cubicBezTo>
                    <a:lnTo>
                      <a:pt x="63818" y="44101"/>
                    </a:lnTo>
                    <a:cubicBezTo>
                      <a:pt x="62103" y="46577"/>
                      <a:pt x="59150" y="49339"/>
                      <a:pt x="56388" y="49816"/>
                    </a:cubicBezTo>
                    <a:lnTo>
                      <a:pt x="67342" y="23146"/>
                    </a:lnTo>
                    <a:close/>
                    <a:moveTo>
                      <a:pt x="103918" y="26670"/>
                    </a:moveTo>
                    <a:cubicBezTo>
                      <a:pt x="103918" y="21241"/>
                      <a:pt x="101918" y="19241"/>
                      <a:pt x="98108" y="19241"/>
                    </a:cubicBezTo>
                    <a:cubicBezTo>
                      <a:pt x="93440" y="19241"/>
                      <a:pt x="88963" y="24194"/>
                      <a:pt x="84582" y="30194"/>
                    </a:cubicBezTo>
                    <a:lnTo>
                      <a:pt x="95821" y="762"/>
                    </a:lnTo>
                    <a:lnTo>
                      <a:pt x="95250" y="0"/>
                    </a:lnTo>
                    <a:lnTo>
                      <a:pt x="83534" y="1334"/>
                    </a:lnTo>
                    <a:lnTo>
                      <a:pt x="83534" y="2762"/>
                    </a:lnTo>
                    <a:lnTo>
                      <a:pt x="85820" y="4477"/>
                    </a:lnTo>
                    <a:cubicBezTo>
                      <a:pt x="87916" y="6096"/>
                      <a:pt x="87249" y="7811"/>
                      <a:pt x="85344" y="12573"/>
                    </a:cubicBezTo>
                    <a:lnTo>
                      <a:pt x="73247" y="43720"/>
                    </a:lnTo>
                    <a:cubicBezTo>
                      <a:pt x="72390" y="46006"/>
                      <a:pt x="71342" y="48673"/>
                      <a:pt x="71342" y="49435"/>
                    </a:cubicBezTo>
                    <a:cubicBezTo>
                      <a:pt x="71342" y="52673"/>
                      <a:pt x="75724" y="55626"/>
                      <a:pt x="79629" y="55626"/>
                    </a:cubicBezTo>
                    <a:cubicBezTo>
                      <a:pt x="88678" y="55721"/>
                      <a:pt x="103918" y="39338"/>
                      <a:pt x="103918" y="26670"/>
                    </a:cubicBezTo>
                    <a:moveTo>
                      <a:pt x="82772" y="50292"/>
                    </a:moveTo>
                    <a:cubicBezTo>
                      <a:pt x="80963" y="50292"/>
                      <a:pt x="78391" y="48578"/>
                      <a:pt x="78391" y="47149"/>
                    </a:cubicBezTo>
                    <a:cubicBezTo>
                      <a:pt x="78391" y="46672"/>
                      <a:pt x="79153" y="44577"/>
                      <a:pt x="80201" y="42005"/>
                    </a:cubicBezTo>
                    <a:lnTo>
                      <a:pt x="83249" y="34004"/>
                    </a:lnTo>
                    <a:cubicBezTo>
                      <a:pt x="86487" y="30194"/>
                      <a:pt x="91345" y="26099"/>
                      <a:pt x="94107" y="26099"/>
                    </a:cubicBezTo>
                    <a:cubicBezTo>
                      <a:pt x="95821" y="26099"/>
                      <a:pt x="97060" y="27146"/>
                      <a:pt x="97060" y="29623"/>
                    </a:cubicBezTo>
                    <a:cubicBezTo>
                      <a:pt x="96964" y="36957"/>
                      <a:pt x="90107" y="50292"/>
                      <a:pt x="82772" y="50292"/>
                    </a:cubicBezTo>
                    <a:moveTo>
                      <a:pt x="128302" y="42767"/>
                    </a:moveTo>
                    <a:lnTo>
                      <a:pt x="126016" y="42767"/>
                    </a:lnTo>
                    <a:cubicBezTo>
                      <a:pt x="123158" y="46196"/>
                      <a:pt x="120015" y="48863"/>
                      <a:pt x="116967" y="48863"/>
                    </a:cubicBezTo>
                    <a:cubicBezTo>
                      <a:pt x="113824" y="48863"/>
                      <a:pt x="112204" y="46958"/>
                      <a:pt x="112204" y="42767"/>
                    </a:cubicBezTo>
                    <a:cubicBezTo>
                      <a:pt x="112204" y="41053"/>
                      <a:pt x="112395" y="39243"/>
                      <a:pt x="112776" y="37624"/>
                    </a:cubicBezTo>
                    <a:lnTo>
                      <a:pt x="131350" y="31528"/>
                    </a:lnTo>
                    <a:cubicBezTo>
                      <a:pt x="134969" y="22955"/>
                      <a:pt x="130588" y="19145"/>
                      <a:pt x="125539" y="19145"/>
                    </a:cubicBezTo>
                    <a:cubicBezTo>
                      <a:pt x="116777" y="19145"/>
                      <a:pt x="106775" y="33814"/>
                      <a:pt x="106775" y="46768"/>
                    </a:cubicBezTo>
                    <a:cubicBezTo>
                      <a:pt x="106775" y="52578"/>
                      <a:pt x="109538" y="55721"/>
                      <a:pt x="113824" y="55721"/>
                    </a:cubicBezTo>
                    <a:cubicBezTo>
                      <a:pt x="118777" y="55721"/>
                      <a:pt x="124016" y="50863"/>
                      <a:pt x="128302" y="42767"/>
                    </a:cubicBezTo>
                    <a:moveTo>
                      <a:pt x="121920" y="24194"/>
                    </a:moveTo>
                    <a:cubicBezTo>
                      <a:pt x="124396" y="24194"/>
                      <a:pt x="126587" y="26099"/>
                      <a:pt x="125444" y="30861"/>
                    </a:cubicBezTo>
                    <a:lnTo>
                      <a:pt x="113919" y="33528"/>
                    </a:lnTo>
                    <a:cubicBezTo>
                      <a:pt x="115919" y="28194"/>
                      <a:pt x="119253" y="24194"/>
                      <a:pt x="121920" y="24194"/>
                    </a:cubicBezTo>
                    <a:moveTo>
                      <a:pt x="163163" y="27432"/>
                    </a:moveTo>
                    <a:cubicBezTo>
                      <a:pt x="164402" y="23051"/>
                      <a:pt x="163735" y="19241"/>
                      <a:pt x="160401" y="19241"/>
                    </a:cubicBezTo>
                    <a:cubicBezTo>
                      <a:pt x="156401" y="19241"/>
                      <a:pt x="155448" y="22288"/>
                      <a:pt x="151352" y="30956"/>
                    </a:cubicBezTo>
                    <a:lnTo>
                      <a:pt x="151352" y="26003"/>
                    </a:lnTo>
                    <a:cubicBezTo>
                      <a:pt x="151352" y="22479"/>
                      <a:pt x="150209" y="19336"/>
                      <a:pt x="146971" y="19336"/>
                    </a:cubicBezTo>
                    <a:cubicBezTo>
                      <a:pt x="143256" y="19336"/>
                      <a:pt x="139827" y="25146"/>
                      <a:pt x="137160" y="30956"/>
                    </a:cubicBezTo>
                    <a:lnTo>
                      <a:pt x="138875" y="30956"/>
                    </a:lnTo>
                    <a:cubicBezTo>
                      <a:pt x="140684" y="28385"/>
                      <a:pt x="142399" y="26765"/>
                      <a:pt x="143732" y="26765"/>
                    </a:cubicBezTo>
                    <a:cubicBezTo>
                      <a:pt x="145352" y="26765"/>
                      <a:pt x="146209" y="29242"/>
                      <a:pt x="143732" y="34766"/>
                    </a:cubicBezTo>
                    <a:lnTo>
                      <a:pt x="136493" y="50863"/>
                    </a:lnTo>
                    <a:cubicBezTo>
                      <a:pt x="135160" y="53912"/>
                      <a:pt x="136588" y="55817"/>
                      <a:pt x="139541" y="55817"/>
                    </a:cubicBezTo>
                    <a:cubicBezTo>
                      <a:pt x="141351" y="55817"/>
                      <a:pt x="142113" y="55340"/>
                      <a:pt x="142875" y="53435"/>
                    </a:cubicBezTo>
                    <a:lnTo>
                      <a:pt x="150019" y="34576"/>
                    </a:lnTo>
                    <a:cubicBezTo>
                      <a:pt x="152019" y="32099"/>
                      <a:pt x="153829" y="29909"/>
                      <a:pt x="156115" y="27527"/>
                    </a:cubicBezTo>
                    <a:lnTo>
                      <a:pt x="163163" y="27527"/>
                    </a:lnTo>
                    <a:close/>
                    <a:moveTo>
                      <a:pt x="168021" y="24384"/>
                    </a:moveTo>
                    <a:lnTo>
                      <a:pt x="172879" y="24384"/>
                    </a:lnTo>
                    <a:lnTo>
                      <a:pt x="163068" y="51149"/>
                    </a:lnTo>
                    <a:cubicBezTo>
                      <a:pt x="162211" y="53435"/>
                      <a:pt x="163449" y="55721"/>
                      <a:pt x="165735" y="55721"/>
                    </a:cubicBezTo>
                    <a:cubicBezTo>
                      <a:pt x="171355" y="55721"/>
                      <a:pt x="180308" y="50197"/>
                      <a:pt x="183452" y="42672"/>
                    </a:cubicBezTo>
                    <a:lnTo>
                      <a:pt x="181737" y="42672"/>
                    </a:lnTo>
                    <a:cubicBezTo>
                      <a:pt x="179261" y="45244"/>
                      <a:pt x="174498" y="48768"/>
                      <a:pt x="170402" y="49530"/>
                    </a:cubicBezTo>
                    <a:lnTo>
                      <a:pt x="179356" y="24384"/>
                    </a:lnTo>
                    <a:lnTo>
                      <a:pt x="188500" y="24384"/>
                    </a:lnTo>
                    <a:lnTo>
                      <a:pt x="189643" y="20574"/>
                    </a:lnTo>
                    <a:lnTo>
                      <a:pt x="180689" y="20574"/>
                    </a:lnTo>
                    <a:lnTo>
                      <a:pt x="184118" y="10954"/>
                    </a:lnTo>
                    <a:lnTo>
                      <a:pt x="180594" y="10954"/>
                    </a:lnTo>
                    <a:lnTo>
                      <a:pt x="174212" y="20574"/>
                    </a:lnTo>
                    <a:lnTo>
                      <a:pt x="167926" y="21622"/>
                    </a:lnTo>
                    <a:lnTo>
                      <a:pt x="167926" y="24384"/>
                    </a:lnTo>
                    <a:close/>
                    <a:moveTo>
                      <a:pt x="206502" y="15812"/>
                    </a:moveTo>
                    <a:lnTo>
                      <a:pt x="219551" y="3620"/>
                    </a:lnTo>
                    <a:lnTo>
                      <a:pt x="219551" y="2191"/>
                    </a:lnTo>
                    <a:lnTo>
                      <a:pt x="212503" y="2191"/>
                    </a:lnTo>
                    <a:lnTo>
                      <a:pt x="204407" y="15812"/>
                    </a:lnTo>
                    <a:lnTo>
                      <a:pt x="206502" y="15812"/>
                    </a:lnTo>
                    <a:close/>
                    <a:moveTo>
                      <a:pt x="210121" y="42767"/>
                    </a:moveTo>
                    <a:lnTo>
                      <a:pt x="207836" y="42767"/>
                    </a:lnTo>
                    <a:cubicBezTo>
                      <a:pt x="204978" y="46196"/>
                      <a:pt x="201835" y="48863"/>
                      <a:pt x="198787" y="48863"/>
                    </a:cubicBezTo>
                    <a:cubicBezTo>
                      <a:pt x="195644" y="48863"/>
                      <a:pt x="194024" y="46958"/>
                      <a:pt x="194024" y="42767"/>
                    </a:cubicBezTo>
                    <a:cubicBezTo>
                      <a:pt x="194024" y="41053"/>
                      <a:pt x="194215" y="39243"/>
                      <a:pt x="194596" y="37624"/>
                    </a:cubicBezTo>
                    <a:lnTo>
                      <a:pt x="213170" y="31528"/>
                    </a:lnTo>
                    <a:cubicBezTo>
                      <a:pt x="216789" y="22955"/>
                      <a:pt x="212408" y="19145"/>
                      <a:pt x="207359" y="19145"/>
                    </a:cubicBezTo>
                    <a:cubicBezTo>
                      <a:pt x="198596" y="19145"/>
                      <a:pt x="188595" y="33814"/>
                      <a:pt x="188595" y="46768"/>
                    </a:cubicBezTo>
                    <a:cubicBezTo>
                      <a:pt x="188595" y="52578"/>
                      <a:pt x="191357" y="55721"/>
                      <a:pt x="195644" y="55721"/>
                    </a:cubicBezTo>
                    <a:cubicBezTo>
                      <a:pt x="200596" y="55721"/>
                      <a:pt x="205835" y="50863"/>
                      <a:pt x="210121" y="42767"/>
                    </a:cubicBezTo>
                    <a:moveTo>
                      <a:pt x="203740" y="24194"/>
                    </a:moveTo>
                    <a:cubicBezTo>
                      <a:pt x="206216" y="24194"/>
                      <a:pt x="208407" y="26099"/>
                      <a:pt x="207264" y="30861"/>
                    </a:cubicBezTo>
                    <a:lnTo>
                      <a:pt x="195739" y="33528"/>
                    </a:lnTo>
                    <a:cubicBezTo>
                      <a:pt x="197739" y="28194"/>
                      <a:pt x="201073" y="24194"/>
                      <a:pt x="203740" y="24194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2" name="Forme libre : forme 161">
                <a:extLst>
                  <a:ext uri="{FF2B5EF4-FFF2-40B4-BE49-F238E27FC236}">
                    <a16:creationId xmlns:a16="http://schemas.microsoft.com/office/drawing/2014/main" id="{41BBF5A4-8468-BE44-8952-EA5F8C14AF4C}"/>
                  </a:ext>
                </a:extLst>
              </p:cNvPr>
              <p:cNvSpPr/>
              <p:nvPr/>
            </p:nvSpPr>
            <p:spPr bwMode="gray">
              <a:xfrm>
                <a:off x="4156662" y="240363"/>
                <a:ext cx="157638" cy="121539"/>
              </a:xfrm>
              <a:custGeom>
                <a:avLst/>
                <a:gdLst>
                  <a:gd name="connsiteX0" fmla="*/ 98393 w 157638"/>
                  <a:gd name="connsiteY0" fmla="*/ 86392 h 121539"/>
                  <a:gd name="connsiteX1" fmla="*/ 99346 w 157638"/>
                  <a:gd name="connsiteY1" fmla="*/ 85916 h 121539"/>
                  <a:gd name="connsiteX2" fmla="*/ 97536 w 157638"/>
                  <a:gd name="connsiteY2" fmla="*/ 85916 h 121539"/>
                  <a:gd name="connsiteX3" fmla="*/ 97346 w 157638"/>
                  <a:gd name="connsiteY3" fmla="*/ 85439 h 121539"/>
                  <a:gd name="connsiteX4" fmla="*/ 93631 w 157638"/>
                  <a:gd name="connsiteY4" fmla="*/ 86392 h 121539"/>
                  <a:gd name="connsiteX5" fmla="*/ 88773 w 157638"/>
                  <a:gd name="connsiteY5" fmla="*/ 88487 h 121539"/>
                  <a:gd name="connsiteX6" fmla="*/ 81439 w 157638"/>
                  <a:gd name="connsiteY6" fmla="*/ 92393 h 121539"/>
                  <a:gd name="connsiteX7" fmla="*/ 81248 w 157638"/>
                  <a:gd name="connsiteY7" fmla="*/ 91916 h 121539"/>
                  <a:gd name="connsiteX8" fmla="*/ 82868 w 157638"/>
                  <a:gd name="connsiteY8" fmla="*/ 90297 h 121539"/>
                  <a:gd name="connsiteX9" fmla="*/ 82677 w 157638"/>
                  <a:gd name="connsiteY9" fmla="*/ 89821 h 121539"/>
                  <a:gd name="connsiteX10" fmla="*/ 89345 w 157638"/>
                  <a:gd name="connsiteY10" fmla="*/ 83820 h 121539"/>
                  <a:gd name="connsiteX11" fmla="*/ 89345 w 157638"/>
                  <a:gd name="connsiteY11" fmla="*/ 83153 h 121539"/>
                  <a:gd name="connsiteX12" fmla="*/ 91630 w 157638"/>
                  <a:gd name="connsiteY12" fmla="*/ 80677 h 121539"/>
                  <a:gd name="connsiteX13" fmla="*/ 93917 w 157638"/>
                  <a:gd name="connsiteY13" fmla="*/ 78581 h 121539"/>
                  <a:gd name="connsiteX14" fmla="*/ 93250 w 157638"/>
                  <a:gd name="connsiteY14" fmla="*/ 77915 h 121539"/>
                  <a:gd name="connsiteX15" fmla="*/ 90488 w 157638"/>
                  <a:gd name="connsiteY15" fmla="*/ 77724 h 121539"/>
                  <a:gd name="connsiteX16" fmla="*/ 91916 w 157638"/>
                  <a:gd name="connsiteY16" fmla="*/ 76867 h 121539"/>
                  <a:gd name="connsiteX17" fmla="*/ 91440 w 157638"/>
                  <a:gd name="connsiteY17" fmla="*/ 76581 h 121539"/>
                  <a:gd name="connsiteX18" fmla="*/ 92583 w 157638"/>
                  <a:gd name="connsiteY18" fmla="*/ 75438 h 121539"/>
                  <a:gd name="connsiteX19" fmla="*/ 95345 w 157638"/>
                  <a:gd name="connsiteY19" fmla="*/ 74486 h 121539"/>
                  <a:gd name="connsiteX20" fmla="*/ 90297 w 157638"/>
                  <a:gd name="connsiteY20" fmla="*/ 74009 h 121539"/>
                  <a:gd name="connsiteX21" fmla="*/ 96012 w 157638"/>
                  <a:gd name="connsiteY21" fmla="*/ 67151 h 121539"/>
                  <a:gd name="connsiteX22" fmla="*/ 96679 w 157638"/>
                  <a:gd name="connsiteY22" fmla="*/ 67342 h 121539"/>
                  <a:gd name="connsiteX23" fmla="*/ 94869 w 157638"/>
                  <a:gd name="connsiteY23" fmla="*/ 69628 h 121539"/>
                  <a:gd name="connsiteX24" fmla="*/ 100394 w 157638"/>
                  <a:gd name="connsiteY24" fmla="*/ 71057 h 121539"/>
                  <a:gd name="connsiteX25" fmla="*/ 99441 w 157638"/>
                  <a:gd name="connsiteY25" fmla="*/ 71247 h 121539"/>
                  <a:gd name="connsiteX26" fmla="*/ 103156 w 157638"/>
                  <a:gd name="connsiteY26" fmla="*/ 72390 h 121539"/>
                  <a:gd name="connsiteX27" fmla="*/ 101060 w 157638"/>
                  <a:gd name="connsiteY27" fmla="*/ 72390 h 121539"/>
                  <a:gd name="connsiteX28" fmla="*/ 121729 w 157638"/>
                  <a:gd name="connsiteY28" fmla="*/ 80677 h 121539"/>
                  <a:gd name="connsiteX29" fmla="*/ 105823 w 157638"/>
                  <a:gd name="connsiteY29" fmla="*/ 85535 h 121539"/>
                  <a:gd name="connsiteX30" fmla="*/ 104013 w 157638"/>
                  <a:gd name="connsiteY30" fmla="*/ 85344 h 121539"/>
                  <a:gd name="connsiteX31" fmla="*/ 103822 w 157638"/>
                  <a:gd name="connsiteY31" fmla="*/ 86011 h 121539"/>
                  <a:gd name="connsiteX32" fmla="*/ 101537 w 157638"/>
                  <a:gd name="connsiteY32" fmla="*/ 86487 h 121539"/>
                  <a:gd name="connsiteX33" fmla="*/ 98393 w 157638"/>
                  <a:gd name="connsiteY33" fmla="*/ 86392 h 121539"/>
                  <a:gd name="connsiteX34" fmla="*/ 93726 w 157638"/>
                  <a:gd name="connsiteY34" fmla="*/ 102394 h 121539"/>
                  <a:gd name="connsiteX35" fmla="*/ 93726 w 157638"/>
                  <a:gd name="connsiteY35" fmla="*/ 102394 h 121539"/>
                  <a:gd name="connsiteX36" fmla="*/ 91059 w 157638"/>
                  <a:gd name="connsiteY36" fmla="*/ 104204 h 121539"/>
                  <a:gd name="connsiteX37" fmla="*/ 88011 w 157638"/>
                  <a:gd name="connsiteY37" fmla="*/ 105728 h 121539"/>
                  <a:gd name="connsiteX38" fmla="*/ 88011 w 157638"/>
                  <a:gd name="connsiteY38" fmla="*/ 105632 h 121539"/>
                  <a:gd name="connsiteX39" fmla="*/ 87630 w 157638"/>
                  <a:gd name="connsiteY39" fmla="*/ 105537 h 121539"/>
                  <a:gd name="connsiteX40" fmla="*/ 85344 w 157638"/>
                  <a:gd name="connsiteY40" fmla="*/ 107252 h 121539"/>
                  <a:gd name="connsiteX41" fmla="*/ 85058 w 157638"/>
                  <a:gd name="connsiteY41" fmla="*/ 107537 h 121539"/>
                  <a:gd name="connsiteX42" fmla="*/ 85058 w 157638"/>
                  <a:gd name="connsiteY42" fmla="*/ 107537 h 121539"/>
                  <a:gd name="connsiteX43" fmla="*/ 85058 w 157638"/>
                  <a:gd name="connsiteY43" fmla="*/ 107537 h 121539"/>
                  <a:gd name="connsiteX44" fmla="*/ 84772 w 157638"/>
                  <a:gd name="connsiteY44" fmla="*/ 107823 h 121539"/>
                  <a:gd name="connsiteX45" fmla="*/ 84772 w 157638"/>
                  <a:gd name="connsiteY45" fmla="*/ 107823 h 121539"/>
                  <a:gd name="connsiteX46" fmla="*/ 84772 w 157638"/>
                  <a:gd name="connsiteY46" fmla="*/ 107823 h 121539"/>
                  <a:gd name="connsiteX47" fmla="*/ 84296 w 157638"/>
                  <a:gd name="connsiteY47" fmla="*/ 108395 h 121539"/>
                  <a:gd name="connsiteX48" fmla="*/ 84011 w 157638"/>
                  <a:gd name="connsiteY48" fmla="*/ 108680 h 121539"/>
                  <a:gd name="connsiteX49" fmla="*/ 83534 w 157638"/>
                  <a:gd name="connsiteY49" fmla="*/ 108490 h 121539"/>
                  <a:gd name="connsiteX50" fmla="*/ 83534 w 157638"/>
                  <a:gd name="connsiteY50" fmla="*/ 108395 h 121539"/>
                  <a:gd name="connsiteX51" fmla="*/ 83153 w 157638"/>
                  <a:gd name="connsiteY51" fmla="*/ 108585 h 121539"/>
                  <a:gd name="connsiteX52" fmla="*/ 82772 w 157638"/>
                  <a:gd name="connsiteY52" fmla="*/ 108775 h 121539"/>
                  <a:gd name="connsiteX53" fmla="*/ 82582 w 157638"/>
                  <a:gd name="connsiteY53" fmla="*/ 108775 h 121539"/>
                  <a:gd name="connsiteX54" fmla="*/ 82391 w 157638"/>
                  <a:gd name="connsiteY54" fmla="*/ 108871 h 121539"/>
                  <a:gd name="connsiteX55" fmla="*/ 81534 w 157638"/>
                  <a:gd name="connsiteY55" fmla="*/ 109538 h 121539"/>
                  <a:gd name="connsiteX56" fmla="*/ 80201 w 157638"/>
                  <a:gd name="connsiteY56" fmla="*/ 110966 h 121539"/>
                  <a:gd name="connsiteX57" fmla="*/ 80201 w 157638"/>
                  <a:gd name="connsiteY57" fmla="*/ 110966 h 121539"/>
                  <a:gd name="connsiteX58" fmla="*/ 80105 w 157638"/>
                  <a:gd name="connsiteY58" fmla="*/ 111062 h 121539"/>
                  <a:gd name="connsiteX59" fmla="*/ 80010 w 157638"/>
                  <a:gd name="connsiteY59" fmla="*/ 111157 h 121539"/>
                  <a:gd name="connsiteX60" fmla="*/ 79915 w 157638"/>
                  <a:gd name="connsiteY60" fmla="*/ 111252 h 121539"/>
                  <a:gd name="connsiteX61" fmla="*/ 79915 w 157638"/>
                  <a:gd name="connsiteY61" fmla="*/ 111252 h 121539"/>
                  <a:gd name="connsiteX62" fmla="*/ 79724 w 157638"/>
                  <a:gd name="connsiteY62" fmla="*/ 111443 h 121539"/>
                  <a:gd name="connsiteX63" fmla="*/ 79724 w 157638"/>
                  <a:gd name="connsiteY63" fmla="*/ 111443 h 121539"/>
                  <a:gd name="connsiteX64" fmla="*/ 79534 w 157638"/>
                  <a:gd name="connsiteY64" fmla="*/ 111538 h 121539"/>
                  <a:gd name="connsiteX65" fmla="*/ 79438 w 157638"/>
                  <a:gd name="connsiteY65" fmla="*/ 111347 h 121539"/>
                  <a:gd name="connsiteX66" fmla="*/ 79343 w 157638"/>
                  <a:gd name="connsiteY66" fmla="*/ 111252 h 121539"/>
                  <a:gd name="connsiteX67" fmla="*/ 79153 w 157638"/>
                  <a:gd name="connsiteY67" fmla="*/ 110871 h 121539"/>
                  <a:gd name="connsiteX68" fmla="*/ 79153 w 157638"/>
                  <a:gd name="connsiteY68" fmla="*/ 110871 h 121539"/>
                  <a:gd name="connsiteX69" fmla="*/ 79058 w 157638"/>
                  <a:gd name="connsiteY69" fmla="*/ 110776 h 121539"/>
                  <a:gd name="connsiteX70" fmla="*/ 79820 w 157638"/>
                  <a:gd name="connsiteY70" fmla="*/ 109919 h 121539"/>
                  <a:gd name="connsiteX71" fmla="*/ 79915 w 157638"/>
                  <a:gd name="connsiteY71" fmla="*/ 109823 h 121539"/>
                  <a:gd name="connsiteX72" fmla="*/ 80105 w 157638"/>
                  <a:gd name="connsiteY72" fmla="*/ 109538 h 121539"/>
                  <a:gd name="connsiteX73" fmla="*/ 80486 w 157638"/>
                  <a:gd name="connsiteY73" fmla="*/ 109061 h 121539"/>
                  <a:gd name="connsiteX74" fmla="*/ 80581 w 157638"/>
                  <a:gd name="connsiteY74" fmla="*/ 108871 h 121539"/>
                  <a:gd name="connsiteX75" fmla="*/ 81344 w 157638"/>
                  <a:gd name="connsiteY75" fmla="*/ 107918 h 121539"/>
                  <a:gd name="connsiteX76" fmla="*/ 81344 w 157638"/>
                  <a:gd name="connsiteY76" fmla="*/ 107918 h 121539"/>
                  <a:gd name="connsiteX77" fmla="*/ 81439 w 157638"/>
                  <a:gd name="connsiteY77" fmla="*/ 107823 h 121539"/>
                  <a:gd name="connsiteX78" fmla="*/ 81725 w 157638"/>
                  <a:gd name="connsiteY78" fmla="*/ 107347 h 121539"/>
                  <a:gd name="connsiteX79" fmla="*/ 82010 w 157638"/>
                  <a:gd name="connsiteY79" fmla="*/ 106871 h 121539"/>
                  <a:gd name="connsiteX80" fmla="*/ 82010 w 157638"/>
                  <a:gd name="connsiteY80" fmla="*/ 106871 h 121539"/>
                  <a:gd name="connsiteX81" fmla="*/ 82010 w 157638"/>
                  <a:gd name="connsiteY81" fmla="*/ 106775 h 121539"/>
                  <a:gd name="connsiteX82" fmla="*/ 82010 w 157638"/>
                  <a:gd name="connsiteY82" fmla="*/ 106680 h 121539"/>
                  <a:gd name="connsiteX83" fmla="*/ 82201 w 157638"/>
                  <a:gd name="connsiteY83" fmla="*/ 106108 h 121539"/>
                  <a:gd name="connsiteX84" fmla="*/ 82201 w 157638"/>
                  <a:gd name="connsiteY84" fmla="*/ 106013 h 121539"/>
                  <a:gd name="connsiteX85" fmla="*/ 82296 w 157638"/>
                  <a:gd name="connsiteY85" fmla="*/ 105823 h 121539"/>
                  <a:gd name="connsiteX86" fmla="*/ 82391 w 157638"/>
                  <a:gd name="connsiteY86" fmla="*/ 105537 h 121539"/>
                  <a:gd name="connsiteX87" fmla="*/ 82391 w 157638"/>
                  <a:gd name="connsiteY87" fmla="*/ 105442 h 121539"/>
                  <a:gd name="connsiteX88" fmla="*/ 82487 w 157638"/>
                  <a:gd name="connsiteY88" fmla="*/ 105061 h 121539"/>
                  <a:gd name="connsiteX89" fmla="*/ 82487 w 157638"/>
                  <a:gd name="connsiteY89" fmla="*/ 104870 h 121539"/>
                  <a:gd name="connsiteX90" fmla="*/ 83439 w 157638"/>
                  <a:gd name="connsiteY90" fmla="*/ 103632 h 121539"/>
                  <a:gd name="connsiteX91" fmla="*/ 83344 w 157638"/>
                  <a:gd name="connsiteY91" fmla="*/ 103727 h 121539"/>
                  <a:gd name="connsiteX92" fmla="*/ 82487 w 157638"/>
                  <a:gd name="connsiteY92" fmla="*/ 104489 h 121539"/>
                  <a:gd name="connsiteX93" fmla="*/ 82105 w 157638"/>
                  <a:gd name="connsiteY93" fmla="*/ 104108 h 121539"/>
                  <a:gd name="connsiteX94" fmla="*/ 82582 w 157638"/>
                  <a:gd name="connsiteY94" fmla="*/ 103632 h 121539"/>
                  <a:gd name="connsiteX95" fmla="*/ 82582 w 157638"/>
                  <a:gd name="connsiteY95" fmla="*/ 103632 h 121539"/>
                  <a:gd name="connsiteX96" fmla="*/ 83725 w 157638"/>
                  <a:gd name="connsiteY96" fmla="*/ 102489 h 121539"/>
                  <a:gd name="connsiteX97" fmla="*/ 84487 w 157638"/>
                  <a:gd name="connsiteY97" fmla="*/ 101918 h 121539"/>
                  <a:gd name="connsiteX98" fmla="*/ 84582 w 157638"/>
                  <a:gd name="connsiteY98" fmla="*/ 101822 h 121539"/>
                  <a:gd name="connsiteX99" fmla="*/ 85058 w 157638"/>
                  <a:gd name="connsiteY99" fmla="*/ 101251 h 121539"/>
                  <a:gd name="connsiteX100" fmla="*/ 85058 w 157638"/>
                  <a:gd name="connsiteY100" fmla="*/ 101251 h 121539"/>
                  <a:gd name="connsiteX101" fmla="*/ 93821 w 157638"/>
                  <a:gd name="connsiteY101" fmla="*/ 97917 h 121539"/>
                  <a:gd name="connsiteX102" fmla="*/ 97536 w 157638"/>
                  <a:gd name="connsiteY102" fmla="*/ 97917 h 121539"/>
                  <a:gd name="connsiteX103" fmla="*/ 99631 w 157638"/>
                  <a:gd name="connsiteY103" fmla="*/ 98393 h 121539"/>
                  <a:gd name="connsiteX104" fmla="*/ 93726 w 157638"/>
                  <a:gd name="connsiteY104" fmla="*/ 102394 h 121539"/>
                  <a:gd name="connsiteX105" fmla="*/ 97822 w 157638"/>
                  <a:gd name="connsiteY105" fmla="*/ 104204 h 121539"/>
                  <a:gd name="connsiteX106" fmla="*/ 97250 w 157638"/>
                  <a:gd name="connsiteY106" fmla="*/ 104870 h 121539"/>
                  <a:gd name="connsiteX107" fmla="*/ 97536 w 157638"/>
                  <a:gd name="connsiteY107" fmla="*/ 105251 h 121539"/>
                  <a:gd name="connsiteX108" fmla="*/ 95821 w 157638"/>
                  <a:gd name="connsiteY108" fmla="*/ 106490 h 121539"/>
                  <a:gd name="connsiteX109" fmla="*/ 95441 w 157638"/>
                  <a:gd name="connsiteY109" fmla="*/ 106585 h 121539"/>
                  <a:gd name="connsiteX110" fmla="*/ 94583 w 157638"/>
                  <a:gd name="connsiteY110" fmla="*/ 107347 h 121539"/>
                  <a:gd name="connsiteX111" fmla="*/ 93440 w 157638"/>
                  <a:gd name="connsiteY111" fmla="*/ 107061 h 121539"/>
                  <a:gd name="connsiteX112" fmla="*/ 95155 w 157638"/>
                  <a:gd name="connsiteY112" fmla="*/ 105442 h 121539"/>
                  <a:gd name="connsiteX113" fmla="*/ 96107 w 157638"/>
                  <a:gd name="connsiteY113" fmla="*/ 104489 h 121539"/>
                  <a:gd name="connsiteX114" fmla="*/ 96584 w 157638"/>
                  <a:gd name="connsiteY114" fmla="*/ 104013 h 121539"/>
                  <a:gd name="connsiteX115" fmla="*/ 97822 w 157638"/>
                  <a:gd name="connsiteY115" fmla="*/ 104204 h 121539"/>
                  <a:gd name="connsiteX116" fmla="*/ 87154 w 157638"/>
                  <a:gd name="connsiteY116" fmla="*/ 69818 h 121539"/>
                  <a:gd name="connsiteX117" fmla="*/ 86487 w 157638"/>
                  <a:gd name="connsiteY117" fmla="*/ 70771 h 121539"/>
                  <a:gd name="connsiteX118" fmla="*/ 85535 w 157638"/>
                  <a:gd name="connsiteY118" fmla="*/ 71723 h 121539"/>
                  <a:gd name="connsiteX119" fmla="*/ 85058 w 157638"/>
                  <a:gd name="connsiteY119" fmla="*/ 71533 h 121539"/>
                  <a:gd name="connsiteX120" fmla="*/ 86868 w 157638"/>
                  <a:gd name="connsiteY120" fmla="*/ 69437 h 121539"/>
                  <a:gd name="connsiteX121" fmla="*/ 87154 w 157638"/>
                  <a:gd name="connsiteY121" fmla="*/ 69818 h 121539"/>
                  <a:gd name="connsiteX122" fmla="*/ 68104 w 157638"/>
                  <a:gd name="connsiteY122" fmla="*/ 84963 h 121539"/>
                  <a:gd name="connsiteX123" fmla="*/ 67913 w 157638"/>
                  <a:gd name="connsiteY123" fmla="*/ 84487 h 121539"/>
                  <a:gd name="connsiteX124" fmla="*/ 75247 w 157638"/>
                  <a:gd name="connsiteY124" fmla="*/ 72771 h 121539"/>
                  <a:gd name="connsiteX125" fmla="*/ 83058 w 157638"/>
                  <a:gd name="connsiteY125" fmla="*/ 66294 h 121539"/>
                  <a:gd name="connsiteX126" fmla="*/ 95917 w 157638"/>
                  <a:gd name="connsiteY126" fmla="*/ 56198 h 121539"/>
                  <a:gd name="connsiteX127" fmla="*/ 101918 w 157638"/>
                  <a:gd name="connsiteY127" fmla="*/ 56388 h 121539"/>
                  <a:gd name="connsiteX128" fmla="*/ 99155 w 157638"/>
                  <a:gd name="connsiteY128" fmla="*/ 57817 h 121539"/>
                  <a:gd name="connsiteX129" fmla="*/ 98488 w 157638"/>
                  <a:gd name="connsiteY129" fmla="*/ 57626 h 121539"/>
                  <a:gd name="connsiteX130" fmla="*/ 98679 w 157638"/>
                  <a:gd name="connsiteY130" fmla="*/ 56960 h 121539"/>
                  <a:gd name="connsiteX131" fmla="*/ 91345 w 157638"/>
                  <a:gd name="connsiteY131" fmla="*/ 63627 h 121539"/>
                  <a:gd name="connsiteX132" fmla="*/ 86011 w 157638"/>
                  <a:gd name="connsiteY132" fmla="*/ 69628 h 121539"/>
                  <a:gd name="connsiteX133" fmla="*/ 85820 w 157638"/>
                  <a:gd name="connsiteY133" fmla="*/ 69152 h 121539"/>
                  <a:gd name="connsiteX134" fmla="*/ 68104 w 157638"/>
                  <a:gd name="connsiteY134" fmla="*/ 84963 h 121539"/>
                  <a:gd name="connsiteX135" fmla="*/ 103251 w 157638"/>
                  <a:gd name="connsiteY135" fmla="*/ 90011 h 121539"/>
                  <a:gd name="connsiteX136" fmla="*/ 102108 w 157638"/>
                  <a:gd name="connsiteY136" fmla="*/ 89821 h 121539"/>
                  <a:gd name="connsiteX137" fmla="*/ 104870 w 157638"/>
                  <a:gd name="connsiteY137" fmla="*/ 88202 h 121539"/>
                  <a:gd name="connsiteX138" fmla="*/ 106489 w 157638"/>
                  <a:gd name="connsiteY138" fmla="*/ 87725 h 121539"/>
                  <a:gd name="connsiteX139" fmla="*/ 108109 w 157638"/>
                  <a:gd name="connsiteY139" fmla="*/ 88678 h 121539"/>
                  <a:gd name="connsiteX140" fmla="*/ 103251 w 157638"/>
                  <a:gd name="connsiteY140" fmla="*/ 90011 h 121539"/>
                  <a:gd name="connsiteX141" fmla="*/ 138589 w 157638"/>
                  <a:gd name="connsiteY141" fmla="*/ 106490 h 121539"/>
                  <a:gd name="connsiteX142" fmla="*/ 142494 w 157638"/>
                  <a:gd name="connsiteY142" fmla="*/ 102394 h 121539"/>
                  <a:gd name="connsiteX143" fmla="*/ 142494 w 157638"/>
                  <a:gd name="connsiteY143" fmla="*/ 102394 h 121539"/>
                  <a:gd name="connsiteX144" fmla="*/ 150114 w 157638"/>
                  <a:gd name="connsiteY144" fmla="*/ 94583 h 121539"/>
                  <a:gd name="connsiteX145" fmla="*/ 152591 w 157638"/>
                  <a:gd name="connsiteY145" fmla="*/ 92583 h 121539"/>
                  <a:gd name="connsiteX146" fmla="*/ 153067 w 157638"/>
                  <a:gd name="connsiteY146" fmla="*/ 91631 h 121539"/>
                  <a:gd name="connsiteX147" fmla="*/ 150114 w 157638"/>
                  <a:gd name="connsiteY147" fmla="*/ 93440 h 121539"/>
                  <a:gd name="connsiteX148" fmla="*/ 149923 w 157638"/>
                  <a:gd name="connsiteY148" fmla="*/ 92964 h 121539"/>
                  <a:gd name="connsiteX149" fmla="*/ 152400 w 157638"/>
                  <a:gd name="connsiteY149" fmla="*/ 91154 h 121539"/>
                  <a:gd name="connsiteX150" fmla="*/ 152210 w 157638"/>
                  <a:gd name="connsiteY150" fmla="*/ 91154 h 121539"/>
                  <a:gd name="connsiteX151" fmla="*/ 152019 w 157638"/>
                  <a:gd name="connsiteY151" fmla="*/ 90678 h 121539"/>
                  <a:gd name="connsiteX152" fmla="*/ 144685 w 157638"/>
                  <a:gd name="connsiteY152" fmla="*/ 94107 h 121539"/>
                  <a:gd name="connsiteX153" fmla="*/ 143542 w 157638"/>
                  <a:gd name="connsiteY153" fmla="*/ 93917 h 121539"/>
                  <a:gd name="connsiteX154" fmla="*/ 134112 w 157638"/>
                  <a:gd name="connsiteY154" fmla="*/ 99441 h 121539"/>
                  <a:gd name="connsiteX155" fmla="*/ 134112 w 157638"/>
                  <a:gd name="connsiteY155" fmla="*/ 98965 h 121539"/>
                  <a:gd name="connsiteX156" fmla="*/ 130016 w 157638"/>
                  <a:gd name="connsiteY156" fmla="*/ 100584 h 121539"/>
                  <a:gd name="connsiteX157" fmla="*/ 124301 w 157638"/>
                  <a:gd name="connsiteY157" fmla="*/ 100775 h 121539"/>
                  <a:gd name="connsiteX158" fmla="*/ 115919 w 157638"/>
                  <a:gd name="connsiteY158" fmla="*/ 102299 h 121539"/>
                  <a:gd name="connsiteX159" fmla="*/ 115729 w 157638"/>
                  <a:gd name="connsiteY159" fmla="*/ 102394 h 121539"/>
                  <a:gd name="connsiteX160" fmla="*/ 111443 w 157638"/>
                  <a:gd name="connsiteY160" fmla="*/ 104108 h 121539"/>
                  <a:gd name="connsiteX161" fmla="*/ 111252 w 157638"/>
                  <a:gd name="connsiteY161" fmla="*/ 104204 h 121539"/>
                  <a:gd name="connsiteX162" fmla="*/ 110871 w 157638"/>
                  <a:gd name="connsiteY162" fmla="*/ 104585 h 121539"/>
                  <a:gd name="connsiteX163" fmla="*/ 109252 w 157638"/>
                  <a:gd name="connsiteY163" fmla="*/ 105918 h 121539"/>
                  <a:gd name="connsiteX164" fmla="*/ 105442 w 157638"/>
                  <a:gd name="connsiteY164" fmla="*/ 108871 h 121539"/>
                  <a:gd name="connsiteX165" fmla="*/ 105061 w 157638"/>
                  <a:gd name="connsiteY165" fmla="*/ 108966 h 121539"/>
                  <a:gd name="connsiteX166" fmla="*/ 101346 w 157638"/>
                  <a:gd name="connsiteY166" fmla="*/ 112490 h 121539"/>
                  <a:gd name="connsiteX167" fmla="*/ 100679 w 157638"/>
                  <a:gd name="connsiteY167" fmla="*/ 112586 h 121539"/>
                  <a:gd name="connsiteX168" fmla="*/ 100679 w 157638"/>
                  <a:gd name="connsiteY168" fmla="*/ 112586 h 121539"/>
                  <a:gd name="connsiteX169" fmla="*/ 100775 w 157638"/>
                  <a:gd name="connsiteY169" fmla="*/ 112395 h 121539"/>
                  <a:gd name="connsiteX170" fmla="*/ 101346 w 157638"/>
                  <a:gd name="connsiteY170" fmla="*/ 111443 h 121539"/>
                  <a:gd name="connsiteX171" fmla="*/ 102013 w 157638"/>
                  <a:gd name="connsiteY171" fmla="*/ 110395 h 121539"/>
                  <a:gd name="connsiteX172" fmla="*/ 102965 w 157638"/>
                  <a:gd name="connsiteY172" fmla="*/ 108966 h 121539"/>
                  <a:gd name="connsiteX173" fmla="*/ 102965 w 157638"/>
                  <a:gd name="connsiteY173" fmla="*/ 108680 h 121539"/>
                  <a:gd name="connsiteX174" fmla="*/ 102679 w 157638"/>
                  <a:gd name="connsiteY174" fmla="*/ 108585 h 121539"/>
                  <a:gd name="connsiteX175" fmla="*/ 106489 w 157638"/>
                  <a:gd name="connsiteY175" fmla="*/ 105728 h 121539"/>
                  <a:gd name="connsiteX176" fmla="*/ 106489 w 157638"/>
                  <a:gd name="connsiteY176" fmla="*/ 105728 h 121539"/>
                  <a:gd name="connsiteX177" fmla="*/ 106204 w 157638"/>
                  <a:gd name="connsiteY177" fmla="*/ 105537 h 121539"/>
                  <a:gd name="connsiteX178" fmla="*/ 106585 w 157638"/>
                  <a:gd name="connsiteY178" fmla="*/ 104870 h 121539"/>
                  <a:gd name="connsiteX179" fmla="*/ 106680 w 157638"/>
                  <a:gd name="connsiteY179" fmla="*/ 104680 h 121539"/>
                  <a:gd name="connsiteX180" fmla="*/ 106489 w 157638"/>
                  <a:gd name="connsiteY180" fmla="*/ 104489 h 121539"/>
                  <a:gd name="connsiteX181" fmla="*/ 105442 w 157638"/>
                  <a:gd name="connsiteY181" fmla="*/ 105251 h 121539"/>
                  <a:gd name="connsiteX182" fmla="*/ 103632 w 157638"/>
                  <a:gd name="connsiteY182" fmla="*/ 106775 h 121539"/>
                  <a:gd name="connsiteX183" fmla="*/ 103251 w 157638"/>
                  <a:gd name="connsiteY183" fmla="*/ 106680 h 121539"/>
                  <a:gd name="connsiteX184" fmla="*/ 102965 w 157638"/>
                  <a:gd name="connsiteY184" fmla="*/ 106585 h 121539"/>
                  <a:gd name="connsiteX185" fmla="*/ 102965 w 157638"/>
                  <a:gd name="connsiteY185" fmla="*/ 106585 h 121539"/>
                  <a:gd name="connsiteX186" fmla="*/ 102965 w 157638"/>
                  <a:gd name="connsiteY186" fmla="*/ 106490 h 121539"/>
                  <a:gd name="connsiteX187" fmla="*/ 102965 w 157638"/>
                  <a:gd name="connsiteY187" fmla="*/ 106394 h 121539"/>
                  <a:gd name="connsiteX188" fmla="*/ 103061 w 157638"/>
                  <a:gd name="connsiteY188" fmla="*/ 106204 h 121539"/>
                  <a:gd name="connsiteX189" fmla="*/ 103156 w 157638"/>
                  <a:gd name="connsiteY189" fmla="*/ 106013 h 121539"/>
                  <a:gd name="connsiteX190" fmla="*/ 103251 w 157638"/>
                  <a:gd name="connsiteY190" fmla="*/ 105823 h 121539"/>
                  <a:gd name="connsiteX191" fmla="*/ 103442 w 157638"/>
                  <a:gd name="connsiteY191" fmla="*/ 105537 h 121539"/>
                  <a:gd name="connsiteX192" fmla="*/ 103537 w 157638"/>
                  <a:gd name="connsiteY192" fmla="*/ 105347 h 121539"/>
                  <a:gd name="connsiteX193" fmla="*/ 103822 w 157638"/>
                  <a:gd name="connsiteY193" fmla="*/ 104870 h 121539"/>
                  <a:gd name="connsiteX194" fmla="*/ 103918 w 157638"/>
                  <a:gd name="connsiteY194" fmla="*/ 104585 h 121539"/>
                  <a:gd name="connsiteX195" fmla="*/ 104204 w 157638"/>
                  <a:gd name="connsiteY195" fmla="*/ 104204 h 121539"/>
                  <a:gd name="connsiteX196" fmla="*/ 104013 w 157638"/>
                  <a:gd name="connsiteY196" fmla="*/ 103823 h 121539"/>
                  <a:gd name="connsiteX197" fmla="*/ 105537 w 157638"/>
                  <a:gd name="connsiteY197" fmla="*/ 102489 h 121539"/>
                  <a:gd name="connsiteX198" fmla="*/ 105442 w 157638"/>
                  <a:gd name="connsiteY198" fmla="*/ 102489 h 121539"/>
                  <a:gd name="connsiteX199" fmla="*/ 108109 w 157638"/>
                  <a:gd name="connsiteY199" fmla="*/ 101060 h 121539"/>
                  <a:gd name="connsiteX200" fmla="*/ 108490 w 157638"/>
                  <a:gd name="connsiteY200" fmla="*/ 100775 h 121539"/>
                  <a:gd name="connsiteX201" fmla="*/ 104870 w 157638"/>
                  <a:gd name="connsiteY201" fmla="*/ 102584 h 121539"/>
                  <a:gd name="connsiteX202" fmla="*/ 104489 w 157638"/>
                  <a:gd name="connsiteY202" fmla="*/ 102775 h 121539"/>
                  <a:gd name="connsiteX203" fmla="*/ 103918 w 157638"/>
                  <a:gd name="connsiteY203" fmla="*/ 102584 h 121539"/>
                  <a:gd name="connsiteX204" fmla="*/ 103822 w 157638"/>
                  <a:gd name="connsiteY204" fmla="*/ 102394 h 121539"/>
                  <a:gd name="connsiteX205" fmla="*/ 105156 w 157638"/>
                  <a:gd name="connsiteY205" fmla="*/ 101251 h 121539"/>
                  <a:gd name="connsiteX206" fmla="*/ 105632 w 157638"/>
                  <a:gd name="connsiteY206" fmla="*/ 101441 h 121539"/>
                  <a:gd name="connsiteX207" fmla="*/ 131636 w 157638"/>
                  <a:gd name="connsiteY207" fmla="*/ 94107 h 121539"/>
                  <a:gd name="connsiteX208" fmla="*/ 133731 w 157638"/>
                  <a:gd name="connsiteY208" fmla="*/ 92774 h 121539"/>
                  <a:gd name="connsiteX209" fmla="*/ 137160 w 157638"/>
                  <a:gd name="connsiteY209" fmla="*/ 90488 h 121539"/>
                  <a:gd name="connsiteX210" fmla="*/ 141065 w 157638"/>
                  <a:gd name="connsiteY210" fmla="*/ 85249 h 121539"/>
                  <a:gd name="connsiteX211" fmla="*/ 140875 w 157638"/>
                  <a:gd name="connsiteY211" fmla="*/ 84773 h 121539"/>
                  <a:gd name="connsiteX212" fmla="*/ 130778 w 157638"/>
                  <a:gd name="connsiteY212" fmla="*/ 92393 h 121539"/>
                  <a:gd name="connsiteX213" fmla="*/ 115634 w 157638"/>
                  <a:gd name="connsiteY213" fmla="*/ 95155 h 121539"/>
                  <a:gd name="connsiteX214" fmla="*/ 116777 w 157638"/>
                  <a:gd name="connsiteY214" fmla="*/ 94679 h 121539"/>
                  <a:gd name="connsiteX215" fmla="*/ 117729 w 157638"/>
                  <a:gd name="connsiteY215" fmla="*/ 93345 h 121539"/>
                  <a:gd name="connsiteX216" fmla="*/ 118396 w 157638"/>
                  <a:gd name="connsiteY216" fmla="*/ 93345 h 121539"/>
                  <a:gd name="connsiteX217" fmla="*/ 118872 w 157638"/>
                  <a:gd name="connsiteY217" fmla="*/ 92869 h 121539"/>
                  <a:gd name="connsiteX218" fmla="*/ 119825 w 157638"/>
                  <a:gd name="connsiteY218" fmla="*/ 92583 h 121539"/>
                  <a:gd name="connsiteX219" fmla="*/ 116586 w 157638"/>
                  <a:gd name="connsiteY219" fmla="*/ 92583 h 121539"/>
                  <a:gd name="connsiteX220" fmla="*/ 117253 w 157638"/>
                  <a:gd name="connsiteY220" fmla="*/ 91250 h 121539"/>
                  <a:gd name="connsiteX221" fmla="*/ 118205 w 157638"/>
                  <a:gd name="connsiteY221" fmla="*/ 91250 h 121539"/>
                  <a:gd name="connsiteX222" fmla="*/ 118681 w 157638"/>
                  <a:gd name="connsiteY222" fmla="*/ 90297 h 121539"/>
                  <a:gd name="connsiteX223" fmla="*/ 128588 w 157638"/>
                  <a:gd name="connsiteY223" fmla="*/ 84773 h 121539"/>
                  <a:gd name="connsiteX224" fmla="*/ 126778 w 157638"/>
                  <a:gd name="connsiteY224" fmla="*/ 84963 h 121539"/>
                  <a:gd name="connsiteX225" fmla="*/ 127254 w 157638"/>
                  <a:gd name="connsiteY225" fmla="*/ 84296 h 121539"/>
                  <a:gd name="connsiteX226" fmla="*/ 134398 w 157638"/>
                  <a:gd name="connsiteY226" fmla="*/ 81344 h 121539"/>
                  <a:gd name="connsiteX227" fmla="*/ 131826 w 157638"/>
                  <a:gd name="connsiteY227" fmla="*/ 81344 h 121539"/>
                  <a:gd name="connsiteX228" fmla="*/ 133255 w 157638"/>
                  <a:gd name="connsiteY228" fmla="*/ 80677 h 121539"/>
                  <a:gd name="connsiteX229" fmla="*/ 133255 w 157638"/>
                  <a:gd name="connsiteY229" fmla="*/ 80010 h 121539"/>
                  <a:gd name="connsiteX230" fmla="*/ 133731 w 157638"/>
                  <a:gd name="connsiteY230" fmla="*/ 79820 h 121539"/>
                  <a:gd name="connsiteX231" fmla="*/ 133255 w 157638"/>
                  <a:gd name="connsiteY231" fmla="*/ 79629 h 121539"/>
                  <a:gd name="connsiteX232" fmla="*/ 134588 w 157638"/>
                  <a:gd name="connsiteY232" fmla="*/ 78962 h 121539"/>
                  <a:gd name="connsiteX233" fmla="*/ 133921 w 157638"/>
                  <a:gd name="connsiteY233" fmla="*/ 78772 h 121539"/>
                  <a:gd name="connsiteX234" fmla="*/ 136874 w 157638"/>
                  <a:gd name="connsiteY234" fmla="*/ 77438 h 121539"/>
                  <a:gd name="connsiteX235" fmla="*/ 135922 w 157638"/>
                  <a:gd name="connsiteY235" fmla="*/ 76962 h 121539"/>
                  <a:gd name="connsiteX236" fmla="*/ 136398 w 157638"/>
                  <a:gd name="connsiteY236" fmla="*/ 76772 h 121539"/>
                  <a:gd name="connsiteX237" fmla="*/ 135922 w 157638"/>
                  <a:gd name="connsiteY237" fmla="*/ 76772 h 121539"/>
                  <a:gd name="connsiteX238" fmla="*/ 135731 w 157638"/>
                  <a:gd name="connsiteY238" fmla="*/ 75819 h 121539"/>
                  <a:gd name="connsiteX239" fmla="*/ 137827 w 157638"/>
                  <a:gd name="connsiteY239" fmla="*/ 70295 h 121539"/>
                  <a:gd name="connsiteX240" fmla="*/ 137351 w 157638"/>
                  <a:gd name="connsiteY240" fmla="*/ 70104 h 121539"/>
                  <a:gd name="connsiteX241" fmla="*/ 127921 w 157638"/>
                  <a:gd name="connsiteY241" fmla="*/ 74486 h 121539"/>
                  <a:gd name="connsiteX242" fmla="*/ 126778 w 157638"/>
                  <a:gd name="connsiteY242" fmla="*/ 74486 h 121539"/>
                  <a:gd name="connsiteX243" fmla="*/ 122872 w 157638"/>
                  <a:gd name="connsiteY243" fmla="*/ 74295 h 121539"/>
                  <a:gd name="connsiteX244" fmla="*/ 120587 w 157638"/>
                  <a:gd name="connsiteY244" fmla="*/ 72485 h 121539"/>
                  <a:gd name="connsiteX245" fmla="*/ 114871 w 157638"/>
                  <a:gd name="connsiteY245" fmla="*/ 69723 h 121539"/>
                  <a:gd name="connsiteX246" fmla="*/ 97155 w 157638"/>
                  <a:gd name="connsiteY246" fmla="*/ 67151 h 121539"/>
                  <a:gd name="connsiteX247" fmla="*/ 105156 w 157638"/>
                  <a:gd name="connsiteY247" fmla="*/ 64865 h 121539"/>
                  <a:gd name="connsiteX248" fmla="*/ 116872 w 157638"/>
                  <a:gd name="connsiteY248" fmla="*/ 62579 h 121539"/>
                  <a:gd name="connsiteX249" fmla="*/ 114586 w 157638"/>
                  <a:gd name="connsiteY249" fmla="*/ 62579 h 121539"/>
                  <a:gd name="connsiteX250" fmla="*/ 104680 w 157638"/>
                  <a:gd name="connsiteY250" fmla="*/ 64008 h 121539"/>
                  <a:gd name="connsiteX251" fmla="*/ 98012 w 157638"/>
                  <a:gd name="connsiteY251" fmla="*/ 65818 h 121539"/>
                  <a:gd name="connsiteX252" fmla="*/ 94297 w 157638"/>
                  <a:gd name="connsiteY252" fmla="*/ 67437 h 121539"/>
                  <a:gd name="connsiteX253" fmla="*/ 94297 w 157638"/>
                  <a:gd name="connsiteY253" fmla="*/ 66770 h 121539"/>
                  <a:gd name="connsiteX254" fmla="*/ 103061 w 157638"/>
                  <a:gd name="connsiteY254" fmla="*/ 61055 h 121539"/>
                  <a:gd name="connsiteX255" fmla="*/ 115253 w 157638"/>
                  <a:gd name="connsiteY255" fmla="*/ 61532 h 121539"/>
                  <a:gd name="connsiteX256" fmla="*/ 124016 w 157638"/>
                  <a:gd name="connsiteY256" fmla="*/ 63151 h 121539"/>
                  <a:gd name="connsiteX257" fmla="*/ 126302 w 157638"/>
                  <a:gd name="connsiteY257" fmla="*/ 65246 h 121539"/>
                  <a:gd name="connsiteX258" fmla="*/ 130397 w 157638"/>
                  <a:gd name="connsiteY258" fmla="*/ 66199 h 121539"/>
                  <a:gd name="connsiteX259" fmla="*/ 130397 w 157638"/>
                  <a:gd name="connsiteY259" fmla="*/ 64865 h 121539"/>
                  <a:gd name="connsiteX260" fmla="*/ 133350 w 157638"/>
                  <a:gd name="connsiteY260" fmla="*/ 64675 h 121539"/>
                  <a:gd name="connsiteX261" fmla="*/ 130778 w 157638"/>
                  <a:gd name="connsiteY261" fmla="*/ 59817 h 121539"/>
                  <a:gd name="connsiteX262" fmla="*/ 130969 w 157638"/>
                  <a:gd name="connsiteY262" fmla="*/ 59341 h 121539"/>
                  <a:gd name="connsiteX263" fmla="*/ 136493 w 157638"/>
                  <a:gd name="connsiteY263" fmla="*/ 63913 h 121539"/>
                  <a:gd name="connsiteX264" fmla="*/ 139922 w 157638"/>
                  <a:gd name="connsiteY264" fmla="*/ 63722 h 121539"/>
                  <a:gd name="connsiteX265" fmla="*/ 134684 w 157638"/>
                  <a:gd name="connsiteY265" fmla="*/ 56864 h 121539"/>
                  <a:gd name="connsiteX266" fmla="*/ 134684 w 157638"/>
                  <a:gd name="connsiteY266" fmla="*/ 55912 h 121539"/>
                  <a:gd name="connsiteX267" fmla="*/ 134017 w 157638"/>
                  <a:gd name="connsiteY267" fmla="*/ 55436 h 121539"/>
                  <a:gd name="connsiteX268" fmla="*/ 134017 w 157638"/>
                  <a:gd name="connsiteY268" fmla="*/ 54483 h 121539"/>
                  <a:gd name="connsiteX269" fmla="*/ 132874 w 157638"/>
                  <a:gd name="connsiteY269" fmla="*/ 52388 h 121539"/>
                  <a:gd name="connsiteX270" fmla="*/ 132207 w 157638"/>
                  <a:gd name="connsiteY270" fmla="*/ 48292 h 121539"/>
                  <a:gd name="connsiteX271" fmla="*/ 131254 w 157638"/>
                  <a:gd name="connsiteY271" fmla="*/ 44387 h 121539"/>
                  <a:gd name="connsiteX272" fmla="*/ 129159 w 157638"/>
                  <a:gd name="connsiteY272" fmla="*/ 33338 h 121539"/>
                  <a:gd name="connsiteX273" fmla="*/ 133731 w 157638"/>
                  <a:gd name="connsiteY273" fmla="*/ 21622 h 121539"/>
                  <a:gd name="connsiteX274" fmla="*/ 140113 w 157638"/>
                  <a:gd name="connsiteY274" fmla="*/ 14288 h 121539"/>
                  <a:gd name="connsiteX275" fmla="*/ 144494 w 157638"/>
                  <a:gd name="connsiteY275" fmla="*/ 6953 h 121539"/>
                  <a:gd name="connsiteX276" fmla="*/ 151543 w 157638"/>
                  <a:gd name="connsiteY276" fmla="*/ 2381 h 121539"/>
                  <a:gd name="connsiteX277" fmla="*/ 157639 w 157638"/>
                  <a:gd name="connsiteY277" fmla="*/ 0 h 121539"/>
                  <a:gd name="connsiteX278" fmla="*/ 0 w 157638"/>
                  <a:gd name="connsiteY278" fmla="*/ 0 h 121539"/>
                  <a:gd name="connsiteX279" fmla="*/ 0 w 157638"/>
                  <a:gd name="connsiteY279" fmla="*/ 121539 h 121539"/>
                  <a:gd name="connsiteX280" fmla="*/ 111633 w 157638"/>
                  <a:gd name="connsiteY280" fmla="*/ 121539 h 121539"/>
                  <a:gd name="connsiteX281" fmla="*/ 126492 w 157638"/>
                  <a:gd name="connsiteY281" fmla="*/ 113919 h 121539"/>
                  <a:gd name="connsiteX282" fmla="*/ 138589 w 157638"/>
                  <a:gd name="connsiteY282" fmla="*/ 106490 h 12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</a:cxnLst>
                <a:rect l="l" t="t" r="r" b="b"/>
                <a:pathLst>
                  <a:path w="157638" h="121539">
                    <a:moveTo>
                      <a:pt x="98393" y="86392"/>
                    </a:moveTo>
                    <a:cubicBezTo>
                      <a:pt x="98203" y="86201"/>
                      <a:pt x="99060" y="86392"/>
                      <a:pt x="99346" y="85916"/>
                    </a:cubicBezTo>
                    <a:lnTo>
                      <a:pt x="97536" y="85916"/>
                    </a:lnTo>
                    <a:cubicBezTo>
                      <a:pt x="97346" y="85916"/>
                      <a:pt x="97346" y="85725"/>
                      <a:pt x="97346" y="85439"/>
                    </a:cubicBezTo>
                    <a:cubicBezTo>
                      <a:pt x="96203" y="85630"/>
                      <a:pt x="94869" y="86106"/>
                      <a:pt x="93631" y="86392"/>
                    </a:cubicBezTo>
                    <a:cubicBezTo>
                      <a:pt x="92012" y="86868"/>
                      <a:pt x="90678" y="88011"/>
                      <a:pt x="88773" y="88487"/>
                    </a:cubicBezTo>
                    <a:cubicBezTo>
                      <a:pt x="86296" y="89440"/>
                      <a:pt x="84201" y="91440"/>
                      <a:pt x="81439" y="92393"/>
                    </a:cubicBezTo>
                    <a:cubicBezTo>
                      <a:pt x="81248" y="92393"/>
                      <a:pt x="81248" y="92202"/>
                      <a:pt x="81248" y="91916"/>
                    </a:cubicBezTo>
                    <a:cubicBezTo>
                      <a:pt x="81439" y="91250"/>
                      <a:pt x="82391" y="90964"/>
                      <a:pt x="82868" y="90297"/>
                    </a:cubicBezTo>
                    <a:cubicBezTo>
                      <a:pt x="82868" y="90107"/>
                      <a:pt x="82868" y="89821"/>
                      <a:pt x="82677" y="89821"/>
                    </a:cubicBezTo>
                    <a:cubicBezTo>
                      <a:pt x="84487" y="87344"/>
                      <a:pt x="87059" y="85916"/>
                      <a:pt x="89345" y="83820"/>
                    </a:cubicBezTo>
                    <a:lnTo>
                      <a:pt x="89345" y="83153"/>
                    </a:lnTo>
                    <a:cubicBezTo>
                      <a:pt x="90011" y="82201"/>
                      <a:pt x="91154" y="81725"/>
                      <a:pt x="91630" y="80677"/>
                    </a:cubicBezTo>
                    <a:cubicBezTo>
                      <a:pt x="91821" y="80010"/>
                      <a:pt x="92773" y="79058"/>
                      <a:pt x="93917" y="78581"/>
                    </a:cubicBezTo>
                    <a:cubicBezTo>
                      <a:pt x="93726" y="78391"/>
                      <a:pt x="93250" y="78391"/>
                      <a:pt x="93250" y="77915"/>
                    </a:cubicBezTo>
                    <a:cubicBezTo>
                      <a:pt x="92297" y="77915"/>
                      <a:pt x="91440" y="78391"/>
                      <a:pt x="90488" y="77724"/>
                    </a:cubicBezTo>
                    <a:cubicBezTo>
                      <a:pt x="90869" y="77343"/>
                      <a:pt x="91440" y="77057"/>
                      <a:pt x="91916" y="76867"/>
                    </a:cubicBezTo>
                    <a:cubicBezTo>
                      <a:pt x="91726" y="76867"/>
                      <a:pt x="91535" y="76772"/>
                      <a:pt x="91440" y="76581"/>
                    </a:cubicBezTo>
                    <a:cubicBezTo>
                      <a:pt x="91250" y="76105"/>
                      <a:pt x="91916" y="75629"/>
                      <a:pt x="92583" y="75438"/>
                    </a:cubicBezTo>
                    <a:cubicBezTo>
                      <a:pt x="93536" y="75248"/>
                      <a:pt x="94679" y="75248"/>
                      <a:pt x="95345" y="74486"/>
                    </a:cubicBezTo>
                    <a:cubicBezTo>
                      <a:pt x="93726" y="74295"/>
                      <a:pt x="91916" y="74962"/>
                      <a:pt x="90297" y="74009"/>
                    </a:cubicBezTo>
                    <a:cubicBezTo>
                      <a:pt x="91440" y="71057"/>
                      <a:pt x="93250" y="68485"/>
                      <a:pt x="96012" y="67151"/>
                    </a:cubicBezTo>
                    <a:cubicBezTo>
                      <a:pt x="96203" y="67151"/>
                      <a:pt x="96679" y="67151"/>
                      <a:pt x="96679" y="67342"/>
                    </a:cubicBezTo>
                    <a:cubicBezTo>
                      <a:pt x="96679" y="68485"/>
                      <a:pt x="96012" y="69437"/>
                      <a:pt x="94869" y="69628"/>
                    </a:cubicBezTo>
                    <a:cubicBezTo>
                      <a:pt x="96679" y="70104"/>
                      <a:pt x="98584" y="70104"/>
                      <a:pt x="100394" y="71057"/>
                    </a:cubicBezTo>
                    <a:cubicBezTo>
                      <a:pt x="100203" y="71533"/>
                      <a:pt x="99727" y="71247"/>
                      <a:pt x="99441" y="71247"/>
                    </a:cubicBezTo>
                    <a:cubicBezTo>
                      <a:pt x="100584" y="71914"/>
                      <a:pt x="102013" y="71438"/>
                      <a:pt x="103156" y="72390"/>
                    </a:cubicBezTo>
                    <a:cubicBezTo>
                      <a:pt x="102489" y="73057"/>
                      <a:pt x="101822" y="72390"/>
                      <a:pt x="101060" y="72390"/>
                    </a:cubicBezTo>
                    <a:cubicBezTo>
                      <a:pt x="108204" y="74486"/>
                      <a:pt x="115729" y="76105"/>
                      <a:pt x="121729" y="80677"/>
                    </a:cubicBezTo>
                    <a:cubicBezTo>
                      <a:pt x="116681" y="83153"/>
                      <a:pt x="111347" y="84296"/>
                      <a:pt x="105823" y="85535"/>
                    </a:cubicBezTo>
                    <a:cubicBezTo>
                      <a:pt x="105156" y="85535"/>
                      <a:pt x="104680" y="85535"/>
                      <a:pt x="104013" y="85344"/>
                    </a:cubicBezTo>
                    <a:cubicBezTo>
                      <a:pt x="104013" y="85535"/>
                      <a:pt x="104013" y="86011"/>
                      <a:pt x="103822" y="86011"/>
                    </a:cubicBezTo>
                    <a:cubicBezTo>
                      <a:pt x="102870" y="86011"/>
                      <a:pt x="102203" y="86011"/>
                      <a:pt x="101537" y="86487"/>
                    </a:cubicBezTo>
                    <a:cubicBezTo>
                      <a:pt x="100489" y="86868"/>
                      <a:pt x="99155" y="87058"/>
                      <a:pt x="98393" y="86392"/>
                    </a:cubicBezTo>
                    <a:moveTo>
                      <a:pt x="93726" y="102394"/>
                    </a:moveTo>
                    <a:cubicBezTo>
                      <a:pt x="93726" y="102394"/>
                      <a:pt x="93726" y="102394"/>
                      <a:pt x="93726" y="102394"/>
                    </a:cubicBezTo>
                    <a:cubicBezTo>
                      <a:pt x="92773" y="103061"/>
                      <a:pt x="91916" y="103632"/>
                      <a:pt x="91059" y="104204"/>
                    </a:cubicBezTo>
                    <a:cubicBezTo>
                      <a:pt x="90106" y="104775"/>
                      <a:pt x="89059" y="105156"/>
                      <a:pt x="88011" y="105728"/>
                    </a:cubicBezTo>
                    <a:cubicBezTo>
                      <a:pt x="88011" y="105728"/>
                      <a:pt x="88011" y="105728"/>
                      <a:pt x="88011" y="105632"/>
                    </a:cubicBezTo>
                    <a:cubicBezTo>
                      <a:pt x="87916" y="105537"/>
                      <a:pt x="87725" y="105442"/>
                      <a:pt x="87630" y="105537"/>
                    </a:cubicBezTo>
                    <a:cubicBezTo>
                      <a:pt x="86773" y="106013"/>
                      <a:pt x="86011" y="106585"/>
                      <a:pt x="85344" y="107252"/>
                    </a:cubicBezTo>
                    <a:cubicBezTo>
                      <a:pt x="85249" y="107347"/>
                      <a:pt x="85154" y="107442"/>
                      <a:pt x="85058" y="107537"/>
                    </a:cubicBezTo>
                    <a:cubicBezTo>
                      <a:pt x="85058" y="107537"/>
                      <a:pt x="85058" y="107537"/>
                      <a:pt x="85058" y="107537"/>
                    </a:cubicBezTo>
                    <a:cubicBezTo>
                      <a:pt x="85058" y="107537"/>
                      <a:pt x="85058" y="107537"/>
                      <a:pt x="85058" y="107537"/>
                    </a:cubicBezTo>
                    <a:cubicBezTo>
                      <a:pt x="84963" y="107633"/>
                      <a:pt x="84868" y="107728"/>
                      <a:pt x="84772" y="107823"/>
                    </a:cubicBezTo>
                    <a:cubicBezTo>
                      <a:pt x="84772" y="107823"/>
                      <a:pt x="84772" y="107823"/>
                      <a:pt x="84772" y="107823"/>
                    </a:cubicBezTo>
                    <a:cubicBezTo>
                      <a:pt x="84772" y="107823"/>
                      <a:pt x="84772" y="107823"/>
                      <a:pt x="84772" y="107823"/>
                    </a:cubicBezTo>
                    <a:cubicBezTo>
                      <a:pt x="84582" y="108014"/>
                      <a:pt x="84487" y="108109"/>
                      <a:pt x="84296" y="108395"/>
                    </a:cubicBezTo>
                    <a:cubicBezTo>
                      <a:pt x="84201" y="108490"/>
                      <a:pt x="84106" y="108585"/>
                      <a:pt x="84011" y="108680"/>
                    </a:cubicBezTo>
                    <a:cubicBezTo>
                      <a:pt x="83820" y="108775"/>
                      <a:pt x="83439" y="108775"/>
                      <a:pt x="83534" y="108490"/>
                    </a:cubicBezTo>
                    <a:cubicBezTo>
                      <a:pt x="83534" y="108490"/>
                      <a:pt x="83534" y="108490"/>
                      <a:pt x="83534" y="108395"/>
                    </a:cubicBezTo>
                    <a:cubicBezTo>
                      <a:pt x="83344" y="108490"/>
                      <a:pt x="83248" y="108490"/>
                      <a:pt x="83153" y="108585"/>
                    </a:cubicBezTo>
                    <a:cubicBezTo>
                      <a:pt x="83058" y="108680"/>
                      <a:pt x="82868" y="108680"/>
                      <a:pt x="82772" y="108775"/>
                    </a:cubicBezTo>
                    <a:cubicBezTo>
                      <a:pt x="82677" y="108775"/>
                      <a:pt x="82677" y="108775"/>
                      <a:pt x="82582" y="108775"/>
                    </a:cubicBezTo>
                    <a:cubicBezTo>
                      <a:pt x="82487" y="108775"/>
                      <a:pt x="82487" y="108775"/>
                      <a:pt x="82391" y="108871"/>
                    </a:cubicBezTo>
                    <a:cubicBezTo>
                      <a:pt x="82105" y="109061"/>
                      <a:pt x="81820" y="109347"/>
                      <a:pt x="81534" y="109538"/>
                    </a:cubicBezTo>
                    <a:cubicBezTo>
                      <a:pt x="81058" y="109919"/>
                      <a:pt x="80581" y="110490"/>
                      <a:pt x="80201" y="110966"/>
                    </a:cubicBezTo>
                    <a:cubicBezTo>
                      <a:pt x="80201" y="110966"/>
                      <a:pt x="80201" y="110966"/>
                      <a:pt x="80201" y="110966"/>
                    </a:cubicBezTo>
                    <a:cubicBezTo>
                      <a:pt x="80201" y="110966"/>
                      <a:pt x="80201" y="110966"/>
                      <a:pt x="80105" y="111062"/>
                    </a:cubicBezTo>
                    <a:cubicBezTo>
                      <a:pt x="80105" y="111062"/>
                      <a:pt x="80010" y="111157"/>
                      <a:pt x="80010" y="111157"/>
                    </a:cubicBezTo>
                    <a:cubicBezTo>
                      <a:pt x="80010" y="111157"/>
                      <a:pt x="79915" y="111252"/>
                      <a:pt x="79915" y="111252"/>
                    </a:cubicBezTo>
                    <a:cubicBezTo>
                      <a:pt x="79915" y="111252"/>
                      <a:pt x="79915" y="111252"/>
                      <a:pt x="79915" y="111252"/>
                    </a:cubicBezTo>
                    <a:cubicBezTo>
                      <a:pt x="79820" y="111347"/>
                      <a:pt x="79820" y="111443"/>
                      <a:pt x="79724" y="111443"/>
                    </a:cubicBezTo>
                    <a:lnTo>
                      <a:pt x="79724" y="111443"/>
                    </a:lnTo>
                    <a:cubicBezTo>
                      <a:pt x="79629" y="111538"/>
                      <a:pt x="79629" y="111538"/>
                      <a:pt x="79534" y="111538"/>
                    </a:cubicBezTo>
                    <a:cubicBezTo>
                      <a:pt x="79534" y="111443"/>
                      <a:pt x="79438" y="111443"/>
                      <a:pt x="79438" y="111347"/>
                    </a:cubicBezTo>
                    <a:cubicBezTo>
                      <a:pt x="79438" y="111347"/>
                      <a:pt x="79438" y="111252"/>
                      <a:pt x="79343" y="111252"/>
                    </a:cubicBezTo>
                    <a:cubicBezTo>
                      <a:pt x="79248" y="111157"/>
                      <a:pt x="79248" y="110966"/>
                      <a:pt x="79153" y="110871"/>
                    </a:cubicBezTo>
                    <a:lnTo>
                      <a:pt x="79153" y="110871"/>
                    </a:lnTo>
                    <a:cubicBezTo>
                      <a:pt x="79153" y="110871"/>
                      <a:pt x="79153" y="110776"/>
                      <a:pt x="79058" y="110776"/>
                    </a:cubicBezTo>
                    <a:cubicBezTo>
                      <a:pt x="79343" y="110490"/>
                      <a:pt x="79534" y="110204"/>
                      <a:pt x="79820" y="109919"/>
                    </a:cubicBezTo>
                    <a:cubicBezTo>
                      <a:pt x="79820" y="109919"/>
                      <a:pt x="79820" y="109919"/>
                      <a:pt x="79915" y="109823"/>
                    </a:cubicBezTo>
                    <a:cubicBezTo>
                      <a:pt x="80010" y="109728"/>
                      <a:pt x="80105" y="109633"/>
                      <a:pt x="80105" y="109538"/>
                    </a:cubicBezTo>
                    <a:cubicBezTo>
                      <a:pt x="80201" y="109347"/>
                      <a:pt x="80391" y="109252"/>
                      <a:pt x="80486" y="109061"/>
                    </a:cubicBezTo>
                    <a:cubicBezTo>
                      <a:pt x="80581" y="108966"/>
                      <a:pt x="80581" y="108966"/>
                      <a:pt x="80581" y="108871"/>
                    </a:cubicBezTo>
                    <a:cubicBezTo>
                      <a:pt x="80867" y="108585"/>
                      <a:pt x="81058" y="108204"/>
                      <a:pt x="81344" y="107918"/>
                    </a:cubicBezTo>
                    <a:cubicBezTo>
                      <a:pt x="81344" y="107918"/>
                      <a:pt x="81344" y="107918"/>
                      <a:pt x="81344" y="107918"/>
                    </a:cubicBezTo>
                    <a:cubicBezTo>
                      <a:pt x="81344" y="107918"/>
                      <a:pt x="81439" y="107823"/>
                      <a:pt x="81439" y="107823"/>
                    </a:cubicBezTo>
                    <a:cubicBezTo>
                      <a:pt x="81534" y="107633"/>
                      <a:pt x="81629" y="107537"/>
                      <a:pt x="81725" y="107347"/>
                    </a:cubicBezTo>
                    <a:cubicBezTo>
                      <a:pt x="81820" y="107156"/>
                      <a:pt x="81915" y="107061"/>
                      <a:pt x="82010" y="106871"/>
                    </a:cubicBezTo>
                    <a:cubicBezTo>
                      <a:pt x="82010" y="106871"/>
                      <a:pt x="82010" y="106871"/>
                      <a:pt x="82010" y="106871"/>
                    </a:cubicBezTo>
                    <a:cubicBezTo>
                      <a:pt x="82010" y="106871"/>
                      <a:pt x="82010" y="106871"/>
                      <a:pt x="82010" y="106775"/>
                    </a:cubicBezTo>
                    <a:cubicBezTo>
                      <a:pt x="82010" y="106775"/>
                      <a:pt x="82010" y="106680"/>
                      <a:pt x="82010" y="106680"/>
                    </a:cubicBezTo>
                    <a:cubicBezTo>
                      <a:pt x="82105" y="106490"/>
                      <a:pt x="82201" y="106299"/>
                      <a:pt x="82201" y="106108"/>
                    </a:cubicBezTo>
                    <a:cubicBezTo>
                      <a:pt x="82201" y="106108"/>
                      <a:pt x="82201" y="106108"/>
                      <a:pt x="82201" y="106013"/>
                    </a:cubicBezTo>
                    <a:cubicBezTo>
                      <a:pt x="82201" y="105918"/>
                      <a:pt x="82201" y="105918"/>
                      <a:pt x="82296" y="105823"/>
                    </a:cubicBezTo>
                    <a:cubicBezTo>
                      <a:pt x="82296" y="105728"/>
                      <a:pt x="82391" y="105632"/>
                      <a:pt x="82391" y="105537"/>
                    </a:cubicBezTo>
                    <a:cubicBezTo>
                      <a:pt x="82391" y="105537"/>
                      <a:pt x="82391" y="105537"/>
                      <a:pt x="82391" y="105442"/>
                    </a:cubicBezTo>
                    <a:cubicBezTo>
                      <a:pt x="82391" y="105347"/>
                      <a:pt x="82487" y="105251"/>
                      <a:pt x="82487" y="105061"/>
                    </a:cubicBezTo>
                    <a:cubicBezTo>
                      <a:pt x="82487" y="104966"/>
                      <a:pt x="82487" y="104966"/>
                      <a:pt x="82487" y="104870"/>
                    </a:cubicBezTo>
                    <a:cubicBezTo>
                      <a:pt x="82772" y="104394"/>
                      <a:pt x="83058" y="104013"/>
                      <a:pt x="83439" y="103632"/>
                    </a:cubicBezTo>
                    <a:cubicBezTo>
                      <a:pt x="83439" y="103632"/>
                      <a:pt x="83344" y="103727"/>
                      <a:pt x="83344" y="103727"/>
                    </a:cubicBezTo>
                    <a:cubicBezTo>
                      <a:pt x="83058" y="103918"/>
                      <a:pt x="82772" y="104204"/>
                      <a:pt x="82487" y="104489"/>
                    </a:cubicBezTo>
                    <a:cubicBezTo>
                      <a:pt x="82201" y="104680"/>
                      <a:pt x="81820" y="104394"/>
                      <a:pt x="82105" y="104108"/>
                    </a:cubicBezTo>
                    <a:cubicBezTo>
                      <a:pt x="82296" y="103918"/>
                      <a:pt x="82487" y="103823"/>
                      <a:pt x="82582" y="103632"/>
                    </a:cubicBezTo>
                    <a:cubicBezTo>
                      <a:pt x="82582" y="103632"/>
                      <a:pt x="82582" y="103632"/>
                      <a:pt x="82582" y="103632"/>
                    </a:cubicBezTo>
                    <a:cubicBezTo>
                      <a:pt x="82963" y="103251"/>
                      <a:pt x="83344" y="102775"/>
                      <a:pt x="83725" y="102489"/>
                    </a:cubicBezTo>
                    <a:cubicBezTo>
                      <a:pt x="84011" y="102299"/>
                      <a:pt x="84201" y="102108"/>
                      <a:pt x="84487" y="101918"/>
                    </a:cubicBezTo>
                    <a:cubicBezTo>
                      <a:pt x="84487" y="101918"/>
                      <a:pt x="84582" y="101822"/>
                      <a:pt x="84582" y="101822"/>
                    </a:cubicBezTo>
                    <a:cubicBezTo>
                      <a:pt x="84772" y="101632"/>
                      <a:pt x="84868" y="101441"/>
                      <a:pt x="85058" y="101251"/>
                    </a:cubicBezTo>
                    <a:cubicBezTo>
                      <a:pt x="85058" y="101251"/>
                      <a:pt x="85058" y="101251"/>
                      <a:pt x="85058" y="101251"/>
                    </a:cubicBezTo>
                    <a:cubicBezTo>
                      <a:pt x="87249" y="99155"/>
                      <a:pt x="90964" y="99250"/>
                      <a:pt x="93821" y="97917"/>
                    </a:cubicBezTo>
                    <a:cubicBezTo>
                      <a:pt x="94964" y="97441"/>
                      <a:pt x="96393" y="98108"/>
                      <a:pt x="97536" y="97917"/>
                    </a:cubicBezTo>
                    <a:cubicBezTo>
                      <a:pt x="98203" y="97917"/>
                      <a:pt x="98870" y="97917"/>
                      <a:pt x="99631" y="98393"/>
                    </a:cubicBezTo>
                    <a:cubicBezTo>
                      <a:pt x="97536" y="99917"/>
                      <a:pt x="95631" y="101156"/>
                      <a:pt x="93726" y="102394"/>
                    </a:cubicBezTo>
                    <a:moveTo>
                      <a:pt x="97822" y="104204"/>
                    </a:moveTo>
                    <a:cubicBezTo>
                      <a:pt x="97727" y="104489"/>
                      <a:pt x="97536" y="104680"/>
                      <a:pt x="97250" y="104870"/>
                    </a:cubicBezTo>
                    <a:cubicBezTo>
                      <a:pt x="97536" y="104966"/>
                      <a:pt x="97727" y="105061"/>
                      <a:pt x="97536" y="105251"/>
                    </a:cubicBezTo>
                    <a:cubicBezTo>
                      <a:pt x="96964" y="105728"/>
                      <a:pt x="96488" y="106204"/>
                      <a:pt x="95821" y="106490"/>
                    </a:cubicBezTo>
                    <a:cubicBezTo>
                      <a:pt x="95726" y="106490"/>
                      <a:pt x="95631" y="106490"/>
                      <a:pt x="95441" y="106585"/>
                    </a:cubicBezTo>
                    <a:cubicBezTo>
                      <a:pt x="95155" y="106871"/>
                      <a:pt x="94869" y="107156"/>
                      <a:pt x="94583" y="107347"/>
                    </a:cubicBezTo>
                    <a:cubicBezTo>
                      <a:pt x="94297" y="107537"/>
                      <a:pt x="93059" y="107442"/>
                      <a:pt x="93440" y="107061"/>
                    </a:cubicBezTo>
                    <a:cubicBezTo>
                      <a:pt x="94012" y="106585"/>
                      <a:pt x="94583" y="106013"/>
                      <a:pt x="95155" y="105442"/>
                    </a:cubicBezTo>
                    <a:cubicBezTo>
                      <a:pt x="95441" y="105156"/>
                      <a:pt x="95821" y="104870"/>
                      <a:pt x="96107" y="104489"/>
                    </a:cubicBezTo>
                    <a:cubicBezTo>
                      <a:pt x="96298" y="104299"/>
                      <a:pt x="96393" y="104108"/>
                      <a:pt x="96584" y="104013"/>
                    </a:cubicBezTo>
                    <a:cubicBezTo>
                      <a:pt x="96774" y="103918"/>
                      <a:pt x="98012" y="103823"/>
                      <a:pt x="97822" y="104204"/>
                    </a:cubicBezTo>
                    <a:moveTo>
                      <a:pt x="87154" y="69818"/>
                    </a:moveTo>
                    <a:cubicBezTo>
                      <a:pt x="86963" y="70295"/>
                      <a:pt x="86678" y="70295"/>
                      <a:pt x="86487" y="70771"/>
                    </a:cubicBezTo>
                    <a:cubicBezTo>
                      <a:pt x="86296" y="71247"/>
                      <a:pt x="86011" y="71438"/>
                      <a:pt x="85535" y="71723"/>
                    </a:cubicBezTo>
                    <a:cubicBezTo>
                      <a:pt x="85344" y="71723"/>
                      <a:pt x="85058" y="71723"/>
                      <a:pt x="85058" y="71533"/>
                    </a:cubicBezTo>
                    <a:cubicBezTo>
                      <a:pt x="85249" y="70580"/>
                      <a:pt x="86011" y="69723"/>
                      <a:pt x="86868" y="69437"/>
                    </a:cubicBezTo>
                    <a:cubicBezTo>
                      <a:pt x="87154" y="69342"/>
                      <a:pt x="87154" y="69628"/>
                      <a:pt x="87154" y="69818"/>
                    </a:cubicBezTo>
                    <a:moveTo>
                      <a:pt x="68104" y="84963"/>
                    </a:moveTo>
                    <a:cubicBezTo>
                      <a:pt x="68104" y="84963"/>
                      <a:pt x="67913" y="84773"/>
                      <a:pt x="67913" y="84487"/>
                    </a:cubicBezTo>
                    <a:cubicBezTo>
                      <a:pt x="70866" y="80582"/>
                      <a:pt x="73247" y="76962"/>
                      <a:pt x="75247" y="72771"/>
                    </a:cubicBezTo>
                    <a:cubicBezTo>
                      <a:pt x="78200" y="71152"/>
                      <a:pt x="80677" y="68866"/>
                      <a:pt x="83058" y="66294"/>
                    </a:cubicBezTo>
                    <a:cubicBezTo>
                      <a:pt x="86963" y="62198"/>
                      <a:pt x="91059" y="58483"/>
                      <a:pt x="95917" y="56198"/>
                    </a:cubicBezTo>
                    <a:cubicBezTo>
                      <a:pt x="97727" y="55531"/>
                      <a:pt x="100013" y="55721"/>
                      <a:pt x="101918" y="56388"/>
                    </a:cubicBezTo>
                    <a:cubicBezTo>
                      <a:pt x="101251" y="57341"/>
                      <a:pt x="100108" y="57055"/>
                      <a:pt x="99155" y="57817"/>
                    </a:cubicBezTo>
                    <a:cubicBezTo>
                      <a:pt x="98965" y="57817"/>
                      <a:pt x="98679" y="57817"/>
                      <a:pt x="98488" y="57626"/>
                    </a:cubicBezTo>
                    <a:cubicBezTo>
                      <a:pt x="98679" y="57436"/>
                      <a:pt x="98679" y="57150"/>
                      <a:pt x="98679" y="56960"/>
                    </a:cubicBezTo>
                    <a:cubicBezTo>
                      <a:pt x="96393" y="59531"/>
                      <a:pt x="93154" y="60674"/>
                      <a:pt x="91345" y="63627"/>
                    </a:cubicBezTo>
                    <a:cubicBezTo>
                      <a:pt x="89916" y="65913"/>
                      <a:pt x="89059" y="68866"/>
                      <a:pt x="86011" y="69628"/>
                    </a:cubicBezTo>
                    <a:cubicBezTo>
                      <a:pt x="85058" y="69818"/>
                      <a:pt x="86296" y="68961"/>
                      <a:pt x="85820" y="69152"/>
                    </a:cubicBezTo>
                    <a:cubicBezTo>
                      <a:pt x="78677" y="73533"/>
                      <a:pt x="73628" y="78772"/>
                      <a:pt x="68104" y="84963"/>
                    </a:cubicBezTo>
                    <a:moveTo>
                      <a:pt x="103251" y="90011"/>
                    </a:moveTo>
                    <a:cubicBezTo>
                      <a:pt x="102775" y="90011"/>
                      <a:pt x="101918" y="90202"/>
                      <a:pt x="102108" y="89821"/>
                    </a:cubicBezTo>
                    <a:cubicBezTo>
                      <a:pt x="102298" y="88678"/>
                      <a:pt x="103918" y="88678"/>
                      <a:pt x="104870" y="88202"/>
                    </a:cubicBezTo>
                    <a:cubicBezTo>
                      <a:pt x="105346" y="88011"/>
                      <a:pt x="106013" y="87535"/>
                      <a:pt x="106489" y="87725"/>
                    </a:cubicBezTo>
                    <a:cubicBezTo>
                      <a:pt x="106966" y="88392"/>
                      <a:pt x="107633" y="88202"/>
                      <a:pt x="108109" y="88678"/>
                    </a:cubicBezTo>
                    <a:cubicBezTo>
                      <a:pt x="106680" y="90011"/>
                      <a:pt x="104870" y="89345"/>
                      <a:pt x="103251" y="90011"/>
                    </a:cubicBezTo>
                    <a:moveTo>
                      <a:pt x="138589" y="106490"/>
                    </a:moveTo>
                    <a:cubicBezTo>
                      <a:pt x="139922" y="105156"/>
                      <a:pt x="141161" y="103823"/>
                      <a:pt x="142494" y="102394"/>
                    </a:cubicBezTo>
                    <a:lnTo>
                      <a:pt x="142494" y="102394"/>
                    </a:lnTo>
                    <a:cubicBezTo>
                      <a:pt x="144971" y="99632"/>
                      <a:pt x="147352" y="96965"/>
                      <a:pt x="150114" y="94583"/>
                    </a:cubicBezTo>
                    <a:cubicBezTo>
                      <a:pt x="150971" y="93821"/>
                      <a:pt x="151829" y="93154"/>
                      <a:pt x="152591" y="92583"/>
                    </a:cubicBezTo>
                    <a:cubicBezTo>
                      <a:pt x="152781" y="92297"/>
                      <a:pt x="152781" y="91916"/>
                      <a:pt x="153067" y="91631"/>
                    </a:cubicBezTo>
                    <a:cubicBezTo>
                      <a:pt x="151924" y="92107"/>
                      <a:pt x="151257" y="93059"/>
                      <a:pt x="150114" y="93440"/>
                    </a:cubicBezTo>
                    <a:cubicBezTo>
                      <a:pt x="149923" y="93440"/>
                      <a:pt x="149638" y="93250"/>
                      <a:pt x="149923" y="92964"/>
                    </a:cubicBezTo>
                    <a:cubicBezTo>
                      <a:pt x="150781" y="92297"/>
                      <a:pt x="151543" y="91726"/>
                      <a:pt x="152400" y="91154"/>
                    </a:cubicBezTo>
                    <a:cubicBezTo>
                      <a:pt x="152305" y="91154"/>
                      <a:pt x="152305" y="91154"/>
                      <a:pt x="152210" y="91154"/>
                    </a:cubicBezTo>
                    <a:cubicBezTo>
                      <a:pt x="152019" y="91154"/>
                      <a:pt x="152019" y="90964"/>
                      <a:pt x="152019" y="90678"/>
                    </a:cubicBezTo>
                    <a:cubicBezTo>
                      <a:pt x="149066" y="90202"/>
                      <a:pt x="146780" y="92297"/>
                      <a:pt x="144685" y="94107"/>
                    </a:cubicBezTo>
                    <a:cubicBezTo>
                      <a:pt x="144209" y="94298"/>
                      <a:pt x="143732" y="93917"/>
                      <a:pt x="143542" y="93917"/>
                    </a:cubicBezTo>
                    <a:cubicBezTo>
                      <a:pt x="140113" y="95060"/>
                      <a:pt x="137541" y="98012"/>
                      <a:pt x="134112" y="99441"/>
                    </a:cubicBezTo>
                    <a:lnTo>
                      <a:pt x="134112" y="98965"/>
                    </a:lnTo>
                    <a:cubicBezTo>
                      <a:pt x="132779" y="99441"/>
                      <a:pt x="131350" y="100298"/>
                      <a:pt x="130016" y="100584"/>
                    </a:cubicBezTo>
                    <a:cubicBezTo>
                      <a:pt x="127921" y="101060"/>
                      <a:pt x="126111" y="100775"/>
                      <a:pt x="124301" y="100775"/>
                    </a:cubicBezTo>
                    <a:cubicBezTo>
                      <a:pt x="121539" y="101060"/>
                      <a:pt x="118777" y="101632"/>
                      <a:pt x="115919" y="102299"/>
                    </a:cubicBezTo>
                    <a:cubicBezTo>
                      <a:pt x="115824" y="102299"/>
                      <a:pt x="115729" y="102299"/>
                      <a:pt x="115729" y="102394"/>
                    </a:cubicBezTo>
                    <a:cubicBezTo>
                      <a:pt x="114205" y="102775"/>
                      <a:pt x="112776" y="103346"/>
                      <a:pt x="111443" y="104108"/>
                    </a:cubicBezTo>
                    <a:cubicBezTo>
                      <a:pt x="111347" y="104108"/>
                      <a:pt x="111347" y="104204"/>
                      <a:pt x="111252" y="104204"/>
                    </a:cubicBezTo>
                    <a:cubicBezTo>
                      <a:pt x="111157" y="104299"/>
                      <a:pt x="111062" y="104489"/>
                      <a:pt x="110871" y="104585"/>
                    </a:cubicBezTo>
                    <a:cubicBezTo>
                      <a:pt x="110395" y="105156"/>
                      <a:pt x="109919" y="105632"/>
                      <a:pt x="109252" y="105918"/>
                    </a:cubicBezTo>
                    <a:cubicBezTo>
                      <a:pt x="107823" y="106585"/>
                      <a:pt x="106680" y="107918"/>
                      <a:pt x="105442" y="108871"/>
                    </a:cubicBezTo>
                    <a:cubicBezTo>
                      <a:pt x="105346" y="108966"/>
                      <a:pt x="105251" y="108966"/>
                      <a:pt x="105061" y="108966"/>
                    </a:cubicBezTo>
                    <a:cubicBezTo>
                      <a:pt x="103822" y="110109"/>
                      <a:pt x="102584" y="111347"/>
                      <a:pt x="101346" y="112490"/>
                    </a:cubicBezTo>
                    <a:cubicBezTo>
                      <a:pt x="101251" y="112586"/>
                      <a:pt x="100870" y="112586"/>
                      <a:pt x="100679" y="112586"/>
                    </a:cubicBezTo>
                    <a:cubicBezTo>
                      <a:pt x="100679" y="112586"/>
                      <a:pt x="100679" y="112586"/>
                      <a:pt x="100679" y="112586"/>
                    </a:cubicBezTo>
                    <a:cubicBezTo>
                      <a:pt x="100775" y="112490"/>
                      <a:pt x="100775" y="112490"/>
                      <a:pt x="100775" y="112395"/>
                    </a:cubicBezTo>
                    <a:cubicBezTo>
                      <a:pt x="100965" y="112109"/>
                      <a:pt x="101155" y="111728"/>
                      <a:pt x="101346" y="111443"/>
                    </a:cubicBezTo>
                    <a:cubicBezTo>
                      <a:pt x="101537" y="111062"/>
                      <a:pt x="101822" y="110776"/>
                      <a:pt x="102013" y="110395"/>
                    </a:cubicBezTo>
                    <a:cubicBezTo>
                      <a:pt x="102298" y="109919"/>
                      <a:pt x="102679" y="109442"/>
                      <a:pt x="102965" y="108966"/>
                    </a:cubicBezTo>
                    <a:cubicBezTo>
                      <a:pt x="103061" y="108871"/>
                      <a:pt x="103061" y="108775"/>
                      <a:pt x="102965" y="108680"/>
                    </a:cubicBezTo>
                    <a:cubicBezTo>
                      <a:pt x="102870" y="108585"/>
                      <a:pt x="102775" y="108585"/>
                      <a:pt x="102679" y="108585"/>
                    </a:cubicBezTo>
                    <a:cubicBezTo>
                      <a:pt x="103822" y="107442"/>
                      <a:pt x="105156" y="106490"/>
                      <a:pt x="106489" y="105728"/>
                    </a:cubicBezTo>
                    <a:cubicBezTo>
                      <a:pt x="106489" y="105728"/>
                      <a:pt x="106489" y="105728"/>
                      <a:pt x="106489" y="105728"/>
                    </a:cubicBezTo>
                    <a:cubicBezTo>
                      <a:pt x="106299" y="105823"/>
                      <a:pt x="106109" y="105632"/>
                      <a:pt x="106204" y="105537"/>
                    </a:cubicBezTo>
                    <a:cubicBezTo>
                      <a:pt x="106394" y="105347"/>
                      <a:pt x="106489" y="105156"/>
                      <a:pt x="106585" y="104870"/>
                    </a:cubicBezTo>
                    <a:cubicBezTo>
                      <a:pt x="106585" y="104775"/>
                      <a:pt x="106680" y="104775"/>
                      <a:pt x="106680" y="104680"/>
                    </a:cubicBezTo>
                    <a:cubicBezTo>
                      <a:pt x="106585" y="104585"/>
                      <a:pt x="106585" y="104585"/>
                      <a:pt x="106489" y="104489"/>
                    </a:cubicBezTo>
                    <a:cubicBezTo>
                      <a:pt x="106109" y="104775"/>
                      <a:pt x="105728" y="104966"/>
                      <a:pt x="105442" y="105251"/>
                    </a:cubicBezTo>
                    <a:cubicBezTo>
                      <a:pt x="104870" y="105728"/>
                      <a:pt x="104489" y="106775"/>
                      <a:pt x="103632" y="106775"/>
                    </a:cubicBezTo>
                    <a:cubicBezTo>
                      <a:pt x="103537" y="106775"/>
                      <a:pt x="103442" y="106775"/>
                      <a:pt x="103251" y="106680"/>
                    </a:cubicBezTo>
                    <a:cubicBezTo>
                      <a:pt x="103156" y="106680"/>
                      <a:pt x="103061" y="106585"/>
                      <a:pt x="102965" y="106585"/>
                    </a:cubicBezTo>
                    <a:cubicBezTo>
                      <a:pt x="102965" y="106585"/>
                      <a:pt x="102965" y="106585"/>
                      <a:pt x="102965" y="106585"/>
                    </a:cubicBezTo>
                    <a:cubicBezTo>
                      <a:pt x="102965" y="106585"/>
                      <a:pt x="102965" y="106490"/>
                      <a:pt x="102965" y="106490"/>
                    </a:cubicBezTo>
                    <a:cubicBezTo>
                      <a:pt x="102965" y="106490"/>
                      <a:pt x="102965" y="106490"/>
                      <a:pt x="102965" y="106394"/>
                    </a:cubicBezTo>
                    <a:cubicBezTo>
                      <a:pt x="102965" y="106299"/>
                      <a:pt x="103061" y="106299"/>
                      <a:pt x="103061" y="106204"/>
                    </a:cubicBezTo>
                    <a:cubicBezTo>
                      <a:pt x="103061" y="106108"/>
                      <a:pt x="103156" y="106108"/>
                      <a:pt x="103156" y="106013"/>
                    </a:cubicBezTo>
                    <a:cubicBezTo>
                      <a:pt x="103156" y="105918"/>
                      <a:pt x="103251" y="105918"/>
                      <a:pt x="103251" y="105823"/>
                    </a:cubicBezTo>
                    <a:cubicBezTo>
                      <a:pt x="103346" y="105728"/>
                      <a:pt x="103346" y="105632"/>
                      <a:pt x="103442" y="105537"/>
                    </a:cubicBezTo>
                    <a:cubicBezTo>
                      <a:pt x="103442" y="105442"/>
                      <a:pt x="103537" y="105442"/>
                      <a:pt x="103537" y="105347"/>
                    </a:cubicBezTo>
                    <a:cubicBezTo>
                      <a:pt x="103632" y="105156"/>
                      <a:pt x="103727" y="104966"/>
                      <a:pt x="103822" y="104870"/>
                    </a:cubicBezTo>
                    <a:cubicBezTo>
                      <a:pt x="103918" y="104775"/>
                      <a:pt x="103918" y="104680"/>
                      <a:pt x="103918" y="104585"/>
                    </a:cubicBezTo>
                    <a:cubicBezTo>
                      <a:pt x="104013" y="104489"/>
                      <a:pt x="104108" y="104299"/>
                      <a:pt x="104204" y="104204"/>
                    </a:cubicBezTo>
                    <a:cubicBezTo>
                      <a:pt x="104299" y="104013"/>
                      <a:pt x="104204" y="103823"/>
                      <a:pt x="104013" y="103823"/>
                    </a:cubicBezTo>
                    <a:cubicBezTo>
                      <a:pt x="104394" y="103251"/>
                      <a:pt x="104966" y="102775"/>
                      <a:pt x="105537" y="102489"/>
                    </a:cubicBezTo>
                    <a:lnTo>
                      <a:pt x="105442" y="102489"/>
                    </a:lnTo>
                    <a:cubicBezTo>
                      <a:pt x="106299" y="102013"/>
                      <a:pt x="107156" y="101537"/>
                      <a:pt x="108109" y="101060"/>
                    </a:cubicBezTo>
                    <a:cubicBezTo>
                      <a:pt x="108204" y="100965"/>
                      <a:pt x="108395" y="100870"/>
                      <a:pt x="108490" y="100775"/>
                    </a:cubicBezTo>
                    <a:cubicBezTo>
                      <a:pt x="107156" y="101251"/>
                      <a:pt x="106013" y="101822"/>
                      <a:pt x="104870" y="102584"/>
                    </a:cubicBezTo>
                    <a:cubicBezTo>
                      <a:pt x="104870" y="102584"/>
                      <a:pt x="104585" y="102679"/>
                      <a:pt x="104489" y="102775"/>
                    </a:cubicBezTo>
                    <a:cubicBezTo>
                      <a:pt x="104489" y="102775"/>
                      <a:pt x="104204" y="102870"/>
                      <a:pt x="103918" y="102584"/>
                    </a:cubicBezTo>
                    <a:cubicBezTo>
                      <a:pt x="103918" y="102584"/>
                      <a:pt x="103822" y="102489"/>
                      <a:pt x="103822" y="102394"/>
                    </a:cubicBezTo>
                    <a:cubicBezTo>
                      <a:pt x="104013" y="101918"/>
                      <a:pt x="104775" y="101727"/>
                      <a:pt x="105156" y="101251"/>
                    </a:cubicBezTo>
                    <a:cubicBezTo>
                      <a:pt x="105346" y="101251"/>
                      <a:pt x="105632" y="101251"/>
                      <a:pt x="105632" y="101441"/>
                    </a:cubicBezTo>
                    <a:cubicBezTo>
                      <a:pt x="112967" y="95726"/>
                      <a:pt x="123063" y="97060"/>
                      <a:pt x="131636" y="94107"/>
                    </a:cubicBezTo>
                    <a:cubicBezTo>
                      <a:pt x="132302" y="93631"/>
                      <a:pt x="133064" y="93154"/>
                      <a:pt x="133731" y="92774"/>
                    </a:cubicBezTo>
                    <a:cubicBezTo>
                      <a:pt x="134874" y="92297"/>
                      <a:pt x="135827" y="91154"/>
                      <a:pt x="137160" y="90488"/>
                    </a:cubicBezTo>
                    <a:cubicBezTo>
                      <a:pt x="138970" y="89154"/>
                      <a:pt x="140398" y="87535"/>
                      <a:pt x="141065" y="85249"/>
                    </a:cubicBezTo>
                    <a:cubicBezTo>
                      <a:pt x="141065" y="85058"/>
                      <a:pt x="140875" y="84773"/>
                      <a:pt x="140875" y="84773"/>
                    </a:cubicBezTo>
                    <a:cubicBezTo>
                      <a:pt x="137922" y="88011"/>
                      <a:pt x="134398" y="90488"/>
                      <a:pt x="130778" y="92393"/>
                    </a:cubicBezTo>
                    <a:cubicBezTo>
                      <a:pt x="125921" y="94964"/>
                      <a:pt x="120682" y="94488"/>
                      <a:pt x="115634" y="95155"/>
                    </a:cubicBezTo>
                    <a:cubicBezTo>
                      <a:pt x="115824" y="94679"/>
                      <a:pt x="116300" y="94679"/>
                      <a:pt x="116777" y="94679"/>
                    </a:cubicBezTo>
                    <a:cubicBezTo>
                      <a:pt x="116777" y="94012"/>
                      <a:pt x="117253" y="93726"/>
                      <a:pt x="117729" y="93345"/>
                    </a:cubicBezTo>
                    <a:lnTo>
                      <a:pt x="118396" y="93345"/>
                    </a:lnTo>
                    <a:cubicBezTo>
                      <a:pt x="118586" y="93345"/>
                      <a:pt x="118586" y="92869"/>
                      <a:pt x="118872" y="92869"/>
                    </a:cubicBezTo>
                    <a:cubicBezTo>
                      <a:pt x="119348" y="92869"/>
                      <a:pt x="120015" y="92583"/>
                      <a:pt x="119825" y="92583"/>
                    </a:cubicBezTo>
                    <a:cubicBezTo>
                      <a:pt x="119158" y="91631"/>
                      <a:pt x="117729" y="93250"/>
                      <a:pt x="116586" y="92583"/>
                    </a:cubicBezTo>
                    <a:cubicBezTo>
                      <a:pt x="117062" y="92107"/>
                      <a:pt x="116777" y="91440"/>
                      <a:pt x="117253" y="91250"/>
                    </a:cubicBezTo>
                    <a:lnTo>
                      <a:pt x="118205" y="91250"/>
                    </a:lnTo>
                    <a:cubicBezTo>
                      <a:pt x="118205" y="90773"/>
                      <a:pt x="118681" y="90297"/>
                      <a:pt x="118681" y="90297"/>
                    </a:cubicBezTo>
                    <a:cubicBezTo>
                      <a:pt x="122111" y="88202"/>
                      <a:pt x="125349" y="86582"/>
                      <a:pt x="128588" y="84773"/>
                    </a:cubicBezTo>
                    <a:cubicBezTo>
                      <a:pt x="127921" y="84773"/>
                      <a:pt x="127445" y="85439"/>
                      <a:pt x="126778" y="84963"/>
                    </a:cubicBezTo>
                    <a:cubicBezTo>
                      <a:pt x="127254" y="84963"/>
                      <a:pt x="126778" y="84296"/>
                      <a:pt x="127254" y="84296"/>
                    </a:cubicBezTo>
                    <a:cubicBezTo>
                      <a:pt x="129826" y="83629"/>
                      <a:pt x="131826" y="82201"/>
                      <a:pt x="134398" y="81344"/>
                    </a:cubicBezTo>
                    <a:cubicBezTo>
                      <a:pt x="133445" y="81344"/>
                      <a:pt x="132779" y="82010"/>
                      <a:pt x="131826" y="81344"/>
                    </a:cubicBezTo>
                    <a:cubicBezTo>
                      <a:pt x="132302" y="81153"/>
                      <a:pt x="132493" y="80677"/>
                      <a:pt x="133255" y="80677"/>
                    </a:cubicBezTo>
                    <a:lnTo>
                      <a:pt x="133255" y="80010"/>
                    </a:lnTo>
                    <a:cubicBezTo>
                      <a:pt x="133255" y="79820"/>
                      <a:pt x="133445" y="79820"/>
                      <a:pt x="133731" y="79820"/>
                    </a:cubicBezTo>
                    <a:cubicBezTo>
                      <a:pt x="133541" y="79820"/>
                      <a:pt x="133255" y="79629"/>
                      <a:pt x="133255" y="79629"/>
                    </a:cubicBezTo>
                    <a:cubicBezTo>
                      <a:pt x="133445" y="79153"/>
                      <a:pt x="134207" y="79439"/>
                      <a:pt x="134588" y="78962"/>
                    </a:cubicBezTo>
                    <a:cubicBezTo>
                      <a:pt x="134398" y="78962"/>
                      <a:pt x="133921" y="78962"/>
                      <a:pt x="133921" y="78772"/>
                    </a:cubicBezTo>
                    <a:cubicBezTo>
                      <a:pt x="134588" y="77819"/>
                      <a:pt x="135731" y="77629"/>
                      <a:pt x="136874" y="77438"/>
                    </a:cubicBezTo>
                    <a:cubicBezTo>
                      <a:pt x="136684" y="76962"/>
                      <a:pt x="135922" y="77438"/>
                      <a:pt x="135922" y="76962"/>
                    </a:cubicBezTo>
                    <a:cubicBezTo>
                      <a:pt x="135922" y="76772"/>
                      <a:pt x="136112" y="76772"/>
                      <a:pt x="136398" y="76772"/>
                    </a:cubicBezTo>
                    <a:lnTo>
                      <a:pt x="135922" y="76772"/>
                    </a:lnTo>
                    <a:cubicBezTo>
                      <a:pt x="135446" y="76581"/>
                      <a:pt x="135731" y="76105"/>
                      <a:pt x="135731" y="75819"/>
                    </a:cubicBezTo>
                    <a:cubicBezTo>
                      <a:pt x="137065" y="74200"/>
                      <a:pt x="137065" y="72104"/>
                      <a:pt x="137827" y="70295"/>
                    </a:cubicBezTo>
                    <a:cubicBezTo>
                      <a:pt x="137636" y="70295"/>
                      <a:pt x="137351" y="70295"/>
                      <a:pt x="137351" y="70104"/>
                    </a:cubicBezTo>
                    <a:cubicBezTo>
                      <a:pt x="135064" y="72581"/>
                      <a:pt x="131350" y="73533"/>
                      <a:pt x="127921" y="74486"/>
                    </a:cubicBezTo>
                    <a:lnTo>
                      <a:pt x="126778" y="74486"/>
                    </a:lnTo>
                    <a:cubicBezTo>
                      <a:pt x="125635" y="74962"/>
                      <a:pt x="124016" y="74962"/>
                      <a:pt x="122872" y="74295"/>
                    </a:cubicBezTo>
                    <a:cubicBezTo>
                      <a:pt x="121920" y="73819"/>
                      <a:pt x="121539" y="73152"/>
                      <a:pt x="120587" y="72485"/>
                    </a:cubicBezTo>
                    <a:cubicBezTo>
                      <a:pt x="118777" y="71342"/>
                      <a:pt x="116872" y="70390"/>
                      <a:pt x="114871" y="69723"/>
                    </a:cubicBezTo>
                    <a:cubicBezTo>
                      <a:pt x="109156" y="67913"/>
                      <a:pt x="103156" y="66961"/>
                      <a:pt x="97155" y="67151"/>
                    </a:cubicBezTo>
                    <a:cubicBezTo>
                      <a:pt x="99727" y="65818"/>
                      <a:pt x="102489" y="65627"/>
                      <a:pt x="105156" y="64865"/>
                    </a:cubicBezTo>
                    <a:cubicBezTo>
                      <a:pt x="109061" y="63722"/>
                      <a:pt x="112776" y="62389"/>
                      <a:pt x="116872" y="62579"/>
                    </a:cubicBezTo>
                    <a:cubicBezTo>
                      <a:pt x="116205" y="62389"/>
                      <a:pt x="115253" y="62579"/>
                      <a:pt x="114586" y="62579"/>
                    </a:cubicBezTo>
                    <a:cubicBezTo>
                      <a:pt x="111347" y="62389"/>
                      <a:pt x="108204" y="63246"/>
                      <a:pt x="104680" y="64008"/>
                    </a:cubicBezTo>
                    <a:cubicBezTo>
                      <a:pt x="102394" y="64484"/>
                      <a:pt x="100298" y="65342"/>
                      <a:pt x="98012" y="65818"/>
                    </a:cubicBezTo>
                    <a:cubicBezTo>
                      <a:pt x="96584" y="66294"/>
                      <a:pt x="95917" y="67628"/>
                      <a:pt x="94297" y="67437"/>
                    </a:cubicBezTo>
                    <a:lnTo>
                      <a:pt x="94297" y="66770"/>
                    </a:lnTo>
                    <a:cubicBezTo>
                      <a:pt x="96584" y="64008"/>
                      <a:pt x="99346" y="61246"/>
                      <a:pt x="103061" y="61055"/>
                    </a:cubicBezTo>
                    <a:cubicBezTo>
                      <a:pt x="107156" y="60389"/>
                      <a:pt x="111062" y="61055"/>
                      <a:pt x="115253" y="61532"/>
                    </a:cubicBezTo>
                    <a:cubicBezTo>
                      <a:pt x="118205" y="61722"/>
                      <a:pt x="120968" y="62484"/>
                      <a:pt x="124016" y="63151"/>
                    </a:cubicBezTo>
                    <a:cubicBezTo>
                      <a:pt x="125159" y="63151"/>
                      <a:pt x="125444" y="64961"/>
                      <a:pt x="126302" y="65246"/>
                    </a:cubicBezTo>
                    <a:cubicBezTo>
                      <a:pt x="127635" y="65723"/>
                      <a:pt x="129064" y="65246"/>
                      <a:pt x="130397" y="66199"/>
                    </a:cubicBezTo>
                    <a:cubicBezTo>
                      <a:pt x="130397" y="65723"/>
                      <a:pt x="130207" y="65246"/>
                      <a:pt x="130397" y="64865"/>
                    </a:cubicBezTo>
                    <a:cubicBezTo>
                      <a:pt x="131350" y="63913"/>
                      <a:pt x="132493" y="65056"/>
                      <a:pt x="133350" y="64675"/>
                    </a:cubicBezTo>
                    <a:cubicBezTo>
                      <a:pt x="135160" y="63532"/>
                      <a:pt x="131731" y="61436"/>
                      <a:pt x="130778" y="59817"/>
                    </a:cubicBezTo>
                    <a:cubicBezTo>
                      <a:pt x="130778" y="59627"/>
                      <a:pt x="130969" y="59341"/>
                      <a:pt x="130969" y="59341"/>
                    </a:cubicBezTo>
                    <a:cubicBezTo>
                      <a:pt x="132779" y="60960"/>
                      <a:pt x="134207" y="62770"/>
                      <a:pt x="136493" y="63913"/>
                    </a:cubicBezTo>
                    <a:cubicBezTo>
                      <a:pt x="137636" y="64389"/>
                      <a:pt x="140398" y="65056"/>
                      <a:pt x="139922" y="63722"/>
                    </a:cubicBezTo>
                    <a:cubicBezTo>
                      <a:pt x="138779" y="61246"/>
                      <a:pt x="136493" y="59150"/>
                      <a:pt x="134684" y="56864"/>
                    </a:cubicBezTo>
                    <a:lnTo>
                      <a:pt x="134684" y="55912"/>
                    </a:lnTo>
                    <a:cubicBezTo>
                      <a:pt x="134207" y="55912"/>
                      <a:pt x="134207" y="55721"/>
                      <a:pt x="134017" y="55436"/>
                    </a:cubicBezTo>
                    <a:lnTo>
                      <a:pt x="134017" y="54483"/>
                    </a:lnTo>
                    <a:cubicBezTo>
                      <a:pt x="133064" y="54007"/>
                      <a:pt x="133350" y="53054"/>
                      <a:pt x="132874" y="52388"/>
                    </a:cubicBezTo>
                    <a:cubicBezTo>
                      <a:pt x="132207" y="51245"/>
                      <a:pt x="132683" y="49625"/>
                      <a:pt x="132207" y="48292"/>
                    </a:cubicBezTo>
                    <a:cubicBezTo>
                      <a:pt x="131731" y="46863"/>
                      <a:pt x="131540" y="45720"/>
                      <a:pt x="131254" y="44387"/>
                    </a:cubicBezTo>
                    <a:cubicBezTo>
                      <a:pt x="130588" y="40481"/>
                      <a:pt x="129635" y="37052"/>
                      <a:pt x="129159" y="33338"/>
                    </a:cubicBezTo>
                    <a:cubicBezTo>
                      <a:pt x="128683" y="28956"/>
                      <a:pt x="131636" y="25527"/>
                      <a:pt x="133731" y="21622"/>
                    </a:cubicBezTo>
                    <a:cubicBezTo>
                      <a:pt x="135350" y="18860"/>
                      <a:pt x="137160" y="16097"/>
                      <a:pt x="140113" y="14288"/>
                    </a:cubicBezTo>
                    <a:cubicBezTo>
                      <a:pt x="140779" y="11525"/>
                      <a:pt x="142685" y="9239"/>
                      <a:pt x="144494" y="6953"/>
                    </a:cubicBezTo>
                    <a:cubicBezTo>
                      <a:pt x="146304" y="4667"/>
                      <a:pt x="149352" y="3334"/>
                      <a:pt x="151543" y="2381"/>
                    </a:cubicBezTo>
                    <a:cubicBezTo>
                      <a:pt x="154781" y="953"/>
                      <a:pt x="157639" y="0"/>
                      <a:pt x="157639" y="0"/>
                    </a:cubicBezTo>
                    <a:lnTo>
                      <a:pt x="0" y="0"/>
                    </a:lnTo>
                    <a:lnTo>
                      <a:pt x="0" y="121539"/>
                    </a:lnTo>
                    <a:lnTo>
                      <a:pt x="111633" y="121539"/>
                    </a:lnTo>
                    <a:cubicBezTo>
                      <a:pt x="116014" y="118396"/>
                      <a:pt x="120396" y="116872"/>
                      <a:pt x="126492" y="113919"/>
                    </a:cubicBezTo>
                    <a:cubicBezTo>
                      <a:pt x="129730" y="111728"/>
                      <a:pt x="136303" y="108775"/>
                      <a:pt x="138589" y="106490"/>
                    </a:cubicBezTo>
                  </a:path>
                </a:pathLst>
              </a:custGeom>
              <a:solidFill>
                <a:srgbClr val="00009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3" name="Forme libre : forme 162">
                <a:extLst>
                  <a:ext uri="{FF2B5EF4-FFF2-40B4-BE49-F238E27FC236}">
                    <a16:creationId xmlns:a16="http://schemas.microsoft.com/office/drawing/2014/main" id="{4D13E682-7666-19AB-343F-A4DB75CE118D}"/>
                  </a:ext>
                </a:extLst>
              </p:cNvPr>
              <p:cNvSpPr/>
              <p:nvPr/>
            </p:nvSpPr>
            <p:spPr bwMode="gray">
              <a:xfrm>
                <a:off x="4344171" y="239601"/>
                <a:ext cx="147579" cy="121348"/>
              </a:xfrm>
              <a:custGeom>
                <a:avLst/>
                <a:gdLst>
                  <a:gd name="connsiteX0" fmla="*/ 147199 w 147579"/>
                  <a:gd name="connsiteY0" fmla="*/ 0 h 121348"/>
                  <a:gd name="connsiteX1" fmla="*/ 16421 w 147579"/>
                  <a:gd name="connsiteY1" fmla="*/ 0 h 121348"/>
                  <a:gd name="connsiteX2" fmla="*/ 17659 w 147579"/>
                  <a:gd name="connsiteY2" fmla="*/ 572 h 121348"/>
                  <a:gd name="connsiteX3" fmla="*/ 20993 w 147579"/>
                  <a:gd name="connsiteY3" fmla="*/ 2286 h 121348"/>
                  <a:gd name="connsiteX4" fmla="*/ 25374 w 147579"/>
                  <a:gd name="connsiteY4" fmla="*/ 6001 h 121348"/>
                  <a:gd name="connsiteX5" fmla="*/ 26041 w 147579"/>
                  <a:gd name="connsiteY5" fmla="*/ 8954 h 121348"/>
                  <a:gd name="connsiteX6" fmla="*/ 24231 w 147579"/>
                  <a:gd name="connsiteY6" fmla="*/ 12383 h 121348"/>
                  <a:gd name="connsiteX7" fmla="*/ 19373 w 147579"/>
                  <a:gd name="connsiteY7" fmla="*/ 12859 h 121348"/>
                  <a:gd name="connsiteX8" fmla="*/ 16611 w 147579"/>
                  <a:gd name="connsiteY8" fmla="*/ 12383 h 121348"/>
                  <a:gd name="connsiteX9" fmla="*/ 25565 w 147579"/>
                  <a:gd name="connsiteY9" fmla="*/ 18574 h 121348"/>
                  <a:gd name="connsiteX10" fmla="*/ 27660 w 147579"/>
                  <a:gd name="connsiteY10" fmla="*/ 19241 h 121348"/>
                  <a:gd name="connsiteX11" fmla="*/ 27851 w 147579"/>
                  <a:gd name="connsiteY11" fmla="*/ 19907 h 121348"/>
                  <a:gd name="connsiteX12" fmla="*/ 27184 w 147579"/>
                  <a:gd name="connsiteY12" fmla="*/ 21241 h 121348"/>
                  <a:gd name="connsiteX13" fmla="*/ 27851 w 147579"/>
                  <a:gd name="connsiteY13" fmla="*/ 21241 h 121348"/>
                  <a:gd name="connsiteX14" fmla="*/ 30423 w 147579"/>
                  <a:gd name="connsiteY14" fmla="*/ 19145 h 121348"/>
                  <a:gd name="connsiteX15" fmla="*/ 31375 w 147579"/>
                  <a:gd name="connsiteY15" fmla="*/ 22574 h 121348"/>
                  <a:gd name="connsiteX16" fmla="*/ 28613 w 147579"/>
                  <a:gd name="connsiteY16" fmla="*/ 24860 h 121348"/>
                  <a:gd name="connsiteX17" fmla="*/ 28613 w 147579"/>
                  <a:gd name="connsiteY17" fmla="*/ 26480 h 121348"/>
                  <a:gd name="connsiteX18" fmla="*/ 29756 w 147579"/>
                  <a:gd name="connsiteY18" fmla="*/ 29242 h 121348"/>
                  <a:gd name="connsiteX19" fmla="*/ 31375 w 147579"/>
                  <a:gd name="connsiteY19" fmla="*/ 34290 h 121348"/>
                  <a:gd name="connsiteX20" fmla="*/ 32994 w 147579"/>
                  <a:gd name="connsiteY20" fmla="*/ 44672 h 121348"/>
                  <a:gd name="connsiteX21" fmla="*/ 32804 w 147579"/>
                  <a:gd name="connsiteY21" fmla="*/ 49911 h 121348"/>
                  <a:gd name="connsiteX22" fmla="*/ 35375 w 147579"/>
                  <a:gd name="connsiteY22" fmla="*/ 54769 h 121348"/>
                  <a:gd name="connsiteX23" fmla="*/ 37947 w 147579"/>
                  <a:gd name="connsiteY23" fmla="*/ 58484 h 121348"/>
                  <a:gd name="connsiteX24" fmla="*/ 40709 w 147579"/>
                  <a:gd name="connsiteY24" fmla="*/ 65818 h 121348"/>
                  <a:gd name="connsiteX25" fmla="*/ 35852 w 147579"/>
                  <a:gd name="connsiteY25" fmla="*/ 68104 h 121348"/>
                  <a:gd name="connsiteX26" fmla="*/ 36328 w 147579"/>
                  <a:gd name="connsiteY26" fmla="*/ 72295 h 121348"/>
                  <a:gd name="connsiteX27" fmla="*/ 33375 w 147579"/>
                  <a:gd name="connsiteY27" fmla="*/ 76391 h 121348"/>
                  <a:gd name="connsiteX28" fmla="*/ 34995 w 147579"/>
                  <a:gd name="connsiteY28" fmla="*/ 77343 h 121348"/>
                  <a:gd name="connsiteX29" fmla="*/ 35661 w 147579"/>
                  <a:gd name="connsiteY29" fmla="*/ 80296 h 121348"/>
                  <a:gd name="connsiteX30" fmla="*/ 33375 w 147579"/>
                  <a:gd name="connsiteY30" fmla="*/ 84392 h 121348"/>
                  <a:gd name="connsiteX31" fmla="*/ 33185 w 147579"/>
                  <a:gd name="connsiteY31" fmla="*/ 89440 h 121348"/>
                  <a:gd name="connsiteX32" fmla="*/ 29089 w 147579"/>
                  <a:gd name="connsiteY32" fmla="*/ 92869 h 121348"/>
                  <a:gd name="connsiteX33" fmla="*/ 24707 w 147579"/>
                  <a:gd name="connsiteY33" fmla="*/ 93059 h 121348"/>
                  <a:gd name="connsiteX34" fmla="*/ 23374 w 147579"/>
                  <a:gd name="connsiteY34" fmla="*/ 92583 h 121348"/>
                  <a:gd name="connsiteX35" fmla="*/ 11658 w 147579"/>
                  <a:gd name="connsiteY35" fmla="*/ 90964 h 121348"/>
                  <a:gd name="connsiteX36" fmla="*/ 8420 w 147579"/>
                  <a:gd name="connsiteY36" fmla="*/ 91916 h 121348"/>
                  <a:gd name="connsiteX37" fmla="*/ 5657 w 147579"/>
                  <a:gd name="connsiteY37" fmla="*/ 94393 h 121348"/>
                  <a:gd name="connsiteX38" fmla="*/ 5657 w 147579"/>
                  <a:gd name="connsiteY38" fmla="*/ 94393 h 121348"/>
                  <a:gd name="connsiteX39" fmla="*/ 5181 w 147579"/>
                  <a:gd name="connsiteY39" fmla="*/ 94964 h 121348"/>
                  <a:gd name="connsiteX40" fmla="*/ 4896 w 147579"/>
                  <a:gd name="connsiteY40" fmla="*/ 95345 h 121348"/>
                  <a:gd name="connsiteX41" fmla="*/ 4705 w 147579"/>
                  <a:gd name="connsiteY41" fmla="*/ 95536 h 121348"/>
                  <a:gd name="connsiteX42" fmla="*/ 2895 w 147579"/>
                  <a:gd name="connsiteY42" fmla="*/ 98203 h 121348"/>
                  <a:gd name="connsiteX43" fmla="*/ 2800 w 147579"/>
                  <a:gd name="connsiteY43" fmla="*/ 98393 h 121348"/>
                  <a:gd name="connsiteX44" fmla="*/ 2609 w 147579"/>
                  <a:gd name="connsiteY44" fmla="*/ 98679 h 121348"/>
                  <a:gd name="connsiteX45" fmla="*/ 895 w 147579"/>
                  <a:gd name="connsiteY45" fmla="*/ 102870 h 121348"/>
                  <a:gd name="connsiteX46" fmla="*/ 1086 w 147579"/>
                  <a:gd name="connsiteY46" fmla="*/ 113729 h 121348"/>
                  <a:gd name="connsiteX47" fmla="*/ 13754 w 147579"/>
                  <a:gd name="connsiteY47" fmla="*/ 118586 h 121348"/>
                  <a:gd name="connsiteX48" fmla="*/ 19183 w 147579"/>
                  <a:gd name="connsiteY48" fmla="*/ 121349 h 121348"/>
                  <a:gd name="connsiteX49" fmla="*/ 147580 w 147579"/>
                  <a:gd name="connsiteY49" fmla="*/ 121349 h 121348"/>
                  <a:gd name="connsiteX50" fmla="*/ 147580 w 147579"/>
                  <a:gd name="connsiteY50" fmla="*/ 0 h 121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47579" h="121348">
                    <a:moveTo>
                      <a:pt x="147199" y="0"/>
                    </a:moveTo>
                    <a:lnTo>
                      <a:pt x="16421" y="0"/>
                    </a:lnTo>
                    <a:cubicBezTo>
                      <a:pt x="16421" y="0"/>
                      <a:pt x="16707" y="0"/>
                      <a:pt x="17659" y="572"/>
                    </a:cubicBezTo>
                    <a:cubicBezTo>
                      <a:pt x="18707" y="1143"/>
                      <a:pt x="20136" y="1905"/>
                      <a:pt x="20993" y="2286"/>
                    </a:cubicBezTo>
                    <a:cubicBezTo>
                      <a:pt x="22707" y="3143"/>
                      <a:pt x="24326" y="4286"/>
                      <a:pt x="25374" y="6001"/>
                    </a:cubicBezTo>
                    <a:cubicBezTo>
                      <a:pt x="25850" y="6668"/>
                      <a:pt x="26517" y="8096"/>
                      <a:pt x="26041" y="8954"/>
                    </a:cubicBezTo>
                    <a:cubicBezTo>
                      <a:pt x="25565" y="10097"/>
                      <a:pt x="25374" y="11906"/>
                      <a:pt x="24231" y="12383"/>
                    </a:cubicBezTo>
                    <a:cubicBezTo>
                      <a:pt x="22803" y="13049"/>
                      <a:pt x="20993" y="13049"/>
                      <a:pt x="19373" y="12859"/>
                    </a:cubicBezTo>
                    <a:cubicBezTo>
                      <a:pt x="18421" y="12859"/>
                      <a:pt x="17564" y="12668"/>
                      <a:pt x="16611" y="12383"/>
                    </a:cubicBezTo>
                    <a:cubicBezTo>
                      <a:pt x="20040" y="13716"/>
                      <a:pt x="23279" y="15335"/>
                      <a:pt x="25565" y="18574"/>
                    </a:cubicBezTo>
                    <a:cubicBezTo>
                      <a:pt x="25755" y="19050"/>
                      <a:pt x="26708" y="19241"/>
                      <a:pt x="27660" y="19241"/>
                    </a:cubicBezTo>
                    <a:cubicBezTo>
                      <a:pt x="27851" y="19241"/>
                      <a:pt x="27851" y="19717"/>
                      <a:pt x="27851" y="19907"/>
                    </a:cubicBezTo>
                    <a:cubicBezTo>
                      <a:pt x="27374" y="20384"/>
                      <a:pt x="26898" y="20574"/>
                      <a:pt x="27184" y="21241"/>
                    </a:cubicBezTo>
                    <a:lnTo>
                      <a:pt x="27851" y="21241"/>
                    </a:lnTo>
                    <a:cubicBezTo>
                      <a:pt x="28994" y="20765"/>
                      <a:pt x="28803" y="18479"/>
                      <a:pt x="30423" y="19145"/>
                    </a:cubicBezTo>
                    <a:cubicBezTo>
                      <a:pt x="31565" y="19812"/>
                      <a:pt x="32042" y="21431"/>
                      <a:pt x="31375" y="22574"/>
                    </a:cubicBezTo>
                    <a:cubicBezTo>
                      <a:pt x="30423" y="23527"/>
                      <a:pt x="29565" y="24194"/>
                      <a:pt x="28613" y="24860"/>
                    </a:cubicBezTo>
                    <a:cubicBezTo>
                      <a:pt x="28422" y="25337"/>
                      <a:pt x="28422" y="26003"/>
                      <a:pt x="28613" y="26480"/>
                    </a:cubicBezTo>
                    <a:cubicBezTo>
                      <a:pt x="29280" y="27432"/>
                      <a:pt x="29565" y="28289"/>
                      <a:pt x="29756" y="29242"/>
                    </a:cubicBezTo>
                    <a:cubicBezTo>
                      <a:pt x="30423" y="30861"/>
                      <a:pt x="30708" y="32671"/>
                      <a:pt x="31375" y="34290"/>
                    </a:cubicBezTo>
                    <a:cubicBezTo>
                      <a:pt x="32328" y="37719"/>
                      <a:pt x="33185" y="41148"/>
                      <a:pt x="32994" y="44672"/>
                    </a:cubicBezTo>
                    <a:cubicBezTo>
                      <a:pt x="32994" y="46482"/>
                      <a:pt x="32042" y="48101"/>
                      <a:pt x="32804" y="49911"/>
                    </a:cubicBezTo>
                    <a:cubicBezTo>
                      <a:pt x="33280" y="51721"/>
                      <a:pt x="34423" y="53150"/>
                      <a:pt x="35375" y="54769"/>
                    </a:cubicBezTo>
                    <a:cubicBezTo>
                      <a:pt x="36328" y="56102"/>
                      <a:pt x="37185" y="57055"/>
                      <a:pt x="37947" y="58484"/>
                    </a:cubicBezTo>
                    <a:cubicBezTo>
                      <a:pt x="39281" y="60770"/>
                      <a:pt x="41853" y="63056"/>
                      <a:pt x="40709" y="65818"/>
                    </a:cubicBezTo>
                    <a:cubicBezTo>
                      <a:pt x="40043" y="67437"/>
                      <a:pt x="37471" y="67247"/>
                      <a:pt x="35852" y="68104"/>
                    </a:cubicBezTo>
                    <a:cubicBezTo>
                      <a:pt x="34518" y="69247"/>
                      <a:pt x="35661" y="71057"/>
                      <a:pt x="36328" y="72295"/>
                    </a:cubicBezTo>
                    <a:cubicBezTo>
                      <a:pt x="37471" y="74390"/>
                      <a:pt x="34899" y="75724"/>
                      <a:pt x="33375" y="76391"/>
                    </a:cubicBezTo>
                    <a:cubicBezTo>
                      <a:pt x="33851" y="77057"/>
                      <a:pt x="34709" y="76867"/>
                      <a:pt x="34995" y="77343"/>
                    </a:cubicBezTo>
                    <a:cubicBezTo>
                      <a:pt x="35185" y="78486"/>
                      <a:pt x="36423" y="79153"/>
                      <a:pt x="35661" y="80296"/>
                    </a:cubicBezTo>
                    <a:cubicBezTo>
                      <a:pt x="34709" y="81629"/>
                      <a:pt x="31947" y="82391"/>
                      <a:pt x="33375" y="84392"/>
                    </a:cubicBezTo>
                    <a:cubicBezTo>
                      <a:pt x="34328" y="86011"/>
                      <a:pt x="33661" y="87821"/>
                      <a:pt x="33185" y="89440"/>
                    </a:cubicBezTo>
                    <a:cubicBezTo>
                      <a:pt x="32518" y="91535"/>
                      <a:pt x="30708" y="92393"/>
                      <a:pt x="29089" y="92869"/>
                    </a:cubicBezTo>
                    <a:cubicBezTo>
                      <a:pt x="27756" y="93345"/>
                      <a:pt x="26136" y="93345"/>
                      <a:pt x="24707" y="93059"/>
                    </a:cubicBezTo>
                    <a:cubicBezTo>
                      <a:pt x="24231" y="92869"/>
                      <a:pt x="23755" y="92583"/>
                      <a:pt x="23374" y="92583"/>
                    </a:cubicBezTo>
                    <a:cubicBezTo>
                      <a:pt x="19469" y="92107"/>
                      <a:pt x="15564" y="90964"/>
                      <a:pt x="11658" y="90964"/>
                    </a:cubicBezTo>
                    <a:cubicBezTo>
                      <a:pt x="10515" y="91154"/>
                      <a:pt x="9372" y="91440"/>
                      <a:pt x="8420" y="91916"/>
                    </a:cubicBezTo>
                    <a:cubicBezTo>
                      <a:pt x="7372" y="92678"/>
                      <a:pt x="6420" y="93536"/>
                      <a:pt x="5657" y="94393"/>
                    </a:cubicBezTo>
                    <a:cubicBezTo>
                      <a:pt x="5657" y="94393"/>
                      <a:pt x="5657" y="94393"/>
                      <a:pt x="5657" y="94393"/>
                    </a:cubicBezTo>
                    <a:cubicBezTo>
                      <a:pt x="5467" y="94583"/>
                      <a:pt x="5276" y="94774"/>
                      <a:pt x="5181" y="94964"/>
                    </a:cubicBezTo>
                    <a:cubicBezTo>
                      <a:pt x="5086" y="95060"/>
                      <a:pt x="4991" y="95250"/>
                      <a:pt x="4896" y="95345"/>
                    </a:cubicBezTo>
                    <a:cubicBezTo>
                      <a:pt x="4800" y="95441"/>
                      <a:pt x="4800" y="95536"/>
                      <a:pt x="4705" y="95536"/>
                    </a:cubicBezTo>
                    <a:cubicBezTo>
                      <a:pt x="4038" y="96393"/>
                      <a:pt x="3467" y="97250"/>
                      <a:pt x="2895" y="98203"/>
                    </a:cubicBezTo>
                    <a:cubicBezTo>
                      <a:pt x="2895" y="98298"/>
                      <a:pt x="2800" y="98298"/>
                      <a:pt x="2800" y="98393"/>
                    </a:cubicBezTo>
                    <a:cubicBezTo>
                      <a:pt x="2705" y="98489"/>
                      <a:pt x="2705" y="98584"/>
                      <a:pt x="2609" y="98679"/>
                    </a:cubicBezTo>
                    <a:cubicBezTo>
                      <a:pt x="1848" y="100108"/>
                      <a:pt x="1276" y="101537"/>
                      <a:pt x="895" y="102870"/>
                    </a:cubicBezTo>
                    <a:cubicBezTo>
                      <a:pt x="-629" y="108109"/>
                      <a:pt x="38" y="112681"/>
                      <a:pt x="1086" y="113729"/>
                    </a:cubicBezTo>
                    <a:cubicBezTo>
                      <a:pt x="1371" y="114014"/>
                      <a:pt x="8706" y="116300"/>
                      <a:pt x="13754" y="118586"/>
                    </a:cubicBezTo>
                    <a:cubicBezTo>
                      <a:pt x="16135" y="119634"/>
                      <a:pt x="17754" y="120491"/>
                      <a:pt x="19183" y="121349"/>
                    </a:cubicBezTo>
                    <a:lnTo>
                      <a:pt x="147580" y="121349"/>
                    </a:lnTo>
                    <a:lnTo>
                      <a:pt x="147580" y="0"/>
                    </a:lnTo>
                    <a:close/>
                  </a:path>
                </a:pathLst>
              </a:custGeom>
              <a:solidFill>
                <a:srgbClr val="E1000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4" name="Forme libre : forme 163">
                <a:extLst>
                  <a:ext uri="{FF2B5EF4-FFF2-40B4-BE49-F238E27FC236}">
                    <a16:creationId xmlns:a16="http://schemas.microsoft.com/office/drawing/2014/main" id="{7D6C3F48-FF55-7725-CF4A-C8C887595BC6}"/>
                  </a:ext>
                </a:extLst>
              </p:cNvPr>
              <p:cNvSpPr/>
              <p:nvPr/>
            </p:nvSpPr>
            <p:spPr bwMode="gray">
              <a:xfrm>
                <a:off x="4359354" y="281782"/>
                <a:ext cx="15058" cy="13135"/>
              </a:xfrm>
              <a:custGeom>
                <a:avLst/>
                <a:gdLst>
                  <a:gd name="connsiteX0" fmla="*/ 8954 w 15058"/>
                  <a:gd name="connsiteY0" fmla="*/ 2205 h 13135"/>
                  <a:gd name="connsiteX1" fmla="*/ 11239 w 15058"/>
                  <a:gd name="connsiteY1" fmla="*/ 2872 h 13135"/>
                  <a:gd name="connsiteX2" fmla="*/ 6668 w 15058"/>
                  <a:gd name="connsiteY2" fmla="*/ 6968 h 13135"/>
                  <a:gd name="connsiteX3" fmla="*/ 6001 w 15058"/>
                  <a:gd name="connsiteY3" fmla="*/ 6968 h 13135"/>
                  <a:gd name="connsiteX4" fmla="*/ 4858 w 15058"/>
                  <a:gd name="connsiteY4" fmla="*/ 8587 h 13135"/>
                  <a:gd name="connsiteX5" fmla="*/ 2762 w 15058"/>
                  <a:gd name="connsiteY5" fmla="*/ 8778 h 13135"/>
                  <a:gd name="connsiteX6" fmla="*/ 6191 w 15058"/>
                  <a:gd name="connsiteY6" fmla="*/ 10206 h 13135"/>
                  <a:gd name="connsiteX7" fmla="*/ 6858 w 15058"/>
                  <a:gd name="connsiteY7" fmla="*/ 11159 h 13135"/>
                  <a:gd name="connsiteX8" fmla="*/ 7334 w 15058"/>
                  <a:gd name="connsiteY8" fmla="*/ 10968 h 13135"/>
                  <a:gd name="connsiteX9" fmla="*/ 7811 w 15058"/>
                  <a:gd name="connsiteY9" fmla="*/ 11159 h 13135"/>
                  <a:gd name="connsiteX10" fmla="*/ 7811 w 15058"/>
                  <a:gd name="connsiteY10" fmla="*/ 12111 h 13135"/>
                  <a:gd name="connsiteX11" fmla="*/ 5048 w 15058"/>
                  <a:gd name="connsiteY11" fmla="*/ 12778 h 13135"/>
                  <a:gd name="connsiteX12" fmla="*/ 10287 w 15058"/>
                  <a:gd name="connsiteY12" fmla="*/ 12778 h 13135"/>
                  <a:gd name="connsiteX13" fmla="*/ 11239 w 15058"/>
                  <a:gd name="connsiteY13" fmla="*/ 8873 h 13135"/>
                  <a:gd name="connsiteX14" fmla="*/ 10763 w 15058"/>
                  <a:gd name="connsiteY14" fmla="*/ 8206 h 13135"/>
                  <a:gd name="connsiteX15" fmla="*/ 12192 w 15058"/>
                  <a:gd name="connsiteY15" fmla="*/ 6778 h 13135"/>
                  <a:gd name="connsiteX16" fmla="*/ 13526 w 15058"/>
                  <a:gd name="connsiteY16" fmla="*/ 6111 h 13135"/>
                  <a:gd name="connsiteX17" fmla="*/ 12859 w 15058"/>
                  <a:gd name="connsiteY17" fmla="*/ 4968 h 13135"/>
                  <a:gd name="connsiteX18" fmla="*/ 14954 w 15058"/>
                  <a:gd name="connsiteY18" fmla="*/ 1348 h 13135"/>
                  <a:gd name="connsiteX19" fmla="*/ 11716 w 15058"/>
                  <a:gd name="connsiteY19" fmla="*/ 205 h 13135"/>
                  <a:gd name="connsiteX20" fmla="*/ 7811 w 15058"/>
                  <a:gd name="connsiteY20" fmla="*/ 396 h 13135"/>
                  <a:gd name="connsiteX21" fmla="*/ 4381 w 15058"/>
                  <a:gd name="connsiteY21" fmla="*/ 1348 h 13135"/>
                  <a:gd name="connsiteX22" fmla="*/ 0 w 15058"/>
                  <a:gd name="connsiteY22" fmla="*/ 3634 h 13135"/>
                  <a:gd name="connsiteX23" fmla="*/ 5048 w 15058"/>
                  <a:gd name="connsiteY23" fmla="*/ 2205 h 13135"/>
                  <a:gd name="connsiteX24" fmla="*/ 8954 w 15058"/>
                  <a:gd name="connsiteY24" fmla="*/ 2205 h 13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5058" h="13135">
                    <a:moveTo>
                      <a:pt x="8954" y="2205"/>
                    </a:moveTo>
                    <a:cubicBezTo>
                      <a:pt x="9906" y="2396"/>
                      <a:pt x="11239" y="2396"/>
                      <a:pt x="11239" y="2872"/>
                    </a:cubicBezTo>
                    <a:cubicBezTo>
                      <a:pt x="10763" y="4682"/>
                      <a:pt x="8001" y="5158"/>
                      <a:pt x="6668" y="6968"/>
                    </a:cubicBezTo>
                    <a:lnTo>
                      <a:pt x="6001" y="6968"/>
                    </a:lnTo>
                    <a:cubicBezTo>
                      <a:pt x="5334" y="7444"/>
                      <a:pt x="5525" y="8587"/>
                      <a:pt x="4858" y="8587"/>
                    </a:cubicBezTo>
                    <a:cubicBezTo>
                      <a:pt x="4191" y="8397"/>
                      <a:pt x="3429" y="8587"/>
                      <a:pt x="2762" y="8778"/>
                    </a:cubicBezTo>
                    <a:cubicBezTo>
                      <a:pt x="3715" y="9730"/>
                      <a:pt x="4858" y="10397"/>
                      <a:pt x="6191" y="10206"/>
                    </a:cubicBezTo>
                    <a:cubicBezTo>
                      <a:pt x="6477" y="10206"/>
                      <a:pt x="6858" y="10683"/>
                      <a:pt x="6858" y="11159"/>
                    </a:cubicBezTo>
                    <a:cubicBezTo>
                      <a:pt x="6858" y="11159"/>
                      <a:pt x="7049" y="11159"/>
                      <a:pt x="7334" y="10968"/>
                    </a:cubicBezTo>
                    <a:cubicBezTo>
                      <a:pt x="7525" y="10968"/>
                      <a:pt x="7811" y="10968"/>
                      <a:pt x="7811" y="11159"/>
                    </a:cubicBezTo>
                    <a:lnTo>
                      <a:pt x="7811" y="12111"/>
                    </a:lnTo>
                    <a:cubicBezTo>
                      <a:pt x="7144" y="13064"/>
                      <a:pt x="6001" y="12588"/>
                      <a:pt x="5048" y="12778"/>
                    </a:cubicBezTo>
                    <a:cubicBezTo>
                      <a:pt x="6858" y="13254"/>
                      <a:pt x="8763" y="13254"/>
                      <a:pt x="10287" y="12778"/>
                    </a:cubicBezTo>
                    <a:cubicBezTo>
                      <a:pt x="11621" y="12302"/>
                      <a:pt x="10287" y="10016"/>
                      <a:pt x="11239" y="8873"/>
                    </a:cubicBezTo>
                    <a:cubicBezTo>
                      <a:pt x="10763" y="8873"/>
                      <a:pt x="11239" y="8206"/>
                      <a:pt x="10763" y="8206"/>
                    </a:cubicBezTo>
                    <a:cubicBezTo>
                      <a:pt x="11239" y="7730"/>
                      <a:pt x="11716" y="7063"/>
                      <a:pt x="12192" y="6778"/>
                    </a:cubicBezTo>
                    <a:cubicBezTo>
                      <a:pt x="12668" y="6778"/>
                      <a:pt x="13335" y="6587"/>
                      <a:pt x="13526" y="6111"/>
                    </a:cubicBezTo>
                    <a:cubicBezTo>
                      <a:pt x="13526" y="5634"/>
                      <a:pt x="12573" y="5444"/>
                      <a:pt x="12859" y="4968"/>
                    </a:cubicBezTo>
                    <a:cubicBezTo>
                      <a:pt x="14192" y="4015"/>
                      <a:pt x="15430" y="2682"/>
                      <a:pt x="14954" y="1348"/>
                    </a:cubicBezTo>
                    <a:cubicBezTo>
                      <a:pt x="14764" y="681"/>
                      <a:pt x="12859" y="681"/>
                      <a:pt x="11716" y="205"/>
                    </a:cubicBezTo>
                    <a:cubicBezTo>
                      <a:pt x="10573" y="-271"/>
                      <a:pt x="9239" y="205"/>
                      <a:pt x="7811" y="396"/>
                    </a:cubicBezTo>
                    <a:cubicBezTo>
                      <a:pt x="6668" y="396"/>
                      <a:pt x="5525" y="1062"/>
                      <a:pt x="4381" y="1348"/>
                    </a:cubicBezTo>
                    <a:cubicBezTo>
                      <a:pt x="2762" y="1824"/>
                      <a:pt x="1429" y="2682"/>
                      <a:pt x="0" y="3634"/>
                    </a:cubicBezTo>
                    <a:cubicBezTo>
                      <a:pt x="1619" y="2967"/>
                      <a:pt x="3238" y="2682"/>
                      <a:pt x="5048" y="2205"/>
                    </a:cubicBezTo>
                    <a:cubicBezTo>
                      <a:pt x="6477" y="2205"/>
                      <a:pt x="7620" y="1824"/>
                      <a:pt x="8954" y="2205"/>
                    </a:cubicBezTo>
                  </a:path>
                </a:pathLst>
              </a:custGeom>
              <a:solidFill>
                <a:srgbClr val="9E9E9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</p:grpSp>
      <p:pic>
        <p:nvPicPr>
          <p:cNvPr id="171" name="Graphique 170">
            <a:extLst>
              <a:ext uri="{FF2B5EF4-FFF2-40B4-BE49-F238E27FC236}">
                <a16:creationId xmlns:a16="http://schemas.microsoft.com/office/drawing/2014/main" id="{9C801C76-2A62-E2D6-5537-8F84FAB98C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gray">
          <a:xfrm>
            <a:off x="10285190" y="309563"/>
            <a:ext cx="1512000" cy="853040"/>
          </a:xfrm>
          <a:prstGeom prst="rect">
            <a:avLst/>
          </a:prstGeom>
        </p:spPr>
      </p:pic>
      <p:sp>
        <p:nvSpPr>
          <p:cNvPr id="209" name="Forme libre : forme 208">
            <a:extLst>
              <a:ext uri="{FF2B5EF4-FFF2-40B4-BE49-F238E27FC236}">
                <a16:creationId xmlns:a16="http://schemas.microsoft.com/office/drawing/2014/main" id="{D9F7FA00-E59D-F715-DE97-E12E34D23382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193766" y="3430801"/>
            <a:ext cx="3428908" cy="3427200"/>
          </a:xfrm>
          <a:custGeom>
            <a:avLst/>
            <a:gdLst>
              <a:gd name="connsiteX0" fmla="*/ 0 w 3428908"/>
              <a:gd name="connsiteY0" fmla="*/ 0 h 3427200"/>
              <a:gd name="connsiteX1" fmla="*/ 1053000 w 3428908"/>
              <a:gd name="connsiteY1" fmla="*/ 0 h 3427200"/>
              <a:gd name="connsiteX2" fmla="*/ 1065176 w 3428908"/>
              <a:gd name="connsiteY2" fmla="*/ 241132 h 3427200"/>
              <a:gd name="connsiteX3" fmla="*/ 3200967 w 3428908"/>
              <a:gd name="connsiteY3" fmla="*/ 2363408 h 3427200"/>
              <a:gd name="connsiteX4" fmla="*/ 3428908 w 3428908"/>
              <a:gd name="connsiteY4" fmla="*/ 2374200 h 3427200"/>
              <a:gd name="connsiteX5" fmla="*/ 3428908 w 3428908"/>
              <a:gd name="connsiteY5" fmla="*/ 3427200 h 3427200"/>
              <a:gd name="connsiteX6" fmla="*/ 3099947 w 3428908"/>
              <a:gd name="connsiteY6" fmla="*/ 3411625 h 3427200"/>
              <a:gd name="connsiteX7" fmla="*/ 17613 w 3428908"/>
              <a:gd name="connsiteY7" fmla="*/ 348795 h 342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8908" h="3427200">
                <a:moveTo>
                  <a:pt x="0" y="0"/>
                </a:moveTo>
                <a:lnTo>
                  <a:pt x="1053000" y="0"/>
                </a:lnTo>
                <a:lnTo>
                  <a:pt x="1065176" y="241132"/>
                </a:lnTo>
                <a:cubicBezTo>
                  <a:pt x="1179247" y="1364363"/>
                  <a:pt x="2075691" y="2256303"/>
                  <a:pt x="3200967" y="2363408"/>
                </a:cubicBezTo>
                <a:lnTo>
                  <a:pt x="3428908" y="2374200"/>
                </a:lnTo>
                <a:lnTo>
                  <a:pt x="3428908" y="3427200"/>
                </a:lnTo>
                <a:lnTo>
                  <a:pt x="3099947" y="3411625"/>
                </a:lnTo>
                <a:cubicBezTo>
                  <a:pt x="1475971" y="3257053"/>
                  <a:pt x="182237" y="1969821"/>
                  <a:pt x="17613" y="348795"/>
                </a:cubicBezTo>
                <a:close/>
              </a:path>
            </a:pathLst>
          </a:custGeom>
          <a:gradFill>
            <a:gsLst>
              <a:gs pos="7000">
                <a:srgbClr val="96BBFF"/>
              </a:gs>
              <a:gs pos="100000">
                <a:srgbClr val="BAF4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204" name="Forme libre : forme 203">
            <a:extLst>
              <a:ext uri="{FF2B5EF4-FFF2-40B4-BE49-F238E27FC236}">
                <a16:creationId xmlns:a16="http://schemas.microsoft.com/office/drawing/2014/main" id="{5F82E117-2538-6E07-DF00-BA06DABAFDCA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844077" y="650311"/>
            <a:ext cx="5557378" cy="5557378"/>
          </a:xfrm>
          <a:custGeom>
            <a:avLst/>
            <a:gdLst>
              <a:gd name="connsiteX0" fmla="*/ 2778689 w 5557378"/>
              <a:gd name="connsiteY0" fmla="*/ 402689 h 5557378"/>
              <a:gd name="connsiteX1" fmla="*/ 402689 w 5557378"/>
              <a:gd name="connsiteY1" fmla="*/ 2778689 h 5557378"/>
              <a:gd name="connsiteX2" fmla="*/ 2778689 w 5557378"/>
              <a:gd name="connsiteY2" fmla="*/ 5154689 h 5557378"/>
              <a:gd name="connsiteX3" fmla="*/ 5154689 w 5557378"/>
              <a:gd name="connsiteY3" fmla="*/ 2778689 h 5557378"/>
              <a:gd name="connsiteX4" fmla="*/ 2778689 w 5557378"/>
              <a:gd name="connsiteY4" fmla="*/ 402689 h 5557378"/>
              <a:gd name="connsiteX5" fmla="*/ 2778689 w 5557378"/>
              <a:gd name="connsiteY5" fmla="*/ 0 h 5557378"/>
              <a:gd name="connsiteX6" fmla="*/ 5557378 w 5557378"/>
              <a:gd name="connsiteY6" fmla="*/ 2778689 h 5557378"/>
              <a:gd name="connsiteX7" fmla="*/ 2778689 w 5557378"/>
              <a:gd name="connsiteY7" fmla="*/ 5557378 h 5557378"/>
              <a:gd name="connsiteX8" fmla="*/ 0 w 5557378"/>
              <a:gd name="connsiteY8" fmla="*/ 2778689 h 5557378"/>
              <a:gd name="connsiteX9" fmla="*/ 2778689 w 5557378"/>
              <a:gd name="connsiteY9" fmla="*/ 0 h 5557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57378" h="5557378">
                <a:moveTo>
                  <a:pt x="2778689" y="402689"/>
                </a:moveTo>
                <a:cubicBezTo>
                  <a:pt x="1466460" y="402689"/>
                  <a:pt x="402689" y="1466460"/>
                  <a:pt x="402689" y="2778689"/>
                </a:cubicBezTo>
                <a:cubicBezTo>
                  <a:pt x="402689" y="4090918"/>
                  <a:pt x="1466460" y="5154689"/>
                  <a:pt x="2778689" y="5154689"/>
                </a:cubicBezTo>
                <a:cubicBezTo>
                  <a:pt x="4090918" y="5154689"/>
                  <a:pt x="5154689" y="4090918"/>
                  <a:pt x="5154689" y="2778689"/>
                </a:cubicBezTo>
                <a:cubicBezTo>
                  <a:pt x="5154689" y="1466460"/>
                  <a:pt x="4090918" y="402689"/>
                  <a:pt x="2778689" y="402689"/>
                </a:cubicBezTo>
                <a:close/>
                <a:moveTo>
                  <a:pt x="2778689" y="0"/>
                </a:moveTo>
                <a:cubicBezTo>
                  <a:pt x="4313317" y="0"/>
                  <a:pt x="5557378" y="1244061"/>
                  <a:pt x="5557378" y="2778689"/>
                </a:cubicBezTo>
                <a:cubicBezTo>
                  <a:pt x="5557378" y="4313317"/>
                  <a:pt x="4313317" y="5557378"/>
                  <a:pt x="2778689" y="5557378"/>
                </a:cubicBezTo>
                <a:cubicBezTo>
                  <a:pt x="1244061" y="5557378"/>
                  <a:pt x="0" y="4313317"/>
                  <a:pt x="0" y="2778689"/>
                </a:cubicBezTo>
                <a:cubicBezTo>
                  <a:pt x="0" y="1244061"/>
                  <a:pt x="1244061" y="0"/>
                  <a:pt x="2778689" y="0"/>
                </a:cubicBezTo>
                <a:close/>
              </a:path>
            </a:pathLst>
          </a:custGeom>
          <a:solidFill>
            <a:srgbClr val="114B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10" name="Espace réservé pour une image  10">
            <a:extLst>
              <a:ext uri="{FF2B5EF4-FFF2-40B4-BE49-F238E27FC236}">
                <a16:creationId xmlns:a16="http://schemas.microsoft.com/office/drawing/2014/main" id="{F0F48846-50C5-33E7-71A1-4A52941B4129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 bwMode="gray">
          <a:xfrm>
            <a:off x="1246766" y="1053000"/>
            <a:ext cx="4752000" cy="4752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cap="none" baseline="0">
                <a:solidFill>
                  <a:srgbClr val="002B59"/>
                </a:solidFill>
              </a:defRPr>
            </a:lvl1pPr>
          </a:lstStyle>
          <a:p>
            <a:pPr lvl="0"/>
            <a:r>
              <a:rPr lang="fr-FR" noProof="0" dirty="0"/>
              <a:t>Sélectionner l’icône pour insérer une image</a:t>
            </a:r>
          </a:p>
        </p:txBody>
      </p:sp>
      <p:sp>
        <p:nvSpPr>
          <p:cNvPr id="199" name="Forme libre : forme 198">
            <a:extLst>
              <a:ext uri="{FF2B5EF4-FFF2-40B4-BE49-F238E27FC236}">
                <a16:creationId xmlns:a16="http://schemas.microsoft.com/office/drawing/2014/main" id="{A80A5612-C73F-A834-F9D1-ED722C9EEC2B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3624566" y="46"/>
            <a:ext cx="3427046" cy="3422670"/>
          </a:xfrm>
          <a:custGeom>
            <a:avLst/>
            <a:gdLst>
              <a:gd name="connsiteX0" fmla="*/ 0 w 3427046"/>
              <a:gd name="connsiteY0" fmla="*/ 0 h 3422670"/>
              <a:gd name="connsiteX1" fmla="*/ 174656 w 3427046"/>
              <a:gd name="connsiteY1" fmla="*/ 4416 h 3422670"/>
              <a:gd name="connsiteX2" fmla="*/ 3423012 w 3427046"/>
              <a:gd name="connsiteY2" fmla="*/ 3257979 h 3422670"/>
              <a:gd name="connsiteX3" fmla="*/ 3427046 w 3427046"/>
              <a:gd name="connsiteY3" fmla="*/ 3422670 h 3422670"/>
              <a:gd name="connsiteX4" fmla="*/ 2373903 w 3427046"/>
              <a:gd name="connsiteY4" fmla="*/ 3422670 h 3422670"/>
              <a:gd name="connsiteX5" fmla="*/ 2363408 w 3427046"/>
              <a:gd name="connsiteY5" fmla="*/ 3201012 h 3422670"/>
              <a:gd name="connsiteX6" fmla="*/ 241133 w 3427046"/>
              <a:gd name="connsiteY6" fmla="*/ 1065221 h 3422670"/>
              <a:gd name="connsiteX7" fmla="*/ 0 w 3427046"/>
              <a:gd name="connsiteY7" fmla="*/ 1053045 h 3422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7046" h="3422670">
                <a:moveTo>
                  <a:pt x="0" y="0"/>
                </a:moveTo>
                <a:lnTo>
                  <a:pt x="174656" y="4416"/>
                </a:lnTo>
                <a:cubicBezTo>
                  <a:pt x="1929818" y="93385"/>
                  <a:pt x="3336790" y="1502093"/>
                  <a:pt x="3423012" y="3257979"/>
                </a:cubicBezTo>
                <a:lnTo>
                  <a:pt x="3427046" y="3422670"/>
                </a:lnTo>
                <a:lnTo>
                  <a:pt x="2373903" y="3422670"/>
                </a:lnTo>
                <a:lnTo>
                  <a:pt x="2363408" y="3201012"/>
                </a:lnTo>
                <a:cubicBezTo>
                  <a:pt x="2256303" y="2075736"/>
                  <a:pt x="1364363" y="1179292"/>
                  <a:pt x="241133" y="1065221"/>
                </a:cubicBezTo>
                <a:lnTo>
                  <a:pt x="0" y="1053045"/>
                </a:lnTo>
                <a:close/>
              </a:path>
            </a:pathLst>
          </a:custGeom>
          <a:gradFill>
            <a:gsLst>
              <a:gs pos="7000">
                <a:srgbClr val="96BBFF"/>
              </a:gs>
              <a:gs pos="100000">
                <a:srgbClr val="BAF4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E1EEB8B3-EF4F-34DE-FC1F-6A890ECD718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445828" y="5910034"/>
            <a:ext cx="4288970" cy="35504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500" b="0" cap="none" baseline="0">
                <a:solidFill>
                  <a:srgbClr val="002B59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500" b="0"/>
            </a:lvl2pPr>
            <a:lvl3pPr marL="0" indent="0">
              <a:buNone/>
              <a:defRPr sz="1500" b="0"/>
            </a:lvl3pPr>
            <a:lvl4pPr marL="0" indent="0">
              <a:buNone/>
              <a:defRPr sz="1500" b="0"/>
            </a:lvl4pPr>
            <a:lvl5pPr marL="0" indent="0">
              <a:buNone/>
              <a:defRPr sz="1500" b="0"/>
            </a:lvl5pPr>
            <a:lvl6pPr marL="0" indent="0">
              <a:buNone/>
              <a:defRPr sz="1500" b="0"/>
            </a:lvl6pPr>
            <a:lvl7pPr marL="0" indent="0">
              <a:buNone/>
              <a:defRPr sz="1500" b="0"/>
            </a:lvl7pPr>
            <a:lvl8pPr marL="0" indent="0">
              <a:buNone/>
              <a:defRPr sz="1500" b="0"/>
            </a:lvl8pPr>
            <a:lvl9pPr marL="0" indent="0">
              <a:buNone/>
              <a:defRPr sz="1500" b="0"/>
            </a:lvl9pPr>
          </a:lstStyle>
          <a:p>
            <a:pPr lvl="0"/>
            <a:r>
              <a:rPr lang="fr-FR" noProof="0" dirty="0"/>
              <a:t>Texte optionnel sur 1 ligne</a:t>
            </a:r>
          </a:p>
        </p:txBody>
      </p:sp>
    </p:spTree>
    <p:extLst>
      <p:ext uri="{BB962C8B-B14F-4D97-AF65-F5344CB8AC3E}">
        <p14:creationId xmlns:p14="http://schemas.microsoft.com/office/powerpoint/2010/main" val="30342271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3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EE6994-5C4D-1457-B744-54BAC5B639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dirty="0"/>
              <a:t>Titre de </a:t>
            </a:r>
            <a:r>
              <a:rPr lang="fr-FR"/>
              <a:t>la slide</a:t>
            </a: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4F816CA-D493-01CE-4CD1-39E2DBE0B6D6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B1D7B0A-0B76-431C-BA06-F9AABC088CF7}" type="datetime1">
              <a:rPr lang="fr-FR" smtClean="0"/>
              <a:pPr/>
              <a:t>18/09/2026</a:t>
            </a:fld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629291D-438D-FFBC-9FC9-C0353EAE7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5" name="Espace réservé pour une image  10">
            <a:extLst>
              <a:ext uri="{FF2B5EF4-FFF2-40B4-BE49-F238E27FC236}">
                <a16:creationId xmlns:a16="http://schemas.microsoft.com/office/drawing/2014/main" id="{33F656E5-A404-897F-993F-D5CDDFAABB8B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 bwMode="gray">
          <a:xfrm>
            <a:off x="1105161" y="1734930"/>
            <a:ext cx="2970653" cy="41980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cap="none" baseline="0">
                <a:solidFill>
                  <a:srgbClr val="002B59"/>
                </a:solidFill>
              </a:defRPr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sp>
        <p:nvSpPr>
          <p:cNvPr id="16" name="Espace réservé pour une image  10">
            <a:extLst>
              <a:ext uri="{FF2B5EF4-FFF2-40B4-BE49-F238E27FC236}">
                <a16:creationId xmlns:a16="http://schemas.microsoft.com/office/drawing/2014/main" id="{D2D311F4-9598-4CDB-246E-217D1FF69072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 bwMode="gray">
          <a:xfrm>
            <a:off x="4514668" y="1734930"/>
            <a:ext cx="2970653" cy="41980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cap="none" baseline="0">
                <a:solidFill>
                  <a:srgbClr val="002B59"/>
                </a:solidFill>
              </a:defRPr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sp>
        <p:nvSpPr>
          <p:cNvPr id="17" name="Espace réservé pour une image  10">
            <a:extLst>
              <a:ext uri="{FF2B5EF4-FFF2-40B4-BE49-F238E27FC236}">
                <a16:creationId xmlns:a16="http://schemas.microsoft.com/office/drawing/2014/main" id="{1A14189D-BDE9-984E-AD4F-A2B911336079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 bwMode="gray">
          <a:xfrm>
            <a:off x="7924174" y="1734930"/>
            <a:ext cx="2970653" cy="41980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cap="none" baseline="0">
                <a:solidFill>
                  <a:srgbClr val="002B59"/>
                </a:solidFill>
              </a:defRPr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</p:spTree>
    <p:extLst>
      <p:ext uri="{BB962C8B-B14F-4D97-AF65-F5344CB8AC3E}">
        <p14:creationId xmlns:p14="http://schemas.microsoft.com/office/powerpoint/2010/main" val="2406207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6 visuels avec légen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EE6994-5C4D-1457-B744-54BAC5B639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fr-FR" dirty="0"/>
              <a:t>Titre de </a:t>
            </a:r>
            <a:r>
              <a:rPr lang="fr-FR"/>
              <a:t>la slide</a:t>
            </a: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4F816CA-D493-01CE-4CD1-39E2DBE0B6D6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B1D7B0A-0B76-431C-BA06-F9AABC088CF7}" type="datetime1">
              <a:rPr lang="fr-FR" smtClean="0"/>
              <a:pPr/>
              <a:t>18/09/2026</a:t>
            </a:fld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629291D-438D-FFBC-9FC9-C0353EAE7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pour une image  10">
            <a:extLst>
              <a:ext uri="{FF2B5EF4-FFF2-40B4-BE49-F238E27FC236}">
                <a16:creationId xmlns:a16="http://schemas.microsoft.com/office/drawing/2014/main" id="{8A003AAE-5FBA-C435-EDE0-006F21567CB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1105161" y="1734930"/>
            <a:ext cx="2970653" cy="163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cap="none" baseline="0">
                <a:solidFill>
                  <a:srgbClr val="002B59"/>
                </a:solidFill>
              </a:defRPr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8EC95C9A-5431-F404-088A-98233548A84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1105161" y="3485072"/>
            <a:ext cx="2970213" cy="425214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500" b="0" cap="none" baseline="0">
                <a:solidFill>
                  <a:srgbClr val="002B59"/>
                </a:solidFill>
              </a:defRPr>
            </a:lvl1pPr>
            <a:lvl2pPr marL="0" indent="0">
              <a:buNone/>
              <a:defRPr sz="1500" b="0"/>
            </a:lvl2pPr>
            <a:lvl3pPr marL="0" indent="0">
              <a:buNone/>
              <a:defRPr sz="1500" b="0"/>
            </a:lvl3pPr>
            <a:lvl4pPr marL="0" indent="0">
              <a:buNone/>
              <a:defRPr sz="1500" b="0"/>
            </a:lvl4pPr>
            <a:lvl5pPr marL="0" indent="0">
              <a:buNone/>
              <a:defRPr sz="1500" b="0"/>
            </a:lvl5pPr>
            <a:lvl6pPr marL="0" indent="0">
              <a:buNone/>
              <a:defRPr sz="1500" b="0"/>
            </a:lvl6pPr>
            <a:lvl7pPr marL="0" indent="0">
              <a:buNone/>
              <a:defRPr sz="1500" b="0"/>
            </a:lvl7pPr>
            <a:lvl8pPr marL="0" indent="0">
              <a:buNone/>
              <a:defRPr sz="1500" b="0"/>
            </a:lvl8pPr>
            <a:lvl9pPr marL="0" indent="0">
              <a:buNone/>
              <a:defRPr sz="1500" b="0"/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13" name="Espace réservé pour une image  10">
            <a:extLst>
              <a:ext uri="{FF2B5EF4-FFF2-40B4-BE49-F238E27FC236}">
                <a16:creationId xmlns:a16="http://schemas.microsoft.com/office/drawing/2014/main" id="{B8F6D9D7-A638-955E-7504-6E4EA0FBCFB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1105161" y="4015740"/>
            <a:ext cx="2970653" cy="163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cap="none" baseline="0">
                <a:solidFill>
                  <a:srgbClr val="002B59"/>
                </a:solidFill>
              </a:defRPr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sp>
        <p:nvSpPr>
          <p:cNvPr id="14" name="Espace réservé du texte 9">
            <a:extLst>
              <a:ext uri="{FF2B5EF4-FFF2-40B4-BE49-F238E27FC236}">
                <a16:creationId xmlns:a16="http://schemas.microsoft.com/office/drawing/2014/main" id="{2D61A138-8C81-E7FB-38F7-2142A593E12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1105161" y="5765882"/>
            <a:ext cx="2970213" cy="425214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500" b="0" cap="none" baseline="0">
                <a:solidFill>
                  <a:srgbClr val="002B59"/>
                </a:solidFill>
              </a:defRPr>
            </a:lvl1pPr>
            <a:lvl2pPr marL="0" indent="0">
              <a:buNone/>
              <a:defRPr sz="1500" b="0"/>
            </a:lvl2pPr>
            <a:lvl3pPr marL="0" indent="0">
              <a:buNone/>
              <a:defRPr sz="1500" b="0"/>
            </a:lvl3pPr>
            <a:lvl4pPr marL="0" indent="0">
              <a:buNone/>
              <a:defRPr sz="1500" b="0"/>
            </a:lvl4pPr>
            <a:lvl5pPr marL="0" indent="0">
              <a:buNone/>
              <a:defRPr sz="1500" b="0"/>
            </a:lvl5pPr>
            <a:lvl6pPr marL="0" indent="0">
              <a:buNone/>
              <a:defRPr sz="1500" b="0"/>
            </a:lvl6pPr>
            <a:lvl7pPr marL="0" indent="0">
              <a:buNone/>
              <a:defRPr sz="1500" b="0"/>
            </a:lvl7pPr>
            <a:lvl8pPr marL="0" indent="0">
              <a:buNone/>
              <a:defRPr sz="1500" b="0"/>
            </a:lvl8pPr>
            <a:lvl9pPr marL="0" indent="0">
              <a:buNone/>
              <a:defRPr sz="1500" b="0"/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17" name="Espace réservé pour une image  10">
            <a:extLst>
              <a:ext uri="{FF2B5EF4-FFF2-40B4-BE49-F238E27FC236}">
                <a16:creationId xmlns:a16="http://schemas.microsoft.com/office/drawing/2014/main" id="{C208C64F-BE25-5383-6E8E-53F5CF65506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 bwMode="gray">
          <a:xfrm>
            <a:off x="4514668" y="1734930"/>
            <a:ext cx="2970653" cy="163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cap="none" baseline="0">
                <a:solidFill>
                  <a:srgbClr val="002B59"/>
                </a:solidFill>
              </a:defRPr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sp>
        <p:nvSpPr>
          <p:cNvPr id="18" name="Espace réservé du texte 9">
            <a:extLst>
              <a:ext uri="{FF2B5EF4-FFF2-40B4-BE49-F238E27FC236}">
                <a16:creationId xmlns:a16="http://schemas.microsoft.com/office/drawing/2014/main" id="{CD2B62A0-5911-ADDB-699F-291160430A2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4514668" y="3485072"/>
            <a:ext cx="2970213" cy="425214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500" b="0" cap="none" baseline="0">
                <a:solidFill>
                  <a:srgbClr val="002B59"/>
                </a:solidFill>
              </a:defRPr>
            </a:lvl1pPr>
            <a:lvl2pPr marL="0" indent="0">
              <a:buNone/>
              <a:defRPr sz="1500" b="0"/>
            </a:lvl2pPr>
            <a:lvl3pPr marL="0" indent="0">
              <a:buNone/>
              <a:defRPr sz="1500" b="0"/>
            </a:lvl3pPr>
            <a:lvl4pPr marL="0" indent="0">
              <a:buNone/>
              <a:defRPr sz="1500" b="0"/>
            </a:lvl4pPr>
            <a:lvl5pPr marL="0" indent="0">
              <a:buNone/>
              <a:defRPr sz="1500" b="0"/>
            </a:lvl5pPr>
            <a:lvl6pPr marL="0" indent="0">
              <a:buNone/>
              <a:defRPr sz="1500" b="0"/>
            </a:lvl6pPr>
            <a:lvl7pPr marL="0" indent="0">
              <a:buNone/>
              <a:defRPr sz="1500" b="0"/>
            </a:lvl7pPr>
            <a:lvl8pPr marL="0" indent="0">
              <a:buNone/>
              <a:defRPr sz="1500" b="0"/>
            </a:lvl8pPr>
            <a:lvl9pPr marL="0" indent="0">
              <a:buNone/>
              <a:defRPr sz="1500" b="0"/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19" name="Espace réservé pour une image  10">
            <a:extLst>
              <a:ext uri="{FF2B5EF4-FFF2-40B4-BE49-F238E27FC236}">
                <a16:creationId xmlns:a16="http://schemas.microsoft.com/office/drawing/2014/main" id="{055FB72D-4D2E-490A-772D-D5241655F94B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 bwMode="gray">
          <a:xfrm>
            <a:off x="4514668" y="4015740"/>
            <a:ext cx="2970653" cy="163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cap="none" baseline="0">
                <a:solidFill>
                  <a:srgbClr val="002B59"/>
                </a:solidFill>
              </a:defRPr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sp>
        <p:nvSpPr>
          <p:cNvPr id="20" name="Espace réservé du texte 9">
            <a:extLst>
              <a:ext uri="{FF2B5EF4-FFF2-40B4-BE49-F238E27FC236}">
                <a16:creationId xmlns:a16="http://schemas.microsoft.com/office/drawing/2014/main" id="{18EFAE05-B27B-0980-C960-EA7315C2BAE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4514668" y="5765882"/>
            <a:ext cx="2970213" cy="425214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500" b="0" cap="none" baseline="0">
                <a:solidFill>
                  <a:srgbClr val="002B59"/>
                </a:solidFill>
              </a:defRPr>
            </a:lvl1pPr>
            <a:lvl2pPr marL="0" indent="0">
              <a:buNone/>
              <a:defRPr sz="1500" b="0"/>
            </a:lvl2pPr>
            <a:lvl3pPr marL="0" indent="0">
              <a:buNone/>
              <a:defRPr sz="1500" b="0"/>
            </a:lvl3pPr>
            <a:lvl4pPr marL="0" indent="0">
              <a:buNone/>
              <a:defRPr sz="1500" b="0"/>
            </a:lvl4pPr>
            <a:lvl5pPr marL="0" indent="0">
              <a:buNone/>
              <a:defRPr sz="1500" b="0"/>
            </a:lvl5pPr>
            <a:lvl6pPr marL="0" indent="0">
              <a:buNone/>
              <a:defRPr sz="1500" b="0"/>
            </a:lvl6pPr>
            <a:lvl7pPr marL="0" indent="0">
              <a:buNone/>
              <a:defRPr sz="1500" b="0"/>
            </a:lvl7pPr>
            <a:lvl8pPr marL="0" indent="0">
              <a:buNone/>
              <a:defRPr sz="1500" b="0"/>
            </a:lvl8pPr>
            <a:lvl9pPr marL="0" indent="0">
              <a:buNone/>
              <a:defRPr sz="1500" b="0"/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21" name="Espace réservé pour une image  10">
            <a:extLst>
              <a:ext uri="{FF2B5EF4-FFF2-40B4-BE49-F238E27FC236}">
                <a16:creationId xmlns:a16="http://schemas.microsoft.com/office/drawing/2014/main" id="{D53D030B-B851-0627-9FC4-2616E4A9224F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 bwMode="gray">
          <a:xfrm>
            <a:off x="7924174" y="1734930"/>
            <a:ext cx="2970653" cy="163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cap="none" baseline="0">
                <a:solidFill>
                  <a:srgbClr val="002B59"/>
                </a:solidFill>
              </a:defRPr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sp>
        <p:nvSpPr>
          <p:cNvPr id="22" name="Espace réservé du texte 9">
            <a:extLst>
              <a:ext uri="{FF2B5EF4-FFF2-40B4-BE49-F238E27FC236}">
                <a16:creationId xmlns:a16="http://schemas.microsoft.com/office/drawing/2014/main" id="{5B5D33C9-D3F4-E915-5E7A-39C986327BF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7924174" y="3485072"/>
            <a:ext cx="2970213" cy="425214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500" b="0" cap="none" baseline="0">
                <a:solidFill>
                  <a:srgbClr val="002B59"/>
                </a:solidFill>
              </a:defRPr>
            </a:lvl1pPr>
            <a:lvl2pPr marL="0" indent="0">
              <a:buNone/>
              <a:defRPr sz="1500" b="0"/>
            </a:lvl2pPr>
            <a:lvl3pPr marL="0" indent="0">
              <a:buNone/>
              <a:defRPr sz="1500" b="0"/>
            </a:lvl3pPr>
            <a:lvl4pPr marL="0" indent="0">
              <a:buNone/>
              <a:defRPr sz="1500" b="0"/>
            </a:lvl4pPr>
            <a:lvl5pPr marL="0" indent="0">
              <a:buNone/>
              <a:defRPr sz="1500" b="0"/>
            </a:lvl5pPr>
            <a:lvl6pPr marL="0" indent="0">
              <a:buNone/>
              <a:defRPr sz="1500" b="0"/>
            </a:lvl6pPr>
            <a:lvl7pPr marL="0" indent="0">
              <a:buNone/>
              <a:defRPr sz="1500" b="0"/>
            </a:lvl7pPr>
            <a:lvl8pPr marL="0" indent="0">
              <a:buNone/>
              <a:defRPr sz="1500" b="0"/>
            </a:lvl8pPr>
            <a:lvl9pPr marL="0" indent="0">
              <a:buNone/>
              <a:defRPr sz="1500" b="0"/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23" name="Espace réservé pour une image  10">
            <a:extLst>
              <a:ext uri="{FF2B5EF4-FFF2-40B4-BE49-F238E27FC236}">
                <a16:creationId xmlns:a16="http://schemas.microsoft.com/office/drawing/2014/main" id="{D732AED6-2541-D163-6116-DCC755F4ADD6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 bwMode="gray">
          <a:xfrm>
            <a:off x="7924174" y="4015740"/>
            <a:ext cx="2970653" cy="163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cap="none" baseline="0">
                <a:solidFill>
                  <a:srgbClr val="002B59"/>
                </a:solidFill>
              </a:defRPr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sp>
        <p:nvSpPr>
          <p:cNvPr id="24" name="Espace réservé du texte 9">
            <a:extLst>
              <a:ext uri="{FF2B5EF4-FFF2-40B4-BE49-F238E27FC236}">
                <a16:creationId xmlns:a16="http://schemas.microsoft.com/office/drawing/2014/main" id="{21797D90-F220-4045-4461-20C34BAC466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7924174" y="5765882"/>
            <a:ext cx="2970213" cy="425214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500" b="0" cap="none" baseline="0">
                <a:solidFill>
                  <a:srgbClr val="002B59"/>
                </a:solidFill>
              </a:defRPr>
            </a:lvl1pPr>
            <a:lvl2pPr marL="0" indent="0">
              <a:buNone/>
              <a:defRPr sz="1500" b="0"/>
            </a:lvl2pPr>
            <a:lvl3pPr marL="0" indent="0">
              <a:buNone/>
              <a:defRPr sz="1500" b="0"/>
            </a:lvl3pPr>
            <a:lvl4pPr marL="0" indent="0">
              <a:buNone/>
              <a:defRPr sz="1500" b="0"/>
            </a:lvl4pPr>
            <a:lvl5pPr marL="0" indent="0">
              <a:buNone/>
              <a:defRPr sz="1500" b="0"/>
            </a:lvl5pPr>
            <a:lvl6pPr marL="0" indent="0">
              <a:buNone/>
              <a:defRPr sz="1500" b="0"/>
            </a:lvl6pPr>
            <a:lvl7pPr marL="0" indent="0">
              <a:buNone/>
              <a:defRPr sz="1500" b="0"/>
            </a:lvl7pPr>
            <a:lvl8pPr marL="0" indent="0">
              <a:buNone/>
              <a:defRPr sz="1500" b="0"/>
            </a:lvl8pPr>
            <a:lvl9pPr marL="0" indent="0">
              <a:buNone/>
              <a:defRPr sz="1500" b="0"/>
            </a:lvl9pPr>
          </a:lstStyle>
          <a:p>
            <a:pPr lvl="0"/>
            <a:r>
              <a:rPr lang="fr-FR" noProof="0" dirty="0"/>
              <a:t>Texte</a:t>
            </a:r>
          </a:p>
        </p:txBody>
      </p:sp>
    </p:spTree>
    <p:extLst>
      <p:ext uri="{BB962C8B-B14F-4D97-AF65-F5344CB8AC3E}">
        <p14:creationId xmlns:p14="http://schemas.microsoft.com/office/powerpoint/2010/main" val="2640783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5AFE735-BC46-6BA6-8F40-D3299C5B4C4E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B1D7B0A-0B76-431C-BA06-F9AABC088CF7}" type="datetime1">
              <a:rPr lang="fr-FR" smtClean="0"/>
              <a:pPr/>
              <a:t>18/09/2026</a:t>
            </a:fld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0DB17D-0CDD-B816-0ED0-DEBD8E3CD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A0E2FF07-D14D-BBE9-D0B5-0B431290C5B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0758" y="1281666"/>
            <a:ext cx="11828283" cy="5219802"/>
          </a:xfrm>
        </p:spPr>
        <p:txBody>
          <a:bodyPr/>
          <a:lstStyle>
            <a:lvl3pPr>
              <a:defRPr/>
            </a:lvl3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</p:txBody>
      </p:sp>
      <p:sp>
        <p:nvSpPr>
          <p:cNvPr id="12" name="Espace réservé du texte 7">
            <a:extLst>
              <a:ext uri="{FF2B5EF4-FFF2-40B4-BE49-F238E27FC236}">
                <a16:creationId xmlns:a16="http://schemas.microsoft.com/office/drawing/2014/main" id="{08BD0324-605B-537C-61B2-C4AD41455D6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180000" y="752508"/>
            <a:ext cx="9861159" cy="304505"/>
          </a:xfrm>
        </p:spPr>
        <p:txBody>
          <a:bodyPr/>
          <a:lstStyle>
            <a:lvl1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 cap="none" baseline="0">
                <a:solidFill>
                  <a:srgbClr val="CA1C60"/>
                </a:solidFill>
              </a:defRPr>
            </a:lvl1pPr>
            <a:lvl2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2pPr>
            <a:lvl3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3pPr>
            <a:lvl4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4pPr>
            <a:lvl5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5pPr>
            <a:lvl6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6pPr>
            <a:lvl7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7pPr>
            <a:lvl8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8pPr>
            <a:lvl9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9pPr>
          </a:lstStyle>
          <a:p>
            <a:pPr lvl="0"/>
            <a:r>
              <a:rPr lang="fr-FR" noProof="0" dirty="0"/>
              <a:t>Sous-titre de la slide</a:t>
            </a:r>
          </a:p>
        </p:txBody>
      </p:sp>
      <p:sp>
        <p:nvSpPr>
          <p:cNvPr id="8" name="Espace réservé du titre 1">
            <a:extLst>
              <a:ext uri="{FF2B5EF4-FFF2-40B4-BE49-F238E27FC236}">
                <a16:creationId xmlns:a16="http://schemas.microsoft.com/office/drawing/2014/main" id="{E6DDCFC7-60F2-48C3-A2ED-BD32D4E79FDA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180000" y="118033"/>
            <a:ext cx="8460000" cy="50275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 noProof="0" dirty="0"/>
              <a:t>Titre de la slide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3836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 sur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5AFE735-BC46-6BA6-8F40-D3299C5B4C4E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B1D7B0A-0B76-431C-BA06-F9AABC088CF7}" type="datetime1">
              <a:rPr lang="fr-FR" smtClean="0"/>
              <a:pPr/>
              <a:t>18/09/2026</a:t>
            </a:fld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0DB17D-0CDD-B816-0ED0-DEBD8E3CD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C6709C5B-49D6-6F78-9015-EE30B0649C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  <a:endParaRPr lang="en-GB" dirty="0"/>
          </a:p>
        </p:txBody>
      </p:sp>
      <p:sp>
        <p:nvSpPr>
          <p:cNvPr id="11" name="Espace réservé du texte 9">
            <a:extLst>
              <a:ext uri="{FF2B5EF4-FFF2-40B4-BE49-F238E27FC236}">
                <a16:creationId xmlns:a16="http://schemas.microsoft.com/office/drawing/2014/main" id="{50522EFA-3029-6F19-45D6-72A383FE43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09625" y="2246400"/>
            <a:ext cx="5040000" cy="3888000"/>
          </a:xfrm>
        </p:spPr>
        <p:txBody>
          <a:bodyPr/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</p:txBody>
      </p:sp>
      <p:sp>
        <p:nvSpPr>
          <p:cNvPr id="12" name="Espace réservé du texte 9">
            <a:extLst>
              <a:ext uri="{FF2B5EF4-FFF2-40B4-BE49-F238E27FC236}">
                <a16:creationId xmlns:a16="http://schemas.microsoft.com/office/drawing/2014/main" id="{79268D01-95AA-717C-B8D3-21885AB35AD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18800" y="2246400"/>
            <a:ext cx="5040000" cy="3888000"/>
          </a:xfrm>
        </p:spPr>
        <p:txBody>
          <a:bodyPr/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</p:txBody>
      </p:sp>
      <p:sp>
        <p:nvSpPr>
          <p:cNvPr id="14" name="Espace réservé du texte 7">
            <a:extLst>
              <a:ext uri="{FF2B5EF4-FFF2-40B4-BE49-F238E27FC236}">
                <a16:creationId xmlns:a16="http://schemas.microsoft.com/office/drawing/2014/main" id="{A45763EA-12FD-FD46-572D-DDEF4EEB5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180000" y="744119"/>
            <a:ext cx="10648801" cy="262560"/>
          </a:xfrm>
        </p:spPr>
        <p:txBody>
          <a:bodyPr/>
          <a:lstStyle>
            <a:lvl1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 cap="none" baseline="0">
                <a:solidFill>
                  <a:srgbClr val="CA1C60"/>
                </a:solidFill>
              </a:defRPr>
            </a:lvl1pPr>
            <a:lvl2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2pPr>
            <a:lvl3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3pPr>
            <a:lvl4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4pPr>
            <a:lvl5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5pPr>
            <a:lvl6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6pPr>
            <a:lvl7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7pPr>
            <a:lvl8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8pPr>
            <a:lvl9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9pPr>
          </a:lstStyle>
          <a:p>
            <a:pPr lvl="0"/>
            <a:r>
              <a:rPr lang="fr-FR" noProof="0" dirty="0"/>
              <a:t>Sous-titre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751810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hiffres clés -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D4607B9-CE66-57BE-E901-31569265A547}"/>
              </a:ext>
            </a:extLst>
          </p:cNvPr>
          <p:cNvSpPr/>
          <p:nvPr userDrawn="1"/>
        </p:nvSpPr>
        <p:spPr bwMode="gray">
          <a:xfrm>
            <a:off x="0" y="1819275"/>
            <a:ext cx="12193200" cy="4356000"/>
          </a:xfrm>
          <a:prstGeom prst="rect">
            <a:avLst/>
          </a:prstGeom>
          <a:gradFill>
            <a:gsLst>
              <a:gs pos="100000">
                <a:srgbClr val="BAF4D5"/>
              </a:gs>
              <a:gs pos="0">
                <a:srgbClr val="96BBF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13D44A2-403F-4651-DB69-485C9F4E37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>
                <a:solidFill>
                  <a:srgbClr val="002B59"/>
                </a:solidFill>
              </a:defRPr>
            </a:lvl1pPr>
          </a:lstStyle>
          <a:p>
            <a:r>
              <a:rPr lang="fr-FR" dirty="0"/>
              <a:t>Titre de la slide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5AFE735-BC46-6BA6-8F40-D3299C5B4C4E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B1D7B0A-0B76-431C-BA06-F9AABC088CF7}" type="datetime1">
              <a:rPr lang="fr-FR" smtClean="0"/>
              <a:pPr/>
              <a:t>18/09/2026</a:t>
            </a:fld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0DB17D-0CDD-B816-0ED0-DEBD8E3CD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6" name="Espace réservé du texte 45">
            <a:extLst>
              <a:ext uri="{FF2B5EF4-FFF2-40B4-BE49-F238E27FC236}">
                <a16:creationId xmlns:a16="http://schemas.microsoft.com/office/drawing/2014/main" id="{50935BE9-DBBC-2762-8326-4CCCCC9170D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518823" y="3894149"/>
            <a:ext cx="1668400" cy="1668404"/>
          </a:xfrm>
          <a:custGeom>
            <a:avLst/>
            <a:gdLst>
              <a:gd name="connsiteX0" fmla="*/ 1417460 w 1668400"/>
              <a:gd name="connsiteY0" fmla="*/ 1085409 h 1668404"/>
              <a:gd name="connsiteX1" fmla="*/ 1450785 w 1668400"/>
              <a:gd name="connsiteY1" fmla="*/ 1093317 h 1668404"/>
              <a:gd name="connsiteX2" fmla="*/ 1444463 w 1668400"/>
              <a:gd name="connsiteY2" fmla="*/ 1092352 h 1668404"/>
              <a:gd name="connsiteX3" fmla="*/ 1311662 w 1668400"/>
              <a:gd name="connsiteY3" fmla="*/ 1055391 h 1668404"/>
              <a:gd name="connsiteX4" fmla="*/ 1349552 w 1668400"/>
              <a:gd name="connsiteY4" fmla="*/ 1067948 h 1668404"/>
              <a:gd name="connsiteX5" fmla="*/ 1337512 w 1668400"/>
              <a:gd name="connsiteY5" fmla="*/ 1064852 h 1668404"/>
              <a:gd name="connsiteX6" fmla="*/ 1213920 w 1668400"/>
              <a:gd name="connsiteY6" fmla="*/ 1017180 h 1668404"/>
              <a:gd name="connsiteX7" fmla="*/ 1251940 w 1668400"/>
              <a:gd name="connsiteY7" fmla="*/ 1033532 h 1668404"/>
              <a:gd name="connsiteX8" fmla="*/ 1234978 w 1668400"/>
              <a:gd name="connsiteY8" fmla="*/ 1027324 h 1668404"/>
              <a:gd name="connsiteX9" fmla="*/ 1031015 w 1668400"/>
              <a:gd name="connsiteY9" fmla="*/ 913666 h 1668404"/>
              <a:gd name="connsiteX10" fmla="*/ 1172125 w 1668400"/>
              <a:gd name="connsiteY10" fmla="*/ 997046 h 1668404"/>
              <a:gd name="connsiteX11" fmla="*/ 1137424 w 1668400"/>
              <a:gd name="connsiteY11" fmla="*/ 980330 h 1668404"/>
              <a:gd name="connsiteX12" fmla="*/ 1045410 w 1668400"/>
              <a:gd name="connsiteY12" fmla="*/ 924430 h 1668404"/>
              <a:gd name="connsiteX13" fmla="*/ 880247 w 1668400"/>
              <a:gd name="connsiteY13" fmla="*/ 788158 h 1668404"/>
              <a:gd name="connsiteX14" fmla="*/ 1010999 w 1668400"/>
              <a:gd name="connsiteY14" fmla="*/ 898698 h 1668404"/>
              <a:gd name="connsiteX15" fmla="*/ 959496 w 1668400"/>
              <a:gd name="connsiteY15" fmla="*/ 860185 h 1668404"/>
              <a:gd name="connsiteX16" fmla="*/ 769704 w 1668400"/>
              <a:gd name="connsiteY16" fmla="*/ 657403 h 1668404"/>
              <a:gd name="connsiteX17" fmla="*/ 880243 w 1668400"/>
              <a:gd name="connsiteY17" fmla="*/ 788155 h 1668404"/>
              <a:gd name="connsiteX18" fmla="*/ 808216 w 1668400"/>
              <a:gd name="connsiteY18" fmla="*/ 708905 h 1668404"/>
              <a:gd name="connsiteX19" fmla="*/ 671356 w 1668400"/>
              <a:gd name="connsiteY19" fmla="*/ 496279 h 1668404"/>
              <a:gd name="connsiteX20" fmla="*/ 754735 w 1668400"/>
              <a:gd name="connsiteY20" fmla="*/ 637386 h 1668404"/>
              <a:gd name="connsiteX21" fmla="*/ 743971 w 1668400"/>
              <a:gd name="connsiteY21" fmla="*/ 622992 h 1668404"/>
              <a:gd name="connsiteX22" fmla="*/ 688071 w 1668400"/>
              <a:gd name="connsiteY22" fmla="*/ 530977 h 1668404"/>
              <a:gd name="connsiteX23" fmla="*/ 634870 w 1668400"/>
              <a:gd name="connsiteY23" fmla="*/ 416465 h 1668404"/>
              <a:gd name="connsiteX24" fmla="*/ 651219 w 1668400"/>
              <a:gd name="connsiteY24" fmla="*/ 454477 h 1668404"/>
              <a:gd name="connsiteX25" fmla="*/ 641077 w 1668400"/>
              <a:gd name="connsiteY25" fmla="*/ 433423 h 1668404"/>
              <a:gd name="connsiteX26" fmla="*/ 600454 w 1668400"/>
              <a:gd name="connsiteY26" fmla="*/ 318853 h 1668404"/>
              <a:gd name="connsiteX27" fmla="*/ 613008 w 1668400"/>
              <a:gd name="connsiteY27" fmla="*/ 356733 h 1668404"/>
              <a:gd name="connsiteX28" fmla="*/ 603549 w 1668400"/>
              <a:gd name="connsiteY28" fmla="*/ 330890 h 1668404"/>
              <a:gd name="connsiteX29" fmla="*/ 575085 w 1668400"/>
              <a:gd name="connsiteY29" fmla="*/ 217619 h 1668404"/>
              <a:gd name="connsiteX30" fmla="*/ 582990 w 1668400"/>
              <a:gd name="connsiteY30" fmla="*/ 250930 h 1668404"/>
              <a:gd name="connsiteX31" fmla="*/ 576049 w 1668400"/>
              <a:gd name="connsiteY31" fmla="*/ 223938 h 1668404"/>
              <a:gd name="connsiteX32" fmla="*/ 0 w 1668400"/>
              <a:gd name="connsiteY32" fmla="*/ 0 h 1668404"/>
              <a:gd name="connsiteX33" fmla="*/ 319425 w 1668400"/>
              <a:gd name="connsiteY33" fmla="*/ 0 h 1668404"/>
              <a:gd name="connsiteX34" fmla="*/ 326346 w 1668400"/>
              <a:gd name="connsiteY34" fmla="*/ 137055 h 1668404"/>
              <a:gd name="connsiteX35" fmla="*/ 1531347 w 1668400"/>
              <a:gd name="connsiteY35" fmla="*/ 1342055 h 1668404"/>
              <a:gd name="connsiteX36" fmla="*/ 1668400 w 1668400"/>
              <a:gd name="connsiteY36" fmla="*/ 1348976 h 1668404"/>
              <a:gd name="connsiteX37" fmla="*/ 1668400 w 1668400"/>
              <a:gd name="connsiteY37" fmla="*/ 1668404 h 1668404"/>
              <a:gd name="connsiteX38" fmla="*/ 1509219 w 1668400"/>
              <a:gd name="connsiteY38" fmla="*/ 1660867 h 1668404"/>
              <a:gd name="connsiteX39" fmla="*/ 8570 w 1668400"/>
              <a:gd name="connsiteY39" fmla="*/ 169714 h 166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668400" h="1668404">
                <a:moveTo>
                  <a:pt x="1417460" y="1085409"/>
                </a:moveTo>
                <a:lnTo>
                  <a:pt x="1450785" y="1093317"/>
                </a:lnTo>
                <a:lnTo>
                  <a:pt x="1444463" y="1092352"/>
                </a:lnTo>
                <a:close/>
                <a:moveTo>
                  <a:pt x="1311662" y="1055391"/>
                </a:moveTo>
                <a:lnTo>
                  <a:pt x="1349552" y="1067948"/>
                </a:lnTo>
                <a:lnTo>
                  <a:pt x="1337512" y="1064852"/>
                </a:lnTo>
                <a:close/>
                <a:moveTo>
                  <a:pt x="1213920" y="1017180"/>
                </a:moveTo>
                <a:lnTo>
                  <a:pt x="1251940" y="1033532"/>
                </a:lnTo>
                <a:lnTo>
                  <a:pt x="1234978" y="1027324"/>
                </a:lnTo>
                <a:close/>
                <a:moveTo>
                  <a:pt x="1031015" y="913666"/>
                </a:moveTo>
                <a:lnTo>
                  <a:pt x="1172125" y="997046"/>
                </a:lnTo>
                <a:lnTo>
                  <a:pt x="1137424" y="980330"/>
                </a:lnTo>
                <a:cubicBezTo>
                  <a:pt x="1105798" y="963150"/>
                  <a:pt x="1075096" y="944485"/>
                  <a:pt x="1045410" y="924430"/>
                </a:cubicBezTo>
                <a:close/>
                <a:moveTo>
                  <a:pt x="880247" y="788158"/>
                </a:moveTo>
                <a:lnTo>
                  <a:pt x="1010999" y="898698"/>
                </a:lnTo>
                <a:lnTo>
                  <a:pt x="959496" y="860185"/>
                </a:lnTo>
                <a:close/>
                <a:moveTo>
                  <a:pt x="769704" y="657403"/>
                </a:moveTo>
                <a:lnTo>
                  <a:pt x="880243" y="788155"/>
                </a:lnTo>
                <a:lnTo>
                  <a:pt x="808216" y="708905"/>
                </a:lnTo>
                <a:close/>
                <a:moveTo>
                  <a:pt x="671356" y="496279"/>
                </a:moveTo>
                <a:lnTo>
                  <a:pt x="754735" y="637386"/>
                </a:lnTo>
                <a:lnTo>
                  <a:pt x="743971" y="622992"/>
                </a:lnTo>
                <a:cubicBezTo>
                  <a:pt x="723916" y="593306"/>
                  <a:pt x="705251" y="562603"/>
                  <a:pt x="688071" y="530977"/>
                </a:cubicBezTo>
                <a:close/>
                <a:moveTo>
                  <a:pt x="634870" y="416465"/>
                </a:moveTo>
                <a:lnTo>
                  <a:pt x="651219" y="454477"/>
                </a:lnTo>
                <a:lnTo>
                  <a:pt x="641077" y="433423"/>
                </a:lnTo>
                <a:close/>
                <a:moveTo>
                  <a:pt x="600454" y="318853"/>
                </a:moveTo>
                <a:lnTo>
                  <a:pt x="613008" y="356733"/>
                </a:lnTo>
                <a:lnTo>
                  <a:pt x="603549" y="330890"/>
                </a:lnTo>
                <a:close/>
                <a:moveTo>
                  <a:pt x="575085" y="217619"/>
                </a:moveTo>
                <a:lnTo>
                  <a:pt x="582990" y="250930"/>
                </a:lnTo>
                <a:lnTo>
                  <a:pt x="576049" y="223938"/>
                </a:lnTo>
                <a:close/>
                <a:moveTo>
                  <a:pt x="0" y="0"/>
                </a:moveTo>
                <a:lnTo>
                  <a:pt x="319425" y="0"/>
                </a:lnTo>
                <a:lnTo>
                  <a:pt x="326346" y="137055"/>
                </a:lnTo>
                <a:cubicBezTo>
                  <a:pt x="390871" y="772417"/>
                  <a:pt x="895984" y="1277531"/>
                  <a:pt x="1531347" y="1342055"/>
                </a:cubicBezTo>
                <a:lnTo>
                  <a:pt x="1668400" y="1348976"/>
                </a:lnTo>
                <a:lnTo>
                  <a:pt x="1668400" y="1668404"/>
                </a:lnTo>
                <a:lnTo>
                  <a:pt x="1509219" y="1660867"/>
                </a:lnTo>
                <a:cubicBezTo>
                  <a:pt x="718579" y="1585613"/>
                  <a:pt x="88718" y="958918"/>
                  <a:pt x="8570" y="169714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45" name="Espace réservé du texte 44">
            <a:extLst>
              <a:ext uri="{FF2B5EF4-FFF2-40B4-BE49-F238E27FC236}">
                <a16:creationId xmlns:a16="http://schemas.microsoft.com/office/drawing/2014/main" id="{216C44FF-3E73-1AA1-19C6-56D303AC36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2189174" y="2223800"/>
            <a:ext cx="1668404" cy="1668401"/>
          </a:xfrm>
          <a:custGeom>
            <a:avLst/>
            <a:gdLst>
              <a:gd name="connsiteX0" fmla="*/ 0 w 1668404"/>
              <a:gd name="connsiteY0" fmla="*/ 0 h 1668401"/>
              <a:gd name="connsiteX1" fmla="*/ 169714 w 1668404"/>
              <a:gd name="connsiteY1" fmla="*/ 8570 h 1668401"/>
              <a:gd name="connsiteX2" fmla="*/ 1660867 w 1668404"/>
              <a:gd name="connsiteY2" fmla="*/ 1509219 h 1668401"/>
              <a:gd name="connsiteX3" fmla="*/ 1668404 w 1668404"/>
              <a:gd name="connsiteY3" fmla="*/ 1668401 h 1668401"/>
              <a:gd name="connsiteX4" fmla="*/ 1114976 w 1668404"/>
              <a:gd name="connsiteY4" fmla="*/ 1668401 h 1668401"/>
              <a:gd name="connsiteX5" fmla="*/ 1109263 w 1668404"/>
              <a:gd name="connsiteY5" fmla="*/ 1555271 h 1668401"/>
              <a:gd name="connsiteX6" fmla="*/ 113130 w 1668404"/>
              <a:gd name="connsiteY6" fmla="*/ 559137 h 1668401"/>
              <a:gd name="connsiteX7" fmla="*/ 0 w 1668404"/>
              <a:gd name="connsiteY7" fmla="*/ 553424 h 166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68404" h="1668401">
                <a:moveTo>
                  <a:pt x="0" y="0"/>
                </a:moveTo>
                <a:lnTo>
                  <a:pt x="169714" y="8570"/>
                </a:lnTo>
                <a:cubicBezTo>
                  <a:pt x="958918" y="88718"/>
                  <a:pt x="1585613" y="718579"/>
                  <a:pt x="1660867" y="1509219"/>
                </a:cubicBezTo>
                <a:lnTo>
                  <a:pt x="1668404" y="1668401"/>
                </a:lnTo>
                <a:lnTo>
                  <a:pt x="1114976" y="1668401"/>
                </a:lnTo>
                <a:lnTo>
                  <a:pt x="1109263" y="1555271"/>
                </a:lnTo>
                <a:cubicBezTo>
                  <a:pt x="1055923" y="1030037"/>
                  <a:pt x="638363" y="612477"/>
                  <a:pt x="113130" y="559137"/>
                </a:cubicBezTo>
                <a:lnTo>
                  <a:pt x="0" y="55342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48" name="Espace réservé du texte 47">
            <a:extLst>
              <a:ext uri="{FF2B5EF4-FFF2-40B4-BE49-F238E27FC236}">
                <a16:creationId xmlns:a16="http://schemas.microsoft.com/office/drawing/2014/main" id="{1191E59B-5F7E-B83B-A803-BD361A5994F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838200" y="2543174"/>
            <a:ext cx="2700000" cy="2700000"/>
          </a:xfrm>
          <a:custGeom>
            <a:avLst/>
            <a:gdLst>
              <a:gd name="connsiteX0" fmla="*/ 2444292 w 2700000"/>
              <a:gd name="connsiteY0" fmla="*/ 1131409 h 2700000"/>
              <a:gd name="connsiteX1" fmla="*/ 2446031 w 2700000"/>
              <a:gd name="connsiteY1" fmla="*/ 1138739 h 2700000"/>
              <a:gd name="connsiteX2" fmla="*/ 2460232 w 2700000"/>
              <a:gd name="connsiteY2" fmla="*/ 1235856 h 2700000"/>
              <a:gd name="connsiteX3" fmla="*/ 2418923 w 2700000"/>
              <a:gd name="connsiteY3" fmla="*/ 1030176 h 2700000"/>
              <a:gd name="connsiteX4" fmla="*/ 2423664 w 2700000"/>
              <a:gd name="connsiteY4" fmla="*/ 1044482 h 2700000"/>
              <a:gd name="connsiteX5" fmla="*/ 2436384 w 2700000"/>
              <a:gd name="connsiteY5" fmla="*/ 1098084 h 2700000"/>
              <a:gd name="connsiteX6" fmla="*/ 2384507 w 2700000"/>
              <a:gd name="connsiteY6" fmla="*/ 932564 h 2700000"/>
              <a:gd name="connsiteX7" fmla="*/ 2393512 w 2700000"/>
              <a:gd name="connsiteY7" fmla="*/ 953499 h 2700000"/>
              <a:gd name="connsiteX8" fmla="*/ 2406366 w 2700000"/>
              <a:gd name="connsiteY8" fmla="*/ 992286 h 2700000"/>
              <a:gd name="connsiteX9" fmla="*/ 2348021 w 2700000"/>
              <a:gd name="connsiteY9" fmla="*/ 852749 h 2700000"/>
              <a:gd name="connsiteX10" fmla="*/ 2355950 w 2700000"/>
              <a:gd name="connsiteY10" fmla="*/ 866168 h 2700000"/>
              <a:gd name="connsiteX11" fmla="*/ 2368155 w 2700000"/>
              <a:gd name="connsiteY11" fmla="*/ 894544 h 2700000"/>
              <a:gd name="connsiteX12" fmla="*/ 2249673 w 2700000"/>
              <a:gd name="connsiteY12" fmla="*/ 691624 h 2700000"/>
              <a:gd name="connsiteX13" fmla="*/ 2260104 w 2700000"/>
              <a:gd name="connsiteY13" fmla="*/ 703962 h 2700000"/>
              <a:gd name="connsiteX14" fmla="*/ 2264641 w 2700000"/>
              <a:gd name="connsiteY14" fmla="*/ 711639 h 2700000"/>
              <a:gd name="connsiteX15" fmla="*/ 2139130 w 2700000"/>
              <a:gd name="connsiteY15" fmla="*/ 560867 h 2700000"/>
              <a:gd name="connsiteX16" fmla="*/ 2139132 w 2700000"/>
              <a:gd name="connsiteY16" fmla="*/ 560869 h 2700000"/>
              <a:gd name="connsiteX17" fmla="*/ 2139133 w 2700000"/>
              <a:gd name="connsiteY17" fmla="*/ 560871 h 2700000"/>
              <a:gd name="connsiteX18" fmla="*/ 2139131 w 2700000"/>
              <a:gd name="connsiteY18" fmla="*/ 560869 h 2700000"/>
              <a:gd name="connsiteX19" fmla="*/ 1988361 w 2700000"/>
              <a:gd name="connsiteY19" fmla="*/ 435359 h 2700000"/>
              <a:gd name="connsiteX20" fmla="*/ 1996039 w 2700000"/>
              <a:gd name="connsiteY20" fmla="*/ 439896 h 2700000"/>
              <a:gd name="connsiteX21" fmla="*/ 2008378 w 2700000"/>
              <a:gd name="connsiteY21" fmla="*/ 450328 h 2700000"/>
              <a:gd name="connsiteX22" fmla="*/ 1805453 w 2700000"/>
              <a:gd name="connsiteY22" fmla="*/ 331844 h 2700000"/>
              <a:gd name="connsiteX23" fmla="*/ 1833833 w 2700000"/>
              <a:gd name="connsiteY23" fmla="*/ 344050 h 2700000"/>
              <a:gd name="connsiteX24" fmla="*/ 1847253 w 2700000"/>
              <a:gd name="connsiteY24" fmla="*/ 351980 h 2700000"/>
              <a:gd name="connsiteX25" fmla="*/ 1707710 w 2700000"/>
              <a:gd name="connsiteY25" fmla="*/ 293633 h 2700000"/>
              <a:gd name="connsiteX26" fmla="*/ 1746501 w 2700000"/>
              <a:gd name="connsiteY26" fmla="*/ 306489 h 2700000"/>
              <a:gd name="connsiteX27" fmla="*/ 1767439 w 2700000"/>
              <a:gd name="connsiteY27" fmla="*/ 315494 h 2700000"/>
              <a:gd name="connsiteX28" fmla="*/ 1601907 w 2700000"/>
              <a:gd name="connsiteY28" fmla="*/ 263614 h 2700000"/>
              <a:gd name="connsiteX29" fmla="*/ 1655519 w 2700000"/>
              <a:gd name="connsiteY29" fmla="*/ 276336 h 2700000"/>
              <a:gd name="connsiteX30" fmla="*/ 1669827 w 2700000"/>
              <a:gd name="connsiteY30" fmla="*/ 281078 h 2700000"/>
              <a:gd name="connsiteX31" fmla="*/ 1464129 w 2700000"/>
              <a:gd name="connsiteY31" fmla="*/ 239766 h 2700000"/>
              <a:gd name="connsiteX32" fmla="*/ 1561262 w 2700000"/>
              <a:gd name="connsiteY32" fmla="*/ 253969 h 2700000"/>
              <a:gd name="connsiteX33" fmla="*/ 1568594 w 2700000"/>
              <a:gd name="connsiteY33" fmla="*/ 255709 h 2700000"/>
              <a:gd name="connsiteX34" fmla="*/ 1350000 w 2700000"/>
              <a:gd name="connsiteY34" fmla="*/ 0 h 2700000"/>
              <a:gd name="connsiteX35" fmla="*/ 1350975 w 2700000"/>
              <a:gd name="connsiteY35" fmla="*/ 49 h 2700000"/>
              <a:gd name="connsiteX36" fmla="*/ 1350975 w 2700000"/>
              <a:gd name="connsiteY36" fmla="*/ 234049 h 2700000"/>
              <a:gd name="connsiteX37" fmla="*/ 1412475 w 2700000"/>
              <a:gd name="connsiteY37" fmla="*/ 237155 h 2700000"/>
              <a:gd name="connsiteX38" fmla="*/ 1350000 w 2700000"/>
              <a:gd name="connsiteY38" fmla="*/ 234000 h 2700000"/>
              <a:gd name="connsiteX39" fmla="*/ 234000 w 2700000"/>
              <a:gd name="connsiteY39" fmla="*/ 1350000 h 2700000"/>
              <a:gd name="connsiteX40" fmla="*/ 1350000 w 2700000"/>
              <a:gd name="connsiteY40" fmla="*/ 2466000 h 2700000"/>
              <a:gd name="connsiteX41" fmla="*/ 2466000 w 2700000"/>
              <a:gd name="connsiteY41" fmla="*/ 1350000 h 2700000"/>
              <a:gd name="connsiteX42" fmla="*/ 2463234 w 2700000"/>
              <a:gd name="connsiteY42" fmla="*/ 1295222 h 2700000"/>
              <a:gd name="connsiteX43" fmla="*/ 2465951 w 2700000"/>
              <a:gd name="connsiteY43" fmla="*/ 1349026 h 2700000"/>
              <a:gd name="connsiteX44" fmla="*/ 2699951 w 2700000"/>
              <a:gd name="connsiteY44" fmla="*/ 1349026 h 2700000"/>
              <a:gd name="connsiteX45" fmla="*/ 2700000 w 2700000"/>
              <a:gd name="connsiteY45" fmla="*/ 1350000 h 2700000"/>
              <a:gd name="connsiteX46" fmla="*/ 1350000 w 2700000"/>
              <a:gd name="connsiteY46" fmla="*/ 2700000 h 2700000"/>
              <a:gd name="connsiteX47" fmla="*/ 0 w 2700000"/>
              <a:gd name="connsiteY47" fmla="*/ 1350000 h 2700000"/>
              <a:gd name="connsiteX48" fmla="*/ 1350000 w 2700000"/>
              <a:gd name="connsiteY48" fmla="*/ 0 h 27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700000" h="2700000">
                <a:moveTo>
                  <a:pt x="2444292" y="1131409"/>
                </a:moveTo>
                <a:lnTo>
                  <a:pt x="2446031" y="1138739"/>
                </a:lnTo>
                <a:lnTo>
                  <a:pt x="2460232" y="1235856"/>
                </a:lnTo>
                <a:close/>
                <a:moveTo>
                  <a:pt x="2418923" y="1030176"/>
                </a:moveTo>
                <a:lnTo>
                  <a:pt x="2423664" y="1044482"/>
                </a:lnTo>
                <a:lnTo>
                  <a:pt x="2436384" y="1098084"/>
                </a:lnTo>
                <a:close/>
                <a:moveTo>
                  <a:pt x="2384507" y="932564"/>
                </a:moveTo>
                <a:lnTo>
                  <a:pt x="2393512" y="953499"/>
                </a:lnTo>
                <a:lnTo>
                  <a:pt x="2406366" y="992286"/>
                </a:lnTo>
                <a:close/>
                <a:moveTo>
                  <a:pt x="2348021" y="852749"/>
                </a:moveTo>
                <a:lnTo>
                  <a:pt x="2355950" y="866168"/>
                </a:lnTo>
                <a:lnTo>
                  <a:pt x="2368155" y="894544"/>
                </a:lnTo>
                <a:close/>
                <a:moveTo>
                  <a:pt x="2249673" y="691624"/>
                </a:moveTo>
                <a:lnTo>
                  <a:pt x="2260104" y="703962"/>
                </a:lnTo>
                <a:lnTo>
                  <a:pt x="2264641" y="711639"/>
                </a:lnTo>
                <a:close/>
                <a:moveTo>
                  <a:pt x="2139130" y="560867"/>
                </a:moveTo>
                <a:lnTo>
                  <a:pt x="2139132" y="560869"/>
                </a:lnTo>
                <a:lnTo>
                  <a:pt x="2139133" y="560871"/>
                </a:lnTo>
                <a:lnTo>
                  <a:pt x="2139131" y="560869"/>
                </a:lnTo>
                <a:close/>
                <a:moveTo>
                  <a:pt x="1988361" y="435359"/>
                </a:moveTo>
                <a:lnTo>
                  <a:pt x="1996039" y="439896"/>
                </a:lnTo>
                <a:lnTo>
                  <a:pt x="2008378" y="450328"/>
                </a:lnTo>
                <a:close/>
                <a:moveTo>
                  <a:pt x="1805453" y="331844"/>
                </a:moveTo>
                <a:lnTo>
                  <a:pt x="1833833" y="344050"/>
                </a:lnTo>
                <a:lnTo>
                  <a:pt x="1847253" y="351980"/>
                </a:lnTo>
                <a:close/>
                <a:moveTo>
                  <a:pt x="1707710" y="293633"/>
                </a:moveTo>
                <a:lnTo>
                  <a:pt x="1746501" y="306489"/>
                </a:lnTo>
                <a:lnTo>
                  <a:pt x="1767439" y="315494"/>
                </a:lnTo>
                <a:close/>
                <a:moveTo>
                  <a:pt x="1601907" y="263614"/>
                </a:moveTo>
                <a:lnTo>
                  <a:pt x="1655519" y="276336"/>
                </a:lnTo>
                <a:lnTo>
                  <a:pt x="1669827" y="281078"/>
                </a:lnTo>
                <a:close/>
                <a:moveTo>
                  <a:pt x="1464129" y="239766"/>
                </a:moveTo>
                <a:lnTo>
                  <a:pt x="1561262" y="253969"/>
                </a:lnTo>
                <a:lnTo>
                  <a:pt x="1568594" y="255709"/>
                </a:lnTo>
                <a:close/>
                <a:moveTo>
                  <a:pt x="1350000" y="0"/>
                </a:moveTo>
                <a:lnTo>
                  <a:pt x="1350975" y="49"/>
                </a:lnTo>
                <a:lnTo>
                  <a:pt x="1350975" y="234049"/>
                </a:lnTo>
                <a:lnTo>
                  <a:pt x="1412475" y="237155"/>
                </a:lnTo>
                <a:lnTo>
                  <a:pt x="1350000" y="234000"/>
                </a:lnTo>
                <a:cubicBezTo>
                  <a:pt x="733650" y="234000"/>
                  <a:pt x="234000" y="733650"/>
                  <a:pt x="234000" y="1350000"/>
                </a:cubicBezTo>
                <a:cubicBezTo>
                  <a:pt x="234000" y="1966350"/>
                  <a:pt x="733650" y="2466000"/>
                  <a:pt x="1350000" y="2466000"/>
                </a:cubicBezTo>
                <a:cubicBezTo>
                  <a:pt x="1966350" y="2466000"/>
                  <a:pt x="2466000" y="1966350"/>
                  <a:pt x="2466000" y="1350000"/>
                </a:cubicBezTo>
                <a:lnTo>
                  <a:pt x="2463234" y="1295222"/>
                </a:lnTo>
                <a:lnTo>
                  <a:pt x="2465951" y="1349026"/>
                </a:lnTo>
                <a:lnTo>
                  <a:pt x="2699951" y="1349026"/>
                </a:lnTo>
                <a:lnTo>
                  <a:pt x="2700000" y="1350000"/>
                </a:lnTo>
                <a:cubicBezTo>
                  <a:pt x="2700000" y="2095584"/>
                  <a:pt x="2095584" y="2700000"/>
                  <a:pt x="1350000" y="2700000"/>
                </a:cubicBezTo>
                <a:cubicBezTo>
                  <a:pt x="604416" y="2700000"/>
                  <a:pt x="0" y="2095584"/>
                  <a:pt x="0" y="1350000"/>
                </a:cubicBezTo>
                <a:cubicBezTo>
                  <a:pt x="0" y="604416"/>
                  <a:pt x="604416" y="0"/>
                  <a:pt x="1350000" y="0"/>
                </a:cubicBezTo>
                <a:close/>
              </a:path>
            </a:pathLst>
          </a:custGeom>
          <a:solidFill>
            <a:srgbClr val="114B8A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50" name="Espace réservé du texte 49">
            <a:extLst>
              <a:ext uri="{FF2B5EF4-FFF2-40B4-BE49-F238E27FC236}">
                <a16:creationId xmlns:a16="http://schemas.microsoft.com/office/drawing/2014/main" id="{8639215A-8F47-7810-701B-0A45FB416D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4402000" y="3894149"/>
            <a:ext cx="1668400" cy="1668404"/>
          </a:xfrm>
          <a:custGeom>
            <a:avLst/>
            <a:gdLst>
              <a:gd name="connsiteX0" fmla="*/ 1417460 w 1668400"/>
              <a:gd name="connsiteY0" fmla="*/ 1085409 h 1668404"/>
              <a:gd name="connsiteX1" fmla="*/ 1450785 w 1668400"/>
              <a:gd name="connsiteY1" fmla="*/ 1093317 h 1668404"/>
              <a:gd name="connsiteX2" fmla="*/ 1444463 w 1668400"/>
              <a:gd name="connsiteY2" fmla="*/ 1092352 h 1668404"/>
              <a:gd name="connsiteX3" fmla="*/ 1311662 w 1668400"/>
              <a:gd name="connsiteY3" fmla="*/ 1055391 h 1668404"/>
              <a:gd name="connsiteX4" fmla="*/ 1349552 w 1668400"/>
              <a:gd name="connsiteY4" fmla="*/ 1067948 h 1668404"/>
              <a:gd name="connsiteX5" fmla="*/ 1337512 w 1668400"/>
              <a:gd name="connsiteY5" fmla="*/ 1064852 h 1668404"/>
              <a:gd name="connsiteX6" fmla="*/ 1213920 w 1668400"/>
              <a:gd name="connsiteY6" fmla="*/ 1017180 h 1668404"/>
              <a:gd name="connsiteX7" fmla="*/ 1251940 w 1668400"/>
              <a:gd name="connsiteY7" fmla="*/ 1033532 h 1668404"/>
              <a:gd name="connsiteX8" fmla="*/ 1234978 w 1668400"/>
              <a:gd name="connsiteY8" fmla="*/ 1027324 h 1668404"/>
              <a:gd name="connsiteX9" fmla="*/ 1031015 w 1668400"/>
              <a:gd name="connsiteY9" fmla="*/ 913666 h 1668404"/>
              <a:gd name="connsiteX10" fmla="*/ 1172125 w 1668400"/>
              <a:gd name="connsiteY10" fmla="*/ 997046 h 1668404"/>
              <a:gd name="connsiteX11" fmla="*/ 1137424 w 1668400"/>
              <a:gd name="connsiteY11" fmla="*/ 980330 h 1668404"/>
              <a:gd name="connsiteX12" fmla="*/ 1045410 w 1668400"/>
              <a:gd name="connsiteY12" fmla="*/ 924430 h 1668404"/>
              <a:gd name="connsiteX13" fmla="*/ 880247 w 1668400"/>
              <a:gd name="connsiteY13" fmla="*/ 788158 h 1668404"/>
              <a:gd name="connsiteX14" fmla="*/ 1010999 w 1668400"/>
              <a:gd name="connsiteY14" fmla="*/ 898698 h 1668404"/>
              <a:gd name="connsiteX15" fmla="*/ 959496 w 1668400"/>
              <a:gd name="connsiteY15" fmla="*/ 860185 h 1668404"/>
              <a:gd name="connsiteX16" fmla="*/ 769704 w 1668400"/>
              <a:gd name="connsiteY16" fmla="*/ 657403 h 1668404"/>
              <a:gd name="connsiteX17" fmla="*/ 880243 w 1668400"/>
              <a:gd name="connsiteY17" fmla="*/ 788155 h 1668404"/>
              <a:gd name="connsiteX18" fmla="*/ 808216 w 1668400"/>
              <a:gd name="connsiteY18" fmla="*/ 708905 h 1668404"/>
              <a:gd name="connsiteX19" fmla="*/ 671356 w 1668400"/>
              <a:gd name="connsiteY19" fmla="*/ 496279 h 1668404"/>
              <a:gd name="connsiteX20" fmla="*/ 754735 w 1668400"/>
              <a:gd name="connsiteY20" fmla="*/ 637386 h 1668404"/>
              <a:gd name="connsiteX21" fmla="*/ 743971 w 1668400"/>
              <a:gd name="connsiteY21" fmla="*/ 622992 h 1668404"/>
              <a:gd name="connsiteX22" fmla="*/ 688071 w 1668400"/>
              <a:gd name="connsiteY22" fmla="*/ 530977 h 1668404"/>
              <a:gd name="connsiteX23" fmla="*/ 634870 w 1668400"/>
              <a:gd name="connsiteY23" fmla="*/ 416465 h 1668404"/>
              <a:gd name="connsiteX24" fmla="*/ 651219 w 1668400"/>
              <a:gd name="connsiteY24" fmla="*/ 454477 h 1668404"/>
              <a:gd name="connsiteX25" fmla="*/ 641077 w 1668400"/>
              <a:gd name="connsiteY25" fmla="*/ 433423 h 1668404"/>
              <a:gd name="connsiteX26" fmla="*/ 600454 w 1668400"/>
              <a:gd name="connsiteY26" fmla="*/ 318853 h 1668404"/>
              <a:gd name="connsiteX27" fmla="*/ 613008 w 1668400"/>
              <a:gd name="connsiteY27" fmla="*/ 356733 h 1668404"/>
              <a:gd name="connsiteX28" fmla="*/ 603549 w 1668400"/>
              <a:gd name="connsiteY28" fmla="*/ 330890 h 1668404"/>
              <a:gd name="connsiteX29" fmla="*/ 575085 w 1668400"/>
              <a:gd name="connsiteY29" fmla="*/ 217619 h 1668404"/>
              <a:gd name="connsiteX30" fmla="*/ 582990 w 1668400"/>
              <a:gd name="connsiteY30" fmla="*/ 250930 h 1668404"/>
              <a:gd name="connsiteX31" fmla="*/ 576049 w 1668400"/>
              <a:gd name="connsiteY31" fmla="*/ 223938 h 1668404"/>
              <a:gd name="connsiteX32" fmla="*/ 0 w 1668400"/>
              <a:gd name="connsiteY32" fmla="*/ 0 h 1668404"/>
              <a:gd name="connsiteX33" fmla="*/ 319425 w 1668400"/>
              <a:gd name="connsiteY33" fmla="*/ 0 h 1668404"/>
              <a:gd name="connsiteX34" fmla="*/ 326346 w 1668400"/>
              <a:gd name="connsiteY34" fmla="*/ 137055 h 1668404"/>
              <a:gd name="connsiteX35" fmla="*/ 1531347 w 1668400"/>
              <a:gd name="connsiteY35" fmla="*/ 1342055 h 1668404"/>
              <a:gd name="connsiteX36" fmla="*/ 1668400 w 1668400"/>
              <a:gd name="connsiteY36" fmla="*/ 1348976 h 1668404"/>
              <a:gd name="connsiteX37" fmla="*/ 1668400 w 1668400"/>
              <a:gd name="connsiteY37" fmla="*/ 1668404 h 1668404"/>
              <a:gd name="connsiteX38" fmla="*/ 1509219 w 1668400"/>
              <a:gd name="connsiteY38" fmla="*/ 1660867 h 1668404"/>
              <a:gd name="connsiteX39" fmla="*/ 8570 w 1668400"/>
              <a:gd name="connsiteY39" fmla="*/ 169714 h 166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668400" h="1668404">
                <a:moveTo>
                  <a:pt x="1417460" y="1085409"/>
                </a:moveTo>
                <a:lnTo>
                  <a:pt x="1450785" y="1093317"/>
                </a:lnTo>
                <a:lnTo>
                  <a:pt x="1444463" y="1092352"/>
                </a:lnTo>
                <a:close/>
                <a:moveTo>
                  <a:pt x="1311662" y="1055391"/>
                </a:moveTo>
                <a:lnTo>
                  <a:pt x="1349552" y="1067948"/>
                </a:lnTo>
                <a:lnTo>
                  <a:pt x="1337512" y="1064852"/>
                </a:lnTo>
                <a:close/>
                <a:moveTo>
                  <a:pt x="1213920" y="1017180"/>
                </a:moveTo>
                <a:lnTo>
                  <a:pt x="1251940" y="1033532"/>
                </a:lnTo>
                <a:lnTo>
                  <a:pt x="1234978" y="1027324"/>
                </a:lnTo>
                <a:close/>
                <a:moveTo>
                  <a:pt x="1031015" y="913666"/>
                </a:moveTo>
                <a:lnTo>
                  <a:pt x="1172125" y="997046"/>
                </a:lnTo>
                <a:lnTo>
                  <a:pt x="1137424" y="980330"/>
                </a:lnTo>
                <a:cubicBezTo>
                  <a:pt x="1105798" y="963150"/>
                  <a:pt x="1075096" y="944485"/>
                  <a:pt x="1045410" y="924430"/>
                </a:cubicBezTo>
                <a:close/>
                <a:moveTo>
                  <a:pt x="880247" y="788158"/>
                </a:moveTo>
                <a:lnTo>
                  <a:pt x="1010999" y="898698"/>
                </a:lnTo>
                <a:lnTo>
                  <a:pt x="959496" y="860185"/>
                </a:lnTo>
                <a:close/>
                <a:moveTo>
                  <a:pt x="769704" y="657403"/>
                </a:moveTo>
                <a:lnTo>
                  <a:pt x="880243" y="788155"/>
                </a:lnTo>
                <a:lnTo>
                  <a:pt x="808216" y="708905"/>
                </a:lnTo>
                <a:close/>
                <a:moveTo>
                  <a:pt x="671356" y="496279"/>
                </a:moveTo>
                <a:lnTo>
                  <a:pt x="754735" y="637386"/>
                </a:lnTo>
                <a:lnTo>
                  <a:pt x="743971" y="622992"/>
                </a:lnTo>
                <a:cubicBezTo>
                  <a:pt x="723916" y="593306"/>
                  <a:pt x="705251" y="562603"/>
                  <a:pt x="688071" y="530977"/>
                </a:cubicBezTo>
                <a:close/>
                <a:moveTo>
                  <a:pt x="634870" y="416465"/>
                </a:moveTo>
                <a:lnTo>
                  <a:pt x="651219" y="454477"/>
                </a:lnTo>
                <a:lnTo>
                  <a:pt x="641077" y="433423"/>
                </a:lnTo>
                <a:close/>
                <a:moveTo>
                  <a:pt x="600454" y="318853"/>
                </a:moveTo>
                <a:lnTo>
                  <a:pt x="613008" y="356733"/>
                </a:lnTo>
                <a:lnTo>
                  <a:pt x="603549" y="330890"/>
                </a:lnTo>
                <a:close/>
                <a:moveTo>
                  <a:pt x="575085" y="217619"/>
                </a:moveTo>
                <a:lnTo>
                  <a:pt x="582990" y="250930"/>
                </a:lnTo>
                <a:lnTo>
                  <a:pt x="576049" y="223938"/>
                </a:lnTo>
                <a:close/>
                <a:moveTo>
                  <a:pt x="0" y="0"/>
                </a:moveTo>
                <a:lnTo>
                  <a:pt x="319425" y="0"/>
                </a:lnTo>
                <a:lnTo>
                  <a:pt x="326346" y="137055"/>
                </a:lnTo>
                <a:cubicBezTo>
                  <a:pt x="390871" y="772417"/>
                  <a:pt x="895984" y="1277531"/>
                  <a:pt x="1531347" y="1342055"/>
                </a:cubicBezTo>
                <a:lnTo>
                  <a:pt x="1668400" y="1348976"/>
                </a:lnTo>
                <a:lnTo>
                  <a:pt x="1668400" y="1668404"/>
                </a:lnTo>
                <a:lnTo>
                  <a:pt x="1509219" y="1660867"/>
                </a:lnTo>
                <a:cubicBezTo>
                  <a:pt x="718579" y="1585613"/>
                  <a:pt x="88718" y="958918"/>
                  <a:pt x="8570" y="169714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51" name="Espace réservé du texte 50">
            <a:extLst>
              <a:ext uri="{FF2B5EF4-FFF2-40B4-BE49-F238E27FC236}">
                <a16:creationId xmlns:a16="http://schemas.microsoft.com/office/drawing/2014/main" id="{249BB4A0-82EA-6715-07F6-79F7CD2974E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6072351" y="2223800"/>
            <a:ext cx="1668404" cy="1668401"/>
          </a:xfrm>
          <a:custGeom>
            <a:avLst/>
            <a:gdLst>
              <a:gd name="connsiteX0" fmla="*/ 0 w 1668404"/>
              <a:gd name="connsiteY0" fmla="*/ 0 h 1668401"/>
              <a:gd name="connsiteX1" fmla="*/ 169714 w 1668404"/>
              <a:gd name="connsiteY1" fmla="*/ 8570 h 1668401"/>
              <a:gd name="connsiteX2" fmla="*/ 1660867 w 1668404"/>
              <a:gd name="connsiteY2" fmla="*/ 1509219 h 1668401"/>
              <a:gd name="connsiteX3" fmla="*/ 1668404 w 1668404"/>
              <a:gd name="connsiteY3" fmla="*/ 1668401 h 1668401"/>
              <a:gd name="connsiteX4" fmla="*/ 1114976 w 1668404"/>
              <a:gd name="connsiteY4" fmla="*/ 1668401 h 1668401"/>
              <a:gd name="connsiteX5" fmla="*/ 1109263 w 1668404"/>
              <a:gd name="connsiteY5" fmla="*/ 1555271 h 1668401"/>
              <a:gd name="connsiteX6" fmla="*/ 113130 w 1668404"/>
              <a:gd name="connsiteY6" fmla="*/ 559137 h 1668401"/>
              <a:gd name="connsiteX7" fmla="*/ 0 w 1668404"/>
              <a:gd name="connsiteY7" fmla="*/ 553424 h 166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68404" h="1668401">
                <a:moveTo>
                  <a:pt x="0" y="0"/>
                </a:moveTo>
                <a:lnTo>
                  <a:pt x="169714" y="8570"/>
                </a:lnTo>
                <a:cubicBezTo>
                  <a:pt x="958918" y="88718"/>
                  <a:pt x="1585613" y="718579"/>
                  <a:pt x="1660867" y="1509219"/>
                </a:cubicBezTo>
                <a:lnTo>
                  <a:pt x="1668404" y="1668401"/>
                </a:lnTo>
                <a:lnTo>
                  <a:pt x="1114976" y="1668401"/>
                </a:lnTo>
                <a:lnTo>
                  <a:pt x="1109263" y="1555271"/>
                </a:lnTo>
                <a:cubicBezTo>
                  <a:pt x="1055923" y="1030037"/>
                  <a:pt x="638363" y="612477"/>
                  <a:pt x="113130" y="559137"/>
                </a:cubicBezTo>
                <a:lnTo>
                  <a:pt x="0" y="55342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52" name="Espace réservé du texte 51">
            <a:extLst>
              <a:ext uri="{FF2B5EF4-FFF2-40B4-BE49-F238E27FC236}">
                <a16:creationId xmlns:a16="http://schemas.microsoft.com/office/drawing/2014/main" id="{7148CB32-9801-BE45-872C-B3ECFDD8994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4721377" y="2543174"/>
            <a:ext cx="2700000" cy="2700000"/>
          </a:xfrm>
          <a:custGeom>
            <a:avLst/>
            <a:gdLst>
              <a:gd name="connsiteX0" fmla="*/ 2444292 w 2700000"/>
              <a:gd name="connsiteY0" fmla="*/ 1131409 h 2700000"/>
              <a:gd name="connsiteX1" fmla="*/ 2446031 w 2700000"/>
              <a:gd name="connsiteY1" fmla="*/ 1138739 h 2700000"/>
              <a:gd name="connsiteX2" fmla="*/ 2460232 w 2700000"/>
              <a:gd name="connsiteY2" fmla="*/ 1235856 h 2700000"/>
              <a:gd name="connsiteX3" fmla="*/ 2418923 w 2700000"/>
              <a:gd name="connsiteY3" fmla="*/ 1030176 h 2700000"/>
              <a:gd name="connsiteX4" fmla="*/ 2423664 w 2700000"/>
              <a:gd name="connsiteY4" fmla="*/ 1044482 h 2700000"/>
              <a:gd name="connsiteX5" fmla="*/ 2436384 w 2700000"/>
              <a:gd name="connsiteY5" fmla="*/ 1098084 h 2700000"/>
              <a:gd name="connsiteX6" fmla="*/ 2384507 w 2700000"/>
              <a:gd name="connsiteY6" fmla="*/ 932564 h 2700000"/>
              <a:gd name="connsiteX7" fmla="*/ 2393512 w 2700000"/>
              <a:gd name="connsiteY7" fmla="*/ 953499 h 2700000"/>
              <a:gd name="connsiteX8" fmla="*/ 2406366 w 2700000"/>
              <a:gd name="connsiteY8" fmla="*/ 992286 h 2700000"/>
              <a:gd name="connsiteX9" fmla="*/ 2348021 w 2700000"/>
              <a:gd name="connsiteY9" fmla="*/ 852749 h 2700000"/>
              <a:gd name="connsiteX10" fmla="*/ 2355950 w 2700000"/>
              <a:gd name="connsiteY10" fmla="*/ 866168 h 2700000"/>
              <a:gd name="connsiteX11" fmla="*/ 2368155 w 2700000"/>
              <a:gd name="connsiteY11" fmla="*/ 894544 h 2700000"/>
              <a:gd name="connsiteX12" fmla="*/ 2249673 w 2700000"/>
              <a:gd name="connsiteY12" fmla="*/ 691624 h 2700000"/>
              <a:gd name="connsiteX13" fmla="*/ 2260104 w 2700000"/>
              <a:gd name="connsiteY13" fmla="*/ 703962 h 2700000"/>
              <a:gd name="connsiteX14" fmla="*/ 2264641 w 2700000"/>
              <a:gd name="connsiteY14" fmla="*/ 711639 h 2700000"/>
              <a:gd name="connsiteX15" fmla="*/ 2139130 w 2700000"/>
              <a:gd name="connsiteY15" fmla="*/ 560867 h 2700000"/>
              <a:gd name="connsiteX16" fmla="*/ 2139132 w 2700000"/>
              <a:gd name="connsiteY16" fmla="*/ 560869 h 2700000"/>
              <a:gd name="connsiteX17" fmla="*/ 2139133 w 2700000"/>
              <a:gd name="connsiteY17" fmla="*/ 560871 h 2700000"/>
              <a:gd name="connsiteX18" fmla="*/ 2139131 w 2700000"/>
              <a:gd name="connsiteY18" fmla="*/ 560869 h 2700000"/>
              <a:gd name="connsiteX19" fmla="*/ 1988361 w 2700000"/>
              <a:gd name="connsiteY19" fmla="*/ 435359 h 2700000"/>
              <a:gd name="connsiteX20" fmla="*/ 1996039 w 2700000"/>
              <a:gd name="connsiteY20" fmla="*/ 439896 h 2700000"/>
              <a:gd name="connsiteX21" fmla="*/ 2008378 w 2700000"/>
              <a:gd name="connsiteY21" fmla="*/ 450328 h 2700000"/>
              <a:gd name="connsiteX22" fmla="*/ 1805453 w 2700000"/>
              <a:gd name="connsiteY22" fmla="*/ 331844 h 2700000"/>
              <a:gd name="connsiteX23" fmla="*/ 1833833 w 2700000"/>
              <a:gd name="connsiteY23" fmla="*/ 344050 h 2700000"/>
              <a:gd name="connsiteX24" fmla="*/ 1847253 w 2700000"/>
              <a:gd name="connsiteY24" fmla="*/ 351980 h 2700000"/>
              <a:gd name="connsiteX25" fmla="*/ 1707710 w 2700000"/>
              <a:gd name="connsiteY25" fmla="*/ 293633 h 2700000"/>
              <a:gd name="connsiteX26" fmla="*/ 1746501 w 2700000"/>
              <a:gd name="connsiteY26" fmla="*/ 306489 h 2700000"/>
              <a:gd name="connsiteX27" fmla="*/ 1767439 w 2700000"/>
              <a:gd name="connsiteY27" fmla="*/ 315494 h 2700000"/>
              <a:gd name="connsiteX28" fmla="*/ 1601907 w 2700000"/>
              <a:gd name="connsiteY28" fmla="*/ 263614 h 2700000"/>
              <a:gd name="connsiteX29" fmla="*/ 1655519 w 2700000"/>
              <a:gd name="connsiteY29" fmla="*/ 276336 h 2700000"/>
              <a:gd name="connsiteX30" fmla="*/ 1669827 w 2700000"/>
              <a:gd name="connsiteY30" fmla="*/ 281078 h 2700000"/>
              <a:gd name="connsiteX31" fmla="*/ 1464129 w 2700000"/>
              <a:gd name="connsiteY31" fmla="*/ 239766 h 2700000"/>
              <a:gd name="connsiteX32" fmla="*/ 1561262 w 2700000"/>
              <a:gd name="connsiteY32" fmla="*/ 253969 h 2700000"/>
              <a:gd name="connsiteX33" fmla="*/ 1568594 w 2700000"/>
              <a:gd name="connsiteY33" fmla="*/ 255709 h 2700000"/>
              <a:gd name="connsiteX34" fmla="*/ 1350000 w 2700000"/>
              <a:gd name="connsiteY34" fmla="*/ 0 h 2700000"/>
              <a:gd name="connsiteX35" fmla="*/ 1350975 w 2700000"/>
              <a:gd name="connsiteY35" fmla="*/ 49 h 2700000"/>
              <a:gd name="connsiteX36" fmla="*/ 1350975 w 2700000"/>
              <a:gd name="connsiteY36" fmla="*/ 234049 h 2700000"/>
              <a:gd name="connsiteX37" fmla="*/ 1412475 w 2700000"/>
              <a:gd name="connsiteY37" fmla="*/ 237155 h 2700000"/>
              <a:gd name="connsiteX38" fmla="*/ 1350000 w 2700000"/>
              <a:gd name="connsiteY38" fmla="*/ 234000 h 2700000"/>
              <a:gd name="connsiteX39" fmla="*/ 234000 w 2700000"/>
              <a:gd name="connsiteY39" fmla="*/ 1350000 h 2700000"/>
              <a:gd name="connsiteX40" fmla="*/ 1350000 w 2700000"/>
              <a:gd name="connsiteY40" fmla="*/ 2466000 h 2700000"/>
              <a:gd name="connsiteX41" fmla="*/ 2466000 w 2700000"/>
              <a:gd name="connsiteY41" fmla="*/ 1350000 h 2700000"/>
              <a:gd name="connsiteX42" fmla="*/ 2463234 w 2700000"/>
              <a:gd name="connsiteY42" fmla="*/ 1295222 h 2700000"/>
              <a:gd name="connsiteX43" fmla="*/ 2465951 w 2700000"/>
              <a:gd name="connsiteY43" fmla="*/ 1349026 h 2700000"/>
              <a:gd name="connsiteX44" fmla="*/ 2699951 w 2700000"/>
              <a:gd name="connsiteY44" fmla="*/ 1349026 h 2700000"/>
              <a:gd name="connsiteX45" fmla="*/ 2700000 w 2700000"/>
              <a:gd name="connsiteY45" fmla="*/ 1350000 h 2700000"/>
              <a:gd name="connsiteX46" fmla="*/ 1350000 w 2700000"/>
              <a:gd name="connsiteY46" fmla="*/ 2700000 h 2700000"/>
              <a:gd name="connsiteX47" fmla="*/ 0 w 2700000"/>
              <a:gd name="connsiteY47" fmla="*/ 1350000 h 2700000"/>
              <a:gd name="connsiteX48" fmla="*/ 1350000 w 2700000"/>
              <a:gd name="connsiteY48" fmla="*/ 0 h 27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700000" h="2700000">
                <a:moveTo>
                  <a:pt x="2444292" y="1131409"/>
                </a:moveTo>
                <a:lnTo>
                  <a:pt x="2446031" y="1138739"/>
                </a:lnTo>
                <a:lnTo>
                  <a:pt x="2460232" y="1235856"/>
                </a:lnTo>
                <a:close/>
                <a:moveTo>
                  <a:pt x="2418923" y="1030176"/>
                </a:moveTo>
                <a:lnTo>
                  <a:pt x="2423664" y="1044482"/>
                </a:lnTo>
                <a:lnTo>
                  <a:pt x="2436384" y="1098084"/>
                </a:lnTo>
                <a:close/>
                <a:moveTo>
                  <a:pt x="2384507" y="932564"/>
                </a:moveTo>
                <a:lnTo>
                  <a:pt x="2393512" y="953499"/>
                </a:lnTo>
                <a:lnTo>
                  <a:pt x="2406366" y="992286"/>
                </a:lnTo>
                <a:close/>
                <a:moveTo>
                  <a:pt x="2348021" y="852749"/>
                </a:moveTo>
                <a:lnTo>
                  <a:pt x="2355950" y="866168"/>
                </a:lnTo>
                <a:lnTo>
                  <a:pt x="2368155" y="894544"/>
                </a:lnTo>
                <a:close/>
                <a:moveTo>
                  <a:pt x="2249673" y="691624"/>
                </a:moveTo>
                <a:lnTo>
                  <a:pt x="2260104" y="703962"/>
                </a:lnTo>
                <a:lnTo>
                  <a:pt x="2264641" y="711639"/>
                </a:lnTo>
                <a:close/>
                <a:moveTo>
                  <a:pt x="2139130" y="560867"/>
                </a:moveTo>
                <a:lnTo>
                  <a:pt x="2139132" y="560869"/>
                </a:lnTo>
                <a:lnTo>
                  <a:pt x="2139133" y="560871"/>
                </a:lnTo>
                <a:lnTo>
                  <a:pt x="2139131" y="560869"/>
                </a:lnTo>
                <a:close/>
                <a:moveTo>
                  <a:pt x="1988361" y="435359"/>
                </a:moveTo>
                <a:lnTo>
                  <a:pt x="1996039" y="439896"/>
                </a:lnTo>
                <a:lnTo>
                  <a:pt x="2008378" y="450328"/>
                </a:lnTo>
                <a:close/>
                <a:moveTo>
                  <a:pt x="1805453" y="331844"/>
                </a:moveTo>
                <a:lnTo>
                  <a:pt x="1833833" y="344050"/>
                </a:lnTo>
                <a:lnTo>
                  <a:pt x="1847253" y="351980"/>
                </a:lnTo>
                <a:close/>
                <a:moveTo>
                  <a:pt x="1707710" y="293633"/>
                </a:moveTo>
                <a:lnTo>
                  <a:pt x="1746501" y="306489"/>
                </a:lnTo>
                <a:lnTo>
                  <a:pt x="1767439" y="315494"/>
                </a:lnTo>
                <a:close/>
                <a:moveTo>
                  <a:pt x="1601907" y="263614"/>
                </a:moveTo>
                <a:lnTo>
                  <a:pt x="1655519" y="276336"/>
                </a:lnTo>
                <a:lnTo>
                  <a:pt x="1669827" y="281078"/>
                </a:lnTo>
                <a:close/>
                <a:moveTo>
                  <a:pt x="1464129" y="239766"/>
                </a:moveTo>
                <a:lnTo>
                  <a:pt x="1561262" y="253969"/>
                </a:lnTo>
                <a:lnTo>
                  <a:pt x="1568594" y="255709"/>
                </a:lnTo>
                <a:close/>
                <a:moveTo>
                  <a:pt x="1350000" y="0"/>
                </a:moveTo>
                <a:lnTo>
                  <a:pt x="1350975" y="49"/>
                </a:lnTo>
                <a:lnTo>
                  <a:pt x="1350975" y="234049"/>
                </a:lnTo>
                <a:lnTo>
                  <a:pt x="1412475" y="237155"/>
                </a:lnTo>
                <a:lnTo>
                  <a:pt x="1350000" y="234000"/>
                </a:lnTo>
                <a:cubicBezTo>
                  <a:pt x="733650" y="234000"/>
                  <a:pt x="234000" y="733650"/>
                  <a:pt x="234000" y="1350000"/>
                </a:cubicBezTo>
                <a:cubicBezTo>
                  <a:pt x="234000" y="1966350"/>
                  <a:pt x="733650" y="2466000"/>
                  <a:pt x="1350000" y="2466000"/>
                </a:cubicBezTo>
                <a:cubicBezTo>
                  <a:pt x="1966350" y="2466000"/>
                  <a:pt x="2466000" y="1966350"/>
                  <a:pt x="2466000" y="1350000"/>
                </a:cubicBezTo>
                <a:lnTo>
                  <a:pt x="2463234" y="1295222"/>
                </a:lnTo>
                <a:lnTo>
                  <a:pt x="2465951" y="1349026"/>
                </a:lnTo>
                <a:lnTo>
                  <a:pt x="2699951" y="1349026"/>
                </a:lnTo>
                <a:lnTo>
                  <a:pt x="2700000" y="1350000"/>
                </a:lnTo>
                <a:cubicBezTo>
                  <a:pt x="2700000" y="2095584"/>
                  <a:pt x="2095584" y="2700000"/>
                  <a:pt x="1350000" y="2700000"/>
                </a:cubicBezTo>
                <a:cubicBezTo>
                  <a:pt x="604416" y="2700000"/>
                  <a:pt x="0" y="2095584"/>
                  <a:pt x="0" y="1350000"/>
                </a:cubicBezTo>
                <a:cubicBezTo>
                  <a:pt x="0" y="604416"/>
                  <a:pt x="604416" y="0"/>
                  <a:pt x="1350000" y="0"/>
                </a:cubicBezTo>
                <a:close/>
              </a:path>
            </a:pathLst>
          </a:custGeom>
          <a:solidFill>
            <a:srgbClr val="114B8A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54" name="Espace réservé du texte 53">
            <a:extLst>
              <a:ext uri="{FF2B5EF4-FFF2-40B4-BE49-F238E27FC236}">
                <a16:creationId xmlns:a16="http://schemas.microsoft.com/office/drawing/2014/main" id="{E9719EF1-4126-482C-781B-ADC8AB97F52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8285178" y="3894149"/>
            <a:ext cx="1668400" cy="1668404"/>
          </a:xfrm>
          <a:custGeom>
            <a:avLst/>
            <a:gdLst>
              <a:gd name="connsiteX0" fmla="*/ 1417460 w 1668400"/>
              <a:gd name="connsiteY0" fmla="*/ 1085409 h 1668404"/>
              <a:gd name="connsiteX1" fmla="*/ 1450785 w 1668400"/>
              <a:gd name="connsiteY1" fmla="*/ 1093317 h 1668404"/>
              <a:gd name="connsiteX2" fmla="*/ 1444463 w 1668400"/>
              <a:gd name="connsiteY2" fmla="*/ 1092352 h 1668404"/>
              <a:gd name="connsiteX3" fmla="*/ 1311662 w 1668400"/>
              <a:gd name="connsiteY3" fmla="*/ 1055391 h 1668404"/>
              <a:gd name="connsiteX4" fmla="*/ 1349552 w 1668400"/>
              <a:gd name="connsiteY4" fmla="*/ 1067948 h 1668404"/>
              <a:gd name="connsiteX5" fmla="*/ 1337512 w 1668400"/>
              <a:gd name="connsiteY5" fmla="*/ 1064852 h 1668404"/>
              <a:gd name="connsiteX6" fmla="*/ 1213920 w 1668400"/>
              <a:gd name="connsiteY6" fmla="*/ 1017180 h 1668404"/>
              <a:gd name="connsiteX7" fmla="*/ 1251940 w 1668400"/>
              <a:gd name="connsiteY7" fmla="*/ 1033532 h 1668404"/>
              <a:gd name="connsiteX8" fmla="*/ 1234978 w 1668400"/>
              <a:gd name="connsiteY8" fmla="*/ 1027324 h 1668404"/>
              <a:gd name="connsiteX9" fmla="*/ 1031015 w 1668400"/>
              <a:gd name="connsiteY9" fmla="*/ 913666 h 1668404"/>
              <a:gd name="connsiteX10" fmla="*/ 1172125 w 1668400"/>
              <a:gd name="connsiteY10" fmla="*/ 997046 h 1668404"/>
              <a:gd name="connsiteX11" fmla="*/ 1137424 w 1668400"/>
              <a:gd name="connsiteY11" fmla="*/ 980330 h 1668404"/>
              <a:gd name="connsiteX12" fmla="*/ 1045410 w 1668400"/>
              <a:gd name="connsiteY12" fmla="*/ 924430 h 1668404"/>
              <a:gd name="connsiteX13" fmla="*/ 880247 w 1668400"/>
              <a:gd name="connsiteY13" fmla="*/ 788158 h 1668404"/>
              <a:gd name="connsiteX14" fmla="*/ 1010999 w 1668400"/>
              <a:gd name="connsiteY14" fmla="*/ 898698 h 1668404"/>
              <a:gd name="connsiteX15" fmla="*/ 959496 w 1668400"/>
              <a:gd name="connsiteY15" fmla="*/ 860185 h 1668404"/>
              <a:gd name="connsiteX16" fmla="*/ 769704 w 1668400"/>
              <a:gd name="connsiteY16" fmla="*/ 657403 h 1668404"/>
              <a:gd name="connsiteX17" fmla="*/ 880243 w 1668400"/>
              <a:gd name="connsiteY17" fmla="*/ 788155 h 1668404"/>
              <a:gd name="connsiteX18" fmla="*/ 808216 w 1668400"/>
              <a:gd name="connsiteY18" fmla="*/ 708905 h 1668404"/>
              <a:gd name="connsiteX19" fmla="*/ 671356 w 1668400"/>
              <a:gd name="connsiteY19" fmla="*/ 496279 h 1668404"/>
              <a:gd name="connsiteX20" fmla="*/ 754735 w 1668400"/>
              <a:gd name="connsiteY20" fmla="*/ 637386 h 1668404"/>
              <a:gd name="connsiteX21" fmla="*/ 743971 w 1668400"/>
              <a:gd name="connsiteY21" fmla="*/ 622992 h 1668404"/>
              <a:gd name="connsiteX22" fmla="*/ 688071 w 1668400"/>
              <a:gd name="connsiteY22" fmla="*/ 530977 h 1668404"/>
              <a:gd name="connsiteX23" fmla="*/ 634870 w 1668400"/>
              <a:gd name="connsiteY23" fmla="*/ 416465 h 1668404"/>
              <a:gd name="connsiteX24" fmla="*/ 651219 w 1668400"/>
              <a:gd name="connsiteY24" fmla="*/ 454477 h 1668404"/>
              <a:gd name="connsiteX25" fmla="*/ 641077 w 1668400"/>
              <a:gd name="connsiteY25" fmla="*/ 433423 h 1668404"/>
              <a:gd name="connsiteX26" fmla="*/ 600454 w 1668400"/>
              <a:gd name="connsiteY26" fmla="*/ 318853 h 1668404"/>
              <a:gd name="connsiteX27" fmla="*/ 613008 w 1668400"/>
              <a:gd name="connsiteY27" fmla="*/ 356733 h 1668404"/>
              <a:gd name="connsiteX28" fmla="*/ 603549 w 1668400"/>
              <a:gd name="connsiteY28" fmla="*/ 330890 h 1668404"/>
              <a:gd name="connsiteX29" fmla="*/ 575085 w 1668400"/>
              <a:gd name="connsiteY29" fmla="*/ 217619 h 1668404"/>
              <a:gd name="connsiteX30" fmla="*/ 582990 w 1668400"/>
              <a:gd name="connsiteY30" fmla="*/ 250930 h 1668404"/>
              <a:gd name="connsiteX31" fmla="*/ 576049 w 1668400"/>
              <a:gd name="connsiteY31" fmla="*/ 223938 h 1668404"/>
              <a:gd name="connsiteX32" fmla="*/ 0 w 1668400"/>
              <a:gd name="connsiteY32" fmla="*/ 0 h 1668404"/>
              <a:gd name="connsiteX33" fmla="*/ 319425 w 1668400"/>
              <a:gd name="connsiteY33" fmla="*/ 0 h 1668404"/>
              <a:gd name="connsiteX34" fmla="*/ 326346 w 1668400"/>
              <a:gd name="connsiteY34" fmla="*/ 137055 h 1668404"/>
              <a:gd name="connsiteX35" fmla="*/ 1531347 w 1668400"/>
              <a:gd name="connsiteY35" fmla="*/ 1342055 h 1668404"/>
              <a:gd name="connsiteX36" fmla="*/ 1668400 w 1668400"/>
              <a:gd name="connsiteY36" fmla="*/ 1348976 h 1668404"/>
              <a:gd name="connsiteX37" fmla="*/ 1668400 w 1668400"/>
              <a:gd name="connsiteY37" fmla="*/ 1668404 h 1668404"/>
              <a:gd name="connsiteX38" fmla="*/ 1509219 w 1668400"/>
              <a:gd name="connsiteY38" fmla="*/ 1660867 h 1668404"/>
              <a:gd name="connsiteX39" fmla="*/ 8570 w 1668400"/>
              <a:gd name="connsiteY39" fmla="*/ 169714 h 166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668400" h="1668404">
                <a:moveTo>
                  <a:pt x="1417460" y="1085409"/>
                </a:moveTo>
                <a:lnTo>
                  <a:pt x="1450785" y="1093317"/>
                </a:lnTo>
                <a:lnTo>
                  <a:pt x="1444463" y="1092352"/>
                </a:lnTo>
                <a:close/>
                <a:moveTo>
                  <a:pt x="1311662" y="1055391"/>
                </a:moveTo>
                <a:lnTo>
                  <a:pt x="1349552" y="1067948"/>
                </a:lnTo>
                <a:lnTo>
                  <a:pt x="1337512" y="1064852"/>
                </a:lnTo>
                <a:close/>
                <a:moveTo>
                  <a:pt x="1213920" y="1017180"/>
                </a:moveTo>
                <a:lnTo>
                  <a:pt x="1251940" y="1033532"/>
                </a:lnTo>
                <a:lnTo>
                  <a:pt x="1234978" y="1027324"/>
                </a:lnTo>
                <a:close/>
                <a:moveTo>
                  <a:pt x="1031015" y="913666"/>
                </a:moveTo>
                <a:lnTo>
                  <a:pt x="1172125" y="997046"/>
                </a:lnTo>
                <a:lnTo>
                  <a:pt x="1137424" y="980330"/>
                </a:lnTo>
                <a:cubicBezTo>
                  <a:pt x="1105798" y="963150"/>
                  <a:pt x="1075096" y="944485"/>
                  <a:pt x="1045410" y="924430"/>
                </a:cubicBezTo>
                <a:close/>
                <a:moveTo>
                  <a:pt x="880247" y="788158"/>
                </a:moveTo>
                <a:lnTo>
                  <a:pt x="1010999" y="898698"/>
                </a:lnTo>
                <a:lnTo>
                  <a:pt x="959496" y="860185"/>
                </a:lnTo>
                <a:close/>
                <a:moveTo>
                  <a:pt x="769704" y="657403"/>
                </a:moveTo>
                <a:lnTo>
                  <a:pt x="880243" y="788155"/>
                </a:lnTo>
                <a:lnTo>
                  <a:pt x="808216" y="708905"/>
                </a:lnTo>
                <a:close/>
                <a:moveTo>
                  <a:pt x="671356" y="496279"/>
                </a:moveTo>
                <a:lnTo>
                  <a:pt x="754735" y="637386"/>
                </a:lnTo>
                <a:lnTo>
                  <a:pt x="743971" y="622992"/>
                </a:lnTo>
                <a:cubicBezTo>
                  <a:pt x="723916" y="593306"/>
                  <a:pt x="705251" y="562603"/>
                  <a:pt x="688071" y="530977"/>
                </a:cubicBezTo>
                <a:close/>
                <a:moveTo>
                  <a:pt x="634870" y="416465"/>
                </a:moveTo>
                <a:lnTo>
                  <a:pt x="651219" y="454477"/>
                </a:lnTo>
                <a:lnTo>
                  <a:pt x="641077" y="433423"/>
                </a:lnTo>
                <a:close/>
                <a:moveTo>
                  <a:pt x="600454" y="318853"/>
                </a:moveTo>
                <a:lnTo>
                  <a:pt x="613008" y="356733"/>
                </a:lnTo>
                <a:lnTo>
                  <a:pt x="603549" y="330890"/>
                </a:lnTo>
                <a:close/>
                <a:moveTo>
                  <a:pt x="575085" y="217619"/>
                </a:moveTo>
                <a:lnTo>
                  <a:pt x="582990" y="250930"/>
                </a:lnTo>
                <a:lnTo>
                  <a:pt x="576049" y="223938"/>
                </a:lnTo>
                <a:close/>
                <a:moveTo>
                  <a:pt x="0" y="0"/>
                </a:moveTo>
                <a:lnTo>
                  <a:pt x="319425" y="0"/>
                </a:lnTo>
                <a:lnTo>
                  <a:pt x="326346" y="137055"/>
                </a:lnTo>
                <a:cubicBezTo>
                  <a:pt x="390871" y="772417"/>
                  <a:pt x="895984" y="1277531"/>
                  <a:pt x="1531347" y="1342055"/>
                </a:cubicBezTo>
                <a:lnTo>
                  <a:pt x="1668400" y="1348976"/>
                </a:lnTo>
                <a:lnTo>
                  <a:pt x="1668400" y="1668404"/>
                </a:lnTo>
                <a:lnTo>
                  <a:pt x="1509219" y="1660867"/>
                </a:lnTo>
                <a:cubicBezTo>
                  <a:pt x="718579" y="1585613"/>
                  <a:pt x="88718" y="958918"/>
                  <a:pt x="8570" y="169714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55" name="Espace réservé du texte 54">
            <a:extLst>
              <a:ext uri="{FF2B5EF4-FFF2-40B4-BE49-F238E27FC236}">
                <a16:creationId xmlns:a16="http://schemas.microsoft.com/office/drawing/2014/main" id="{D17E9F18-BA02-35D2-7B98-9C88863FFFC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9955529" y="2223800"/>
            <a:ext cx="1668404" cy="1668401"/>
          </a:xfrm>
          <a:custGeom>
            <a:avLst/>
            <a:gdLst>
              <a:gd name="connsiteX0" fmla="*/ 0 w 1668404"/>
              <a:gd name="connsiteY0" fmla="*/ 0 h 1668401"/>
              <a:gd name="connsiteX1" fmla="*/ 169714 w 1668404"/>
              <a:gd name="connsiteY1" fmla="*/ 8570 h 1668401"/>
              <a:gd name="connsiteX2" fmla="*/ 1660867 w 1668404"/>
              <a:gd name="connsiteY2" fmla="*/ 1509219 h 1668401"/>
              <a:gd name="connsiteX3" fmla="*/ 1668404 w 1668404"/>
              <a:gd name="connsiteY3" fmla="*/ 1668401 h 1668401"/>
              <a:gd name="connsiteX4" fmla="*/ 1114976 w 1668404"/>
              <a:gd name="connsiteY4" fmla="*/ 1668401 h 1668401"/>
              <a:gd name="connsiteX5" fmla="*/ 1109263 w 1668404"/>
              <a:gd name="connsiteY5" fmla="*/ 1555271 h 1668401"/>
              <a:gd name="connsiteX6" fmla="*/ 113130 w 1668404"/>
              <a:gd name="connsiteY6" fmla="*/ 559137 h 1668401"/>
              <a:gd name="connsiteX7" fmla="*/ 0 w 1668404"/>
              <a:gd name="connsiteY7" fmla="*/ 553424 h 166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68404" h="1668401">
                <a:moveTo>
                  <a:pt x="0" y="0"/>
                </a:moveTo>
                <a:lnTo>
                  <a:pt x="169714" y="8570"/>
                </a:lnTo>
                <a:cubicBezTo>
                  <a:pt x="958918" y="88718"/>
                  <a:pt x="1585613" y="718579"/>
                  <a:pt x="1660867" y="1509219"/>
                </a:cubicBezTo>
                <a:lnTo>
                  <a:pt x="1668404" y="1668401"/>
                </a:lnTo>
                <a:lnTo>
                  <a:pt x="1114976" y="1668401"/>
                </a:lnTo>
                <a:lnTo>
                  <a:pt x="1109263" y="1555271"/>
                </a:lnTo>
                <a:cubicBezTo>
                  <a:pt x="1055923" y="1030037"/>
                  <a:pt x="638363" y="612477"/>
                  <a:pt x="113130" y="559137"/>
                </a:cubicBezTo>
                <a:lnTo>
                  <a:pt x="0" y="55342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56" name="Espace réservé du texte 55">
            <a:extLst>
              <a:ext uri="{FF2B5EF4-FFF2-40B4-BE49-F238E27FC236}">
                <a16:creationId xmlns:a16="http://schemas.microsoft.com/office/drawing/2014/main" id="{58F2C8C6-30A0-4B98-397C-A39EFED545F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8604555" y="2543174"/>
            <a:ext cx="2700000" cy="2700000"/>
          </a:xfrm>
          <a:custGeom>
            <a:avLst/>
            <a:gdLst>
              <a:gd name="connsiteX0" fmla="*/ 2444292 w 2700000"/>
              <a:gd name="connsiteY0" fmla="*/ 1131409 h 2700000"/>
              <a:gd name="connsiteX1" fmla="*/ 2446031 w 2700000"/>
              <a:gd name="connsiteY1" fmla="*/ 1138739 h 2700000"/>
              <a:gd name="connsiteX2" fmla="*/ 2460232 w 2700000"/>
              <a:gd name="connsiteY2" fmla="*/ 1235856 h 2700000"/>
              <a:gd name="connsiteX3" fmla="*/ 2418923 w 2700000"/>
              <a:gd name="connsiteY3" fmla="*/ 1030176 h 2700000"/>
              <a:gd name="connsiteX4" fmla="*/ 2423664 w 2700000"/>
              <a:gd name="connsiteY4" fmla="*/ 1044482 h 2700000"/>
              <a:gd name="connsiteX5" fmla="*/ 2436384 w 2700000"/>
              <a:gd name="connsiteY5" fmla="*/ 1098084 h 2700000"/>
              <a:gd name="connsiteX6" fmla="*/ 2384507 w 2700000"/>
              <a:gd name="connsiteY6" fmla="*/ 932564 h 2700000"/>
              <a:gd name="connsiteX7" fmla="*/ 2393512 w 2700000"/>
              <a:gd name="connsiteY7" fmla="*/ 953499 h 2700000"/>
              <a:gd name="connsiteX8" fmla="*/ 2406366 w 2700000"/>
              <a:gd name="connsiteY8" fmla="*/ 992286 h 2700000"/>
              <a:gd name="connsiteX9" fmla="*/ 2348021 w 2700000"/>
              <a:gd name="connsiteY9" fmla="*/ 852749 h 2700000"/>
              <a:gd name="connsiteX10" fmla="*/ 2355950 w 2700000"/>
              <a:gd name="connsiteY10" fmla="*/ 866168 h 2700000"/>
              <a:gd name="connsiteX11" fmla="*/ 2368155 w 2700000"/>
              <a:gd name="connsiteY11" fmla="*/ 894544 h 2700000"/>
              <a:gd name="connsiteX12" fmla="*/ 2249673 w 2700000"/>
              <a:gd name="connsiteY12" fmla="*/ 691624 h 2700000"/>
              <a:gd name="connsiteX13" fmla="*/ 2260104 w 2700000"/>
              <a:gd name="connsiteY13" fmla="*/ 703962 h 2700000"/>
              <a:gd name="connsiteX14" fmla="*/ 2264641 w 2700000"/>
              <a:gd name="connsiteY14" fmla="*/ 711639 h 2700000"/>
              <a:gd name="connsiteX15" fmla="*/ 2139130 w 2700000"/>
              <a:gd name="connsiteY15" fmla="*/ 560867 h 2700000"/>
              <a:gd name="connsiteX16" fmla="*/ 2139132 w 2700000"/>
              <a:gd name="connsiteY16" fmla="*/ 560869 h 2700000"/>
              <a:gd name="connsiteX17" fmla="*/ 2139133 w 2700000"/>
              <a:gd name="connsiteY17" fmla="*/ 560871 h 2700000"/>
              <a:gd name="connsiteX18" fmla="*/ 2139131 w 2700000"/>
              <a:gd name="connsiteY18" fmla="*/ 560869 h 2700000"/>
              <a:gd name="connsiteX19" fmla="*/ 1988361 w 2700000"/>
              <a:gd name="connsiteY19" fmla="*/ 435359 h 2700000"/>
              <a:gd name="connsiteX20" fmla="*/ 1996039 w 2700000"/>
              <a:gd name="connsiteY20" fmla="*/ 439896 h 2700000"/>
              <a:gd name="connsiteX21" fmla="*/ 2008378 w 2700000"/>
              <a:gd name="connsiteY21" fmla="*/ 450328 h 2700000"/>
              <a:gd name="connsiteX22" fmla="*/ 1805453 w 2700000"/>
              <a:gd name="connsiteY22" fmla="*/ 331844 h 2700000"/>
              <a:gd name="connsiteX23" fmla="*/ 1833833 w 2700000"/>
              <a:gd name="connsiteY23" fmla="*/ 344050 h 2700000"/>
              <a:gd name="connsiteX24" fmla="*/ 1847253 w 2700000"/>
              <a:gd name="connsiteY24" fmla="*/ 351980 h 2700000"/>
              <a:gd name="connsiteX25" fmla="*/ 1707710 w 2700000"/>
              <a:gd name="connsiteY25" fmla="*/ 293633 h 2700000"/>
              <a:gd name="connsiteX26" fmla="*/ 1746501 w 2700000"/>
              <a:gd name="connsiteY26" fmla="*/ 306489 h 2700000"/>
              <a:gd name="connsiteX27" fmla="*/ 1767439 w 2700000"/>
              <a:gd name="connsiteY27" fmla="*/ 315494 h 2700000"/>
              <a:gd name="connsiteX28" fmla="*/ 1601907 w 2700000"/>
              <a:gd name="connsiteY28" fmla="*/ 263614 h 2700000"/>
              <a:gd name="connsiteX29" fmla="*/ 1655519 w 2700000"/>
              <a:gd name="connsiteY29" fmla="*/ 276336 h 2700000"/>
              <a:gd name="connsiteX30" fmla="*/ 1669827 w 2700000"/>
              <a:gd name="connsiteY30" fmla="*/ 281078 h 2700000"/>
              <a:gd name="connsiteX31" fmla="*/ 1464129 w 2700000"/>
              <a:gd name="connsiteY31" fmla="*/ 239766 h 2700000"/>
              <a:gd name="connsiteX32" fmla="*/ 1561262 w 2700000"/>
              <a:gd name="connsiteY32" fmla="*/ 253969 h 2700000"/>
              <a:gd name="connsiteX33" fmla="*/ 1568594 w 2700000"/>
              <a:gd name="connsiteY33" fmla="*/ 255709 h 2700000"/>
              <a:gd name="connsiteX34" fmla="*/ 1350000 w 2700000"/>
              <a:gd name="connsiteY34" fmla="*/ 0 h 2700000"/>
              <a:gd name="connsiteX35" fmla="*/ 1350975 w 2700000"/>
              <a:gd name="connsiteY35" fmla="*/ 49 h 2700000"/>
              <a:gd name="connsiteX36" fmla="*/ 1350975 w 2700000"/>
              <a:gd name="connsiteY36" fmla="*/ 234049 h 2700000"/>
              <a:gd name="connsiteX37" fmla="*/ 1412475 w 2700000"/>
              <a:gd name="connsiteY37" fmla="*/ 237155 h 2700000"/>
              <a:gd name="connsiteX38" fmla="*/ 1350000 w 2700000"/>
              <a:gd name="connsiteY38" fmla="*/ 234000 h 2700000"/>
              <a:gd name="connsiteX39" fmla="*/ 234000 w 2700000"/>
              <a:gd name="connsiteY39" fmla="*/ 1350000 h 2700000"/>
              <a:gd name="connsiteX40" fmla="*/ 1350000 w 2700000"/>
              <a:gd name="connsiteY40" fmla="*/ 2466000 h 2700000"/>
              <a:gd name="connsiteX41" fmla="*/ 2466000 w 2700000"/>
              <a:gd name="connsiteY41" fmla="*/ 1350000 h 2700000"/>
              <a:gd name="connsiteX42" fmla="*/ 2463234 w 2700000"/>
              <a:gd name="connsiteY42" fmla="*/ 1295222 h 2700000"/>
              <a:gd name="connsiteX43" fmla="*/ 2465951 w 2700000"/>
              <a:gd name="connsiteY43" fmla="*/ 1349026 h 2700000"/>
              <a:gd name="connsiteX44" fmla="*/ 2699951 w 2700000"/>
              <a:gd name="connsiteY44" fmla="*/ 1349026 h 2700000"/>
              <a:gd name="connsiteX45" fmla="*/ 2700000 w 2700000"/>
              <a:gd name="connsiteY45" fmla="*/ 1350000 h 2700000"/>
              <a:gd name="connsiteX46" fmla="*/ 1350000 w 2700000"/>
              <a:gd name="connsiteY46" fmla="*/ 2700000 h 2700000"/>
              <a:gd name="connsiteX47" fmla="*/ 0 w 2700000"/>
              <a:gd name="connsiteY47" fmla="*/ 1350000 h 2700000"/>
              <a:gd name="connsiteX48" fmla="*/ 1350000 w 2700000"/>
              <a:gd name="connsiteY48" fmla="*/ 0 h 27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700000" h="2700000">
                <a:moveTo>
                  <a:pt x="2444292" y="1131409"/>
                </a:moveTo>
                <a:lnTo>
                  <a:pt x="2446031" y="1138739"/>
                </a:lnTo>
                <a:lnTo>
                  <a:pt x="2460232" y="1235856"/>
                </a:lnTo>
                <a:close/>
                <a:moveTo>
                  <a:pt x="2418923" y="1030176"/>
                </a:moveTo>
                <a:lnTo>
                  <a:pt x="2423664" y="1044482"/>
                </a:lnTo>
                <a:lnTo>
                  <a:pt x="2436384" y="1098084"/>
                </a:lnTo>
                <a:close/>
                <a:moveTo>
                  <a:pt x="2384507" y="932564"/>
                </a:moveTo>
                <a:lnTo>
                  <a:pt x="2393512" y="953499"/>
                </a:lnTo>
                <a:lnTo>
                  <a:pt x="2406366" y="992286"/>
                </a:lnTo>
                <a:close/>
                <a:moveTo>
                  <a:pt x="2348021" y="852749"/>
                </a:moveTo>
                <a:lnTo>
                  <a:pt x="2355950" y="866168"/>
                </a:lnTo>
                <a:lnTo>
                  <a:pt x="2368155" y="894544"/>
                </a:lnTo>
                <a:close/>
                <a:moveTo>
                  <a:pt x="2249673" y="691624"/>
                </a:moveTo>
                <a:lnTo>
                  <a:pt x="2260104" y="703962"/>
                </a:lnTo>
                <a:lnTo>
                  <a:pt x="2264641" y="711639"/>
                </a:lnTo>
                <a:close/>
                <a:moveTo>
                  <a:pt x="2139130" y="560867"/>
                </a:moveTo>
                <a:lnTo>
                  <a:pt x="2139132" y="560869"/>
                </a:lnTo>
                <a:lnTo>
                  <a:pt x="2139133" y="560871"/>
                </a:lnTo>
                <a:lnTo>
                  <a:pt x="2139131" y="560869"/>
                </a:lnTo>
                <a:close/>
                <a:moveTo>
                  <a:pt x="1988361" y="435359"/>
                </a:moveTo>
                <a:lnTo>
                  <a:pt x="1996039" y="439896"/>
                </a:lnTo>
                <a:lnTo>
                  <a:pt x="2008378" y="450328"/>
                </a:lnTo>
                <a:close/>
                <a:moveTo>
                  <a:pt x="1805453" y="331844"/>
                </a:moveTo>
                <a:lnTo>
                  <a:pt x="1833833" y="344050"/>
                </a:lnTo>
                <a:lnTo>
                  <a:pt x="1847253" y="351980"/>
                </a:lnTo>
                <a:close/>
                <a:moveTo>
                  <a:pt x="1707710" y="293633"/>
                </a:moveTo>
                <a:lnTo>
                  <a:pt x="1746501" y="306489"/>
                </a:lnTo>
                <a:lnTo>
                  <a:pt x="1767439" y="315494"/>
                </a:lnTo>
                <a:close/>
                <a:moveTo>
                  <a:pt x="1601907" y="263614"/>
                </a:moveTo>
                <a:lnTo>
                  <a:pt x="1655519" y="276336"/>
                </a:lnTo>
                <a:lnTo>
                  <a:pt x="1669827" y="281078"/>
                </a:lnTo>
                <a:close/>
                <a:moveTo>
                  <a:pt x="1464129" y="239766"/>
                </a:moveTo>
                <a:lnTo>
                  <a:pt x="1561262" y="253969"/>
                </a:lnTo>
                <a:lnTo>
                  <a:pt x="1568594" y="255709"/>
                </a:lnTo>
                <a:close/>
                <a:moveTo>
                  <a:pt x="1350000" y="0"/>
                </a:moveTo>
                <a:lnTo>
                  <a:pt x="1350975" y="49"/>
                </a:lnTo>
                <a:lnTo>
                  <a:pt x="1350975" y="234049"/>
                </a:lnTo>
                <a:lnTo>
                  <a:pt x="1412475" y="237155"/>
                </a:lnTo>
                <a:lnTo>
                  <a:pt x="1350000" y="234000"/>
                </a:lnTo>
                <a:cubicBezTo>
                  <a:pt x="733650" y="234000"/>
                  <a:pt x="234000" y="733650"/>
                  <a:pt x="234000" y="1350000"/>
                </a:cubicBezTo>
                <a:cubicBezTo>
                  <a:pt x="234000" y="1966350"/>
                  <a:pt x="733650" y="2466000"/>
                  <a:pt x="1350000" y="2466000"/>
                </a:cubicBezTo>
                <a:cubicBezTo>
                  <a:pt x="1966350" y="2466000"/>
                  <a:pt x="2466000" y="1966350"/>
                  <a:pt x="2466000" y="1350000"/>
                </a:cubicBezTo>
                <a:lnTo>
                  <a:pt x="2463234" y="1295222"/>
                </a:lnTo>
                <a:lnTo>
                  <a:pt x="2465951" y="1349026"/>
                </a:lnTo>
                <a:lnTo>
                  <a:pt x="2699951" y="1349026"/>
                </a:lnTo>
                <a:lnTo>
                  <a:pt x="2700000" y="1350000"/>
                </a:lnTo>
                <a:cubicBezTo>
                  <a:pt x="2700000" y="2095584"/>
                  <a:pt x="2095584" y="2700000"/>
                  <a:pt x="1350000" y="2700000"/>
                </a:cubicBezTo>
                <a:cubicBezTo>
                  <a:pt x="604416" y="2700000"/>
                  <a:pt x="0" y="2095584"/>
                  <a:pt x="0" y="1350000"/>
                </a:cubicBezTo>
                <a:cubicBezTo>
                  <a:pt x="0" y="604416"/>
                  <a:pt x="604416" y="0"/>
                  <a:pt x="1350000" y="0"/>
                </a:cubicBezTo>
                <a:close/>
              </a:path>
            </a:pathLst>
          </a:custGeom>
          <a:solidFill>
            <a:srgbClr val="114B8A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41" name="Espace réservé du texte 40">
            <a:extLst>
              <a:ext uri="{FF2B5EF4-FFF2-40B4-BE49-F238E27FC236}">
                <a16:creationId xmlns:a16="http://schemas.microsoft.com/office/drawing/2014/main" id="{72269B65-105F-A798-354B-B24CB249273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1072200" y="2777175"/>
            <a:ext cx="2232000" cy="2232000"/>
          </a:xfrm>
          <a:custGeom>
            <a:avLst/>
            <a:gdLst>
              <a:gd name="connsiteX0" fmla="*/ 1116000 w 2232000"/>
              <a:gd name="connsiteY0" fmla="*/ 0 h 2232000"/>
              <a:gd name="connsiteX1" fmla="*/ 2232000 w 2232000"/>
              <a:gd name="connsiteY1" fmla="*/ 1116000 h 2232000"/>
              <a:gd name="connsiteX2" fmla="*/ 1116000 w 2232000"/>
              <a:gd name="connsiteY2" fmla="*/ 2232000 h 2232000"/>
              <a:gd name="connsiteX3" fmla="*/ 0 w 2232000"/>
              <a:gd name="connsiteY3" fmla="*/ 1116000 h 2232000"/>
              <a:gd name="connsiteX4" fmla="*/ 1116000 w 2232000"/>
              <a:gd name="connsiteY4" fmla="*/ 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2000" h="2232000">
                <a:moveTo>
                  <a:pt x="1116000" y="0"/>
                </a:moveTo>
                <a:cubicBezTo>
                  <a:pt x="1732350" y="0"/>
                  <a:pt x="2232000" y="499650"/>
                  <a:pt x="2232000" y="1116000"/>
                </a:cubicBezTo>
                <a:cubicBezTo>
                  <a:pt x="2232000" y="1732350"/>
                  <a:pt x="1732350" y="2232000"/>
                  <a:pt x="1116000" y="2232000"/>
                </a:cubicBezTo>
                <a:cubicBezTo>
                  <a:pt x="499650" y="2232000"/>
                  <a:pt x="0" y="1732350"/>
                  <a:pt x="0" y="1116000"/>
                </a:cubicBezTo>
                <a:cubicBezTo>
                  <a:pt x="0" y="499650"/>
                  <a:pt x="499650" y="0"/>
                  <a:pt x="1116000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tIns="432000">
            <a:noAutofit/>
          </a:bodyPr>
          <a:lstStyle>
            <a:lvl1pPr marL="0" indent="0" algn="ctr">
              <a:lnSpc>
                <a:spcPct val="70000"/>
              </a:lnSpc>
              <a:buFont typeface="Arial" panose="020B0604020202020204" pitchFamily="34" charset="0"/>
              <a:buNone/>
              <a:defRPr sz="5800">
                <a:solidFill>
                  <a:srgbClr val="CA1C60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450" b="0"/>
            </a:lvl2pPr>
            <a:lvl3pPr marL="0" indent="0" algn="ctr">
              <a:buNone/>
              <a:defRPr sz="1450"/>
            </a:lvl3pPr>
            <a:lvl4pPr marL="0" indent="0" algn="ctr">
              <a:buNone/>
              <a:defRPr sz="1450"/>
            </a:lvl4pPr>
            <a:lvl5pPr marL="0" indent="0" algn="ctr">
              <a:buNone/>
              <a:defRPr sz="1450"/>
            </a:lvl5pPr>
            <a:lvl6pPr marL="0" indent="0" algn="ctr">
              <a:buNone/>
              <a:defRPr sz="1450"/>
            </a:lvl6pPr>
            <a:lvl7pPr marL="0" indent="0" algn="ctr">
              <a:buNone/>
              <a:defRPr sz="1450"/>
            </a:lvl7pPr>
            <a:lvl8pPr marL="0" indent="0" algn="ctr">
              <a:buNone/>
              <a:defRPr sz="1450"/>
            </a:lvl8pPr>
            <a:lvl9pPr marL="0" indent="0" algn="ctr">
              <a:buNone/>
              <a:defRPr sz="1450"/>
            </a:lvl9pPr>
          </a:lstStyle>
          <a:p>
            <a:pPr lvl="0"/>
            <a:r>
              <a:rPr lang="fr-FR" noProof="0" dirty="0"/>
              <a:t>00</a:t>
            </a:r>
          </a:p>
          <a:p>
            <a:pPr lvl="1"/>
            <a:r>
              <a:rPr lang="fr-FR" noProof="0" dirty="0"/>
              <a:t>Texte</a:t>
            </a:r>
          </a:p>
        </p:txBody>
      </p:sp>
      <p:sp>
        <p:nvSpPr>
          <p:cNvPr id="49" name="Espace réservé du texte 48">
            <a:extLst>
              <a:ext uri="{FF2B5EF4-FFF2-40B4-BE49-F238E27FC236}">
                <a16:creationId xmlns:a16="http://schemas.microsoft.com/office/drawing/2014/main" id="{EBBA28F1-5384-5794-25FE-1800806AAB8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955377" y="2777175"/>
            <a:ext cx="2232000" cy="2232000"/>
          </a:xfrm>
          <a:custGeom>
            <a:avLst/>
            <a:gdLst>
              <a:gd name="connsiteX0" fmla="*/ 1116000 w 2232000"/>
              <a:gd name="connsiteY0" fmla="*/ 0 h 2232000"/>
              <a:gd name="connsiteX1" fmla="*/ 2232000 w 2232000"/>
              <a:gd name="connsiteY1" fmla="*/ 1116000 h 2232000"/>
              <a:gd name="connsiteX2" fmla="*/ 1116000 w 2232000"/>
              <a:gd name="connsiteY2" fmla="*/ 2232000 h 2232000"/>
              <a:gd name="connsiteX3" fmla="*/ 0 w 2232000"/>
              <a:gd name="connsiteY3" fmla="*/ 1116000 h 2232000"/>
              <a:gd name="connsiteX4" fmla="*/ 1116000 w 2232000"/>
              <a:gd name="connsiteY4" fmla="*/ 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2000" h="2232000">
                <a:moveTo>
                  <a:pt x="1116000" y="0"/>
                </a:moveTo>
                <a:cubicBezTo>
                  <a:pt x="1732350" y="0"/>
                  <a:pt x="2232000" y="499650"/>
                  <a:pt x="2232000" y="1116000"/>
                </a:cubicBezTo>
                <a:cubicBezTo>
                  <a:pt x="2232000" y="1732350"/>
                  <a:pt x="1732350" y="2232000"/>
                  <a:pt x="1116000" y="2232000"/>
                </a:cubicBezTo>
                <a:cubicBezTo>
                  <a:pt x="499650" y="2232000"/>
                  <a:pt x="0" y="1732350"/>
                  <a:pt x="0" y="1116000"/>
                </a:cubicBezTo>
                <a:cubicBezTo>
                  <a:pt x="0" y="499650"/>
                  <a:pt x="499650" y="0"/>
                  <a:pt x="1116000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tIns="432000">
            <a:noAutofit/>
          </a:bodyPr>
          <a:lstStyle>
            <a:lvl1pPr marL="0" indent="0" algn="ctr">
              <a:lnSpc>
                <a:spcPct val="70000"/>
              </a:lnSpc>
              <a:buFont typeface="Arial" panose="020B0604020202020204" pitchFamily="34" charset="0"/>
              <a:buNone/>
              <a:defRPr sz="5800">
                <a:solidFill>
                  <a:srgbClr val="CA1C60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450" b="0"/>
            </a:lvl2pPr>
            <a:lvl3pPr marL="0" indent="0" algn="ctr">
              <a:buNone/>
              <a:defRPr sz="1450"/>
            </a:lvl3pPr>
            <a:lvl4pPr marL="0" indent="0" algn="ctr">
              <a:buNone/>
              <a:defRPr sz="1450"/>
            </a:lvl4pPr>
            <a:lvl5pPr marL="0" indent="0" algn="ctr">
              <a:buNone/>
              <a:defRPr sz="1450"/>
            </a:lvl5pPr>
            <a:lvl6pPr marL="0" indent="0" algn="ctr">
              <a:buNone/>
              <a:defRPr sz="1450"/>
            </a:lvl6pPr>
            <a:lvl7pPr marL="0" indent="0" algn="ctr">
              <a:buNone/>
              <a:defRPr sz="1450"/>
            </a:lvl7pPr>
            <a:lvl8pPr marL="0" indent="0" algn="ctr">
              <a:buNone/>
              <a:defRPr sz="1450"/>
            </a:lvl8pPr>
            <a:lvl9pPr marL="0" indent="0" algn="ctr">
              <a:buNone/>
              <a:defRPr sz="1450"/>
            </a:lvl9pPr>
          </a:lstStyle>
          <a:p>
            <a:pPr lvl="0"/>
            <a:r>
              <a:rPr lang="fr-FR" noProof="0" dirty="0"/>
              <a:t>00</a:t>
            </a:r>
          </a:p>
          <a:p>
            <a:pPr lvl="1"/>
            <a:r>
              <a:rPr lang="fr-FR" noProof="0" dirty="0"/>
              <a:t>Texte</a:t>
            </a:r>
          </a:p>
        </p:txBody>
      </p:sp>
      <p:sp>
        <p:nvSpPr>
          <p:cNvPr id="53" name="Espace réservé du texte 52">
            <a:extLst>
              <a:ext uri="{FF2B5EF4-FFF2-40B4-BE49-F238E27FC236}">
                <a16:creationId xmlns:a16="http://schemas.microsoft.com/office/drawing/2014/main" id="{823E87D6-6B8A-08EB-B506-0E106CFF844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8838555" y="2777175"/>
            <a:ext cx="2232000" cy="2232000"/>
          </a:xfrm>
          <a:custGeom>
            <a:avLst/>
            <a:gdLst>
              <a:gd name="connsiteX0" fmla="*/ 1116000 w 2232000"/>
              <a:gd name="connsiteY0" fmla="*/ 0 h 2232000"/>
              <a:gd name="connsiteX1" fmla="*/ 2232000 w 2232000"/>
              <a:gd name="connsiteY1" fmla="*/ 1116000 h 2232000"/>
              <a:gd name="connsiteX2" fmla="*/ 1116000 w 2232000"/>
              <a:gd name="connsiteY2" fmla="*/ 2232000 h 2232000"/>
              <a:gd name="connsiteX3" fmla="*/ 0 w 2232000"/>
              <a:gd name="connsiteY3" fmla="*/ 1116000 h 2232000"/>
              <a:gd name="connsiteX4" fmla="*/ 1116000 w 2232000"/>
              <a:gd name="connsiteY4" fmla="*/ 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2000" h="2232000">
                <a:moveTo>
                  <a:pt x="1116000" y="0"/>
                </a:moveTo>
                <a:cubicBezTo>
                  <a:pt x="1732350" y="0"/>
                  <a:pt x="2232000" y="499650"/>
                  <a:pt x="2232000" y="1116000"/>
                </a:cubicBezTo>
                <a:cubicBezTo>
                  <a:pt x="2232000" y="1732350"/>
                  <a:pt x="1732350" y="2232000"/>
                  <a:pt x="1116000" y="2232000"/>
                </a:cubicBezTo>
                <a:cubicBezTo>
                  <a:pt x="499650" y="2232000"/>
                  <a:pt x="0" y="1732350"/>
                  <a:pt x="0" y="1116000"/>
                </a:cubicBezTo>
                <a:cubicBezTo>
                  <a:pt x="0" y="499650"/>
                  <a:pt x="499650" y="0"/>
                  <a:pt x="1116000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tIns="432000">
            <a:noAutofit/>
          </a:bodyPr>
          <a:lstStyle>
            <a:lvl1pPr marL="0" indent="0" algn="ctr">
              <a:lnSpc>
                <a:spcPct val="70000"/>
              </a:lnSpc>
              <a:buFont typeface="Arial" panose="020B0604020202020204" pitchFamily="34" charset="0"/>
              <a:buNone/>
              <a:defRPr sz="5800">
                <a:solidFill>
                  <a:srgbClr val="CA1C60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450" b="0"/>
            </a:lvl2pPr>
            <a:lvl3pPr marL="0" indent="0" algn="ctr">
              <a:buNone/>
              <a:defRPr sz="1450"/>
            </a:lvl3pPr>
            <a:lvl4pPr marL="0" indent="0" algn="ctr">
              <a:buNone/>
              <a:defRPr sz="1450"/>
            </a:lvl4pPr>
            <a:lvl5pPr marL="0" indent="0" algn="ctr">
              <a:buNone/>
              <a:defRPr sz="1450"/>
            </a:lvl5pPr>
            <a:lvl6pPr marL="0" indent="0" algn="ctr">
              <a:buNone/>
              <a:defRPr sz="1450"/>
            </a:lvl6pPr>
            <a:lvl7pPr marL="0" indent="0" algn="ctr">
              <a:buNone/>
              <a:defRPr sz="1450"/>
            </a:lvl7pPr>
            <a:lvl8pPr marL="0" indent="0" algn="ctr">
              <a:buNone/>
              <a:defRPr sz="1450"/>
            </a:lvl8pPr>
            <a:lvl9pPr marL="0" indent="0" algn="ctr">
              <a:buNone/>
              <a:defRPr sz="1450"/>
            </a:lvl9pPr>
          </a:lstStyle>
          <a:p>
            <a:pPr lvl="0"/>
            <a:r>
              <a:rPr lang="fr-FR" noProof="0" dirty="0"/>
              <a:t>00</a:t>
            </a:r>
          </a:p>
          <a:p>
            <a:pPr lvl="1"/>
            <a:r>
              <a:rPr lang="fr-FR" noProof="0" dirty="0"/>
              <a:t>Texte</a:t>
            </a:r>
          </a:p>
        </p:txBody>
      </p:sp>
    </p:spTree>
    <p:extLst>
      <p:ext uri="{BB962C8B-B14F-4D97-AF65-F5344CB8AC3E}">
        <p14:creationId xmlns:p14="http://schemas.microsoft.com/office/powerpoint/2010/main" val="1868082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s avec pic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3D44A2-403F-4651-DB69-485C9F4E37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dirty="0"/>
              <a:t>Titre de la slide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5AFE735-BC46-6BA6-8F40-D3299C5B4C4E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B1D7B0A-0B76-431C-BA06-F9AABC088CF7}" type="datetime1">
              <a:rPr lang="fr-FR" smtClean="0"/>
              <a:pPr/>
              <a:t>18/09/2026</a:t>
            </a:fld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0DB17D-0CDD-B816-0ED0-DEBD8E3CD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58FF6425-2755-371F-D141-AFA4919429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678180" y="2238241"/>
            <a:ext cx="3554730" cy="3712980"/>
          </a:xfrm>
          <a:custGeom>
            <a:avLst/>
            <a:gdLst>
              <a:gd name="connsiteX0" fmla="*/ 0 w 3554730"/>
              <a:gd name="connsiteY0" fmla="*/ 0 h 3712980"/>
              <a:gd name="connsiteX1" fmla="*/ 3554730 w 3554730"/>
              <a:gd name="connsiteY1" fmla="*/ 36 h 3712980"/>
              <a:gd name="connsiteX2" fmla="*/ 3554730 w 3554730"/>
              <a:gd name="connsiteY2" fmla="*/ 3712944 h 3712980"/>
              <a:gd name="connsiteX3" fmla="*/ 0 w 3554730"/>
              <a:gd name="connsiteY3" fmla="*/ 3712980 h 3712980"/>
              <a:gd name="connsiteX4" fmla="*/ 0 w 3554730"/>
              <a:gd name="connsiteY4" fmla="*/ 0 h 3712980"/>
              <a:gd name="connsiteX0" fmla="*/ 0 w 3554730"/>
              <a:gd name="connsiteY0" fmla="*/ 0 h 3712980"/>
              <a:gd name="connsiteX1" fmla="*/ 3554730 w 3554730"/>
              <a:gd name="connsiteY1" fmla="*/ 36 h 3712980"/>
              <a:gd name="connsiteX2" fmla="*/ 3554730 w 3554730"/>
              <a:gd name="connsiteY2" fmla="*/ 3712944 h 3712980"/>
              <a:gd name="connsiteX3" fmla="*/ 0 w 3554730"/>
              <a:gd name="connsiteY3" fmla="*/ 3712980 h 3712980"/>
              <a:gd name="connsiteX0" fmla="*/ 0 w 3554730"/>
              <a:gd name="connsiteY0" fmla="*/ 0 h 3712980"/>
              <a:gd name="connsiteX1" fmla="*/ 3554730 w 3554730"/>
              <a:gd name="connsiteY1" fmla="*/ 36 h 3712980"/>
              <a:gd name="connsiteX2" fmla="*/ 3554730 w 3554730"/>
              <a:gd name="connsiteY2" fmla="*/ 3712944 h 3712980"/>
              <a:gd name="connsiteX3" fmla="*/ 0 w 3554730"/>
              <a:gd name="connsiteY3" fmla="*/ 3712980 h 3712980"/>
              <a:gd name="connsiteX4" fmla="*/ 0 w 3554730"/>
              <a:gd name="connsiteY4" fmla="*/ 0 h 3712980"/>
              <a:gd name="connsiteX0" fmla="*/ 3554730 w 3554730"/>
              <a:gd name="connsiteY0" fmla="*/ 36 h 3712980"/>
              <a:gd name="connsiteX1" fmla="*/ 3554730 w 3554730"/>
              <a:gd name="connsiteY1" fmla="*/ 3712944 h 3712980"/>
              <a:gd name="connsiteX2" fmla="*/ 0 w 3554730"/>
              <a:gd name="connsiteY2" fmla="*/ 3712980 h 3712980"/>
              <a:gd name="connsiteX0" fmla="*/ 0 w 3554730"/>
              <a:gd name="connsiteY0" fmla="*/ 0 h 3712980"/>
              <a:gd name="connsiteX1" fmla="*/ 3554730 w 3554730"/>
              <a:gd name="connsiteY1" fmla="*/ 36 h 3712980"/>
              <a:gd name="connsiteX2" fmla="*/ 3554730 w 3554730"/>
              <a:gd name="connsiteY2" fmla="*/ 3712944 h 3712980"/>
              <a:gd name="connsiteX3" fmla="*/ 0 w 3554730"/>
              <a:gd name="connsiteY3" fmla="*/ 3712980 h 3712980"/>
              <a:gd name="connsiteX4" fmla="*/ 0 w 3554730"/>
              <a:gd name="connsiteY4" fmla="*/ 0 h 3712980"/>
              <a:gd name="connsiteX0" fmla="*/ 3554730 w 3554730"/>
              <a:gd name="connsiteY0" fmla="*/ 36 h 3712980"/>
              <a:gd name="connsiteX1" fmla="*/ 3554730 w 3554730"/>
              <a:gd name="connsiteY1" fmla="*/ 3712944 h 3712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554730" h="3712980" stroke="0" extrusionOk="0">
                <a:moveTo>
                  <a:pt x="0" y="0"/>
                </a:moveTo>
                <a:lnTo>
                  <a:pt x="3554730" y="36"/>
                </a:lnTo>
                <a:lnTo>
                  <a:pt x="3554730" y="3712944"/>
                </a:lnTo>
                <a:cubicBezTo>
                  <a:pt x="3554730" y="3712964"/>
                  <a:pt x="1963223" y="3712980"/>
                  <a:pt x="0" y="3712980"/>
                </a:cubicBezTo>
                <a:lnTo>
                  <a:pt x="0" y="0"/>
                </a:lnTo>
                <a:close/>
              </a:path>
              <a:path w="3554730" h="3712980" fill="none">
                <a:moveTo>
                  <a:pt x="3554730" y="36"/>
                </a:moveTo>
                <a:lnTo>
                  <a:pt x="3554730" y="3712944"/>
                </a:lnTo>
              </a:path>
            </a:pathLst>
          </a:custGeom>
          <a:ln w="28575" cap="rnd">
            <a:solidFill>
              <a:srgbClr val="002B59"/>
            </a:solidFill>
            <a:prstDash val="sysDot"/>
            <a:round/>
          </a:ln>
        </p:spPr>
        <p:txBody>
          <a:bodyPr tIns="2016000"/>
          <a:lstStyle>
            <a:lvl1pPr marL="0" indent="0" algn="ctr">
              <a:spcAft>
                <a:spcPts val="600"/>
              </a:spcAft>
              <a:buFont typeface="Arial" panose="020B0604020202020204" pitchFamily="34" charset="0"/>
              <a:buNone/>
              <a:defRPr cap="all" baseline="0">
                <a:solidFill>
                  <a:srgbClr val="CA1C60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750" b="0"/>
            </a:lvl2pPr>
            <a:lvl3pPr marL="0" indent="0" algn="ctr">
              <a:buNone/>
              <a:defRPr sz="1750"/>
            </a:lvl3pPr>
            <a:lvl4pPr marL="0" indent="0" algn="ctr">
              <a:buNone/>
              <a:defRPr sz="1750"/>
            </a:lvl4pPr>
            <a:lvl5pPr marL="0" indent="0" algn="ctr">
              <a:buNone/>
              <a:defRPr sz="1750"/>
            </a:lvl5pPr>
            <a:lvl6pPr marL="0" indent="0" algn="ctr">
              <a:buNone/>
              <a:defRPr sz="1750"/>
            </a:lvl6pPr>
            <a:lvl7pPr marL="0" indent="0" algn="ctr">
              <a:buNone/>
              <a:defRPr sz="1750"/>
            </a:lvl7pPr>
            <a:lvl8pPr marL="0" indent="0" algn="ctr">
              <a:buNone/>
              <a:defRPr sz="1750"/>
            </a:lvl8pPr>
            <a:lvl9pPr marL="0" indent="0" algn="ctr">
              <a:buNone/>
              <a:defRPr sz="1750"/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</p:txBody>
      </p:sp>
      <p:sp>
        <p:nvSpPr>
          <p:cNvPr id="9" name="Espace réservé du texte 7">
            <a:extLst>
              <a:ext uri="{FF2B5EF4-FFF2-40B4-BE49-F238E27FC236}">
                <a16:creationId xmlns:a16="http://schemas.microsoft.com/office/drawing/2014/main" id="{08AFFED4-9E8F-11D0-3753-43EA8DAF8AE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232910" y="2238241"/>
            <a:ext cx="3539490" cy="3712980"/>
          </a:xfrm>
          <a:prstGeom prst="bracketPair">
            <a:avLst>
              <a:gd name="adj" fmla="val 0"/>
            </a:avLst>
          </a:prstGeom>
          <a:ln w="28575" cap="rnd">
            <a:solidFill>
              <a:srgbClr val="002B59"/>
            </a:solidFill>
            <a:prstDash val="sysDot"/>
            <a:round/>
          </a:ln>
        </p:spPr>
        <p:txBody>
          <a:bodyPr tIns="2016000"/>
          <a:lstStyle>
            <a:lvl1pPr marL="0" indent="0" algn="ctr">
              <a:spcAft>
                <a:spcPts val="600"/>
              </a:spcAft>
              <a:buFont typeface="Arial" panose="020B0604020202020204" pitchFamily="34" charset="0"/>
              <a:buNone/>
              <a:defRPr sz="1750" cap="all" baseline="0">
                <a:solidFill>
                  <a:srgbClr val="CA1C60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750" b="0"/>
            </a:lvl2pPr>
            <a:lvl3pPr marL="0" indent="0" algn="ctr">
              <a:buNone/>
              <a:defRPr sz="1750"/>
            </a:lvl3pPr>
            <a:lvl4pPr marL="0" indent="0" algn="ctr">
              <a:buNone/>
              <a:defRPr sz="1750"/>
            </a:lvl4pPr>
            <a:lvl5pPr marL="0" indent="0" algn="ctr">
              <a:buNone/>
              <a:defRPr sz="1750"/>
            </a:lvl5pPr>
            <a:lvl6pPr marL="0" indent="0" algn="ctr">
              <a:buNone/>
              <a:defRPr sz="1750"/>
            </a:lvl6pPr>
            <a:lvl7pPr marL="0" indent="0" algn="ctr">
              <a:buNone/>
              <a:defRPr sz="1750"/>
            </a:lvl7pPr>
            <a:lvl8pPr marL="0" indent="0" algn="ctr">
              <a:buNone/>
              <a:defRPr sz="1750"/>
            </a:lvl8pPr>
            <a:lvl9pPr marL="0" indent="0" algn="ctr">
              <a:buNone/>
              <a:defRPr sz="1750"/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</p:txBody>
      </p:sp>
      <p:sp>
        <p:nvSpPr>
          <p:cNvPr id="10" name="Espace réservé du texte 7">
            <a:extLst>
              <a:ext uri="{FF2B5EF4-FFF2-40B4-BE49-F238E27FC236}">
                <a16:creationId xmlns:a16="http://schemas.microsoft.com/office/drawing/2014/main" id="{964EC865-CA4D-C6F8-C69B-AAC2205CD62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772400" y="2238241"/>
            <a:ext cx="3554730" cy="3712980"/>
          </a:xfrm>
          <a:custGeom>
            <a:avLst/>
            <a:gdLst>
              <a:gd name="connsiteX0" fmla="*/ 3554730 w 3554730"/>
              <a:gd name="connsiteY0" fmla="*/ 3712980 h 3712980"/>
              <a:gd name="connsiteX1" fmla="*/ 0 w 3554730"/>
              <a:gd name="connsiteY1" fmla="*/ 3712944 h 3712980"/>
              <a:gd name="connsiteX2" fmla="*/ 0 w 3554730"/>
              <a:gd name="connsiteY2" fmla="*/ 36 h 3712980"/>
              <a:gd name="connsiteX3" fmla="*/ 3554730 w 3554730"/>
              <a:gd name="connsiteY3" fmla="*/ 0 h 3712980"/>
              <a:gd name="connsiteX4" fmla="*/ 3554730 w 3554730"/>
              <a:gd name="connsiteY4" fmla="*/ 3712980 h 3712980"/>
              <a:gd name="connsiteX0" fmla="*/ 3554730 w 3554730"/>
              <a:gd name="connsiteY0" fmla="*/ 3712980 h 3712980"/>
              <a:gd name="connsiteX1" fmla="*/ 0 w 3554730"/>
              <a:gd name="connsiteY1" fmla="*/ 3712944 h 3712980"/>
              <a:gd name="connsiteX2" fmla="*/ 0 w 3554730"/>
              <a:gd name="connsiteY2" fmla="*/ 36 h 3712980"/>
              <a:gd name="connsiteX3" fmla="*/ 3554730 w 3554730"/>
              <a:gd name="connsiteY3" fmla="*/ 0 h 3712980"/>
              <a:gd name="connsiteX0" fmla="*/ 3554730 w 3554730"/>
              <a:gd name="connsiteY0" fmla="*/ 3712980 h 3712980"/>
              <a:gd name="connsiteX1" fmla="*/ 0 w 3554730"/>
              <a:gd name="connsiteY1" fmla="*/ 3712944 h 3712980"/>
              <a:gd name="connsiteX2" fmla="*/ 0 w 3554730"/>
              <a:gd name="connsiteY2" fmla="*/ 36 h 3712980"/>
              <a:gd name="connsiteX3" fmla="*/ 3554730 w 3554730"/>
              <a:gd name="connsiteY3" fmla="*/ 0 h 3712980"/>
              <a:gd name="connsiteX4" fmla="*/ 3554730 w 3554730"/>
              <a:gd name="connsiteY4" fmla="*/ 3712980 h 3712980"/>
              <a:gd name="connsiteX0" fmla="*/ 3554730 w 3554730"/>
              <a:gd name="connsiteY0" fmla="*/ 3712980 h 3712980"/>
              <a:gd name="connsiteX1" fmla="*/ 0 w 3554730"/>
              <a:gd name="connsiteY1" fmla="*/ 3712944 h 3712980"/>
              <a:gd name="connsiteX2" fmla="*/ 0 w 3554730"/>
              <a:gd name="connsiteY2" fmla="*/ 36 h 3712980"/>
              <a:gd name="connsiteX0" fmla="*/ 3554730 w 3554730"/>
              <a:gd name="connsiteY0" fmla="*/ 3712980 h 3712980"/>
              <a:gd name="connsiteX1" fmla="*/ 0 w 3554730"/>
              <a:gd name="connsiteY1" fmla="*/ 3712944 h 3712980"/>
              <a:gd name="connsiteX2" fmla="*/ 0 w 3554730"/>
              <a:gd name="connsiteY2" fmla="*/ 36 h 3712980"/>
              <a:gd name="connsiteX3" fmla="*/ 3554730 w 3554730"/>
              <a:gd name="connsiteY3" fmla="*/ 0 h 3712980"/>
              <a:gd name="connsiteX4" fmla="*/ 3554730 w 3554730"/>
              <a:gd name="connsiteY4" fmla="*/ 3712980 h 3712980"/>
              <a:gd name="connsiteX0" fmla="*/ 0 w 3554730"/>
              <a:gd name="connsiteY0" fmla="*/ 3712944 h 3712980"/>
              <a:gd name="connsiteX1" fmla="*/ 0 w 3554730"/>
              <a:gd name="connsiteY1" fmla="*/ 36 h 3712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554730" h="3712980" stroke="0" extrusionOk="0">
                <a:moveTo>
                  <a:pt x="3554730" y="3712980"/>
                </a:moveTo>
                <a:lnTo>
                  <a:pt x="0" y="3712944"/>
                </a:lnTo>
                <a:lnTo>
                  <a:pt x="0" y="36"/>
                </a:lnTo>
                <a:cubicBezTo>
                  <a:pt x="0" y="16"/>
                  <a:pt x="1591507" y="0"/>
                  <a:pt x="3554730" y="0"/>
                </a:cubicBezTo>
                <a:lnTo>
                  <a:pt x="3554730" y="3712980"/>
                </a:lnTo>
                <a:close/>
              </a:path>
              <a:path w="3554730" h="3712980" fill="none">
                <a:moveTo>
                  <a:pt x="0" y="3712944"/>
                </a:moveTo>
                <a:lnTo>
                  <a:pt x="0" y="36"/>
                </a:lnTo>
              </a:path>
            </a:pathLst>
          </a:custGeom>
          <a:ln w="28575" cap="rnd">
            <a:solidFill>
              <a:srgbClr val="002B59"/>
            </a:solidFill>
            <a:prstDash val="sysDot"/>
            <a:round/>
          </a:ln>
        </p:spPr>
        <p:txBody>
          <a:bodyPr tIns="2016000"/>
          <a:lstStyle>
            <a:lvl1pPr marL="0" indent="0" algn="ctr">
              <a:spcAft>
                <a:spcPts val="600"/>
              </a:spcAft>
              <a:buFont typeface="Arial" panose="020B0604020202020204" pitchFamily="34" charset="0"/>
              <a:buNone/>
              <a:defRPr cap="all" baseline="0">
                <a:solidFill>
                  <a:srgbClr val="CA1C60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b="0"/>
            </a:lvl2pPr>
            <a:lvl3pPr marL="0" indent="0" algn="ctr">
              <a:buNone/>
              <a:defRPr/>
            </a:lvl3pPr>
            <a:lvl4pPr marL="0" indent="0" algn="ctr">
              <a:buNone/>
              <a:defRPr sz="1750"/>
            </a:lvl4pPr>
            <a:lvl5pPr marL="0" indent="0" algn="ctr">
              <a:buNone/>
              <a:defRPr sz="1750"/>
            </a:lvl5pPr>
            <a:lvl6pPr marL="0" indent="0" algn="ctr">
              <a:buNone/>
              <a:defRPr sz="1750"/>
            </a:lvl6pPr>
            <a:lvl7pPr marL="0" indent="0" algn="ctr">
              <a:buNone/>
              <a:defRPr sz="1750"/>
            </a:lvl7pPr>
            <a:lvl8pPr marL="0" indent="0" algn="ctr">
              <a:buNone/>
              <a:defRPr sz="1750"/>
            </a:lvl8pPr>
            <a:lvl9pPr marL="0" indent="0" algn="ctr">
              <a:buNone/>
              <a:defRPr sz="1750"/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</p:txBody>
      </p:sp>
    </p:spTree>
    <p:extLst>
      <p:ext uri="{BB962C8B-B14F-4D97-AF65-F5344CB8AC3E}">
        <p14:creationId xmlns:p14="http://schemas.microsoft.com/office/powerpoint/2010/main" val="3054032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 avec visuel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3D44A2-403F-4651-DB69-485C9F4E37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6788073" y="1965779"/>
            <a:ext cx="4444171" cy="1612674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lang="fr-FR" dirty="0"/>
              <a:t>Titre de la slide sur </a:t>
            </a:r>
            <a:br>
              <a:rPr lang="fr-FR" dirty="0"/>
            </a:br>
            <a:r>
              <a:rPr lang="fr-FR" dirty="0"/>
              <a:t>une ou plusieurs lignes </a:t>
            </a:r>
            <a:br>
              <a:rPr lang="fr-FR" dirty="0"/>
            </a:br>
            <a:r>
              <a:rPr lang="fr-FR" dirty="0" err="1"/>
              <a:t>lorem</a:t>
            </a:r>
            <a:r>
              <a:rPr lang="fr-FR" dirty="0"/>
              <a:t> ipsum </a:t>
            </a:r>
            <a:r>
              <a:rPr lang="fr-FR" dirty="0" err="1"/>
              <a:t>dolor</a:t>
            </a:r>
            <a:r>
              <a:rPr lang="fr-FR" dirty="0"/>
              <a:t> 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5AFE735-BC46-6BA6-8F40-D3299C5B4C4E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B1D7B0A-0B76-431C-BA06-F9AABC088CF7}" type="datetime1">
              <a:rPr lang="fr-FR" smtClean="0"/>
              <a:pPr/>
              <a:t>18/09/2026</a:t>
            </a:fld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0DB17D-0CDD-B816-0ED0-DEBD8E3CD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470450DB-1BF9-0E5E-3575-ECC4081772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6788073" y="4014743"/>
            <a:ext cx="4444170" cy="2119357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750" b="0" cap="none" baseline="0">
                <a:solidFill>
                  <a:srgbClr val="002B59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750" b="0"/>
            </a:lvl2pPr>
            <a:lvl3pPr marL="0" indent="0">
              <a:buFont typeface="Arial" panose="020B0604020202020204" pitchFamily="34" charset="0"/>
              <a:buNone/>
              <a:defRPr sz="1750" b="0"/>
            </a:lvl3pPr>
            <a:lvl4pPr marL="0" indent="0">
              <a:buFont typeface="Arial" panose="020B0604020202020204" pitchFamily="34" charset="0"/>
              <a:buNone/>
              <a:defRPr sz="1750" b="0"/>
            </a:lvl4pPr>
            <a:lvl5pPr marL="0" indent="0">
              <a:buFont typeface="Arial" panose="020B0604020202020204" pitchFamily="34" charset="0"/>
              <a:buNone/>
              <a:defRPr sz="1750" b="0"/>
            </a:lvl5pPr>
            <a:lvl6pPr marL="0" indent="0">
              <a:buFont typeface="Arial" panose="020B0604020202020204" pitchFamily="34" charset="0"/>
              <a:buNone/>
              <a:defRPr sz="1750"/>
            </a:lvl6pPr>
            <a:lvl7pPr marL="0" indent="0">
              <a:buFont typeface="Arial" panose="020B0604020202020204" pitchFamily="34" charset="0"/>
              <a:buNone/>
              <a:defRPr sz="1750"/>
            </a:lvl7pPr>
            <a:lvl8pPr marL="0" indent="0">
              <a:buFont typeface="Arial" panose="020B0604020202020204" pitchFamily="34" charset="0"/>
              <a:buNone/>
              <a:defRPr sz="1750"/>
            </a:lvl8pPr>
            <a:lvl9pPr marL="0" indent="0">
              <a:buFont typeface="Arial" panose="020B0604020202020204" pitchFamily="34" charset="0"/>
              <a:buNone/>
              <a:defRPr sz="1750"/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27" name="Forme libre : forme 26">
            <a:extLst>
              <a:ext uri="{FF2B5EF4-FFF2-40B4-BE49-F238E27FC236}">
                <a16:creationId xmlns:a16="http://schemas.microsoft.com/office/drawing/2014/main" id="{86A97020-1041-D7DC-E17F-01CBF2D8CF0F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3209926" y="0"/>
            <a:ext cx="2795183" cy="2182186"/>
          </a:xfrm>
          <a:custGeom>
            <a:avLst/>
            <a:gdLst>
              <a:gd name="connsiteX0" fmla="*/ 3116 w 2795183"/>
              <a:gd name="connsiteY0" fmla="*/ 0 h 2182186"/>
              <a:gd name="connsiteX1" fmla="*/ 2700680 w 2795183"/>
              <a:gd name="connsiteY1" fmla="*/ 1788065 h 2182186"/>
              <a:gd name="connsiteX2" fmla="*/ 2795183 w 2795183"/>
              <a:gd name="connsiteY2" fmla="*/ 2046265 h 2182186"/>
              <a:gd name="connsiteX3" fmla="*/ 2376860 w 2795183"/>
              <a:gd name="connsiteY3" fmla="*/ 2182186 h 2182186"/>
              <a:gd name="connsiteX4" fmla="*/ 2295290 w 2795183"/>
              <a:gd name="connsiteY4" fmla="*/ 1959320 h 2182186"/>
              <a:gd name="connsiteX5" fmla="*/ 3116 w 2795183"/>
              <a:gd name="connsiteY5" fmla="*/ 439965 h 2182186"/>
              <a:gd name="connsiteX6" fmla="*/ 0 w 2795183"/>
              <a:gd name="connsiteY6" fmla="*/ 440122 h 2182186"/>
              <a:gd name="connsiteX7" fmla="*/ 0 w 2795183"/>
              <a:gd name="connsiteY7" fmla="*/ 157 h 2182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95183" h="2182186">
                <a:moveTo>
                  <a:pt x="3116" y="0"/>
                </a:moveTo>
                <a:cubicBezTo>
                  <a:pt x="1215782" y="0"/>
                  <a:pt x="2256242" y="737294"/>
                  <a:pt x="2700680" y="1788065"/>
                </a:cubicBezTo>
                <a:lnTo>
                  <a:pt x="2795183" y="2046265"/>
                </a:lnTo>
                <a:lnTo>
                  <a:pt x="2376860" y="2182186"/>
                </a:lnTo>
                <a:lnTo>
                  <a:pt x="2295290" y="1959320"/>
                </a:lnTo>
                <a:cubicBezTo>
                  <a:pt x="1917642" y="1066459"/>
                  <a:pt x="1033542" y="439965"/>
                  <a:pt x="3116" y="439965"/>
                </a:cubicBezTo>
                <a:lnTo>
                  <a:pt x="0" y="440122"/>
                </a:lnTo>
                <a:lnTo>
                  <a:pt x="0" y="157"/>
                </a:lnTo>
                <a:close/>
              </a:path>
            </a:pathLst>
          </a:custGeom>
          <a:solidFill>
            <a:srgbClr val="114B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34C6330E-F828-5EA9-9FAC-D1DF67A328B3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1" y="329038"/>
            <a:ext cx="3209925" cy="5811557"/>
          </a:xfrm>
          <a:custGeom>
            <a:avLst/>
            <a:gdLst>
              <a:gd name="connsiteX0" fmla="*/ 1324211 w 3209925"/>
              <a:gd name="connsiteY0" fmla="*/ 0 h 5811557"/>
              <a:gd name="connsiteX1" fmla="*/ 1753698 w 3209925"/>
              <a:gd name="connsiteY1" fmla="*/ 591138 h 5811557"/>
              <a:gd name="connsiteX2" fmla="*/ 1703220 w 3209925"/>
              <a:gd name="connsiteY2" fmla="*/ 626352 h 5811557"/>
              <a:gd name="connsiteX3" fmla="*/ 729360 w 3209925"/>
              <a:gd name="connsiteY3" fmla="*/ 2598595 h 5811557"/>
              <a:gd name="connsiteX4" fmla="*/ 2959099 w 3209925"/>
              <a:gd name="connsiteY4" fmla="*/ 5069453 h 5811557"/>
              <a:gd name="connsiteX5" fmla="*/ 3209925 w 3209925"/>
              <a:gd name="connsiteY5" fmla="*/ 5082119 h 5811557"/>
              <a:gd name="connsiteX6" fmla="*/ 3209925 w 3209925"/>
              <a:gd name="connsiteY6" fmla="*/ 5811557 h 5811557"/>
              <a:gd name="connsiteX7" fmla="*/ 3047699 w 3209925"/>
              <a:gd name="connsiteY7" fmla="*/ 5807455 h 5811557"/>
              <a:gd name="connsiteX8" fmla="*/ 0 w 3209925"/>
              <a:gd name="connsiteY8" fmla="*/ 2598595 h 5811557"/>
              <a:gd name="connsiteX9" fmla="*/ 1103067 w 3209925"/>
              <a:gd name="connsiteY9" fmla="*/ 175385 h 5811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09925" h="5811557">
                <a:moveTo>
                  <a:pt x="1324211" y="0"/>
                </a:moveTo>
                <a:lnTo>
                  <a:pt x="1753698" y="591138"/>
                </a:lnTo>
                <a:lnTo>
                  <a:pt x="1703220" y="626352"/>
                </a:lnTo>
                <a:cubicBezTo>
                  <a:pt x="1111129" y="1080302"/>
                  <a:pt x="729360" y="1794865"/>
                  <a:pt x="729360" y="2598595"/>
                </a:cubicBezTo>
                <a:cubicBezTo>
                  <a:pt x="729360" y="3884563"/>
                  <a:pt x="1706688" y="4942264"/>
                  <a:pt x="2959099" y="5069453"/>
                </a:cubicBezTo>
                <a:lnTo>
                  <a:pt x="3209925" y="5082119"/>
                </a:lnTo>
                <a:lnTo>
                  <a:pt x="3209925" y="5811557"/>
                </a:lnTo>
                <a:lnTo>
                  <a:pt x="3047699" y="5807455"/>
                </a:lnTo>
                <a:cubicBezTo>
                  <a:pt x="1350024" y="5721400"/>
                  <a:pt x="0" y="4317656"/>
                  <a:pt x="0" y="2598595"/>
                </a:cubicBezTo>
                <a:cubicBezTo>
                  <a:pt x="0" y="1631624"/>
                  <a:pt x="427156" y="764420"/>
                  <a:pt x="1103067" y="175385"/>
                </a:cubicBezTo>
                <a:close/>
              </a:path>
            </a:pathLst>
          </a:custGeom>
          <a:gradFill>
            <a:gsLst>
              <a:gs pos="100000">
                <a:srgbClr val="BAF4D5"/>
              </a:gs>
              <a:gs pos="0">
                <a:srgbClr val="F9EECA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Espace réservé pour une image  10">
            <a:extLst>
              <a:ext uri="{FF2B5EF4-FFF2-40B4-BE49-F238E27FC236}">
                <a16:creationId xmlns:a16="http://schemas.microsoft.com/office/drawing/2014/main" id="{40B55EE1-B3D2-E354-D6B5-D2744136B3B6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 bwMode="gray">
          <a:xfrm>
            <a:off x="650869" y="367142"/>
            <a:ext cx="5130000" cy="5130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>
                <a:solidFill>
                  <a:srgbClr val="002B59"/>
                </a:solidFill>
              </a:defRPr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</p:spTree>
    <p:extLst>
      <p:ext uri="{BB962C8B-B14F-4D97-AF65-F5344CB8AC3E}">
        <p14:creationId xmlns:p14="http://schemas.microsoft.com/office/powerpoint/2010/main" val="1921603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ion avec photo -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26443887-A03B-D903-50DB-FCC79EE59583}"/>
              </a:ext>
            </a:extLst>
          </p:cNvPr>
          <p:cNvSpPr/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gradFill>
            <a:gsLst>
              <a:gs pos="100000">
                <a:srgbClr val="DCF9EA"/>
              </a:gs>
              <a:gs pos="0">
                <a:srgbClr val="CADDF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3" name="Forme libre : forme 52">
            <a:extLst>
              <a:ext uri="{FF2B5EF4-FFF2-40B4-BE49-F238E27FC236}">
                <a16:creationId xmlns:a16="http://schemas.microsoft.com/office/drawing/2014/main" id="{A967DE22-B5E1-A8EF-84D9-6BFBC711FED2}"/>
              </a:ext>
            </a:extLst>
          </p:cNvPr>
          <p:cNvSpPr/>
          <p:nvPr userDrawn="1"/>
        </p:nvSpPr>
        <p:spPr bwMode="gray">
          <a:xfrm>
            <a:off x="1030514" y="0"/>
            <a:ext cx="10130972" cy="6858000"/>
          </a:xfrm>
          <a:custGeom>
            <a:avLst/>
            <a:gdLst>
              <a:gd name="connsiteX0" fmla="*/ 9218779 w 10130972"/>
              <a:gd name="connsiteY0" fmla="*/ 3429000 h 6858000"/>
              <a:gd name="connsiteX1" fmla="*/ 10130972 w 10130972"/>
              <a:gd name="connsiteY1" fmla="*/ 3429000 h 6858000"/>
              <a:gd name="connsiteX2" fmla="*/ 8815051 w 10130972"/>
              <a:gd name="connsiteY2" fmla="*/ 6834919 h 6858000"/>
              <a:gd name="connsiteX3" fmla="*/ 8793044 w 10130972"/>
              <a:gd name="connsiteY3" fmla="*/ 6858000 h 6858000"/>
              <a:gd name="connsiteX4" fmla="*/ 7408691 w 10130972"/>
              <a:gd name="connsiteY4" fmla="*/ 6858000 h 6858000"/>
              <a:gd name="connsiteX5" fmla="*/ 7550467 w 10130972"/>
              <a:gd name="connsiteY5" fmla="*/ 6757181 h 6858000"/>
              <a:gd name="connsiteX6" fmla="*/ 9218779 w 10130972"/>
              <a:gd name="connsiteY6" fmla="*/ 3429000 h 6858000"/>
              <a:gd name="connsiteX7" fmla="*/ 1337928 w 10130972"/>
              <a:gd name="connsiteY7" fmla="*/ 0 h 6858000"/>
              <a:gd name="connsiteX8" fmla="*/ 2723314 w 10130972"/>
              <a:gd name="connsiteY8" fmla="*/ 0 h 6858000"/>
              <a:gd name="connsiteX9" fmla="*/ 2423606 w 10130972"/>
              <a:gd name="connsiteY9" fmla="*/ 224118 h 6858000"/>
              <a:gd name="connsiteX10" fmla="*/ 912193 w 10130972"/>
              <a:gd name="connsiteY10" fmla="*/ 3429000 h 6858000"/>
              <a:gd name="connsiteX11" fmla="*/ 2580505 w 10130972"/>
              <a:gd name="connsiteY11" fmla="*/ 6757181 h 6858000"/>
              <a:gd name="connsiteX12" fmla="*/ 2722282 w 10130972"/>
              <a:gd name="connsiteY12" fmla="*/ 6858000 h 6858000"/>
              <a:gd name="connsiteX13" fmla="*/ 1337928 w 10130972"/>
              <a:gd name="connsiteY13" fmla="*/ 6858000 h 6858000"/>
              <a:gd name="connsiteX14" fmla="*/ 1315922 w 10130972"/>
              <a:gd name="connsiteY14" fmla="*/ 6834919 h 6858000"/>
              <a:gd name="connsiteX15" fmla="*/ 0 w 10130972"/>
              <a:gd name="connsiteY15" fmla="*/ 3429000 h 6858000"/>
              <a:gd name="connsiteX16" fmla="*/ 1315922 w 10130972"/>
              <a:gd name="connsiteY16" fmla="*/ 2308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130972" h="6858000">
                <a:moveTo>
                  <a:pt x="9218779" y="3429000"/>
                </a:moveTo>
                <a:lnTo>
                  <a:pt x="10130972" y="3429000"/>
                </a:lnTo>
                <a:cubicBezTo>
                  <a:pt x="10130972" y="4740371"/>
                  <a:pt x="9632655" y="5935354"/>
                  <a:pt x="8815051" y="6834919"/>
                </a:cubicBezTo>
                <a:lnTo>
                  <a:pt x="8793044" y="6858000"/>
                </a:lnTo>
                <a:lnTo>
                  <a:pt x="7408691" y="6858000"/>
                </a:lnTo>
                <a:lnTo>
                  <a:pt x="7550467" y="6757181"/>
                </a:lnTo>
                <a:cubicBezTo>
                  <a:pt x="8563235" y="5999778"/>
                  <a:pt x="9218779" y="4790944"/>
                  <a:pt x="9218779" y="3429000"/>
                </a:cubicBezTo>
                <a:close/>
                <a:moveTo>
                  <a:pt x="1337928" y="0"/>
                </a:moveTo>
                <a:lnTo>
                  <a:pt x="2723314" y="0"/>
                </a:lnTo>
                <a:lnTo>
                  <a:pt x="2423606" y="224118"/>
                </a:lnTo>
                <a:cubicBezTo>
                  <a:pt x="1500549" y="985893"/>
                  <a:pt x="912193" y="2138738"/>
                  <a:pt x="912193" y="3429000"/>
                </a:cubicBezTo>
                <a:cubicBezTo>
                  <a:pt x="912193" y="4790944"/>
                  <a:pt x="1567737" y="5999778"/>
                  <a:pt x="2580505" y="6757181"/>
                </a:cubicBezTo>
                <a:lnTo>
                  <a:pt x="2722282" y="6858000"/>
                </a:lnTo>
                <a:lnTo>
                  <a:pt x="1337928" y="6858000"/>
                </a:lnTo>
                <a:lnTo>
                  <a:pt x="1315922" y="6834919"/>
                </a:lnTo>
                <a:cubicBezTo>
                  <a:pt x="498317" y="5935354"/>
                  <a:pt x="0" y="4740371"/>
                  <a:pt x="0" y="3429000"/>
                </a:cubicBezTo>
                <a:cubicBezTo>
                  <a:pt x="0" y="2117629"/>
                  <a:pt x="498317" y="922647"/>
                  <a:pt x="1315922" y="23082"/>
                </a:cubicBezTo>
                <a:close/>
              </a:path>
            </a:pathLst>
          </a:custGeom>
          <a:gradFill>
            <a:gsLst>
              <a:gs pos="100000">
                <a:srgbClr val="BAF4D5"/>
              </a:gs>
              <a:gs pos="0">
                <a:srgbClr val="96BBF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7" name="Forme libre : forme 26">
            <a:extLst>
              <a:ext uri="{FF2B5EF4-FFF2-40B4-BE49-F238E27FC236}">
                <a16:creationId xmlns:a16="http://schemas.microsoft.com/office/drawing/2014/main" id="{C8DC3D20-1129-F566-85CE-15E83E847181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-600" y="3429000"/>
            <a:ext cx="2369042" cy="3429000"/>
          </a:xfrm>
          <a:custGeom>
            <a:avLst/>
            <a:gdLst>
              <a:gd name="connsiteX0" fmla="*/ 0 w 2369042"/>
              <a:gd name="connsiteY0" fmla="*/ 0 h 3429000"/>
              <a:gd name="connsiteX1" fmla="*/ 1031114 w 2369042"/>
              <a:gd name="connsiteY1" fmla="*/ 0 h 3429000"/>
              <a:gd name="connsiteX2" fmla="*/ 2347036 w 2369042"/>
              <a:gd name="connsiteY2" fmla="*/ 3405919 h 3429000"/>
              <a:gd name="connsiteX3" fmla="*/ 2369042 w 2369042"/>
              <a:gd name="connsiteY3" fmla="*/ 3429000 h 3429000"/>
              <a:gd name="connsiteX4" fmla="*/ 1055663 w 2369042"/>
              <a:gd name="connsiteY4" fmla="*/ 3429000 h 3429000"/>
              <a:gd name="connsiteX5" fmla="*/ 1041204 w 2369042"/>
              <a:gd name="connsiteY5" fmla="*/ 3408667 h 3429000"/>
              <a:gd name="connsiteX6" fmla="*/ 0 w 2369042"/>
              <a:gd name="connsiteY6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69042" h="3429000">
                <a:moveTo>
                  <a:pt x="0" y="0"/>
                </a:moveTo>
                <a:lnTo>
                  <a:pt x="1031114" y="0"/>
                </a:lnTo>
                <a:cubicBezTo>
                  <a:pt x="1031114" y="1311371"/>
                  <a:pt x="1529431" y="2506354"/>
                  <a:pt x="2347036" y="3405919"/>
                </a:cubicBezTo>
                <a:lnTo>
                  <a:pt x="2369042" y="3429000"/>
                </a:lnTo>
                <a:lnTo>
                  <a:pt x="1055663" y="3429000"/>
                </a:lnTo>
                <a:lnTo>
                  <a:pt x="1041204" y="3408667"/>
                </a:lnTo>
                <a:cubicBezTo>
                  <a:pt x="383842" y="2435644"/>
                  <a:pt x="0" y="1262647"/>
                  <a:pt x="0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7551ADD-AAD5-356E-9EAD-C6CACC687AC8}"/>
              </a:ext>
            </a:extLst>
          </p:cNvPr>
          <p:cNvSpPr>
            <a:spLocks noChangeAspect="1"/>
          </p:cNvSpPr>
          <p:nvPr userDrawn="1"/>
        </p:nvSpPr>
        <p:spPr>
          <a:xfrm>
            <a:off x="8431992" y="972"/>
            <a:ext cx="3760608" cy="3428029"/>
          </a:xfrm>
          <a:custGeom>
            <a:avLst/>
            <a:gdLst>
              <a:gd name="connsiteX0" fmla="*/ 0 w 3760608"/>
              <a:gd name="connsiteY0" fmla="*/ 0 h 3428029"/>
              <a:gd name="connsiteX1" fmla="*/ 2704274 w 3760608"/>
              <a:gd name="connsiteY1" fmla="*/ 0 h 3428029"/>
              <a:gd name="connsiteX2" fmla="*/ 2780228 w 3760608"/>
              <a:gd name="connsiteY2" fmla="*/ 111166 h 3428029"/>
              <a:gd name="connsiteX3" fmla="*/ 3760608 w 3760608"/>
              <a:gd name="connsiteY3" fmla="*/ 3428029 h 3428029"/>
              <a:gd name="connsiteX4" fmla="*/ 1813008 w 3760608"/>
              <a:gd name="connsiteY4" fmla="*/ 3428029 h 3428029"/>
              <a:gd name="connsiteX5" fmla="*/ 86101 w 3760608"/>
              <a:gd name="connsiteY5" fmla="*/ 59018 h 3428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60608" h="3428029">
                <a:moveTo>
                  <a:pt x="0" y="0"/>
                </a:moveTo>
                <a:lnTo>
                  <a:pt x="2704274" y="0"/>
                </a:lnTo>
                <a:lnTo>
                  <a:pt x="2780228" y="111166"/>
                </a:lnTo>
                <a:cubicBezTo>
                  <a:pt x="3400382" y="1065786"/>
                  <a:pt x="3760608" y="2204840"/>
                  <a:pt x="3760608" y="3428029"/>
                </a:cubicBezTo>
                <a:lnTo>
                  <a:pt x="1813008" y="3428029"/>
                </a:lnTo>
                <a:cubicBezTo>
                  <a:pt x="1813008" y="2040640"/>
                  <a:pt x="1132036" y="812301"/>
                  <a:pt x="86101" y="59018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5AFE735-BC46-6BA6-8F40-D3299C5B4C4E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B1D7B0A-0B76-431C-BA06-F9AABC088CF7}" type="datetime1">
              <a:rPr lang="fr-FR" smtClean="0"/>
              <a:pPr/>
              <a:t>18/09/2026</a:t>
            </a:fld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0DB17D-0CDD-B816-0ED0-DEBD8E3CD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E214771C-AE51-E66E-3268-CB4EC2AF8B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2301240" y="2247900"/>
            <a:ext cx="7589520" cy="3657600"/>
          </a:xfrm>
        </p:spPr>
        <p:txBody>
          <a:bodyPr/>
          <a:lstStyle>
            <a:lvl1pPr marL="0" indent="0" algn="ctr">
              <a:spcAft>
                <a:spcPts val="3900"/>
              </a:spcAft>
              <a:buFont typeface="Arial" panose="020B0604020202020204" pitchFamily="34" charset="0"/>
              <a:buNone/>
              <a:defRPr sz="3100" b="1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450" b="1">
                <a:solidFill>
                  <a:srgbClr val="CA1C60"/>
                </a:solidFill>
              </a:defRPr>
            </a:lvl2pPr>
            <a:lvl3pPr marL="0" indent="0" algn="ctr">
              <a:buNone/>
              <a:defRPr sz="1450" b="1">
                <a:solidFill>
                  <a:srgbClr val="CA1C60"/>
                </a:solidFill>
              </a:defRPr>
            </a:lvl3pPr>
            <a:lvl4pPr marL="0" indent="0" algn="ctr">
              <a:buNone/>
              <a:defRPr sz="1450" b="1">
                <a:solidFill>
                  <a:srgbClr val="CA1C60"/>
                </a:solidFill>
              </a:defRPr>
            </a:lvl4pPr>
            <a:lvl5pPr marL="0" indent="0" algn="ctr">
              <a:buNone/>
              <a:defRPr sz="1450" b="1">
                <a:solidFill>
                  <a:srgbClr val="CA1C60"/>
                </a:solidFill>
              </a:defRPr>
            </a:lvl5pPr>
            <a:lvl6pPr marL="0" indent="0" algn="ctr">
              <a:buNone/>
              <a:defRPr sz="1450" b="1">
                <a:solidFill>
                  <a:srgbClr val="CA1C60"/>
                </a:solidFill>
              </a:defRPr>
            </a:lvl6pPr>
            <a:lvl7pPr marL="0" indent="0" algn="ctr">
              <a:buNone/>
              <a:defRPr sz="1450" b="1">
                <a:solidFill>
                  <a:srgbClr val="CA1C60"/>
                </a:solidFill>
              </a:defRPr>
            </a:lvl7pPr>
            <a:lvl8pPr marL="0" indent="0" algn="ctr">
              <a:buNone/>
              <a:defRPr sz="1450" b="1">
                <a:solidFill>
                  <a:srgbClr val="CA1C60"/>
                </a:solidFill>
              </a:defRPr>
            </a:lvl8pPr>
            <a:lvl9pPr marL="0" indent="0" algn="ctr">
              <a:buNone/>
              <a:defRPr sz="1450" b="1">
                <a:solidFill>
                  <a:srgbClr val="CA1C60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  <a:p>
            <a:pPr lvl="1"/>
            <a:r>
              <a:rPr lang="fr-FR" noProof="0" dirty="0"/>
              <a:t>Prénom NOM</a:t>
            </a:r>
          </a:p>
        </p:txBody>
      </p:sp>
      <p:sp>
        <p:nvSpPr>
          <p:cNvPr id="9" name="Espace réservé pour une image  10">
            <a:extLst>
              <a:ext uri="{FF2B5EF4-FFF2-40B4-BE49-F238E27FC236}">
                <a16:creationId xmlns:a16="http://schemas.microsoft.com/office/drawing/2014/main" id="{347FE0E8-DA02-5F58-1C0C-94CD6A803F22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 bwMode="gray">
          <a:xfrm>
            <a:off x="5376000" y="425541"/>
            <a:ext cx="1440000" cy="1440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756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800" cap="none" baseline="0">
                <a:solidFill>
                  <a:srgbClr val="002B59"/>
                </a:solidFill>
              </a:defRPr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sp>
        <p:nvSpPr>
          <p:cNvPr id="54" name="Espace réservé du texte 53">
            <a:extLst>
              <a:ext uri="{FF2B5EF4-FFF2-40B4-BE49-F238E27FC236}">
                <a16:creationId xmlns:a16="http://schemas.microsoft.com/office/drawing/2014/main" id="{6FA61661-2937-151D-7B15-490FFCE71B7C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 bwMode="gray">
          <a:xfrm flipH="1">
            <a:off x="1635298" y="3328539"/>
            <a:ext cx="402586" cy="395660"/>
          </a:xfrm>
          <a:custGeom>
            <a:avLst/>
            <a:gdLst>
              <a:gd name="connsiteX0" fmla="*/ 95771 w 402586"/>
              <a:gd name="connsiteY0" fmla="*/ 0 h 395660"/>
              <a:gd name="connsiteX1" fmla="*/ 0 w 402586"/>
              <a:gd name="connsiteY1" fmla="*/ 0 h 395660"/>
              <a:gd name="connsiteX2" fmla="*/ 112235 w 402586"/>
              <a:gd name="connsiteY2" fmla="*/ 195449 h 395660"/>
              <a:gd name="connsiteX3" fmla="*/ 0 w 402586"/>
              <a:gd name="connsiteY3" fmla="*/ 395660 h 395660"/>
              <a:gd name="connsiteX4" fmla="*/ 95771 w 402586"/>
              <a:gd name="connsiteY4" fmla="*/ 395660 h 395660"/>
              <a:gd name="connsiteX5" fmla="*/ 232711 w 402586"/>
              <a:gd name="connsiteY5" fmla="*/ 195449 h 395660"/>
              <a:gd name="connsiteX6" fmla="*/ 265646 w 402586"/>
              <a:gd name="connsiteY6" fmla="*/ 0 h 395660"/>
              <a:gd name="connsiteX7" fmla="*/ 169875 w 402586"/>
              <a:gd name="connsiteY7" fmla="*/ 0 h 395660"/>
              <a:gd name="connsiteX8" fmla="*/ 282550 w 402586"/>
              <a:gd name="connsiteY8" fmla="*/ 195449 h 395660"/>
              <a:gd name="connsiteX9" fmla="*/ 169875 w 402586"/>
              <a:gd name="connsiteY9" fmla="*/ 395660 h 395660"/>
              <a:gd name="connsiteX10" fmla="*/ 265646 w 402586"/>
              <a:gd name="connsiteY10" fmla="*/ 395660 h 395660"/>
              <a:gd name="connsiteX11" fmla="*/ 402586 w 402586"/>
              <a:gd name="connsiteY11" fmla="*/ 195449 h 395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2586" h="395660">
                <a:moveTo>
                  <a:pt x="95771" y="0"/>
                </a:moveTo>
                <a:lnTo>
                  <a:pt x="0" y="0"/>
                </a:lnTo>
                <a:lnTo>
                  <a:pt x="112235" y="195449"/>
                </a:lnTo>
                <a:lnTo>
                  <a:pt x="0" y="395660"/>
                </a:lnTo>
                <a:lnTo>
                  <a:pt x="95771" y="395660"/>
                </a:lnTo>
                <a:lnTo>
                  <a:pt x="232711" y="195449"/>
                </a:lnTo>
                <a:close/>
                <a:moveTo>
                  <a:pt x="265646" y="0"/>
                </a:moveTo>
                <a:lnTo>
                  <a:pt x="169875" y="0"/>
                </a:lnTo>
                <a:lnTo>
                  <a:pt x="282550" y="195449"/>
                </a:lnTo>
                <a:lnTo>
                  <a:pt x="169875" y="395660"/>
                </a:lnTo>
                <a:lnTo>
                  <a:pt x="265646" y="395660"/>
                </a:lnTo>
                <a:lnTo>
                  <a:pt x="402586" y="195449"/>
                </a:lnTo>
                <a:close/>
              </a:path>
            </a:pathLst>
          </a:custGeom>
          <a:solidFill>
            <a:srgbClr val="CA1C60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55" name="Espace réservé du texte 54">
            <a:extLst>
              <a:ext uri="{FF2B5EF4-FFF2-40B4-BE49-F238E27FC236}">
                <a16:creationId xmlns:a16="http://schemas.microsoft.com/office/drawing/2014/main" id="{6649D38C-B74A-1AE7-3178-8D849176A70B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 bwMode="gray">
          <a:xfrm flipH="1">
            <a:off x="10015177" y="3351657"/>
            <a:ext cx="402586" cy="395660"/>
          </a:xfrm>
          <a:custGeom>
            <a:avLst/>
            <a:gdLst>
              <a:gd name="connsiteX0" fmla="*/ 232711 w 402586"/>
              <a:gd name="connsiteY0" fmla="*/ 0 h 395660"/>
              <a:gd name="connsiteX1" fmla="*/ 136940 w 402586"/>
              <a:gd name="connsiteY1" fmla="*/ 0 h 395660"/>
              <a:gd name="connsiteX2" fmla="*/ 0 w 402586"/>
              <a:gd name="connsiteY2" fmla="*/ 200211 h 395660"/>
              <a:gd name="connsiteX3" fmla="*/ 136940 w 402586"/>
              <a:gd name="connsiteY3" fmla="*/ 395660 h 395660"/>
              <a:gd name="connsiteX4" fmla="*/ 232711 w 402586"/>
              <a:gd name="connsiteY4" fmla="*/ 395660 h 395660"/>
              <a:gd name="connsiteX5" fmla="*/ 120036 w 402586"/>
              <a:gd name="connsiteY5" fmla="*/ 200211 h 395660"/>
              <a:gd name="connsiteX6" fmla="*/ 402586 w 402586"/>
              <a:gd name="connsiteY6" fmla="*/ 0 h 395660"/>
              <a:gd name="connsiteX7" fmla="*/ 306815 w 402586"/>
              <a:gd name="connsiteY7" fmla="*/ 0 h 395660"/>
              <a:gd name="connsiteX8" fmla="*/ 169875 w 402586"/>
              <a:gd name="connsiteY8" fmla="*/ 200211 h 395660"/>
              <a:gd name="connsiteX9" fmla="*/ 306815 w 402586"/>
              <a:gd name="connsiteY9" fmla="*/ 395660 h 395660"/>
              <a:gd name="connsiteX10" fmla="*/ 402586 w 402586"/>
              <a:gd name="connsiteY10" fmla="*/ 395660 h 395660"/>
              <a:gd name="connsiteX11" fmla="*/ 290351 w 402586"/>
              <a:gd name="connsiteY11" fmla="*/ 200211 h 395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2586" h="395660">
                <a:moveTo>
                  <a:pt x="232711" y="0"/>
                </a:moveTo>
                <a:lnTo>
                  <a:pt x="136940" y="0"/>
                </a:lnTo>
                <a:lnTo>
                  <a:pt x="0" y="200211"/>
                </a:lnTo>
                <a:lnTo>
                  <a:pt x="136940" y="395660"/>
                </a:lnTo>
                <a:lnTo>
                  <a:pt x="232711" y="395660"/>
                </a:lnTo>
                <a:lnTo>
                  <a:pt x="120036" y="200211"/>
                </a:lnTo>
                <a:close/>
                <a:moveTo>
                  <a:pt x="402586" y="0"/>
                </a:moveTo>
                <a:lnTo>
                  <a:pt x="306815" y="0"/>
                </a:lnTo>
                <a:lnTo>
                  <a:pt x="169875" y="200211"/>
                </a:lnTo>
                <a:lnTo>
                  <a:pt x="306815" y="395660"/>
                </a:lnTo>
                <a:lnTo>
                  <a:pt x="402586" y="395660"/>
                </a:lnTo>
                <a:lnTo>
                  <a:pt x="290351" y="200211"/>
                </a:lnTo>
                <a:close/>
              </a:path>
            </a:pathLst>
          </a:custGeom>
          <a:solidFill>
            <a:srgbClr val="CA1C60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pic>
        <p:nvPicPr>
          <p:cNvPr id="143" name="Graphique 142">
            <a:extLst>
              <a:ext uri="{FF2B5EF4-FFF2-40B4-BE49-F238E27FC236}">
                <a16:creationId xmlns:a16="http://schemas.microsoft.com/office/drawing/2014/main" id="{F941762C-FFC9-08B4-5923-333BB9F926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gray">
          <a:xfrm>
            <a:off x="10285190" y="309563"/>
            <a:ext cx="1512000" cy="85304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194360D-EFC3-41B8-9C3A-982F599EB6CE}"/>
              </a:ext>
            </a:extLst>
          </p:cNvPr>
          <p:cNvSpPr txBox="1"/>
          <p:nvPr userDrawn="1"/>
        </p:nvSpPr>
        <p:spPr bwMode="gray">
          <a:xfrm>
            <a:off x="179999" y="6624698"/>
            <a:ext cx="2059347" cy="14330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fr-FR" sz="1000" b="1" cap="all" baseline="0" dirty="0">
                <a:solidFill>
                  <a:srgbClr val="002B59"/>
                </a:solidFill>
              </a:rPr>
              <a:t>Santé publique France  </a:t>
            </a:r>
          </a:p>
        </p:txBody>
      </p:sp>
    </p:spTree>
    <p:extLst>
      <p:ext uri="{BB962C8B-B14F-4D97-AF65-F5344CB8AC3E}">
        <p14:creationId xmlns:p14="http://schemas.microsoft.com/office/powerpoint/2010/main" val="1902782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s encadr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3D44A2-403F-4651-DB69-485C9F4E37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dirty="0"/>
              <a:t>Titre de la slide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5AFE735-BC46-6BA6-8F40-D3299C5B4C4E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B1D7B0A-0B76-431C-BA06-F9AABC088CF7}" type="datetime1">
              <a:rPr lang="fr-FR" smtClean="0"/>
              <a:pPr/>
              <a:t>18/09/2026</a:t>
            </a:fld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0DB17D-0CDD-B816-0ED0-DEBD8E3CD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148A5424-2755-88A4-727C-71B9302A90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810000" y="1667079"/>
            <a:ext cx="8460000" cy="10800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750" b="1" cap="none" baseline="0">
                <a:solidFill>
                  <a:srgbClr val="002B59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750" b="1"/>
            </a:lvl2pPr>
            <a:lvl3pPr marL="0" indent="0">
              <a:buNone/>
              <a:defRPr sz="1750" b="1"/>
            </a:lvl3pPr>
            <a:lvl4pPr marL="0" indent="0">
              <a:buNone/>
              <a:defRPr sz="1750" b="1"/>
            </a:lvl4pPr>
            <a:lvl5pPr marL="0" indent="0">
              <a:buNone/>
              <a:defRPr sz="1750" b="1"/>
            </a:lvl5pPr>
            <a:lvl6pPr marL="0" indent="0">
              <a:buNone/>
              <a:defRPr sz="1750" b="1"/>
            </a:lvl6pPr>
            <a:lvl7pPr marL="0" indent="0">
              <a:buNone/>
              <a:defRPr sz="1750" b="1"/>
            </a:lvl7pPr>
            <a:lvl8pPr marL="0" indent="0">
              <a:buNone/>
              <a:defRPr sz="1750" b="1"/>
            </a:lvl8pPr>
            <a:lvl9pPr marL="0" indent="0">
              <a:buNone/>
              <a:defRPr sz="1750" b="1"/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9" name="Espace réservé du texte 7">
            <a:extLst>
              <a:ext uri="{FF2B5EF4-FFF2-40B4-BE49-F238E27FC236}">
                <a16:creationId xmlns:a16="http://schemas.microsoft.com/office/drawing/2014/main" id="{177FBF98-D404-4FCC-B040-529E43294C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656916" y="2962939"/>
            <a:ext cx="3402000" cy="2934587"/>
          </a:xfrm>
          <a:prstGeom prst="roundRect">
            <a:avLst>
              <a:gd name="adj" fmla="val 12802"/>
            </a:avLst>
          </a:prstGeom>
          <a:gradFill>
            <a:gsLst>
              <a:gs pos="100000">
                <a:srgbClr val="DCF9EA"/>
              </a:gs>
              <a:gs pos="0">
                <a:srgbClr val="CADDFF"/>
              </a:gs>
            </a:gsLst>
            <a:lin ang="0" scaled="1"/>
          </a:gradFill>
          <a:ln w="12700" cap="flat">
            <a:noFill/>
            <a:prstDash val="solid"/>
            <a:miter lim="800000"/>
          </a:ln>
        </p:spPr>
        <p:txBody>
          <a:bodyPr lIns="306000" tIns="280800"/>
          <a:lstStyle>
            <a:lvl1pPr marL="0" indent="0" algn="l">
              <a:spcAft>
                <a:spcPts val="1700"/>
              </a:spcAft>
              <a:buFont typeface="Arial" panose="020B0604020202020204" pitchFamily="34" charset="0"/>
              <a:buNone/>
              <a:defRPr sz="1450" cap="none" baseline="0">
                <a:solidFill>
                  <a:srgbClr val="CA1C60"/>
                </a:solidFill>
              </a:defRPr>
            </a:lvl1pPr>
            <a:lvl2pPr marL="0" indent="0" algn="l">
              <a:buFont typeface="Arial" panose="020B0604020202020204" pitchFamily="34" charset="0"/>
              <a:buNone/>
              <a:defRPr sz="1450" b="0"/>
            </a:lvl2pPr>
            <a:lvl3pPr marL="0" indent="0" algn="l">
              <a:buNone/>
              <a:defRPr sz="1450"/>
            </a:lvl3pPr>
            <a:lvl4pPr marL="0" indent="0" algn="l">
              <a:buNone/>
              <a:defRPr sz="1450"/>
            </a:lvl4pPr>
            <a:lvl5pPr marL="0" indent="0" algn="l">
              <a:buNone/>
              <a:defRPr sz="1450"/>
            </a:lvl5pPr>
            <a:lvl6pPr marL="0" indent="0" algn="l">
              <a:buNone/>
              <a:defRPr sz="1450"/>
            </a:lvl6pPr>
            <a:lvl7pPr marL="0" indent="0" algn="l">
              <a:buNone/>
              <a:defRPr sz="1450"/>
            </a:lvl7pPr>
            <a:lvl8pPr marL="0" indent="0" algn="l">
              <a:buNone/>
              <a:defRPr sz="1450"/>
            </a:lvl8pPr>
            <a:lvl9pPr marL="0" indent="0" algn="l">
              <a:buNone/>
              <a:defRPr sz="1450"/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C0305FA6-61FE-7F1B-7C8F-26EE69298A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367679" y="2962939"/>
            <a:ext cx="3402000" cy="2934587"/>
          </a:xfrm>
          <a:prstGeom prst="roundRect">
            <a:avLst>
              <a:gd name="adj" fmla="val 12802"/>
            </a:avLst>
          </a:prstGeom>
          <a:gradFill>
            <a:gsLst>
              <a:gs pos="100000">
                <a:srgbClr val="CADDFF"/>
              </a:gs>
              <a:gs pos="0">
                <a:srgbClr val="F3DEFD"/>
              </a:gs>
            </a:gsLst>
            <a:lin ang="0" scaled="1"/>
          </a:gradFill>
          <a:ln w="12700" cap="flat">
            <a:noFill/>
            <a:prstDash val="solid"/>
            <a:miter lim="800000"/>
          </a:ln>
        </p:spPr>
        <p:txBody>
          <a:bodyPr lIns="306000" tIns="280800"/>
          <a:lstStyle>
            <a:lvl1pPr marL="0" indent="0" algn="l">
              <a:spcAft>
                <a:spcPts val="1700"/>
              </a:spcAft>
              <a:buFont typeface="Arial" panose="020B0604020202020204" pitchFamily="34" charset="0"/>
              <a:buNone/>
              <a:defRPr sz="1450" cap="none" baseline="0">
                <a:solidFill>
                  <a:srgbClr val="CA1C60"/>
                </a:solidFill>
              </a:defRPr>
            </a:lvl1pPr>
            <a:lvl2pPr marL="0" indent="0" algn="l">
              <a:buFont typeface="Arial" panose="020B0604020202020204" pitchFamily="34" charset="0"/>
              <a:buNone/>
              <a:defRPr sz="1450" b="0"/>
            </a:lvl2pPr>
            <a:lvl3pPr marL="0" indent="0" algn="l">
              <a:buNone/>
              <a:defRPr sz="1450"/>
            </a:lvl3pPr>
            <a:lvl4pPr marL="0" indent="0" algn="l">
              <a:buNone/>
              <a:defRPr sz="1450"/>
            </a:lvl4pPr>
            <a:lvl5pPr marL="0" indent="0" algn="l">
              <a:buNone/>
              <a:defRPr sz="1450"/>
            </a:lvl5pPr>
            <a:lvl6pPr marL="0" indent="0" algn="l">
              <a:buNone/>
              <a:defRPr sz="1450"/>
            </a:lvl6pPr>
            <a:lvl7pPr marL="0" indent="0" algn="l">
              <a:buNone/>
              <a:defRPr sz="1450"/>
            </a:lvl7pPr>
            <a:lvl8pPr marL="0" indent="0" algn="l">
              <a:buNone/>
              <a:defRPr sz="1450"/>
            </a:lvl8pPr>
            <a:lvl9pPr marL="0" indent="0" algn="l">
              <a:buNone/>
              <a:defRPr sz="1450"/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</p:txBody>
      </p:sp>
      <p:sp>
        <p:nvSpPr>
          <p:cNvPr id="12" name="Espace réservé du texte 7">
            <a:extLst>
              <a:ext uri="{FF2B5EF4-FFF2-40B4-BE49-F238E27FC236}">
                <a16:creationId xmlns:a16="http://schemas.microsoft.com/office/drawing/2014/main" id="{439FE3A6-93A3-5AF2-0024-6B6E4D006C4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8078441" y="2962939"/>
            <a:ext cx="3402000" cy="2934587"/>
          </a:xfrm>
          <a:prstGeom prst="roundRect">
            <a:avLst>
              <a:gd name="adj" fmla="val 12802"/>
            </a:avLst>
          </a:prstGeom>
          <a:gradFill>
            <a:gsLst>
              <a:gs pos="100000">
                <a:srgbClr val="FFEBDA"/>
              </a:gs>
              <a:gs pos="0">
                <a:srgbClr val="FFE0E7"/>
              </a:gs>
            </a:gsLst>
            <a:lin ang="0" scaled="1"/>
          </a:gradFill>
          <a:ln w="12700" cap="flat">
            <a:noFill/>
            <a:prstDash val="solid"/>
            <a:miter lim="800000"/>
          </a:ln>
        </p:spPr>
        <p:txBody>
          <a:bodyPr lIns="306000" tIns="280800"/>
          <a:lstStyle>
            <a:lvl1pPr marL="0" indent="0" algn="l">
              <a:spcAft>
                <a:spcPts val="1700"/>
              </a:spcAft>
              <a:buFont typeface="Arial" panose="020B0604020202020204" pitchFamily="34" charset="0"/>
              <a:buNone/>
              <a:defRPr sz="1450" cap="none" baseline="0">
                <a:solidFill>
                  <a:srgbClr val="CA1C60"/>
                </a:solidFill>
              </a:defRPr>
            </a:lvl1pPr>
            <a:lvl2pPr marL="0" indent="0" algn="l">
              <a:buFont typeface="Arial" panose="020B0604020202020204" pitchFamily="34" charset="0"/>
              <a:buNone/>
              <a:defRPr sz="1450" b="0"/>
            </a:lvl2pPr>
            <a:lvl3pPr marL="0" indent="0" algn="l">
              <a:buNone/>
              <a:defRPr sz="1450"/>
            </a:lvl3pPr>
            <a:lvl4pPr marL="0" indent="0" algn="l">
              <a:buNone/>
              <a:defRPr sz="1450"/>
            </a:lvl4pPr>
            <a:lvl5pPr marL="0" indent="0" algn="l">
              <a:buNone/>
              <a:defRPr sz="1450"/>
            </a:lvl5pPr>
            <a:lvl6pPr marL="0" indent="0" algn="l">
              <a:buNone/>
              <a:defRPr sz="1450"/>
            </a:lvl6pPr>
            <a:lvl7pPr marL="0" indent="0" algn="l">
              <a:buNone/>
              <a:defRPr sz="1450"/>
            </a:lvl7pPr>
            <a:lvl8pPr marL="0" indent="0" algn="l">
              <a:buNone/>
              <a:defRPr sz="1450"/>
            </a:lvl8pPr>
            <a:lvl9pPr marL="0" indent="0" algn="l">
              <a:buNone/>
              <a:defRPr sz="1450"/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</p:txBody>
      </p:sp>
    </p:spTree>
    <p:extLst>
      <p:ext uri="{BB962C8B-B14F-4D97-AF65-F5344CB8AC3E}">
        <p14:creationId xmlns:p14="http://schemas.microsoft.com/office/powerpoint/2010/main" val="9190321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organigram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7">
            <a:extLst>
              <a:ext uri="{FF2B5EF4-FFF2-40B4-BE49-F238E27FC236}">
                <a16:creationId xmlns:a16="http://schemas.microsoft.com/office/drawing/2014/main" id="{D3B04D8D-AE6E-235D-97EF-8718E6D6ADDF}"/>
              </a:ext>
            </a:extLst>
          </p:cNvPr>
          <p:cNvSpPr>
            <a:spLocks noGrp="1" noChangeAspect="1"/>
          </p:cNvSpPr>
          <p:nvPr>
            <p:ph type="body" sz="quarter" idx="21" hasCustomPrompt="1"/>
          </p:nvPr>
        </p:nvSpPr>
        <p:spPr bwMode="gray">
          <a:xfrm>
            <a:off x="4223660" y="1861454"/>
            <a:ext cx="3599540" cy="3599540"/>
          </a:xfrm>
          <a:prstGeom prst="ellipse">
            <a:avLst/>
          </a:prstGeom>
          <a:noFill/>
          <a:ln w="31750" cap="rnd">
            <a:solidFill>
              <a:srgbClr val="002B59"/>
            </a:solidFill>
            <a:prstDash val="sysDot"/>
            <a:round/>
          </a:ln>
        </p:spPr>
        <p:txBody>
          <a:bodyPr lIns="0" tIns="0" bIns="90000" anchor="ctr" anchorCtr="0"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100" b="0" cap="none" baseline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spcAft>
                <a:spcPts val="0"/>
              </a:spcAft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spcAft>
                <a:spcPts val="0"/>
              </a:spcAft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spcAft>
                <a:spcPts val="0"/>
              </a:spcAft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spcAft>
                <a:spcPts val="0"/>
              </a:spcAft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spcAft>
                <a:spcPts val="0"/>
              </a:spcAft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spcAft>
                <a:spcPts val="0"/>
              </a:spcAft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spcAft>
                <a:spcPts val="0"/>
              </a:spcAft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  <a:p>
            <a:pPr lvl="6"/>
            <a:r>
              <a:rPr lang="fr-FR" noProof="0" dirty="0"/>
              <a:t>Texte de niveau 7</a:t>
            </a:r>
          </a:p>
          <a:p>
            <a:pPr lvl="7"/>
            <a:r>
              <a:rPr lang="fr-FR" noProof="0" dirty="0"/>
              <a:t>Texte de niveau 8</a:t>
            </a:r>
          </a:p>
          <a:p>
            <a:pPr lvl="8"/>
            <a:r>
              <a:rPr lang="fr-FR" noProof="0" dirty="0"/>
              <a:t>Texte de niveau 9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13D44A2-403F-4651-DB69-485C9F4E37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80000" y="164856"/>
            <a:ext cx="8460000" cy="411742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 de la slide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5AFE735-BC46-6BA6-8F40-D3299C5B4C4E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B1D7B0A-0B76-431C-BA06-F9AABC088CF7}" type="datetime1">
              <a:rPr lang="fr-FR" smtClean="0"/>
              <a:pPr/>
              <a:t>18/09/2026</a:t>
            </a:fld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0DB17D-0CDD-B816-0ED0-DEBD8E3CD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du texte 7">
            <a:extLst>
              <a:ext uri="{FF2B5EF4-FFF2-40B4-BE49-F238E27FC236}">
                <a16:creationId xmlns:a16="http://schemas.microsoft.com/office/drawing/2014/main" id="{E142AC50-6AA6-6FA2-D8A4-78B23B89DCF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 bwMode="gray">
          <a:xfrm>
            <a:off x="4871430" y="2509224"/>
            <a:ext cx="2304000" cy="2304000"/>
          </a:xfrm>
          <a:prstGeom prst="ellipse">
            <a:avLst/>
          </a:prstGeom>
          <a:solidFill>
            <a:srgbClr val="002B59"/>
          </a:solidFill>
          <a:ln w="12700" cap="flat">
            <a:noFill/>
            <a:prstDash val="solid"/>
            <a:miter lim="800000"/>
          </a:ln>
        </p:spPr>
        <p:txBody>
          <a:bodyPr lIns="0" tIns="0" bIns="90000" anchor="ctr" anchorCtr="0"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1900" b="1" cap="none" baseline="0">
                <a:solidFill>
                  <a:schemeClr val="bg1"/>
                </a:solidFill>
              </a:defRPr>
            </a:lvl1pPr>
            <a:lvl2pPr marL="0" indent="0" algn="ctr">
              <a:spcAft>
                <a:spcPts val="0"/>
              </a:spcAft>
              <a:buFont typeface="Arial" panose="020B0604020202020204" pitchFamily="34" charset="0"/>
              <a:buNone/>
              <a:defRPr sz="1900" b="1">
                <a:solidFill>
                  <a:schemeClr val="bg1"/>
                </a:solidFill>
              </a:defRPr>
            </a:lvl2pPr>
            <a:lvl3pPr marL="0" indent="0" algn="ctr">
              <a:spcAft>
                <a:spcPts val="0"/>
              </a:spcAft>
              <a:buNone/>
              <a:defRPr sz="1900" b="1">
                <a:solidFill>
                  <a:schemeClr val="bg1"/>
                </a:solidFill>
              </a:defRPr>
            </a:lvl3pPr>
            <a:lvl4pPr marL="0" indent="0" algn="ctr">
              <a:spcAft>
                <a:spcPts val="0"/>
              </a:spcAft>
              <a:buNone/>
              <a:defRPr sz="1900" b="1">
                <a:solidFill>
                  <a:schemeClr val="bg1"/>
                </a:solidFill>
              </a:defRPr>
            </a:lvl4pPr>
            <a:lvl5pPr marL="0" indent="0" algn="ctr">
              <a:spcAft>
                <a:spcPts val="0"/>
              </a:spcAft>
              <a:buNone/>
              <a:defRPr sz="1900" b="1">
                <a:solidFill>
                  <a:schemeClr val="bg1"/>
                </a:solidFill>
              </a:defRPr>
            </a:lvl5pPr>
            <a:lvl6pPr marL="0" indent="0" algn="ctr">
              <a:spcAft>
                <a:spcPts val="0"/>
              </a:spcAft>
              <a:buNone/>
              <a:defRPr sz="1900" b="1">
                <a:solidFill>
                  <a:schemeClr val="bg1"/>
                </a:solidFill>
              </a:defRPr>
            </a:lvl6pPr>
            <a:lvl7pPr marL="0" indent="0" algn="ctr">
              <a:spcAft>
                <a:spcPts val="0"/>
              </a:spcAft>
              <a:buNone/>
              <a:defRPr sz="1900" b="1">
                <a:solidFill>
                  <a:schemeClr val="bg1"/>
                </a:solidFill>
              </a:defRPr>
            </a:lvl7pPr>
            <a:lvl8pPr marL="0" indent="0" algn="ctr">
              <a:spcAft>
                <a:spcPts val="0"/>
              </a:spcAft>
              <a:buNone/>
              <a:defRPr sz="1900" b="1">
                <a:solidFill>
                  <a:schemeClr val="bg1"/>
                </a:solidFill>
              </a:defRPr>
            </a:lvl8pPr>
            <a:lvl9pPr marL="0" indent="0" algn="ctr">
              <a:spcAft>
                <a:spcPts val="0"/>
              </a:spcAft>
              <a:buNone/>
              <a:defRPr sz="19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fr-FR" noProof="0" dirty="0"/>
              <a:t>Titre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27FE4BF-BF8E-1ED1-F22D-B7E07992D4FD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 bwMode="gray">
          <a:xfrm>
            <a:off x="4871430" y="725714"/>
            <a:ext cx="2304000" cy="695668"/>
          </a:xfrm>
          <a:prstGeom prst="rect">
            <a:avLst/>
          </a:prstGeom>
          <a:noFill/>
          <a:ln w="12700" cap="flat">
            <a:noFill/>
            <a:prstDash val="solid"/>
            <a:miter lim="800000"/>
          </a:ln>
        </p:spPr>
        <p:txBody>
          <a:bodyPr lIns="0" tIns="0" bIns="0" anchor="b" anchorCtr="0"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1450" b="1" cap="none" baseline="0">
                <a:solidFill>
                  <a:srgbClr val="002B59"/>
                </a:solidFill>
              </a:defRPr>
            </a:lvl1pPr>
            <a:lvl2pPr marL="0" indent="0" algn="ctr">
              <a:spcAft>
                <a:spcPts val="0"/>
              </a:spcAft>
              <a:buFont typeface="Arial" panose="020B0604020202020204" pitchFamily="34" charset="0"/>
              <a:buNone/>
              <a:defRPr sz="1450" b="1">
                <a:solidFill>
                  <a:srgbClr val="002B59"/>
                </a:solidFill>
              </a:defRPr>
            </a:lvl2pPr>
            <a:lvl3pPr marL="0" indent="0" algn="ct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3pPr>
            <a:lvl4pPr marL="0" indent="0" algn="ct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4pPr>
            <a:lvl5pPr marL="0" indent="0" algn="ct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5pPr>
            <a:lvl6pPr marL="0" indent="0" algn="ct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6pPr>
            <a:lvl7pPr marL="0" indent="0" algn="ct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7pPr>
            <a:lvl8pPr marL="0" indent="0" algn="ct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8pPr>
            <a:lvl9pPr marL="0" indent="0" algn="ct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10" name="Espace réservé du texte 7">
            <a:extLst>
              <a:ext uri="{FF2B5EF4-FFF2-40B4-BE49-F238E27FC236}">
                <a16:creationId xmlns:a16="http://schemas.microsoft.com/office/drawing/2014/main" id="{F3BD0918-6980-D695-F28E-5B94060FB6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8255073" y="2635150"/>
            <a:ext cx="2304000" cy="673200"/>
          </a:xfrm>
          <a:prstGeom prst="rect">
            <a:avLst/>
          </a:prstGeom>
          <a:noFill/>
          <a:ln w="12700" cap="flat">
            <a:noFill/>
            <a:prstDash val="solid"/>
            <a:miter lim="800000"/>
          </a:ln>
        </p:spPr>
        <p:txBody>
          <a:bodyPr lIns="0" tIns="0" bIns="0" anchor="ctr" anchorCtr="0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1450" b="1" cap="none" baseline="0">
                <a:solidFill>
                  <a:srgbClr val="002B59"/>
                </a:solidFill>
              </a:defRPr>
            </a:lvl1pPr>
            <a:lvl2pPr marL="0" indent="0" algn="l">
              <a:spcAft>
                <a:spcPts val="0"/>
              </a:spcAft>
              <a:buFont typeface="Arial" panose="020B0604020202020204" pitchFamily="34" charset="0"/>
              <a:buNone/>
              <a:defRPr sz="1450" b="1">
                <a:solidFill>
                  <a:srgbClr val="002B59"/>
                </a:solidFill>
              </a:defRPr>
            </a:lvl2pPr>
            <a:lvl3pPr marL="0" indent="0" algn="l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3pPr>
            <a:lvl4pPr marL="0" indent="0" algn="l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4pPr>
            <a:lvl5pPr marL="0" indent="0" algn="l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5pPr>
            <a:lvl6pPr marL="0" indent="0" algn="l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6pPr>
            <a:lvl7pPr marL="0" indent="0" algn="l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8pPr>
            <a:lvl9pPr marL="0" indent="0" algn="l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12" name="Espace réservé du texte 7">
            <a:extLst>
              <a:ext uri="{FF2B5EF4-FFF2-40B4-BE49-F238E27FC236}">
                <a16:creationId xmlns:a16="http://schemas.microsoft.com/office/drawing/2014/main" id="{D850BCE7-F747-08E6-D00C-12C56588405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8039173" y="4214472"/>
            <a:ext cx="2304000" cy="673200"/>
          </a:xfrm>
          <a:prstGeom prst="rect">
            <a:avLst/>
          </a:prstGeom>
          <a:noFill/>
          <a:ln w="12700" cap="flat">
            <a:noFill/>
            <a:prstDash val="solid"/>
            <a:miter lim="800000"/>
          </a:ln>
        </p:spPr>
        <p:txBody>
          <a:bodyPr lIns="0" tIns="0" bIns="0" anchor="ctr" anchorCtr="0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1450" b="1" cap="none" baseline="0">
                <a:solidFill>
                  <a:srgbClr val="002B59"/>
                </a:solidFill>
              </a:defRPr>
            </a:lvl1pPr>
            <a:lvl2pPr marL="0" indent="0" algn="l">
              <a:spcAft>
                <a:spcPts val="0"/>
              </a:spcAft>
              <a:buFont typeface="Arial" panose="020B0604020202020204" pitchFamily="34" charset="0"/>
              <a:buNone/>
              <a:defRPr sz="1450" b="1">
                <a:solidFill>
                  <a:srgbClr val="002B59"/>
                </a:solidFill>
              </a:defRPr>
            </a:lvl2pPr>
            <a:lvl3pPr marL="0" indent="0" algn="l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3pPr>
            <a:lvl4pPr marL="0" indent="0" algn="l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4pPr>
            <a:lvl5pPr marL="0" indent="0" algn="l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5pPr>
            <a:lvl6pPr marL="0" indent="0" algn="l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6pPr>
            <a:lvl7pPr marL="0" indent="0" algn="l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8pPr>
            <a:lvl9pPr marL="0" indent="0" algn="l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14" name="Espace réservé du texte 7">
            <a:extLst>
              <a:ext uri="{FF2B5EF4-FFF2-40B4-BE49-F238E27FC236}">
                <a16:creationId xmlns:a16="http://schemas.microsoft.com/office/drawing/2014/main" id="{1A0B506B-51C2-C5B9-628C-4AD88DC5A43F}"/>
              </a:ext>
            </a:extLst>
          </p:cNvPr>
          <p:cNvSpPr>
            <a:spLocks noGrp="1" noChangeAspect="1"/>
          </p:cNvSpPr>
          <p:nvPr>
            <p:ph type="body" sz="quarter" idx="18" hasCustomPrompt="1"/>
          </p:nvPr>
        </p:nvSpPr>
        <p:spPr bwMode="gray">
          <a:xfrm>
            <a:off x="4871430" y="6021852"/>
            <a:ext cx="2304000" cy="561828"/>
          </a:xfrm>
          <a:prstGeom prst="rect">
            <a:avLst/>
          </a:prstGeom>
          <a:noFill/>
          <a:ln w="12700" cap="flat">
            <a:noFill/>
            <a:prstDash val="solid"/>
            <a:miter lim="800000"/>
          </a:ln>
        </p:spPr>
        <p:txBody>
          <a:bodyPr lIns="0" tIns="0" bIns="0" anchor="t" anchorCtr="0"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1450" b="1" cap="none" baseline="0">
                <a:solidFill>
                  <a:srgbClr val="002B59"/>
                </a:solidFill>
              </a:defRPr>
            </a:lvl1pPr>
            <a:lvl2pPr marL="0" indent="0" algn="ctr">
              <a:spcAft>
                <a:spcPts val="0"/>
              </a:spcAft>
              <a:buFont typeface="Arial" panose="020B0604020202020204" pitchFamily="34" charset="0"/>
              <a:buNone/>
              <a:defRPr sz="1450" b="1">
                <a:solidFill>
                  <a:srgbClr val="002B59"/>
                </a:solidFill>
              </a:defRPr>
            </a:lvl2pPr>
            <a:lvl3pPr marL="0" indent="0" algn="ct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3pPr>
            <a:lvl4pPr marL="0" indent="0" algn="ct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4pPr>
            <a:lvl5pPr marL="0" indent="0" algn="ct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5pPr>
            <a:lvl6pPr marL="0" indent="0" algn="ct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6pPr>
            <a:lvl7pPr marL="0" indent="0" algn="ct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7pPr>
            <a:lvl8pPr marL="0" indent="0" algn="ct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8pPr>
            <a:lvl9pPr marL="0" indent="0" algn="ct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15" name="Espace réservé du texte 7">
            <a:extLst>
              <a:ext uri="{FF2B5EF4-FFF2-40B4-BE49-F238E27FC236}">
                <a16:creationId xmlns:a16="http://schemas.microsoft.com/office/drawing/2014/main" id="{9F43BB80-4B16-4DC5-280D-5F610FA361C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1671102" y="4214472"/>
            <a:ext cx="2304000" cy="673200"/>
          </a:xfrm>
          <a:prstGeom prst="rect">
            <a:avLst/>
          </a:prstGeom>
          <a:noFill/>
          <a:ln w="12700" cap="flat">
            <a:noFill/>
            <a:prstDash val="solid"/>
            <a:miter lim="800000"/>
          </a:ln>
        </p:spPr>
        <p:txBody>
          <a:bodyPr lIns="0" tIns="0" bIns="0" anchor="ctr" anchorCtr="0"/>
          <a:lstStyle>
            <a:lvl1pPr marL="0" indent="0" algn="r">
              <a:spcAft>
                <a:spcPts val="0"/>
              </a:spcAft>
              <a:buFont typeface="Arial" panose="020B0604020202020204" pitchFamily="34" charset="0"/>
              <a:buNone/>
              <a:defRPr sz="1450" b="1" cap="none" baseline="0">
                <a:solidFill>
                  <a:srgbClr val="002B59"/>
                </a:solidFill>
              </a:defRPr>
            </a:lvl1pPr>
            <a:lvl2pPr marL="0" indent="0" algn="r">
              <a:spcAft>
                <a:spcPts val="0"/>
              </a:spcAft>
              <a:buFont typeface="Arial" panose="020B0604020202020204" pitchFamily="34" charset="0"/>
              <a:buNone/>
              <a:defRPr sz="1450" b="1">
                <a:solidFill>
                  <a:srgbClr val="002B59"/>
                </a:solidFill>
              </a:defRPr>
            </a:lvl2pPr>
            <a:lvl3pPr marL="0" indent="0" algn="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3pPr>
            <a:lvl4pPr marL="0" indent="0" algn="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4pPr>
            <a:lvl5pPr marL="0" indent="0" algn="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5pPr>
            <a:lvl6pPr marL="0" indent="0" algn="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6pPr>
            <a:lvl7pPr marL="0" indent="0" algn="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7pPr>
            <a:lvl8pPr marL="0" indent="0" algn="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8pPr>
            <a:lvl9pPr marL="0" indent="0" algn="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17" name="Espace réservé du texte 7">
            <a:extLst>
              <a:ext uri="{FF2B5EF4-FFF2-40B4-BE49-F238E27FC236}">
                <a16:creationId xmlns:a16="http://schemas.microsoft.com/office/drawing/2014/main" id="{101D5A6B-E42C-5B63-34F8-34AC0498DB3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1564787" y="2509224"/>
            <a:ext cx="2304000" cy="673200"/>
          </a:xfrm>
          <a:prstGeom prst="rect">
            <a:avLst/>
          </a:prstGeom>
          <a:noFill/>
          <a:ln w="12700" cap="flat">
            <a:noFill/>
            <a:prstDash val="solid"/>
            <a:miter lim="800000"/>
          </a:ln>
        </p:spPr>
        <p:txBody>
          <a:bodyPr lIns="0" tIns="0" bIns="0" anchor="ctr" anchorCtr="0"/>
          <a:lstStyle>
            <a:lvl1pPr marL="0" indent="0" algn="r">
              <a:spcAft>
                <a:spcPts val="0"/>
              </a:spcAft>
              <a:buFont typeface="Arial" panose="020B0604020202020204" pitchFamily="34" charset="0"/>
              <a:buNone/>
              <a:defRPr sz="1450" b="1" cap="none" baseline="0">
                <a:solidFill>
                  <a:srgbClr val="002B59"/>
                </a:solidFill>
              </a:defRPr>
            </a:lvl1pPr>
            <a:lvl2pPr marL="0" indent="0" algn="r">
              <a:spcAft>
                <a:spcPts val="0"/>
              </a:spcAft>
              <a:buFont typeface="Arial" panose="020B0604020202020204" pitchFamily="34" charset="0"/>
              <a:buNone/>
              <a:defRPr sz="1450" b="1">
                <a:solidFill>
                  <a:srgbClr val="002B59"/>
                </a:solidFill>
              </a:defRPr>
            </a:lvl2pPr>
            <a:lvl3pPr marL="0" indent="0" algn="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3pPr>
            <a:lvl4pPr marL="0" indent="0" algn="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4pPr>
            <a:lvl5pPr marL="0" indent="0" algn="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5pPr>
            <a:lvl6pPr marL="0" indent="0" algn="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6pPr>
            <a:lvl7pPr marL="0" indent="0" algn="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7pPr>
            <a:lvl8pPr marL="0" indent="0" algn="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8pPr>
            <a:lvl9pPr marL="0" indent="0" algn="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</p:spTree>
    <p:extLst>
      <p:ext uri="{BB962C8B-B14F-4D97-AF65-F5344CB8AC3E}">
        <p14:creationId xmlns:p14="http://schemas.microsoft.com/office/powerpoint/2010/main" val="638499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s encadrés valis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2143A859-6E27-885F-0C77-7BB34CB23CD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1649928" y="2203006"/>
            <a:ext cx="586344" cy="586800"/>
          </a:xfrm>
          <a:custGeom>
            <a:avLst/>
            <a:gdLst>
              <a:gd name="connsiteX0" fmla="*/ 293172 w 586344"/>
              <a:gd name="connsiteY0" fmla="*/ 0 h 586800"/>
              <a:gd name="connsiteX1" fmla="*/ 586344 w 586344"/>
              <a:gd name="connsiteY1" fmla="*/ 293400 h 586800"/>
              <a:gd name="connsiteX2" fmla="*/ 293172 w 586344"/>
              <a:gd name="connsiteY2" fmla="*/ 586800 h 586800"/>
              <a:gd name="connsiteX3" fmla="*/ 0 w 586344"/>
              <a:gd name="connsiteY3" fmla="*/ 293400 h 586800"/>
              <a:gd name="connsiteX4" fmla="*/ 293172 w 586344"/>
              <a:gd name="connsiteY4" fmla="*/ 0 h 58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6344" h="586800">
                <a:moveTo>
                  <a:pt x="293172" y="0"/>
                </a:moveTo>
                <a:cubicBezTo>
                  <a:pt x="455086" y="0"/>
                  <a:pt x="586344" y="131360"/>
                  <a:pt x="586344" y="293400"/>
                </a:cubicBezTo>
                <a:cubicBezTo>
                  <a:pt x="586344" y="455440"/>
                  <a:pt x="455086" y="586800"/>
                  <a:pt x="293172" y="586800"/>
                </a:cubicBezTo>
                <a:cubicBezTo>
                  <a:pt x="131258" y="586800"/>
                  <a:pt x="0" y="455440"/>
                  <a:pt x="0" y="293400"/>
                </a:cubicBezTo>
                <a:cubicBezTo>
                  <a:pt x="0" y="131360"/>
                  <a:pt x="131258" y="0"/>
                  <a:pt x="293172" y="0"/>
                </a:cubicBezTo>
                <a:close/>
              </a:path>
            </a:pathLst>
          </a:custGeom>
          <a:gradFill>
            <a:gsLst>
              <a:gs pos="100000">
                <a:srgbClr val="96BBFF"/>
              </a:gs>
              <a:gs pos="0">
                <a:srgbClr val="E8BDF9"/>
              </a:gs>
            </a:gsLst>
            <a:lin ang="0" scaled="1"/>
          </a:gradFill>
          <a:ln w="123825">
            <a:solidFill>
              <a:srgbClr val="002B59"/>
            </a:solidFill>
          </a:ln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2pPr>
            <a:lvl3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3pPr>
            <a:lvl4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4pPr>
            <a:lvl5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5pPr>
            <a:lvl6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6pPr>
            <a:lvl7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7pPr>
            <a:lvl8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8pPr>
            <a:lvl9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  <a:p>
            <a:pPr lvl="6"/>
            <a:r>
              <a:rPr lang="fr-FR" noProof="0" dirty="0"/>
              <a:t>Texte de niveau 7</a:t>
            </a:r>
          </a:p>
          <a:p>
            <a:pPr lvl="7"/>
            <a:r>
              <a:rPr lang="fr-FR" noProof="0" dirty="0"/>
              <a:t>Texte de niveau 8</a:t>
            </a:r>
          </a:p>
          <a:p>
            <a:pPr lvl="8"/>
            <a:r>
              <a:rPr lang="fr-FR" noProof="0" dirty="0"/>
              <a:t>Texte de niveau 9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5AFE735-BC46-6BA6-8F40-D3299C5B4C4E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B1D7B0A-0B76-431C-BA06-F9AABC088CF7}" type="datetime1">
              <a:rPr lang="fr-FR" smtClean="0"/>
              <a:pPr/>
              <a:t>18/09/2026</a:t>
            </a:fld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0DB17D-0CDD-B816-0ED0-DEBD8E3CD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du texte 7">
            <a:extLst>
              <a:ext uri="{FF2B5EF4-FFF2-40B4-BE49-F238E27FC236}">
                <a16:creationId xmlns:a16="http://schemas.microsoft.com/office/drawing/2014/main" id="{36A76E22-C018-BC04-CA66-C3B36E219C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810000" y="1123951"/>
            <a:ext cx="8460000" cy="9144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750" b="1" cap="none" baseline="0">
                <a:solidFill>
                  <a:srgbClr val="002B59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750" b="1"/>
            </a:lvl2pPr>
            <a:lvl3pPr marL="0" indent="0">
              <a:buNone/>
              <a:defRPr sz="1750" b="1"/>
            </a:lvl3pPr>
            <a:lvl4pPr marL="0" indent="0">
              <a:buNone/>
              <a:defRPr sz="1750" b="1"/>
            </a:lvl4pPr>
            <a:lvl5pPr marL="0" indent="0">
              <a:buNone/>
              <a:defRPr sz="1750" b="1"/>
            </a:lvl5pPr>
            <a:lvl6pPr marL="0" indent="0">
              <a:buNone/>
              <a:defRPr sz="1750" b="1"/>
            </a:lvl6pPr>
            <a:lvl7pPr marL="0" indent="0">
              <a:buNone/>
              <a:defRPr sz="1750" b="1"/>
            </a:lvl7pPr>
            <a:lvl8pPr marL="0" indent="0">
              <a:buNone/>
              <a:defRPr sz="1750" b="1"/>
            </a:lvl8pPr>
            <a:lvl9pPr marL="0" indent="0">
              <a:buNone/>
              <a:defRPr sz="1750" b="1"/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AFBC02EA-D14E-AC4D-5DB4-09CAEC17041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49299" y="2496405"/>
            <a:ext cx="2387600" cy="1573944"/>
          </a:xfrm>
          <a:prstGeom prst="roundRect">
            <a:avLst>
              <a:gd name="adj" fmla="val 12633"/>
            </a:avLst>
          </a:prstGeom>
          <a:gradFill>
            <a:gsLst>
              <a:gs pos="100000">
                <a:srgbClr val="CADDFF"/>
              </a:gs>
              <a:gs pos="0">
                <a:srgbClr val="F3DEFD"/>
              </a:gs>
            </a:gsLst>
            <a:lin ang="0" scaled="1"/>
          </a:gra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100" b="1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100" b="1">
                <a:solidFill>
                  <a:srgbClr val="002B59"/>
                </a:solidFill>
              </a:defRPr>
            </a:lvl2pPr>
            <a:lvl3pPr marL="0" indent="0" algn="ctr">
              <a:buNone/>
              <a:defRPr sz="1100" b="1">
                <a:solidFill>
                  <a:srgbClr val="002B59"/>
                </a:solidFill>
              </a:defRPr>
            </a:lvl3pPr>
            <a:lvl4pPr marL="0" indent="0" algn="ctr">
              <a:buNone/>
              <a:defRPr sz="1100" b="1">
                <a:solidFill>
                  <a:srgbClr val="002B59"/>
                </a:solidFill>
              </a:defRPr>
            </a:lvl4pPr>
            <a:lvl5pPr marL="0" indent="0" algn="ctr">
              <a:buNone/>
              <a:defRPr sz="1100" b="1">
                <a:solidFill>
                  <a:srgbClr val="002B59"/>
                </a:solidFill>
              </a:defRPr>
            </a:lvl5pPr>
            <a:lvl6pPr marL="0" indent="0" algn="ctr">
              <a:buNone/>
              <a:defRPr sz="1100" b="1">
                <a:solidFill>
                  <a:srgbClr val="002B59"/>
                </a:solidFill>
              </a:defRPr>
            </a:lvl6pPr>
            <a:lvl7pPr marL="0" indent="0" algn="ctr">
              <a:buNone/>
              <a:defRPr sz="1100" b="1">
                <a:solidFill>
                  <a:srgbClr val="002B59"/>
                </a:solidFill>
              </a:defRPr>
            </a:lvl7pPr>
            <a:lvl8pPr marL="0" indent="0" algn="ctr">
              <a:buNone/>
              <a:defRPr sz="1100" b="1">
                <a:solidFill>
                  <a:srgbClr val="002B59"/>
                </a:solidFill>
              </a:defRPr>
            </a:lvl8pPr>
            <a:lvl9pPr marL="0" indent="0" algn="ctr">
              <a:buNone/>
              <a:defRPr sz="1100" b="1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21" name="Espace réservé du texte 20">
            <a:extLst>
              <a:ext uri="{FF2B5EF4-FFF2-40B4-BE49-F238E27FC236}">
                <a16:creationId xmlns:a16="http://schemas.microsoft.com/office/drawing/2014/main" id="{8130A36C-1F71-1D70-A786-B9CE21D07D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1709281" y="2496405"/>
            <a:ext cx="467636" cy="232194"/>
          </a:xfrm>
          <a:custGeom>
            <a:avLst/>
            <a:gdLst>
              <a:gd name="connsiteX0" fmla="*/ 0 w 467636"/>
              <a:gd name="connsiteY0" fmla="*/ 0 h 232194"/>
              <a:gd name="connsiteX1" fmla="*/ 467636 w 467636"/>
              <a:gd name="connsiteY1" fmla="*/ 0 h 232194"/>
              <a:gd name="connsiteX2" fmla="*/ 463064 w 467636"/>
              <a:gd name="connsiteY2" fmla="*/ 45353 h 232194"/>
              <a:gd name="connsiteX3" fmla="*/ 233818 w 467636"/>
              <a:gd name="connsiteY3" fmla="*/ 232194 h 232194"/>
              <a:gd name="connsiteX4" fmla="*/ 4572 w 467636"/>
              <a:gd name="connsiteY4" fmla="*/ 45353 h 23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7636" h="232194">
                <a:moveTo>
                  <a:pt x="0" y="0"/>
                </a:moveTo>
                <a:lnTo>
                  <a:pt x="467636" y="0"/>
                </a:lnTo>
                <a:lnTo>
                  <a:pt x="463064" y="45353"/>
                </a:lnTo>
                <a:cubicBezTo>
                  <a:pt x="441245" y="151983"/>
                  <a:pt x="346899" y="232194"/>
                  <a:pt x="233818" y="232194"/>
                </a:cubicBezTo>
                <a:cubicBezTo>
                  <a:pt x="120737" y="232194"/>
                  <a:pt x="26392" y="151983"/>
                  <a:pt x="4572" y="45353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2pPr>
            <a:lvl3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3pPr>
            <a:lvl4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4pPr>
            <a:lvl5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5pPr>
            <a:lvl6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6pPr>
            <a:lvl7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7pPr>
            <a:lvl8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8pPr>
            <a:lvl9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  <a:p>
            <a:pPr lvl="6"/>
            <a:r>
              <a:rPr lang="fr-FR" noProof="0" dirty="0"/>
              <a:t>Texte de niveau 7</a:t>
            </a:r>
          </a:p>
          <a:p>
            <a:pPr lvl="7"/>
            <a:r>
              <a:rPr lang="fr-FR" noProof="0" dirty="0"/>
              <a:t>Texte de niveau 8</a:t>
            </a:r>
          </a:p>
          <a:p>
            <a:pPr lvl="8"/>
            <a:r>
              <a:rPr lang="fr-FR" noProof="0" dirty="0"/>
              <a:t>Texte de niveau 9</a:t>
            </a:r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A69D067-EF2B-80F9-FE3D-0C9E7AF7066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456630" y="2203006"/>
            <a:ext cx="586344" cy="586800"/>
          </a:xfrm>
          <a:custGeom>
            <a:avLst/>
            <a:gdLst>
              <a:gd name="connsiteX0" fmla="*/ 293172 w 586344"/>
              <a:gd name="connsiteY0" fmla="*/ 0 h 586800"/>
              <a:gd name="connsiteX1" fmla="*/ 586344 w 586344"/>
              <a:gd name="connsiteY1" fmla="*/ 293400 h 586800"/>
              <a:gd name="connsiteX2" fmla="*/ 293172 w 586344"/>
              <a:gd name="connsiteY2" fmla="*/ 586800 h 586800"/>
              <a:gd name="connsiteX3" fmla="*/ 0 w 586344"/>
              <a:gd name="connsiteY3" fmla="*/ 293400 h 586800"/>
              <a:gd name="connsiteX4" fmla="*/ 293172 w 586344"/>
              <a:gd name="connsiteY4" fmla="*/ 0 h 58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6344" h="586800">
                <a:moveTo>
                  <a:pt x="293172" y="0"/>
                </a:moveTo>
                <a:cubicBezTo>
                  <a:pt x="455086" y="0"/>
                  <a:pt x="586344" y="131360"/>
                  <a:pt x="586344" y="293400"/>
                </a:cubicBezTo>
                <a:cubicBezTo>
                  <a:pt x="586344" y="455440"/>
                  <a:pt x="455086" y="586800"/>
                  <a:pt x="293172" y="586800"/>
                </a:cubicBezTo>
                <a:cubicBezTo>
                  <a:pt x="131258" y="586800"/>
                  <a:pt x="0" y="455440"/>
                  <a:pt x="0" y="293400"/>
                </a:cubicBezTo>
                <a:cubicBezTo>
                  <a:pt x="0" y="131360"/>
                  <a:pt x="131258" y="0"/>
                  <a:pt x="293172" y="0"/>
                </a:cubicBezTo>
                <a:close/>
              </a:path>
            </a:pathLst>
          </a:custGeom>
          <a:gradFill>
            <a:gsLst>
              <a:gs pos="100000">
                <a:srgbClr val="BAF4D5"/>
              </a:gs>
              <a:gs pos="0">
                <a:srgbClr val="F9EECA"/>
              </a:gs>
            </a:gsLst>
            <a:lin ang="0" scaled="1"/>
          </a:gradFill>
          <a:ln w="123825">
            <a:solidFill>
              <a:srgbClr val="002B59"/>
            </a:solidFill>
          </a:ln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2pPr>
            <a:lvl3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3pPr>
            <a:lvl4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4pPr>
            <a:lvl5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5pPr>
            <a:lvl6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6pPr>
            <a:lvl7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7pPr>
            <a:lvl8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8pPr>
            <a:lvl9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  <a:p>
            <a:pPr lvl="6"/>
            <a:r>
              <a:rPr lang="fr-FR" noProof="0" dirty="0"/>
              <a:t>Texte de niveau 7</a:t>
            </a:r>
          </a:p>
          <a:p>
            <a:pPr lvl="7"/>
            <a:r>
              <a:rPr lang="fr-FR" noProof="0" dirty="0"/>
              <a:t>Texte de niveau 8</a:t>
            </a:r>
          </a:p>
          <a:p>
            <a:pPr lvl="8"/>
            <a:r>
              <a:rPr lang="fr-FR" noProof="0" dirty="0"/>
              <a:t>Texte de niveau 9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870BBFF4-DC73-7770-FA2C-873E194B012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3556001" y="2496405"/>
            <a:ext cx="2387600" cy="1573944"/>
          </a:xfrm>
          <a:prstGeom prst="roundRect">
            <a:avLst>
              <a:gd name="adj" fmla="val 12633"/>
            </a:avLst>
          </a:prstGeom>
          <a:gradFill>
            <a:gsLst>
              <a:gs pos="100000">
                <a:srgbClr val="DCF9EA"/>
              </a:gs>
              <a:gs pos="0">
                <a:srgbClr val="FCF6E4"/>
              </a:gs>
            </a:gsLst>
            <a:lin ang="0" scaled="1"/>
          </a:gra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100" b="1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100" b="1">
                <a:solidFill>
                  <a:srgbClr val="002B59"/>
                </a:solidFill>
              </a:defRPr>
            </a:lvl2pPr>
            <a:lvl3pPr marL="0" indent="0" algn="ctr">
              <a:buNone/>
              <a:defRPr sz="1100" b="1">
                <a:solidFill>
                  <a:srgbClr val="002B59"/>
                </a:solidFill>
              </a:defRPr>
            </a:lvl3pPr>
            <a:lvl4pPr marL="0" indent="0" algn="ctr">
              <a:buNone/>
              <a:defRPr sz="1100" b="1">
                <a:solidFill>
                  <a:srgbClr val="002B59"/>
                </a:solidFill>
              </a:defRPr>
            </a:lvl4pPr>
            <a:lvl5pPr marL="0" indent="0" algn="ctr">
              <a:buNone/>
              <a:defRPr sz="1100" b="1">
                <a:solidFill>
                  <a:srgbClr val="002B59"/>
                </a:solidFill>
              </a:defRPr>
            </a:lvl5pPr>
            <a:lvl6pPr marL="0" indent="0" algn="ctr">
              <a:buNone/>
              <a:defRPr sz="1100" b="1">
                <a:solidFill>
                  <a:srgbClr val="002B59"/>
                </a:solidFill>
              </a:defRPr>
            </a:lvl6pPr>
            <a:lvl7pPr marL="0" indent="0" algn="ctr">
              <a:buNone/>
              <a:defRPr sz="1100" b="1">
                <a:solidFill>
                  <a:srgbClr val="002B59"/>
                </a:solidFill>
              </a:defRPr>
            </a:lvl7pPr>
            <a:lvl8pPr marL="0" indent="0" algn="ctr">
              <a:buNone/>
              <a:defRPr sz="1100" b="1">
                <a:solidFill>
                  <a:srgbClr val="002B59"/>
                </a:solidFill>
              </a:defRPr>
            </a:lvl8pPr>
            <a:lvl9pPr marL="0" indent="0" algn="ctr">
              <a:buNone/>
              <a:defRPr sz="1100" b="1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B4BEBBE3-8F72-C3EF-67A7-B7C5E2E7904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4515983" y="2496405"/>
            <a:ext cx="467636" cy="232194"/>
          </a:xfrm>
          <a:custGeom>
            <a:avLst/>
            <a:gdLst>
              <a:gd name="connsiteX0" fmla="*/ 0 w 467636"/>
              <a:gd name="connsiteY0" fmla="*/ 0 h 232194"/>
              <a:gd name="connsiteX1" fmla="*/ 467636 w 467636"/>
              <a:gd name="connsiteY1" fmla="*/ 0 h 232194"/>
              <a:gd name="connsiteX2" fmla="*/ 463064 w 467636"/>
              <a:gd name="connsiteY2" fmla="*/ 45353 h 232194"/>
              <a:gd name="connsiteX3" fmla="*/ 233818 w 467636"/>
              <a:gd name="connsiteY3" fmla="*/ 232194 h 232194"/>
              <a:gd name="connsiteX4" fmla="*/ 4572 w 467636"/>
              <a:gd name="connsiteY4" fmla="*/ 45353 h 23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7636" h="232194">
                <a:moveTo>
                  <a:pt x="0" y="0"/>
                </a:moveTo>
                <a:lnTo>
                  <a:pt x="467636" y="0"/>
                </a:lnTo>
                <a:lnTo>
                  <a:pt x="463064" y="45353"/>
                </a:lnTo>
                <a:cubicBezTo>
                  <a:pt x="441245" y="151983"/>
                  <a:pt x="346899" y="232194"/>
                  <a:pt x="233818" y="232194"/>
                </a:cubicBezTo>
                <a:cubicBezTo>
                  <a:pt x="120737" y="232194"/>
                  <a:pt x="26392" y="151983"/>
                  <a:pt x="4572" y="45353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2pPr>
            <a:lvl3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3pPr>
            <a:lvl4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4pPr>
            <a:lvl5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5pPr>
            <a:lvl6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6pPr>
            <a:lvl7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7pPr>
            <a:lvl8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8pPr>
            <a:lvl9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  <a:p>
            <a:pPr lvl="6"/>
            <a:r>
              <a:rPr lang="fr-FR" noProof="0" dirty="0"/>
              <a:t>Texte de niveau 7</a:t>
            </a:r>
          </a:p>
          <a:p>
            <a:pPr lvl="7"/>
            <a:r>
              <a:rPr lang="fr-FR" noProof="0" dirty="0"/>
              <a:t>Texte de niveau 8</a:t>
            </a:r>
          </a:p>
          <a:p>
            <a:pPr lvl="8"/>
            <a:r>
              <a:rPr lang="fr-FR" noProof="0" dirty="0"/>
              <a:t>Texte de niveau 9</a:t>
            </a:r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AC419924-13FB-CE53-2569-379BAFBCD15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7263331" y="2203006"/>
            <a:ext cx="586344" cy="586800"/>
          </a:xfrm>
          <a:custGeom>
            <a:avLst/>
            <a:gdLst>
              <a:gd name="connsiteX0" fmla="*/ 293172 w 586344"/>
              <a:gd name="connsiteY0" fmla="*/ 0 h 586800"/>
              <a:gd name="connsiteX1" fmla="*/ 586344 w 586344"/>
              <a:gd name="connsiteY1" fmla="*/ 293400 h 586800"/>
              <a:gd name="connsiteX2" fmla="*/ 293172 w 586344"/>
              <a:gd name="connsiteY2" fmla="*/ 586800 h 586800"/>
              <a:gd name="connsiteX3" fmla="*/ 0 w 586344"/>
              <a:gd name="connsiteY3" fmla="*/ 293400 h 586800"/>
              <a:gd name="connsiteX4" fmla="*/ 293172 w 586344"/>
              <a:gd name="connsiteY4" fmla="*/ 0 h 58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6344" h="586800">
                <a:moveTo>
                  <a:pt x="293172" y="0"/>
                </a:moveTo>
                <a:cubicBezTo>
                  <a:pt x="455086" y="0"/>
                  <a:pt x="586344" y="131360"/>
                  <a:pt x="586344" y="293400"/>
                </a:cubicBezTo>
                <a:cubicBezTo>
                  <a:pt x="586344" y="455440"/>
                  <a:pt x="455086" y="586800"/>
                  <a:pt x="293172" y="586800"/>
                </a:cubicBezTo>
                <a:cubicBezTo>
                  <a:pt x="131258" y="586800"/>
                  <a:pt x="0" y="455440"/>
                  <a:pt x="0" y="293400"/>
                </a:cubicBezTo>
                <a:cubicBezTo>
                  <a:pt x="0" y="131360"/>
                  <a:pt x="131258" y="0"/>
                  <a:pt x="293172" y="0"/>
                </a:cubicBezTo>
                <a:close/>
              </a:path>
            </a:pathLst>
          </a:custGeom>
          <a:gradFill>
            <a:gsLst>
              <a:gs pos="100000">
                <a:srgbClr val="FFD7B6"/>
              </a:gs>
              <a:gs pos="0">
                <a:srgbClr val="FFC1D0"/>
              </a:gs>
            </a:gsLst>
            <a:lin ang="0" scaled="1"/>
          </a:gradFill>
          <a:ln w="123825">
            <a:solidFill>
              <a:srgbClr val="002B59"/>
            </a:solidFill>
          </a:ln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2pPr>
            <a:lvl3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3pPr>
            <a:lvl4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4pPr>
            <a:lvl5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5pPr>
            <a:lvl6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6pPr>
            <a:lvl7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7pPr>
            <a:lvl8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8pPr>
            <a:lvl9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  <a:p>
            <a:pPr lvl="6"/>
            <a:r>
              <a:rPr lang="fr-FR" noProof="0" dirty="0"/>
              <a:t>Texte de niveau 7</a:t>
            </a:r>
          </a:p>
          <a:p>
            <a:pPr lvl="7"/>
            <a:r>
              <a:rPr lang="fr-FR" noProof="0" dirty="0"/>
              <a:t>Texte de niveau 8</a:t>
            </a:r>
          </a:p>
          <a:p>
            <a:pPr lvl="8"/>
            <a:r>
              <a:rPr lang="fr-FR" noProof="0" dirty="0"/>
              <a:t>Texte de niveau 9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9BD7753B-B3C1-B419-8550-8A9F0BE054F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6362703" y="2496405"/>
            <a:ext cx="2387600" cy="1573944"/>
          </a:xfrm>
          <a:prstGeom prst="roundRect">
            <a:avLst>
              <a:gd name="adj" fmla="val 12633"/>
            </a:avLst>
          </a:prstGeom>
          <a:gradFill>
            <a:gsLst>
              <a:gs pos="100000">
                <a:srgbClr val="FFEBDA"/>
              </a:gs>
              <a:gs pos="0">
                <a:srgbClr val="FFE0E7"/>
              </a:gs>
            </a:gsLst>
            <a:lin ang="0" scaled="1"/>
          </a:gra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100" b="1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100" b="1">
                <a:solidFill>
                  <a:srgbClr val="002B59"/>
                </a:solidFill>
              </a:defRPr>
            </a:lvl2pPr>
            <a:lvl3pPr marL="0" indent="0" algn="ctr">
              <a:buNone/>
              <a:defRPr sz="1100" b="1">
                <a:solidFill>
                  <a:srgbClr val="002B59"/>
                </a:solidFill>
              </a:defRPr>
            </a:lvl3pPr>
            <a:lvl4pPr marL="0" indent="0" algn="ctr">
              <a:buNone/>
              <a:defRPr sz="1100" b="1">
                <a:solidFill>
                  <a:srgbClr val="002B59"/>
                </a:solidFill>
              </a:defRPr>
            </a:lvl4pPr>
            <a:lvl5pPr marL="0" indent="0" algn="ctr">
              <a:buNone/>
              <a:defRPr sz="1100" b="1">
                <a:solidFill>
                  <a:srgbClr val="002B59"/>
                </a:solidFill>
              </a:defRPr>
            </a:lvl5pPr>
            <a:lvl6pPr marL="0" indent="0" algn="ctr">
              <a:buNone/>
              <a:defRPr sz="1100" b="1">
                <a:solidFill>
                  <a:srgbClr val="002B59"/>
                </a:solidFill>
              </a:defRPr>
            </a:lvl6pPr>
            <a:lvl7pPr marL="0" indent="0" algn="ctr">
              <a:buNone/>
              <a:defRPr sz="1100" b="1">
                <a:solidFill>
                  <a:srgbClr val="002B59"/>
                </a:solidFill>
              </a:defRPr>
            </a:lvl7pPr>
            <a:lvl8pPr marL="0" indent="0" algn="ctr">
              <a:buNone/>
              <a:defRPr sz="1100" b="1">
                <a:solidFill>
                  <a:srgbClr val="002B59"/>
                </a:solidFill>
              </a:defRPr>
            </a:lvl8pPr>
            <a:lvl9pPr marL="0" indent="0" algn="ctr">
              <a:buNone/>
              <a:defRPr sz="1100" b="1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29" name="Espace réservé du texte 28">
            <a:extLst>
              <a:ext uri="{FF2B5EF4-FFF2-40B4-BE49-F238E27FC236}">
                <a16:creationId xmlns:a16="http://schemas.microsoft.com/office/drawing/2014/main" id="{21C1A73E-6AA2-4EE8-CF62-94C61812D74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7322685" y="2496405"/>
            <a:ext cx="467636" cy="232194"/>
          </a:xfrm>
          <a:custGeom>
            <a:avLst/>
            <a:gdLst>
              <a:gd name="connsiteX0" fmla="*/ 0 w 467636"/>
              <a:gd name="connsiteY0" fmla="*/ 0 h 232194"/>
              <a:gd name="connsiteX1" fmla="*/ 467636 w 467636"/>
              <a:gd name="connsiteY1" fmla="*/ 0 h 232194"/>
              <a:gd name="connsiteX2" fmla="*/ 463064 w 467636"/>
              <a:gd name="connsiteY2" fmla="*/ 45353 h 232194"/>
              <a:gd name="connsiteX3" fmla="*/ 233818 w 467636"/>
              <a:gd name="connsiteY3" fmla="*/ 232194 h 232194"/>
              <a:gd name="connsiteX4" fmla="*/ 4572 w 467636"/>
              <a:gd name="connsiteY4" fmla="*/ 45353 h 23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7636" h="232194">
                <a:moveTo>
                  <a:pt x="0" y="0"/>
                </a:moveTo>
                <a:lnTo>
                  <a:pt x="467636" y="0"/>
                </a:lnTo>
                <a:lnTo>
                  <a:pt x="463064" y="45353"/>
                </a:lnTo>
                <a:cubicBezTo>
                  <a:pt x="441245" y="151983"/>
                  <a:pt x="346899" y="232194"/>
                  <a:pt x="233818" y="232194"/>
                </a:cubicBezTo>
                <a:cubicBezTo>
                  <a:pt x="120737" y="232194"/>
                  <a:pt x="26392" y="151983"/>
                  <a:pt x="4572" y="45353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2pPr>
            <a:lvl3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3pPr>
            <a:lvl4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4pPr>
            <a:lvl5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5pPr>
            <a:lvl6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6pPr>
            <a:lvl7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7pPr>
            <a:lvl8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8pPr>
            <a:lvl9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  <a:p>
            <a:pPr lvl="6"/>
            <a:r>
              <a:rPr lang="fr-FR" noProof="0" dirty="0"/>
              <a:t>Texte de niveau 7</a:t>
            </a:r>
          </a:p>
          <a:p>
            <a:pPr lvl="7"/>
            <a:r>
              <a:rPr lang="fr-FR" noProof="0" dirty="0"/>
              <a:t>Texte de niveau 8</a:t>
            </a:r>
          </a:p>
          <a:p>
            <a:pPr lvl="8"/>
            <a:r>
              <a:rPr lang="fr-FR" noProof="0" dirty="0"/>
              <a:t>Texte de niveau 9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464E3C1-7036-7542-37EF-FCDDC09FE17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1649928" y="4299375"/>
            <a:ext cx="586344" cy="586800"/>
          </a:xfrm>
          <a:custGeom>
            <a:avLst/>
            <a:gdLst>
              <a:gd name="connsiteX0" fmla="*/ 293172 w 586344"/>
              <a:gd name="connsiteY0" fmla="*/ 0 h 586800"/>
              <a:gd name="connsiteX1" fmla="*/ 586344 w 586344"/>
              <a:gd name="connsiteY1" fmla="*/ 293400 h 586800"/>
              <a:gd name="connsiteX2" fmla="*/ 293172 w 586344"/>
              <a:gd name="connsiteY2" fmla="*/ 586800 h 586800"/>
              <a:gd name="connsiteX3" fmla="*/ 0 w 586344"/>
              <a:gd name="connsiteY3" fmla="*/ 293400 h 586800"/>
              <a:gd name="connsiteX4" fmla="*/ 293172 w 586344"/>
              <a:gd name="connsiteY4" fmla="*/ 0 h 58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6344" h="586800">
                <a:moveTo>
                  <a:pt x="293172" y="0"/>
                </a:moveTo>
                <a:cubicBezTo>
                  <a:pt x="455086" y="0"/>
                  <a:pt x="586344" y="131360"/>
                  <a:pt x="586344" y="293400"/>
                </a:cubicBezTo>
                <a:cubicBezTo>
                  <a:pt x="586344" y="455440"/>
                  <a:pt x="455086" y="586800"/>
                  <a:pt x="293172" y="586800"/>
                </a:cubicBezTo>
                <a:cubicBezTo>
                  <a:pt x="131258" y="586800"/>
                  <a:pt x="0" y="455440"/>
                  <a:pt x="0" y="293400"/>
                </a:cubicBezTo>
                <a:cubicBezTo>
                  <a:pt x="0" y="131360"/>
                  <a:pt x="131258" y="0"/>
                  <a:pt x="293172" y="0"/>
                </a:cubicBezTo>
                <a:close/>
              </a:path>
            </a:pathLst>
          </a:custGeom>
          <a:gradFill>
            <a:gsLst>
              <a:gs pos="100000">
                <a:srgbClr val="FFD7B6"/>
              </a:gs>
              <a:gs pos="0">
                <a:srgbClr val="FFC1D0"/>
              </a:gs>
            </a:gsLst>
            <a:lin ang="0" scaled="1"/>
          </a:gradFill>
          <a:ln w="123825">
            <a:solidFill>
              <a:srgbClr val="002B59"/>
            </a:solidFill>
          </a:ln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2pPr>
            <a:lvl3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3pPr>
            <a:lvl4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4pPr>
            <a:lvl5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5pPr>
            <a:lvl6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6pPr>
            <a:lvl7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7pPr>
            <a:lvl8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8pPr>
            <a:lvl9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  <a:p>
            <a:pPr lvl="6"/>
            <a:r>
              <a:rPr lang="fr-FR" noProof="0" dirty="0"/>
              <a:t>Texte de niveau 7</a:t>
            </a:r>
          </a:p>
          <a:p>
            <a:pPr lvl="7"/>
            <a:r>
              <a:rPr lang="fr-FR" noProof="0" dirty="0"/>
              <a:t>Texte de niveau 8</a:t>
            </a:r>
          </a:p>
          <a:p>
            <a:pPr lvl="8"/>
            <a:r>
              <a:rPr lang="fr-FR" noProof="0" dirty="0"/>
              <a:t>Texte de niveau 9</a:t>
            </a:r>
          </a:p>
        </p:txBody>
      </p:sp>
      <p:sp>
        <p:nvSpPr>
          <p:cNvPr id="31" name="Espace réservé du texte 30">
            <a:extLst>
              <a:ext uri="{FF2B5EF4-FFF2-40B4-BE49-F238E27FC236}">
                <a16:creationId xmlns:a16="http://schemas.microsoft.com/office/drawing/2014/main" id="{23BF7063-FF4C-481D-AF6B-AE58832FBD7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749299" y="4598848"/>
            <a:ext cx="2387600" cy="1573944"/>
          </a:xfrm>
          <a:prstGeom prst="roundRect">
            <a:avLst>
              <a:gd name="adj" fmla="val 12633"/>
            </a:avLst>
          </a:prstGeom>
          <a:gradFill>
            <a:gsLst>
              <a:gs pos="100000">
                <a:srgbClr val="FFEBDA"/>
              </a:gs>
              <a:gs pos="0">
                <a:srgbClr val="FFE0E7"/>
              </a:gs>
            </a:gsLst>
            <a:lin ang="0" scaled="1"/>
          </a:gra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100" b="1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100" b="1">
                <a:solidFill>
                  <a:srgbClr val="002B59"/>
                </a:solidFill>
              </a:defRPr>
            </a:lvl2pPr>
            <a:lvl3pPr marL="0" indent="0" algn="ctr">
              <a:buNone/>
              <a:defRPr sz="1100" b="1">
                <a:solidFill>
                  <a:srgbClr val="002B59"/>
                </a:solidFill>
              </a:defRPr>
            </a:lvl3pPr>
            <a:lvl4pPr marL="0" indent="0" algn="ctr">
              <a:buNone/>
              <a:defRPr sz="1100" b="1">
                <a:solidFill>
                  <a:srgbClr val="002B59"/>
                </a:solidFill>
              </a:defRPr>
            </a:lvl4pPr>
            <a:lvl5pPr marL="0" indent="0" algn="ctr">
              <a:buNone/>
              <a:defRPr sz="1100" b="1">
                <a:solidFill>
                  <a:srgbClr val="002B59"/>
                </a:solidFill>
              </a:defRPr>
            </a:lvl5pPr>
            <a:lvl6pPr marL="0" indent="0" algn="ctr">
              <a:buNone/>
              <a:defRPr sz="1100" b="1">
                <a:solidFill>
                  <a:srgbClr val="002B59"/>
                </a:solidFill>
              </a:defRPr>
            </a:lvl6pPr>
            <a:lvl7pPr marL="0" indent="0" algn="ctr">
              <a:buNone/>
              <a:defRPr sz="1100" b="1">
                <a:solidFill>
                  <a:srgbClr val="002B59"/>
                </a:solidFill>
              </a:defRPr>
            </a:lvl7pPr>
            <a:lvl8pPr marL="0" indent="0" algn="ctr">
              <a:buNone/>
              <a:defRPr sz="1100" b="1">
                <a:solidFill>
                  <a:srgbClr val="002B59"/>
                </a:solidFill>
              </a:defRPr>
            </a:lvl8pPr>
            <a:lvl9pPr marL="0" indent="0" algn="ctr">
              <a:buNone/>
              <a:defRPr sz="1100" b="1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32" name="Espace réservé du texte 31">
            <a:extLst>
              <a:ext uri="{FF2B5EF4-FFF2-40B4-BE49-F238E27FC236}">
                <a16:creationId xmlns:a16="http://schemas.microsoft.com/office/drawing/2014/main" id="{7B160F6C-B5C7-464E-3A59-FFFFF1E095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1709281" y="4598848"/>
            <a:ext cx="467636" cy="232194"/>
          </a:xfrm>
          <a:custGeom>
            <a:avLst/>
            <a:gdLst>
              <a:gd name="connsiteX0" fmla="*/ 0 w 467636"/>
              <a:gd name="connsiteY0" fmla="*/ 0 h 232194"/>
              <a:gd name="connsiteX1" fmla="*/ 467636 w 467636"/>
              <a:gd name="connsiteY1" fmla="*/ 0 h 232194"/>
              <a:gd name="connsiteX2" fmla="*/ 463064 w 467636"/>
              <a:gd name="connsiteY2" fmla="*/ 45353 h 232194"/>
              <a:gd name="connsiteX3" fmla="*/ 233818 w 467636"/>
              <a:gd name="connsiteY3" fmla="*/ 232194 h 232194"/>
              <a:gd name="connsiteX4" fmla="*/ 4572 w 467636"/>
              <a:gd name="connsiteY4" fmla="*/ 45353 h 23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7636" h="232194">
                <a:moveTo>
                  <a:pt x="0" y="0"/>
                </a:moveTo>
                <a:lnTo>
                  <a:pt x="467636" y="0"/>
                </a:lnTo>
                <a:lnTo>
                  <a:pt x="463064" y="45353"/>
                </a:lnTo>
                <a:cubicBezTo>
                  <a:pt x="441245" y="151983"/>
                  <a:pt x="346899" y="232194"/>
                  <a:pt x="233818" y="232194"/>
                </a:cubicBezTo>
                <a:cubicBezTo>
                  <a:pt x="120737" y="232194"/>
                  <a:pt x="26392" y="151983"/>
                  <a:pt x="4572" y="45353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2pPr>
            <a:lvl3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3pPr>
            <a:lvl4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4pPr>
            <a:lvl5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5pPr>
            <a:lvl6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6pPr>
            <a:lvl7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7pPr>
            <a:lvl8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8pPr>
            <a:lvl9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  <a:p>
            <a:pPr lvl="6"/>
            <a:r>
              <a:rPr lang="fr-FR" noProof="0" dirty="0"/>
              <a:t>Texte de niveau 7</a:t>
            </a:r>
          </a:p>
          <a:p>
            <a:pPr lvl="7"/>
            <a:r>
              <a:rPr lang="fr-FR" noProof="0" dirty="0"/>
              <a:t>Texte de niveau 8</a:t>
            </a:r>
          </a:p>
          <a:p>
            <a:pPr lvl="8"/>
            <a:r>
              <a:rPr lang="fr-FR" noProof="0" dirty="0"/>
              <a:t>Texte de niveau 9</a:t>
            </a:r>
          </a:p>
        </p:txBody>
      </p:sp>
      <p:sp>
        <p:nvSpPr>
          <p:cNvPr id="33" name="Espace réservé du texte 32">
            <a:extLst>
              <a:ext uri="{FF2B5EF4-FFF2-40B4-BE49-F238E27FC236}">
                <a16:creationId xmlns:a16="http://schemas.microsoft.com/office/drawing/2014/main" id="{F1FDB4E7-CAA1-309A-0DF5-60CED85837D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 bwMode="gray">
          <a:xfrm>
            <a:off x="4456630" y="4305449"/>
            <a:ext cx="586344" cy="586800"/>
          </a:xfrm>
          <a:custGeom>
            <a:avLst/>
            <a:gdLst>
              <a:gd name="connsiteX0" fmla="*/ 293172 w 586344"/>
              <a:gd name="connsiteY0" fmla="*/ 0 h 586800"/>
              <a:gd name="connsiteX1" fmla="*/ 586344 w 586344"/>
              <a:gd name="connsiteY1" fmla="*/ 293400 h 586800"/>
              <a:gd name="connsiteX2" fmla="*/ 293172 w 586344"/>
              <a:gd name="connsiteY2" fmla="*/ 586800 h 586800"/>
              <a:gd name="connsiteX3" fmla="*/ 0 w 586344"/>
              <a:gd name="connsiteY3" fmla="*/ 293400 h 586800"/>
              <a:gd name="connsiteX4" fmla="*/ 293172 w 586344"/>
              <a:gd name="connsiteY4" fmla="*/ 0 h 58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6344" h="586800">
                <a:moveTo>
                  <a:pt x="293172" y="0"/>
                </a:moveTo>
                <a:cubicBezTo>
                  <a:pt x="455086" y="0"/>
                  <a:pt x="586344" y="131360"/>
                  <a:pt x="586344" y="293400"/>
                </a:cubicBezTo>
                <a:cubicBezTo>
                  <a:pt x="586344" y="455440"/>
                  <a:pt x="455086" y="586800"/>
                  <a:pt x="293172" y="586800"/>
                </a:cubicBezTo>
                <a:cubicBezTo>
                  <a:pt x="131258" y="586800"/>
                  <a:pt x="0" y="455440"/>
                  <a:pt x="0" y="293400"/>
                </a:cubicBezTo>
                <a:cubicBezTo>
                  <a:pt x="0" y="131360"/>
                  <a:pt x="131258" y="0"/>
                  <a:pt x="293172" y="0"/>
                </a:cubicBezTo>
                <a:close/>
              </a:path>
            </a:pathLst>
          </a:custGeom>
          <a:gradFill>
            <a:gsLst>
              <a:gs pos="100000">
                <a:srgbClr val="96BBFF"/>
              </a:gs>
              <a:gs pos="0">
                <a:srgbClr val="E8BDF9"/>
              </a:gs>
            </a:gsLst>
            <a:lin ang="0" scaled="1"/>
          </a:gradFill>
          <a:ln w="123825">
            <a:solidFill>
              <a:srgbClr val="002B59"/>
            </a:solidFill>
          </a:ln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2pPr>
            <a:lvl3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3pPr>
            <a:lvl4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4pPr>
            <a:lvl5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5pPr>
            <a:lvl6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6pPr>
            <a:lvl7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7pPr>
            <a:lvl8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8pPr>
            <a:lvl9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  <a:p>
            <a:pPr lvl="6"/>
            <a:r>
              <a:rPr lang="fr-FR" noProof="0" dirty="0"/>
              <a:t>Texte de niveau 7</a:t>
            </a:r>
          </a:p>
          <a:p>
            <a:pPr lvl="7"/>
            <a:r>
              <a:rPr lang="fr-FR" noProof="0" dirty="0"/>
              <a:t>Texte de niveau 8</a:t>
            </a:r>
          </a:p>
          <a:p>
            <a:pPr lvl="8"/>
            <a:r>
              <a:rPr lang="fr-FR" noProof="0" dirty="0"/>
              <a:t>Texte de niveau 9</a:t>
            </a:r>
          </a:p>
        </p:txBody>
      </p:sp>
      <p:sp>
        <p:nvSpPr>
          <p:cNvPr id="34" name="Espace réservé du texte 33">
            <a:extLst>
              <a:ext uri="{FF2B5EF4-FFF2-40B4-BE49-F238E27FC236}">
                <a16:creationId xmlns:a16="http://schemas.microsoft.com/office/drawing/2014/main" id="{5DADAD28-B96C-2987-4E72-1754BC529E0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3556001" y="4598848"/>
            <a:ext cx="2387600" cy="1573944"/>
          </a:xfrm>
          <a:prstGeom prst="roundRect">
            <a:avLst>
              <a:gd name="adj" fmla="val 12633"/>
            </a:avLst>
          </a:prstGeom>
          <a:gradFill>
            <a:gsLst>
              <a:gs pos="100000">
                <a:srgbClr val="CADDFF"/>
              </a:gs>
              <a:gs pos="0">
                <a:srgbClr val="F3DEFD"/>
              </a:gs>
            </a:gsLst>
            <a:lin ang="0" scaled="1"/>
          </a:gra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100" b="1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100" b="1">
                <a:solidFill>
                  <a:srgbClr val="002B59"/>
                </a:solidFill>
              </a:defRPr>
            </a:lvl2pPr>
            <a:lvl3pPr marL="0" indent="0" algn="ctr">
              <a:buNone/>
              <a:defRPr sz="1100" b="1">
                <a:solidFill>
                  <a:srgbClr val="002B59"/>
                </a:solidFill>
              </a:defRPr>
            </a:lvl3pPr>
            <a:lvl4pPr marL="0" indent="0" algn="ctr">
              <a:buNone/>
              <a:defRPr sz="1100" b="1">
                <a:solidFill>
                  <a:srgbClr val="002B59"/>
                </a:solidFill>
              </a:defRPr>
            </a:lvl4pPr>
            <a:lvl5pPr marL="0" indent="0" algn="ctr">
              <a:buNone/>
              <a:defRPr sz="1100" b="1">
                <a:solidFill>
                  <a:srgbClr val="002B59"/>
                </a:solidFill>
              </a:defRPr>
            </a:lvl5pPr>
            <a:lvl6pPr marL="0" indent="0" algn="ctr">
              <a:buNone/>
              <a:defRPr sz="1100" b="1">
                <a:solidFill>
                  <a:srgbClr val="002B59"/>
                </a:solidFill>
              </a:defRPr>
            </a:lvl6pPr>
            <a:lvl7pPr marL="0" indent="0" algn="ctr">
              <a:buNone/>
              <a:defRPr sz="1100" b="1">
                <a:solidFill>
                  <a:srgbClr val="002B59"/>
                </a:solidFill>
              </a:defRPr>
            </a:lvl7pPr>
            <a:lvl8pPr marL="0" indent="0" algn="ctr">
              <a:buNone/>
              <a:defRPr sz="1100" b="1">
                <a:solidFill>
                  <a:srgbClr val="002B59"/>
                </a:solidFill>
              </a:defRPr>
            </a:lvl8pPr>
            <a:lvl9pPr marL="0" indent="0" algn="ctr">
              <a:buNone/>
              <a:defRPr sz="1100" b="1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35" name="Espace réservé du texte 34">
            <a:extLst>
              <a:ext uri="{FF2B5EF4-FFF2-40B4-BE49-F238E27FC236}">
                <a16:creationId xmlns:a16="http://schemas.microsoft.com/office/drawing/2014/main" id="{0933ABCA-C540-CC57-42D0-AC9BD91045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 bwMode="gray">
          <a:xfrm>
            <a:off x="4515983" y="4598848"/>
            <a:ext cx="467636" cy="232194"/>
          </a:xfrm>
          <a:custGeom>
            <a:avLst/>
            <a:gdLst>
              <a:gd name="connsiteX0" fmla="*/ 0 w 467636"/>
              <a:gd name="connsiteY0" fmla="*/ 0 h 232194"/>
              <a:gd name="connsiteX1" fmla="*/ 467636 w 467636"/>
              <a:gd name="connsiteY1" fmla="*/ 0 h 232194"/>
              <a:gd name="connsiteX2" fmla="*/ 463064 w 467636"/>
              <a:gd name="connsiteY2" fmla="*/ 45353 h 232194"/>
              <a:gd name="connsiteX3" fmla="*/ 233818 w 467636"/>
              <a:gd name="connsiteY3" fmla="*/ 232194 h 232194"/>
              <a:gd name="connsiteX4" fmla="*/ 4572 w 467636"/>
              <a:gd name="connsiteY4" fmla="*/ 45353 h 23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7636" h="232194">
                <a:moveTo>
                  <a:pt x="0" y="0"/>
                </a:moveTo>
                <a:lnTo>
                  <a:pt x="467636" y="0"/>
                </a:lnTo>
                <a:lnTo>
                  <a:pt x="463064" y="45353"/>
                </a:lnTo>
                <a:cubicBezTo>
                  <a:pt x="441245" y="151983"/>
                  <a:pt x="346899" y="232194"/>
                  <a:pt x="233818" y="232194"/>
                </a:cubicBezTo>
                <a:cubicBezTo>
                  <a:pt x="120737" y="232194"/>
                  <a:pt x="26392" y="151983"/>
                  <a:pt x="4572" y="45353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2pPr>
            <a:lvl3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3pPr>
            <a:lvl4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4pPr>
            <a:lvl5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5pPr>
            <a:lvl6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6pPr>
            <a:lvl7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7pPr>
            <a:lvl8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8pPr>
            <a:lvl9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  <a:p>
            <a:pPr lvl="6"/>
            <a:r>
              <a:rPr lang="fr-FR" noProof="0" dirty="0"/>
              <a:t>Texte de niveau 7</a:t>
            </a:r>
          </a:p>
          <a:p>
            <a:pPr lvl="7"/>
            <a:r>
              <a:rPr lang="fr-FR" noProof="0" dirty="0"/>
              <a:t>Texte de niveau 8</a:t>
            </a:r>
          </a:p>
          <a:p>
            <a:pPr lvl="8"/>
            <a:r>
              <a:rPr lang="fr-FR" noProof="0" dirty="0"/>
              <a:t>Texte de niveau 9</a:t>
            </a:r>
          </a:p>
        </p:txBody>
      </p:sp>
      <p:sp>
        <p:nvSpPr>
          <p:cNvPr id="36" name="Espace réservé du texte 35">
            <a:extLst>
              <a:ext uri="{FF2B5EF4-FFF2-40B4-BE49-F238E27FC236}">
                <a16:creationId xmlns:a16="http://schemas.microsoft.com/office/drawing/2014/main" id="{A1E0C0C6-660E-5A65-731C-24157FAA285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7263332" y="4305449"/>
            <a:ext cx="586344" cy="586800"/>
          </a:xfrm>
          <a:custGeom>
            <a:avLst/>
            <a:gdLst>
              <a:gd name="connsiteX0" fmla="*/ 293172 w 586344"/>
              <a:gd name="connsiteY0" fmla="*/ 0 h 586800"/>
              <a:gd name="connsiteX1" fmla="*/ 586344 w 586344"/>
              <a:gd name="connsiteY1" fmla="*/ 293400 h 586800"/>
              <a:gd name="connsiteX2" fmla="*/ 293172 w 586344"/>
              <a:gd name="connsiteY2" fmla="*/ 586800 h 586800"/>
              <a:gd name="connsiteX3" fmla="*/ 0 w 586344"/>
              <a:gd name="connsiteY3" fmla="*/ 293400 h 586800"/>
              <a:gd name="connsiteX4" fmla="*/ 293172 w 586344"/>
              <a:gd name="connsiteY4" fmla="*/ 0 h 58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6344" h="586800">
                <a:moveTo>
                  <a:pt x="293172" y="0"/>
                </a:moveTo>
                <a:cubicBezTo>
                  <a:pt x="455086" y="0"/>
                  <a:pt x="586344" y="131360"/>
                  <a:pt x="586344" y="293400"/>
                </a:cubicBezTo>
                <a:cubicBezTo>
                  <a:pt x="586344" y="455440"/>
                  <a:pt x="455086" y="586800"/>
                  <a:pt x="293172" y="586800"/>
                </a:cubicBezTo>
                <a:cubicBezTo>
                  <a:pt x="131258" y="586800"/>
                  <a:pt x="0" y="455440"/>
                  <a:pt x="0" y="293400"/>
                </a:cubicBezTo>
                <a:cubicBezTo>
                  <a:pt x="0" y="131360"/>
                  <a:pt x="131258" y="0"/>
                  <a:pt x="293172" y="0"/>
                </a:cubicBezTo>
                <a:close/>
              </a:path>
            </a:pathLst>
          </a:custGeom>
          <a:gradFill>
            <a:gsLst>
              <a:gs pos="100000">
                <a:srgbClr val="BAF4D5"/>
              </a:gs>
              <a:gs pos="0">
                <a:srgbClr val="F9EECA"/>
              </a:gs>
            </a:gsLst>
            <a:lin ang="0" scaled="1"/>
          </a:gradFill>
          <a:ln w="123825">
            <a:solidFill>
              <a:srgbClr val="002B59"/>
            </a:solidFill>
          </a:ln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2pPr>
            <a:lvl3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3pPr>
            <a:lvl4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4pPr>
            <a:lvl5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5pPr>
            <a:lvl6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6pPr>
            <a:lvl7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7pPr>
            <a:lvl8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8pPr>
            <a:lvl9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  <a:p>
            <a:pPr lvl="6"/>
            <a:r>
              <a:rPr lang="fr-FR" noProof="0" dirty="0"/>
              <a:t>Texte de niveau 7</a:t>
            </a:r>
          </a:p>
          <a:p>
            <a:pPr lvl="7"/>
            <a:r>
              <a:rPr lang="fr-FR" noProof="0" dirty="0"/>
              <a:t>Texte de niveau 8</a:t>
            </a:r>
          </a:p>
          <a:p>
            <a:pPr lvl="8"/>
            <a:r>
              <a:rPr lang="fr-FR" noProof="0" dirty="0"/>
              <a:t>Texte de niveau 9</a:t>
            </a:r>
          </a:p>
        </p:txBody>
      </p:sp>
      <p:sp>
        <p:nvSpPr>
          <p:cNvPr id="37" name="Espace réservé du texte 36">
            <a:extLst>
              <a:ext uri="{FF2B5EF4-FFF2-40B4-BE49-F238E27FC236}">
                <a16:creationId xmlns:a16="http://schemas.microsoft.com/office/drawing/2014/main" id="{3E384247-2257-D086-B187-03126743D79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6362703" y="4598848"/>
            <a:ext cx="2387600" cy="1573944"/>
          </a:xfrm>
          <a:prstGeom prst="roundRect">
            <a:avLst>
              <a:gd name="adj" fmla="val 12633"/>
            </a:avLst>
          </a:prstGeom>
          <a:gradFill>
            <a:gsLst>
              <a:gs pos="100000">
                <a:srgbClr val="DCF9EA"/>
              </a:gs>
              <a:gs pos="0">
                <a:srgbClr val="FCF6E4"/>
              </a:gs>
            </a:gsLst>
            <a:lin ang="0" scaled="1"/>
          </a:gra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100" b="1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100" b="1">
                <a:solidFill>
                  <a:srgbClr val="002B59"/>
                </a:solidFill>
              </a:defRPr>
            </a:lvl2pPr>
            <a:lvl3pPr marL="0" indent="0" algn="ctr">
              <a:buNone/>
              <a:defRPr sz="1100" b="1">
                <a:solidFill>
                  <a:srgbClr val="002B59"/>
                </a:solidFill>
              </a:defRPr>
            </a:lvl3pPr>
            <a:lvl4pPr marL="0" indent="0" algn="ctr">
              <a:buNone/>
              <a:defRPr sz="1100" b="1">
                <a:solidFill>
                  <a:srgbClr val="002B59"/>
                </a:solidFill>
              </a:defRPr>
            </a:lvl4pPr>
            <a:lvl5pPr marL="0" indent="0" algn="ctr">
              <a:buNone/>
              <a:defRPr sz="1100" b="1">
                <a:solidFill>
                  <a:srgbClr val="002B59"/>
                </a:solidFill>
              </a:defRPr>
            </a:lvl5pPr>
            <a:lvl6pPr marL="0" indent="0" algn="ctr">
              <a:buNone/>
              <a:defRPr sz="1100" b="1">
                <a:solidFill>
                  <a:srgbClr val="002B59"/>
                </a:solidFill>
              </a:defRPr>
            </a:lvl6pPr>
            <a:lvl7pPr marL="0" indent="0" algn="ctr">
              <a:buNone/>
              <a:defRPr sz="1100" b="1">
                <a:solidFill>
                  <a:srgbClr val="002B59"/>
                </a:solidFill>
              </a:defRPr>
            </a:lvl7pPr>
            <a:lvl8pPr marL="0" indent="0" algn="ctr">
              <a:buNone/>
              <a:defRPr sz="1100" b="1">
                <a:solidFill>
                  <a:srgbClr val="002B59"/>
                </a:solidFill>
              </a:defRPr>
            </a:lvl8pPr>
            <a:lvl9pPr marL="0" indent="0" algn="ctr">
              <a:buNone/>
              <a:defRPr sz="1100" b="1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38" name="Espace réservé du texte 37">
            <a:extLst>
              <a:ext uri="{FF2B5EF4-FFF2-40B4-BE49-F238E27FC236}">
                <a16:creationId xmlns:a16="http://schemas.microsoft.com/office/drawing/2014/main" id="{6B252A46-1118-7002-75F2-586E53815CF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 bwMode="gray">
          <a:xfrm>
            <a:off x="7322685" y="4598848"/>
            <a:ext cx="467636" cy="232194"/>
          </a:xfrm>
          <a:custGeom>
            <a:avLst/>
            <a:gdLst>
              <a:gd name="connsiteX0" fmla="*/ 0 w 467636"/>
              <a:gd name="connsiteY0" fmla="*/ 0 h 232194"/>
              <a:gd name="connsiteX1" fmla="*/ 467636 w 467636"/>
              <a:gd name="connsiteY1" fmla="*/ 0 h 232194"/>
              <a:gd name="connsiteX2" fmla="*/ 463064 w 467636"/>
              <a:gd name="connsiteY2" fmla="*/ 45353 h 232194"/>
              <a:gd name="connsiteX3" fmla="*/ 233818 w 467636"/>
              <a:gd name="connsiteY3" fmla="*/ 232194 h 232194"/>
              <a:gd name="connsiteX4" fmla="*/ 4572 w 467636"/>
              <a:gd name="connsiteY4" fmla="*/ 45353 h 23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7636" h="232194">
                <a:moveTo>
                  <a:pt x="0" y="0"/>
                </a:moveTo>
                <a:lnTo>
                  <a:pt x="467636" y="0"/>
                </a:lnTo>
                <a:lnTo>
                  <a:pt x="463064" y="45353"/>
                </a:lnTo>
                <a:cubicBezTo>
                  <a:pt x="441245" y="151983"/>
                  <a:pt x="346899" y="232194"/>
                  <a:pt x="233818" y="232194"/>
                </a:cubicBezTo>
                <a:cubicBezTo>
                  <a:pt x="120737" y="232194"/>
                  <a:pt x="26392" y="151983"/>
                  <a:pt x="4572" y="45353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2pPr>
            <a:lvl3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3pPr>
            <a:lvl4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4pPr>
            <a:lvl5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5pPr>
            <a:lvl6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6pPr>
            <a:lvl7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7pPr>
            <a:lvl8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8pPr>
            <a:lvl9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  <a:p>
            <a:pPr lvl="6"/>
            <a:r>
              <a:rPr lang="fr-FR" noProof="0" dirty="0"/>
              <a:t>Texte de niveau 7</a:t>
            </a:r>
          </a:p>
          <a:p>
            <a:pPr lvl="7"/>
            <a:r>
              <a:rPr lang="fr-FR" noProof="0" dirty="0"/>
              <a:t>Texte de niveau 8</a:t>
            </a:r>
          </a:p>
          <a:p>
            <a:pPr lvl="8"/>
            <a:r>
              <a:rPr lang="fr-FR" noProof="0" dirty="0"/>
              <a:t>Texte de niveau 9</a:t>
            </a:r>
          </a:p>
        </p:txBody>
      </p:sp>
      <p:sp>
        <p:nvSpPr>
          <p:cNvPr id="39" name="Espace réservé du texte 38">
            <a:extLst>
              <a:ext uri="{FF2B5EF4-FFF2-40B4-BE49-F238E27FC236}">
                <a16:creationId xmlns:a16="http://schemas.microsoft.com/office/drawing/2014/main" id="{5B0568C5-AC06-404A-56E6-8DA66880C31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 bwMode="gray">
          <a:xfrm>
            <a:off x="9270000" y="2496404"/>
            <a:ext cx="2387600" cy="3676387"/>
          </a:xfrm>
          <a:prstGeom prst="roundRect">
            <a:avLst>
              <a:gd name="adj" fmla="val 5186"/>
            </a:avLst>
          </a:prstGeom>
          <a:solidFill>
            <a:srgbClr val="114B8A"/>
          </a:solidFill>
        </p:spPr>
        <p:txBody>
          <a:bodyPr wrap="square" tIns="468000" anchor="t" anchorCtr="0">
            <a:noAutofit/>
          </a:bodyPr>
          <a:lstStyle>
            <a:lvl1pPr marL="0" indent="0" algn="ctr">
              <a:spcAft>
                <a:spcPts val="2800"/>
              </a:spcAft>
              <a:buFont typeface="Arial" panose="020B0604020202020204" pitchFamily="34" charset="0"/>
              <a:buNone/>
              <a:defRPr sz="2150" b="1" cap="none" baseline="0">
                <a:solidFill>
                  <a:schemeClr val="bg1"/>
                </a:solidFill>
              </a:defRPr>
            </a:lvl1pPr>
            <a:lvl2pPr marL="0" indent="0" algn="ctr">
              <a:lnSpc>
                <a:spcPct val="112000"/>
              </a:lnSpc>
              <a:buFont typeface="Arial" panose="020B0604020202020204" pitchFamily="34" charset="0"/>
              <a:buNone/>
              <a:defRPr sz="1100" b="1">
                <a:solidFill>
                  <a:schemeClr val="bg1"/>
                </a:solidFill>
              </a:defRPr>
            </a:lvl2pPr>
            <a:lvl3pPr marL="0" indent="0" algn="ctr">
              <a:lnSpc>
                <a:spcPct val="112000"/>
              </a:lnSpc>
              <a:buNone/>
              <a:defRPr sz="1100" b="1">
                <a:solidFill>
                  <a:schemeClr val="bg1"/>
                </a:solidFill>
              </a:defRPr>
            </a:lvl3pPr>
            <a:lvl4pPr marL="0" indent="0" algn="ctr">
              <a:lnSpc>
                <a:spcPct val="112000"/>
              </a:lnSpc>
              <a:buNone/>
              <a:defRPr sz="1100" b="1">
                <a:solidFill>
                  <a:schemeClr val="bg1"/>
                </a:solidFill>
              </a:defRPr>
            </a:lvl4pPr>
            <a:lvl5pPr marL="0" indent="0" algn="ctr">
              <a:lnSpc>
                <a:spcPct val="112000"/>
              </a:lnSpc>
              <a:buNone/>
              <a:defRPr sz="1100" b="1">
                <a:solidFill>
                  <a:schemeClr val="bg1"/>
                </a:solidFill>
              </a:defRPr>
            </a:lvl5pPr>
            <a:lvl6pPr marL="0" indent="0" algn="ctr">
              <a:lnSpc>
                <a:spcPct val="112000"/>
              </a:lnSpc>
              <a:buNone/>
              <a:defRPr sz="1100" b="1">
                <a:solidFill>
                  <a:schemeClr val="bg1"/>
                </a:solidFill>
              </a:defRPr>
            </a:lvl6pPr>
            <a:lvl7pPr marL="0" indent="0" algn="ctr">
              <a:lnSpc>
                <a:spcPct val="112000"/>
              </a:lnSpc>
              <a:buNone/>
              <a:defRPr sz="1100" b="1">
                <a:solidFill>
                  <a:schemeClr val="bg1"/>
                </a:solidFill>
              </a:defRPr>
            </a:lvl7pPr>
            <a:lvl8pPr marL="0" indent="0" algn="ctr">
              <a:lnSpc>
                <a:spcPct val="112000"/>
              </a:lnSpc>
              <a:buNone/>
              <a:defRPr sz="1100" b="1">
                <a:solidFill>
                  <a:schemeClr val="bg1"/>
                </a:solidFill>
              </a:defRPr>
            </a:lvl8pPr>
            <a:lvl9pPr marL="0" indent="0" algn="ctr">
              <a:lnSpc>
                <a:spcPct val="112000"/>
              </a:lnSpc>
              <a:buNone/>
              <a:defRPr sz="11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320DE76-8F84-AB88-E48C-515E89A52796}"/>
              </a:ext>
            </a:extLst>
          </p:cNvPr>
          <p:cNvSpPr>
            <a:spLocks noGrp="1" noChangeAspect="1"/>
          </p:cNvSpPr>
          <p:nvPr>
            <p:ph type="body" sz="quarter" idx="33" hasCustomPrompt="1"/>
          </p:nvPr>
        </p:nvSpPr>
        <p:spPr bwMode="gray">
          <a:xfrm>
            <a:off x="1707999" y="2261305"/>
            <a:ext cx="470202" cy="470202"/>
          </a:xfrm>
          <a:prstGeom prst="ellipse">
            <a:avLst/>
          </a:prstGeom>
          <a:ln>
            <a:noFill/>
          </a:ln>
        </p:spPr>
        <p:txBody>
          <a:bodyPr wrap="none" anchor="ctr" anchorCtr="0"/>
          <a:lstStyle>
            <a:lvl1pPr marL="0" indent="0" algn="ctr">
              <a:buFont typeface="Arial" panose="020B0604020202020204" pitchFamily="34" charset="0"/>
              <a:buNone/>
              <a:defRPr sz="2700" b="1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2700" b="1"/>
            </a:lvl2pPr>
            <a:lvl3pPr marL="0" indent="0" algn="ctr">
              <a:buNone/>
              <a:defRPr sz="2700" b="1"/>
            </a:lvl3pPr>
            <a:lvl4pPr marL="0" indent="0" algn="ctr">
              <a:buNone/>
              <a:defRPr sz="2700" b="1"/>
            </a:lvl4pPr>
            <a:lvl5pPr marL="0" indent="0" algn="ctr">
              <a:buNone/>
              <a:defRPr sz="2700" b="1"/>
            </a:lvl5pPr>
            <a:lvl6pPr marL="0" indent="0" algn="ctr">
              <a:buNone/>
              <a:defRPr sz="2700" b="1"/>
            </a:lvl6pPr>
            <a:lvl7pPr marL="0" indent="0" algn="ctr">
              <a:buNone/>
              <a:defRPr sz="2700" b="1"/>
            </a:lvl7pPr>
            <a:lvl8pPr marL="0" indent="0" algn="ctr">
              <a:buNone/>
              <a:defRPr sz="2700" b="1"/>
            </a:lvl8pPr>
            <a:lvl9pPr marL="0" indent="0" algn="ctr">
              <a:buNone/>
              <a:defRPr sz="2700" b="1"/>
            </a:lvl9pPr>
          </a:lstStyle>
          <a:p>
            <a:pPr lvl="0"/>
            <a:r>
              <a:rPr lang="fr-FR" noProof="0" dirty="0"/>
              <a:t>1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83861B6E-53C2-A63B-2702-E257EF3D3857}"/>
              </a:ext>
            </a:extLst>
          </p:cNvPr>
          <p:cNvSpPr>
            <a:spLocks noGrp="1" noChangeAspect="1"/>
          </p:cNvSpPr>
          <p:nvPr>
            <p:ph type="body" sz="quarter" idx="34" hasCustomPrompt="1"/>
          </p:nvPr>
        </p:nvSpPr>
        <p:spPr bwMode="gray">
          <a:xfrm>
            <a:off x="4514701" y="2261305"/>
            <a:ext cx="470202" cy="470202"/>
          </a:xfrm>
          <a:prstGeom prst="ellipse">
            <a:avLst/>
          </a:prstGeom>
          <a:ln>
            <a:noFill/>
          </a:ln>
        </p:spPr>
        <p:txBody>
          <a:bodyPr wrap="none" anchor="ctr" anchorCtr="0"/>
          <a:lstStyle>
            <a:lvl1pPr marL="0" indent="0" algn="ctr">
              <a:buFont typeface="Arial" panose="020B0604020202020204" pitchFamily="34" charset="0"/>
              <a:buNone/>
              <a:defRPr sz="2700" b="1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2700" b="1"/>
            </a:lvl2pPr>
            <a:lvl3pPr marL="0" indent="0" algn="ctr">
              <a:buNone/>
              <a:defRPr sz="2700" b="1"/>
            </a:lvl3pPr>
            <a:lvl4pPr marL="0" indent="0" algn="ctr">
              <a:buNone/>
              <a:defRPr sz="2700" b="1"/>
            </a:lvl4pPr>
            <a:lvl5pPr marL="0" indent="0" algn="ctr">
              <a:buNone/>
              <a:defRPr sz="2700" b="1"/>
            </a:lvl5pPr>
            <a:lvl6pPr marL="0" indent="0" algn="ctr">
              <a:buNone/>
              <a:defRPr sz="2700" b="1"/>
            </a:lvl6pPr>
            <a:lvl7pPr marL="0" indent="0" algn="ctr">
              <a:buNone/>
              <a:defRPr sz="2700" b="1"/>
            </a:lvl7pPr>
            <a:lvl8pPr marL="0" indent="0" algn="ctr">
              <a:buNone/>
              <a:defRPr sz="2700" b="1"/>
            </a:lvl8pPr>
            <a:lvl9pPr marL="0" indent="0" algn="ctr">
              <a:buNone/>
              <a:defRPr sz="2700" b="1"/>
            </a:lvl9pPr>
          </a:lstStyle>
          <a:p>
            <a:pPr lvl="0"/>
            <a:r>
              <a:rPr lang="fr-FR" noProof="0" dirty="0"/>
              <a:t>2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67887ED8-48C8-90B5-F064-CCDEC5B688D1}"/>
              </a:ext>
            </a:extLst>
          </p:cNvPr>
          <p:cNvSpPr>
            <a:spLocks noGrp="1" noChangeAspect="1"/>
          </p:cNvSpPr>
          <p:nvPr>
            <p:ph type="body" sz="quarter" idx="35" hasCustomPrompt="1"/>
          </p:nvPr>
        </p:nvSpPr>
        <p:spPr bwMode="gray">
          <a:xfrm>
            <a:off x="7321402" y="2261305"/>
            <a:ext cx="470202" cy="470202"/>
          </a:xfrm>
          <a:prstGeom prst="ellipse">
            <a:avLst/>
          </a:prstGeom>
          <a:ln>
            <a:noFill/>
          </a:ln>
        </p:spPr>
        <p:txBody>
          <a:bodyPr wrap="none" anchor="ctr" anchorCtr="0"/>
          <a:lstStyle>
            <a:lvl1pPr marL="0" indent="0" algn="ctr">
              <a:buFont typeface="Arial" panose="020B0604020202020204" pitchFamily="34" charset="0"/>
              <a:buNone/>
              <a:defRPr sz="2700" b="1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2700" b="1"/>
            </a:lvl2pPr>
            <a:lvl3pPr marL="0" indent="0" algn="ctr">
              <a:buNone/>
              <a:defRPr sz="2700" b="1"/>
            </a:lvl3pPr>
            <a:lvl4pPr marL="0" indent="0" algn="ctr">
              <a:buNone/>
              <a:defRPr sz="2700" b="1"/>
            </a:lvl4pPr>
            <a:lvl5pPr marL="0" indent="0" algn="ctr">
              <a:buNone/>
              <a:defRPr sz="2700" b="1"/>
            </a:lvl5pPr>
            <a:lvl6pPr marL="0" indent="0" algn="ctr">
              <a:buNone/>
              <a:defRPr sz="2700" b="1"/>
            </a:lvl6pPr>
            <a:lvl7pPr marL="0" indent="0" algn="ctr">
              <a:buNone/>
              <a:defRPr sz="2700" b="1"/>
            </a:lvl7pPr>
            <a:lvl8pPr marL="0" indent="0" algn="ctr">
              <a:buNone/>
              <a:defRPr sz="2700" b="1"/>
            </a:lvl8pPr>
            <a:lvl9pPr marL="0" indent="0" algn="ctr">
              <a:buNone/>
              <a:defRPr sz="2700" b="1"/>
            </a:lvl9pPr>
          </a:lstStyle>
          <a:p>
            <a:pPr lvl="0"/>
            <a:r>
              <a:rPr lang="fr-FR" noProof="0" dirty="0"/>
              <a:t>3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F8AAF5BB-2D9D-F5A8-4AE4-5A7456157D00}"/>
              </a:ext>
            </a:extLst>
          </p:cNvPr>
          <p:cNvSpPr>
            <a:spLocks noGrp="1" noChangeAspect="1"/>
          </p:cNvSpPr>
          <p:nvPr>
            <p:ph type="body" sz="quarter" idx="36" hasCustomPrompt="1"/>
          </p:nvPr>
        </p:nvSpPr>
        <p:spPr bwMode="gray">
          <a:xfrm>
            <a:off x="1707999" y="4357674"/>
            <a:ext cx="470202" cy="470202"/>
          </a:xfrm>
          <a:prstGeom prst="ellipse">
            <a:avLst/>
          </a:prstGeom>
          <a:ln>
            <a:noFill/>
          </a:ln>
        </p:spPr>
        <p:txBody>
          <a:bodyPr wrap="none" anchor="ctr" anchorCtr="0"/>
          <a:lstStyle>
            <a:lvl1pPr marL="0" indent="0" algn="ctr">
              <a:buFont typeface="Arial" panose="020B0604020202020204" pitchFamily="34" charset="0"/>
              <a:buNone/>
              <a:defRPr sz="2700" b="1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2700" b="1"/>
            </a:lvl2pPr>
            <a:lvl3pPr marL="0" indent="0" algn="ctr">
              <a:buNone/>
              <a:defRPr sz="2700" b="1"/>
            </a:lvl3pPr>
            <a:lvl4pPr marL="0" indent="0" algn="ctr">
              <a:buNone/>
              <a:defRPr sz="2700" b="1"/>
            </a:lvl4pPr>
            <a:lvl5pPr marL="0" indent="0" algn="ctr">
              <a:buNone/>
              <a:defRPr sz="2700" b="1"/>
            </a:lvl5pPr>
            <a:lvl6pPr marL="0" indent="0" algn="ctr">
              <a:buNone/>
              <a:defRPr sz="2700" b="1"/>
            </a:lvl6pPr>
            <a:lvl7pPr marL="0" indent="0" algn="ctr">
              <a:buNone/>
              <a:defRPr sz="2700" b="1"/>
            </a:lvl7pPr>
            <a:lvl8pPr marL="0" indent="0" algn="ctr">
              <a:buNone/>
              <a:defRPr sz="2700" b="1"/>
            </a:lvl8pPr>
            <a:lvl9pPr marL="0" indent="0" algn="ctr">
              <a:buNone/>
              <a:defRPr sz="2700" b="1"/>
            </a:lvl9pPr>
          </a:lstStyle>
          <a:p>
            <a:pPr lvl="0"/>
            <a:r>
              <a:rPr lang="fr-FR" noProof="0" dirty="0"/>
              <a:t>4</a:t>
            </a:r>
          </a:p>
        </p:txBody>
      </p:sp>
      <p:sp>
        <p:nvSpPr>
          <p:cNvPr id="13" name="Espace réservé du texte 8">
            <a:extLst>
              <a:ext uri="{FF2B5EF4-FFF2-40B4-BE49-F238E27FC236}">
                <a16:creationId xmlns:a16="http://schemas.microsoft.com/office/drawing/2014/main" id="{F6DF8784-20BA-677C-7FE6-FE7F4145634B}"/>
              </a:ext>
            </a:extLst>
          </p:cNvPr>
          <p:cNvSpPr>
            <a:spLocks noGrp="1" noChangeAspect="1"/>
          </p:cNvSpPr>
          <p:nvPr>
            <p:ph type="body" sz="quarter" idx="37" hasCustomPrompt="1"/>
          </p:nvPr>
        </p:nvSpPr>
        <p:spPr bwMode="gray">
          <a:xfrm>
            <a:off x="4514701" y="4363748"/>
            <a:ext cx="470202" cy="470202"/>
          </a:xfrm>
          <a:prstGeom prst="ellipse">
            <a:avLst/>
          </a:prstGeom>
          <a:ln>
            <a:noFill/>
          </a:ln>
        </p:spPr>
        <p:txBody>
          <a:bodyPr wrap="none" anchor="ctr" anchorCtr="0"/>
          <a:lstStyle>
            <a:lvl1pPr marL="0" indent="0" algn="ctr">
              <a:buFont typeface="Arial" panose="020B0604020202020204" pitchFamily="34" charset="0"/>
              <a:buNone/>
              <a:defRPr sz="2700" b="1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2700" b="1"/>
            </a:lvl2pPr>
            <a:lvl3pPr marL="0" indent="0" algn="ctr">
              <a:buNone/>
              <a:defRPr sz="2700" b="1"/>
            </a:lvl3pPr>
            <a:lvl4pPr marL="0" indent="0" algn="ctr">
              <a:buNone/>
              <a:defRPr sz="2700" b="1"/>
            </a:lvl4pPr>
            <a:lvl5pPr marL="0" indent="0" algn="ctr">
              <a:buNone/>
              <a:defRPr sz="2700" b="1"/>
            </a:lvl5pPr>
            <a:lvl6pPr marL="0" indent="0" algn="ctr">
              <a:buNone/>
              <a:defRPr sz="2700" b="1"/>
            </a:lvl6pPr>
            <a:lvl7pPr marL="0" indent="0" algn="ctr">
              <a:buNone/>
              <a:defRPr sz="2700" b="1"/>
            </a:lvl7pPr>
            <a:lvl8pPr marL="0" indent="0" algn="ctr">
              <a:buNone/>
              <a:defRPr sz="2700" b="1"/>
            </a:lvl8pPr>
            <a:lvl9pPr marL="0" indent="0" algn="ctr">
              <a:buNone/>
              <a:defRPr sz="2700" b="1"/>
            </a:lvl9pPr>
          </a:lstStyle>
          <a:p>
            <a:pPr lvl="0"/>
            <a:r>
              <a:rPr lang="fr-FR" noProof="0" dirty="0"/>
              <a:t>5</a:t>
            </a: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56F330FB-589E-49D3-F077-28352A39A348}"/>
              </a:ext>
            </a:extLst>
          </p:cNvPr>
          <p:cNvSpPr>
            <a:spLocks noGrp="1" noChangeAspect="1"/>
          </p:cNvSpPr>
          <p:nvPr>
            <p:ph type="body" sz="quarter" idx="38" hasCustomPrompt="1"/>
          </p:nvPr>
        </p:nvSpPr>
        <p:spPr bwMode="gray">
          <a:xfrm>
            <a:off x="7321403" y="4363748"/>
            <a:ext cx="470202" cy="470202"/>
          </a:xfrm>
          <a:prstGeom prst="ellipse">
            <a:avLst/>
          </a:prstGeom>
          <a:ln>
            <a:noFill/>
          </a:ln>
        </p:spPr>
        <p:txBody>
          <a:bodyPr wrap="none" anchor="ctr" anchorCtr="0"/>
          <a:lstStyle>
            <a:lvl1pPr marL="0" indent="0" algn="ctr">
              <a:buFont typeface="Arial" panose="020B0604020202020204" pitchFamily="34" charset="0"/>
              <a:buNone/>
              <a:defRPr sz="2700" b="1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2700" b="1"/>
            </a:lvl2pPr>
            <a:lvl3pPr marL="0" indent="0" algn="ctr">
              <a:buNone/>
              <a:defRPr sz="2700" b="1"/>
            </a:lvl3pPr>
            <a:lvl4pPr marL="0" indent="0" algn="ctr">
              <a:buNone/>
              <a:defRPr sz="2700" b="1"/>
            </a:lvl4pPr>
            <a:lvl5pPr marL="0" indent="0" algn="ctr">
              <a:buNone/>
              <a:defRPr sz="2700" b="1"/>
            </a:lvl5pPr>
            <a:lvl6pPr marL="0" indent="0" algn="ctr">
              <a:buNone/>
              <a:defRPr sz="2700" b="1"/>
            </a:lvl6pPr>
            <a:lvl7pPr marL="0" indent="0" algn="ctr">
              <a:buNone/>
              <a:defRPr sz="2700" b="1"/>
            </a:lvl7pPr>
            <a:lvl8pPr marL="0" indent="0" algn="ctr">
              <a:buNone/>
              <a:defRPr sz="2700" b="1"/>
            </a:lvl8pPr>
            <a:lvl9pPr marL="0" indent="0" algn="ctr">
              <a:buNone/>
              <a:defRPr sz="2700" b="1"/>
            </a:lvl9pPr>
          </a:lstStyle>
          <a:p>
            <a:pPr lvl="0"/>
            <a:r>
              <a:rPr lang="fr-FR" noProof="0" dirty="0"/>
              <a:t>6</a:t>
            </a:r>
          </a:p>
        </p:txBody>
      </p:sp>
      <p:sp>
        <p:nvSpPr>
          <p:cNvPr id="40" name="Espace réservé du titre 1">
            <a:extLst>
              <a:ext uri="{FF2B5EF4-FFF2-40B4-BE49-F238E27FC236}">
                <a16:creationId xmlns:a16="http://schemas.microsoft.com/office/drawing/2014/main" id="{5847978C-0381-482E-89E3-047ECEB43680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180000" y="118033"/>
            <a:ext cx="8460000" cy="50275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 noProof="0" dirty="0"/>
              <a:t>Titre de la slide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057918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5AFE735-BC46-6BA6-8F40-D3299C5B4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D7B0A-0B76-431C-BA06-F9AABC088CF7}" type="datetime1">
              <a:rPr lang="fr-FR" smtClean="0"/>
              <a:pPr/>
              <a:t>18/09/2026</a:t>
            </a:fld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0DB17D-0CDD-B816-0ED0-DEBD8E3CD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du texte 7">
            <a:extLst>
              <a:ext uri="{FF2B5EF4-FFF2-40B4-BE49-F238E27FC236}">
                <a16:creationId xmlns:a16="http://schemas.microsoft.com/office/drawing/2014/main" id="{CDB51C19-FFFF-4756-9345-00607CCBDA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0000" y="1123951"/>
            <a:ext cx="8460000" cy="9144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750" b="1" cap="none" baseline="0">
                <a:solidFill>
                  <a:srgbClr val="002B59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750" b="1"/>
            </a:lvl2pPr>
            <a:lvl3pPr marL="0" indent="0">
              <a:buNone/>
              <a:defRPr sz="1750" b="1"/>
            </a:lvl3pPr>
            <a:lvl4pPr marL="0" indent="0">
              <a:buNone/>
              <a:defRPr sz="1750" b="1"/>
            </a:lvl4pPr>
            <a:lvl5pPr marL="0" indent="0">
              <a:buNone/>
              <a:defRPr sz="1750" b="1"/>
            </a:lvl5pPr>
            <a:lvl6pPr marL="0" indent="0">
              <a:buNone/>
              <a:defRPr sz="1750" b="1"/>
            </a:lvl6pPr>
            <a:lvl7pPr marL="0" indent="0">
              <a:buNone/>
              <a:defRPr sz="1750" b="1"/>
            </a:lvl7pPr>
            <a:lvl8pPr marL="0" indent="0">
              <a:buNone/>
              <a:defRPr sz="1750" b="1"/>
            </a:lvl8pPr>
            <a:lvl9pPr marL="0" indent="0">
              <a:buNone/>
              <a:defRPr sz="1750" b="1"/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8" name="Espace réservé du graphique 16">
            <a:extLst>
              <a:ext uri="{FF2B5EF4-FFF2-40B4-BE49-F238E27FC236}">
                <a16:creationId xmlns:a16="http://schemas.microsoft.com/office/drawing/2014/main" id="{646F2F46-57ED-AFEF-DEE0-1399F6CE98AE}"/>
              </a:ext>
            </a:extLst>
          </p:cNvPr>
          <p:cNvSpPr>
            <a:spLocks noGrp="1"/>
          </p:cNvSpPr>
          <p:nvPr>
            <p:ph type="chart" sz="quarter" idx="18" hasCustomPrompt="1"/>
          </p:nvPr>
        </p:nvSpPr>
        <p:spPr bwMode="gray">
          <a:xfrm>
            <a:off x="1518589" y="2644142"/>
            <a:ext cx="2540000" cy="2363288"/>
          </a:xfrm>
        </p:spPr>
        <p:txBody>
          <a:bodyPr tIns="900000" anchor="ctr" anchorCtr="0"/>
          <a:lstStyle>
            <a:lvl1pPr marL="0" indent="0" algn="ctr">
              <a:buNone/>
              <a:defRPr sz="1000" cap="none" baseline="0">
                <a:solidFill>
                  <a:srgbClr val="002B59"/>
                </a:solidFill>
              </a:defRPr>
            </a:lvl1pPr>
          </a:lstStyle>
          <a:p>
            <a:r>
              <a:rPr lang="fr-FR" noProof="0" dirty="0"/>
              <a:t>Sélectionner l’icône pour insérer un graphique</a:t>
            </a:r>
          </a:p>
        </p:txBody>
      </p:sp>
      <p:sp>
        <p:nvSpPr>
          <p:cNvPr id="9" name="Espace réservé du graphique 16">
            <a:extLst>
              <a:ext uri="{FF2B5EF4-FFF2-40B4-BE49-F238E27FC236}">
                <a16:creationId xmlns:a16="http://schemas.microsoft.com/office/drawing/2014/main" id="{9D7F0435-D635-74FB-6D9D-FDE5B9B0CB53}"/>
              </a:ext>
            </a:extLst>
          </p:cNvPr>
          <p:cNvSpPr>
            <a:spLocks noGrp="1"/>
          </p:cNvSpPr>
          <p:nvPr>
            <p:ph type="chart" sz="quarter" idx="19" hasCustomPrompt="1"/>
          </p:nvPr>
        </p:nvSpPr>
        <p:spPr bwMode="gray">
          <a:xfrm>
            <a:off x="6079800" y="2813709"/>
            <a:ext cx="3778560" cy="3342756"/>
          </a:xfrm>
        </p:spPr>
        <p:txBody>
          <a:bodyPr tIns="900000" anchor="ctr" anchorCtr="0"/>
          <a:lstStyle>
            <a:lvl1pPr marL="0" indent="0" algn="ctr">
              <a:buNone/>
              <a:defRPr sz="1000" cap="none" baseline="0">
                <a:solidFill>
                  <a:srgbClr val="002B59"/>
                </a:solidFill>
              </a:defRPr>
            </a:lvl1pPr>
          </a:lstStyle>
          <a:p>
            <a:r>
              <a:rPr lang="fr-FR" noProof="0" dirty="0"/>
              <a:t>Sélectionner l’icône pour insérer un graphique</a:t>
            </a:r>
          </a:p>
        </p:txBody>
      </p:sp>
      <p:sp>
        <p:nvSpPr>
          <p:cNvPr id="10" name="Espace réservé du texte 7">
            <a:extLst>
              <a:ext uri="{FF2B5EF4-FFF2-40B4-BE49-F238E27FC236}">
                <a16:creationId xmlns:a16="http://schemas.microsoft.com/office/drawing/2014/main" id="{24C3C6A3-9FAD-E323-52AE-C60D7C3B074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810000" y="2094023"/>
            <a:ext cx="4375260" cy="241301"/>
          </a:xfrm>
          <a:custGeom>
            <a:avLst/>
            <a:gdLst>
              <a:gd name="connsiteX0" fmla="*/ 4375260 w 4375260"/>
              <a:gd name="connsiteY0" fmla="*/ 239397 h 239397"/>
              <a:gd name="connsiteX1" fmla="*/ 0 w 4375260"/>
              <a:gd name="connsiteY1" fmla="*/ 239395 h 239397"/>
              <a:gd name="connsiteX2" fmla="*/ 0 w 4375260"/>
              <a:gd name="connsiteY2" fmla="*/ 2 h 239397"/>
              <a:gd name="connsiteX3" fmla="*/ 4375260 w 4375260"/>
              <a:gd name="connsiteY3" fmla="*/ 0 h 239397"/>
              <a:gd name="connsiteX4" fmla="*/ 4375260 w 4375260"/>
              <a:gd name="connsiteY4" fmla="*/ 239397 h 239397"/>
              <a:gd name="connsiteX0" fmla="*/ 4375260 w 4375260"/>
              <a:gd name="connsiteY0" fmla="*/ 239397 h 239397"/>
              <a:gd name="connsiteX1" fmla="*/ 0 w 4375260"/>
              <a:gd name="connsiteY1" fmla="*/ 239395 h 239397"/>
              <a:gd name="connsiteX2" fmla="*/ 0 w 4375260"/>
              <a:gd name="connsiteY2" fmla="*/ 2 h 239397"/>
              <a:gd name="connsiteX3" fmla="*/ 4375260 w 4375260"/>
              <a:gd name="connsiteY3" fmla="*/ 0 h 239397"/>
              <a:gd name="connsiteX0" fmla="*/ 4375260 w 4375260"/>
              <a:gd name="connsiteY0" fmla="*/ 239397 h 239397"/>
              <a:gd name="connsiteX1" fmla="*/ 0 w 4375260"/>
              <a:gd name="connsiteY1" fmla="*/ 239395 h 239397"/>
              <a:gd name="connsiteX2" fmla="*/ 0 w 4375260"/>
              <a:gd name="connsiteY2" fmla="*/ 2 h 239397"/>
              <a:gd name="connsiteX3" fmla="*/ 4375260 w 4375260"/>
              <a:gd name="connsiteY3" fmla="*/ 0 h 239397"/>
              <a:gd name="connsiteX4" fmla="*/ 4375260 w 4375260"/>
              <a:gd name="connsiteY4" fmla="*/ 239397 h 239397"/>
              <a:gd name="connsiteX0" fmla="*/ 4375260 w 4375260"/>
              <a:gd name="connsiteY0" fmla="*/ 239397 h 239397"/>
              <a:gd name="connsiteX1" fmla="*/ 0 w 4375260"/>
              <a:gd name="connsiteY1" fmla="*/ 239395 h 239397"/>
              <a:gd name="connsiteX2" fmla="*/ 0 w 4375260"/>
              <a:gd name="connsiteY2" fmla="*/ 2 h 239397"/>
              <a:gd name="connsiteX0" fmla="*/ 4375260 w 4375260"/>
              <a:gd name="connsiteY0" fmla="*/ 239397 h 239397"/>
              <a:gd name="connsiteX1" fmla="*/ 0 w 4375260"/>
              <a:gd name="connsiteY1" fmla="*/ 239395 h 239397"/>
              <a:gd name="connsiteX2" fmla="*/ 0 w 4375260"/>
              <a:gd name="connsiteY2" fmla="*/ 2 h 239397"/>
              <a:gd name="connsiteX3" fmla="*/ 4375260 w 4375260"/>
              <a:gd name="connsiteY3" fmla="*/ 0 h 239397"/>
              <a:gd name="connsiteX4" fmla="*/ 4375260 w 4375260"/>
              <a:gd name="connsiteY4" fmla="*/ 239397 h 239397"/>
              <a:gd name="connsiteX0" fmla="*/ 4375260 w 4375260"/>
              <a:gd name="connsiteY0" fmla="*/ 239397 h 239397"/>
              <a:gd name="connsiteX1" fmla="*/ 0 w 4375260"/>
              <a:gd name="connsiteY1" fmla="*/ 239395 h 239397"/>
              <a:gd name="connsiteX0" fmla="*/ 4375260 w 4375260"/>
              <a:gd name="connsiteY0" fmla="*/ 239397 h 241301"/>
              <a:gd name="connsiteX1" fmla="*/ 0 w 4375260"/>
              <a:gd name="connsiteY1" fmla="*/ 239395 h 241301"/>
              <a:gd name="connsiteX2" fmla="*/ 0 w 4375260"/>
              <a:gd name="connsiteY2" fmla="*/ 2 h 241301"/>
              <a:gd name="connsiteX3" fmla="*/ 4375260 w 4375260"/>
              <a:gd name="connsiteY3" fmla="*/ 0 h 241301"/>
              <a:gd name="connsiteX4" fmla="*/ 4375260 w 4375260"/>
              <a:gd name="connsiteY4" fmla="*/ 239397 h 241301"/>
              <a:gd name="connsiteX0" fmla="*/ 4375260 w 4375260"/>
              <a:gd name="connsiteY0" fmla="*/ 239397 h 241301"/>
              <a:gd name="connsiteX1" fmla="*/ 0 w 4375260"/>
              <a:gd name="connsiteY1" fmla="*/ 239395 h 241301"/>
              <a:gd name="connsiteX2" fmla="*/ 1009760 w 4375260"/>
              <a:gd name="connsiteY2" fmla="*/ 241301 h 241301"/>
              <a:gd name="connsiteX0" fmla="*/ 4375260 w 4375260"/>
              <a:gd name="connsiteY0" fmla="*/ 239397 h 241301"/>
              <a:gd name="connsiteX1" fmla="*/ 0 w 4375260"/>
              <a:gd name="connsiteY1" fmla="*/ 239395 h 241301"/>
              <a:gd name="connsiteX2" fmla="*/ 0 w 4375260"/>
              <a:gd name="connsiteY2" fmla="*/ 2 h 241301"/>
              <a:gd name="connsiteX3" fmla="*/ 4375260 w 4375260"/>
              <a:gd name="connsiteY3" fmla="*/ 0 h 241301"/>
              <a:gd name="connsiteX4" fmla="*/ 4375260 w 4375260"/>
              <a:gd name="connsiteY4" fmla="*/ 239397 h 241301"/>
              <a:gd name="connsiteX0" fmla="*/ 0 w 4375260"/>
              <a:gd name="connsiteY0" fmla="*/ 239395 h 241301"/>
              <a:gd name="connsiteX1" fmla="*/ 1009760 w 4375260"/>
              <a:gd name="connsiteY1" fmla="*/ 241301 h 241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375260" h="241301" stroke="0" extrusionOk="0">
                <a:moveTo>
                  <a:pt x="4375260" y="239397"/>
                </a:moveTo>
                <a:lnTo>
                  <a:pt x="0" y="239395"/>
                </a:lnTo>
                <a:lnTo>
                  <a:pt x="0" y="2"/>
                </a:lnTo>
                <a:cubicBezTo>
                  <a:pt x="0" y="1"/>
                  <a:pt x="1958871" y="0"/>
                  <a:pt x="4375260" y="0"/>
                </a:cubicBezTo>
                <a:lnTo>
                  <a:pt x="4375260" y="239397"/>
                </a:lnTo>
                <a:close/>
              </a:path>
              <a:path w="4375260" h="241301" fill="none">
                <a:moveTo>
                  <a:pt x="0" y="239395"/>
                </a:moveTo>
                <a:lnTo>
                  <a:pt x="1009760" y="241301"/>
                </a:lnTo>
              </a:path>
            </a:pathLst>
          </a:custGeom>
          <a:noFill/>
          <a:ln w="9525" cap="flat">
            <a:solidFill>
              <a:srgbClr val="002B59"/>
            </a:solidFill>
            <a:prstDash val="solid"/>
            <a:miter lim="800000"/>
          </a:ln>
        </p:spPr>
        <p:txBody>
          <a:bodyPr lIns="0" tIns="0" bIns="36000" anchor="b" anchorCtr="0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1200" b="1" cap="all" baseline="0">
                <a:solidFill>
                  <a:srgbClr val="002B59"/>
                </a:solidFill>
              </a:defRPr>
            </a:lvl1pPr>
            <a:lvl2pPr marL="0" indent="0" algn="l">
              <a:spcAft>
                <a:spcPts val="0"/>
              </a:spcAft>
              <a:buFont typeface="Arial" panose="020B0604020202020204" pitchFamily="34" charset="0"/>
              <a:buNone/>
              <a:defRPr sz="1200" b="1" cap="all">
                <a:solidFill>
                  <a:srgbClr val="002B59"/>
                </a:solidFill>
              </a:defRPr>
            </a:lvl2pPr>
            <a:lvl3pPr marL="0" indent="0" algn="l">
              <a:spcAft>
                <a:spcPts val="0"/>
              </a:spcAft>
              <a:buNone/>
              <a:defRPr sz="1200" b="1" cap="all">
                <a:solidFill>
                  <a:srgbClr val="002B59"/>
                </a:solidFill>
              </a:defRPr>
            </a:lvl3pPr>
            <a:lvl4pPr marL="0" indent="0" algn="l">
              <a:spcAft>
                <a:spcPts val="0"/>
              </a:spcAft>
              <a:buNone/>
              <a:defRPr sz="1200" b="1" cap="all">
                <a:solidFill>
                  <a:srgbClr val="002B59"/>
                </a:solidFill>
              </a:defRPr>
            </a:lvl4pPr>
            <a:lvl5pPr marL="0" indent="0" algn="l">
              <a:spcAft>
                <a:spcPts val="0"/>
              </a:spcAft>
              <a:buNone/>
              <a:defRPr sz="1200" b="1" cap="all">
                <a:solidFill>
                  <a:srgbClr val="002B59"/>
                </a:solidFill>
              </a:defRPr>
            </a:lvl5pPr>
            <a:lvl6pPr marL="0" indent="0" algn="l">
              <a:spcAft>
                <a:spcPts val="0"/>
              </a:spcAft>
              <a:buNone/>
              <a:defRPr sz="1200" b="1" cap="all">
                <a:solidFill>
                  <a:srgbClr val="002B59"/>
                </a:solidFill>
              </a:defRPr>
            </a:lvl6pPr>
            <a:lvl7pPr marL="0" indent="0" algn="l">
              <a:spcAft>
                <a:spcPts val="0"/>
              </a:spcAft>
              <a:buNone/>
              <a:defRPr sz="1200" b="1" cap="all">
                <a:solidFill>
                  <a:srgbClr val="002B59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1200" b="1" cap="all">
                <a:solidFill>
                  <a:srgbClr val="002B59"/>
                </a:solidFill>
              </a:defRPr>
            </a:lvl8pPr>
            <a:lvl9pPr marL="0" indent="0" algn="l">
              <a:spcAft>
                <a:spcPts val="0"/>
              </a:spcAft>
              <a:buNone/>
              <a:defRPr sz="1200" b="1" cap="all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Titre du graphique</a:t>
            </a:r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09BCB8EC-BC63-8211-EE2A-C1211D0BB19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810000" y="2442893"/>
            <a:ext cx="1435210" cy="698771"/>
          </a:xfrm>
          <a:prstGeom prst="callout1">
            <a:avLst>
              <a:gd name="adj1" fmla="val 108715"/>
              <a:gd name="adj2" fmla="val 958"/>
              <a:gd name="adj3" fmla="val 108865"/>
              <a:gd name="adj4" fmla="val 96170"/>
            </a:avLst>
          </a:prstGeom>
          <a:noFill/>
          <a:ln w="3175" cap="flat">
            <a:solidFill>
              <a:srgbClr val="CA1C60"/>
            </a:solidFill>
            <a:prstDash val="solid"/>
            <a:miter lim="800000"/>
          </a:ln>
        </p:spPr>
        <p:txBody>
          <a:bodyPr lIns="0" tIns="0" bIns="0" anchor="b" anchorCtr="0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950" b="0" cap="none" baseline="0">
                <a:solidFill>
                  <a:srgbClr val="114B8A"/>
                </a:solidFill>
              </a:defRPr>
            </a:lvl1pPr>
            <a:lvl2pPr marL="0" indent="0" algn="l">
              <a:spcAft>
                <a:spcPts val="0"/>
              </a:spcAft>
              <a:buFont typeface="Arial" panose="020B0604020202020204" pitchFamily="34" charset="0"/>
              <a:buNone/>
              <a:defRPr sz="950" b="0" cap="none">
                <a:solidFill>
                  <a:srgbClr val="114B8A"/>
                </a:solidFill>
              </a:defRPr>
            </a:lvl2pPr>
            <a:lvl3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3pPr>
            <a:lvl4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4pPr>
            <a:lvl5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5pPr>
            <a:lvl6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6pPr>
            <a:lvl7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8pPr>
            <a:lvl9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12" name="Espace réservé du texte 7">
            <a:extLst>
              <a:ext uri="{FF2B5EF4-FFF2-40B4-BE49-F238E27FC236}">
                <a16:creationId xmlns:a16="http://schemas.microsoft.com/office/drawing/2014/main" id="{A3FE78F6-DAF0-269F-EFD5-D00E7FE4A6A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810000" y="5220834"/>
            <a:ext cx="2914760" cy="902405"/>
          </a:xfrm>
          <a:prstGeom prst="rect">
            <a:avLst/>
          </a:prstGeom>
          <a:noFill/>
          <a:ln w="12700" cap="flat">
            <a:noFill/>
            <a:prstDash val="solid"/>
            <a:miter lim="800000"/>
          </a:ln>
        </p:spPr>
        <p:txBody>
          <a:bodyPr lIns="0" tIns="0" bIns="0" anchor="t" anchorCtr="0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950" b="1" cap="none" baseline="0">
                <a:solidFill>
                  <a:srgbClr val="002B59"/>
                </a:solidFill>
              </a:defRPr>
            </a:lvl1pPr>
            <a:lvl2pPr marL="0" indent="0" algn="l">
              <a:spcAft>
                <a:spcPts val="0"/>
              </a:spcAft>
              <a:buFont typeface="Arial" panose="020B0604020202020204" pitchFamily="34" charset="0"/>
              <a:buNone/>
              <a:defRPr sz="950" b="1" cap="none">
                <a:solidFill>
                  <a:srgbClr val="002B59"/>
                </a:solidFill>
              </a:defRPr>
            </a:lvl2pPr>
            <a:lvl3pPr marL="0" indent="0" algn="l">
              <a:spcAft>
                <a:spcPts val="0"/>
              </a:spcAft>
              <a:buNone/>
              <a:defRPr sz="950" b="1" cap="none">
                <a:solidFill>
                  <a:srgbClr val="002B59"/>
                </a:solidFill>
              </a:defRPr>
            </a:lvl3pPr>
            <a:lvl4pPr marL="0" indent="0" algn="l">
              <a:spcAft>
                <a:spcPts val="0"/>
              </a:spcAft>
              <a:buNone/>
              <a:defRPr sz="950" b="1" cap="none">
                <a:solidFill>
                  <a:srgbClr val="002B59"/>
                </a:solidFill>
              </a:defRPr>
            </a:lvl4pPr>
            <a:lvl5pPr marL="0" indent="0" algn="l">
              <a:spcAft>
                <a:spcPts val="0"/>
              </a:spcAft>
              <a:buNone/>
              <a:defRPr sz="950" b="1" cap="none">
                <a:solidFill>
                  <a:srgbClr val="002B59"/>
                </a:solidFill>
              </a:defRPr>
            </a:lvl5pPr>
            <a:lvl6pPr marL="0" indent="0" algn="l">
              <a:spcAft>
                <a:spcPts val="0"/>
              </a:spcAft>
              <a:buNone/>
              <a:defRPr sz="950" b="1" cap="none">
                <a:solidFill>
                  <a:srgbClr val="002B59"/>
                </a:solidFill>
              </a:defRPr>
            </a:lvl6pPr>
            <a:lvl7pPr marL="0" indent="0" algn="l">
              <a:spcAft>
                <a:spcPts val="0"/>
              </a:spcAft>
              <a:buNone/>
              <a:defRPr sz="950" b="1" cap="none">
                <a:solidFill>
                  <a:srgbClr val="002B59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950" b="1" cap="none">
                <a:solidFill>
                  <a:srgbClr val="002B59"/>
                </a:solidFill>
              </a:defRPr>
            </a:lvl8pPr>
            <a:lvl9pPr marL="0" indent="0" algn="l">
              <a:spcAft>
                <a:spcPts val="0"/>
              </a:spcAft>
              <a:buNone/>
              <a:defRPr sz="950" b="1" cap="none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FDC1F86C-96FD-F024-306E-E24D465A373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5601064" y="2208003"/>
            <a:ext cx="0" cy="3780000"/>
          </a:xfrm>
          <a:prstGeom prst="rect">
            <a:avLst/>
          </a:prstGeom>
          <a:solidFill>
            <a:schemeClr val="bg1"/>
          </a:solidFill>
          <a:ln w="12700">
            <a:solidFill>
              <a:srgbClr val="002B59"/>
            </a:solidFill>
          </a:ln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2pPr>
            <a:lvl3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3pPr>
            <a:lvl4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4pPr>
            <a:lvl5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5pPr>
            <a:lvl6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6pPr>
            <a:lvl7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7pPr>
            <a:lvl8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8pPr>
            <a:lvl9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  <a:p>
            <a:pPr lvl="6"/>
            <a:r>
              <a:rPr lang="fr-FR" noProof="0" dirty="0"/>
              <a:t>Texte de niveau 7</a:t>
            </a:r>
          </a:p>
          <a:p>
            <a:pPr lvl="7"/>
            <a:r>
              <a:rPr lang="fr-FR" noProof="0" dirty="0"/>
              <a:t>Texte de niveau 8</a:t>
            </a:r>
          </a:p>
          <a:p>
            <a:pPr lvl="8"/>
            <a:r>
              <a:rPr lang="fr-FR" noProof="0" dirty="0"/>
              <a:t>Texte de niveau 9</a:t>
            </a:r>
          </a:p>
        </p:txBody>
      </p:sp>
      <p:sp>
        <p:nvSpPr>
          <p:cNvPr id="14" name="Espace réservé du texte 7">
            <a:extLst>
              <a:ext uri="{FF2B5EF4-FFF2-40B4-BE49-F238E27FC236}">
                <a16:creationId xmlns:a16="http://schemas.microsoft.com/office/drawing/2014/main" id="{A764534F-46A3-AEB1-DFC3-09987891C6F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4203772" y="2442893"/>
            <a:ext cx="1435210" cy="698771"/>
          </a:xfrm>
          <a:prstGeom prst="callout2">
            <a:avLst>
              <a:gd name="adj1" fmla="val 109283"/>
              <a:gd name="adj2" fmla="val 70754"/>
              <a:gd name="adj3" fmla="val 108715"/>
              <a:gd name="adj4" fmla="val -6491"/>
              <a:gd name="adj5" fmla="val 137377"/>
              <a:gd name="adj6" fmla="val -24655"/>
            </a:avLst>
          </a:prstGeom>
          <a:noFill/>
          <a:ln w="3175" cap="flat">
            <a:solidFill>
              <a:srgbClr val="CA1C60"/>
            </a:solidFill>
            <a:prstDash val="solid"/>
            <a:miter lim="800000"/>
          </a:ln>
        </p:spPr>
        <p:txBody>
          <a:bodyPr lIns="0" tIns="0" bIns="0" anchor="b" anchorCtr="0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950" b="0" cap="none" baseline="0">
                <a:solidFill>
                  <a:srgbClr val="114B8A"/>
                </a:solidFill>
              </a:defRPr>
            </a:lvl1pPr>
            <a:lvl2pPr marL="0" indent="0" algn="l">
              <a:spcAft>
                <a:spcPts val="0"/>
              </a:spcAft>
              <a:buFont typeface="Arial" panose="020B0604020202020204" pitchFamily="34" charset="0"/>
              <a:buNone/>
              <a:defRPr sz="950" b="0" cap="none">
                <a:solidFill>
                  <a:srgbClr val="114B8A"/>
                </a:solidFill>
              </a:defRPr>
            </a:lvl2pPr>
            <a:lvl3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3pPr>
            <a:lvl4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4pPr>
            <a:lvl5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5pPr>
            <a:lvl6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6pPr>
            <a:lvl7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8pPr>
            <a:lvl9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15" name="Espace réservé du texte 7">
            <a:extLst>
              <a:ext uri="{FF2B5EF4-FFF2-40B4-BE49-F238E27FC236}">
                <a16:creationId xmlns:a16="http://schemas.microsoft.com/office/drawing/2014/main" id="{B9E4E2FA-2E39-968F-F931-9396AB28269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3810599" y="3799016"/>
            <a:ext cx="1435210" cy="698771"/>
          </a:xfrm>
          <a:prstGeom prst="callout1">
            <a:avLst>
              <a:gd name="adj1" fmla="val 109624"/>
              <a:gd name="adj2" fmla="val -40189"/>
              <a:gd name="adj3" fmla="val 108865"/>
              <a:gd name="adj4" fmla="val 72279"/>
            </a:avLst>
          </a:prstGeom>
          <a:noFill/>
          <a:ln w="3175" cap="flat">
            <a:solidFill>
              <a:srgbClr val="CA1C60"/>
            </a:solidFill>
            <a:prstDash val="solid"/>
            <a:miter lim="800000"/>
          </a:ln>
        </p:spPr>
        <p:txBody>
          <a:bodyPr lIns="0" tIns="0" bIns="0" anchor="b" anchorCtr="0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950" b="0" cap="none" baseline="0">
                <a:solidFill>
                  <a:srgbClr val="114B8A"/>
                </a:solidFill>
              </a:defRPr>
            </a:lvl1pPr>
            <a:lvl2pPr marL="0" indent="0" algn="l">
              <a:spcAft>
                <a:spcPts val="0"/>
              </a:spcAft>
              <a:buFont typeface="Arial" panose="020B0604020202020204" pitchFamily="34" charset="0"/>
              <a:buNone/>
              <a:defRPr sz="950" b="0" cap="none">
                <a:solidFill>
                  <a:srgbClr val="114B8A"/>
                </a:solidFill>
              </a:defRPr>
            </a:lvl2pPr>
            <a:lvl3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3pPr>
            <a:lvl4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4pPr>
            <a:lvl5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5pPr>
            <a:lvl6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6pPr>
            <a:lvl7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8pPr>
            <a:lvl9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C428B278-65CA-832F-D67B-1ED3A2D3424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810000" y="4078862"/>
            <a:ext cx="1435210" cy="698771"/>
          </a:xfrm>
          <a:prstGeom prst="callout2">
            <a:avLst>
              <a:gd name="adj1" fmla="val 108602"/>
              <a:gd name="adj2" fmla="val 183"/>
              <a:gd name="adj3" fmla="val 108715"/>
              <a:gd name="adj4" fmla="val 81113"/>
              <a:gd name="adj5" fmla="val 63769"/>
              <a:gd name="adj6" fmla="val 102769"/>
            </a:avLst>
          </a:prstGeom>
          <a:noFill/>
          <a:ln w="3175" cap="flat">
            <a:solidFill>
              <a:srgbClr val="CA1C60"/>
            </a:solidFill>
            <a:prstDash val="solid"/>
            <a:miter lim="800000"/>
          </a:ln>
        </p:spPr>
        <p:txBody>
          <a:bodyPr lIns="0" tIns="0" bIns="0" anchor="b" anchorCtr="0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950" b="0" cap="none" baseline="0">
                <a:solidFill>
                  <a:srgbClr val="114B8A"/>
                </a:solidFill>
              </a:defRPr>
            </a:lvl1pPr>
            <a:lvl2pPr marL="0" indent="0" algn="l">
              <a:spcAft>
                <a:spcPts val="0"/>
              </a:spcAft>
              <a:buFont typeface="Arial" panose="020B0604020202020204" pitchFamily="34" charset="0"/>
              <a:buNone/>
              <a:defRPr sz="950" b="0" cap="none">
                <a:solidFill>
                  <a:srgbClr val="114B8A"/>
                </a:solidFill>
              </a:defRPr>
            </a:lvl2pPr>
            <a:lvl3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3pPr>
            <a:lvl4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4pPr>
            <a:lvl5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5pPr>
            <a:lvl6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6pPr>
            <a:lvl7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8pPr>
            <a:lvl9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19" name="Espace réservé du texte 7">
            <a:extLst>
              <a:ext uri="{FF2B5EF4-FFF2-40B4-BE49-F238E27FC236}">
                <a16:creationId xmlns:a16="http://schemas.microsoft.com/office/drawing/2014/main" id="{A6E61A68-BAA0-FBCE-E8FF-E8B41BC0FEB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6284765" y="2094022"/>
            <a:ext cx="4375260" cy="241301"/>
          </a:xfrm>
          <a:custGeom>
            <a:avLst/>
            <a:gdLst>
              <a:gd name="connsiteX0" fmla="*/ 4375260 w 4375260"/>
              <a:gd name="connsiteY0" fmla="*/ 239397 h 239397"/>
              <a:gd name="connsiteX1" fmla="*/ 0 w 4375260"/>
              <a:gd name="connsiteY1" fmla="*/ 239395 h 239397"/>
              <a:gd name="connsiteX2" fmla="*/ 0 w 4375260"/>
              <a:gd name="connsiteY2" fmla="*/ 2 h 239397"/>
              <a:gd name="connsiteX3" fmla="*/ 4375260 w 4375260"/>
              <a:gd name="connsiteY3" fmla="*/ 0 h 239397"/>
              <a:gd name="connsiteX4" fmla="*/ 4375260 w 4375260"/>
              <a:gd name="connsiteY4" fmla="*/ 239397 h 239397"/>
              <a:gd name="connsiteX0" fmla="*/ 4375260 w 4375260"/>
              <a:gd name="connsiteY0" fmla="*/ 239397 h 239397"/>
              <a:gd name="connsiteX1" fmla="*/ 0 w 4375260"/>
              <a:gd name="connsiteY1" fmla="*/ 239395 h 239397"/>
              <a:gd name="connsiteX2" fmla="*/ 0 w 4375260"/>
              <a:gd name="connsiteY2" fmla="*/ 2 h 239397"/>
              <a:gd name="connsiteX3" fmla="*/ 4375260 w 4375260"/>
              <a:gd name="connsiteY3" fmla="*/ 0 h 239397"/>
              <a:gd name="connsiteX0" fmla="*/ 4375260 w 4375260"/>
              <a:gd name="connsiteY0" fmla="*/ 239397 h 239397"/>
              <a:gd name="connsiteX1" fmla="*/ 0 w 4375260"/>
              <a:gd name="connsiteY1" fmla="*/ 239395 h 239397"/>
              <a:gd name="connsiteX2" fmla="*/ 0 w 4375260"/>
              <a:gd name="connsiteY2" fmla="*/ 2 h 239397"/>
              <a:gd name="connsiteX3" fmla="*/ 4375260 w 4375260"/>
              <a:gd name="connsiteY3" fmla="*/ 0 h 239397"/>
              <a:gd name="connsiteX4" fmla="*/ 4375260 w 4375260"/>
              <a:gd name="connsiteY4" fmla="*/ 239397 h 239397"/>
              <a:gd name="connsiteX0" fmla="*/ 4375260 w 4375260"/>
              <a:gd name="connsiteY0" fmla="*/ 239397 h 239397"/>
              <a:gd name="connsiteX1" fmla="*/ 0 w 4375260"/>
              <a:gd name="connsiteY1" fmla="*/ 239395 h 239397"/>
              <a:gd name="connsiteX2" fmla="*/ 0 w 4375260"/>
              <a:gd name="connsiteY2" fmla="*/ 2 h 239397"/>
              <a:gd name="connsiteX0" fmla="*/ 4375260 w 4375260"/>
              <a:gd name="connsiteY0" fmla="*/ 239397 h 239397"/>
              <a:gd name="connsiteX1" fmla="*/ 0 w 4375260"/>
              <a:gd name="connsiteY1" fmla="*/ 239395 h 239397"/>
              <a:gd name="connsiteX2" fmla="*/ 0 w 4375260"/>
              <a:gd name="connsiteY2" fmla="*/ 2 h 239397"/>
              <a:gd name="connsiteX3" fmla="*/ 4375260 w 4375260"/>
              <a:gd name="connsiteY3" fmla="*/ 0 h 239397"/>
              <a:gd name="connsiteX4" fmla="*/ 4375260 w 4375260"/>
              <a:gd name="connsiteY4" fmla="*/ 239397 h 239397"/>
              <a:gd name="connsiteX0" fmla="*/ 4375260 w 4375260"/>
              <a:gd name="connsiteY0" fmla="*/ 239397 h 239397"/>
              <a:gd name="connsiteX1" fmla="*/ 0 w 4375260"/>
              <a:gd name="connsiteY1" fmla="*/ 239395 h 239397"/>
              <a:gd name="connsiteX0" fmla="*/ 4375260 w 4375260"/>
              <a:gd name="connsiteY0" fmla="*/ 239397 h 241301"/>
              <a:gd name="connsiteX1" fmla="*/ 0 w 4375260"/>
              <a:gd name="connsiteY1" fmla="*/ 239395 h 241301"/>
              <a:gd name="connsiteX2" fmla="*/ 0 w 4375260"/>
              <a:gd name="connsiteY2" fmla="*/ 2 h 241301"/>
              <a:gd name="connsiteX3" fmla="*/ 4375260 w 4375260"/>
              <a:gd name="connsiteY3" fmla="*/ 0 h 241301"/>
              <a:gd name="connsiteX4" fmla="*/ 4375260 w 4375260"/>
              <a:gd name="connsiteY4" fmla="*/ 239397 h 241301"/>
              <a:gd name="connsiteX0" fmla="*/ 4375260 w 4375260"/>
              <a:gd name="connsiteY0" fmla="*/ 239397 h 241301"/>
              <a:gd name="connsiteX1" fmla="*/ 0 w 4375260"/>
              <a:gd name="connsiteY1" fmla="*/ 239395 h 241301"/>
              <a:gd name="connsiteX2" fmla="*/ 1009760 w 4375260"/>
              <a:gd name="connsiteY2" fmla="*/ 241301 h 241301"/>
              <a:gd name="connsiteX0" fmla="*/ 4375260 w 4375260"/>
              <a:gd name="connsiteY0" fmla="*/ 239397 h 241301"/>
              <a:gd name="connsiteX1" fmla="*/ 0 w 4375260"/>
              <a:gd name="connsiteY1" fmla="*/ 239395 h 241301"/>
              <a:gd name="connsiteX2" fmla="*/ 0 w 4375260"/>
              <a:gd name="connsiteY2" fmla="*/ 2 h 241301"/>
              <a:gd name="connsiteX3" fmla="*/ 4375260 w 4375260"/>
              <a:gd name="connsiteY3" fmla="*/ 0 h 241301"/>
              <a:gd name="connsiteX4" fmla="*/ 4375260 w 4375260"/>
              <a:gd name="connsiteY4" fmla="*/ 239397 h 241301"/>
              <a:gd name="connsiteX0" fmla="*/ 0 w 4375260"/>
              <a:gd name="connsiteY0" fmla="*/ 239395 h 241301"/>
              <a:gd name="connsiteX1" fmla="*/ 1009760 w 4375260"/>
              <a:gd name="connsiteY1" fmla="*/ 241301 h 241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375260" h="241301" stroke="0" extrusionOk="0">
                <a:moveTo>
                  <a:pt x="4375260" y="239397"/>
                </a:moveTo>
                <a:lnTo>
                  <a:pt x="0" y="239395"/>
                </a:lnTo>
                <a:lnTo>
                  <a:pt x="0" y="2"/>
                </a:lnTo>
                <a:cubicBezTo>
                  <a:pt x="0" y="1"/>
                  <a:pt x="1958871" y="0"/>
                  <a:pt x="4375260" y="0"/>
                </a:cubicBezTo>
                <a:lnTo>
                  <a:pt x="4375260" y="239397"/>
                </a:lnTo>
                <a:close/>
              </a:path>
              <a:path w="4375260" h="241301" fill="none">
                <a:moveTo>
                  <a:pt x="0" y="239395"/>
                </a:moveTo>
                <a:lnTo>
                  <a:pt x="1009760" y="241301"/>
                </a:lnTo>
              </a:path>
            </a:pathLst>
          </a:custGeom>
          <a:noFill/>
          <a:ln w="9525" cap="flat">
            <a:solidFill>
              <a:srgbClr val="002B59"/>
            </a:solidFill>
            <a:prstDash val="solid"/>
            <a:miter lim="800000"/>
          </a:ln>
        </p:spPr>
        <p:txBody>
          <a:bodyPr lIns="0" tIns="0" bIns="36000" anchor="b" anchorCtr="0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1200" b="1" cap="all" baseline="0">
                <a:solidFill>
                  <a:srgbClr val="002B59"/>
                </a:solidFill>
              </a:defRPr>
            </a:lvl1pPr>
            <a:lvl2pPr marL="0" indent="0" algn="l">
              <a:spcAft>
                <a:spcPts val="0"/>
              </a:spcAft>
              <a:buFont typeface="Arial" panose="020B0604020202020204" pitchFamily="34" charset="0"/>
              <a:buNone/>
              <a:defRPr sz="1200" b="1" cap="all">
                <a:solidFill>
                  <a:srgbClr val="002B59"/>
                </a:solidFill>
              </a:defRPr>
            </a:lvl2pPr>
            <a:lvl3pPr marL="0" indent="0" algn="l">
              <a:spcAft>
                <a:spcPts val="0"/>
              </a:spcAft>
              <a:buNone/>
              <a:defRPr sz="1200" b="1" cap="all">
                <a:solidFill>
                  <a:srgbClr val="002B59"/>
                </a:solidFill>
              </a:defRPr>
            </a:lvl3pPr>
            <a:lvl4pPr marL="0" indent="0" algn="l">
              <a:spcAft>
                <a:spcPts val="0"/>
              </a:spcAft>
              <a:buNone/>
              <a:defRPr sz="1200" b="1" cap="all">
                <a:solidFill>
                  <a:srgbClr val="002B59"/>
                </a:solidFill>
              </a:defRPr>
            </a:lvl4pPr>
            <a:lvl5pPr marL="0" indent="0" algn="l">
              <a:spcAft>
                <a:spcPts val="0"/>
              </a:spcAft>
              <a:buNone/>
              <a:defRPr sz="1200" b="1" cap="all">
                <a:solidFill>
                  <a:srgbClr val="002B59"/>
                </a:solidFill>
              </a:defRPr>
            </a:lvl5pPr>
            <a:lvl6pPr marL="0" indent="0" algn="l">
              <a:spcAft>
                <a:spcPts val="0"/>
              </a:spcAft>
              <a:buNone/>
              <a:defRPr sz="1200" b="1" cap="all">
                <a:solidFill>
                  <a:srgbClr val="002B59"/>
                </a:solidFill>
              </a:defRPr>
            </a:lvl6pPr>
            <a:lvl7pPr marL="0" indent="0" algn="l">
              <a:spcAft>
                <a:spcPts val="0"/>
              </a:spcAft>
              <a:buNone/>
              <a:defRPr sz="1200" b="1" cap="all">
                <a:solidFill>
                  <a:srgbClr val="002B59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1200" b="1" cap="all">
                <a:solidFill>
                  <a:srgbClr val="002B59"/>
                </a:solidFill>
              </a:defRPr>
            </a:lvl8pPr>
            <a:lvl9pPr marL="0" indent="0" algn="l">
              <a:spcAft>
                <a:spcPts val="0"/>
              </a:spcAft>
              <a:buNone/>
              <a:defRPr sz="1200" b="1" cap="all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Titre du graphique</a:t>
            </a:r>
          </a:p>
        </p:txBody>
      </p:sp>
      <p:sp>
        <p:nvSpPr>
          <p:cNvPr id="20" name="Espace réservé du texte 7">
            <a:extLst>
              <a:ext uri="{FF2B5EF4-FFF2-40B4-BE49-F238E27FC236}">
                <a16:creationId xmlns:a16="http://schemas.microsoft.com/office/drawing/2014/main" id="{CB56D011-CBBF-C48F-AB93-9109C396173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 bwMode="gray">
          <a:xfrm>
            <a:off x="10112959" y="2916293"/>
            <a:ext cx="1504225" cy="1674757"/>
          </a:xfrm>
          <a:prstGeom prst="rect">
            <a:avLst/>
          </a:prstGeom>
          <a:noFill/>
          <a:ln w="12700" cap="flat">
            <a:noFill/>
            <a:prstDash val="solid"/>
            <a:miter lim="800000"/>
          </a:ln>
        </p:spPr>
        <p:txBody>
          <a:bodyPr lIns="0" tIns="0" bIns="0" anchor="t" anchorCtr="0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950" b="1" cap="none" baseline="0">
                <a:solidFill>
                  <a:srgbClr val="002B59"/>
                </a:solidFill>
              </a:defRPr>
            </a:lvl1pPr>
            <a:lvl2pPr marL="0" indent="0" algn="l">
              <a:spcAft>
                <a:spcPts val="0"/>
              </a:spcAft>
              <a:buFont typeface="Arial" panose="020B0604020202020204" pitchFamily="34" charset="0"/>
              <a:buNone/>
              <a:defRPr sz="950" b="1" cap="none">
                <a:solidFill>
                  <a:srgbClr val="002B59"/>
                </a:solidFill>
              </a:defRPr>
            </a:lvl2pPr>
            <a:lvl3pPr marL="0" indent="0" algn="l">
              <a:spcAft>
                <a:spcPts val="0"/>
              </a:spcAft>
              <a:buNone/>
              <a:defRPr sz="950" b="1" cap="none">
                <a:solidFill>
                  <a:srgbClr val="002B59"/>
                </a:solidFill>
              </a:defRPr>
            </a:lvl3pPr>
            <a:lvl4pPr marL="0" indent="0" algn="l">
              <a:spcAft>
                <a:spcPts val="0"/>
              </a:spcAft>
              <a:buNone/>
              <a:defRPr sz="950" b="1" cap="none">
                <a:solidFill>
                  <a:srgbClr val="002B59"/>
                </a:solidFill>
              </a:defRPr>
            </a:lvl4pPr>
            <a:lvl5pPr marL="0" indent="0" algn="l">
              <a:spcAft>
                <a:spcPts val="0"/>
              </a:spcAft>
              <a:buNone/>
              <a:defRPr sz="950" b="1" cap="none">
                <a:solidFill>
                  <a:srgbClr val="002B59"/>
                </a:solidFill>
              </a:defRPr>
            </a:lvl5pPr>
            <a:lvl6pPr marL="0" indent="0" algn="l">
              <a:spcAft>
                <a:spcPts val="0"/>
              </a:spcAft>
              <a:buNone/>
              <a:defRPr sz="950" b="1" cap="none">
                <a:solidFill>
                  <a:srgbClr val="002B59"/>
                </a:solidFill>
              </a:defRPr>
            </a:lvl6pPr>
            <a:lvl7pPr marL="0" indent="0" algn="l">
              <a:spcAft>
                <a:spcPts val="0"/>
              </a:spcAft>
              <a:buNone/>
              <a:defRPr sz="950" b="1" cap="none">
                <a:solidFill>
                  <a:srgbClr val="002B59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950" b="1" cap="none">
                <a:solidFill>
                  <a:srgbClr val="002B59"/>
                </a:solidFill>
              </a:defRPr>
            </a:lvl8pPr>
            <a:lvl9pPr marL="0" indent="0" algn="l">
              <a:spcAft>
                <a:spcPts val="0"/>
              </a:spcAft>
              <a:buNone/>
              <a:defRPr sz="950" b="1" cap="none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21" name="Espace réservé du texte 7">
            <a:extLst>
              <a:ext uri="{FF2B5EF4-FFF2-40B4-BE49-F238E27FC236}">
                <a16:creationId xmlns:a16="http://schemas.microsoft.com/office/drawing/2014/main" id="{F6B22E06-9067-923A-62FD-1A00ED786D80}"/>
              </a:ext>
            </a:extLst>
          </p:cNvPr>
          <p:cNvSpPr>
            <a:spLocks noGrp="1" noChangeAspect="1"/>
          </p:cNvSpPr>
          <p:nvPr>
            <p:ph type="body" sz="quarter" idx="27" hasCustomPrompt="1"/>
          </p:nvPr>
        </p:nvSpPr>
        <p:spPr bwMode="gray">
          <a:xfrm>
            <a:off x="10118856" y="4891439"/>
            <a:ext cx="108000" cy="108000"/>
          </a:xfrm>
          <a:prstGeom prst="ellipse">
            <a:avLst/>
          </a:prstGeom>
          <a:solidFill>
            <a:schemeClr val="tx1"/>
          </a:solidFill>
          <a:ln w="12700" cap="flat">
            <a:noFill/>
            <a:prstDash val="solid"/>
            <a:miter lim="800000"/>
          </a:ln>
        </p:spPr>
        <p:txBody>
          <a:bodyPr wrap="none" lIns="252000" tIns="0" bIns="108000" anchor="t" anchorCtr="0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800" b="0" cap="none" baseline="0">
                <a:solidFill>
                  <a:srgbClr val="002B59"/>
                </a:solidFill>
              </a:defRPr>
            </a:lvl1pPr>
            <a:lvl2pPr marL="0" indent="0" algn="l">
              <a:spcAft>
                <a:spcPts val="0"/>
              </a:spcAft>
              <a:buFont typeface="Arial" panose="020B0604020202020204" pitchFamily="34" charset="0"/>
              <a:buNone/>
              <a:defRPr sz="800" b="0" cap="none">
                <a:solidFill>
                  <a:srgbClr val="002B59"/>
                </a:solidFill>
              </a:defRPr>
            </a:lvl2pPr>
            <a:lvl3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3pPr>
            <a:lvl4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4pPr>
            <a:lvl5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5pPr>
            <a:lvl6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6pPr>
            <a:lvl7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8pPr>
            <a:lvl9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Texte de l </a:t>
            </a:r>
            <a:r>
              <a:rPr lang="fr-FR" noProof="0" dirty="0" err="1"/>
              <a:t>égende</a:t>
            </a:r>
            <a:endParaRPr lang="fr-FR" noProof="0" dirty="0"/>
          </a:p>
        </p:txBody>
      </p:sp>
      <p:sp>
        <p:nvSpPr>
          <p:cNvPr id="22" name="Espace réservé du texte 7">
            <a:extLst>
              <a:ext uri="{FF2B5EF4-FFF2-40B4-BE49-F238E27FC236}">
                <a16:creationId xmlns:a16="http://schemas.microsoft.com/office/drawing/2014/main" id="{C0B504AF-DAC9-1280-8BF3-1C120AD7001C}"/>
              </a:ext>
            </a:extLst>
          </p:cNvPr>
          <p:cNvSpPr>
            <a:spLocks noGrp="1" noChangeAspect="1"/>
          </p:cNvSpPr>
          <p:nvPr>
            <p:ph type="body" sz="quarter" idx="28" hasCustomPrompt="1"/>
          </p:nvPr>
        </p:nvSpPr>
        <p:spPr bwMode="gray">
          <a:xfrm>
            <a:off x="10118856" y="5225597"/>
            <a:ext cx="108000" cy="108000"/>
          </a:xfrm>
          <a:prstGeom prst="ellipse">
            <a:avLst/>
          </a:prstGeom>
          <a:solidFill>
            <a:schemeClr val="tx1"/>
          </a:solidFill>
          <a:ln w="12700" cap="flat">
            <a:noFill/>
            <a:prstDash val="solid"/>
            <a:miter lim="800000"/>
          </a:ln>
        </p:spPr>
        <p:txBody>
          <a:bodyPr wrap="none" lIns="252000" tIns="0" bIns="108000" anchor="t" anchorCtr="0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800" b="0" cap="none" baseline="0">
                <a:solidFill>
                  <a:srgbClr val="002B59"/>
                </a:solidFill>
              </a:defRPr>
            </a:lvl1pPr>
            <a:lvl2pPr marL="0" indent="0" algn="l">
              <a:spcAft>
                <a:spcPts val="0"/>
              </a:spcAft>
              <a:buFont typeface="Arial" panose="020B0604020202020204" pitchFamily="34" charset="0"/>
              <a:buNone/>
              <a:defRPr sz="800" b="0" cap="none">
                <a:solidFill>
                  <a:srgbClr val="002B59"/>
                </a:solidFill>
              </a:defRPr>
            </a:lvl2pPr>
            <a:lvl3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3pPr>
            <a:lvl4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4pPr>
            <a:lvl5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5pPr>
            <a:lvl6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6pPr>
            <a:lvl7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8pPr>
            <a:lvl9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Texte de l </a:t>
            </a:r>
            <a:r>
              <a:rPr lang="fr-FR" noProof="0" dirty="0" err="1"/>
              <a:t>égende</a:t>
            </a:r>
            <a:endParaRPr lang="fr-FR" noProof="0" dirty="0"/>
          </a:p>
        </p:txBody>
      </p:sp>
      <p:sp>
        <p:nvSpPr>
          <p:cNvPr id="23" name="Espace réservé du texte 7">
            <a:extLst>
              <a:ext uri="{FF2B5EF4-FFF2-40B4-BE49-F238E27FC236}">
                <a16:creationId xmlns:a16="http://schemas.microsoft.com/office/drawing/2014/main" id="{A80DAB12-9EAE-DC3A-E6C7-3B832EEBE672}"/>
              </a:ext>
            </a:extLst>
          </p:cNvPr>
          <p:cNvSpPr>
            <a:spLocks noGrp="1" noChangeAspect="1"/>
          </p:cNvSpPr>
          <p:nvPr>
            <p:ph type="body" sz="quarter" idx="29" hasCustomPrompt="1"/>
          </p:nvPr>
        </p:nvSpPr>
        <p:spPr bwMode="gray">
          <a:xfrm>
            <a:off x="10118856" y="5559754"/>
            <a:ext cx="108000" cy="108000"/>
          </a:xfrm>
          <a:prstGeom prst="ellipse">
            <a:avLst/>
          </a:prstGeom>
          <a:solidFill>
            <a:schemeClr val="tx1"/>
          </a:solidFill>
          <a:ln w="12700" cap="flat">
            <a:noFill/>
            <a:prstDash val="solid"/>
            <a:miter lim="800000"/>
          </a:ln>
        </p:spPr>
        <p:txBody>
          <a:bodyPr wrap="none" lIns="252000" tIns="0" bIns="108000" anchor="t" anchorCtr="0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800" b="0" cap="none" baseline="0">
                <a:solidFill>
                  <a:srgbClr val="002B59"/>
                </a:solidFill>
              </a:defRPr>
            </a:lvl1pPr>
            <a:lvl2pPr marL="0" indent="0" algn="l">
              <a:spcAft>
                <a:spcPts val="0"/>
              </a:spcAft>
              <a:buFont typeface="Arial" panose="020B0604020202020204" pitchFamily="34" charset="0"/>
              <a:buNone/>
              <a:defRPr sz="800" b="0" cap="none">
                <a:solidFill>
                  <a:srgbClr val="002B59"/>
                </a:solidFill>
              </a:defRPr>
            </a:lvl2pPr>
            <a:lvl3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3pPr>
            <a:lvl4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4pPr>
            <a:lvl5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5pPr>
            <a:lvl6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6pPr>
            <a:lvl7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8pPr>
            <a:lvl9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Texte de l </a:t>
            </a:r>
            <a:r>
              <a:rPr lang="fr-FR" noProof="0" dirty="0" err="1"/>
              <a:t>égende</a:t>
            </a:r>
            <a:endParaRPr lang="fr-FR" noProof="0" dirty="0"/>
          </a:p>
        </p:txBody>
      </p:sp>
      <p:sp>
        <p:nvSpPr>
          <p:cNvPr id="24" name="Espace réservé du titre 1">
            <a:extLst>
              <a:ext uri="{FF2B5EF4-FFF2-40B4-BE49-F238E27FC236}">
                <a16:creationId xmlns:a16="http://schemas.microsoft.com/office/drawing/2014/main" id="{A08EDEB0-8DE9-469B-8C52-098FD75542E2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180000" y="118033"/>
            <a:ext cx="8460000" cy="50275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 noProof="0" dirty="0"/>
              <a:t>Titre de la slide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26815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3D44A2-403F-4651-DB69-485C9F4E37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dirty="0"/>
              <a:t>Titre de la slide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5AFE735-BC46-6BA6-8F40-D3299C5B4C4E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B1D7B0A-0B76-431C-BA06-F9AABC088CF7}" type="datetime1">
              <a:rPr lang="fr-FR" smtClean="0"/>
              <a:pPr/>
              <a:t>18/09/2026</a:t>
            </a:fld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0DB17D-0CDD-B816-0ED0-DEBD8E3CD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857931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3FCAD0-3945-595D-6E09-2D64AB2B2C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B6C1CC-455E-CFDE-4F53-24DFFBC864C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AEF10AE-3496-4AE6-BA73-62C457F3E740}" type="datetime1">
              <a:rPr lang="fr-FR" smtClean="0"/>
              <a:t>18/09/2026</a:t>
            </a:fld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6CFAF48-A3D4-1FEF-6C22-729AF22DC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23E91DC-5C0F-443B-9617-CF521B799BE5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2416E72C-D740-3FF7-69E0-39E33C0DAB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809999" y="1547315"/>
            <a:ext cx="9861159" cy="569976"/>
          </a:xfrm>
        </p:spPr>
        <p:txBody>
          <a:bodyPr/>
          <a:lstStyle>
            <a:lvl1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 cap="none" baseline="0">
                <a:solidFill>
                  <a:srgbClr val="CA1C60"/>
                </a:solidFill>
              </a:defRPr>
            </a:lvl1pPr>
            <a:lvl2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2pPr>
            <a:lvl3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3pPr>
            <a:lvl4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4pPr>
            <a:lvl5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5pPr>
            <a:lvl6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6pPr>
            <a:lvl7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7pPr>
            <a:lvl8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8pPr>
            <a:lvl9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9pPr>
          </a:lstStyle>
          <a:p>
            <a:pPr lvl="0"/>
            <a:r>
              <a:rPr lang="fr-FR" noProof="0" dirty="0"/>
              <a:t>Sous-titre de la slide</a:t>
            </a:r>
          </a:p>
        </p:txBody>
      </p:sp>
      <p:sp>
        <p:nvSpPr>
          <p:cNvPr id="10" name="Espace réservé du contenu 9">
            <a:extLst>
              <a:ext uri="{FF2B5EF4-FFF2-40B4-BE49-F238E27FC236}">
                <a16:creationId xmlns:a16="http://schemas.microsoft.com/office/drawing/2014/main" id="{2548DA28-93CD-C179-EB4F-5DCB4A82FB2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10000" y="2246400"/>
            <a:ext cx="9860400" cy="3888000"/>
          </a:xfrm>
        </p:spPr>
        <p:txBody>
          <a:bodyPr/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</p:txBody>
      </p:sp>
      <p:sp>
        <p:nvSpPr>
          <p:cNvPr id="9" name="Espace réservé du titre 1">
            <a:extLst>
              <a:ext uri="{FF2B5EF4-FFF2-40B4-BE49-F238E27FC236}">
                <a16:creationId xmlns:a16="http://schemas.microsoft.com/office/drawing/2014/main" id="{FBFF19CF-0710-45E0-9EE8-455A4CFAC1A7}"/>
              </a:ext>
            </a:extLst>
          </p:cNvPr>
          <p:cNvSpPr txBox="1">
            <a:spLocks/>
          </p:cNvSpPr>
          <p:nvPr userDrawn="1"/>
        </p:nvSpPr>
        <p:spPr bwMode="gray">
          <a:xfrm>
            <a:off x="332400" y="270433"/>
            <a:ext cx="8460000" cy="50275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7000"/>
              </a:lnSpc>
              <a:spcBef>
                <a:spcPct val="0"/>
              </a:spcBef>
              <a:buNone/>
              <a:defRPr sz="3000" b="1" kern="1200">
                <a:solidFill>
                  <a:srgbClr val="CA1C6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Titre de la slide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916285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uverture avec visuel -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88E61A-7B44-8F31-4FDF-30BCC28643B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7445828" y="2104389"/>
            <a:ext cx="4288971" cy="1973263"/>
          </a:xfrm>
        </p:spPr>
        <p:txBody>
          <a:bodyPr anchor="b">
            <a:noAutofit/>
          </a:bodyPr>
          <a:lstStyle>
            <a:lvl1pPr algn="l">
              <a:defRPr sz="3700">
                <a:solidFill>
                  <a:srgbClr val="CA1C60"/>
                </a:solidFill>
              </a:defRPr>
            </a:lvl1pPr>
          </a:lstStyle>
          <a:p>
            <a:r>
              <a:rPr lang="fr-FR" noProof="0" dirty="0"/>
              <a:t>Titre principal </a:t>
            </a:r>
            <a:br>
              <a:rPr lang="fr-FR" noProof="0" dirty="0"/>
            </a:br>
            <a:r>
              <a:rPr lang="fr-FR" noProof="0" dirty="0"/>
              <a:t>de la présentation sur 2 ou 3 lignes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8242CAB-AA2D-7BCF-A7CB-E6BC22483E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7445828" y="4499927"/>
            <a:ext cx="4288971" cy="1224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2650" b="0" cap="none" baseline="0">
                <a:solidFill>
                  <a:srgbClr val="002B59"/>
                </a:solidFill>
              </a:defRPr>
            </a:lvl1pPr>
            <a:lvl2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2pPr>
            <a:lvl3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3pPr>
            <a:lvl4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4pPr>
            <a:lvl5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5pPr>
            <a:lvl6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6pPr>
            <a:lvl7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7pPr>
            <a:lvl8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8pPr>
            <a:lvl9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Sous-titre de la présentation </a:t>
            </a:r>
            <a:br>
              <a:rPr lang="fr-FR" noProof="0" dirty="0"/>
            </a:br>
            <a:r>
              <a:rPr lang="fr-FR" noProof="0" dirty="0"/>
              <a:t>sur 2 ou 3 lignes maximum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E43B7F-D631-32C6-6D82-2B5D5CEA94E3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/>
          <a:p>
            <a:fld id="{DAAFF5F1-6299-4AF5-AE99-CB740A6D4710}" type="datetime1">
              <a:rPr lang="fr-FR" smtClean="0"/>
              <a:t>18/09/2026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DC07D0-7EF9-1762-3605-A27B29B23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>
          <a:xfrm>
            <a:off x="0" y="6678000"/>
            <a:ext cx="180000" cy="180000"/>
          </a:xfrm>
          <a:prstGeom prst="rect">
            <a:avLst/>
          </a:prstGeo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3D532E-0126-1FA3-8123-F43A3D7B9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 b="0">
                <a:solidFill>
                  <a:srgbClr val="CA1C60">
                    <a:alpha val="0"/>
                  </a:srgbClr>
                </a:solidFill>
              </a:defRPr>
            </a:lvl1pPr>
          </a:lstStyle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240489C-B512-D53D-7523-F1B1AEDAD6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7445828" y="6265080"/>
            <a:ext cx="4187373" cy="533400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 b="1" cap="all" baseline="0">
                <a:solidFill>
                  <a:srgbClr val="CA1C60"/>
                </a:solidFill>
              </a:defRPr>
            </a:lvl1pPr>
            <a:lvl2pPr marL="0" indent="0" algn="r">
              <a:buNone/>
              <a:defRPr sz="1600" b="1" cap="all" baseline="0">
                <a:solidFill>
                  <a:srgbClr val="CA1C60"/>
                </a:solidFill>
              </a:defRPr>
            </a:lvl2pPr>
            <a:lvl3pPr marL="0" indent="0" algn="r">
              <a:buNone/>
              <a:defRPr sz="1600" b="1" cap="all" baseline="0">
                <a:solidFill>
                  <a:srgbClr val="CA1C60"/>
                </a:solidFill>
              </a:defRPr>
            </a:lvl3pPr>
            <a:lvl4pPr marL="0" indent="0" algn="r">
              <a:buNone/>
              <a:defRPr sz="1600" b="1" cap="all" baseline="0">
                <a:solidFill>
                  <a:srgbClr val="CA1C60"/>
                </a:solidFill>
              </a:defRPr>
            </a:lvl4pPr>
            <a:lvl5pPr marL="0" indent="0" algn="r">
              <a:buNone/>
              <a:defRPr sz="1600" b="1" cap="all" baseline="0">
                <a:solidFill>
                  <a:srgbClr val="CA1C60"/>
                </a:solidFill>
              </a:defRPr>
            </a:lvl5pPr>
            <a:lvl6pPr marL="0" indent="0" algn="r">
              <a:buNone/>
              <a:defRPr sz="1600" b="1" cap="all" baseline="0">
                <a:solidFill>
                  <a:srgbClr val="CA1C60"/>
                </a:solidFill>
              </a:defRPr>
            </a:lvl6pPr>
            <a:lvl7pPr marL="0" indent="0" algn="r">
              <a:buNone/>
              <a:defRPr sz="1600" b="1" cap="all" baseline="0">
                <a:solidFill>
                  <a:srgbClr val="CA1C60"/>
                </a:solidFill>
              </a:defRPr>
            </a:lvl7pPr>
            <a:lvl8pPr marL="0" indent="0" algn="r">
              <a:buNone/>
              <a:defRPr sz="1600" b="1" cap="all" baseline="0">
                <a:solidFill>
                  <a:srgbClr val="CA1C60"/>
                </a:solidFill>
              </a:defRPr>
            </a:lvl8pPr>
            <a:lvl9pPr marL="0" indent="0" algn="r">
              <a:buNone/>
              <a:defRPr sz="1600" b="1" cap="all" baseline="0">
                <a:solidFill>
                  <a:srgbClr val="CA1C60"/>
                </a:solidFill>
              </a:defRPr>
            </a:lvl9pPr>
          </a:lstStyle>
          <a:p>
            <a:pPr lvl="0"/>
            <a:r>
              <a:rPr lang="fr-FR" noProof="0" dirty="0"/>
              <a:t>Xx/xx/xx</a:t>
            </a:r>
          </a:p>
        </p:txBody>
      </p:sp>
      <p:pic>
        <p:nvPicPr>
          <p:cNvPr id="171" name="Graphique 170">
            <a:extLst>
              <a:ext uri="{FF2B5EF4-FFF2-40B4-BE49-F238E27FC236}">
                <a16:creationId xmlns:a16="http://schemas.microsoft.com/office/drawing/2014/main" id="{9C801C76-2A62-E2D6-5537-8F84FAB98C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gray">
          <a:xfrm>
            <a:off x="10285190" y="309563"/>
            <a:ext cx="1512000" cy="853040"/>
          </a:xfrm>
          <a:prstGeom prst="rect">
            <a:avLst/>
          </a:prstGeom>
        </p:spPr>
      </p:pic>
      <p:sp>
        <p:nvSpPr>
          <p:cNvPr id="209" name="Forme libre : forme 208">
            <a:extLst>
              <a:ext uri="{FF2B5EF4-FFF2-40B4-BE49-F238E27FC236}">
                <a16:creationId xmlns:a16="http://schemas.microsoft.com/office/drawing/2014/main" id="{D9F7FA00-E59D-F715-DE97-E12E34D23382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193766" y="3430801"/>
            <a:ext cx="3428908" cy="3427200"/>
          </a:xfrm>
          <a:custGeom>
            <a:avLst/>
            <a:gdLst>
              <a:gd name="connsiteX0" fmla="*/ 0 w 3428908"/>
              <a:gd name="connsiteY0" fmla="*/ 0 h 3427200"/>
              <a:gd name="connsiteX1" fmla="*/ 1053000 w 3428908"/>
              <a:gd name="connsiteY1" fmla="*/ 0 h 3427200"/>
              <a:gd name="connsiteX2" fmla="*/ 1065176 w 3428908"/>
              <a:gd name="connsiteY2" fmla="*/ 241132 h 3427200"/>
              <a:gd name="connsiteX3" fmla="*/ 3200967 w 3428908"/>
              <a:gd name="connsiteY3" fmla="*/ 2363408 h 3427200"/>
              <a:gd name="connsiteX4" fmla="*/ 3428908 w 3428908"/>
              <a:gd name="connsiteY4" fmla="*/ 2374200 h 3427200"/>
              <a:gd name="connsiteX5" fmla="*/ 3428908 w 3428908"/>
              <a:gd name="connsiteY5" fmla="*/ 3427200 h 3427200"/>
              <a:gd name="connsiteX6" fmla="*/ 3099947 w 3428908"/>
              <a:gd name="connsiteY6" fmla="*/ 3411625 h 3427200"/>
              <a:gd name="connsiteX7" fmla="*/ 17613 w 3428908"/>
              <a:gd name="connsiteY7" fmla="*/ 348795 h 342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8908" h="3427200">
                <a:moveTo>
                  <a:pt x="0" y="0"/>
                </a:moveTo>
                <a:lnTo>
                  <a:pt x="1053000" y="0"/>
                </a:lnTo>
                <a:lnTo>
                  <a:pt x="1065176" y="241132"/>
                </a:lnTo>
                <a:cubicBezTo>
                  <a:pt x="1179247" y="1364363"/>
                  <a:pt x="2075691" y="2256303"/>
                  <a:pt x="3200967" y="2363408"/>
                </a:cubicBezTo>
                <a:lnTo>
                  <a:pt x="3428908" y="2374200"/>
                </a:lnTo>
                <a:lnTo>
                  <a:pt x="3428908" y="3427200"/>
                </a:lnTo>
                <a:lnTo>
                  <a:pt x="3099947" y="3411625"/>
                </a:lnTo>
                <a:cubicBezTo>
                  <a:pt x="1475971" y="3257053"/>
                  <a:pt x="182237" y="1969821"/>
                  <a:pt x="17613" y="348795"/>
                </a:cubicBezTo>
                <a:close/>
              </a:path>
            </a:pathLst>
          </a:custGeom>
          <a:gradFill>
            <a:gsLst>
              <a:gs pos="7000">
                <a:srgbClr val="96BBFF"/>
              </a:gs>
              <a:gs pos="100000">
                <a:srgbClr val="BAF4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204" name="Forme libre : forme 203">
            <a:extLst>
              <a:ext uri="{FF2B5EF4-FFF2-40B4-BE49-F238E27FC236}">
                <a16:creationId xmlns:a16="http://schemas.microsoft.com/office/drawing/2014/main" id="{5F82E117-2538-6E07-DF00-BA06DABAFDCA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844077" y="650311"/>
            <a:ext cx="5557378" cy="5557378"/>
          </a:xfrm>
          <a:custGeom>
            <a:avLst/>
            <a:gdLst>
              <a:gd name="connsiteX0" fmla="*/ 2778689 w 5557378"/>
              <a:gd name="connsiteY0" fmla="*/ 402689 h 5557378"/>
              <a:gd name="connsiteX1" fmla="*/ 402689 w 5557378"/>
              <a:gd name="connsiteY1" fmla="*/ 2778689 h 5557378"/>
              <a:gd name="connsiteX2" fmla="*/ 2778689 w 5557378"/>
              <a:gd name="connsiteY2" fmla="*/ 5154689 h 5557378"/>
              <a:gd name="connsiteX3" fmla="*/ 5154689 w 5557378"/>
              <a:gd name="connsiteY3" fmla="*/ 2778689 h 5557378"/>
              <a:gd name="connsiteX4" fmla="*/ 2778689 w 5557378"/>
              <a:gd name="connsiteY4" fmla="*/ 402689 h 5557378"/>
              <a:gd name="connsiteX5" fmla="*/ 2778689 w 5557378"/>
              <a:gd name="connsiteY5" fmla="*/ 0 h 5557378"/>
              <a:gd name="connsiteX6" fmla="*/ 5557378 w 5557378"/>
              <a:gd name="connsiteY6" fmla="*/ 2778689 h 5557378"/>
              <a:gd name="connsiteX7" fmla="*/ 2778689 w 5557378"/>
              <a:gd name="connsiteY7" fmla="*/ 5557378 h 5557378"/>
              <a:gd name="connsiteX8" fmla="*/ 0 w 5557378"/>
              <a:gd name="connsiteY8" fmla="*/ 2778689 h 5557378"/>
              <a:gd name="connsiteX9" fmla="*/ 2778689 w 5557378"/>
              <a:gd name="connsiteY9" fmla="*/ 0 h 5557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57378" h="5557378">
                <a:moveTo>
                  <a:pt x="2778689" y="402689"/>
                </a:moveTo>
                <a:cubicBezTo>
                  <a:pt x="1466460" y="402689"/>
                  <a:pt x="402689" y="1466460"/>
                  <a:pt x="402689" y="2778689"/>
                </a:cubicBezTo>
                <a:cubicBezTo>
                  <a:pt x="402689" y="4090918"/>
                  <a:pt x="1466460" y="5154689"/>
                  <a:pt x="2778689" y="5154689"/>
                </a:cubicBezTo>
                <a:cubicBezTo>
                  <a:pt x="4090918" y="5154689"/>
                  <a:pt x="5154689" y="4090918"/>
                  <a:pt x="5154689" y="2778689"/>
                </a:cubicBezTo>
                <a:cubicBezTo>
                  <a:pt x="5154689" y="1466460"/>
                  <a:pt x="4090918" y="402689"/>
                  <a:pt x="2778689" y="402689"/>
                </a:cubicBezTo>
                <a:close/>
                <a:moveTo>
                  <a:pt x="2778689" y="0"/>
                </a:moveTo>
                <a:cubicBezTo>
                  <a:pt x="4313317" y="0"/>
                  <a:pt x="5557378" y="1244061"/>
                  <a:pt x="5557378" y="2778689"/>
                </a:cubicBezTo>
                <a:cubicBezTo>
                  <a:pt x="5557378" y="4313317"/>
                  <a:pt x="4313317" y="5557378"/>
                  <a:pt x="2778689" y="5557378"/>
                </a:cubicBezTo>
                <a:cubicBezTo>
                  <a:pt x="1244061" y="5557378"/>
                  <a:pt x="0" y="4313317"/>
                  <a:pt x="0" y="2778689"/>
                </a:cubicBezTo>
                <a:cubicBezTo>
                  <a:pt x="0" y="1244061"/>
                  <a:pt x="1244061" y="0"/>
                  <a:pt x="2778689" y="0"/>
                </a:cubicBezTo>
                <a:close/>
              </a:path>
            </a:pathLst>
          </a:custGeom>
          <a:solidFill>
            <a:srgbClr val="114B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10" name="Espace réservé pour une image  10">
            <a:extLst>
              <a:ext uri="{FF2B5EF4-FFF2-40B4-BE49-F238E27FC236}">
                <a16:creationId xmlns:a16="http://schemas.microsoft.com/office/drawing/2014/main" id="{F0F48846-50C5-33E7-71A1-4A52941B4129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 bwMode="gray">
          <a:xfrm>
            <a:off x="1246766" y="1053000"/>
            <a:ext cx="4752000" cy="4752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cap="none" baseline="0">
                <a:solidFill>
                  <a:srgbClr val="002B59"/>
                </a:solidFill>
              </a:defRPr>
            </a:lvl1pPr>
          </a:lstStyle>
          <a:p>
            <a:pPr lvl="0"/>
            <a:r>
              <a:rPr lang="fr-FR" noProof="0" dirty="0"/>
              <a:t>Sélectionner l’icône pour insérer une image</a:t>
            </a:r>
          </a:p>
        </p:txBody>
      </p:sp>
      <p:sp>
        <p:nvSpPr>
          <p:cNvPr id="199" name="Forme libre : forme 198">
            <a:extLst>
              <a:ext uri="{FF2B5EF4-FFF2-40B4-BE49-F238E27FC236}">
                <a16:creationId xmlns:a16="http://schemas.microsoft.com/office/drawing/2014/main" id="{A80A5612-C73F-A834-F9D1-ED722C9EEC2B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3624566" y="46"/>
            <a:ext cx="3427046" cy="3422670"/>
          </a:xfrm>
          <a:custGeom>
            <a:avLst/>
            <a:gdLst>
              <a:gd name="connsiteX0" fmla="*/ 0 w 3427046"/>
              <a:gd name="connsiteY0" fmla="*/ 0 h 3422670"/>
              <a:gd name="connsiteX1" fmla="*/ 174656 w 3427046"/>
              <a:gd name="connsiteY1" fmla="*/ 4416 h 3422670"/>
              <a:gd name="connsiteX2" fmla="*/ 3423012 w 3427046"/>
              <a:gd name="connsiteY2" fmla="*/ 3257979 h 3422670"/>
              <a:gd name="connsiteX3" fmla="*/ 3427046 w 3427046"/>
              <a:gd name="connsiteY3" fmla="*/ 3422670 h 3422670"/>
              <a:gd name="connsiteX4" fmla="*/ 2373903 w 3427046"/>
              <a:gd name="connsiteY4" fmla="*/ 3422670 h 3422670"/>
              <a:gd name="connsiteX5" fmla="*/ 2363408 w 3427046"/>
              <a:gd name="connsiteY5" fmla="*/ 3201012 h 3422670"/>
              <a:gd name="connsiteX6" fmla="*/ 241133 w 3427046"/>
              <a:gd name="connsiteY6" fmla="*/ 1065221 h 3422670"/>
              <a:gd name="connsiteX7" fmla="*/ 0 w 3427046"/>
              <a:gd name="connsiteY7" fmla="*/ 1053045 h 3422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7046" h="3422670">
                <a:moveTo>
                  <a:pt x="0" y="0"/>
                </a:moveTo>
                <a:lnTo>
                  <a:pt x="174656" y="4416"/>
                </a:lnTo>
                <a:cubicBezTo>
                  <a:pt x="1929818" y="93385"/>
                  <a:pt x="3336790" y="1502093"/>
                  <a:pt x="3423012" y="3257979"/>
                </a:cubicBezTo>
                <a:lnTo>
                  <a:pt x="3427046" y="3422670"/>
                </a:lnTo>
                <a:lnTo>
                  <a:pt x="2373903" y="3422670"/>
                </a:lnTo>
                <a:lnTo>
                  <a:pt x="2363408" y="3201012"/>
                </a:lnTo>
                <a:cubicBezTo>
                  <a:pt x="2256303" y="2075736"/>
                  <a:pt x="1364363" y="1179292"/>
                  <a:pt x="241133" y="1065221"/>
                </a:cubicBezTo>
                <a:lnTo>
                  <a:pt x="0" y="1053045"/>
                </a:lnTo>
                <a:close/>
              </a:path>
            </a:pathLst>
          </a:custGeom>
          <a:gradFill>
            <a:gsLst>
              <a:gs pos="7000">
                <a:srgbClr val="96BBFF"/>
              </a:gs>
              <a:gs pos="100000">
                <a:srgbClr val="BAF4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E1EEB8B3-EF4F-34DE-FC1F-6A890ECD718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445828" y="5910034"/>
            <a:ext cx="4288970" cy="35504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500" b="0" cap="none" baseline="0">
                <a:solidFill>
                  <a:srgbClr val="002B59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500" b="0"/>
            </a:lvl2pPr>
            <a:lvl3pPr marL="0" indent="0">
              <a:buNone/>
              <a:defRPr sz="1500" b="0"/>
            </a:lvl3pPr>
            <a:lvl4pPr marL="0" indent="0">
              <a:buNone/>
              <a:defRPr sz="1500" b="0"/>
            </a:lvl4pPr>
            <a:lvl5pPr marL="0" indent="0">
              <a:buNone/>
              <a:defRPr sz="1500" b="0"/>
            </a:lvl5pPr>
            <a:lvl6pPr marL="0" indent="0">
              <a:buNone/>
              <a:defRPr sz="1500" b="0"/>
            </a:lvl6pPr>
            <a:lvl7pPr marL="0" indent="0">
              <a:buNone/>
              <a:defRPr sz="1500" b="0"/>
            </a:lvl7pPr>
            <a:lvl8pPr marL="0" indent="0">
              <a:buNone/>
              <a:defRPr sz="1500" b="0"/>
            </a:lvl8pPr>
            <a:lvl9pPr marL="0" indent="0">
              <a:buNone/>
              <a:defRPr sz="1500" b="0"/>
            </a:lvl9pPr>
          </a:lstStyle>
          <a:p>
            <a:pPr lvl="0"/>
            <a:r>
              <a:rPr lang="fr-FR" noProof="0" dirty="0"/>
              <a:t>Texte optionnel sur 1 ligne</a:t>
            </a:r>
          </a:p>
        </p:txBody>
      </p:sp>
    </p:spTree>
    <p:extLst>
      <p:ext uri="{BB962C8B-B14F-4D97-AF65-F5344CB8AC3E}">
        <p14:creationId xmlns:p14="http://schemas.microsoft.com/office/powerpoint/2010/main" val="13017552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avec visuel -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88E61A-7B44-8F31-4FDF-30BCC28643B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gray">
          <a:xfrm>
            <a:off x="7445828" y="2104389"/>
            <a:ext cx="4288971" cy="1973263"/>
          </a:xfrm>
        </p:spPr>
        <p:txBody>
          <a:bodyPr anchor="b">
            <a:noAutofit/>
          </a:bodyPr>
          <a:lstStyle>
            <a:lvl1pPr algn="l">
              <a:defRPr sz="3700">
                <a:solidFill>
                  <a:srgbClr val="CA1C60"/>
                </a:solidFill>
              </a:defRPr>
            </a:lvl1pPr>
          </a:lstStyle>
          <a:p>
            <a:r>
              <a:rPr lang="fr-FR" noProof="0" dirty="0"/>
              <a:t>Titre principal </a:t>
            </a:r>
            <a:br>
              <a:rPr lang="fr-FR" noProof="0" dirty="0"/>
            </a:br>
            <a:r>
              <a:rPr lang="fr-FR" noProof="0" dirty="0"/>
              <a:t>de la présentation sur 2 ou 3 lignes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8242CAB-AA2D-7BCF-A7CB-E6BC22483E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gray">
          <a:xfrm>
            <a:off x="7445828" y="4499927"/>
            <a:ext cx="4288971" cy="1224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2650" b="0" cap="none" baseline="0">
                <a:solidFill>
                  <a:srgbClr val="002B59"/>
                </a:solidFill>
              </a:defRPr>
            </a:lvl1pPr>
            <a:lvl2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2pPr>
            <a:lvl3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3pPr>
            <a:lvl4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4pPr>
            <a:lvl5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5pPr>
            <a:lvl6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6pPr>
            <a:lvl7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7pPr>
            <a:lvl8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8pPr>
            <a:lvl9pPr marL="0" indent="0" algn="l">
              <a:buFont typeface="Arial" panose="020B0604020202020204" pitchFamily="34" charset="0"/>
              <a:buNone/>
              <a:defRPr sz="2650" b="0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Sous-titre de la présentation </a:t>
            </a:r>
            <a:br>
              <a:rPr lang="fr-FR" noProof="0" dirty="0"/>
            </a:br>
            <a:r>
              <a:rPr lang="fr-FR" noProof="0" dirty="0"/>
              <a:t>sur 2 ou 3 lignes maximum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E43B7F-D631-32C6-6D82-2B5D5CEA94E3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/>
          <a:p>
            <a:fld id="{DAAFF5F1-6299-4AF5-AE99-CB740A6D4710}" type="datetime1">
              <a:rPr lang="fr-FR" smtClean="0"/>
              <a:t>18/09/2026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DC07D0-7EF9-1762-3605-A27B29B23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>
          <a:xfrm>
            <a:off x="0" y="6678000"/>
            <a:ext cx="180000" cy="180000"/>
          </a:xfrm>
          <a:prstGeom prst="rect">
            <a:avLst/>
          </a:prstGeo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 de la présentation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3D532E-0126-1FA3-8123-F43A3D7B9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>
          <a:xfrm>
            <a:off x="0" y="6678000"/>
            <a:ext cx="180000" cy="180000"/>
          </a:xfrm>
          <a:ln>
            <a:solidFill>
              <a:schemeClr val="accent1">
                <a:alpha val="0"/>
              </a:schemeClr>
            </a:solidFill>
          </a:ln>
        </p:spPr>
        <p:txBody>
          <a:bodyPr/>
          <a:lstStyle>
            <a:lvl1pPr>
              <a:defRPr sz="100" b="0">
                <a:solidFill>
                  <a:srgbClr val="CA1C60">
                    <a:alpha val="0"/>
                  </a:srgbClr>
                </a:solidFill>
              </a:defRPr>
            </a:lvl1pPr>
          </a:lstStyle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240489C-B512-D53D-7523-F1B1AEDAD6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7445828" y="6265080"/>
            <a:ext cx="4187373" cy="533400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 b="1" cap="all" baseline="0">
                <a:solidFill>
                  <a:srgbClr val="CA1C60"/>
                </a:solidFill>
              </a:defRPr>
            </a:lvl1pPr>
            <a:lvl2pPr marL="0" indent="0" algn="r">
              <a:buNone/>
              <a:defRPr sz="1600" b="1" cap="all" baseline="0">
                <a:solidFill>
                  <a:srgbClr val="CA1C60"/>
                </a:solidFill>
              </a:defRPr>
            </a:lvl2pPr>
            <a:lvl3pPr marL="0" indent="0" algn="r">
              <a:buNone/>
              <a:defRPr sz="1600" b="1" cap="all" baseline="0">
                <a:solidFill>
                  <a:srgbClr val="CA1C60"/>
                </a:solidFill>
              </a:defRPr>
            </a:lvl3pPr>
            <a:lvl4pPr marL="0" indent="0" algn="r">
              <a:buNone/>
              <a:defRPr sz="1600" b="1" cap="all" baseline="0">
                <a:solidFill>
                  <a:srgbClr val="CA1C60"/>
                </a:solidFill>
              </a:defRPr>
            </a:lvl4pPr>
            <a:lvl5pPr marL="0" indent="0" algn="r">
              <a:buNone/>
              <a:defRPr sz="1600" b="1" cap="all" baseline="0">
                <a:solidFill>
                  <a:srgbClr val="CA1C60"/>
                </a:solidFill>
              </a:defRPr>
            </a:lvl5pPr>
            <a:lvl6pPr marL="0" indent="0" algn="r">
              <a:buNone/>
              <a:defRPr sz="1600" b="1" cap="all" baseline="0">
                <a:solidFill>
                  <a:srgbClr val="CA1C60"/>
                </a:solidFill>
              </a:defRPr>
            </a:lvl6pPr>
            <a:lvl7pPr marL="0" indent="0" algn="r">
              <a:buNone/>
              <a:defRPr sz="1600" b="1" cap="all" baseline="0">
                <a:solidFill>
                  <a:srgbClr val="CA1C60"/>
                </a:solidFill>
              </a:defRPr>
            </a:lvl7pPr>
            <a:lvl8pPr marL="0" indent="0" algn="r">
              <a:buNone/>
              <a:defRPr sz="1600" b="1" cap="all" baseline="0">
                <a:solidFill>
                  <a:srgbClr val="CA1C60"/>
                </a:solidFill>
              </a:defRPr>
            </a:lvl8pPr>
            <a:lvl9pPr marL="0" indent="0" algn="r">
              <a:buNone/>
              <a:defRPr sz="1600" b="1" cap="all" baseline="0">
                <a:solidFill>
                  <a:srgbClr val="CA1C60"/>
                </a:solidFill>
              </a:defRPr>
            </a:lvl9pPr>
          </a:lstStyle>
          <a:p>
            <a:pPr lvl="0"/>
            <a:r>
              <a:rPr lang="fr-FR" noProof="0" dirty="0"/>
              <a:t>Xx/xx/xx</a:t>
            </a:r>
          </a:p>
        </p:txBody>
      </p:sp>
      <p:grpSp>
        <p:nvGrpSpPr>
          <p:cNvPr id="141" name="Groupe 140">
            <a:extLst>
              <a:ext uri="{FF2B5EF4-FFF2-40B4-BE49-F238E27FC236}">
                <a16:creationId xmlns:a16="http://schemas.microsoft.com/office/drawing/2014/main" id="{81D5268F-E9F1-9183-4ED8-0ECF256C7943}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374174" y="334817"/>
            <a:ext cx="1066046" cy="936000"/>
            <a:chOff x="4156662" y="239601"/>
            <a:chExt cx="786288" cy="690372"/>
          </a:xfrm>
        </p:grpSpPr>
        <p:sp>
          <p:nvSpPr>
            <p:cNvPr id="142" name="Forme libre : forme 141">
              <a:extLst>
                <a:ext uri="{FF2B5EF4-FFF2-40B4-BE49-F238E27FC236}">
                  <a16:creationId xmlns:a16="http://schemas.microsoft.com/office/drawing/2014/main" id="{DF3366FE-4047-DCF8-1D62-5BD445278EDC}"/>
                </a:ext>
              </a:extLst>
            </p:cNvPr>
            <p:cNvSpPr/>
            <p:nvPr/>
          </p:nvSpPr>
          <p:spPr bwMode="gray">
            <a:xfrm>
              <a:off x="4157329" y="422005"/>
              <a:ext cx="74675" cy="91630"/>
            </a:xfrm>
            <a:custGeom>
              <a:avLst/>
              <a:gdLst>
                <a:gd name="connsiteX0" fmla="*/ 18574 w 74675"/>
                <a:gd name="connsiteY0" fmla="*/ 15812 h 91630"/>
                <a:gd name="connsiteX1" fmla="*/ 18574 w 74675"/>
                <a:gd name="connsiteY1" fmla="*/ 38672 h 91630"/>
                <a:gd name="connsiteX2" fmla="*/ 29051 w 74675"/>
                <a:gd name="connsiteY2" fmla="*/ 38672 h 91630"/>
                <a:gd name="connsiteX3" fmla="*/ 41434 w 74675"/>
                <a:gd name="connsiteY3" fmla="*/ 27051 h 91630"/>
                <a:gd name="connsiteX4" fmla="*/ 29051 w 74675"/>
                <a:gd name="connsiteY4" fmla="*/ 15812 h 91630"/>
                <a:gd name="connsiteX5" fmla="*/ 18574 w 74675"/>
                <a:gd name="connsiteY5" fmla="*/ 15812 h 91630"/>
                <a:gd name="connsiteX6" fmla="*/ 0 w 74675"/>
                <a:gd name="connsiteY6" fmla="*/ 0 h 91630"/>
                <a:gd name="connsiteX7" fmla="*/ 28004 w 74675"/>
                <a:gd name="connsiteY7" fmla="*/ 0 h 91630"/>
                <a:gd name="connsiteX8" fmla="*/ 60579 w 74675"/>
                <a:gd name="connsiteY8" fmla="*/ 27337 h 91630"/>
                <a:gd name="connsiteX9" fmla="*/ 45911 w 74675"/>
                <a:gd name="connsiteY9" fmla="*/ 51054 h 91630"/>
                <a:gd name="connsiteX10" fmla="*/ 74676 w 74675"/>
                <a:gd name="connsiteY10" fmla="*/ 91631 h 91630"/>
                <a:gd name="connsiteX11" fmla="*/ 52483 w 74675"/>
                <a:gd name="connsiteY11" fmla="*/ 91631 h 91630"/>
                <a:gd name="connsiteX12" fmla="*/ 28194 w 74675"/>
                <a:gd name="connsiteY12" fmla="*/ 54578 h 91630"/>
                <a:gd name="connsiteX13" fmla="*/ 18669 w 74675"/>
                <a:gd name="connsiteY13" fmla="*/ 54578 h 91630"/>
                <a:gd name="connsiteX14" fmla="*/ 18669 w 74675"/>
                <a:gd name="connsiteY14" fmla="*/ 91631 h 91630"/>
                <a:gd name="connsiteX15" fmla="*/ 95 w 74675"/>
                <a:gd name="connsiteY15" fmla="*/ 91631 h 91630"/>
                <a:gd name="connsiteX16" fmla="*/ 95 w 74675"/>
                <a:gd name="connsiteY16" fmla="*/ 0 h 91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675" h="91630">
                  <a:moveTo>
                    <a:pt x="18574" y="15812"/>
                  </a:moveTo>
                  <a:lnTo>
                    <a:pt x="18574" y="38672"/>
                  </a:lnTo>
                  <a:lnTo>
                    <a:pt x="29051" y="38672"/>
                  </a:lnTo>
                  <a:cubicBezTo>
                    <a:pt x="36862" y="38672"/>
                    <a:pt x="41434" y="34481"/>
                    <a:pt x="41434" y="27051"/>
                  </a:cubicBezTo>
                  <a:cubicBezTo>
                    <a:pt x="41434" y="20098"/>
                    <a:pt x="36862" y="15812"/>
                    <a:pt x="29051" y="15812"/>
                  </a:cubicBezTo>
                  <a:lnTo>
                    <a:pt x="18574" y="15812"/>
                  </a:lnTo>
                  <a:close/>
                  <a:moveTo>
                    <a:pt x="0" y="0"/>
                  </a:moveTo>
                  <a:lnTo>
                    <a:pt x="28004" y="0"/>
                  </a:lnTo>
                  <a:cubicBezTo>
                    <a:pt x="48196" y="0"/>
                    <a:pt x="60579" y="10382"/>
                    <a:pt x="60579" y="27337"/>
                  </a:cubicBezTo>
                  <a:cubicBezTo>
                    <a:pt x="60579" y="38291"/>
                    <a:pt x="55245" y="46577"/>
                    <a:pt x="45911" y="51054"/>
                  </a:cubicBezTo>
                  <a:lnTo>
                    <a:pt x="74676" y="91631"/>
                  </a:lnTo>
                  <a:lnTo>
                    <a:pt x="52483" y="91631"/>
                  </a:lnTo>
                  <a:lnTo>
                    <a:pt x="28194" y="54578"/>
                  </a:lnTo>
                  <a:lnTo>
                    <a:pt x="18669" y="54578"/>
                  </a:lnTo>
                  <a:lnTo>
                    <a:pt x="18669" y="91631"/>
                  </a:lnTo>
                  <a:lnTo>
                    <a:pt x="95" y="91631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43" name="Forme libre : forme 142">
              <a:extLst>
                <a:ext uri="{FF2B5EF4-FFF2-40B4-BE49-F238E27FC236}">
                  <a16:creationId xmlns:a16="http://schemas.microsoft.com/office/drawing/2014/main" id="{FC1EAA9C-DBA9-125F-3CDC-3A18A47D2B72}"/>
                </a:ext>
              </a:extLst>
            </p:cNvPr>
            <p:cNvSpPr/>
            <p:nvPr/>
          </p:nvSpPr>
          <p:spPr bwMode="gray">
            <a:xfrm>
              <a:off x="4243530" y="396478"/>
              <a:ext cx="53340" cy="117062"/>
            </a:xfrm>
            <a:custGeom>
              <a:avLst/>
              <a:gdLst>
                <a:gd name="connsiteX0" fmla="*/ 18098 w 53340"/>
                <a:gd name="connsiteY0" fmla="*/ 17621 h 117062"/>
                <a:gd name="connsiteX1" fmla="*/ 32861 w 53340"/>
                <a:gd name="connsiteY1" fmla="*/ 0 h 117062"/>
                <a:gd name="connsiteX2" fmla="*/ 52007 w 53340"/>
                <a:gd name="connsiteY2" fmla="*/ 0 h 117062"/>
                <a:gd name="connsiteX3" fmla="*/ 34957 w 53340"/>
                <a:gd name="connsiteY3" fmla="*/ 17621 h 117062"/>
                <a:gd name="connsiteX4" fmla="*/ 18098 w 53340"/>
                <a:gd name="connsiteY4" fmla="*/ 17621 h 117062"/>
                <a:gd name="connsiteX5" fmla="*/ 0 w 53340"/>
                <a:gd name="connsiteY5" fmla="*/ 25527 h 117062"/>
                <a:gd name="connsiteX6" fmla="*/ 53340 w 53340"/>
                <a:gd name="connsiteY6" fmla="*/ 25527 h 117062"/>
                <a:gd name="connsiteX7" fmla="*/ 53340 w 53340"/>
                <a:gd name="connsiteY7" fmla="*/ 41339 h 117062"/>
                <a:gd name="connsiteX8" fmla="*/ 18574 w 53340"/>
                <a:gd name="connsiteY8" fmla="*/ 41339 h 117062"/>
                <a:gd name="connsiteX9" fmla="*/ 18574 w 53340"/>
                <a:gd name="connsiteY9" fmla="*/ 62579 h 117062"/>
                <a:gd name="connsiteX10" fmla="*/ 48101 w 53340"/>
                <a:gd name="connsiteY10" fmla="*/ 62579 h 117062"/>
                <a:gd name="connsiteX11" fmla="*/ 48101 w 53340"/>
                <a:gd name="connsiteY11" fmla="*/ 78391 h 117062"/>
                <a:gd name="connsiteX12" fmla="*/ 18574 w 53340"/>
                <a:gd name="connsiteY12" fmla="*/ 78391 h 117062"/>
                <a:gd name="connsiteX13" fmla="*/ 18574 w 53340"/>
                <a:gd name="connsiteY13" fmla="*/ 101251 h 117062"/>
                <a:gd name="connsiteX14" fmla="*/ 53340 w 53340"/>
                <a:gd name="connsiteY14" fmla="*/ 101251 h 117062"/>
                <a:gd name="connsiteX15" fmla="*/ 53340 w 53340"/>
                <a:gd name="connsiteY15" fmla="*/ 117062 h 117062"/>
                <a:gd name="connsiteX16" fmla="*/ 0 w 53340"/>
                <a:gd name="connsiteY16" fmla="*/ 117062 h 117062"/>
                <a:gd name="connsiteX17" fmla="*/ 0 w 53340"/>
                <a:gd name="connsiteY17" fmla="*/ 25527 h 117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3340" h="117062">
                  <a:moveTo>
                    <a:pt x="18098" y="17621"/>
                  </a:moveTo>
                  <a:lnTo>
                    <a:pt x="32861" y="0"/>
                  </a:lnTo>
                  <a:lnTo>
                    <a:pt x="52007" y="0"/>
                  </a:lnTo>
                  <a:lnTo>
                    <a:pt x="34957" y="17621"/>
                  </a:lnTo>
                  <a:lnTo>
                    <a:pt x="18098" y="17621"/>
                  </a:lnTo>
                  <a:close/>
                  <a:moveTo>
                    <a:pt x="0" y="25527"/>
                  </a:moveTo>
                  <a:lnTo>
                    <a:pt x="53340" y="25527"/>
                  </a:lnTo>
                  <a:lnTo>
                    <a:pt x="53340" y="41339"/>
                  </a:lnTo>
                  <a:lnTo>
                    <a:pt x="18574" y="41339"/>
                  </a:lnTo>
                  <a:lnTo>
                    <a:pt x="18574" y="62579"/>
                  </a:lnTo>
                  <a:lnTo>
                    <a:pt x="48101" y="62579"/>
                  </a:lnTo>
                  <a:lnTo>
                    <a:pt x="48101" y="78391"/>
                  </a:lnTo>
                  <a:lnTo>
                    <a:pt x="18574" y="78391"/>
                  </a:lnTo>
                  <a:lnTo>
                    <a:pt x="18574" y="101251"/>
                  </a:lnTo>
                  <a:lnTo>
                    <a:pt x="53340" y="101251"/>
                  </a:lnTo>
                  <a:lnTo>
                    <a:pt x="53340" y="117062"/>
                  </a:lnTo>
                  <a:lnTo>
                    <a:pt x="0" y="117062"/>
                  </a:lnTo>
                  <a:lnTo>
                    <a:pt x="0" y="25527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144" name="Graphique 12">
              <a:extLst>
                <a:ext uri="{FF2B5EF4-FFF2-40B4-BE49-F238E27FC236}">
                  <a16:creationId xmlns:a16="http://schemas.microsoft.com/office/drawing/2014/main" id="{D35F9BB4-5EC3-B678-E2B5-C336294A5F56}"/>
                </a:ext>
              </a:extLst>
            </p:cNvPr>
            <p:cNvGrpSpPr/>
            <p:nvPr/>
          </p:nvGrpSpPr>
          <p:grpSpPr bwMode="gray">
            <a:xfrm>
              <a:off x="4318491" y="422005"/>
              <a:ext cx="235458" cy="94202"/>
              <a:chOff x="4318491" y="422005"/>
              <a:chExt cx="235458" cy="94202"/>
            </a:xfrm>
            <a:solidFill>
              <a:srgbClr val="000000"/>
            </a:solidFill>
          </p:grpSpPr>
          <p:sp>
            <p:nvSpPr>
              <p:cNvPr id="167" name="Forme libre : forme 166">
                <a:extLst>
                  <a:ext uri="{FF2B5EF4-FFF2-40B4-BE49-F238E27FC236}">
                    <a16:creationId xmlns:a16="http://schemas.microsoft.com/office/drawing/2014/main" id="{CFB06B7E-6872-5C08-6F7E-7E4891B83363}"/>
                  </a:ext>
                </a:extLst>
              </p:cNvPr>
              <p:cNvSpPr/>
              <p:nvPr/>
            </p:nvSpPr>
            <p:spPr bwMode="gray">
              <a:xfrm>
                <a:off x="4318491" y="422005"/>
                <a:ext cx="62579" cy="91630"/>
              </a:xfrm>
              <a:custGeom>
                <a:avLst/>
                <a:gdLst>
                  <a:gd name="connsiteX0" fmla="*/ 18574 w 62579"/>
                  <a:gd name="connsiteY0" fmla="*/ 15812 h 91630"/>
                  <a:gd name="connsiteX1" fmla="*/ 18574 w 62579"/>
                  <a:gd name="connsiteY1" fmla="*/ 38672 h 91630"/>
                  <a:gd name="connsiteX2" fmla="*/ 30956 w 62579"/>
                  <a:gd name="connsiteY2" fmla="*/ 38672 h 91630"/>
                  <a:gd name="connsiteX3" fmla="*/ 43529 w 62579"/>
                  <a:gd name="connsiteY3" fmla="*/ 27051 h 91630"/>
                  <a:gd name="connsiteX4" fmla="*/ 30956 w 62579"/>
                  <a:gd name="connsiteY4" fmla="*/ 15812 h 91630"/>
                  <a:gd name="connsiteX5" fmla="*/ 18574 w 62579"/>
                  <a:gd name="connsiteY5" fmla="*/ 15812 h 91630"/>
                  <a:gd name="connsiteX6" fmla="*/ 0 w 62579"/>
                  <a:gd name="connsiteY6" fmla="*/ 0 h 91630"/>
                  <a:gd name="connsiteX7" fmla="*/ 30194 w 62579"/>
                  <a:gd name="connsiteY7" fmla="*/ 0 h 91630"/>
                  <a:gd name="connsiteX8" fmla="*/ 62579 w 62579"/>
                  <a:gd name="connsiteY8" fmla="*/ 27337 h 91630"/>
                  <a:gd name="connsiteX9" fmla="*/ 30194 w 62579"/>
                  <a:gd name="connsiteY9" fmla="*/ 54578 h 91630"/>
                  <a:gd name="connsiteX10" fmla="*/ 18574 w 62579"/>
                  <a:gd name="connsiteY10" fmla="*/ 54578 h 91630"/>
                  <a:gd name="connsiteX11" fmla="*/ 18574 w 62579"/>
                  <a:gd name="connsiteY11" fmla="*/ 91631 h 91630"/>
                  <a:gd name="connsiteX12" fmla="*/ 0 w 62579"/>
                  <a:gd name="connsiteY12" fmla="*/ 91631 h 91630"/>
                  <a:gd name="connsiteX13" fmla="*/ 0 w 62579"/>
                  <a:gd name="connsiteY13" fmla="*/ 0 h 91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2579" h="91630">
                    <a:moveTo>
                      <a:pt x="18574" y="15812"/>
                    </a:moveTo>
                    <a:lnTo>
                      <a:pt x="18574" y="38672"/>
                    </a:lnTo>
                    <a:lnTo>
                      <a:pt x="30956" y="38672"/>
                    </a:lnTo>
                    <a:cubicBezTo>
                      <a:pt x="38767" y="38672"/>
                      <a:pt x="43529" y="34481"/>
                      <a:pt x="43529" y="27051"/>
                    </a:cubicBezTo>
                    <a:cubicBezTo>
                      <a:pt x="43529" y="20098"/>
                      <a:pt x="38862" y="15812"/>
                      <a:pt x="30956" y="15812"/>
                    </a:cubicBezTo>
                    <a:lnTo>
                      <a:pt x="18574" y="15812"/>
                    </a:lnTo>
                    <a:close/>
                    <a:moveTo>
                      <a:pt x="0" y="0"/>
                    </a:moveTo>
                    <a:lnTo>
                      <a:pt x="30194" y="0"/>
                    </a:lnTo>
                    <a:cubicBezTo>
                      <a:pt x="50292" y="0"/>
                      <a:pt x="62579" y="10382"/>
                      <a:pt x="62579" y="27337"/>
                    </a:cubicBezTo>
                    <a:cubicBezTo>
                      <a:pt x="62579" y="44196"/>
                      <a:pt x="50292" y="54578"/>
                      <a:pt x="30194" y="54578"/>
                    </a:cubicBezTo>
                    <a:lnTo>
                      <a:pt x="18574" y="54578"/>
                    </a:lnTo>
                    <a:lnTo>
                      <a:pt x="18574" y="91631"/>
                    </a:lnTo>
                    <a:lnTo>
                      <a:pt x="0" y="916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8" name="Forme libre : forme 167">
                <a:extLst>
                  <a:ext uri="{FF2B5EF4-FFF2-40B4-BE49-F238E27FC236}">
                    <a16:creationId xmlns:a16="http://schemas.microsoft.com/office/drawing/2014/main" id="{5DF48FC4-0C23-9510-B6EF-2E90D902CF85}"/>
                  </a:ext>
                </a:extLst>
              </p:cNvPr>
              <p:cNvSpPr/>
              <p:nvPr/>
            </p:nvSpPr>
            <p:spPr bwMode="gray">
              <a:xfrm>
                <a:off x="4394787" y="422005"/>
                <a:ext cx="74199" cy="94202"/>
              </a:xfrm>
              <a:custGeom>
                <a:avLst/>
                <a:gdLst>
                  <a:gd name="connsiteX0" fmla="*/ 55626 w 74199"/>
                  <a:gd name="connsiteY0" fmla="*/ 0 h 94202"/>
                  <a:gd name="connsiteX1" fmla="*/ 74200 w 74199"/>
                  <a:gd name="connsiteY1" fmla="*/ 0 h 94202"/>
                  <a:gd name="connsiteX2" fmla="*/ 74200 w 74199"/>
                  <a:gd name="connsiteY2" fmla="*/ 55721 h 94202"/>
                  <a:gd name="connsiteX3" fmla="*/ 37052 w 74199"/>
                  <a:gd name="connsiteY3" fmla="*/ 94202 h 94202"/>
                  <a:gd name="connsiteX4" fmla="*/ 0 w 74199"/>
                  <a:gd name="connsiteY4" fmla="*/ 55721 h 94202"/>
                  <a:gd name="connsiteX5" fmla="*/ 0 w 74199"/>
                  <a:gd name="connsiteY5" fmla="*/ 0 h 94202"/>
                  <a:gd name="connsiteX6" fmla="*/ 18574 w 74199"/>
                  <a:gd name="connsiteY6" fmla="*/ 0 h 94202"/>
                  <a:gd name="connsiteX7" fmla="*/ 18574 w 74199"/>
                  <a:gd name="connsiteY7" fmla="*/ 57245 h 94202"/>
                  <a:gd name="connsiteX8" fmla="*/ 37147 w 74199"/>
                  <a:gd name="connsiteY8" fmla="*/ 76772 h 94202"/>
                  <a:gd name="connsiteX9" fmla="*/ 55626 w 74199"/>
                  <a:gd name="connsiteY9" fmla="*/ 57245 h 94202"/>
                  <a:gd name="connsiteX10" fmla="*/ 55626 w 74199"/>
                  <a:gd name="connsiteY10" fmla="*/ 0 h 94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4199" h="94202">
                    <a:moveTo>
                      <a:pt x="55626" y="0"/>
                    </a:moveTo>
                    <a:lnTo>
                      <a:pt x="74200" y="0"/>
                    </a:lnTo>
                    <a:lnTo>
                      <a:pt x="74200" y="55721"/>
                    </a:lnTo>
                    <a:cubicBezTo>
                      <a:pt x="74200" y="79819"/>
                      <a:pt x="60103" y="94202"/>
                      <a:pt x="37052" y="94202"/>
                    </a:cubicBezTo>
                    <a:cubicBezTo>
                      <a:pt x="14192" y="94202"/>
                      <a:pt x="0" y="79819"/>
                      <a:pt x="0" y="55721"/>
                    </a:cubicBezTo>
                    <a:lnTo>
                      <a:pt x="0" y="0"/>
                    </a:lnTo>
                    <a:lnTo>
                      <a:pt x="18574" y="0"/>
                    </a:lnTo>
                    <a:lnTo>
                      <a:pt x="18574" y="57245"/>
                    </a:lnTo>
                    <a:cubicBezTo>
                      <a:pt x="18574" y="69533"/>
                      <a:pt x="25527" y="76772"/>
                      <a:pt x="37147" y="76772"/>
                    </a:cubicBezTo>
                    <a:cubicBezTo>
                      <a:pt x="48578" y="76772"/>
                      <a:pt x="55626" y="69533"/>
                      <a:pt x="55626" y="57245"/>
                    </a:cubicBezTo>
                    <a:lnTo>
                      <a:pt x="5562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9" name="Forme libre : forme 168">
                <a:extLst>
                  <a:ext uri="{FF2B5EF4-FFF2-40B4-BE49-F238E27FC236}">
                    <a16:creationId xmlns:a16="http://schemas.microsoft.com/office/drawing/2014/main" id="{614EB025-1EBE-7276-A600-70F0236FD6E3}"/>
                  </a:ext>
                </a:extLst>
              </p:cNvPr>
              <p:cNvSpPr/>
              <p:nvPr/>
            </p:nvSpPr>
            <p:spPr bwMode="gray">
              <a:xfrm>
                <a:off x="4491942" y="422005"/>
                <a:ext cx="62007" cy="91535"/>
              </a:xfrm>
              <a:custGeom>
                <a:avLst/>
                <a:gdLst>
                  <a:gd name="connsiteX0" fmla="*/ 18669 w 62007"/>
                  <a:gd name="connsiteY0" fmla="*/ 51721 h 91535"/>
                  <a:gd name="connsiteX1" fmla="*/ 18669 w 62007"/>
                  <a:gd name="connsiteY1" fmla="*/ 75628 h 91535"/>
                  <a:gd name="connsiteX2" fmla="*/ 29146 w 62007"/>
                  <a:gd name="connsiteY2" fmla="*/ 75628 h 91535"/>
                  <a:gd name="connsiteX3" fmla="*/ 43053 w 62007"/>
                  <a:gd name="connsiteY3" fmla="*/ 63436 h 91535"/>
                  <a:gd name="connsiteX4" fmla="*/ 29146 w 62007"/>
                  <a:gd name="connsiteY4" fmla="*/ 51625 h 91535"/>
                  <a:gd name="connsiteX5" fmla="*/ 18669 w 62007"/>
                  <a:gd name="connsiteY5" fmla="*/ 51625 h 91535"/>
                  <a:gd name="connsiteX6" fmla="*/ 18669 w 62007"/>
                  <a:gd name="connsiteY6" fmla="*/ 15812 h 91535"/>
                  <a:gd name="connsiteX7" fmla="*/ 18669 w 62007"/>
                  <a:gd name="connsiteY7" fmla="*/ 35814 h 91535"/>
                  <a:gd name="connsiteX8" fmla="*/ 26479 w 62007"/>
                  <a:gd name="connsiteY8" fmla="*/ 35814 h 91535"/>
                  <a:gd name="connsiteX9" fmla="*/ 37624 w 62007"/>
                  <a:gd name="connsiteY9" fmla="*/ 25717 h 91535"/>
                  <a:gd name="connsiteX10" fmla="*/ 26479 w 62007"/>
                  <a:gd name="connsiteY10" fmla="*/ 15812 h 91535"/>
                  <a:gd name="connsiteX11" fmla="*/ 18669 w 62007"/>
                  <a:gd name="connsiteY11" fmla="*/ 15812 h 91535"/>
                  <a:gd name="connsiteX12" fmla="*/ 95 w 62007"/>
                  <a:gd name="connsiteY12" fmla="*/ 0 h 91535"/>
                  <a:gd name="connsiteX13" fmla="*/ 26098 w 62007"/>
                  <a:gd name="connsiteY13" fmla="*/ 0 h 91535"/>
                  <a:gd name="connsiteX14" fmla="*/ 56674 w 62007"/>
                  <a:gd name="connsiteY14" fmla="*/ 24860 h 91535"/>
                  <a:gd name="connsiteX15" fmla="*/ 46958 w 62007"/>
                  <a:gd name="connsiteY15" fmla="*/ 42862 h 91535"/>
                  <a:gd name="connsiteX16" fmla="*/ 62008 w 62007"/>
                  <a:gd name="connsiteY16" fmla="*/ 64579 h 91535"/>
                  <a:gd name="connsiteX17" fmla="*/ 28004 w 62007"/>
                  <a:gd name="connsiteY17" fmla="*/ 91535 h 91535"/>
                  <a:gd name="connsiteX18" fmla="*/ 0 w 62007"/>
                  <a:gd name="connsiteY18" fmla="*/ 91535 h 91535"/>
                  <a:gd name="connsiteX19" fmla="*/ 0 w 62007"/>
                  <a:gd name="connsiteY19" fmla="*/ 0 h 91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2007" h="91535">
                    <a:moveTo>
                      <a:pt x="18669" y="51721"/>
                    </a:moveTo>
                    <a:lnTo>
                      <a:pt x="18669" y="75628"/>
                    </a:lnTo>
                    <a:lnTo>
                      <a:pt x="29146" y="75628"/>
                    </a:lnTo>
                    <a:cubicBezTo>
                      <a:pt x="37814" y="75628"/>
                      <a:pt x="43053" y="71057"/>
                      <a:pt x="43053" y="63436"/>
                    </a:cubicBezTo>
                    <a:cubicBezTo>
                      <a:pt x="43053" y="55817"/>
                      <a:pt x="37814" y="51625"/>
                      <a:pt x="29146" y="51625"/>
                    </a:cubicBezTo>
                    <a:lnTo>
                      <a:pt x="18669" y="51625"/>
                    </a:lnTo>
                    <a:close/>
                    <a:moveTo>
                      <a:pt x="18669" y="15812"/>
                    </a:moveTo>
                    <a:lnTo>
                      <a:pt x="18669" y="35814"/>
                    </a:lnTo>
                    <a:lnTo>
                      <a:pt x="26479" y="35814"/>
                    </a:lnTo>
                    <a:cubicBezTo>
                      <a:pt x="33528" y="35814"/>
                      <a:pt x="37624" y="32290"/>
                      <a:pt x="37624" y="25717"/>
                    </a:cubicBezTo>
                    <a:cubicBezTo>
                      <a:pt x="37624" y="19526"/>
                      <a:pt x="33528" y="15812"/>
                      <a:pt x="26479" y="15812"/>
                    </a:cubicBezTo>
                    <a:lnTo>
                      <a:pt x="18669" y="15812"/>
                    </a:lnTo>
                    <a:close/>
                    <a:moveTo>
                      <a:pt x="95" y="0"/>
                    </a:moveTo>
                    <a:lnTo>
                      <a:pt x="26098" y="0"/>
                    </a:lnTo>
                    <a:cubicBezTo>
                      <a:pt x="45244" y="0"/>
                      <a:pt x="56674" y="9430"/>
                      <a:pt x="56674" y="24860"/>
                    </a:cubicBezTo>
                    <a:cubicBezTo>
                      <a:pt x="56674" y="32195"/>
                      <a:pt x="53245" y="38576"/>
                      <a:pt x="46958" y="42862"/>
                    </a:cubicBezTo>
                    <a:cubicBezTo>
                      <a:pt x="56674" y="47149"/>
                      <a:pt x="62008" y="55054"/>
                      <a:pt x="62008" y="64579"/>
                    </a:cubicBezTo>
                    <a:cubicBezTo>
                      <a:pt x="62008" y="81343"/>
                      <a:pt x="49054" y="91535"/>
                      <a:pt x="28004" y="91535"/>
                    </a:cubicBezTo>
                    <a:lnTo>
                      <a:pt x="0" y="915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  <p:sp>
          <p:nvSpPr>
            <p:cNvPr id="145" name="Forme libre : forme 144">
              <a:extLst>
                <a:ext uri="{FF2B5EF4-FFF2-40B4-BE49-F238E27FC236}">
                  <a16:creationId xmlns:a16="http://schemas.microsoft.com/office/drawing/2014/main" id="{E32AC509-5731-06C5-B486-0154DAD7BFED}"/>
                </a:ext>
              </a:extLst>
            </p:cNvPr>
            <p:cNvSpPr/>
            <p:nvPr/>
          </p:nvSpPr>
          <p:spPr bwMode="gray">
            <a:xfrm>
              <a:off x="4572999" y="422005"/>
              <a:ext cx="53340" cy="91535"/>
            </a:xfrm>
            <a:custGeom>
              <a:avLst/>
              <a:gdLst>
                <a:gd name="connsiteX0" fmla="*/ 0 w 53340"/>
                <a:gd name="connsiteY0" fmla="*/ 0 h 91535"/>
                <a:gd name="connsiteX1" fmla="*/ 18574 w 53340"/>
                <a:gd name="connsiteY1" fmla="*/ 0 h 91535"/>
                <a:gd name="connsiteX2" fmla="*/ 18574 w 53340"/>
                <a:gd name="connsiteY2" fmla="*/ 74676 h 91535"/>
                <a:gd name="connsiteX3" fmla="*/ 53340 w 53340"/>
                <a:gd name="connsiteY3" fmla="*/ 74676 h 91535"/>
                <a:gd name="connsiteX4" fmla="*/ 53340 w 53340"/>
                <a:gd name="connsiteY4" fmla="*/ 91535 h 91535"/>
                <a:gd name="connsiteX5" fmla="*/ 0 w 53340"/>
                <a:gd name="connsiteY5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340" h="91535">
                  <a:moveTo>
                    <a:pt x="0" y="0"/>
                  </a:moveTo>
                  <a:lnTo>
                    <a:pt x="18574" y="0"/>
                  </a:lnTo>
                  <a:lnTo>
                    <a:pt x="18574" y="74676"/>
                  </a:lnTo>
                  <a:lnTo>
                    <a:pt x="53340" y="74676"/>
                  </a:lnTo>
                  <a:lnTo>
                    <a:pt x="53340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46" name="Forme libre : forme 145">
              <a:extLst>
                <a:ext uri="{FF2B5EF4-FFF2-40B4-BE49-F238E27FC236}">
                  <a16:creationId xmlns:a16="http://schemas.microsoft.com/office/drawing/2014/main" id="{5C54491F-2A84-C2CA-E088-AB73EA395135}"/>
                </a:ext>
              </a:extLst>
            </p:cNvPr>
            <p:cNvSpPr/>
            <p:nvPr/>
          </p:nvSpPr>
          <p:spPr bwMode="gray">
            <a:xfrm>
              <a:off x="4642723" y="422005"/>
              <a:ext cx="18573" cy="91535"/>
            </a:xfrm>
            <a:custGeom>
              <a:avLst/>
              <a:gdLst>
                <a:gd name="connsiteX0" fmla="*/ 0 w 18573"/>
                <a:gd name="connsiteY0" fmla="*/ 0 h 91535"/>
                <a:gd name="connsiteX1" fmla="*/ 18574 w 18573"/>
                <a:gd name="connsiteY1" fmla="*/ 0 h 91535"/>
                <a:gd name="connsiteX2" fmla="*/ 18574 w 18573"/>
                <a:gd name="connsiteY2" fmla="*/ 91535 h 91535"/>
                <a:gd name="connsiteX3" fmla="*/ 0 w 18573"/>
                <a:gd name="connsiteY3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73" h="91535">
                  <a:moveTo>
                    <a:pt x="0" y="0"/>
                  </a:moveTo>
                  <a:lnTo>
                    <a:pt x="18574" y="0"/>
                  </a:lnTo>
                  <a:lnTo>
                    <a:pt x="18574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147" name="Graphique 12">
              <a:extLst>
                <a:ext uri="{FF2B5EF4-FFF2-40B4-BE49-F238E27FC236}">
                  <a16:creationId xmlns:a16="http://schemas.microsoft.com/office/drawing/2014/main" id="{F23DEB8C-FF9E-A132-D27F-10D599687045}"/>
                </a:ext>
              </a:extLst>
            </p:cNvPr>
            <p:cNvGrpSpPr/>
            <p:nvPr/>
          </p:nvGrpSpPr>
          <p:grpSpPr bwMode="gray">
            <a:xfrm>
              <a:off x="4679013" y="419433"/>
              <a:ext cx="187642" cy="116871"/>
              <a:chOff x="4679013" y="419433"/>
              <a:chExt cx="187642" cy="116871"/>
            </a:xfrm>
            <a:solidFill>
              <a:srgbClr val="000000"/>
            </a:solidFill>
          </p:grpSpPr>
          <p:sp>
            <p:nvSpPr>
              <p:cNvPr id="165" name="Forme libre : forme 164">
                <a:extLst>
                  <a:ext uri="{FF2B5EF4-FFF2-40B4-BE49-F238E27FC236}">
                    <a16:creationId xmlns:a16="http://schemas.microsoft.com/office/drawing/2014/main" id="{1E1C4015-383E-7A0B-E401-FFAB479B30CC}"/>
                  </a:ext>
                </a:extLst>
              </p:cNvPr>
              <p:cNvSpPr/>
              <p:nvPr/>
            </p:nvSpPr>
            <p:spPr bwMode="gray">
              <a:xfrm>
                <a:off x="4679013" y="419433"/>
                <a:ext cx="110490" cy="116871"/>
              </a:xfrm>
              <a:custGeom>
                <a:avLst/>
                <a:gdLst>
                  <a:gd name="connsiteX0" fmla="*/ 78105 w 110490"/>
                  <a:gd name="connsiteY0" fmla="*/ 48292 h 116871"/>
                  <a:gd name="connsiteX1" fmla="*/ 48673 w 110490"/>
                  <a:gd name="connsiteY1" fmla="*/ 17336 h 116871"/>
                  <a:gd name="connsiteX2" fmla="*/ 19145 w 110490"/>
                  <a:gd name="connsiteY2" fmla="*/ 48292 h 116871"/>
                  <a:gd name="connsiteX3" fmla="*/ 48673 w 110490"/>
                  <a:gd name="connsiteY3" fmla="*/ 79343 h 116871"/>
                  <a:gd name="connsiteX4" fmla="*/ 78105 w 110490"/>
                  <a:gd name="connsiteY4" fmla="*/ 48292 h 116871"/>
                  <a:gd name="connsiteX5" fmla="*/ 103918 w 110490"/>
                  <a:gd name="connsiteY5" fmla="*/ 100489 h 116871"/>
                  <a:gd name="connsiteX6" fmla="*/ 110490 w 110490"/>
                  <a:gd name="connsiteY6" fmla="*/ 99441 h 116871"/>
                  <a:gd name="connsiteX7" fmla="*/ 110490 w 110490"/>
                  <a:gd name="connsiteY7" fmla="*/ 115157 h 116871"/>
                  <a:gd name="connsiteX8" fmla="*/ 100775 w 110490"/>
                  <a:gd name="connsiteY8" fmla="*/ 116872 h 116871"/>
                  <a:gd name="connsiteX9" fmla="*/ 72104 w 110490"/>
                  <a:gd name="connsiteY9" fmla="*/ 104870 h 116871"/>
                  <a:gd name="connsiteX10" fmla="*/ 61246 w 110490"/>
                  <a:gd name="connsiteY10" fmla="*/ 95155 h 116871"/>
                  <a:gd name="connsiteX11" fmla="*/ 48673 w 110490"/>
                  <a:gd name="connsiteY11" fmla="*/ 96774 h 116871"/>
                  <a:gd name="connsiteX12" fmla="*/ 0 w 110490"/>
                  <a:gd name="connsiteY12" fmla="*/ 48387 h 116871"/>
                  <a:gd name="connsiteX13" fmla="*/ 48673 w 110490"/>
                  <a:gd name="connsiteY13" fmla="*/ 0 h 116871"/>
                  <a:gd name="connsiteX14" fmla="*/ 97155 w 110490"/>
                  <a:gd name="connsiteY14" fmla="*/ 48387 h 116871"/>
                  <a:gd name="connsiteX15" fmla="*/ 79058 w 110490"/>
                  <a:gd name="connsiteY15" fmla="*/ 86582 h 116871"/>
                  <a:gd name="connsiteX16" fmla="*/ 84582 w 110490"/>
                  <a:gd name="connsiteY16" fmla="*/ 91821 h 116871"/>
                  <a:gd name="connsiteX17" fmla="*/ 103918 w 110490"/>
                  <a:gd name="connsiteY17" fmla="*/ 100489 h 116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10490" h="116871">
                    <a:moveTo>
                      <a:pt x="78105" y="48292"/>
                    </a:moveTo>
                    <a:cubicBezTo>
                      <a:pt x="78105" y="30766"/>
                      <a:pt x="65818" y="17336"/>
                      <a:pt x="48673" y="17336"/>
                    </a:cubicBezTo>
                    <a:cubicBezTo>
                      <a:pt x="31433" y="17336"/>
                      <a:pt x="19145" y="30766"/>
                      <a:pt x="19145" y="48292"/>
                    </a:cubicBezTo>
                    <a:cubicBezTo>
                      <a:pt x="19145" y="65818"/>
                      <a:pt x="31433" y="79343"/>
                      <a:pt x="48673" y="79343"/>
                    </a:cubicBezTo>
                    <a:cubicBezTo>
                      <a:pt x="65818" y="79343"/>
                      <a:pt x="78105" y="65818"/>
                      <a:pt x="78105" y="48292"/>
                    </a:cubicBezTo>
                    <a:moveTo>
                      <a:pt x="103918" y="100489"/>
                    </a:moveTo>
                    <a:cubicBezTo>
                      <a:pt x="105918" y="100489"/>
                      <a:pt x="108490" y="100203"/>
                      <a:pt x="110490" y="99441"/>
                    </a:cubicBezTo>
                    <a:lnTo>
                      <a:pt x="110490" y="115157"/>
                    </a:lnTo>
                    <a:cubicBezTo>
                      <a:pt x="107442" y="116300"/>
                      <a:pt x="104870" y="116872"/>
                      <a:pt x="100775" y="116872"/>
                    </a:cubicBezTo>
                    <a:cubicBezTo>
                      <a:pt x="90583" y="116872"/>
                      <a:pt x="81153" y="112681"/>
                      <a:pt x="72104" y="104870"/>
                    </a:cubicBezTo>
                    <a:lnTo>
                      <a:pt x="61246" y="95155"/>
                    </a:lnTo>
                    <a:cubicBezTo>
                      <a:pt x="57341" y="96203"/>
                      <a:pt x="53150" y="96774"/>
                      <a:pt x="48673" y="96774"/>
                    </a:cubicBezTo>
                    <a:cubicBezTo>
                      <a:pt x="19812" y="96774"/>
                      <a:pt x="0" y="74581"/>
                      <a:pt x="0" y="48387"/>
                    </a:cubicBezTo>
                    <a:cubicBezTo>
                      <a:pt x="0" y="22193"/>
                      <a:pt x="19717" y="0"/>
                      <a:pt x="48673" y="0"/>
                    </a:cubicBezTo>
                    <a:cubicBezTo>
                      <a:pt x="77438" y="0"/>
                      <a:pt x="97155" y="22193"/>
                      <a:pt x="97155" y="48387"/>
                    </a:cubicBezTo>
                    <a:cubicBezTo>
                      <a:pt x="97155" y="63722"/>
                      <a:pt x="90392" y="77724"/>
                      <a:pt x="79058" y="86582"/>
                    </a:cubicBezTo>
                    <a:lnTo>
                      <a:pt x="84582" y="91821"/>
                    </a:lnTo>
                    <a:cubicBezTo>
                      <a:pt x="91726" y="98107"/>
                      <a:pt x="98012" y="100489"/>
                      <a:pt x="103918" y="100489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6" name="Forme libre : forme 165">
                <a:extLst>
                  <a:ext uri="{FF2B5EF4-FFF2-40B4-BE49-F238E27FC236}">
                    <a16:creationId xmlns:a16="http://schemas.microsoft.com/office/drawing/2014/main" id="{08A0A7BF-82D7-25AC-14CB-E3E090485201}"/>
                  </a:ext>
                </a:extLst>
              </p:cNvPr>
              <p:cNvSpPr/>
              <p:nvPr/>
            </p:nvSpPr>
            <p:spPr bwMode="gray">
              <a:xfrm>
                <a:off x="4792455" y="422005"/>
                <a:ext cx="74199" cy="94202"/>
              </a:xfrm>
              <a:custGeom>
                <a:avLst/>
                <a:gdLst>
                  <a:gd name="connsiteX0" fmla="*/ 55626 w 74199"/>
                  <a:gd name="connsiteY0" fmla="*/ 0 h 94202"/>
                  <a:gd name="connsiteX1" fmla="*/ 74200 w 74199"/>
                  <a:gd name="connsiteY1" fmla="*/ 0 h 94202"/>
                  <a:gd name="connsiteX2" fmla="*/ 74200 w 74199"/>
                  <a:gd name="connsiteY2" fmla="*/ 55721 h 94202"/>
                  <a:gd name="connsiteX3" fmla="*/ 37052 w 74199"/>
                  <a:gd name="connsiteY3" fmla="*/ 94202 h 94202"/>
                  <a:gd name="connsiteX4" fmla="*/ 0 w 74199"/>
                  <a:gd name="connsiteY4" fmla="*/ 55721 h 94202"/>
                  <a:gd name="connsiteX5" fmla="*/ 0 w 74199"/>
                  <a:gd name="connsiteY5" fmla="*/ 0 h 94202"/>
                  <a:gd name="connsiteX6" fmla="*/ 18574 w 74199"/>
                  <a:gd name="connsiteY6" fmla="*/ 0 h 94202"/>
                  <a:gd name="connsiteX7" fmla="*/ 18574 w 74199"/>
                  <a:gd name="connsiteY7" fmla="*/ 57245 h 94202"/>
                  <a:gd name="connsiteX8" fmla="*/ 37147 w 74199"/>
                  <a:gd name="connsiteY8" fmla="*/ 76772 h 94202"/>
                  <a:gd name="connsiteX9" fmla="*/ 55626 w 74199"/>
                  <a:gd name="connsiteY9" fmla="*/ 57245 h 94202"/>
                  <a:gd name="connsiteX10" fmla="*/ 55626 w 74199"/>
                  <a:gd name="connsiteY10" fmla="*/ 0 h 94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4199" h="94202">
                    <a:moveTo>
                      <a:pt x="55626" y="0"/>
                    </a:moveTo>
                    <a:lnTo>
                      <a:pt x="74200" y="0"/>
                    </a:lnTo>
                    <a:lnTo>
                      <a:pt x="74200" y="55721"/>
                    </a:lnTo>
                    <a:cubicBezTo>
                      <a:pt x="74200" y="79819"/>
                      <a:pt x="60103" y="94202"/>
                      <a:pt x="37052" y="94202"/>
                    </a:cubicBezTo>
                    <a:cubicBezTo>
                      <a:pt x="14192" y="94202"/>
                      <a:pt x="0" y="79819"/>
                      <a:pt x="0" y="55721"/>
                    </a:cubicBezTo>
                    <a:lnTo>
                      <a:pt x="0" y="0"/>
                    </a:lnTo>
                    <a:lnTo>
                      <a:pt x="18574" y="0"/>
                    </a:lnTo>
                    <a:lnTo>
                      <a:pt x="18574" y="57245"/>
                    </a:lnTo>
                    <a:cubicBezTo>
                      <a:pt x="18574" y="69533"/>
                      <a:pt x="25527" y="76772"/>
                      <a:pt x="37147" y="76772"/>
                    </a:cubicBezTo>
                    <a:cubicBezTo>
                      <a:pt x="48482" y="76772"/>
                      <a:pt x="55626" y="69533"/>
                      <a:pt x="55626" y="57245"/>
                    </a:cubicBezTo>
                    <a:lnTo>
                      <a:pt x="5562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  <p:sp>
          <p:nvSpPr>
            <p:cNvPr id="148" name="Forme libre : forme 147">
              <a:extLst>
                <a:ext uri="{FF2B5EF4-FFF2-40B4-BE49-F238E27FC236}">
                  <a16:creationId xmlns:a16="http://schemas.microsoft.com/office/drawing/2014/main" id="{8B1F1FDA-704E-E4C1-BAAA-1AC74B33FB51}"/>
                </a:ext>
              </a:extLst>
            </p:cNvPr>
            <p:cNvSpPr/>
            <p:nvPr/>
          </p:nvSpPr>
          <p:spPr bwMode="gray">
            <a:xfrm>
              <a:off x="4889611" y="422005"/>
              <a:ext cx="53339" cy="91535"/>
            </a:xfrm>
            <a:custGeom>
              <a:avLst/>
              <a:gdLst>
                <a:gd name="connsiteX0" fmla="*/ 0 w 53339"/>
                <a:gd name="connsiteY0" fmla="*/ 0 h 91535"/>
                <a:gd name="connsiteX1" fmla="*/ 0 w 53339"/>
                <a:gd name="connsiteY1" fmla="*/ 91535 h 91535"/>
                <a:gd name="connsiteX2" fmla="*/ 53340 w 53339"/>
                <a:gd name="connsiteY2" fmla="*/ 91535 h 91535"/>
                <a:gd name="connsiteX3" fmla="*/ 53340 w 53339"/>
                <a:gd name="connsiteY3" fmla="*/ 75724 h 91535"/>
                <a:gd name="connsiteX4" fmla="*/ 18574 w 53339"/>
                <a:gd name="connsiteY4" fmla="*/ 75724 h 91535"/>
                <a:gd name="connsiteX5" fmla="*/ 18574 w 53339"/>
                <a:gd name="connsiteY5" fmla="*/ 52768 h 91535"/>
                <a:gd name="connsiteX6" fmla="*/ 48196 w 53339"/>
                <a:gd name="connsiteY6" fmla="*/ 52768 h 91535"/>
                <a:gd name="connsiteX7" fmla="*/ 48196 w 53339"/>
                <a:gd name="connsiteY7" fmla="*/ 36957 h 91535"/>
                <a:gd name="connsiteX8" fmla="*/ 18574 w 53339"/>
                <a:gd name="connsiteY8" fmla="*/ 36957 h 91535"/>
                <a:gd name="connsiteX9" fmla="*/ 18574 w 53339"/>
                <a:gd name="connsiteY9" fmla="*/ 15812 h 91535"/>
                <a:gd name="connsiteX10" fmla="*/ 53340 w 53339"/>
                <a:gd name="connsiteY10" fmla="*/ 15812 h 91535"/>
                <a:gd name="connsiteX11" fmla="*/ 53340 w 53339"/>
                <a:gd name="connsiteY11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39" h="91535">
                  <a:moveTo>
                    <a:pt x="0" y="0"/>
                  </a:moveTo>
                  <a:lnTo>
                    <a:pt x="0" y="91535"/>
                  </a:lnTo>
                  <a:lnTo>
                    <a:pt x="53340" y="91535"/>
                  </a:lnTo>
                  <a:lnTo>
                    <a:pt x="53340" y="75724"/>
                  </a:lnTo>
                  <a:lnTo>
                    <a:pt x="18574" y="75724"/>
                  </a:lnTo>
                  <a:lnTo>
                    <a:pt x="18574" y="52768"/>
                  </a:lnTo>
                  <a:lnTo>
                    <a:pt x="48196" y="52768"/>
                  </a:lnTo>
                  <a:lnTo>
                    <a:pt x="48196" y="36957"/>
                  </a:lnTo>
                  <a:lnTo>
                    <a:pt x="18574" y="36957"/>
                  </a:lnTo>
                  <a:lnTo>
                    <a:pt x="18574" y="15812"/>
                  </a:lnTo>
                  <a:lnTo>
                    <a:pt x="53340" y="15812"/>
                  </a:lnTo>
                  <a:lnTo>
                    <a:pt x="5334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49" name="Forme libre : forme 148">
              <a:extLst>
                <a:ext uri="{FF2B5EF4-FFF2-40B4-BE49-F238E27FC236}">
                  <a16:creationId xmlns:a16="http://schemas.microsoft.com/office/drawing/2014/main" id="{27C7DDD4-644F-33B3-9E2D-834AB73745FD}"/>
                </a:ext>
              </a:extLst>
            </p:cNvPr>
            <p:cNvSpPr/>
            <p:nvPr/>
          </p:nvSpPr>
          <p:spPr bwMode="gray">
            <a:xfrm>
              <a:off x="4157329" y="554022"/>
              <a:ext cx="53340" cy="91535"/>
            </a:xfrm>
            <a:custGeom>
              <a:avLst/>
              <a:gdLst>
                <a:gd name="connsiteX0" fmla="*/ 0 w 53340"/>
                <a:gd name="connsiteY0" fmla="*/ 0 h 91535"/>
                <a:gd name="connsiteX1" fmla="*/ 0 w 53340"/>
                <a:gd name="connsiteY1" fmla="*/ 91535 h 91535"/>
                <a:gd name="connsiteX2" fmla="*/ 18574 w 53340"/>
                <a:gd name="connsiteY2" fmla="*/ 91535 h 91535"/>
                <a:gd name="connsiteX3" fmla="*/ 18574 w 53340"/>
                <a:gd name="connsiteY3" fmla="*/ 52769 h 91535"/>
                <a:gd name="connsiteX4" fmla="*/ 48196 w 53340"/>
                <a:gd name="connsiteY4" fmla="*/ 52769 h 91535"/>
                <a:gd name="connsiteX5" fmla="*/ 48196 w 53340"/>
                <a:gd name="connsiteY5" fmla="*/ 36957 h 91535"/>
                <a:gd name="connsiteX6" fmla="*/ 18574 w 53340"/>
                <a:gd name="connsiteY6" fmla="*/ 36957 h 91535"/>
                <a:gd name="connsiteX7" fmla="*/ 18574 w 53340"/>
                <a:gd name="connsiteY7" fmla="*/ 15812 h 91535"/>
                <a:gd name="connsiteX8" fmla="*/ 53340 w 53340"/>
                <a:gd name="connsiteY8" fmla="*/ 15812 h 91535"/>
                <a:gd name="connsiteX9" fmla="*/ 53340 w 53340"/>
                <a:gd name="connsiteY9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40" h="91535">
                  <a:moveTo>
                    <a:pt x="0" y="0"/>
                  </a:moveTo>
                  <a:lnTo>
                    <a:pt x="0" y="91535"/>
                  </a:lnTo>
                  <a:lnTo>
                    <a:pt x="18574" y="91535"/>
                  </a:lnTo>
                  <a:lnTo>
                    <a:pt x="18574" y="52769"/>
                  </a:lnTo>
                  <a:lnTo>
                    <a:pt x="48196" y="52769"/>
                  </a:lnTo>
                  <a:lnTo>
                    <a:pt x="48196" y="36957"/>
                  </a:lnTo>
                  <a:lnTo>
                    <a:pt x="18574" y="36957"/>
                  </a:lnTo>
                  <a:lnTo>
                    <a:pt x="18574" y="15812"/>
                  </a:lnTo>
                  <a:lnTo>
                    <a:pt x="53340" y="15812"/>
                  </a:lnTo>
                  <a:lnTo>
                    <a:pt x="5334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50" name="Forme libre : forme 149">
              <a:extLst>
                <a:ext uri="{FF2B5EF4-FFF2-40B4-BE49-F238E27FC236}">
                  <a16:creationId xmlns:a16="http://schemas.microsoft.com/office/drawing/2014/main" id="{162CB31E-C346-5387-F0E2-04F0BA62F3C0}"/>
                </a:ext>
              </a:extLst>
            </p:cNvPr>
            <p:cNvSpPr/>
            <p:nvPr/>
          </p:nvSpPr>
          <p:spPr bwMode="gray">
            <a:xfrm>
              <a:off x="4227052" y="554022"/>
              <a:ext cx="74675" cy="91630"/>
            </a:xfrm>
            <a:custGeom>
              <a:avLst/>
              <a:gdLst>
                <a:gd name="connsiteX0" fmla="*/ 18574 w 74675"/>
                <a:gd name="connsiteY0" fmla="*/ 15812 h 91630"/>
                <a:gd name="connsiteX1" fmla="*/ 18574 w 74675"/>
                <a:gd name="connsiteY1" fmla="*/ 38671 h 91630"/>
                <a:gd name="connsiteX2" fmla="*/ 29051 w 74675"/>
                <a:gd name="connsiteY2" fmla="*/ 38671 h 91630"/>
                <a:gd name="connsiteX3" fmla="*/ 41434 w 74675"/>
                <a:gd name="connsiteY3" fmla="*/ 27051 h 91630"/>
                <a:gd name="connsiteX4" fmla="*/ 29051 w 74675"/>
                <a:gd name="connsiteY4" fmla="*/ 15812 h 91630"/>
                <a:gd name="connsiteX5" fmla="*/ 18574 w 74675"/>
                <a:gd name="connsiteY5" fmla="*/ 15812 h 91630"/>
                <a:gd name="connsiteX6" fmla="*/ 0 w 74675"/>
                <a:gd name="connsiteY6" fmla="*/ 0 h 91630"/>
                <a:gd name="connsiteX7" fmla="*/ 28004 w 74675"/>
                <a:gd name="connsiteY7" fmla="*/ 0 h 91630"/>
                <a:gd name="connsiteX8" fmla="*/ 60579 w 74675"/>
                <a:gd name="connsiteY8" fmla="*/ 27337 h 91630"/>
                <a:gd name="connsiteX9" fmla="*/ 45910 w 74675"/>
                <a:gd name="connsiteY9" fmla="*/ 51054 h 91630"/>
                <a:gd name="connsiteX10" fmla="*/ 74676 w 74675"/>
                <a:gd name="connsiteY10" fmla="*/ 91630 h 91630"/>
                <a:gd name="connsiteX11" fmla="*/ 52483 w 74675"/>
                <a:gd name="connsiteY11" fmla="*/ 91630 h 91630"/>
                <a:gd name="connsiteX12" fmla="*/ 28194 w 74675"/>
                <a:gd name="connsiteY12" fmla="*/ 54578 h 91630"/>
                <a:gd name="connsiteX13" fmla="*/ 18669 w 74675"/>
                <a:gd name="connsiteY13" fmla="*/ 54578 h 91630"/>
                <a:gd name="connsiteX14" fmla="*/ 18669 w 74675"/>
                <a:gd name="connsiteY14" fmla="*/ 91630 h 91630"/>
                <a:gd name="connsiteX15" fmla="*/ 95 w 74675"/>
                <a:gd name="connsiteY15" fmla="*/ 91630 h 91630"/>
                <a:gd name="connsiteX16" fmla="*/ 95 w 74675"/>
                <a:gd name="connsiteY16" fmla="*/ 0 h 91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4675" h="91630">
                  <a:moveTo>
                    <a:pt x="18574" y="15812"/>
                  </a:moveTo>
                  <a:lnTo>
                    <a:pt x="18574" y="38671"/>
                  </a:lnTo>
                  <a:lnTo>
                    <a:pt x="29051" y="38671"/>
                  </a:lnTo>
                  <a:cubicBezTo>
                    <a:pt x="36862" y="38671"/>
                    <a:pt x="41434" y="34480"/>
                    <a:pt x="41434" y="27051"/>
                  </a:cubicBezTo>
                  <a:cubicBezTo>
                    <a:pt x="41434" y="20098"/>
                    <a:pt x="36862" y="15812"/>
                    <a:pt x="29051" y="15812"/>
                  </a:cubicBezTo>
                  <a:lnTo>
                    <a:pt x="18574" y="15812"/>
                  </a:lnTo>
                  <a:close/>
                  <a:moveTo>
                    <a:pt x="0" y="0"/>
                  </a:moveTo>
                  <a:lnTo>
                    <a:pt x="28004" y="0"/>
                  </a:lnTo>
                  <a:cubicBezTo>
                    <a:pt x="48101" y="0"/>
                    <a:pt x="60579" y="10382"/>
                    <a:pt x="60579" y="27337"/>
                  </a:cubicBezTo>
                  <a:cubicBezTo>
                    <a:pt x="60579" y="38290"/>
                    <a:pt x="55245" y="46577"/>
                    <a:pt x="45910" y="51054"/>
                  </a:cubicBezTo>
                  <a:lnTo>
                    <a:pt x="74676" y="91630"/>
                  </a:lnTo>
                  <a:lnTo>
                    <a:pt x="52483" y="91630"/>
                  </a:lnTo>
                  <a:lnTo>
                    <a:pt x="28194" y="54578"/>
                  </a:lnTo>
                  <a:lnTo>
                    <a:pt x="18669" y="54578"/>
                  </a:lnTo>
                  <a:lnTo>
                    <a:pt x="18669" y="91630"/>
                  </a:lnTo>
                  <a:lnTo>
                    <a:pt x="95" y="91630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51" name="Forme libre : forme 150">
              <a:extLst>
                <a:ext uri="{FF2B5EF4-FFF2-40B4-BE49-F238E27FC236}">
                  <a16:creationId xmlns:a16="http://schemas.microsoft.com/office/drawing/2014/main" id="{DDA8380D-B97C-2415-A0E5-12E4B1D715F4}"/>
                </a:ext>
              </a:extLst>
            </p:cNvPr>
            <p:cNvSpPr/>
            <p:nvPr/>
          </p:nvSpPr>
          <p:spPr bwMode="gray">
            <a:xfrm>
              <a:off x="4305728" y="554022"/>
              <a:ext cx="93535" cy="91535"/>
            </a:xfrm>
            <a:custGeom>
              <a:avLst/>
              <a:gdLst>
                <a:gd name="connsiteX0" fmla="*/ 59341 w 93535"/>
                <a:gd name="connsiteY0" fmla="*/ 51911 h 91535"/>
                <a:gd name="connsiteX1" fmla="*/ 46768 w 93535"/>
                <a:gd name="connsiteY1" fmla="*/ 17526 h 91535"/>
                <a:gd name="connsiteX2" fmla="*/ 34195 w 93535"/>
                <a:gd name="connsiteY2" fmla="*/ 51911 h 91535"/>
                <a:gd name="connsiteX3" fmla="*/ 59341 w 93535"/>
                <a:gd name="connsiteY3" fmla="*/ 51911 h 91535"/>
                <a:gd name="connsiteX4" fmla="*/ 34576 w 93535"/>
                <a:gd name="connsiteY4" fmla="*/ 0 h 91535"/>
                <a:gd name="connsiteX5" fmla="*/ 58865 w 93535"/>
                <a:gd name="connsiteY5" fmla="*/ 0 h 91535"/>
                <a:gd name="connsiteX6" fmla="*/ 93536 w 93535"/>
                <a:gd name="connsiteY6" fmla="*/ 91535 h 91535"/>
                <a:gd name="connsiteX7" fmla="*/ 73819 w 93535"/>
                <a:gd name="connsiteY7" fmla="*/ 91535 h 91535"/>
                <a:gd name="connsiteX8" fmla="*/ 65056 w 93535"/>
                <a:gd name="connsiteY8" fmla="*/ 67723 h 91535"/>
                <a:gd name="connsiteX9" fmla="*/ 28480 w 93535"/>
                <a:gd name="connsiteY9" fmla="*/ 67723 h 91535"/>
                <a:gd name="connsiteX10" fmla="*/ 19717 w 93535"/>
                <a:gd name="connsiteY10" fmla="*/ 91535 h 91535"/>
                <a:gd name="connsiteX11" fmla="*/ 0 w 93535"/>
                <a:gd name="connsiteY11" fmla="*/ 91535 h 91535"/>
                <a:gd name="connsiteX12" fmla="*/ 34576 w 93535"/>
                <a:gd name="connsiteY12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535" h="91535">
                  <a:moveTo>
                    <a:pt x="59341" y="51911"/>
                  </a:moveTo>
                  <a:lnTo>
                    <a:pt x="46768" y="17526"/>
                  </a:lnTo>
                  <a:lnTo>
                    <a:pt x="34195" y="51911"/>
                  </a:lnTo>
                  <a:lnTo>
                    <a:pt x="59341" y="51911"/>
                  </a:lnTo>
                  <a:close/>
                  <a:moveTo>
                    <a:pt x="34576" y="0"/>
                  </a:moveTo>
                  <a:lnTo>
                    <a:pt x="58865" y="0"/>
                  </a:lnTo>
                  <a:lnTo>
                    <a:pt x="93536" y="91535"/>
                  </a:lnTo>
                  <a:lnTo>
                    <a:pt x="73819" y="91535"/>
                  </a:lnTo>
                  <a:lnTo>
                    <a:pt x="65056" y="67723"/>
                  </a:lnTo>
                  <a:lnTo>
                    <a:pt x="28480" y="67723"/>
                  </a:lnTo>
                  <a:lnTo>
                    <a:pt x="19717" y="91535"/>
                  </a:lnTo>
                  <a:lnTo>
                    <a:pt x="0" y="91535"/>
                  </a:lnTo>
                  <a:lnTo>
                    <a:pt x="34576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52" name="Forme libre : forme 151">
              <a:extLst>
                <a:ext uri="{FF2B5EF4-FFF2-40B4-BE49-F238E27FC236}">
                  <a16:creationId xmlns:a16="http://schemas.microsoft.com/office/drawing/2014/main" id="{BCFE6E49-561A-AAB4-360C-A9052303E84C}"/>
                </a:ext>
              </a:extLst>
            </p:cNvPr>
            <p:cNvSpPr/>
            <p:nvPr/>
          </p:nvSpPr>
          <p:spPr bwMode="gray">
            <a:xfrm>
              <a:off x="4413456" y="554022"/>
              <a:ext cx="83248" cy="91535"/>
            </a:xfrm>
            <a:custGeom>
              <a:avLst/>
              <a:gdLst>
                <a:gd name="connsiteX0" fmla="*/ 0 w 83248"/>
                <a:gd name="connsiteY0" fmla="*/ 0 h 91535"/>
                <a:gd name="connsiteX1" fmla="*/ 23813 w 83248"/>
                <a:gd name="connsiteY1" fmla="*/ 0 h 91535"/>
                <a:gd name="connsiteX2" fmla="*/ 64675 w 83248"/>
                <a:gd name="connsiteY2" fmla="*/ 65532 h 91535"/>
                <a:gd name="connsiteX3" fmla="*/ 64675 w 83248"/>
                <a:gd name="connsiteY3" fmla="*/ 0 h 91535"/>
                <a:gd name="connsiteX4" fmla="*/ 83249 w 83248"/>
                <a:gd name="connsiteY4" fmla="*/ 0 h 91535"/>
                <a:gd name="connsiteX5" fmla="*/ 83249 w 83248"/>
                <a:gd name="connsiteY5" fmla="*/ 91535 h 91535"/>
                <a:gd name="connsiteX6" fmla="*/ 59531 w 83248"/>
                <a:gd name="connsiteY6" fmla="*/ 91535 h 91535"/>
                <a:gd name="connsiteX7" fmla="*/ 18574 w 83248"/>
                <a:gd name="connsiteY7" fmla="*/ 25718 h 91535"/>
                <a:gd name="connsiteX8" fmla="*/ 18574 w 83248"/>
                <a:gd name="connsiteY8" fmla="*/ 91535 h 91535"/>
                <a:gd name="connsiteX9" fmla="*/ 0 w 83248"/>
                <a:gd name="connsiteY9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3248" h="91535">
                  <a:moveTo>
                    <a:pt x="0" y="0"/>
                  </a:moveTo>
                  <a:lnTo>
                    <a:pt x="23813" y="0"/>
                  </a:lnTo>
                  <a:lnTo>
                    <a:pt x="64675" y="65532"/>
                  </a:lnTo>
                  <a:lnTo>
                    <a:pt x="64675" y="0"/>
                  </a:lnTo>
                  <a:lnTo>
                    <a:pt x="83249" y="0"/>
                  </a:lnTo>
                  <a:lnTo>
                    <a:pt x="83249" y="91535"/>
                  </a:lnTo>
                  <a:lnTo>
                    <a:pt x="59531" y="91535"/>
                  </a:lnTo>
                  <a:lnTo>
                    <a:pt x="18574" y="25718"/>
                  </a:lnTo>
                  <a:lnTo>
                    <a:pt x="18574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53" name="Forme libre : forme 152">
              <a:extLst>
                <a:ext uri="{FF2B5EF4-FFF2-40B4-BE49-F238E27FC236}">
                  <a16:creationId xmlns:a16="http://schemas.microsoft.com/office/drawing/2014/main" id="{195B306F-A99F-A662-FC63-60C7F21EDB78}"/>
                </a:ext>
              </a:extLst>
            </p:cNvPr>
            <p:cNvSpPr/>
            <p:nvPr/>
          </p:nvSpPr>
          <p:spPr bwMode="gray">
            <a:xfrm>
              <a:off x="4514516" y="551355"/>
              <a:ext cx="87249" cy="115252"/>
            </a:xfrm>
            <a:custGeom>
              <a:avLst/>
              <a:gdLst>
                <a:gd name="connsiteX0" fmla="*/ 72580 w 87249"/>
                <a:gd name="connsiteY0" fmla="*/ 66865 h 115252"/>
                <a:gd name="connsiteX1" fmla="*/ 87249 w 87249"/>
                <a:gd name="connsiteY1" fmla="*/ 78105 h 115252"/>
                <a:gd name="connsiteX2" fmla="*/ 55816 w 87249"/>
                <a:gd name="connsiteY2" fmla="*/ 96298 h 115252"/>
                <a:gd name="connsiteX3" fmla="*/ 44482 w 87249"/>
                <a:gd name="connsiteY3" fmla="*/ 115253 h 115252"/>
                <a:gd name="connsiteX4" fmla="*/ 28004 w 87249"/>
                <a:gd name="connsiteY4" fmla="*/ 115253 h 115252"/>
                <a:gd name="connsiteX5" fmla="*/ 39529 w 87249"/>
                <a:gd name="connsiteY5" fmla="*/ 96012 h 115252"/>
                <a:gd name="connsiteX6" fmla="*/ 0 w 87249"/>
                <a:gd name="connsiteY6" fmla="*/ 48387 h 115252"/>
                <a:gd name="connsiteX7" fmla="*/ 48673 w 87249"/>
                <a:gd name="connsiteY7" fmla="*/ 0 h 115252"/>
                <a:gd name="connsiteX8" fmla="*/ 87249 w 87249"/>
                <a:gd name="connsiteY8" fmla="*/ 18574 h 115252"/>
                <a:gd name="connsiteX9" fmla="*/ 72580 w 87249"/>
                <a:gd name="connsiteY9" fmla="*/ 29908 h 115252"/>
                <a:gd name="connsiteX10" fmla="*/ 48673 w 87249"/>
                <a:gd name="connsiteY10" fmla="*/ 17336 h 115252"/>
                <a:gd name="connsiteX11" fmla="*/ 19145 w 87249"/>
                <a:gd name="connsiteY11" fmla="*/ 48292 h 115252"/>
                <a:gd name="connsiteX12" fmla="*/ 48673 w 87249"/>
                <a:gd name="connsiteY12" fmla="*/ 79248 h 115252"/>
                <a:gd name="connsiteX13" fmla="*/ 72580 w 87249"/>
                <a:gd name="connsiteY13" fmla="*/ 66865 h 115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7249" h="115252">
                  <a:moveTo>
                    <a:pt x="72580" y="66865"/>
                  </a:moveTo>
                  <a:lnTo>
                    <a:pt x="87249" y="78105"/>
                  </a:lnTo>
                  <a:cubicBezTo>
                    <a:pt x="80200" y="87821"/>
                    <a:pt x="69247" y="94583"/>
                    <a:pt x="55816" y="96298"/>
                  </a:cubicBezTo>
                  <a:lnTo>
                    <a:pt x="44482" y="115253"/>
                  </a:lnTo>
                  <a:lnTo>
                    <a:pt x="28004" y="115253"/>
                  </a:lnTo>
                  <a:lnTo>
                    <a:pt x="39529" y="96012"/>
                  </a:lnTo>
                  <a:cubicBezTo>
                    <a:pt x="15716" y="91821"/>
                    <a:pt x="0" y="71723"/>
                    <a:pt x="0" y="48387"/>
                  </a:cubicBezTo>
                  <a:cubicBezTo>
                    <a:pt x="0" y="22193"/>
                    <a:pt x="19717" y="0"/>
                    <a:pt x="48673" y="0"/>
                  </a:cubicBezTo>
                  <a:cubicBezTo>
                    <a:pt x="65246" y="0"/>
                    <a:pt x="78867" y="7429"/>
                    <a:pt x="87249" y="18574"/>
                  </a:cubicBezTo>
                  <a:lnTo>
                    <a:pt x="72580" y="29908"/>
                  </a:lnTo>
                  <a:cubicBezTo>
                    <a:pt x="67342" y="22479"/>
                    <a:pt x="59150" y="17336"/>
                    <a:pt x="48673" y="17336"/>
                  </a:cubicBezTo>
                  <a:cubicBezTo>
                    <a:pt x="31432" y="17336"/>
                    <a:pt x="19145" y="30766"/>
                    <a:pt x="19145" y="48292"/>
                  </a:cubicBezTo>
                  <a:cubicBezTo>
                    <a:pt x="19145" y="65818"/>
                    <a:pt x="31432" y="79248"/>
                    <a:pt x="48673" y="79248"/>
                  </a:cubicBezTo>
                  <a:cubicBezTo>
                    <a:pt x="59150" y="79438"/>
                    <a:pt x="67342" y="74295"/>
                    <a:pt x="72580" y="66865"/>
                  </a:cubicBezTo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54" name="Forme libre : forme 153">
              <a:extLst>
                <a:ext uri="{FF2B5EF4-FFF2-40B4-BE49-F238E27FC236}">
                  <a16:creationId xmlns:a16="http://schemas.microsoft.com/office/drawing/2014/main" id="{AFA1D0B0-283E-8CB2-D521-DAC49304AA14}"/>
                </a:ext>
              </a:extLst>
            </p:cNvPr>
            <p:cNvSpPr/>
            <p:nvPr/>
          </p:nvSpPr>
          <p:spPr bwMode="gray">
            <a:xfrm>
              <a:off x="4605765" y="554022"/>
              <a:ext cx="93535" cy="91535"/>
            </a:xfrm>
            <a:custGeom>
              <a:avLst/>
              <a:gdLst>
                <a:gd name="connsiteX0" fmla="*/ 59341 w 93535"/>
                <a:gd name="connsiteY0" fmla="*/ 51911 h 91535"/>
                <a:gd name="connsiteX1" fmla="*/ 46768 w 93535"/>
                <a:gd name="connsiteY1" fmla="*/ 17526 h 91535"/>
                <a:gd name="connsiteX2" fmla="*/ 34195 w 93535"/>
                <a:gd name="connsiteY2" fmla="*/ 51911 h 91535"/>
                <a:gd name="connsiteX3" fmla="*/ 59341 w 93535"/>
                <a:gd name="connsiteY3" fmla="*/ 51911 h 91535"/>
                <a:gd name="connsiteX4" fmla="*/ 34576 w 93535"/>
                <a:gd name="connsiteY4" fmla="*/ 0 h 91535"/>
                <a:gd name="connsiteX5" fmla="*/ 58865 w 93535"/>
                <a:gd name="connsiteY5" fmla="*/ 0 h 91535"/>
                <a:gd name="connsiteX6" fmla="*/ 93536 w 93535"/>
                <a:gd name="connsiteY6" fmla="*/ 91535 h 91535"/>
                <a:gd name="connsiteX7" fmla="*/ 73819 w 93535"/>
                <a:gd name="connsiteY7" fmla="*/ 91535 h 91535"/>
                <a:gd name="connsiteX8" fmla="*/ 65056 w 93535"/>
                <a:gd name="connsiteY8" fmla="*/ 67723 h 91535"/>
                <a:gd name="connsiteX9" fmla="*/ 28480 w 93535"/>
                <a:gd name="connsiteY9" fmla="*/ 67723 h 91535"/>
                <a:gd name="connsiteX10" fmla="*/ 19717 w 93535"/>
                <a:gd name="connsiteY10" fmla="*/ 91535 h 91535"/>
                <a:gd name="connsiteX11" fmla="*/ 0 w 93535"/>
                <a:gd name="connsiteY11" fmla="*/ 91535 h 91535"/>
                <a:gd name="connsiteX12" fmla="*/ 34576 w 93535"/>
                <a:gd name="connsiteY12" fmla="*/ 0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535" h="91535">
                  <a:moveTo>
                    <a:pt x="59341" y="51911"/>
                  </a:moveTo>
                  <a:lnTo>
                    <a:pt x="46768" y="17526"/>
                  </a:lnTo>
                  <a:lnTo>
                    <a:pt x="34195" y="51911"/>
                  </a:lnTo>
                  <a:lnTo>
                    <a:pt x="59341" y="51911"/>
                  </a:lnTo>
                  <a:close/>
                  <a:moveTo>
                    <a:pt x="34576" y="0"/>
                  </a:moveTo>
                  <a:lnTo>
                    <a:pt x="58865" y="0"/>
                  </a:lnTo>
                  <a:lnTo>
                    <a:pt x="93536" y="91535"/>
                  </a:lnTo>
                  <a:lnTo>
                    <a:pt x="73819" y="91535"/>
                  </a:lnTo>
                  <a:lnTo>
                    <a:pt x="65056" y="67723"/>
                  </a:lnTo>
                  <a:lnTo>
                    <a:pt x="28480" y="67723"/>
                  </a:lnTo>
                  <a:lnTo>
                    <a:pt x="19717" y="91535"/>
                  </a:lnTo>
                  <a:lnTo>
                    <a:pt x="0" y="91535"/>
                  </a:lnTo>
                  <a:lnTo>
                    <a:pt x="34576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55" name="Forme libre : forme 154">
              <a:extLst>
                <a:ext uri="{FF2B5EF4-FFF2-40B4-BE49-F238E27FC236}">
                  <a16:creationId xmlns:a16="http://schemas.microsoft.com/office/drawing/2014/main" id="{B9128256-CD4F-4001-71E0-BA64791661A6}"/>
                </a:ext>
              </a:extLst>
            </p:cNvPr>
            <p:cNvSpPr/>
            <p:nvPr/>
          </p:nvSpPr>
          <p:spPr bwMode="gray">
            <a:xfrm>
              <a:off x="4713493" y="554022"/>
              <a:ext cx="18573" cy="91535"/>
            </a:xfrm>
            <a:custGeom>
              <a:avLst/>
              <a:gdLst>
                <a:gd name="connsiteX0" fmla="*/ 0 w 18573"/>
                <a:gd name="connsiteY0" fmla="*/ 0 h 91535"/>
                <a:gd name="connsiteX1" fmla="*/ 18574 w 18573"/>
                <a:gd name="connsiteY1" fmla="*/ 0 h 91535"/>
                <a:gd name="connsiteX2" fmla="*/ 18574 w 18573"/>
                <a:gd name="connsiteY2" fmla="*/ 91535 h 91535"/>
                <a:gd name="connsiteX3" fmla="*/ 0 w 18573"/>
                <a:gd name="connsiteY3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73" h="91535">
                  <a:moveTo>
                    <a:pt x="0" y="0"/>
                  </a:moveTo>
                  <a:lnTo>
                    <a:pt x="18574" y="0"/>
                  </a:lnTo>
                  <a:lnTo>
                    <a:pt x="18574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56" name="Forme libre : forme 155">
              <a:extLst>
                <a:ext uri="{FF2B5EF4-FFF2-40B4-BE49-F238E27FC236}">
                  <a16:creationId xmlns:a16="http://schemas.microsoft.com/office/drawing/2014/main" id="{94CD6A41-999F-B785-A3DE-01D1A60F5427}"/>
                </a:ext>
              </a:extLst>
            </p:cNvPr>
            <p:cNvSpPr/>
            <p:nvPr/>
          </p:nvSpPr>
          <p:spPr bwMode="gray">
            <a:xfrm>
              <a:off x="4749593" y="551355"/>
              <a:ext cx="64960" cy="96774"/>
            </a:xfrm>
            <a:custGeom>
              <a:avLst/>
              <a:gdLst>
                <a:gd name="connsiteX0" fmla="*/ 13335 w 64960"/>
                <a:gd name="connsiteY0" fmla="*/ 69056 h 96774"/>
                <a:gd name="connsiteX1" fmla="*/ 33623 w 64960"/>
                <a:gd name="connsiteY1" fmla="*/ 80296 h 96774"/>
                <a:gd name="connsiteX2" fmla="*/ 45434 w 64960"/>
                <a:gd name="connsiteY2" fmla="*/ 69723 h 96774"/>
                <a:gd name="connsiteX3" fmla="*/ 3620 w 64960"/>
                <a:gd name="connsiteY3" fmla="*/ 26575 h 96774"/>
                <a:gd name="connsiteX4" fmla="*/ 32956 w 64960"/>
                <a:gd name="connsiteY4" fmla="*/ 0 h 96774"/>
                <a:gd name="connsiteX5" fmla="*/ 64961 w 64960"/>
                <a:gd name="connsiteY5" fmla="*/ 15430 h 96774"/>
                <a:gd name="connsiteX6" fmla="*/ 51340 w 64960"/>
                <a:gd name="connsiteY6" fmla="*/ 27622 h 96774"/>
                <a:gd name="connsiteX7" fmla="*/ 33052 w 64960"/>
                <a:gd name="connsiteY7" fmla="*/ 16288 h 96774"/>
                <a:gd name="connsiteX8" fmla="*/ 22479 w 64960"/>
                <a:gd name="connsiteY8" fmla="*/ 25813 h 96774"/>
                <a:gd name="connsiteX9" fmla="*/ 64294 w 64960"/>
                <a:gd name="connsiteY9" fmla="*/ 69342 h 96774"/>
                <a:gd name="connsiteX10" fmla="*/ 34004 w 64960"/>
                <a:gd name="connsiteY10" fmla="*/ 96774 h 96774"/>
                <a:gd name="connsiteX11" fmla="*/ 0 w 64960"/>
                <a:gd name="connsiteY11" fmla="*/ 81439 h 96774"/>
                <a:gd name="connsiteX12" fmla="*/ 13335 w 64960"/>
                <a:gd name="connsiteY12" fmla="*/ 69056 h 96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4960" h="96774">
                  <a:moveTo>
                    <a:pt x="13335" y="69056"/>
                  </a:moveTo>
                  <a:cubicBezTo>
                    <a:pt x="18860" y="76105"/>
                    <a:pt x="26194" y="80296"/>
                    <a:pt x="33623" y="80296"/>
                  </a:cubicBezTo>
                  <a:cubicBezTo>
                    <a:pt x="40958" y="80296"/>
                    <a:pt x="45434" y="76390"/>
                    <a:pt x="45434" y="69723"/>
                  </a:cubicBezTo>
                  <a:cubicBezTo>
                    <a:pt x="45434" y="53340"/>
                    <a:pt x="3620" y="57055"/>
                    <a:pt x="3620" y="26575"/>
                  </a:cubicBezTo>
                  <a:cubicBezTo>
                    <a:pt x="3620" y="12097"/>
                    <a:pt x="15526" y="0"/>
                    <a:pt x="32956" y="0"/>
                  </a:cubicBezTo>
                  <a:cubicBezTo>
                    <a:pt x="46672" y="0"/>
                    <a:pt x="57245" y="6096"/>
                    <a:pt x="64961" y="15430"/>
                  </a:cubicBezTo>
                  <a:lnTo>
                    <a:pt x="51340" y="27622"/>
                  </a:lnTo>
                  <a:cubicBezTo>
                    <a:pt x="46006" y="20669"/>
                    <a:pt x="39910" y="16288"/>
                    <a:pt x="33052" y="16288"/>
                  </a:cubicBezTo>
                  <a:cubicBezTo>
                    <a:pt x="26670" y="16288"/>
                    <a:pt x="22479" y="20479"/>
                    <a:pt x="22479" y="25813"/>
                  </a:cubicBezTo>
                  <a:cubicBezTo>
                    <a:pt x="22479" y="42196"/>
                    <a:pt x="64294" y="38386"/>
                    <a:pt x="64294" y="69342"/>
                  </a:cubicBezTo>
                  <a:cubicBezTo>
                    <a:pt x="64008" y="86296"/>
                    <a:pt x="50673" y="96774"/>
                    <a:pt x="34004" y="96774"/>
                  </a:cubicBezTo>
                  <a:cubicBezTo>
                    <a:pt x="18574" y="96774"/>
                    <a:pt x="8096" y="91154"/>
                    <a:pt x="0" y="81439"/>
                  </a:cubicBezTo>
                  <a:lnTo>
                    <a:pt x="13335" y="69056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157" name="Forme libre : forme 156">
              <a:extLst>
                <a:ext uri="{FF2B5EF4-FFF2-40B4-BE49-F238E27FC236}">
                  <a16:creationId xmlns:a16="http://schemas.microsoft.com/office/drawing/2014/main" id="{B131B131-E5A3-EB2C-3820-A0A7F38D094B}"/>
                </a:ext>
              </a:extLst>
            </p:cNvPr>
            <p:cNvSpPr/>
            <p:nvPr/>
          </p:nvSpPr>
          <p:spPr bwMode="gray">
            <a:xfrm>
              <a:off x="4833222" y="554022"/>
              <a:ext cx="53435" cy="91535"/>
            </a:xfrm>
            <a:custGeom>
              <a:avLst/>
              <a:gdLst>
                <a:gd name="connsiteX0" fmla="*/ 0 w 53435"/>
                <a:gd name="connsiteY0" fmla="*/ 0 h 91535"/>
                <a:gd name="connsiteX1" fmla="*/ 53435 w 53435"/>
                <a:gd name="connsiteY1" fmla="*/ 0 h 91535"/>
                <a:gd name="connsiteX2" fmla="*/ 53435 w 53435"/>
                <a:gd name="connsiteY2" fmla="*/ 15812 h 91535"/>
                <a:gd name="connsiteX3" fmla="*/ 18574 w 53435"/>
                <a:gd name="connsiteY3" fmla="*/ 15812 h 91535"/>
                <a:gd name="connsiteX4" fmla="*/ 18574 w 53435"/>
                <a:gd name="connsiteY4" fmla="*/ 36957 h 91535"/>
                <a:gd name="connsiteX5" fmla="*/ 48197 w 53435"/>
                <a:gd name="connsiteY5" fmla="*/ 36957 h 91535"/>
                <a:gd name="connsiteX6" fmla="*/ 48197 w 53435"/>
                <a:gd name="connsiteY6" fmla="*/ 52769 h 91535"/>
                <a:gd name="connsiteX7" fmla="*/ 18574 w 53435"/>
                <a:gd name="connsiteY7" fmla="*/ 52769 h 91535"/>
                <a:gd name="connsiteX8" fmla="*/ 18574 w 53435"/>
                <a:gd name="connsiteY8" fmla="*/ 75724 h 91535"/>
                <a:gd name="connsiteX9" fmla="*/ 53435 w 53435"/>
                <a:gd name="connsiteY9" fmla="*/ 75724 h 91535"/>
                <a:gd name="connsiteX10" fmla="*/ 53435 w 53435"/>
                <a:gd name="connsiteY10" fmla="*/ 91535 h 91535"/>
                <a:gd name="connsiteX11" fmla="*/ 0 w 53435"/>
                <a:gd name="connsiteY11" fmla="*/ 91535 h 9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435" h="91535">
                  <a:moveTo>
                    <a:pt x="0" y="0"/>
                  </a:moveTo>
                  <a:lnTo>
                    <a:pt x="53435" y="0"/>
                  </a:lnTo>
                  <a:lnTo>
                    <a:pt x="53435" y="15812"/>
                  </a:lnTo>
                  <a:lnTo>
                    <a:pt x="18574" y="15812"/>
                  </a:lnTo>
                  <a:lnTo>
                    <a:pt x="18574" y="36957"/>
                  </a:lnTo>
                  <a:lnTo>
                    <a:pt x="48197" y="36957"/>
                  </a:lnTo>
                  <a:lnTo>
                    <a:pt x="48197" y="52769"/>
                  </a:lnTo>
                  <a:lnTo>
                    <a:pt x="18574" y="52769"/>
                  </a:lnTo>
                  <a:lnTo>
                    <a:pt x="18574" y="75724"/>
                  </a:lnTo>
                  <a:lnTo>
                    <a:pt x="53435" y="75724"/>
                  </a:lnTo>
                  <a:lnTo>
                    <a:pt x="53435" y="91535"/>
                  </a:lnTo>
                  <a:lnTo>
                    <a:pt x="0" y="9153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grpSp>
          <p:nvGrpSpPr>
            <p:cNvPr id="158" name="Graphique 12">
              <a:extLst>
                <a:ext uri="{FF2B5EF4-FFF2-40B4-BE49-F238E27FC236}">
                  <a16:creationId xmlns:a16="http://schemas.microsoft.com/office/drawing/2014/main" id="{4DC21EA4-502B-1833-19FB-F1DE23EB9EE6}"/>
                </a:ext>
              </a:extLst>
            </p:cNvPr>
            <p:cNvGrpSpPr/>
            <p:nvPr/>
          </p:nvGrpSpPr>
          <p:grpSpPr bwMode="gray">
            <a:xfrm>
              <a:off x="4156662" y="239601"/>
              <a:ext cx="335089" cy="690372"/>
              <a:chOff x="4156662" y="239601"/>
              <a:chExt cx="335089" cy="690372"/>
            </a:xfrm>
          </p:grpSpPr>
          <p:sp>
            <p:nvSpPr>
              <p:cNvPr id="159" name="Forme libre : forme 158">
                <a:extLst>
                  <a:ext uri="{FF2B5EF4-FFF2-40B4-BE49-F238E27FC236}">
                    <a16:creationId xmlns:a16="http://schemas.microsoft.com/office/drawing/2014/main" id="{27C2F89E-DF21-0AF1-2ED9-26D38FED04C4}"/>
                  </a:ext>
                </a:extLst>
              </p:cNvPr>
              <p:cNvSpPr/>
              <p:nvPr/>
            </p:nvSpPr>
            <p:spPr bwMode="gray">
              <a:xfrm>
                <a:off x="4157233" y="875109"/>
                <a:ext cx="313753" cy="54864"/>
              </a:xfrm>
              <a:custGeom>
                <a:avLst/>
                <a:gdLst>
                  <a:gd name="connsiteX0" fmla="*/ 26479 w 313753"/>
                  <a:gd name="connsiteY0" fmla="*/ 53435 h 54864"/>
                  <a:gd name="connsiteX1" fmla="*/ 27146 w 313753"/>
                  <a:gd name="connsiteY1" fmla="*/ 51340 h 54864"/>
                  <a:gd name="connsiteX2" fmla="*/ 20669 w 313753"/>
                  <a:gd name="connsiteY2" fmla="*/ 39910 h 54864"/>
                  <a:gd name="connsiteX3" fmla="*/ 24289 w 313753"/>
                  <a:gd name="connsiteY3" fmla="*/ 29909 h 54864"/>
                  <a:gd name="connsiteX4" fmla="*/ 34195 w 313753"/>
                  <a:gd name="connsiteY4" fmla="*/ 29909 h 54864"/>
                  <a:gd name="connsiteX5" fmla="*/ 38005 w 313753"/>
                  <a:gd name="connsiteY5" fmla="*/ 36576 h 54864"/>
                  <a:gd name="connsiteX6" fmla="*/ 40577 w 313753"/>
                  <a:gd name="connsiteY6" fmla="*/ 36576 h 54864"/>
                  <a:gd name="connsiteX7" fmla="*/ 46482 w 313753"/>
                  <a:gd name="connsiteY7" fmla="*/ 20384 h 54864"/>
                  <a:gd name="connsiteX8" fmla="*/ 43910 w 313753"/>
                  <a:gd name="connsiteY8" fmla="*/ 20384 h 54864"/>
                  <a:gd name="connsiteX9" fmla="*/ 35147 w 313753"/>
                  <a:gd name="connsiteY9" fmla="*/ 27051 h 54864"/>
                  <a:gd name="connsiteX10" fmla="*/ 25432 w 313753"/>
                  <a:gd name="connsiteY10" fmla="*/ 27051 h 54864"/>
                  <a:gd name="connsiteX11" fmla="*/ 30575 w 313753"/>
                  <a:gd name="connsiteY11" fmla="*/ 12859 h 54864"/>
                  <a:gd name="connsiteX12" fmla="*/ 39148 w 313753"/>
                  <a:gd name="connsiteY12" fmla="*/ 7429 h 54864"/>
                  <a:gd name="connsiteX13" fmla="*/ 43434 w 313753"/>
                  <a:gd name="connsiteY13" fmla="*/ 7429 h 54864"/>
                  <a:gd name="connsiteX14" fmla="*/ 50387 w 313753"/>
                  <a:gd name="connsiteY14" fmla="*/ 15430 h 54864"/>
                  <a:gd name="connsiteX15" fmla="*/ 52864 w 313753"/>
                  <a:gd name="connsiteY15" fmla="*/ 15430 h 54864"/>
                  <a:gd name="connsiteX16" fmla="*/ 54959 w 313753"/>
                  <a:gd name="connsiteY16" fmla="*/ 4477 h 54864"/>
                  <a:gd name="connsiteX17" fmla="*/ 17907 w 313753"/>
                  <a:gd name="connsiteY17" fmla="*/ 4477 h 54864"/>
                  <a:gd name="connsiteX18" fmla="*/ 17240 w 313753"/>
                  <a:gd name="connsiteY18" fmla="*/ 6572 h 54864"/>
                  <a:gd name="connsiteX19" fmla="*/ 21717 w 313753"/>
                  <a:gd name="connsiteY19" fmla="*/ 18002 h 54864"/>
                  <a:gd name="connsiteX20" fmla="*/ 13621 w 313753"/>
                  <a:gd name="connsiteY20" fmla="*/ 40005 h 54864"/>
                  <a:gd name="connsiteX21" fmla="*/ 571 w 313753"/>
                  <a:gd name="connsiteY21" fmla="*/ 51435 h 54864"/>
                  <a:gd name="connsiteX22" fmla="*/ 0 w 313753"/>
                  <a:gd name="connsiteY22" fmla="*/ 53530 h 54864"/>
                  <a:gd name="connsiteX23" fmla="*/ 26479 w 313753"/>
                  <a:gd name="connsiteY23" fmla="*/ 53530 h 54864"/>
                  <a:gd name="connsiteX24" fmla="*/ 77914 w 313753"/>
                  <a:gd name="connsiteY24" fmla="*/ 26479 h 54864"/>
                  <a:gd name="connsiteX25" fmla="*/ 75152 w 313753"/>
                  <a:gd name="connsiteY25" fmla="*/ 18288 h 54864"/>
                  <a:gd name="connsiteX26" fmla="*/ 66199 w 313753"/>
                  <a:gd name="connsiteY26" fmla="*/ 30004 h 54864"/>
                  <a:gd name="connsiteX27" fmla="*/ 66199 w 313753"/>
                  <a:gd name="connsiteY27" fmla="*/ 25051 h 54864"/>
                  <a:gd name="connsiteX28" fmla="*/ 61817 w 313753"/>
                  <a:gd name="connsiteY28" fmla="*/ 18383 h 54864"/>
                  <a:gd name="connsiteX29" fmla="*/ 52007 w 313753"/>
                  <a:gd name="connsiteY29" fmla="*/ 30004 h 54864"/>
                  <a:gd name="connsiteX30" fmla="*/ 53721 w 313753"/>
                  <a:gd name="connsiteY30" fmla="*/ 30004 h 54864"/>
                  <a:gd name="connsiteX31" fmla="*/ 58579 w 313753"/>
                  <a:gd name="connsiteY31" fmla="*/ 25813 h 54864"/>
                  <a:gd name="connsiteX32" fmla="*/ 58579 w 313753"/>
                  <a:gd name="connsiteY32" fmla="*/ 33814 h 54864"/>
                  <a:gd name="connsiteX33" fmla="*/ 51340 w 313753"/>
                  <a:gd name="connsiteY33" fmla="*/ 49911 h 54864"/>
                  <a:gd name="connsiteX34" fmla="*/ 54388 w 313753"/>
                  <a:gd name="connsiteY34" fmla="*/ 54864 h 54864"/>
                  <a:gd name="connsiteX35" fmla="*/ 57721 w 313753"/>
                  <a:gd name="connsiteY35" fmla="*/ 52483 h 54864"/>
                  <a:gd name="connsiteX36" fmla="*/ 64865 w 313753"/>
                  <a:gd name="connsiteY36" fmla="*/ 33623 h 54864"/>
                  <a:gd name="connsiteX37" fmla="*/ 70961 w 313753"/>
                  <a:gd name="connsiteY37" fmla="*/ 26575 h 54864"/>
                  <a:gd name="connsiteX38" fmla="*/ 77914 w 313753"/>
                  <a:gd name="connsiteY38" fmla="*/ 26575 h 54864"/>
                  <a:gd name="connsiteX39" fmla="*/ 110585 w 313753"/>
                  <a:gd name="connsiteY39" fmla="*/ 16669 h 54864"/>
                  <a:gd name="connsiteX40" fmla="*/ 107728 w 313753"/>
                  <a:gd name="connsiteY40" fmla="*/ 16478 h 54864"/>
                  <a:gd name="connsiteX41" fmla="*/ 104585 w 313753"/>
                  <a:gd name="connsiteY41" fmla="*/ 19526 h 54864"/>
                  <a:gd name="connsiteX42" fmla="*/ 103918 w 313753"/>
                  <a:gd name="connsiteY42" fmla="*/ 19526 h 54864"/>
                  <a:gd name="connsiteX43" fmla="*/ 75438 w 313753"/>
                  <a:gd name="connsiteY43" fmla="*/ 49244 h 54864"/>
                  <a:gd name="connsiteX44" fmla="*/ 80963 w 313753"/>
                  <a:gd name="connsiteY44" fmla="*/ 54769 h 54864"/>
                  <a:gd name="connsiteX45" fmla="*/ 93154 w 313753"/>
                  <a:gd name="connsiteY45" fmla="*/ 43053 h 54864"/>
                  <a:gd name="connsiteX46" fmla="*/ 92964 w 313753"/>
                  <a:gd name="connsiteY46" fmla="*/ 45244 h 54864"/>
                  <a:gd name="connsiteX47" fmla="*/ 97536 w 313753"/>
                  <a:gd name="connsiteY47" fmla="*/ 54769 h 54864"/>
                  <a:gd name="connsiteX48" fmla="*/ 107347 w 313753"/>
                  <a:gd name="connsiteY48" fmla="*/ 43148 h 54864"/>
                  <a:gd name="connsiteX49" fmla="*/ 105632 w 313753"/>
                  <a:gd name="connsiteY49" fmla="*/ 43148 h 54864"/>
                  <a:gd name="connsiteX50" fmla="*/ 100775 w 313753"/>
                  <a:gd name="connsiteY50" fmla="*/ 47339 h 54864"/>
                  <a:gd name="connsiteX51" fmla="*/ 100775 w 313753"/>
                  <a:gd name="connsiteY51" fmla="*/ 39338 h 54864"/>
                  <a:gd name="connsiteX52" fmla="*/ 110585 w 313753"/>
                  <a:gd name="connsiteY52" fmla="*/ 16669 h 54864"/>
                  <a:gd name="connsiteX53" fmla="*/ 82296 w 313753"/>
                  <a:gd name="connsiteY53" fmla="*/ 44291 h 54864"/>
                  <a:gd name="connsiteX54" fmla="*/ 96679 w 313753"/>
                  <a:gd name="connsiteY54" fmla="*/ 24860 h 54864"/>
                  <a:gd name="connsiteX55" fmla="*/ 99822 w 313753"/>
                  <a:gd name="connsiteY55" fmla="*/ 25241 h 54864"/>
                  <a:gd name="connsiteX56" fmla="*/ 94488 w 313753"/>
                  <a:gd name="connsiteY56" fmla="*/ 39529 h 54864"/>
                  <a:gd name="connsiteX57" fmla="*/ 84392 w 313753"/>
                  <a:gd name="connsiteY57" fmla="*/ 47816 h 54864"/>
                  <a:gd name="connsiteX58" fmla="*/ 82296 w 313753"/>
                  <a:gd name="connsiteY58" fmla="*/ 44291 h 54864"/>
                  <a:gd name="connsiteX59" fmla="*/ 116205 w 313753"/>
                  <a:gd name="connsiteY59" fmla="*/ 23431 h 54864"/>
                  <a:gd name="connsiteX60" fmla="*/ 122396 w 313753"/>
                  <a:gd name="connsiteY60" fmla="*/ 23431 h 54864"/>
                  <a:gd name="connsiteX61" fmla="*/ 112586 w 313753"/>
                  <a:gd name="connsiteY61" fmla="*/ 50197 h 54864"/>
                  <a:gd name="connsiteX62" fmla="*/ 115253 w 313753"/>
                  <a:gd name="connsiteY62" fmla="*/ 54769 h 54864"/>
                  <a:gd name="connsiteX63" fmla="*/ 132969 w 313753"/>
                  <a:gd name="connsiteY63" fmla="*/ 41720 h 54864"/>
                  <a:gd name="connsiteX64" fmla="*/ 131254 w 313753"/>
                  <a:gd name="connsiteY64" fmla="*/ 41720 h 54864"/>
                  <a:gd name="connsiteX65" fmla="*/ 119920 w 313753"/>
                  <a:gd name="connsiteY65" fmla="*/ 48578 h 54864"/>
                  <a:gd name="connsiteX66" fmla="*/ 128873 w 313753"/>
                  <a:gd name="connsiteY66" fmla="*/ 23431 h 54864"/>
                  <a:gd name="connsiteX67" fmla="*/ 138113 w 313753"/>
                  <a:gd name="connsiteY67" fmla="*/ 23431 h 54864"/>
                  <a:gd name="connsiteX68" fmla="*/ 139255 w 313753"/>
                  <a:gd name="connsiteY68" fmla="*/ 19621 h 54864"/>
                  <a:gd name="connsiteX69" fmla="*/ 130302 w 313753"/>
                  <a:gd name="connsiteY69" fmla="*/ 19621 h 54864"/>
                  <a:gd name="connsiteX70" fmla="*/ 133731 w 313753"/>
                  <a:gd name="connsiteY70" fmla="*/ 10001 h 54864"/>
                  <a:gd name="connsiteX71" fmla="*/ 130207 w 313753"/>
                  <a:gd name="connsiteY71" fmla="*/ 10001 h 54864"/>
                  <a:gd name="connsiteX72" fmla="*/ 123825 w 313753"/>
                  <a:gd name="connsiteY72" fmla="*/ 19621 h 54864"/>
                  <a:gd name="connsiteX73" fmla="*/ 116205 w 313753"/>
                  <a:gd name="connsiteY73" fmla="*/ 20669 h 54864"/>
                  <a:gd name="connsiteX74" fmla="*/ 116205 w 313753"/>
                  <a:gd name="connsiteY74" fmla="*/ 23431 h 54864"/>
                  <a:gd name="connsiteX75" fmla="*/ 160020 w 313753"/>
                  <a:gd name="connsiteY75" fmla="*/ 41815 h 54864"/>
                  <a:gd name="connsiteX76" fmla="*/ 157734 w 313753"/>
                  <a:gd name="connsiteY76" fmla="*/ 41815 h 54864"/>
                  <a:gd name="connsiteX77" fmla="*/ 148685 w 313753"/>
                  <a:gd name="connsiteY77" fmla="*/ 47911 h 54864"/>
                  <a:gd name="connsiteX78" fmla="*/ 143923 w 313753"/>
                  <a:gd name="connsiteY78" fmla="*/ 41815 h 54864"/>
                  <a:gd name="connsiteX79" fmla="*/ 144494 w 313753"/>
                  <a:gd name="connsiteY79" fmla="*/ 36671 h 54864"/>
                  <a:gd name="connsiteX80" fmla="*/ 163068 w 313753"/>
                  <a:gd name="connsiteY80" fmla="*/ 30575 h 54864"/>
                  <a:gd name="connsiteX81" fmla="*/ 157258 w 313753"/>
                  <a:gd name="connsiteY81" fmla="*/ 18193 h 54864"/>
                  <a:gd name="connsiteX82" fmla="*/ 138494 w 313753"/>
                  <a:gd name="connsiteY82" fmla="*/ 45815 h 54864"/>
                  <a:gd name="connsiteX83" fmla="*/ 145542 w 313753"/>
                  <a:gd name="connsiteY83" fmla="*/ 54769 h 54864"/>
                  <a:gd name="connsiteX84" fmla="*/ 160020 w 313753"/>
                  <a:gd name="connsiteY84" fmla="*/ 41815 h 54864"/>
                  <a:gd name="connsiteX85" fmla="*/ 153638 w 313753"/>
                  <a:gd name="connsiteY85" fmla="*/ 23241 h 54864"/>
                  <a:gd name="connsiteX86" fmla="*/ 157163 w 313753"/>
                  <a:gd name="connsiteY86" fmla="*/ 29909 h 54864"/>
                  <a:gd name="connsiteX87" fmla="*/ 145637 w 313753"/>
                  <a:gd name="connsiteY87" fmla="*/ 32576 h 54864"/>
                  <a:gd name="connsiteX88" fmla="*/ 153638 w 313753"/>
                  <a:gd name="connsiteY88" fmla="*/ 23241 h 54864"/>
                  <a:gd name="connsiteX89" fmla="*/ 194882 w 313753"/>
                  <a:gd name="connsiteY89" fmla="*/ 26479 h 54864"/>
                  <a:gd name="connsiteX90" fmla="*/ 192119 w 313753"/>
                  <a:gd name="connsiteY90" fmla="*/ 18288 h 54864"/>
                  <a:gd name="connsiteX91" fmla="*/ 183166 w 313753"/>
                  <a:gd name="connsiteY91" fmla="*/ 30004 h 54864"/>
                  <a:gd name="connsiteX92" fmla="*/ 183166 w 313753"/>
                  <a:gd name="connsiteY92" fmla="*/ 25051 h 54864"/>
                  <a:gd name="connsiteX93" fmla="*/ 178784 w 313753"/>
                  <a:gd name="connsiteY93" fmla="*/ 18383 h 54864"/>
                  <a:gd name="connsiteX94" fmla="*/ 168974 w 313753"/>
                  <a:gd name="connsiteY94" fmla="*/ 30004 h 54864"/>
                  <a:gd name="connsiteX95" fmla="*/ 170688 w 313753"/>
                  <a:gd name="connsiteY95" fmla="*/ 30004 h 54864"/>
                  <a:gd name="connsiteX96" fmla="*/ 175546 w 313753"/>
                  <a:gd name="connsiteY96" fmla="*/ 25813 h 54864"/>
                  <a:gd name="connsiteX97" fmla="*/ 175546 w 313753"/>
                  <a:gd name="connsiteY97" fmla="*/ 33814 h 54864"/>
                  <a:gd name="connsiteX98" fmla="*/ 168307 w 313753"/>
                  <a:gd name="connsiteY98" fmla="*/ 49911 h 54864"/>
                  <a:gd name="connsiteX99" fmla="*/ 171355 w 313753"/>
                  <a:gd name="connsiteY99" fmla="*/ 54864 h 54864"/>
                  <a:gd name="connsiteX100" fmla="*/ 174688 w 313753"/>
                  <a:gd name="connsiteY100" fmla="*/ 52483 h 54864"/>
                  <a:gd name="connsiteX101" fmla="*/ 181832 w 313753"/>
                  <a:gd name="connsiteY101" fmla="*/ 33623 h 54864"/>
                  <a:gd name="connsiteX102" fmla="*/ 187928 w 313753"/>
                  <a:gd name="connsiteY102" fmla="*/ 26575 h 54864"/>
                  <a:gd name="connsiteX103" fmla="*/ 194882 w 313753"/>
                  <a:gd name="connsiteY103" fmla="*/ 26575 h 54864"/>
                  <a:gd name="connsiteX104" fmla="*/ 194977 w 313753"/>
                  <a:gd name="connsiteY104" fmla="*/ 49816 h 54864"/>
                  <a:gd name="connsiteX105" fmla="*/ 198025 w 313753"/>
                  <a:gd name="connsiteY105" fmla="*/ 54769 h 54864"/>
                  <a:gd name="connsiteX106" fmla="*/ 201359 w 313753"/>
                  <a:gd name="connsiteY106" fmla="*/ 52388 h 54864"/>
                  <a:gd name="connsiteX107" fmla="*/ 208502 w 313753"/>
                  <a:gd name="connsiteY107" fmla="*/ 33528 h 54864"/>
                  <a:gd name="connsiteX108" fmla="*/ 221266 w 313753"/>
                  <a:gd name="connsiteY108" fmla="*/ 25241 h 54864"/>
                  <a:gd name="connsiteX109" fmla="*/ 221647 w 313753"/>
                  <a:gd name="connsiteY109" fmla="*/ 29242 h 54864"/>
                  <a:gd name="connsiteX110" fmla="*/ 210693 w 313753"/>
                  <a:gd name="connsiteY110" fmla="*/ 50292 h 54864"/>
                  <a:gd name="connsiteX111" fmla="*/ 213360 w 313753"/>
                  <a:gd name="connsiteY111" fmla="*/ 54864 h 54864"/>
                  <a:gd name="connsiteX112" fmla="*/ 227647 w 313753"/>
                  <a:gd name="connsiteY112" fmla="*/ 43244 h 54864"/>
                  <a:gd name="connsiteX113" fmla="*/ 225933 w 313753"/>
                  <a:gd name="connsiteY113" fmla="*/ 43244 h 54864"/>
                  <a:gd name="connsiteX114" fmla="*/ 218504 w 313753"/>
                  <a:gd name="connsiteY114" fmla="*/ 48959 h 54864"/>
                  <a:gd name="connsiteX115" fmla="*/ 227933 w 313753"/>
                  <a:gd name="connsiteY115" fmla="*/ 30004 h 54864"/>
                  <a:gd name="connsiteX116" fmla="*/ 229743 w 313753"/>
                  <a:gd name="connsiteY116" fmla="*/ 23527 h 54864"/>
                  <a:gd name="connsiteX117" fmla="*/ 224790 w 313753"/>
                  <a:gd name="connsiteY117" fmla="*/ 18383 h 54864"/>
                  <a:gd name="connsiteX118" fmla="*/ 209836 w 313753"/>
                  <a:gd name="connsiteY118" fmla="*/ 30099 h 54864"/>
                  <a:gd name="connsiteX119" fmla="*/ 209836 w 313753"/>
                  <a:gd name="connsiteY119" fmla="*/ 25146 h 54864"/>
                  <a:gd name="connsiteX120" fmla="*/ 205454 w 313753"/>
                  <a:gd name="connsiteY120" fmla="*/ 18479 h 54864"/>
                  <a:gd name="connsiteX121" fmla="*/ 199644 w 313753"/>
                  <a:gd name="connsiteY121" fmla="*/ 22670 h 54864"/>
                  <a:gd name="connsiteX122" fmla="*/ 199644 w 313753"/>
                  <a:gd name="connsiteY122" fmla="*/ 23336 h 54864"/>
                  <a:gd name="connsiteX123" fmla="*/ 202216 w 313753"/>
                  <a:gd name="connsiteY123" fmla="*/ 33909 h 54864"/>
                  <a:gd name="connsiteX124" fmla="*/ 194977 w 313753"/>
                  <a:gd name="connsiteY124" fmla="*/ 49816 h 54864"/>
                  <a:gd name="connsiteX125" fmla="*/ 254127 w 313753"/>
                  <a:gd name="connsiteY125" fmla="*/ 8763 h 54864"/>
                  <a:gd name="connsiteX126" fmla="*/ 258509 w 313753"/>
                  <a:gd name="connsiteY126" fmla="*/ 4381 h 54864"/>
                  <a:gd name="connsiteX127" fmla="*/ 254127 w 313753"/>
                  <a:gd name="connsiteY127" fmla="*/ 0 h 54864"/>
                  <a:gd name="connsiteX128" fmla="*/ 249746 w 313753"/>
                  <a:gd name="connsiteY128" fmla="*/ 4381 h 54864"/>
                  <a:gd name="connsiteX129" fmla="*/ 254127 w 313753"/>
                  <a:gd name="connsiteY129" fmla="*/ 8763 h 54864"/>
                  <a:gd name="connsiteX130" fmla="*/ 252222 w 313753"/>
                  <a:gd name="connsiteY130" fmla="*/ 22193 h 54864"/>
                  <a:gd name="connsiteX131" fmla="*/ 250031 w 313753"/>
                  <a:gd name="connsiteY131" fmla="*/ 18288 h 54864"/>
                  <a:gd name="connsiteX132" fmla="*/ 235744 w 313753"/>
                  <a:gd name="connsiteY132" fmla="*/ 29909 h 54864"/>
                  <a:gd name="connsiteX133" fmla="*/ 237458 w 313753"/>
                  <a:gd name="connsiteY133" fmla="*/ 29909 h 54864"/>
                  <a:gd name="connsiteX134" fmla="*/ 244888 w 313753"/>
                  <a:gd name="connsiteY134" fmla="*/ 24194 h 54864"/>
                  <a:gd name="connsiteX135" fmla="*/ 234601 w 313753"/>
                  <a:gd name="connsiteY135" fmla="*/ 50863 h 54864"/>
                  <a:gd name="connsiteX136" fmla="*/ 236792 w 313753"/>
                  <a:gd name="connsiteY136" fmla="*/ 54769 h 54864"/>
                  <a:gd name="connsiteX137" fmla="*/ 250412 w 313753"/>
                  <a:gd name="connsiteY137" fmla="*/ 43148 h 54864"/>
                  <a:gd name="connsiteX138" fmla="*/ 248698 w 313753"/>
                  <a:gd name="connsiteY138" fmla="*/ 43148 h 54864"/>
                  <a:gd name="connsiteX139" fmla="*/ 241268 w 313753"/>
                  <a:gd name="connsiteY139" fmla="*/ 48863 h 54864"/>
                  <a:gd name="connsiteX140" fmla="*/ 252222 w 313753"/>
                  <a:gd name="connsiteY140" fmla="*/ 22193 h 54864"/>
                  <a:gd name="connsiteX141" fmla="*/ 260604 w 313753"/>
                  <a:gd name="connsiteY141" fmla="*/ 23431 h 54864"/>
                  <a:gd name="connsiteX142" fmla="*/ 266795 w 313753"/>
                  <a:gd name="connsiteY142" fmla="*/ 23431 h 54864"/>
                  <a:gd name="connsiteX143" fmla="*/ 256985 w 313753"/>
                  <a:gd name="connsiteY143" fmla="*/ 50197 h 54864"/>
                  <a:gd name="connsiteX144" fmla="*/ 259652 w 313753"/>
                  <a:gd name="connsiteY144" fmla="*/ 54769 h 54864"/>
                  <a:gd name="connsiteX145" fmla="*/ 277368 w 313753"/>
                  <a:gd name="connsiteY145" fmla="*/ 41720 h 54864"/>
                  <a:gd name="connsiteX146" fmla="*/ 275654 w 313753"/>
                  <a:gd name="connsiteY146" fmla="*/ 41720 h 54864"/>
                  <a:gd name="connsiteX147" fmla="*/ 264319 w 313753"/>
                  <a:gd name="connsiteY147" fmla="*/ 48578 h 54864"/>
                  <a:gd name="connsiteX148" fmla="*/ 273368 w 313753"/>
                  <a:gd name="connsiteY148" fmla="*/ 23431 h 54864"/>
                  <a:gd name="connsiteX149" fmla="*/ 282512 w 313753"/>
                  <a:gd name="connsiteY149" fmla="*/ 23431 h 54864"/>
                  <a:gd name="connsiteX150" fmla="*/ 283655 w 313753"/>
                  <a:gd name="connsiteY150" fmla="*/ 19621 h 54864"/>
                  <a:gd name="connsiteX151" fmla="*/ 274701 w 313753"/>
                  <a:gd name="connsiteY151" fmla="*/ 19621 h 54864"/>
                  <a:gd name="connsiteX152" fmla="*/ 278130 w 313753"/>
                  <a:gd name="connsiteY152" fmla="*/ 10001 h 54864"/>
                  <a:gd name="connsiteX153" fmla="*/ 274606 w 313753"/>
                  <a:gd name="connsiteY153" fmla="*/ 10001 h 54864"/>
                  <a:gd name="connsiteX154" fmla="*/ 268224 w 313753"/>
                  <a:gd name="connsiteY154" fmla="*/ 19621 h 54864"/>
                  <a:gd name="connsiteX155" fmla="*/ 260604 w 313753"/>
                  <a:gd name="connsiteY155" fmla="*/ 20669 h 54864"/>
                  <a:gd name="connsiteX156" fmla="*/ 260604 w 313753"/>
                  <a:gd name="connsiteY156" fmla="*/ 23431 h 54864"/>
                  <a:gd name="connsiteX157" fmla="*/ 300704 w 313753"/>
                  <a:gd name="connsiteY157" fmla="*/ 14859 h 54864"/>
                  <a:gd name="connsiteX158" fmla="*/ 313754 w 313753"/>
                  <a:gd name="connsiteY158" fmla="*/ 2667 h 54864"/>
                  <a:gd name="connsiteX159" fmla="*/ 313754 w 313753"/>
                  <a:gd name="connsiteY159" fmla="*/ 1238 h 54864"/>
                  <a:gd name="connsiteX160" fmla="*/ 306705 w 313753"/>
                  <a:gd name="connsiteY160" fmla="*/ 1238 h 54864"/>
                  <a:gd name="connsiteX161" fmla="*/ 298609 w 313753"/>
                  <a:gd name="connsiteY161" fmla="*/ 14859 h 54864"/>
                  <a:gd name="connsiteX162" fmla="*/ 300704 w 313753"/>
                  <a:gd name="connsiteY162" fmla="*/ 14859 h 54864"/>
                  <a:gd name="connsiteX163" fmla="*/ 304419 w 313753"/>
                  <a:gd name="connsiteY163" fmla="*/ 41815 h 54864"/>
                  <a:gd name="connsiteX164" fmla="*/ 302133 w 313753"/>
                  <a:gd name="connsiteY164" fmla="*/ 41815 h 54864"/>
                  <a:gd name="connsiteX165" fmla="*/ 293084 w 313753"/>
                  <a:gd name="connsiteY165" fmla="*/ 47911 h 54864"/>
                  <a:gd name="connsiteX166" fmla="*/ 288322 w 313753"/>
                  <a:gd name="connsiteY166" fmla="*/ 41815 h 54864"/>
                  <a:gd name="connsiteX167" fmla="*/ 288893 w 313753"/>
                  <a:gd name="connsiteY167" fmla="*/ 36671 h 54864"/>
                  <a:gd name="connsiteX168" fmla="*/ 307467 w 313753"/>
                  <a:gd name="connsiteY168" fmla="*/ 30575 h 54864"/>
                  <a:gd name="connsiteX169" fmla="*/ 301657 w 313753"/>
                  <a:gd name="connsiteY169" fmla="*/ 18193 h 54864"/>
                  <a:gd name="connsiteX170" fmla="*/ 282893 w 313753"/>
                  <a:gd name="connsiteY170" fmla="*/ 45815 h 54864"/>
                  <a:gd name="connsiteX171" fmla="*/ 289941 w 313753"/>
                  <a:gd name="connsiteY171" fmla="*/ 54769 h 54864"/>
                  <a:gd name="connsiteX172" fmla="*/ 304419 w 313753"/>
                  <a:gd name="connsiteY172" fmla="*/ 41815 h 54864"/>
                  <a:gd name="connsiteX173" fmla="*/ 298037 w 313753"/>
                  <a:gd name="connsiteY173" fmla="*/ 23241 h 54864"/>
                  <a:gd name="connsiteX174" fmla="*/ 301562 w 313753"/>
                  <a:gd name="connsiteY174" fmla="*/ 29909 h 54864"/>
                  <a:gd name="connsiteX175" fmla="*/ 290036 w 313753"/>
                  <a:gd name="connsiteY175" fmla="*/ 32576 h 54864"/>
                  <a:gd name="connsiteX176" fmla="*/ 298037 w 313753"/>
                  <a:gd name="connsiteY176" fmla="*/ 23241 h 54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</a:cxnLst>
                <a:rect l="l" t="t" r="r" b="b"/>
                <a:pathLst>
                  <a:path w="313753" h="54864">
                    <a:moveTo>
                      <a:pt x="26479" y="53435"/>
                    </a:moveTo>
                    <a:lnTo>
                      <a:pt x="27146" y="51340"/>
                    </a:lnTo>
                    <a:cubicBezTo>
                      <a:pt x="18193" y="49625"/>
                      <a:pt x="17050" y="49625"/>
                      <a:pt x="20669" y="39910"/>
                    </a:cubicBezTo>
                    <a:lnTo>
                      <a:pt x="24289" y="29909"/>
                    </a:lnTo>
                    <a:lnTo>
                      <a:pt x="34195" y="29909"/>
                    </a:lnTo>
                    <a:cubicBezTo>
                      <a:pt x="38671" y="29909"/>
                      <a:pt x="38671" y="31718"/>
                      <a:pt x="38005" y="36576"/>
                    </a:cubicBezTo>
                    <a:lnTo>
                      <a:pt x="40577" y="36576"/>
                    </a:lnTo>
                    <a:lnTo>
                      <a:pt x="46482" y="20384"/>
                    </a:lnTo>
                    <a:lnTo>
                      <a:pt x="43910" y="20384"/>
                    </a:lnTo>
                    <a:cubicBezTo>
                      <a:pt x="41720" y="24194"/>
                      <a:pt x="39910" y="27051"/>
                      <a:pt x="35147" y="27051"/>
                    </a:cubicBezTo>
                    <a:lnTo>
                      <a:pt x="25432" y="27051"/>
                    </a:lnTo>
                    <a:lnTo>
                      <a:pt x="30575" y="12859"/>
                    </a:lnTo>
                    <a:cubicBezTo>
                      <a:pt x="32195" y="8382"/>
                      <a:pt x="33147" y="7429"/>
                      <a:pt x="39148" y="7429"/>
                    </a:cubicBezTo>
                    <a:lnTo>
                      <a:pt x="43434" y="7429"/>
                    </a:lnTo>
                    <a:cubicBezTo>
                      <a:pt x="49625" y="7429"/>
                      <a:pt x="50387" y="9144"/>
                      <a:pt x="50387" y="15430"/>
                    </a:cubicBezTo>
                    <a:lnTo>
                      <a:pt x="52864" y="15430"/>
                    </a:lnTo>
                    <a:lnTo>
                      <a:pt x="54959" y="4477"/>
                    </a:lnTo>
                    <a:lnTo>
                      <a:pt x="17907" y="4477"/>
                    </a:lnTo>
                    <a:lnTo>
                      <a:pt x="17240" y="6572"/>
                    </a:lnTo>
                    <a:cubicBezTo>
                      <a:pt x="24384" y="8001"/>
                      <a:pt x="25146" y="8763"/>
                      <a:pt x="21717" y="18002"/>
                    </a:cubicBezTo>
                    <a:lnTo>
                      <a:pt x="13621" y="40005"/>
                    </a:lnTo>
                    <a:cubicBezTo>
                      <a:pt x="10287" y="49149"/>
                      <a:pt x="8858" y="49911"/>
                      <a:pt x="571" y="51435"/>
                    </a:cubicBezTo>
                    <a:lnTo>
                      <a:pt x="0" y="53530"/>
                    </a:lnTo>
                    <a:lnTo>
                      <a:pt x="26479" y="53530"/>
                    </a:lnTo>
                    <a:close/>
                    <a:moveTo>
                      <a:pt x="77914" y="26479"/>
                    </a:moveTo>
                    <a:cubicBezTo>
                      <a:pt x="79153" y="22098"/>
                      <a:pt x="78486" y="18288"/>
                      <a:pt x="75152" y="18288"/>
                    </a:cubicBezTo>
                    <a:cubicBezTo>
                      <a:pt x="71152" y="18288"/>
                      <a:pt x="70199" y="21336"/>
                      <a:pt x="66199" y="30004"/>
                    </a:cubicBezTo>
                    <a:lnTo>
                      <a:pt x="66199" y="25051"/>
                    </a:lnTo>
                    <a:cubicBezTo>
                      <a:pt x="66199" y="21527"/>
                      <a:pt x="65056" y="18383"/>
                      <a:pt x="61817" y="18383"/>
                    </a:cubicBezTo>
                    <a:cubicBezTo>
                      <a:pt x="58007" y="18383"/>
                      <a:pt x="54674" y="24194"/>
                      <a:pt x="52007" y="30004"/>
                    </a:cubicBezTo>
                    <a:lnTo>
                      <a:pt x="53721" y="30004"/>
                    </a:lnTo>
                    <a:cubicBezTo>
                      <a:pt x="55531" y="27432"/>
                      <a:pt x="57245" y="25813"/>
                      <a:pt x="58579" y="25813"/>
                    </a:cubicBezTo>
                    <a:cubicBezTo>
                      <a:pt x="60198" y="25813"/>
                      <a:pt x="61055" y="28289"/>
                      <a:pt x="58579" y="33814"/>
                    </a:cubicBezTo>
                    <a:lnTo>
                      <a:pt x="51340" y="49911"/>
                    </a:lnTo>
                    <a:cubicBezTo>
                      <a:pt x="50006" y="52959"/>
                      <a:pt x="51435" y="54864"/>
                      <a:pt x="54388" y="54864"/>
                    </a:cubicBezTo>
                    <a:cubicBezTo>
                      <a:pt x="56197" y="54864"/>
                      <a:pt x="57055" y="54388"/>
                      <a:pt x="57721" y="52483"/>
                    </a:cubicBezTo>
                    <a:lnTo>
                      <a:pt x="64865" y="33623"/>
                    </a:lnTo>
                    <a:cubicBezTo>
                      <a:pt x="66866" y="31147"/>
                      <a:pt x="68675" y="28956"/>
                      <a:pt x="70961" y="26575"/>
                    </a:cubicBezTo>
                    <a:lnTo>
                      <a:pt x="77914" y="26575"/>
                    </a:lnTo>
                    <a:close/>
                    <a:moveTo>
                      <a:pt x="110585" y="16669"/>
                    </a:moveTo>
                    <a:lnTo>
                      <a:pt x="107728" y="16478"/>
                    </a:lnTo>
                    <a:lnTo>
                      <a:pt x="104585" y="19526"/>
                    </a:lnTo>
                    <a:lnTo>
                      <a:pt x="103918" y="19526"/>
                    </a:lnTo>
                    <a:cubicBezTo>
                      <a:pt x="88583" y="19526"/>
                      <a:pt x="75438" y="36671"/>
                      <a:pt x="75438" y="49244"/>
                    </a:cubicBezTo>
                    <a:cubicBezTo>
                      <a:pt x="75438" y="52769"/>
                      <a:pt x="77534" y="54769"/>
                      <a:pt x="80963" y="54769"/>
                    </a:cubicBezTo>
                    <a:cubicBezTo>
                      <a:pt x="84963" y="54769"/>
                      <a:pt x="88773" y="49149"/>
                      <a:pt x="93154" y="43053"/>
                    </a:cubicBezTo>
                    <a:lnTo>
                      <a:pt x="92964" y="45244"/>
                    </a:lnTo>
                    <a:cubicBezTo>
                      <a:pt x="92393" y="51435"/>
                      <a:pt x="94297" y="54769"/>
                      <a:pt x="97536" y="54769"/>
                    </a:cubicBezTo>
                    <a:cubicBezTo>
                      <a:pt x="101251" y="54769"/>
                      <a:pt x="104775" y="48959"/>
                      <a:pt x="107347" y="43148"/>
                    </a:cubicBezTo>
                    <a:lnTo>
                      <a:pt x="105632" y="43148"/>
                    </a:lnTo>
                    <a:cubicBezTo>
                      <a:pt x="103822" y="45720"/>
                      <a:pt x="102108" y="47339"/>
                      <a:pt x="100775" y="47339"/>
                    </a:cubicBezTo>
                    <a:cubicBezTo>
                      <a:pt x="99346" y="47339"/>
                      <a:pt x="98393" y="44768"/>
                      <a:pt x="100775" y="39338"/>
                    </a:cubicBezTo>
                    <a:lnTo>
                      <a:pt x="110585" y="16669"/>
                    </a:lnTo>
                    <a:close/>
                    <a:moveTo>
                      <a:pt x="82296" y="44291"/>
                    </a:moveTo>
                    <a:cubicBezTo>
                      <a:pt x="82296" y="36004"/>
                      <a:pt x="91440" y="24860"/>
                      <a:pt x="96679" y="24860"/>
                    </a:cubicBezTo>
                    <a:cubicBezTo>
                      <a:pt x="97822" y="24860"/>
                      <a:pt x="98870" y="24955"/>
                      <a:pt x="99822" y="25241"/>
                    </a:cubicBezTo>
                    <a:lnTo>
                      <a:pt x="94488" y="39529"/>
                    </a:lnTo>
                    <a:cubicBezTo>
                      <a:pt x="91440" y="43244"/>
                      <a:pt x="86678" y="47816"/>
                      <a:pt x="84392" y="47816"/>
                    </a:cubicBezTo>
                    <a:cubicBezTo>
                      <a:pt x="83058" y="47816"/>
                      <a:pt x="82296" y="46768"/>
                      <a:pt x="82296" y="44291"/>
                    </a:cubicBezTo>
                    <a:moveTo>
                      <a:pt x="116205" y="23431"/>
                    </a:moveTo>
                    <a:lnTo>
                      <a:pt x="122396" y="23431"/>
                    </a:lnTo>
                    <a:lnTo>
                      <a:pt x="112586" y="50197"/>
                    </a:lnTo>
                    <a:cubicBezTo>
                      <a:pt x="111728" y="52483"/>
                      <a:pt x="112967" y="54769"/>
                      <a:pt x="115253" y="54769"/>
                    </a:cubicBezTo>
                    <a:cubicBezTo>
                      <a:pt x="120872" y="54769"/>
                      <a:pt x="129826" y="49244"/>
                      <a:pt x="132969" y="41720"/>
                    </a:cubicBezTo>
                    <a:lnTo>
                      <a:pt x="131254" y="41720"/>
                    </a:lnTo>
                    <a:cubicBezTo>
                      <a:pt x="128778" y="44291"/>
                      <a:pt x="124016" y="47816"/>
                      <a:pt x="119920" y="48578"/>
                    </a:cubicBezTo>
                    <a:lnTo>
                      <a:pt x="128873" y="23431"/>
                    </a:lnTo>
                    <a:lnTo>
                      <a:pt x="138113" y="23431"/>
                    </a:lnTo>
                    <a:lnTo>
                      <a:pt x="139255" y="19621"/>
                    </a:lnTo>
                    <a:lnTo>
                      <a:pt x="130302" y="19621"/>
                    </a:lnTo>
                    <a:lnTo>
                      <a:pt x="133731" y="10001"/>
                    </a:lnTo>
                    <a:lnTo>
                      <a:pt x="130207" y="10001"/>
                    </a:lnTo>
                    <a:lnTo>
                      <a:pt x="123825" y="19621"/>
                    </a:lnTo>
                    <a:lnTo>
                      <a:pt x="116205" y="20669"/>
                    </a:lnTo>
                    <a:lnTo>
                      <a:pt x="116205" y="23431"/>
                    </a:lnTo>
                    <a:close/>
                    <a:moveTo>
                      <a:pt x="160020" y="41815"/>
                    </a:moveTo>
                    <a:lnTo>
                      <a:pt x="157734" y="41815"/>
                    </a:lnTo>
                    <a:cubicBezTo>
                      <a:pt x="154877" y="45244"/>
                      <a:pt x="151733" y="47911"/>
                      <a:pt x="148685" y="47911"/>
                    </a:cubicBezTo>
                    <a:cubicBezTo>
                      <a:pt x="145542" y="47911"/>
                      <a:pt x="143923" y="46006"/>
                      <a:pt x="143923" y="41815"/>
                    </a:cubicBezTo>
                    <a:cubicBezTo>
                      <a:pt x="143923" y="40100"/>
                      <a:pt x="144113" y="38291"/>
                      <a:pt x="144494" y="36671"/>
                    </a:cubicBezTo>
                    <a:lnTo>
                      <a:pt x="163068" y="30575"/>
                    </a:lnTo>
                    <a:cubicBezTo>
                      <a:pt x="166688" y="22003"/>
                      <a:pt x="162306" y="18193"/>
                      <a:pt x="157258" y="18193"/>
                    </a:cubicBezTo>
                    <a:cubicBezTo>
                      <a:pt x="148495" y="18193"/>
                      <a:pt x="138494" y="32861"/>
                      <a:pt x="138494" y="45815"/>
                    </a:cubicBezTo>
                    <a:cubicBezTo>
                      <a:pt x="138494" y="51626"/>
                      <a:pt x="141256" y="54769"/>
                      <a:pt x="145542" y="54769"/>
                    </a:cubicBezTo>
                    <a:cubicBezTo>
                      <a:pt x="150495" y="54769"/>
                      <a:pt x="155734" y="49911"/>
                      <a:pt x="160020" y="41815"/>
                    </a:cubicBezTo>
                    <a:moveTo>
                      <a:pt x="153638" y="23241"/>
                    </a:moveTo>
                    <a:cubicBezTo>
                      <a:pt x="156115" y="23241"/>
                      <a:pt x="158305" y="25146"/>
                      <a:pt x="157163" y="29909"/>
                    </a:cubicBezTo>
                    <a:lnTo>
                      <a:pt x="145637" y="32576"/>
                    </a:lnTo>
                    <a:cubicBezTo>
                      <a:pt x="147638" y="27146"/>
                      <a:pt x="150971" y="23241"/>
                      <a:pt x="153638" y="23241"/>
                    </a:cubicBezTo>
                    <a:moveTo>
                      <a:pt x="194882" y="26479"/>
                    </a:moveTo>
                    <a:cubicBezTo>
                      <a:pt x="196120" y="22098"/>
                      <a:pt x="195453" y="18288"/>
                      <a:pt x="192119" y="18288"/>
                    </a:cubicBezTo>
                    <a:cubicBezTo>
                      <a:pt x="188119" y="18288"/>
                      <a:pt x="187166" y="21336"/>
                      <a:pt x="183166" y="30004"/>
                    </a:cubicBezTo>
                    <a:lnTo>
                      <a:pt x="183166" y="25051"/>
                    </a:lnTo>
                    <a:cubicBezTo>
                      <a:pt x="183166" y="21527"/>
                      <a:pt x="182023" y="18383"/>
                      <a:pt x="178784" y="18383"/>
                    </a:cubicBezTo>
                    <a:cubicBezTo>
                      <a:pt x="174974" y="18383"/>
                      <a:pt x="171545" y="24194"/>
                      <a:pt x="168974" y="30004"/>
                    </a:cubicBezTo>
                    <a:lnTo>
                      <a:pt x="170688" y="30004"/>
                    </a:lnTo>
                    <a:cubicBezTo>
                      <a:pt x="172498" y="27432"/>
                      <a:pt x="174212" y="25813"/>
                      <a:pt x="175546" y="25813"/>
                    </a:cubicBezTo>
                    <a:cubicBezTo>
                      <a:pt x="177165" y="25813"/>
                      <a:pt x="178022" y="28289"/>
                      <a:pt x="175546" y="33814"/>
                    </a:cubicBezTo>
                    <a:lnTo>
                      <a:pt x="168307" y="49911"/>
                    </a:lnTo>
                    <a:cubicBezTo>
                      <a:pt x="166973" y="52959"/>
                      <a:pt x="168402" y="54864"/>
                      <a:pt x="171355" y="54864"/>
                    </a:cubicBezTo>
                    <a:cubicBezTo>
                      <a:pt x="173164" y="54864"/>
                      <a:pt x="173927" y="54388"/>
                      <a:pt x="174688" y="52483"/>
                    </a:cubicBezTo>
                    <a:lnTo>
                      <a:pt x="181832" y="33623"/>
                    </a:lnTo>
                    <a:cubicBezTo>
                      <a:pt x="183833" y="31147"/>
                      <a:pt x="185642" y="28956"/>
                      <a:pt x="187928" y="26575"/>
                    </a:cubicBezTo>
                    <a:lnTo>
                      <a:pt x="194882" y="26575"/>
                    </a:lnTo>
                    <a:close/>
                    <a:moveTo>
                      <a:pt x="194977" y="49816"/>
                    </a:moveTo>
                    <a:cubicBezTo>
                      <a:pt x="193643" y="52864"/>
                      <a:pt x="195072" y="54769"/>
                      <a:pt x="198025" y="54769"/>
                    </a:cubicBezTo>
                    <a:cubicBezTo>
                      <a:pt x="199835" y="54769"/>
                      <a:pt x="200596" y="54293"/>
                      <a:pt x="201359" y="52388"/>
                    </a:cubicBezTo>
                    <a:lnTo>
                      <a:pt x="208502" y="33528"/>
                    </a:lnTo>
                    <a:cubicBezTo>
                      <a:pt x="211836" y="29528"/>
                      <a:pt x="218599" y="25241"/>
                      <a:pt x="221266" y="25241"/>
                    </a:cubicBezTo>
                    <a:cubicBezTo>
                      <a:pt x="223171" y="25241"/>
                      <a:pt x="222980" y="26861"/>
                      <a:pt x="221647" y="29242"/>
                    </a:cubicBezTo>
                    <a:lnTo>
                      <a:pt x="210693" y="50292"/>
                    </a:lnTo>
                    <a:cubicBezTo>
                      <a:pt x="209645" y="52388"/>
                      <a:pt x="211074" y="54864"/>
                      <a:pt x="213360" y="54864"/>
                    </a:cubicBezTo>
                    <a:cubicBezTo>
                      <a:pt x="218694" y="54864"/>
                      <a:pt x="225076" y="50006"/>
                      <a:pt x="227647" y="43244"/>
                    </a:cubicBezTo>
                    <a:lnTo>
                      <a:pt x="225933" y="43244"/>
                    </a:lnTo>
                    <a:cubicBezTo>
                      <a:pt x="224219" y="45720"/>
                      <a:pt x="221266" y="48482"/>
                      <a:pt x="218504" y="48959"/>
                    </a:cubicBezTo>
                    <a:lnTo>
                      <a:pt x="227933" y="30004"/>
                    </a:lnTo>
                    <a:cubicBezTo>
                      <a:pt x="229171" y="27622"/>
                      <a:pt x="229743" y="25337"/>
                      <a:pt x="229743" y="23527"/>
                    </a:cubicBezTo>
                    <a:cubicBezTo>
                      <a:pt x="229743" y="20479"/>
                      <a:pt x="228029" y="18383"/>
                      <a:pt x="224790" y="18383"/>
                    </a:cubicBezTo>
                    <a:cubicBezTo>
                      <a:pt x="220123" y="18383"/>
                      <a:pt x="215455" y="23622"/>
                      <a:pt x="209836" y="30099"/>
                    </a:cubicBezTo>
                    <a:lnTo>
                      <a:pt x="209836" y="25146"/>
                    </a:lnTo>
                    <a:cubicBezTo>
                      <a:pt x="209836" y="21622"/>
                      <a:pt x="208693" y="18479"/>
                      <a:pt x="205454" y="18479"/>
                    </a:cubicBezTo>
                    <a:cubicBezTo>
                      <a:pt x="203454" y="18479"/>
                      <a:pt x="201454" y="20193"/>
                      <a:pt x="199644" y="22670"/>
                    </a:cubicBezTo>
                    <a:lnTo>
                      <a:pt x="199644" y="23336"/>
                    </a:lnTo>
                    <a:cubicBezTo>
                      <a:pt x="203168" y="23146"/>
                      <a:pt x="204692" y="28385"/>
                      <a:pt x="202216" y="33909"/>
                    </a:cubicBezTo>
                    <a:lnTo>
                      <a:pt x="194977" y="49816"/>
                    </a:lnTo>
                    <a:close/>
                    <a:moveTo>
                      <a:pt x="254127" y="8763"/>
                    </a:moveTo>
                    <a:cubicBezTo>
                      <a:pt x="256508" y="8763"/>
                      <a:pt x="258509" y="6763"/>
                      <a:pt x="258509" y="4381"/>
                    </a:cubicBezTo>
                    <a:cubicBezTo>
                      <a:pt x="258509" y="2000"/>
                      <a:pt x="256508" y="0"/>
                      <a:pt x="254127" y="0"/>
                    </a:cubicBezTo>
                    <a:cubicBezTo>
                      <a:pt x="251651" y="0"/>
                      <a:pt x="249746" y="2000"/>
                      <a:pt x="249746" y="4381"/>
                    </a:cubicBezTo>
                    <a:cubicBezTo>
                      <a:pt x="249650" y="6763"/>
                      <a:pt x="251651" y="8763"/>
                      <a:pt x="254127" y="8763"/>
                    </a:cubicBezTo>
                    <a:moveTo>
                      <a:pt x="252222" y="22193"/>
                    </a:moveTo>
                    <a:cubicBezTo>
                      <a:pt x="252984" y="19717"/>
                      <a:pt x="251270" y="18288"/>
                      <a:pt x="250031" y="18288"/>
                    </a:cubicBezTo>
                    <a:cubicBezTo>
                      <a:pt x="244697" y="18288"/>
                      <a:pt x="238316" y="23146"/>
                      <a:pt x="235744" y="29909"/>
                    </a:cubicBezTo>
                    <a:lnTo>
                      <a:pt x="237458" y="29909"/>
                    </a:lnTo>
                    <a:cubicBezTo>
                      <a:pt x="239173" y="27432"/>
                      <a:pt x="242126" y="24670"/>
                      <a:pt x="244888" y="24194"/>
                    </a:cubicBezTo>
                    <a:lnTo>
                      <a:pt x="234601" y="50863"/>
                    </a:lnTo>
                    <a:cubicBezTo>
                      <a:pt x="233648" y="53340"/>
                      <a:pt x="235553" y="54769"/>
                      <a:pt x="236792" y="54769"/>
                    </a:cubicBezTo>
                    <a:cubicBezTo>
                      <a:pt x="241935" y="54769"/>
                      <a:pt x="247841" y="49911"/>
                      <a:pt x="250412" y="43148"/>
                    </a:cubicBezTo>
                    <a:lnTo>
                      <a:pt x="248698" y="43148"/>
                    </a:lnTo>
                    <a:cubicBezTo>
                      <a:pt x="246983" y="45625"/>
                      <a:pt x="244030" y="48387"/>
                      <a:pt x="241268" y="48863"/>
                    </a:cubicBezTo>
                    <a:lnTo>
                      <a:pt x="252222" y="22193"/>
                    </a:lnTo>
                    <a:close/>
                    <a:moveTo>
                      <a:pt x="260604" y="23431"/>
                    </a:moveTo>
                    <a:lnTo>
                      <a:pt x="266795" y="23431"/>
                    </a:lnTo>
                    <a:lnTo>
                      <a:pt x="256985" y="50197"/>
                    </a:lnTo>
                    <a:cubicBezTo>
                      <a:pt x="256127" y="52483"/>
                      <a:pt x="257366" y="54769"/>
                      <a:pt x="259652" y="54769"/>
                    </a:cubicBezTo>
                    <a:cubicBezTo>
                      <a:pt x="265176" y="54769"/>
                      <a:pt x="274225" y="49244"/>
                      <a:pt x="277368" y="41720"/>
                    </a:cubicBezTo>
                    <a:lnTo>
                      <a:pt x="275654" y="41720"/>
                    </a:lnTo>
                    <a:cubicBezTo>
                      <a:pt x="273177" y="44291"/>
                      <a:pt x="268414" y="47816"/>
                      <a:pt x="264319" y="48578"/>
                    </a:cubicBezTo>
                    <a:lnTo>
                      <a:pt x="273368" y="23431"/>
                    </a:lnTo>
                    <a:lnTo>
                      <a:pt x="282512" y="23431"/>
                    </a:lnTo>
                    <a:lnTo>
                      <a:pt x="283655" y="19621"/>
                    </a:lnTo>
                    <a:lnTo>
                      <a:pt x="274701" y="19621"/>
                    </a:lnTo>
                    <a:lnTo>
                      <a:pt x="278130" y="10001"/>
                    </a:lnTo>
                    <a:lnTo>
                      <a:pt x="274606" y="10001"/>
                    </a:lnTo>
                    <a:lnTo>
                      <a:pt x="268224" y="19621"/>
                    </a:lnTo>
                    <a:lnTo>
                      <a:pt x="260604" y="20669"/>
                    </a:lnTo>
                    <a:lnTo>
                      <a:pt x="260604" y="23431"/>
                    </a:lnTo>
                    <a:close/>
                    <a:moveTo>
                      <a:pt x="300704" y="14859"/>
                    </a:moveTo>
                    <a:lnTo>
                      <a:pt x="313754" y="2667"/>
                    </a:lnTo>
                    <a:lnTo>
                      <a:pt x="313754" y="1238"/>
                    </a:lnTo>
                    <a:lnTo>
                      <a:pt x="306705" y="1238"/>
                    </a:lnTo>
                    <a:lnTo>
                      <a:pt x="298609" y="14859"/>
                    </a:lnTo>
                    <a:lnTo>
                      <a:pt x="300704" y="14859"/>
                    </a:lnTo>
                    <a:close/>
                    <a:moveTo>
                      <a:pt x="304419" y="41815"/>
                    </a:moveTo>
                    <a:lnTo>
                      <a:pt x="302133" y="41815"/>
                    </a:lnTo>
                    <a:cubicBezTo>
                      <a:pt x="299276" y="45244"/>
                      <a:pt x="296132" y="47911"/>
                      <a:pt x="293084" y="47911"/>
                    </a:cubicBezTo>
                    <a:cubicBezTo>
                      <a:pt x="289941" y="47911"/>
                      <a:pt x="288322" y="46006"/>
                      <a:pt x="288322" y="41815"/>
                    </a:cubicBezTo>
                    <a:cubicBezTo>
                      <a:pt x="288322" y="40100"/>
                      <a:pt x="288512" y="38291"/>
                      <a:pt x="288893" y="36671"/>
                    </a:cubicBezTo>
                    <a:lnTo>
                      <a:pt x="307467" y="30575"/>
                    </a:lnTo>
                    <a:cubicBezTo>
                      <a:pt x="311087" y="22003"/>
                      <a:pt x="306705" y="18193"/>
                      <a:pt x="301657" y="18193"/>
                    </a:cubicBezTo>
                    <a:cubicBezTo>
                      <a:pt x="292894" y="18193"/>
                      <a:pt x="282893" y="32861"/>
                      <a:pt x="282893" y="45815"/>
                    </a:cubicBezTo>
                    <a:cubicBezTo>
                      <a:pt x="282893" y="51626"/>
                      <a:pt x="285655" y="54769"/>
                      <a:pt x="289941" y="54769"/>
                    </a:cubicBezTo>
                    <a:cubicBezTo>
                      <a:pt x="294894" y="54769"/>
                      <a:pt x="300133" y="49911"/>
                      <a:pt x="304419" y="41815"/>
                    </a:cubicBezTo>
                    <a:moveTo>
                      <a:pt x="298037" y="23241"/>
                    </a:moveTo>
                    <a:cubicBezTo>
                      <a:pt x="300514" y="23241"/>
                      <a:pt x="302705" y="25146"/>
                      <a:pt x="301562" y="29909"/>
                    </a:cubicBezTo>
                    <a:lnTo>
                      <a:pt x="290036" y="32576"/>
                    </a:lnTo>
                    <a:cubicBezTo>
                      <a:pt x="291941" y="27146"/>
                      <a:pt x="295370" y="23241"/>
                      <a:pt x="298037" y="23241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0" name="Forme libre : forme 159">
                <a:extLst>
                  <a:ext uri="{FF2B5EF4-FFF2-40B4-BE49-F238E27FC236}">
                    <a16:creationId xmlns:a16="http://schemas.microsoft.com/office/drawing/2014/main" id="{E8CAD183-E96D-F245-EA1E-68152D4466C7}"/>
                  </a:ext>
                </a:extLst>
              </p:cNvPr>
              <p:cNvSpPr/>
              <p:nvPr/>
            </p:nvSpPr>
            <p:spPr bwMode="gray">
              <a:xfrm>
                <a:off x="4157233" y="781955"/>
                <a:ext cx="223837" cy="79533"/>
              </a:xfrm>
              <a:custGeom>
                <a:avLst/>
                <a:gdLst>
                  <a:gd name="connsiteX0" fmla="*/ 39814 w 223837"/>
                  <a:gd name="connsiteY0" fmla="*/ 10382 h 79533"/>
                  <a:gd name="connsiteX1" fmla="*/ 52864 w 223837"/>
                  <a:gd name="connsiteY1" fmla="*/ 1429 h 79533"/>
                  <a:gd name="connsiteX2" fmla="*/ 52864 w 223837"/>
                  <a:gd name="connsiteY2" fmla="*/ 0 h 79533"/>
                  <a:gd name="connsiteX3" fmla="*/ 44958 w 223837"/>
                  <a:gd name="connsiteY3" fmla="*/ 0 h 79533"/>
                  <a:gd name="connsiteX4" fmla="*/ 37719 w 223837"/>
                  <a:gd name="connsiteY4" fmla="*/ 10382 h 79533"/>
                  <a:gd name="connsiteX5" fmla="*/ 39814 w 223837"/>
                  <a:gd name="connsiteY5" fmla="*/ 10382 h 79533"/>
                  <a:gd name="connsiteX6" fmla="*/ 34385 w 223837"/>
                  <a:gd name="connsiteY6" fmla="*/ 38481 h 79533"/>
                  <a:gd name="connsiteX7" fmla="*/ 38195 w 223837"/>
                  <a:gd name="connsiteY7" fmla="*/ 45148 h 79533"/>
                  <a:gd name="connsiteX8" fmla="*/ 40767 w 223837"/>
                  <a:gd name="connsiteY8" fmla="*/ 45148 h 79533"/>
                  <a:gd name="connsiteX9" fmla="*/ 46672 w 223837"/>
                  <a:gd name="connsiteY9" fmla="*/ 28956 h 79533"/>
                  <a:gd name="connsiteX10" fmla="*/ 44101 w 223837"/>
                  <a:gd name="connsiteY10" fmla="*/ 28956 h 79533"/>
                  <a:gd name="connsiteX11" fmla="*/ 35338 w 223837"/>
                  <a:gd name="connsiteY11" fmla="*/ 35623 h 79533"/>
                  <a:gd name="connsiteX12" fmla="*/ 25622 w 223837"/>
                  <a:gd name="connsiteY12" fmla="*/ 35623 h 79533"/>
                  <a:gd name="connsiteX13" fmla="*/ 30575 w 223837"/>
                  <a:gd name="connsiteY13" fmla="*/ 22098 h 79533"/>
                  <a:gd name="connsiteX14" fmla="*/ 39148 w 223837"/>
                  <a:gd name="connsiteY14" fmla="*/ 16764 h 79533"/>
                  <a:gd name="connsiteX15" fmla="*/ 43434 w 223837"/>
                  <a:gd name="connsiteY15" fmla="*/ 16764 h 79533"/>
                  <a:gd name="connsiteX16" fmla="*/ 50387 w 223837"/>
                  <a:gd name="connsiteY16" fmla="*/ 24670 h 79533"/>
                  <a:gd name="connsiteX17" fmla="*/ 52864 w 223837"/>
                  <a:gd name="connsiteY17" fmla="*/ 24670 h 79533"/>
                  <a:gd name="connsiteX18" fmla="*/ 54959 w 223837"/>
                  <a:gd name="connsiteY18" fmla="*/ 13716 h 79533"/>
                  <a:gd name="connsiteX19" fmla="*/ 17907 w 223837"/>
                  <a:gd name="connsiteY19" fmla="*/ 13716 h 79533"/>
                  <a:gd name="connsiteX20" fmla="*/ 17240 w 223837"/>
                  <a:gd name="connsiteY20" fmla="*/ 15812 h 79533"/>
                  <a:gd name="connsiteX21" fmla="*/ 21717 w 223837"/>
                  <a:gd name="connsiteY21" fmla="*/ 27242 h 79533"/>
                  <a:gd name="connsiteX22" fmla="*/ 13621 w 223837"/>
                  <a:gd name="connsiteY22" fmla="*/ 49244 h 79533"/>
                  <a:gd name="connsiteX23" fmla="*/ 571 w 223837"/>
                  <a:gd name="connsiteY23" fmla="*/ 60674 h 79533"/>
                  <a:gd name="connsiteX24" fmla="*/ 0 w 223837"/>
                  <a:gd name="connsiteY24" fmla="*/ 62770 h 79533"/>
                  <a:gd name="connsiteX25" fmla="*/ 41243 w 223837"/>
                  <a:gd name="connsiteY25" fmla="*/ 62770 h 79533"/>
                  <a:gd name="connsiteX26" fmla="*/ 48673 w 223837"/>
                  <a:gd name="connsiteY26" fmla="*/ 51054 h 79533"/>
                  <a:gd name="connsiteX27" fmla="*/ 45815 w 223837"/>
                  <a:gd name="connsiteY27" fmla="*/ 51054 h 79533"/>
                  <a:gd name="connsiteX28" fmla="*/ 26956 w 223837"/>
                  <a:gd name="connsiteY28" fmla="*/ 59722 h 79533"/>
                  <a:gd name="connsiteX29" fmla="*/ 20669 w 223837"/>
                  <a:gd name="connsiteY29" fmla="*/ 49244 h 79533"/>
                  <a:gd name="connsiteX30" fmla="*/ 24575 w 223837"/>
                  <a:gd name="connsiteY30" fmla="*/ 38576 h 79533"/>
                  <a:gd name="connsiteX31" fmla="*/ 34385 w 223837"/>
                  <a:gd name="connsiteY31" fmla="*/ 38576 h 79533"/>
                  <a:gd name="connsiteX32" fmla="*/ 81344 w 223837"/>
                  <a:gd name="connsiteY32" fmla="*/ 67246 h 79533"/>
                  <a:gd name="connsiteX33" fmla="*/ 71247 w 223837"/>
                  <a:gd name="connsiteY33" fmla="*/ 59531 h 79533"/>
                  <a:gd name="connsiteX34" fmla="*/ 63437 w 223837"/>
                  <a:gd name="connsiteY34" fmla="*/ 55721 h 79533"/>
                  <a:gd name="connsiteX35" fmla="*/ 66866 w 223837"/>
                  <a:gd name="connsiteY35" fmla="*/ 51435 h 79533"/>
                  <a:gd name="connsiteX36" fmla="*/ 81344 w 223837"/>
                  <a:gd name="connsiteY36" fmla="*/ 36386 h 79533"/>
                  <a:gd name="connsiteX37" fmla="*/ 80582 w 223837"/>
                  <a:gd name="connsiteY37" fmla="*/ 32671 h 79533"/>
                  <a:gd name="connsiteX38" fmla="*/ 88011 w 223837"/>
                  <a:gd name="connsiteY38" fmla="*/ 32671 h 79533"/>
                  <a:gd name="connsiteX39" fmla="*/ 89154 w 223837"/>
                  <a:gd name="connsiteY39" fmla="*/ 28861 h 79533"/>
                  <a:gd name="connsiteX40" fmla="*/ 77343 w 223837"/>
                  <a:gd name="connsiteY40" fmla="*/ 28861 h 79533"/>
                  <a:gd name="connsiteX41" fmla="*/ 72580 w 223837"/>
                  <a:gd name="connsiteY41" fmla="*/ 27527 h 79533"/>
                  <a:gd name="connsiteX42" fmla="*/ 57245 w 223837"/>
                  <a:gd name="connsiteY42" fmla="*/ 42386 h 79533"/>
                  <a:gd name="connsiteX43" fmla="*/ 64389 w 223837"/>
                  <a:gd name="connsiteY43" fmla="*/ 51340 h 79533"/>
                  <a:gd name="connsiteX44" fmla="*/ 57626 w 223837"/>
                  <a:gd name="connsiteY44" fmla="*/ 58293 h 79533"/>
                  <a:gd name="connsiteX45" fmla="*/ 59436 w 223837"/>
                  <a:gd name="connsiteY45" fmla="*/ 61913 h 79533"/>
                  <a:gd name="connsiteX46" fmla="*/ 45434 w 223837"/>
                  <a:gd name="connsiteY46" fmla="*/ 72962 h 79533"/>
                  <a:gd name="connsiteX47" fmla="*/ 58769 w 223837"/>
                  <a:gd name="connsiteY47" fmla="*/ 79534 h 79533"/>
                  <a:gd name="connsiteX48" fmla="*/ 81344 w 223837"/>
                  <a:gd name="connsiteY48" fmla="*/ 67246 h 79533"/>
                  <a:gd name="connsiteX49" fmla="*/ 66770 w 223837"/>
                  <a:gd name="connsiteY49" fmla="*/ 48863 h 79533"/>
                  <a:gd name="connsiteX50" fmla="*/ 63722 w 223837"/>
                  <a:gd name="connsiteY50" fmla="*/ 44863 h 79533"/>
                  <a:gd name="connsiteX51" fmla="*/ 72009 w 223837"/>
                  <a:gd name="connsiteY51" fmla="*/ 30099 h 79533"/>
                  <a:gd name="connsiteX52" fmla="*/ 75057 w 223837"/>
                  <a:gd name="connsiteY52" fmla="*/ 34100 h 79533"/>
                  <a:gd name="connsiteX53" fmla="*/ 66770 w 223837"/>
                  <a:gd name="connsiteY53" fmla="*/ 48863 h 79533"/>
                  <a:gd name="connsiteX54" fmla="*/ 52864 w 223837"/>
                  <a:gd name="connsiteY54" fmla="*/ 70580 h 79533"/>
                  <a:gd name="connsiteX55" fmla="*/ 61151 w 223837"/>
                  <a:gd name="connsiteY55" fmla="*/ 62865 h 79533"/>
                  <a:gd name="connsiteX56" fmla="*/ 68389 w 223837"/>
                  <a:gd name="connsiteY56" fmla="*/ 65627 h 79533"/>
                  <a:gd name="connsiteX57" fmla="*/ 75438 w 223837"/>
                  <a:gd name="connsiteY57" fmla="*/ 69533 h 79533"/>
                  <a:gd name="connsiteX58" fmla="*/ 62294 w 223837"/>
                  <a:gd name="connsiteY58" fmla="*/ 75343 h 79533"/>
                  <a:gd name="connsiteX59" fmla="*/ 52864 w 223837"/>
                  <a:gd name="connsiteY59" fmla="*/ 70580 h 79533"/>
                  <a:gd name="connsiteX60" fmla="*/ 121253 w 223837"/>
                  <a:gd name="connsiteY60" fmla="*/ 26003 h 79533"/>
                  <a:gd name="connsiteX61" fmla="*/ 118396 w 223837"/>
                  <a:gd name="connsiteY61" fmla="*/ 25813 h 79533"/>
                  <a:gd name="connsiteX62" fmla="*/ 115253 w 223837"/>
                  <a:gd name="connsiteY62" fmla="*/ 28861 h 79533"/>
                  <a:gd name="connsiteX63" fmla="*/ 114586 w 223837"/>
                  <a:gd name="connsiteY63" fmla="*/ 28861 h 79533"/>
                  <a:gd name="connsiteX64" fmla="*/ 86011 w 223837"/>
                  <a:gd name="connsiteY64" fmla="*/ 58484 h 79533"/>
                  <a:gd name="connsiteX65" fmla="*/ 91535 w 223837"/>
                  <a:gd name="connsiteY65" fmla="*/ 64008 h 79533"/>
                  <a:gd name="connsiteX66" fmla="*/ 103727 w 223837"/>
                  <a:gd name="connsiteY66" fmla="*/ 52292 h 79533"/>
                  <a:gd name="connsiteX67" fmla="*/ 103537 w 223837"/>
                  <a:gd name="connsiteY67" fmla="*/ 54388 h 79533"/>
                  <a:gd name="connsiteX68" fmla="*/ 108109 w 223837"/>
                  <a:gd name="connsiteY68" fmla="*/ 63913 h 79533"/>
                  <a:gd name="connsiteX69" fmla="*/ 117920 w 223837"/>
                  <a:gd name="connsiteY69" fmla="*/ 52292 h 79533"/>
                  <a:gd name="connsiteX70" fmla="*/ 116205 w 223837"/>
                  <a:gd name="connsiteY70" fmla="*/ 52292 h 79533"/>
                  <a:gd name="connsiteX71" fmla="*/ 111347 w 223837"/>
                  <a:gd name="connsiteY71" fmla="*/ 56483 h 79533"/>
                  <a:gd name="connsiteX72" fmla="*/ 111347 w 223837"/>
                  <a:gd name="connsiteY72" fmla="*/ 48482 h 79533"/>
                  <a:gd name="connsiteX73" fmla="*/ 121253 w 223837"/>
                  <a:gd name="connsiteY73" fmla="*/ 26003 h 79533"/>
                  <a:gd name="connsiteX74" fmla="*/ 92964 w 223837"/>
                  <a:gd name="connsiteY74" fmla="*/ 53530 h 79533"/>
                  <a:gd name="connsiteX75" fmla="*/ 107347 w 223837"/>
                  <a:gd name="connsiteY75" fmla="*/ 34100 h 79533"/>
                  <a:gd name="connsiteX76" fmla="*/ 110490 w 223837"/>
                  <a:gd name="connsiteY76" fmla="*/ 34480 h 79533"/>
                  <a:gd name="connsiteX77" fmla="*/ 105156 w 223837"/>
                  <a:gd name="connsiteY77" fmla="*/ 48768 h 79533"/>
                  <a:gd name="connsiteX78" fmla="*/ 95060 w 223837"/>
                  <a:gd name="connsiteY78" fmla="*/ 57055 h 79533"/>
                  <a:gd name="connsiteX79" fmla="*/ 92964 w 223837"/>
                  <a:gd name="connsiteY79" fmla="*/ 53530 h 79533"/>
                  <a:gd name="connsiteX80" fmla="*/ 128492 w 223837"/>
                  <a:gd name="connsiteY80" fmla="*/ 58103 h 79533"/>
                  <a:gd name="connsiteX81" fmla="*/ 147257 w 223837"/>
                  <a:gd name="connsiteY81" fmla="*/ 9049 h 79533"/>
                  <a:gd name="connsiteX82" fmla="*/ 146685 w 223837"/>
                  <a:gd name="connsiteY82" fmla="*/ 8287 h 79533"/>
                  <a:gd name="connsiteX83" fmla="*/ 134969 w 223837"/>
                  <a:gd name="connsiteY83" fmla="*/ 9620 h 79533"/>
                  <a:gd name="connsiteX84" fmla="*/ 134969 w 223837"/>
                  <a:gd name="connsiteY84" fmla="*/ 11049 h 79533"/>
                  <a:gd name="connsiteX85" fmla="*/ 137255 w 223837"/>
                  <a:gd name="connsiteY85" fmla="*/ 12763 h 79533"/>
                  <a:gd name="connsiteX86" fmla="*/ 136779 w 223837"/>
                  <a:gd name="connsiteY86" fmla="*/ 20860 h 79533"/>
                  <a:gd name="connsiteX87" fmla="*/ 122111 w 223837"/>
                  <a:gd name="connsiteY87" fmla="*/ 59341 h 79533"/>
                  <a:gd name="connsiteX88" fmla="*/ 124778 w 223837"/>
                  <a:gd name="connsiteY88" fmla="*/ 63913 h 79533"/>
                  <a:gd name="connsiteX89" fmla="*/ 138398 w 223837"/>
                  <a:gd name="connsiteY89" fmla="*/ 52292 h 79533"/>
                  <a:gd name="connsiteX90" fmla="*/ 136684 w 223837"/>
                  <a:gd name="connsiteY90" fmla="*/ 52292 h 79533"/>
                  <a:gd name="connsiteX91" fmla="*/ 128492 w 223837"/>
                  <a:gd name="connsiteY91" fmla="*/ 58103 h 79533"/>
                  <a:gd name="connsiteX92" fmla="*/ 164211 w 223837"/>
                  <a:gd name="connsiteY92" fmla="*/ 18002 h 79533"/>
                  <a:gd name="connsiteX93" fmla="*/ 168593 w 223837"/>
                  <a:gd name="connsiteY93" fmla="*/ 13526 h 79533"/>
                  <a:gd name="connsiteX94" fmla="*/ 164211 w 223837"/>
                  <a:gd name="connsiteY94" fmla="*/ 9144 h 79533"/>
                  <a:gd name="connsiteX95" fmla="*/ 159829 w 223837"/>
                  <a:gd name="connsiteY95" fmla="*/ 13526 h 79533"/>
                  <a:gd name="connsiteX96" fmla="*/ 164211 w 223837"/>
                  <a:gd name="connsiteY96" fmla="*/ 18002 h 79533"/>
                  <a:gd name="connsiteX97" fmla="*/ 162401 w 223837"/>
                  <a:gd name="connsiteY97" fmla="*/ 31433 h 79533"/>
                  <a:gd name="connsiteX98" fmla="*/ 160211 w 223837"/>
                  <a:gd name="connsiteY98" fmla="*/ 27527 h 79533"/>
                  <a:gd name="connsiteX99" fmla="*/ 145923 w 223837"/>
                  <a:gd name="connsiteY99" fmla="*/ 39148 h 79533"/>
                  <a:gd name="connsiteX100" fmla="*/ 147638 w 223837"/>
                  <a:gd name="connsiteY100" fmla="*/ 39148 h 79533"/>
                  <a:gd name="connsiteX101" fmla="*/ 155067 w 223837"/>
                  <a:gd name="connsiteY101" fmla="*/ 33433 h 79533"/>
                  <a:gd name="connsiteX102" fmla="*/ 144780 w 223837"/>
                  <a:gd name="connsiteY102" fmla="*/ 60103 h 79533"/>
                  <a:gd name="connsiteX103" fmla="*/ 146971 w 223837"/>
                  <a:gd name="connsiteY103" fmla="*/ 64008 h 79533"/>
                  <a:gd name="connsiteX104" fmla="*/ 160592 w 223837"/>
                  <a:gd name="connsiteY104" fmla="*/ 52388 h 79533"/>
                  <a:gd name="connsiteX105" fmla="*/ 158877 w 223837"/>
                  <a:gd name="connsiteY105" fmla="*/ 52388 h 79533"/>
                  <a:gd name="connsiteX106" fmla="*/ 151447 w 223837"/>
                  <a:gd name="connsiteY106" fmla="*/ 58103 h 79533"/>
                  <a:gd name="connsiteX107" fmla="*/ 162401 w 223837"/>
                  <a:gd name="connsiteY107" fmla="*/ 31433 h 79533"/>
                  <a:gd name="connsiteX108" fmla="*/ 170688 w 223837"/>
                  <a:gd name="connsiteY108" fmla="*/ 32671 h 79533"/>
                  <a:gd name="connsiteX109" fmla="*/ 176879 w 223837"/>
                  <a:gd name="connsiteY109" fmla="*/ 32671 h 79533"/>
                  <a:gd name="connsiteX110" fmla="*/ 167069 w 223837"/>
                  <a:gd name="connsiteY110" fmla="*/ 59436 h 79533"/>
                  <a:gd name="connsiteX111" fmla="*/ 169736 w 223837"/>
                  <a:gd name="connsiteY111" fmla="*/ 64008 h 79533"/>
                  <a:gd name="connsiteX112" fmla="*/ 187452 w 223837"/>
                  <a:gd name="connsiteY112" fmla="*/ 50959 h 79533"/>
                  <a:gd name="connsiteX113" fmla="*/ 185738 w 223837"/>
                  <a:gd name="connsiteY113" fmla="*/ 50959 h 79533"/>
                  <a:gd name="connsiteX114" fmla="*/ 174403 w 223837"/>
                  <a:gd name="connsiteY114" fmla="*/ 57817 h 79533"/>
                  <a:gd name="connsiteX115" fmla="*/ 183452 w 223837"/>
                  <a:gd name="connsiteY115" fmla="*/ 32671 h 79533"/>
                  <a:gd name="connsiteX116" fmla="*/ 192596 w 223837"/>
                  <a:gd name="connsiteY116" fmla="*/ 32671 h 79533"/>
                  <a:gd name="connsiteX117" fmla="*/ 193738 w 223837"/>
                  <a:gd name="connsiteY117" fmla="*/ 28861 h 79533"/>
                  <a:gd name="connsiteX118" fmla="*/ 184785 w 223837"/>
                  <a:gd name="connsiteY118" fmla="*/ 28861 h 79533"/>
                  <a:gd name="connsiteX119" fmla="*/ 188214 w 223837"/>
                  <a:gd name="connsiteY119" fmla="*/ 19241 h 79533"/>
                  <a:gd name="connsiteX120" fmla="*/ 184690 w 223837"/>
                  <a:gd name="connsiteY120" fmla="*/ 19241 h 79533"/>
                  <a:gd name="connsiteX121" fmla="*/ 178308 w 223837"/>
                  <a:gd name="connsiteY121" fmla="*/ 28861 h 79533"/>
                  <a:gd name="connsiteX122" fmla="*/ 170688 w 223837"/>
                  <a:gd name="connsiteY122" fmla="*/ 29909 h 79533"/>
                  <a:gd name="connsiteX123" fmla="*/ 170688 w 223837"/>
                  <a:gd name="connsiteY123" fmla="*/ 32671 h 79533"/>
                  <a:gd name="connsiteX124" fmla="*/ 210788 w 223837"/>
                  <a:gd name="connsiteY124" fmla="*/ 24098 h 79533"/>
                  <a:gd name="connsiteX125" fmla="*/ 223838 w 223837"/>
                  <a:gd name="connsiteY125" fmla="*/ 11906 h 79533"/>
                  <a:gd name="connsiteX126" fmla="*/ 223838 w 223837"/>
                  <a:gd name="connsiteY126" fmla="*/ 10478 h 79533"/>
                  <a:gd name="connsiteX127" fmla="*/ 216789 w 223837"/>
                  <a:gd name="connsiteY127" fmla="*/ 10478 h 79533"/>
                  <a:gd name="connsiteX128" fmla="*/ 208693 w 223837"/>
                  <a:gd name="connsiteY128" fmla="*/ 24098 h 79533"/>
                  <a:gd name="connsiteX129" fmla="*/ 210788 w 223837"/>
                  <a:gd name="connsiteY129" fmla="*/ 24098 h 79533"/>
                  <a:gd name="connsiteX130" fmla="*/ 214503 w 223837"/>
                  <a:gd name="connsiteY130" fmla="*/ 51054 h 79533"/>
                  <a:gd name="connsiteX131" fmla="*/ 212217 w 223837"/>
                  <a:gd name="connsiteY131" fmla="*/ 51054 h 79533"/>
                  <a:gd name="connsiteX132" fmla="*/ 203168 w 223837"/>
                  <a:gd name="connsiteY132" fmla="*/ 57150 h 79533"/>
                  <a:gd name="connsiteX133" fmla="*/ 198406 w 223837"/>
                  <a:gd name="connsiteY133" fmla="*/ 51054 h 79533"/>
                  <a:gd name="connsiteX134" fmla="*/ 198977 w 223837"/>
                  <a:gd name="connsiteY134" fmla="*/ 45911 h 79533"/>
                  <a:gd name="connsiteX135" fmla="*/ 217551 w 223837"/>
                  <a:gd name="connsiteY135" fmla="*/ 39814 h 79533"/>
                  <a:gd name="connsiteX136" fmla="*/ 211741 w 223837"/>
                  <a:gd name="connsiteY136" fmla="*/ 27432 h 79533"/>
                  <a:gd name="connsiteX137" fmla="*/ 192977 w 223837"/>
                  <a:gd name="connsiteY137" fmla="*/ 55054 h 79533"/>
                  <a:gd name="connsiteX138" fmla="*/ 200025 w 223837"/>
                  <a:gd name="connsiteY138" fmla="*/ 64008 h 79533"/>
                  <a:gd name="connsiteX139" fmla="*/ 214503 w 223837"/>
                  <a:gd name="connsiteY139" fmla="*/ 51054 h 79533"/>
                  <a:gd name="connsiteX140" fmla="*/ 208121 w 223837"/>
                  <a:gd name="connsiteY140" fmla="*/ 32480 h 79533"/>
                  <a:gd name="connsiteX141" fmla="*/ 211646 w 223837"/>
                  <a:gd name="connsiteY141" fmla="*/ 39148 h 79533"/>
                  <a:gd name="connsiteX142" fmla="*/ 200120 w 223837"/>
                  <a:gd name="connsiteY142" fmla="*/ 41815 h 79533"/>
                  <a:gd name="connsiteX143" fmla="*/ 208121 w 223837"/>
                  <a:gd name="connsiteY143" fmla="*/ 32480 h 79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</a:cxnLst>
                <a:rect l="l" t="t" r="r" b="b"/>
                <a:pathLst>
                  <a:path w="223837" h="79533">
                    <a:moveTo>
                      <a:pt x="39814" y="10382"/>
                    </a:moveTo>
                    <a:lnTo>
                      <a:pt x="52864" y="1429"/>
                    </a:lnTo>
                    <a:lnTo>
                      <a:pt x="52864" y="0"/>
                    </a:lnTo>
                    <a:lnTo>
                      <a:pt x="44958" y="0"/>
                    </a:lnTo>
                    <a:lnTo>
                      <a:pt x="37719" y="10382"/>
                    </a:lnTo>
                    <a:lnTo>
                      <a:pt x="39814" y="10382"/>
                    </a:lnTo>
                    <a:close/>
                    <a:moveTo>
                      <a:pt x="34385" y="38481"/>
                    </a:moveTo>
                    <a:cubicBezTo>
                      <a:pt x="38767" y="38481"/>
                      <a:pt x="38862" y="40291"/>
                      <a:pt x="38195" y="45148"/>
                    </a:cubicBezTo>
                    <a:lnTo>
                      <a:pt x="40767" y="45148"/>
                    </a:lnTo>
                    <a:lnTo>
                      <a:pt x="46672" y="28956"/>
                    </a:lnTo>
                    <a:lnTo>
                      <a:pt x="44101" y="28956"/>
                    </a:lnTo>
                    <a:cubicBezTo>
                      <a:pt x="41910" y="32766"/>
                      <a:pt x="40100" y="35623"/>
                      <a:pt x="35338" y="35623"/>
                    </a:cubicBezTo>
                    <a:lnTo>
                      <a:pt x="25622" y="35623"/>
                    </a:lnTo>
                    <a:lnTo>
                      <a:pt x="30575" y="22098"/>
                    </a:lnTo>
                    <a:cubicBezTo>
                      <a:pt x="32195" y="17621"/>
                      <a:pt x="33147" y="16764"/>
                      <a:pt x="39148" y="16764"/>
                    </a:cubicBezTo>
                    <a:lnTo>
                      <a:pt x="43434" y="16764"/>
                    </a:lnTo>
                    <a:cubicBezTo>
                      <a:pt x="49625" y="16764"/>
                      <a:pt x="50387" y="18479"/>
                      <a:pt x="50387" y="24670"/>
                    </a:cubicBezTo>
                    <a:lnTo>
                      <a:pt x="52864" y="24670"/>
                    </a:lnTo>
                    <a:lnTo>
                      <a:pt x="54959" y="13716"/>
                    </a:lnTo>
                    <a:lnTo>
                      <a:pt x="17907" y="13716"/>
                    </a:lnTo>
                    <a:lnTo>
                      <a:pt x="17240" y="15812"/>
                    </a:lnTo>
                    <a:cubicBezTo>
                      <a:pt x="24384" y="17240"/>
                      <a:pt x="25051" y="18002"/>
                      <a:pt x="21717" y="27242"/>
                    </a:cubicBezTo>
                    <a:lnTo>
                      <a:pt x="13621" y="49244"/>
                    </a:lnTo>
                    <a:cubicBezTo>
                      <a:pt x="10287" y="58388"/>
                      <a:pt x="8858" y="59150"/>
                      <a:pt x="571" y="60674"/>
                    </a:cubicBezTo>
                    <a:lnTo>
                      <a:pt x="0" y="62770"/>
                    </a:lnTo>
                    <a:lnTo>
                      <a:pt x="41243" y="62770"/>
                    </a:lnTo>
                    <a:lnTo>
                      <a:pt x="48673" y="51054"/>
                    </a:lnTo>
                    <a:lnTo>
                      <a:pt x="45815" y="51054"/>
                    </a:lnTo>
                    <a:cubicBezTo>
                      <a:pt x="41148" y="55436"/>
                      <a:pt x="35243" y="59722"/>
                      <a:pt x="26956" y="59722"/>
                    </a:cubicBezTo>
                    <a:cubicBezTo>
                      <a:pt x="16002" y="59722"/>
                      <a:pt x="17050" y="59246"/>
                      <a:pt x="20669" y="49244"/>
                    </a:cubicBezTo>
                    <a:lnTo>
                      <a:pt x="24575" y="38576"/>
                    </a:lnTo>
                    <a:lnTo>
                      <a:pt x="34385" y="38576"/>
                    </a:lnTo>
                    <a:close/>
                    <a:moveTo>
                      <a:pt x="81344" y="67246"/>
                    </a:moveTo>
                    <a:cubicBezTo>
                      <a:pt x="81344" y="62960"/>
                      <a:pt x="77534" y="61436"/>
                      <a:pt x="71247" y="59531"/>
                    </a:cubicBezTo>
                    <a:cubicBezTo>
                      <a:pt x="65913" y="57912"/>
                      <a:pt x="63437" y="57436"/>
                      <a:pt x="63437" y="55721"/>
                    </a:cubicBezTo>
                    <a:cubicBezTo>
                      <a:pt x="63437" y="54293"/>
                      <a:pt x="64579" y="52673"/>
                      <a:pt x="66866" y="51435"/>
                    </a:cubicBezTo>
                    <a:cubicBezTo>
                      <a:pt x="75629" y="50959"/>
                      <a:pt x="81344" y="43053"/>
                      <a:pt x="81344" y="36386"/>
                    </a:cubicBezTo>
                    <a:cubicBezTo>
                      <a:pt x="81344" y="34957"/>
                      <a:pt x="81058" y="33719"/>
                      <a:pt x="80582" y="32671"/>
                    </a:cubicBezTo>
                    <a:lnTo>
                      <a:pt x="88011" y="32671"/>
                    </a:lnTo>
                    <a:lnTo>
                      <a:pt x="89154" y="28861"/>
                    </a:lnTo>
                    <a:lnTo>
                      <a:pt x="77343" y="28861"/>
                    </a:lnTo>
                    <a:cubicBezTo>
                      <a:pt x="75914" y="28004"/>
                      <a:pt x="74200" y="27527"/>
                      <a:pt x="72580" y="27527"/>
                    </a:cubicBezTo>
                    <a:cubicBezTo>
                      <a:pt x="63246" y="27527"/>
                      <a:pt x="57245" y="35719"/>
                      <a:pt x="57245" y="42386"/>
                    </a:cubicBezTo>
                    <a:cubicBezTo>
                      <a:pt x="57245" y="47435"/>
                      <a:pt x="60484" y="50578"/>
                      <a:pt x="64389" y="51340"/>
                    </a:cubicBezTo>
                    <a:cubicBezTo>
                      <a:pt x="60008" y="53245"/>
                      <a:pt x="57626" y="55531"/>
                      <a:pt x="57626" y="58293"/>
                    </a:cubicBezTo>
                    <a:cubicBezTo>
                      <a:pt x="57626" y="59817"/>
                      <a:pt x="58198" y="60960"/>
                      <a:pt x="59436" y="61913"/>
                    </a:cubicBezTo>
                    <a:cubicBezTo>
                      <a:pt x="49339" y="64865"/>
                      <a:pt x="45434" y="68199"/>
                      <a:pt x="45434" y="72962"/>
                    </a:cubicBezTo>
                    <a:cubicBezTo>
                      <a:pt x="45434" y="77629"/>
                      <a:pt x="51530" y="79534"/>
                      <a:pt x="58769" y="79534"/>
                    </a:cubicBezTo>
                    <a:cubicBezTo>
                      <a:pt x="71057" y="79438"/>
                      <a:pt x="81344" y="72771"/>
                      <a:pt x="81344" y="67246"/>
                    </a:cubicBezTo>
                    <a:moveTo>
                      <a:pt x="66770" y="48863"/>
                    </a:moveTo>
                    <a:cubicBezTo>
                      <a:pt x="64579" y="48863"/>
                      <a:pt x="63722" y="46958"/>
                      <a:pt x="63722" y="44863"/>
                    </a:cubicBezTo>
                    <a:cubicBezTo>
                      <a:pt x="63722" y="38862"/>
                      <a:pt x="66961" y="30099"/>
                      <a:pt x="72009" y="30099"/>
                    </a:cubicBezTo>
                    <a:cubicBezTo>
                      <a:pt x="74200" y="30099"/>
                      <a:pt x="75057" y="32004"/>
                      <a:pt x="75057" y="34100"/>
                    </a:cubicBezTo>
                    <a:cubicBezTo>
                      <a:pt x="75057" y="40100"/>
                      <a:pt x="71819" y="48863"/>
                      <a:pt x="66770" y="48863"/>
                    </a:cubicBezTo>
                    <a:moveTo>
                      <a:pt x="52864" y="70580"/>
                    </a:moveTo>
                    <a:cubicBezTo>
                      <a:pt x="52864" y="67056"/>
                      <a:pt x="56293" y="64770"/>
                      <a:pt x="61151" y="62865"/>
                    </a:cubicBezTo>
                    <a:cubicBezTo>
                      <a:pt x="62770" y="63627"/>
                      <a:pt x="65151" y="64579"/>
                      <a:pt x="68389" y="65627"/>
                    </a:cubicBezTo>
                    <a:cubicBezTo>
                      <a:pt x="73533" y="67342"/>
                      <a:pt x="75438" y="68009"/>
                      <a:pt x="75438" y="69533"/>
                    </a:cubicBezTo>
                    <a:cubicBezTo>
                      <a:pt x="75438" y="72866"/>
                      <a:pt x="69818" y="75343"/>
                      <a:pt x="62294" y="75343"/>
                    </a:cubicBezTo>
                    <a:cubicBezTo>
                      <a:pt x="56007" y="75247"/>
                      <a:pt x="52864" y="73914"/>
                      <a:pt x="52864" y="70580"/>
                    </a:cubicBezTo>
                    <a:moveTo>
                      <a:pt x="121253" y="26003"/>
                    </a:moveTo>
                    <a:lnTo>
                      <a:pt x="118396" y="25813"/>
                    </a:lnTo>
                    <a:lnTo>
                      <a:pt x="115253" y="28861"/>
                    </a:lnTo>
                    <a:lnTo>
                      <a:pt x="114586" y="28861"/>
                    </a:lnTo>
                    <a:cubicBezTo>
                      <a:pt x="99251" y="28861"/>
                      <a:pt x="86011" y="46006"/>
                      <a:pt x="86011" y="58484"/>
                    </a:cubicBezTo>
                    <a:cubicBezTo>
                      <a:pt x="86011" y="62008"/>
                      <a:pt x="88202" y="64008"/>
                      <a:pt x="91535" y="64008"/>
                    </a:cubicBezTo>
                    <a:cubicBezTo>
                      <a:pt x="95536" y="64008"/>
                      <a:pt x="99346" y="58388"/>
                      <a:pt x="103727" y="52292"/>
                    </a:cubicBezTo>
                    <a:lnTo>
                      <a:pt x="103537" y="54388"/>
                    </a:lnTo>
                    <a:cubicBezTo>
                      <a:pt x="102965" y="60579"/>
                      <a:pt x="104870" y="63913"/>
                      <a:pt x="108109" y="63913"/>
                    </a:cubicBezTo>
                    <a:cubicBezTo>
                      <a:pt x="111824" y="63913"/>
                      <a:pt x="115253" y="58103"/>
                      <a:pt x="117920" y="52292"/>
                    </a:cubicBezTo>
                    <a:lnTo>
                      <a:pt x="116205" y="52292"/>
                    </a:lnTo>
                    <a:cubicBezTo>
                      <a:pt x="114395" y="54864"/>
                      <a:pt x="112681" y="56483"/>
                      <a:pt x="111347" y="56483"/>
                    </a:cubicBezTo>
                    <a:cubicBezTo>
                      <a:pt x="109919" y="56483"/>
                      <a:pt x="108966" y="53912"/>
                      <a:pt x="111347" y="48482"/>
                    </a:cubicBezTo>
                    <a:lnTo>
                      <a:pt x="121253" y="26003"/>
                    </a:lnTo>
                    <a:close/>
                    <a:moveTo>
                      <a:pt x="92964" y="53530"/>
                    </a:moveTo>
                    <a:cubicBezTo>
                      <a:pt x="92964" y="45244"/>
                      <a:pt x="102203" y="34100"/>
                      <a:pt x="107347" y="34100"/>
                    </a:cubicBezTo>
                    <a:cubicBezTo>
                      <a:pt x="108490" y="34100"/>
                      <a:pt x="109538" y="34195"/>
                      <a:pt x="110490" y="34480"/>
                    </a:cubicBezTo>
                    <a:lnTo>
                      <a:pt x="105156" y="48768"/>
                    </a:lnTo>
                    <a:cubicBezTo>
                      <a:pt x="102108" y="52578"/>
                      <a:pt x="97250" y="57055"/>
                      <a:pt x="95060" y="57055"/>
                    </a:cubicBezTo>
                    <a:cubicBezTo>
                      <a:pt x="93726" y="57150"/>
                      <a:pt x="92964" y="56007"/>
                      <a:pt x="92964" y="53530"/>
                    </a:cubicBezTo>
                    <a:moveTo>
                      <a:pt x="128492" y="58103"/>
                    </a:moveTo>
                    <a:lnTo>
                      <a:pt x="147257" y="9049"/>
                    </a:lnTo>
                    <a:lnTo>
                      <a:pt x="146685" y="8287"/>
                    </a:lnTo>
                    <a:lnTo>
                      <a:pt x="134969" y="9620"/>
                    </a:lnTo>
                    <a:lnTo>
                      <a:pt x="134969" y="11049"/>
                    </a:lnTo>
                    <a:lnTo>
                      <a:pt x="137255" y="12763"/>
                    </a:lnTo>
                    <a:cubicBezTo>
                      <a:pt x="139351" y="14383"/>
                      <a:pt x="138684" y="15907"/>
                      <a:pt x="136779" y="20860"/>
                    </a:cubicBezTo>
                    <a:lnTo>
                      <a:pt x="122111" y="59341"/>
                    </a:lnTo>
                    <a:cubicBezTo>
                      <a:pt x="121063" y="61436"/>
                      <a:pt x="122492" y="63913"/>
                      <a:pt x="124778" y="63913"/>
                    </a:cubicBezTo>
                    <a:cubicBezTo>
                      <a:pt x="130112" y="63913"/>
                      <a:pt x="135827" y="59055"/>
                      <a:pt x="138398" y="52292"/>
                    </a:cubicBezTo>
                    <a:lnTo>
                      <a:pt x="136684" y="52292"/>
                    </a:lnTo>
                    <a:cubicBezTo>
                      <a:pt x="134874" y="54864"/>
                      <a:pt x="131254" y="57626"/>
                      <a:pt x="128492" y="58103"/>
                    </a:cubicBezTo>
                    <a:moveTo>
                      <a:pt x="164211" y="18002"/>
                    </a:moveTo>
                    <a:cubicBezTo>
                      <a:pt x="166592" y="18002"/>
                      <a:pt x="168593" y="16002"/>
                      <a:pt x="168593" y="13526"/>
                    </a:cubicBezTo>
                    <a:cubicBezTo>
                      <a:pt x="168593" y="11144"/>
                      <a:pt x="166592" y="9144"/>
                      <a:pt x="164211" y="9144"/>
                    </a:cubicBezTo>
                    <a:cubicBezTo>
                      <a:pt x="161735" y="9144"/>
                      <a:pt x="159829" y="11144"/>
                      <a:pt x="159829" y="13526"/>
                    </a:cubicBezTo>
                    <a:cubicBezTo>
                      <a:pt x="159829" y="16002"/>
                      <a:pt x="161735" y="18002"/>
                      <a:pt x="164211" y="18002"/>
                    </a:cubicBezTo>
                    <a:moveTo>
                      <a:pt x="162401" y="31433"/>
                    </a:moveTo>
                    <a:cubicBezTo>
                      <a:pt x="163163" y="28956"/>
                      <a:pt x="161449" y="27527"/>
                      <a:pt x="160211" y="27527"/>
                    </a:cubicBezTo>
                    <a:cubicBezTo>
                      <a:pt x="154877" y="27527"/>
                      <a:pt x="148495" y="32385"/>
                      <a:pt x="145923" y="39148"/>
                    </a:cubicBezTo>
                    <a:lnTo>
                      <a:pt x="147638" y="39148"/>
                    </a:lnTo>
                    <a:cubicBezTo>
                      <a:pt x="149352" y="36671"/>
                      <a:pt x="152305" y="33909"/>
                      <a:pt x="155067" y="33433"/>
                    </a:cubicBezTo>
                    <a:lnTo>
                      <a:pt x="144780" y="60103"/>
                    </a:lnTo>
                    <a:cubicBezTo>
                      <a:pt x="143828" y="62579"/>
                      <a:pt x="145733" y="64008"/>
                      <a:pt x="146971" y="64008"/>
                    </a:cubicBezTo>
                    <a:cubicBezTo>
                      <a:pt x="152114" y="64008"/>
                      <a:pt x="158020" y="59150"/>
                      <a:pt x="160592" y="52388"/>
                    </a:cubicBezTo>
                    <a:lnTo>
                      <a:pt x="158877" y="52388"/>
                    </a:lnTo>
                    <a:cubicBezTo>
                      <a:pt x="157163" y="54864"/>
                      <a:pt x="154210" y="57626"/>
                      <a:pt x="151447" y="58103"/>
                    </a:cubicBezTo>
                    <a:lnTo>
                      <a:pt x="162401" y="31433"/>
                    </a:lnTo>
                    <a:close/>
                    <a:moveTo>
                      <a:pt x="170688" y="32671"/>
                    </a:moveTo>
                    <a:lnTo>
                      <a:pt x="176879" y="32671"/>
                    </a:lnTo>
                    <a:lnTo>
                      <a:pt x="167069" y="59436"/>
                    </a:lnTo>
                    <a:cubicBezTo>
                      <a:pt x="166211" y="61722"/>
                      <a:pt x="167354" y="64008"/>
                      <a:pt x="169736" y="64008"/>
                    </a:cubicBezTo>
                    <a:cubicBezTo>
                      <a:pt x="175260" y="64008"/>
                      <a:pt x="184309" y="58484"/>
                      <a:pt x="187452" y="50959"/>
                    </a:cubicBezTo>
                    <a:lnTo>
                      <a:pt x="185738" y="50959"/>
                    </a:lnTo>
                    <a:cubicBezTo>
                      <a:pt x="183261" y="53530"/>
                      <a:pt x="178499" y="57055"/>
                      <a:pt x="174403" y="57817"/>
                    </a:cubicBezTo>
                    <a:lnTo>
                      <a:pt x="183452" y="32671"/>
                    </a:lnTo>
                    <a:lnTo>
                      <a:pt x="192596" y="32671"/>
                    </a:lnTo>
                    <a:lnTo>
                      <a:pt x="193738" y="28861"/>
                    </a:lnTo>
                    <a:lnTo>
                      <a:pt x="184785" y="28861"/>
                    </a:lnTo>
                    <a:lnTo>
                      <a:pt x="188214" y="19241"/>
                    </a:lnTo>
                    <a:lnTo>
                      <a:pt x="184690" y="19241"/>
                    </a:lnTo>
                    <a:lnTo>
                      <a:pt x="178308" y="28861"/>
                    </a:lnTo>
                    <a:lnTo>
                      <a:pt x="170688" y="29909"/>
                    </a:lnTo>
                    <a:lnTo>
                      <a:pt x="170688" y="32671"/>
                    </a:lnTo>
                    <a:close/>
                    <a:moveTo>
                      <a:pt x="210788" y="24098"/>
                    </a:moveTo>
                    <a:lnTo>
                      <a:pt x="223838" y="11906"/>
                    </a:lnTo>
                    <a:lnTo>
                      <a:pt x="223838" y="10478"/>
                    </a:lnTo>
                    <a:lnTo>
                      <a:pt x="216789" y="10478"/>
                    </a:lnTo>
                    <a:lnTo>
                      <a:pt x="208693" y="24098"/>
                    </a:lnTo>
                    <a:lnTo>
                      <a:pt x="210788" y="24098"/>
                    </a:lnTo>
                    <a:close/>
                    <a:moveTo>
                      <a:pt x="214503" y="51054"/>
                    </a:moveTo>
                    <a:lnTo>
                      <a:pt x="212217" y="51054"/>
                    </a:lnTo>
                    <a:cubicBezTo>
                      <a:pt x="209360" y="54483"/>
                      <a:pt x="206216" y="57150"/>
                      <a:pt x="203168" y="57150"/>
                    </a:cubicBezTo>
                    <a:cubicBezTo>
                      <a:pt x="200025" y="57150"/>
                      <a:pt x="198406" y="55245"/>
                      <a:pt x="198406" y="51054"/>
                    </a:cubicBezTo>
                    <a:cubicBezTo>
                      <a:pt x="198406" y="49339"/>
                      <a:pt x="198596" y="47530"/>
                      <a:pt x="198977" y="45911"/>
                    </a:cubicBezTo>
                    <a:lnTo>
                      <a:pt x="217551" y="39814"/>
                    </a:lnTo>
                    <a:cubicBezTo>
                      <a:pt x="221171" y="31242"/>
                      <a:pt x="216789" y="27432"/>
                      <a:pt x="211741" y="27432"/>
                    </a:cubicBezTo>
                    <a:cubicBezTo>
                      <a:pt x="202978" y="27432"/>
                      <a:pt x="192977" y="42101"/>
                      <a:pt x="192977" y="55054"/>
                    </a:cubicBezTo>
                    <a:cubicBezTo>
                      <a:pt x="192977" y="60865"/>
                      <a:pt x="195739" y="64008"/>
                      <a:pt x="200025" y="64008"/>
                    </a:cubicBezTo>
                    <a:cubicBezTo>
                      <a:pt x="204978" y="64008"/>
                      <a:pt x="210217" y="59150"/>
                      <a:pt x="214503" y="51054"/>
                    </a:cubicBezTo>
                    <a:moveTo>
                      <a:pt x="208121" y="32480"/>
                    </a:moveTo>
                    <a:cubicBezTo>
                      <a:pt x="210598" y="32480"/>
                      <a:pt x="212788" y="34385"/>
                      <a:pt x="211646" y="39148"/>
                    </a:cubicBezTo>
                    <a:lnTo>
                      <a:pt x="200120" y="41815"/>
                    </a:lnTo>
                    <a:cubicBezTo>
                      <a:pt x="202121" y="36481"/>
                      <a:pt x="205454" y="32480"/>
                      <a:pt x="208121" y="32480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1" name="Forme libre : forme 160">
                <a:extLst>
                  <a:ext uri="{FF2B5EF4-FFF2-40B4-BE49-F238E27FC236}">
                    <a16:creationId xmlns:a16="http://schemas.microsoft.com/office/drawing/2014/main" id="{EAEDA1C8-5E71-F42A-CADC-9506114D7CD9}"/>
                  </a:ext>
                </a:extLst>
              </p:cNvPr>
              <p:cNvSpPr/>
              <p:nvPr/>
            </p:nvSpPr>
            <p:spPr bwMode="gray">
              <a:xfrm>
                <a:off x="4157233" y="706326"/>
                <a:ext cx="219551" cy="55816"/>
              </a:xfrm>
              <a:custGeom>
                <a:avLst/>
                <a:gdLst>
                  <a:gd name="connsiteX0" fmla="*/ 42196 w 219551"/>
                  <a:gd name="connsiteY0" fmla="*/ 5429 h 55816"/>
                  <a:gd name="connsiteX1" fmla="*/ 17717 w 219551"/>
                  <a:gd name="connsiteY1" fmla="*/ 5429 h 55816"/>
                  <a:gd name="connsiteX2" fmla="*/ 17050 w 219551"/>
                  <a:gd name="connsiteY2" fmla="*/ 7525 h 55816"/>
                  <a:gd name="connsiteX3" fmla="*/ 21527 w 219551"/>
                  <a:gd name="connsiteY3" fmla="*/ 18955 h 55816"/>
                  <a:gd name="connsiteX4" fmla="*/ 13621 w 219551"/>
                  <a:gd name="connsiteY4" fmla="*/ 40958 h 55816"/>
                  <a:gd name="connsiteX5" fmla="*/ 571 w 219551"/>
                  <a:gd name="connsiteY5" fmla="*/ 52388 h 55816"/>
                  <a:gd name="connsiteX6" fmla="*/ 0 w 219551"/>
                  <a:gd name="connsiteY6" fmla="*/ 54483 h 55816"/>
                  <a:gd name="connsiteX7" fmla="*/ 37147 w 219551"/>
                  <a:gd name="connsiteY7" fmla="*/ 54483 h 55816"/>
                  <a:gd name="connsiteX8" fmla="*/ 45244 w 219551"/>
                  <a:gd name="connsiteY8" fmla="*/ 40100 h 55816"/>
                  <a:gd name="connsiteX9" fmla="*/ 42386 w 219551"/>
                  <a:gd name="connsiteY9" fmla="*/ 40100 h 55816"/>
                  <a:gd name="connsiteX10" fmla="*/ 24194 w 219551"/>
                  <a:gd name="connsiteY10" fmla="*/ 51435 h 55816"/>
                  <a:gd name="connsiteX11" fmla="*/ 20574 w 219551"/>
                  <a:gd name="connsiteY11" fmla="*/ 40958 h 55816"/>
                  <a:gd name="connsiteX12" fmla="*/ 28480 w 219551"/>
                  <a:gd name="connsiteY12" fmla="*/ 18955 h 55816"/>
                  <a:gd name="connsiteX13" fmla="*/ 41529 w 219551"/>
                  <a:gd name="connsiteY13" fmla="*/ 7525 h 55816"/>
                  <a:gd name="connsiteX14" fmla="*/ 42196 w 219551"/>
                  <a:gd name="connsiteY14" fmla="*/ 5429 h 55816"/>
                  <a:gd name="connsiteX15" fmla="*/ 69247 w 219551"/>
                  <a:gd name="connsiteY15" fmla="*/ 9716 h 55816"/>
                  <a:gd name="connsiteX16" fmla="*/ 73628 w 219551"/>
                  <a:gd name="connsiteY16" fmla="*/ 5334 h 55816"/>
                  <a:gd name="connsiteX17" fmla="*/ 69247 w 219551"/>
                  <a:gd name="connsiteY17" fmla="*/ 953 h 55816"/>
                  <a:gd name="connsiteX18" fmla="*/ 64865 w 219551"/>
                  <a:gd name="connsiteY18" fmla="*/ 5334 h 55816"/>
                  <a:gd name="connsiteX19" fmla="*/ 69247 w 219551"/>
                  <a:gd name="connsiteY19" fmla="*/ 9716 h 55816"/>
                  <a:gd name="connsiteX20" fmla="*/ 67342 w 219551"/>
                  <a:gd name="connsiteY20" fmla="*/ 23146 h 55816"/>
                  <a:gd name="connsiteX21" fmla="*/ 65151 w 219551"/>
                  <a:gd name="connsiteY21" fmla="*/ 19241 h 55816"/>
                  <a:gd name="connsiteX22" fmla="*/ 50863 w 219551"/>
                  <a:gd name="connsiteY22" fmla="*/ 30861 h 55816"/>
                  <a:gd name="connsiteX23" fmla="*/ 52578 w 219551"/>
                  <a:gd name="connsiteY23" fmla="*/ 30861 h 55816"/>
                  <a:gd name="connsiteX24" fmla="*/ 60008 w 219551"/>
                  <a:gd name="connsiteY24" fmla="*/ 25146 h 55816"/>
                  <a:gd name="connsiteX25" fmla="*/ 49721 w 219551"/>
                  <a:gd name="connsiteY25" fmla="*/ 51816 h 55816"/>
                  <a:gd name="connsiteX26" fmla="*/ 51911 w 219551"/>
                  <a:gd name="connsiteY26" fmla="*/ 55721 h 55816"/>
                  <a:gd name="connsiteX27" fmla="*/ 65532 w 219551"/>
                  <a:gd name="connsiteY27" fmla="*/ 44101 h 55816"/>
                  <a:gd name="connsiteX28" fmla="*/ 63818 w 219551"/>
                  <a:gd name="connsiteY28" fmla="*/ 44101 h 55816"/>
                  <a:gd name="connsiteX29" fmla="*/ 56388 w 219551"/>
                  <a:gd name="connsiteY29" fmla="*/ 49816 h 55816"/>
                  <a:gd name="connsiteX30" fmla="*/ 67342 w 219551"/>
                  <a:gd name="connsiteY30" fmla="*/ 23146 h 55816"/>
                  <a:gd name="connsiteX31" fmla="*/ 103918 w 219551"/>
                  <a:gd name="connsiteY31" fmla="*/ 26670 h 55816"/>
                  <a:gd name="connsiteX32" fmla="*/ 98108 w 219551"/>
                  <a:gd name="connsiteY32" fmla="*/ 19241 h 55816"/>
                  <a:gd name="connsiteX33" fmla="*/ 84582 w 219551"/>
                  <a:gd name="connsiteY33" fmla="*/ 30194 h 55816"/>
                  <a:gd name="connsiteX34" fmla="*/ 95821 w 219551"/>
                  <a:gd name="connsiteY34" fmla="*/ 762 h 55816"/>
                  <a:gd name="connsiteX35" fmla="*/ 95250 w 219551"/>
                  <a:gd name="connsiteY35" fmla="*/ 0 h 55816"/>
                  <a:gd name="connsiteX36" fmla="*/ 83534 w 219551"/>
                  <a:gd name="connsiteY36" fmla="*/ 1334 h 55816"/>
                  <a:gd name="connsiteX37" fmla="*/ 83534 w 219551"/>
                  <a:gd name="connsiteY37" fmla="*/ 2762 h 55816"/>
                  <a:gd name="connsiteX38" fmla="*/ 85820 w 219551"/>
                  <a:gd name="connsiteY38" fmla="*/ 4477 h 55816"/>
                  <a:gd name="connsiteX39" fmla="*/ 85344 w 219551"/>
                  <a:gd name="connsiteY39" fmla="*/ 12573 h 55816"/>
                  <a:gd name="connsiteX40" fmla="*/ 73247 w 219551"/>
                  <a:gd name="connsiteY40" fmla="*/ 43720 h 55816"/>
                  <a:gd name="connsiteX41" fmla="*/ 71342 w 219551"/>
                  <a:gd name="connsiteY41" fmla="*/ 49435 h 55816"/>
                  <a:gd name="connsiteX42" fmla="*/ 79629 w 219551"/>
                  <a:gd name="connsiteY42" fmla="*/ 55626 h 55816"/>
                  <a:gd name="connsiteX43" fmla="*/ 103918 w 219551"/>
                  <a:gd name="connsiteY43" fmla="*/ 26670 h 55816"/>
                  <a:gd name="connsiteX44" fmla="*/ 82772 w 219551"/>
                  <a:gd name="connsiteY44" fmla="*/ 50292 h 55816"/>
                  <a:gd name="connsiteX45" fmla="*/ 78391 w 219551"/>
                  <a:gd name="connsiteY45" fmla="*/ 47149 h 55816"/>
                  <a:gd name="connsiteX46" fmla="*/ 80201 w 219551"/>
                  <a:gd name="connsiteY46" fmla="*/ 42005 h 55816"/>
                  <a:gd name="connsiteX47" fmla="*/ 83249 w 219551"/>
                  <a:gd name="connsiteY47" fmla="*/ 34004 h 55816"/>
                  <a:gd name="connsiteX48" fmla="*/ 94107 w 219551"/>
                  <a:gd name="connsiteY48" fmla="*/ 26099 h 55816"/>
                  <a:gd name="connsiteX49" fmla="*/ 97060 w 219551"/>
                  <a:gd name="connsiteY49" fmla="*/ 29623 h 55816"/>
                  <a:gd name="connsiteX50" fmla="*/ 82772 w 219551"/>
                  <a:gd name="connsiteY50" fmla="*/ 50292 h 55816"/>
                  <a:gd name="connsiteX51" fmla="*/ 128302 w 219551"/>
                  <a:gd name="connsiteY51" fmla="*/ 42767 h 55816"/>
                  <a:gd name="connsiteX52" fmla="*/ 126016 w 219551"/>
                  <a:gd name="connsiteY52" fmla="*/ 42767 h 55816"/>
                  <a:gd name="connsiteX53" fmla="*/ 116967 w 219551"/>
                  <a:gd name="connsiteY53" fmla="*/ 48863 h 55816"/>
                  <a:gd name="connsiteX54" fmla="*/ 112204 w 219551"/>
                  <a:gd name="connsiteY54" fmla="*/ 42767 h 55816"/>
                  <a:gd name="connsiteX55" fmla="*/ 112776 w 219551"/>
                  <a:gd name="connsiteY55" fmla="*/ 37624 h 55816"/>
                  <a:gd name="connsiteX56" fmla="*/ 131350 w 219551"/>
                  <a:gd name="connsiteY56" fmla="*/ 31528 h 55816"/>
                  <a:gd name="connsiteX57" fmla="*/ 125539 w 219551"/>
                  <a:gd name="connsiteY57" fmla="*/ 19145 h 55816"/>
                  <a:gd name="connsiteX58" fmla="*/ 106775 w 219551"/>
                  <a:gd name="connsiteY58" fmla="*/ 46768 h 55816"/>
                  <a:gd name="connsiteX59" fmla="*/ 113824 w 219551"/>
                  <a:gd name="connsiteY59" fmla="*/ 55721 h 55816"/>
                  <a:gd name="connsiteX60" fmla="*/ 128302 w 219551"/>
                  <a:gd name="connsiteY60" fmla="*/ 42767 h 55816"/>
                  <a:gd name="connsiteX61" fmla="*/ 121920 w 219551"/>
                  <a:gd name="connsiteY61" fmla="*/ 24194 h 55816"/>
                  <a:gd name="connsiteX62" fmla="*/ 125444 w 219551"/>
                  <a:gd name="connsiteY62" fmla="*/ 30861 h 55816"/>
                  <a:gd name="connsiteX63" fmla="*/ 113919 w 219551"/>
                  <a:gd name="connsiteY63" fmla="*/ 33528 h 55816"/>
                  <a:gd name="connsiteX64" fmla="*/ 121920 w 219551"/>
                  <a:gd name="connsiteY64" fmla="*/ 24194 h 55816"/>
                  <a:gd name="connsiteX65" fmla="*/ 163163 w 219551"/>
                  <a:gd name="connsiteY65" fmla="*/ 27432 h 55816"/>
                  <a:gd name="connsiteX66" fmla="*/ 160401 w 219551"/>
                  <a:gd name="connsiteY66" fmla="*/ 19241 h 55816"/>
                  <a:gd name="connsiteX67" fmla="*/ 151352 w 219551"/>
                  <a:gd name="connsiteY67" fmla="*/ 30956 h 55816"/>
                  <a:gd name="connsiteX68" fmla="*/ 151352 w 219551"/>
                  <a:gd name="connsiteY68" fmla="*/ 26003 h 55816"/>
                  <a:gd name="connsiteX69" fmla="*/ 146971 w 219551"/>
                  <a:gd name="connsiteY69" fmla="*/ 19336 h 55816"/>
                  <a:gd name="connsiteX70" fmla="*/ 137160 w 219551"/>
                  <a:gd name="connsiteY70" fmla="*/ 30956 h 55816"/>
                  <a:gd name="connsiteX71" fmla="*/ 138875 w 219551"/>
                  <a:gd name="connsiteY71" fmla="*/ 30956 h 55816"/>
                  <a:gd name="connsiteX72" fmla="*/ 143732 w 219551"/>
                  <a:gd name="connsiteY72" fmla="*/ 26765 h 55816"/>
                  <a:gd name="connsiteX73" fmla="*/ 143732 w 219551"/>
                  <a:gd name="connsiteY73" fmla="*/ 34766 h 55816"/>
                  <a:gd name="connsiteX74" fmla="*/ 136493 w 219551"/>
                  <a:gd name="connsiteY74" fmla="*/ 50863 h 55816"/>
                  <a:gd name="connsiteX75" fmla="*/ 139541 w 219551"/>
                  <a:gd name="connsiteY75" fmla="*/ 55817 h 55816"/>
                  <a:gd name="connsiteX76" fmla="*/ 142875 w 219551"/>
                  <a:gd name="connsiteY76" fmla="*/ 53435 h 55816"/>
                  <a:gd name="connsiteX77" fmla="*/ 150019 w 219551"/>
                  <a:gd name="connsiteY77" fmla="*/ 34576 h 55816"/>
                  <a:gd name="connsiteX78" fmla="*/ 156115 w 219551"/>
                  <a:gd name="connsiteY78" fmla="*/ 27527 h 55816"/>
                  <a:gd name="connsiteX79" fmla="*/ 163163 w 219551"/>
                  <a:gd name="connsiteY79" fmla="*/ 27527 h 55816"/>
                  <a:gd name="connsiteX80" fmla="*/ 168021 w 219551"/>
                  <a:gd name="connsiteY80" fmla="*/ 24384 h 55816"/>
                  <a:gd name="connsiteX81" fmla="*/ 172879 w 219551"/>
                  <a:gd name="connsiteY81" fmla="*/ 24384 h 55816"/>
                  <a:gd name="connsiteX82" fmla="*/ 163068 w 219551"/>
                  <a:gd name="connsiteY82" fmla="*/ 51149 h 55816"/>
                  <a:gd name="connsiteX83" fmla="*/ 165735 w 219551"/>
                  <a:gd name="connsiteY83" fmla="*/ 55721 h 55816"/>
                  <a:gd name="connsiteX84" fmla="*/ 183452 w 219551"/>
                  <a:gd name="connsiteY84" fmla="*/ 42672 h 55816"/>
                  <a:gd name="connsiteX85" fmla="*/ 181737 w 219551"/>
                  <a:gd name="connsiteY85" fmla="*/ 42672 h 55816"/>
                  <a:gd name="connsiteX86" fmla="*/ 170402 w 219551"/>
                  <a:gd name="connsiteY86" fmla="*/ 49530 h 55816"/>
                  <a:gd name="connsiteX87" fmla="*/ 179356 w 219551"/>
                  <a:gd name="connsiteY87" fmla="*/ 24384 h 55816"/>
                  <a:gd name="connsiteX88" fmla="*/ 188500 w 219551"/>
                  <a:gd name="connsiteY88" fmla="*/ 24384 h 55816"/>
                  <a:gd name="connsiteX89" fmla="*/ 189643 w 219551"/>
                  <a:gd name="connsiteY89" fmla="*/ 20574 h 55816"/>
                  <a:gd name="connsiteX90" fmla="*/ 180689 w 219551"/>
                  <a:gd name="connsiteY90" fmla="*/ 20574 h 55816"/>
                  <a:gd name="connsiteX91" fmla="*/ 184118 w 219551"/>
                  <a:gd name="connsiteY91" fmla="*/ 10954 h 55816"/>
                  <a:gd name="connsiteX92" fmla="*/ 180594 w 219551"/>
                  <a:gd name="connsiteY92" fmla="*/ 10954 h 55816"/>
                  <a:gd name="connsiteX93" fmla="*/ 174212 w 219551"/>
                  <a:gd name="connsiteY93" fmla="*/ 20574 h 55816"/>
                  <a:gd name="connsiteX94" fmla="*/ 167926 w 219551"/>
                  <a:gd name="connsiteY94" fmla="*/ 21622 h 55816"/>
                  <a:gd name="connsiteX95" fmla="*/ 167926 w 219551"/>
                  <a:gd name="connsiteY95" fmla="*/ 24384 h 55816"/>
                  <a:gd name="connsiteX96" fmla="*/ 206502 w 219551"/>
                  <a:gd name="connsiteY96" fmla="*/ 15812 h 55816"/>
                  <a:gd name="connsiteX97" fmla="*/ 219551 w 219551"/>
                  <a:gd name="connsiteY97" fmla="*/ 3620 h 55816"/>
                  <a:gd name="connsiteX98" fmla="*/ 219551 w 219551"/>
                  <a:gd name="connsiteY98" fmla="*/ 2191 h 55816"/>
                  <a:gd name="connsiteX99" fmla="*/ 212503 w 219551"/>
                  <a:gd name="connsiteY99" fmla="*/ 2191 h 55816"/>
                  <a:gd name="connsiteX100" fmla="*/ 204407 w 219551"/>
                  <a:gd name="connsiteY100" fmla="*/ 15812 h 55816"/>
                  <a:gd name="connsiteX101" fmla="*/ 206502 w 219551"/>
                  <a:gd name="connsiteY101" fmla="*/ 15812 h 55816"/>
                  <a:gd name="connsiteX102" fmla="*/ 210121 w 219551"/>
                  <a:gd name="connsiteY102" fmla="*/ 42767 h 55816"/>
                  <a:gd name="connsiteX103" fmla="*/ 207836 w 219551"/>
                  <a:gd name="connsiteY103" fmla="*/ 42767 h 55816"/>
                  <a:gd name="connsiteX104" fmla="*/ 198787 w 219551"/>
                  <a:gd name="connsiteY104" fmla="*/ 48863 h 55816"/>
                  <a:gd name="connsiteX105" fmla="*/ 194024 w 219551"/>
                  <a:gd name="connsiteY105" fmla="*/ 42767 h 55816"/>
                  <a:gd name="connsiteX106" fmla="*/ 194596 w 219551"/>
                  <a:gd name="connsiteY106" fmla="*/ 37624 h 55816"/>
                  <a:gd name="connsiteX107" fmla="*/ 213170 w 219551"/>
                  <a:gd name="connsiteY107" fmla="*/ 31528 h 55816"/>
                  <a:gd name="connsiteX108" fmla="*/ 207359 w 219551"/>
                  <a:gd name="connsiteY108" fmla="*/ 19145 h 55816"/>
                  <a:gd name="connsiteX109" fmla="*/ 188595 w 219551"/>
                  <a:gd name="connsiteY109" fmla="*/ 46768 h 55816"/>
                  <a:gd name="connsiteX110" fmla="*/ 195644 w 219551"/>
                  <a:gd name="connsiteY110" fmla="*/ 55721 h 55816"/>
                  <a:gd name="connsiteX111" fmla="*/ 210121 w 219551"/>
                  <a:gd name="connsiteY111" fmla="*/ 42767 h 55816"/>
                  <a:gd name="connsiteX112" fmla="*/ 203740 w 219551"/>
                  <a:gd name="connsiteY112" fmla="*/ 24194 h 55816"/>
                  <a:gd name="connsiteX113" fmla="*/ 207264 w 219551"/>
                  <a:gd name="connsiteY113" fmla="*/ 30861 h 55816"/>
                  <a:gd name="connsiteX114" fmla="*/ 195739 w 219551"/>
                  <a:gd name="connsiteY114" fmla="*/ 33528 h 55816"/>
                  <a:gd name="connsiteX115" fmla="*/ 203740 w 219551"/>
                  <a:gd name="connsiteY115" fmla="*/ 24194 h 55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</a:cxnLst>
                <a:rect l="l" t="t" r="r" b="b"/>
                <a:pathLst>
                  <a:path w="219551" h="55816">
                    <a:moveTo>
                      <a:pt x="42196" y="5429"/>
                    </a:moveTo>
                    <a:lnTo>
                      <a:pt x="17717" y="5429"/>
                    </a:lnTo>
                    <a:lnTo>
                      <a:pt x="17050" y="7525"/>
                    </a:lnTo>
                    <a:cubicBezTo>
                      <a:pt x="24194" y="8954"/>
                      <a:pt x="24860" y="9716"/>
                      <a:pt x="21527" y="18955"/>
                    </a:cubicBezTo>
                    <a:lnTo>
                      <a:pt x="13621" y="40958"/>
                    </a:lnTo>
                    <a:cubicBezTo>
                      <a:pt x="10287" y="50102"/>
                      <a:pt x="8858" y="50863"/>
                      <a:pt x="571" y="52388"/>
                    </a:cubicBezTo>
                    <a:lnTo>
                      <a:pt x="0" y="54483"/>
                    </a:lnTo>
                    <a:lnTo>
                      <a:pt x="37147" y="54483"/>
                    </a:lnTo>
                    <a:lnTo>
                      <a:pt x="45244" y="40100"/>
                    </a:lnTo>
                    <a:lnTo>
                      <a:pt x="42386" y="40100"/>
                    </a:lnTo>
                    <a:cubicBezTo>
                      <a:pt x="37814" y="45149"/>
                      <a:pt x="32480" y="51435"/>
                      <a:pt x="24194" y="51435"/>
                    </a:cubicBezTo>
                    <a:cubicBezTo>
                      <a:pt x="18002" y="51435"/>
                      <a:pt x="17240" y="50387"/>
                      <a:pt x="20574" y="40958"/>
                    </a:cubicBezTo>
                    <a:lnTo>
                      <a:pt x="28480" y="18955"/>
                    </a:lnTo>
                    <a:cubicBezTo>
                      <a:pt x="31813" y="9811"/>
                      <a:pt x="33242" y="9049"/>
                      <a:pt x="41529" y="7525"/>
                    </a:cubicBezTo>
                    <a:lnTo>
                      <a:pt x="42196" y="5429"/>
                    </a:lnTo>
                    <a:close/>
                    <a:moveTo>
                      <a:pt x="69247" y="9716"/>
                    </a:moveTo>
                    <a:cubicBezTo>
                      <a:pt x="71628" y="9716"/>
                      <a:pt x="73628" y="7811"/>
                      <a:pt x="73628" y="5334"/>
                    </a:cubicBezTo>
                    <a:cubicBezTo>
                      <a:pt x="73628" y="2953"/>
                      <a:pt x="71628" y="953"/>
                      <a:pt x="69247" y="953"/>
                    </a:cubicBezTo>
                    <a:cubicBezTo>
                      <a:pt x="66770" y="953"/>
                      <a:pt x="64865" y="2953"/>
                      <a:pt x="64865" y="5334"/>
                    </a:cubicBezTo>
                    <a:cubicBezTo>
                      <a:pt x="64865" y="7715"/>
                      <a:pt x="66770" y="9716"/>
                      <a:pt x="69247" y="9716"/>
                    </a:cubicBezTo>
                    <a:moveTo>
                      <a:pt x="67342" y="23146"/>
                    </a:moveTo>
                    <a:cubicBezTo>
                      <a:pt x="68104" y="20669"/>
                      <a:pt x="66389" y="19241"/>
                      <a:pt x="65151" y="19241"/>
                    </a:cubicBezTo>
                    <a:cubicBezTo>
                      <a:pt x="59817" y="19241"/>
                      <a:pt x="53435" y="24098"/>
                      <a:pt x="50863" y="30861"/>
                    </a:cubicBezTo>
                    <a:lnTo>
                      <a:pt x="52578" y="30861"/>
                    </a:lnTo>
                    <a:cubicBezTo>
                      <a:pt x="54293" y="28385"/>
                      <a:pt x="57245" y="25622"/>
                      <a:pt x="60008" y="25146"/>
                    </a:cubicBezTo>
                    <a:lnTo>
                      <a:pt x="49721" y="51816"/>
                    </a:lnTo>
                    <a:cubicBezTo>
                      <a:pt x="48768" y="54293"/>
                      <a:pt x="50673" y="55721"/>
                      <a:pt x="51911" y="55721"/>
                    </a:cubicBezTo>
                    <a:cubicBezTo>
                      <a:pt x="57055" y="55721"/>
                      <a:pt x="62960" y="50863"/>
                      <a:pt x="65532" y="44101"/>
                    </a:cubicBezTo>
                    <a:lnTo>
                      <a:pt x="63818" y="44101"/>
                    </a:lnTo>
                    <a:cubicBezTo>
                      <a:pt x="62103" y="46577"/>
                      <a:pt x="59150" y="49339"/>
                      <a:pt x="56388" y="49816"/>
                    </a:cubicBezTo>
                    <a:lnTo>
                      <a:pt x="67342" y="23146"/>
                    </a:lnTo>
                    <a:close/>
                    <a:moveTo>
                      <a:pt x="103918" y="26670"/>
                    </a:moveTo>
                    <a:cubicBezTo>
                      <a:pt x="103918" y="21241"/>
                      <a:pt x="101918" y="19241"/>
                      <a:pt x="98108" y="19241"/>
                    </a:cubicBezTo>
                    <a:cubicBezTo>
                      <a:pt x="93440" y="19241"/>
                      <a:pt x="88963" y="24194"/>
                      <a:pt x="84582" y="30194"/>
                    </a:cubicBezTo>
                    <a:lnTo>
                      <a:pt x="95821" y="762"/>
                    </a:lnTo>
                    <a:lnTo>
                      <a:pt x="95250" y="0"/>
                    </a:lnTo>
                    <a:lnTo>
                      <a:pt x="83534" y="1334"/>
                    </a:lnTo>
                    <a:lnTo>
                      <a:pt x="83534" y="2762"/>
                    </a:lnTo>
                    <a:lnTo>
                      <a:pt x="85820" y="4477"/>
                    </a:lnTo>
                    <a:cubicBezTo>
                      <a:pt x="87916" y="6096"/>
                      <a:pt x="87249" y="7811"/>
                      <a:pt x="85344" y="12573"/>
                    </a:cubicBezTo>
                    <a:lnTo>
                      <a:pt x="73247" y="43720"/>
                    </a:lnTo>
                    <a:cubicBezTo>
                      <a:pt x="72390" y="46006"/>
                      <a:pt x="71342" y="48673"/>
                      <a:pt x="71342" y="49435"/>
                    </a:cubicBezTo>
                    <a:cubicBezTo>
                      <a:pt x="71342" y="52673"/>
                      <a:pt x="75724" y="55626"/>
                      <a:pt x="79629" y="55626"/>
                    </a:cubicBezTo>
                    <a:cubicBezTo>
                      <a:pt x="88678" y="55721"/>
                      <a:pt x="103918" y="39338"/>
                      <a:pt x="103918" y="26670"/>
                    </a:cubicBezTo>
                    <a:moveTo>
                      <a:pt x="82772" y="50292"/>
                    </a:moveTo>
                    <a:cubicBezTo>
                      <a:pt x="80963" y="50292"/>
                      <a:pt x="78391" y="48578"/>
                      <a:pt x="78391" y="47149"/>
                    </a:cubicBezTo>
                    <a:cubicBezTo>
                      <a:pt x="78391" y="46672"/>
                      <a:pt x="79153" y="44577"/>
                      <a:pt x="80201" y="42005"/>
                    </a:cubicBezTo>
                    <a:lnTo>
                      <a:pt x="83249" y="34004"/>
                    </a:lnTo>
                    <a:cubicBezTo>
                      <a:pt x="86487" y="30194"/>
                      <a:pt x="91345" y="26099"/>
                      <a:pt x="94107" y="26099"/>
                    </a:cubicBezTo>
                    <a:cubicBezTo>
                      <a:pt x="95821" y="26099"/>
                      <a:pt x="97060" y="27146"/>
                      <a:pt x="97060" y="29623"/>
                    </a:cubicBezTo>
                    <a:cubicBezTo>
                      <a:pt x="96964" y="36957"/>
                      <a:pt x="90107" y="50292"/>
                      <a:pt x="82772" y="50292"/>
                    </a:cubicBezTo>
                    <a:moveTo>
                      <a:pt x="128302" y="42767"/>
                    </a:moveTo>
                    <a:lnTo>
                      <a:pt x="126016" y="42767"/>
                    </a:lnTo>
                    <a:cubicBezTo>
                      <a:pt x="123158" y="46196"/>
                      <a:pt x="120015" y="48863"/>
                      <a:pt x="116967" y="48863"/>
                    </a:cubicBezTo>
                    <a:cubicBezTo>
                      <a:pt x="113824" y="48863"/>
                      <a:pt x="112204" y="46958"/>
                      <a:pt x="112204" y="42767"/>
                    </a:cubicBezTo>
                    <a:cubicBezTo>
                      <a:pt x="112204" y="41053"/>
                      <a:pt x="112395" y="39243"/>
                      <a:pt x="112776" y="37624"/>
                    </a:cubicBezTo>
                    <a:lnTo>
                      <a:pt x="131350" y="31528"/>
                    </a:lnTo>
                    <a:cubicBezTo>
                      <a:pt x="134969" y="22955"/>
                      <a:pt x="130588" y="19145"/>
                      <a:pt x="125539" y="19145"/>
                    </a:cubicBezTo>
                    <a:cubicBezTo>
                      <a:pt x="116777" y="19145"/>
                      <a:pt x="106775" y="33814"/>
                      <a:pt x="106775" y="46768"/>
                    </a:cubicBezTo>
                    <a:cubicBezTo>
                      <a:pt x="106775" y="52578"/>
                      <a:pt x="109538" y="55721"/>
                      <a:pt x="113824" y="55721"/>
                    </a:cubicBezTo>
                    <a:cubicBezTo>
                      <a:pt x="118777" y="55721"/>
                      <a:pt x="124016" y="50863"/>
                      <a:pt x="128302" y="42767"/>
                    </a:cubicBezTo>
                    <a:moveTo>
                      <a:pt x="121920" y="24194"/>
                    </a:moveTo>
                    <a:cubicBezTo>
                      <a:pt x="124396" y="24194"/>
                      <a:pt x="126587" y="26099"/>
                      <a:pt x="125444" y="30861"/>
                    </a:cubicBezTo>
                    <a:lnTo>
                      <a:pt x="113919" y="33528"/>
                    </a:lnTo>
                    <a:cubicBezTo>
                      <a:pt x="115919" y="28194"/>
                      <a:pt x="119253" y="24194"/>
                      <a:pt x="121920" y="24194"/>
                    </a:cubicBezTo>
                    <a:moveTo>
                      <a:pt x="163163" y="27432"/>
                    </a:moveTo>
                    <a:cubicBezTo>
                      <a:pt x="164402" y="23051"/>
                      <a:pt x="163735" y="19241"/>
                      <a:pt x="160401" y="19241"/>
                    </a:cubicBezTo>
                    <a:cubicBezTo>
                      <a:pt x="156401" y="19241"/>
                      <a:pt x="155448" y="22288"/>
                      <a:pt x="151352" y="30956"/>
                    </a:cubicBezTo>
                    <a:lnTo>
                      <a:pt x="151352" y="26003"/>
                    </a:lnTo>
                    <a:cubicBezTo>
                      <a:pt x="151352" y="22479"/>
                      <a:pt x="150209" y="19336"/>
                      <a:pt x="146971" y="19336"/>
                    </a:cubicBezTo>
                    <a:cubicBezTo>
                      <a:pt x="143256" y="19336"/>
                      <a:pt x="139827" y="25146"/>
                      <a:pt x="137160" y="30956"/>
                    </a:cubicBezTo>
                    <a:lnTo>
                      <a:pt x="138875" y="30956"/>
                    </a:lnTo>
                    <a:cubicBezTo>
                      <a:pt x="140684" y="28385"/>
                      <a:pt x="142399" y="26765"/>
                      <a:pt x="143732" y="26765"/>
                    </a:cubicBezTo>
                    <a:cubicBezTo>
                      <a:pt x="145352" y="26765"/>
                      <a:pt x="146209" y="29242"/>
                      <a:pt x="143732" y="34766"/>
                    </a:cubicBezTo>
                    <a:lnTo>
                      <a:pt x="136493" y="50863"/>
                    </a:lnTo>
                    <a:cubicBezTo>
                      <a:pt x="135160" y="53912"/>
                      <a:pt x="136588" y="55817"/>
                      <a:pt x="139541" y="55817"/>
                    </a:cubicBezTo>
                    <a:cubicBezTo>
                      <a:pt x="141351" y="55817"/>
                      <a:pt x="142113" y="55340"/>
                      <a:pt x="142875" y="53435"/>
                    </a:cubicBezTo>
                    <a:lnTo>
                      <a:pt x="150019" y="34576"/>
                    </a:lnTo>
                    <a:cubicBezTo>
                      <a:pt x="152019" y="32099"/>
                      <a:pt x="153829" y="29909"/>
                      <a:pt x="156115" y="27527"/>
                    </a:cubicBezTo>
                    <a:lnTo>
                      <a:pt x="163163" y="27527"/>
                    </a:lnTo>
                    <a:close/>
                    <a:moveTo>
                      <a:pt x="168021" y="24384"/>
                    </a:moveTo>
                    <a:lnTo>
                      <a:pt x="172879" y="24384"/>
                    </a:lnTo>
                    <a:lnTo>
                      <a:pt x="163068" y="51149"/>
                    </a:lnTo>
                    <a:cubicBezTo>
                      <a:pt x="162211" y="53435"/>
                      <a:pt x="163449" y="55721"/>
                      <a:pt x="165735" y="55721"/>
                    </a:cubicBezTo>
                    <a:cubicBezTo>
                      <a:pt x="171355" y="55721"/>
                      <a:pt x="180308" y="50197"/>
                      <a:pt x="183452" y="42672"/>
                    </a:cubicBezTo>
                    <a:lnTo>
                      <a:pt x="181737" y="42672"/>
                    </a:lnTo>
                    <a:cubicBezTo>
                      <a:pt x="179261" y="45244"/>
                      <a:pt x="174498" y="48768"/>
                      <a:pt x="170402" y="49530"/>
                    </a:cubicBezTo>
                    <a:lnTo>
                      <a:pt x="179356" y="24384"/>
                    </a:lnTo>
                    <a:lnTo>
                      <a:pt x="188500" y="24384"/>
                    </a:lnTo>
                    <a:lnTo>
                      <a:pt x="189643" y="20574"/>
                    </a:lnTo>
                    <a:lnTo>
                      <a:pt x="180689" y="20574"/>
                    </a:lnTo>
                    <a:lnTo>
                      <a:pt x="184118" y="10954"/>
                    </a:lnTo>
                    <a:lnTo>
                      <a:pt x="180594" y="10954"/>
                    </a:lnTo>
                    <a:lnTo>
                      <a:pt x="174212" y="20574"/>
                    </a:lnTo>
                    <a:lnTo>
                      <a:pt x="167926" y="21622"/>
                    </a:lnTo>
                    <a:lnTo>
                      <a:pt x="167926" y="24384"/>
                    </a:lnTo>
                    <a:close/>
                    <a:moveTo>
                      <a:pt x="206502" y="15812"/>
                    </a:moveTo>
                    <a:lnTo>
                      <a:pt x="219551" y="3620"/>
                    </a:lnTo>
                    <a:lnTo>
                      <a:pt x="219551" y="2191"/>
                    </a:lnTo>
                    <a:lnTo>
                      <a:pt x="212503" y="2191"/>
                    </a:lnTo>
                    <a:lnTo>
                      <a:pt x="204407" y="15812"/>
                    </a:lnTo>
                    <a:lnTo>
                      <a:pt x="206502" y="15812"/>
                    </a:lnTo>
                    <a:close/>
                    <a:moveTo>
                      <a:pt x="210121" y="42767"/>
                    </a:moveTo>
                    <a:lnTo>
                      <a:pt x="207836" y="42767"/>
                    </a:lnTo>
                    <a:cubicBezTo>
                      <a:pt x="204978" y="46196"/>
                      <a:pt x="201835" y="48863"/>
                      <a:pt x="198787" y="48863"/>
                    </a:cubicBezTo>
                    <a:cubicBezTo>
                      <a:pt x="195644" y="48863"/>
                      <a:pt x="194024" y="46958"/>
                      <a:pt x="194024" y="42767"/>
                    </a:cubicBezTo>
                    <a:cubicBezTo>
                      <a:pt x="194024" y="41053"/>
                      <a:pt x="194215" y="39243"/>
                      <a:pt x="194596" y="37624"/>
                    </a:cubicBezTo>
                    <a:lnTo>
                      <a:pt x="213170" y="31528"/>
                    </a:lnTo>
                    <a:cubicBezTo>
                      <a:pt x="216789" y="22955"/>
                      <a:pt x="212408" y="19145"/>
                      <a:pt x="207359" y="19145"/>
                    </a:cubicBezTo>
                    <a:cubicBezTo>
                      <a:pt x="198596" y="19145"/>
                      <a:pt x="188595" y="33814"/>
                      <a:pt x="188595" y="46768"/>
                    </a:cubicBezTo>
                    <a:cubicBezTo>
                      <a:pt x="188595" y="52578"/>
                      <a:pt x="191357" y="55721"/>
                      <a:pt x="195644" y="55721"/>
                    </a:cubicBezTo>
                    <a:cubicBezTo>
                      <a:pt x="200596" y="55721"/>
                      <a:pt x="205835" y="50863"/>
                      <a:pt x="210121" y="42767"/>
                    </a:cubicBezTo>
                    <a:moveTo>
                      <a:pt x="203740" y="24194"/>
                    </a:moveTo>
                    <a:cubicBezTo>
                      <a:pt x="206216" y="24194"/>
                      <a:pt x="208407" y="26099"/>
                      <a:pt x="207264" y="30861"/>
                    </a:cubicBezTo>
                    <a:lnTo>
                      <a:pt x="195739" y="33528"/>
                    </a:lnTo>
                    <a:cubicBezTo>
                      <a:pt x="197739" y="28194"/>
                      <a:pt x="201073" y="24194"/>
                      <a:pt x="203740" y="24194"/>
                    </a:cubicBezTo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2" name="Forme libre : forme 161">
                <a:extLst>
                  <a:ext uri="{FF2B5EF4-FFF2-40B4-BE49-F238E27FC236}">
                    <a16:creationId xmlns:a16="http://schemas.microsoft.com/office/drawing/2014/main" id="{41BBF5A4-8468-BE44-8952-EA5F8C14AF4C}"/>
                  </a:ext>
                </a:extLst>
              </p:cNvPr>
              <p:cNvSpPr/>
              <p:nvPr/>
            </p:nvSpPr>
            <p:spPr bwMode="gray">
              <a:xfrm>
                <a:off x="4156662" y="240363"/>
                <a:ext cx="157638" cy="121539"/>
              </a:xfrm>
              <a:custGeom>
                <a:avLst/>
                <a:gdLst>
                  <a:gd name="connsiteX0" fmla="*/ 98393 w 157638"/>
                  <a:gd name="connsiteY0" fmla="*/ 86392 h 121539"/>
                  <a:gd name="connsiteX1" fmla="*/ 99346 w 157638"/>
                  <a:gd name="connsiteY1" fmla="*/ 85916 h 121539"/>
                  <a:gd name="connsiteX2" fmla="*/ 97536 w 157638"/>
                  <a:gd name="connsiteY2" fmla="*/ 85916 h 121539"/>
                  <a:gd name="connsiteX3" fmla="*/ 97346 w 157638"/>
                  <a:gd name="connsiteY3" fmla="*/ 85439 h 121539"/>
                  <a:gd name="connsiteX4" fmla="*/ 93631 w 157638"/>
                  <a:gd name="connsiteY4" fmla="*/ 86392 h 121539"/>
                  <a:gd name="connsiteX5" fmla="*/ 88773 w 157638"/>
                  <a:gd name="connsiteY5" fmla="*/ 88487 h 121539"/>
                  <a:gd name="connsiteX6" fmla="*/ 81439 w 157638"/>
                  <a:gd name="connsiteY6" fmla="*/ 92393 h 121539"/>
                  <a:gd name="connsiteX7" fmla="*/ 81248 w 157638"/>
                  <a:gd name="connsiteY7" fmla="*/ 91916 h 121539"/>
                  <a:gd name="connsiteX8" fmla="*/ 82868 w 157638"/>
                  <a:gd name="connsiteY8" fmla="*/ 90297 h 121539"/>
                  <a:gd name="connsiteX9" fmla="*/ 82677 w 157638"/>
                  <a:gd name="connsiteY9" fmla="*/ 89821 h 121539"/>
                  <a:gd name="connsiteX10" fmla="*/ 89345 w 157638"/>
                  <a:gd name="connsiteY10" fmla="*/ 83820 h 121539"/>
                  <a:gd name="connsiteX11" fmla="*/ 89345 w 157638"/>
                  <a:gd name="connsiteY11" fmla="*/ 83153 h 121539"/>
                  <a:gd name="connsiteX12" fmla="*/ 91630 w 157638"/>
                  <a:gd name="connsiteY12" fmla="*/ 80677 h 121539"/>
                  <a:gd name="connsiteX13" fmla="*/ 93917 w 157638"/>
                  <a:gd name="connsiteY13" fmla="*/ 78581 h 121539"/>
                  <a:gd name="connsiteX14" fmla="*/ 93250 w 157638"/>
                  <a:gd name="connsiteY14" fmla="*/ 77915 h 121539"/>
                  <a:gd name="connsiteX15" fmla="*/ 90488 w 157638"/>
                  <a:gd name="connsiteY15" fmla="*/ 77724 h 121539"/>
                  <a:gd name="connsiteX16" fmla="*/ 91916 w 157638"/>
                  <a:gd name="connsiteY16" fmla="*/ 76867 h 121539"/>
                  <a:gd name="connsiteX17" fmla="*/ 91440 w 157638"/>
                  <a:gd name="connsiteY17" fmla="*/ 76581 h 121539"/>
                  <a:gd name="connsiteX18" fmla="*/ 92583 w 157638"/>
                  <a:gd name="connsiteY18" fmla="*/ 75438 h 121539"/>
                  <a:gd name="connsiteX19" fmla="*/ 95345 w 157638"/>
                  <a:gd name="connsiteY19" fmla="*/ 74486 h 121539"/>
                  <a:gd name="connsiteX20" fmla="*/ 90297 w 157638"/>
                  <a:gd name="connsiteY20" fmla="*/ 74009 h 121539"/>
                  <a:gd name="connsiteX21" fmla="*/ 96012 w 157638"/>
                  <a:gd name="connsiteY21" fmla="*/ 67151 h 121539"/>
                  <a:gd name="connsiteX22" fmla="*/ 96679 w 157638"/>
                  <a:gd name="connsiteY22" fmla="*/ 67342 h 121539"/>
                  <a:gd name="connsiteX23" fmla="*/ 94869 w 157638"/>
                  <a:gd name="connsiteY23" fmla="*/ 69628 h 121539"/>
                  <a:gd name="connsiteX24" fmla="*/ 100394 w 157638"/>
                  <a:gd name="connsiteY24" fmla="*/ 71057 h 121539"/>
                  <a:gd name="connsiteX25" fmla="*/ 99441 w 157638"/>
                  <a:gd name="connsiteY25" fmla="*/ 71247 h 121539"/>
                  <a:gd name="connsiteX26" fmla="*/ 103156 w 157638"/>
                  <a:gd name="connsiteY26" fmla="*/ 72390 h 121539"/>
                  <a:gd name="connsiteX27" fmla="*/ 101060 w 157638"/>
                  <a:gd name="connsiteY27" fmla="*/ 72390 h 121539"/>
                  <a:gd name="connsiteX28" fmla="*/ 121729 w 157638"/>
                  <a:gd name="connsiteY28" fmla="*/ 80677 h 121539"/>
                  <a:gd name="connsiteX29" fmla="*/ 105823 w 157638"/>
                  <a:gd name="connsiteY29" fmla="*/ 85535 h 121539"/>
                  <a:gd name="connsiteX30" fmla="*/ 104013 w 157638"/>
                  <a:gd name="connsiteY30" fmla="*/ 85344 h 121539"/>
                  <a:gd name="connsiteX31" fmla="*/ 103822 w 157638"/>
                  <a:gd name="connsiteY31" fmla="*/ 86011 h 121539"/>
                  <a:gd name="connsiteX32" fmla="*/ 101537 w 157638"/>
                  <a:gd name="connsiteY32" fmla="*/ 86487 h 121539"/>
                  <a:gd name="connsiteX33" fmla="*/ 98393 w 157638"/>
                  <a:gd name="connsiteY33" fmla="*/ 86392 h 121539"/>
                  <a:gd name="connsiteX34" fmla="*/ 93726 w 157638"/>
                  <a:gd name="connsiteY34" fmla="*/ 102394 h 121539"/>
                  <a:gd name="connsiteX35" fmla="*/ 93726 w 157638"/>
                  <a:gd name="connsiteY35" fmla="*/ 102394 h 121539"/>
                  <a:gd name="connsiteX36" fmla="*/ 91059 w 157638"/>
                  <a:gd name="connsiteY36" fmla="*/ 104204 h 121539"/>
                  <a:gd name="connsiteX37" fmla="*/ 88011 w 157638"/>
                  <a:gd name="connsiteY37" fmla="*/ 105728 h 121539"/>
                  <a:gd name="connsiteX38" fmla="*/ 88011 w 157638"/>
                  <a:gd name="connsiteY38" fmla="*/ 105632 h 121539"/>
                  <a:gd name="connsiteX39" fmla="*/ 87630 w 157638"/>
                  <a:gd name="connsiteY39" fmla="*/ 105537 h 121539"/>
                  <a:gd name="connsiteX40" fmla="*/ 85344 w 157638"/>
                  <a:gd name="connsiteY40" fmla="*/ 107252 h 121539"/>
                  <a:gd name="connsiteX41" fmla="*/ 85058 w 157638"/>
                  <a:gd name="connsiteY41" fmla="*/ 107537 h 121539"/>
                  <a:gd name="connsiteX42" fmla="*/ 85058 w 157638"/>
                  <a:gd name="connsiteY42" fmla="*/ 107537 h 121539"/>
                  <a:gd name="connsiteX43" fmla="*/ 85058 w 157638"/>
                  <a:gd name="connsiteY43" fmla="*/ 107537 h 121539"/>
                  <a:gd name="connsiteX44" fmla="*/ 84772 w 157638"/>
                  <a:gd name="connsiteY44" fmla="*/ 107823 h 121539"/>
                  <a:gd name="connsiteX45" fmla="*/ 84772 w 157638"/>
                  <a:gd name="connsiteY45" fmla="*/ 107823 h 121539"/>
                  <a:gd name="connsiteX46" fmla="*/ 84772 w 157638"/>
                  <a:gd name="connsiteY46" fmla="*/ 107823 h 121539"/>
                  <a:gd name="connsiteX47" fmla="*/ 84296 w 157638"/>
                  <a:gd name="connsiteY47" fmla="*/ 108395 h 121539"/>
                  <a:gd name="connsiteX48" fmla="*/ 84011 w 157638"/>
                  <a:gd name="connsiteY48" fmla="*/ 108680 h 121539"/>
                  <a:gd name="connsiteX49" fmla="*/ 83534 w 157638"/>
                  <a:gd name="connsiteY49" fmla="*/ 108490 h 121539"/>
                  <a:gd name="connsiteX50" fmla="*/ 83534 w 157638"/>
                  <a:gd name="connsiteY50" fmla="*/ 108395 h 121539"/>
                  <a:gd name="connsiteX51" fmla="*/ 83153 w 157638"/>
                  <a:gd name="connsiteY51" fmla="*/ 108585 h 121539"/>
                  <a:gd name="connsiteX52" fmla="*/ 82772 w 157638"/>
                  <a:gd name="connsiteY52" fmla="*/ 108775 h 121539"/>
                  <a:gd name="connsiteX53" fmla="*/ 82582 w 157638"/>
                  <a:gd name="connsiteY53" fmla="*/ 108775 h 121539"/>
                  <a:gd name="connsiteX54" fmla="*/ 82391 w 157638"/>
                  <a:gd name="connsiteY54" fmla="*/ 108871 h 121539"/>
                  <a:gd name="connsiteX55" fmla="*/ 81534 w 157638"/>
                  <a:gd name="connsiteY55" fmla="*/ 109538 h 121539"/>
                  <a:gd name="connsiteX56" fmla="*/ 80201 w 157638"/>
                  <a:gd name="connsiteY56" fmla="*/ 110966 h 121539"/>
                  <a:gd name="connsiteX57" fmla="*/ 80201 w 157638"/>
                  <a:gd name="connsiteY57" fmla="*/ 110966 h 121539"/>
                  <a:gd name="connsiteX58" fmla="*/ 80105 w 157638"/>
                  <a:gd name="connsiteY58" fmla="*/ 111062 h 121539"/>
                  <a:gd name="connsiteX59" fmla="*/ 80010 w 157638"/>
                  <a:gd name="connsiteY59" fmla="*/ 111157 h 121539"/>
                  <a:gd name="connsiteX60" fmla="*/ 79915 w 157638"/>
                  <a:gd name="connsiteY60" fmla="*/ 111252 h 121539"/>
                  <a:gd name="connsiteX61" fmla="*/ 79915 w 157638"/>
                  <a:gd name="connsiteY61" fmla="*/ 111252 h 121539"/>
                  <a:gd name="connsiteX62" fmla="*/ 79724 w 157638"/>
                  <a:gd name="connsiteY62" fmla="*/ 111443 h 121539"/>
                  <a:gd name="connsiteX63" fmla="*/ 79724 w 157638"/>
                  <a:gd name="connsiteY63" fmla="*/ 111443 h 121539"/>
                  <a:gd name="connsiteX64" fmla="*/ 79534 w 157638"/>
                  <a:gd name="connsiteY64" fmla="*/ 111538 h 121539"/>
                  <a:gd name="connsiteX65" fmla="*/ 79438 w 157638"/>
                  <a:gd name="connsiteY65" fmla="*/ 111347 h 121539"/>
                  <a:gd name="connsiteX66" fmla="*/ 79343 w 157638"/>
                  <a:gd name="connsiteY66" fmla="*/ 111252 h 121539"/>
                  <a:gd name="connsiteX67" fmla="*/ 79153 w 157638"/>
                  <a:gd name="connsiteY67" fmla="*/ 110871 h 121539"/>
                  <a:gd name="connsiteX68" fmla="*/ 79153 w 157638"/>
                  <a:gd name="connsiteY68" fmla="*/ 110871 h 121539"/>
                  <a:gd name="connsiteX69" fmla="*/ 79058 w 157638"/>
                  <a:gd name="connsiteY69" fmla="*/ 110776 h 121539"/>
                  <a:gd name="connsiteX70" fmla="*/ 79820 w 157638"/>
                  <a:gd name="connsiteY70" fmla="*/ 109919 h 121539"/>
                  <a:gd name="connsiteX71" fmla="*/ 79915 w 157638"/>
                  <a:gd name="connsiteY71" fmla="*/ 109823 h 121539"/>
                  <a:gd name="connsiteX72" fmla="*/ 80105 w 157638"/>
                  <a:gd name="connsiteY72" fmla="*/ 109538 h 121539"/>
                  <a:gd name="connsiteX73" fmla="*/ 80486 w 157638"/>
                  <a:gd name="connsiteY73" fmla="*/ 109061 h 121539"/>
                  <a:gd name="connsiteX74" fmla="*/ 80581 w 157638"/>
                  <a:gd name="connsiteY74" fmla="*/ 108871 h 121539"/>
                  <a:gd name="connsiteX75" fmla="*/ 81344 w 157638"/>
                  <a:gd name="connsiteY75" fmla="*/ 107918 h 121539"/>
                  <a:gd name="connsiteX76" fmla="*/ 81344 w 157638"/>
                  <a:gd name="connsiteY76" fmla="*/ 107918 h 121539"/>
                  <a:gd name="connsiteX77" fmla="*/ 81439 w 157638"/>
                  <a:gd name="connsiteY77" fmla="*/ 107823 h 121539"/>
                  <a:gd name="connsiteX78" fmla="*/ 81725 w 157638"/>
                  <a:gd name="connsiteY78" fmla="*/ 107347 h 121539"/>
                  <a:gd name="connsiteX79" fmla="*/ 82010 w 157638"/>
                  <a:gd name="connsiteY79" fmla="*/ 106871 h 121539"/>
                  <a:gd name="connsiteX80" fmla="*/ 82010 w 157638"/>
                  <a:gd name="connsiteY80" fmla="*/ 106871 h 121539"/>
                  <a:gd name="connsiteX81" fmla="*/ 82010 w 157638"/>
                  <a:gd name="connsiteY81" fmla="*/ 106775 h 121539"/>
                  <a:gd name="connsiteX82" fmla="*/ 82010 w 157638"/>
                  <a:gd name="connsiteY82" fmla="*/ 106680 h 121539"/>
                  <a:gd name="connsiteX83" fmla="*/ 82201 w 157638"/>
                  <a:gd name="connsiteY83" fmla="*/ 106108 h 121539"/>
                  <a:gd name="connsiteX84" fmla="*/ 82201 w 157638"/>
                  <a:gd name="connsiteY84" fmla="*/ 106013 h 121539"/>
                  <a:gd name="connsiteX85" fmla="*/ 82296 w 157638"/>
                  <a:gd name="connsiteY85" fmla="*/ 105823 h 121539"/>
                  <a:gd name="connsiteX86" fmla="*/ 82391 w 157638"/>
                  <a:gd name="connsiteY86" fmla="*/ 105537 h 121539"/>
                  <a:gd name="connsiteX87" fmla="*/ 82391 w 157638"/>
                  <a:gd name="connsiteY87" fmla="*/ 105442 h 121539"/>
                  <a:gd name="connsiteX88" fmla="*/ 82487 w 157638"/>
                  <a:gd name="connsiteY88" fmla="*/ 105061 h 121539"/>
                  <a:gd name="connsiteX89" fmla="*/ 82487 w 157638"/>
                  <a:gd name="connsiteY89" fmla="*/ 104870 h 121539"/>
                  <a:gd name="connsiteX90" fmla="*/ 83439 w 157638"/>
                  <a:gd name="connsiteY90" fmla="*/ 103632 h 121539"/>
                  <a:gd name="connsiteX91" fmla="*/ 83344 w 157638"/>
                  <a:gd name="connsiteY91" fmla="*/ 103727 h 121539"/>
                  <a:gd name="connsiteX92" fmla="*/ 82487 w 157638"/>
                  <a:gd name="connsiteY92" fmla="*/ 104489 h 121539"/>
                  <a:gd name="connsiteX93" fmla="*/ 82105 w 157638"/>
                  <a:gd name="connsiteY93" fmla="*/ 104108 h 121539"/>
                  <a:gd name="connsiteX94" fmla="*/ 82582 w 157638"/>
                  <a:gd name="connsiteY94" fmla="*/ 103632 h 121539"/>
                  <a:gd name="connsiteX95" fmla="*/ 82582 w 157638"/>
                  <a:gd name="connsiteY95" fmla="*/ 103632 h 121539"/>
                  <a:gd name="connsiteX96" fmla="*/ 83725 w 157638"/>
                  <a:gd name="connsiteY96" fmla="*/ 102489 h 121539"/>
                  <a:gd name="connsiteX97" fmla="*/ 84487 w 157638"/>
                  <a:gd name="connsiteY97" fmla="*/ 101918 h 121539"/>
                  <a:gd name="connsiteX98" fmla="*/ 84582 w 157638"/>
                  <a:gd name="connsiteY98" fmla="*/ 101822 h 121539"/>
                  <a:gd name="connsiteX99" fmla="*/ 85058 w 157638"/>
                  <a:gd name="connsiteY99" fmla="*/ 101251 h 121539"/>
                  <a:gd name="connsiteX100" fmla="*/ 85058 w 157638"/>
                  <a:gd name="connsiteY100" fmla="*/ 101251 h 121539"/>
                  <a:gd name="connsiteX101" fmla="*/ 93821 w 157638"/>
                  <a:gd name="connsiteY101" fmla="*/ 97917 h 121539"/>
                  <a:gd name="connsiteX102" fmla="*/ 97536 w 157638"/>
                  <a:gd name="connsiteY102" fmla="*/ 97917 h 121539"/>
                  <a:gd name="connsiteX103" fmla="*/ 99631 w 157638"/>
                  <a:gd name="connsiteY103" fmla="*/ 98393 h 121539"/>
                  <a:gd name="connsiteX104" fmla="*/ 93726 w 157638"/>
                  <a:gd name="connsiteY104" fmla="*/ 102394 h 121539"/>
                  <a:gd name="connsiteX105" fmla="*/ 97822 w 157638"/>
                  <a:gd name="connsiteY105" fmla="*/ 104204 h 121539"/>
                  <a:gd name="connsiteX106" fmla="*/ 97250 w 157638"/>
                  <a:gd name="connsiteY106" fmla="*/ 104870 h 121539"/>
                  <a:gd name="connsiteX107" fmla="*/ 97536 w 157638"/>
                  <a:gd name="connsiteY107" fmla="*/ 105251 h 121539"/>
                  <a:gd name="connsiteX108" fmla="*/ 95821 w 157638"/>
                  <a:gd name="connsiteY108" fmla="*/ 106490 h 121539"/>
                  <a:gd name="connsiteX109" fmla="*/ 95441 w 157638"/>
                  <a:gd name="connsiteY109" fmla="*/ 106585 h 121539"/>
                  <a:gd name="connsiteX110" fmla="*/ 94583 w 157638"/>
                  <a:gd name="connsiteY110" fmla="*/ 107347 h 121539"/>
                  <a:gd name="connsiteX111" fmla="*/ 93440 w 157638"/>
                  <a:gd name="connsiteY111" fmla="*/ 107061 h 121539"/>
                  <a:gd name="connsiteX112" fmla="*/ 95155 w 157638"/>
                  <a:gd name="connsiteY112" fmla="*/ 105442 h 121539"/>
                  <a:gd name="connsiteX113" fmla="*/ 96107 w 157638"/>
                  <a:gd name="connsiteY113" fmla="*/ 104489 h 121539"/>
                  <a:gd name="connsiteX114" fmla="*/ 96584 w 157638"/>
                  <a:gd name="connsiteY114" fmla="*/ 104013 h 121539"/>
                  <a:gd name="connsiteX115" fmla="*/ 97822 w 157638"/>
                  <a:gd name="connsiteY115" fmla="*/ 104204 h 121539"/>
                  <a:gd name="connsiteX116" fmla="*/ 87154 w 157638"/>
                  <a:gd name="connsiteY116" fmla="*/ 69818 h 121539"/>
                  <a:gd name="connsiteX117" fmla="*/ 86487 w 157638"/>
                  <a:gd name="connsiteY117" fmla="*/ 70771 h 121539"/>
                  <a:gd name="connsiteX118" fmla="*/ 85535 w 157638"/>
                  <a:gd name="connsiteY118" fmla="*/ 71723 h 121539"/>
                  <a:gd name="connsiteX119" fmla="*/ 85058 w 157638"/>
                  <a:gd name="connsiteY119" fmla="*/ 71533 h 121539"/>
                  <a:gd name="connsiteX120" fmla="*/ 86868 w 157638"/>
                  <a:gd name="connsiteY120" fmla="*/ 69437 h 121539"/>
                  <a:gd name="connsiteX121" fmla="*/ 87154 w 157638"/>
                  <a:gd name="connsiteY121" fmla="*/ 69818 h 121539"/>
                  <a:gd name="connsiteX122" fmla="*/ 68104 w 157638"/>
                  <a:gd name="connsiteY122" fmla="*/ 84963 h 121539"/>
                  <a:gd name="connsiteX123" fmla="*/ 67913 w 157638"/>
                  <a:gd name="connsiteY123" fmla="*/ 84487 h 121539"/>
                  <a:gd name="connsiteX124" fmla="*/ 75247 w 157638"/>
                  <a:gd name="connsiteY124" fmla="*/ 72771 h 121539"/>
                  <a:gd name="connsiteX125" fmla="*/ 83058 w 157638"/>
                  <a:gd name="connsiteY125" fmla="*/ 66294 h 121539"/>
                  <a:gd name="connsiteX126" fmla="*/ 95917 w 157638"/>
                  <a:gd name="connsiteY126" fmla="*/ 56198 h 121539"/>
                  <a:gd name="connsiteX127" fmla="*/ 101918 w 157638"/>
                  <a:gd name="connsiteY127" fmla="*/ 56388 h 121539"/>
                  <a:gd name="connsiteX128" fmla="*/ 99155 w 157638"/>
                  <a:gd name="connsiteY128" fmla="*/ 57817 h 121539"/>
                  <a:gd name="connsiteX129" fmla="*/ 98488 w 157638"/>
                  <a:gd name="connsiteY129" fmla="*/ 57626 h 121539"/>
                  <a:gd name="connsiteX130" fmla="*/ 98679 w 157638"/>
                  <a:gd name="connsiteY130" fmla="*/ 56960 h 121539"/>
                  <a:gd name="connsiteX131" fmla="*/ 91345 w 157638"/>
                  <a:gd name="connsiteY131" fmla="*/ 63627 h 121539"/>
                  <a:gd name="connsiteX132" fmla="*/ 86011 w 157638"/>
                  <a:gd name="connsiteY132" fmla="*/ 69628 h 121539"/>
                  <a:gd name="connsiteX133" fmla="*/ 85820 w 157638"/>
                  <a:gd name="connsiteY133" fmla="*/ 69152 h 121539"/>
                  <a:gd name="connsiteX134" fmla="*/ 68104 w 157638"/>
                  <a:gd name="connsiteY134" fmla="*/ 84963 h 121539"/>
                  <a:gd name="connsiteX135" fmla="*/ 103251 w 157638"/>
                  <a:gd name="connsiteY135" fmla="*/ 90011 h 121539"/>
                  <a:gd name="connsiteX136" fmla="*/ 102108 w 157638"/>
                  <a:gd name="connsiteY136" fmla="*/ 89821 h 121539"/>
                  <a:gd name="connsiteX137" fmla="*/ 104870 w 157638"/>
                  <a:gd name="connsiteY137" fmla="*/ 88202 h 121539"/>
                  <a:gd name="connsiteX138" fmla="*/ 106489 w 157638"/>
                  <a:gd name="connsiteY138" fmla="*/ 87725 h 121539"/>
                  <a:gd name="connsiteX139" fmla="*/ 108109 w 157638"/>
                  <a:gd name="connsiteY139" fmla="*/ 88678 h 121539"/>
                  <a:gd name="connsiteX140" fmla="*/ 103251 w 157638"/>
                  <a:gd name="connsiteY140" fmla="*/ 90011 h 121539"/>
                  <a:gd name="connsiteX141" fmla="*/ 138589 w 157638"/>
                  <a:gd name="connsiteY141" fmla="*/ 106490 h 121539"/>
                  <a:gd name="connsiteX142" fmla="*/ 142494 w 157638"/>
                  <a:gd name="connsiteY142" fmla="*/ 102394 h 121539"/>
                  <a:gd name="connsiteX143" fmla="*/ 142494 w 157638"/>
                  <a:gd name="connsiteY143" fmla="*/ 102394 h 121539"/>
                  <a:gd name="connsiteX144" fmla="*/ 150114 w 157638"/>
                  <a:gd name="connsiteY144" fmla="*/ 94583 h 121539"/>
                  <a:gd name="connsiteX145" fmla="*/ 152591 w 157638"/>
                  <a:gd name="connsiteY145" fmla="*/ 92583 h 121539"/>
                  <a:gd name="connsiteX146" fmla="*/ 153067 w 157638"/>
                  <a:gd name="connsiteY146" fmla="*/ 91631 h 121539"/>
                  <a:gd name="connsiteX147" fmla="*/ 150114 w 157638"/>
                  <a:gd name="connsiteY147" fmla="*/ 93440 h 121539"/>
                  <a:gd name="connsiteX148" fmla="*/ 149923 w 157638"/>
                  <a:gd name="connsiteY148" fmla="*/ 92964 h 121539"/>
                  <a:gd name="connsiteX149" fmla="*/ 152400 w 157638"/>
                  <a:gd name="connsiteY149" fmla="*/ 91154 h 121539"/>
                  <a:gd name="connsiteX150" fmla="*/ 152210 w 157638"/>
                  <a:gd name="connsiteY150" fmla="*/ 91154 h 121539"/>
                  <a:gd name="connsiteX151" fmla="*/ 152019 w 157638"/>
                  <a:gd name="connsiteY151" fmla="*/ 90678 h 121539"/>
                  <a:gd name="connsiteX152" fmla="*/ 144685 w 157638"/>
                  <a:gd name="connsiteY152" fmla="*/ 94107 h 121539"/>
                  <a:gd name="connsiteX153" fmla="*/ 143542 w 157638"/>
                  <a:gd name="connsiteY153" fmla="*/ 93917 h 121539"/>
                  <a:gd name="connsiteX154" fmla="*/ 134112 w 157638"/>
                  <a:gd name="connsiteY154" fmla="*/ 99441 h 121539"/>
                  <a:gd name="connsiteX155" fmla="*/ 134112 w 157638"/>
                  <a:gd name="connsiteY155" fmla="*/ 98965 h 121539"/>
                  <a:gd name="connsiteX156" fmla="*/ 130016 w 157638"/>
                  <a:gd name="connsiteY156" fmla="*/ 100584 h 121539"/>
                  <a:gd name="connsiteX157" fmla="*/ 124301 w 157638"/>
                  <a:gd name="connsiteY157" fmla="*/ 100775 h 121539"/>
                  <a:gd name="connsiteX158" fmla="*/ 115919 w 157638"/>
                  <a:gd name="connsiteY158" fmla="*/ 102299 h 121539"/>
                  <a:gd name="connsiteX159" fmla="*/ 115729 w 157638"/>
                  <a:gd name="connsiteY159" fmla="*/ 102394 h 121539"/>
                  <a:gd name="connsiteX160" fmla="*/ 111443 w 157638"/>
                  <a:gd name="connsiteY160" fmla="*/ 104108 h 121539"/>
                  <a:gd name="connsiteX161" fmla="*/ 111252 w 157638"/>
                  <a:gd name="connsiteY161" fmla="*/ 104204 h 121539"/>
                  <a:gd name="connsiteX162" fmla="*/ 110871 w 157638"/>
                  <a:gd name="connsiteY162" fmla="*/ 104585 h 121539"/>
                  <a:gd name="connsiteX163" fmla="*/ 109252 w 157638"/>
                  <a:gd name="connsiteY163" fmla="*/ 105918 h 121539"/>
                  <a:gd name="connsiteX164" fmla="*/ 105442 w 157638"/>
                  <a:gd name="connsiteY164" fmla="*/ 108871 h 121539"/>
                  <a:gd name="connsiteX165" fmla="*/ 105061 w 157638"/>
                  <a:gd name="connsiteY165" fmla="*/ 108966 h 121539"/>
                  <a:gd name="connsiteX166" fmla="*/ 101346 w 157638"/>
                  <a:gd name="connsiteY166" fmla="*/ 112490 h 121539"/>
                  <a:gd name="connsiteX167" fmla="*/ 100679 w 157638"/>
                  <a:gd name="connsiteY167" fmla="*/ 112586 h 121539"/>
                  <a:gd name="connsiteX168" fmla="*/ 100679 w 157638"/>
                  <a:gd name="connsiteY168" fmla="*/ 112586 h 121539"/>
                  <a:gd name="connsiteX169" fmla="*/ 100775 w 157638"/>
                  <a:gd name="connsiteY169" fmla="*/ 112395 h 121539"/>
                  <a:gd name="connsiteX170" fmla="*/ 101346 w 157638"/>
                  <a:gd name="connsiteY170" fmla="*/ 111443 h 121539"/>
                  <a:gd name="connsiteX171" fmla="*/ 102013 w 157638"/>
                  <a:gd name="connsiteY171" fmla="*/ 110395 h 121539"/>
                  <a:gd name="connsiteX172" fmla="*/ 102965 w 157638"/>
                  <a:gd name="connsiteY172" fmla="*/ 108966 h 121539"/>
                  <a:gd name="connsiteX173" fmla="*/ 102965 w 157638"/>
                  <a:gd name="connsiteY173" fmla="*/ 108680 h 121539"/>
                  <a:gd name="connsiteX174" fmla="*/ 102679 w 157638"/>
                  <a:gd name="connsiteY174" fmla="*/ 108585 h 121539"/>
                  <a:gd name="connsiteX175" fmla="*/ 106489 w 157638"/>
                  <a:gd name="connsiteY175" fmla="*/ 105728 h 121539"/>
                  <a:gd name="connsiteX176" fmla="*/ 106489 w 157638"/>
                  <a:gd name="connsiteY176" fmla="*/ 105728 h 121539"/>
                  <a:gd name="connsiteX177" fmla="*/ 106204 w 157638"/>
                  <a:gd name="connsiteY177" fmla="*/ 105537 h 121539"/>
                  <a:gd name="connsiteX178" fmla="*/ 106585 w 157638"/>
                  <a:gd name="connsiteY178" fmla="*/ 104870 h 121539"/>
                  <a:gd name="connsiteX179" fmla="*/ 106680 w 157638"/>
                  <a:gd name="connsiteY179" fmla="*/ 104680 h 121539"/>
                  <a:gd name="connsiteX180" fmla="*/ 106489 w 157638"/>
                  <a:gd name="connsiteY180" fmla="*/ 104489 h 121539"/>
                  <a:gd name="connsiteX181" fmla="*/ 105442 w 157638"/>
                  <a:gd name="connsiteY181" fmla="*/ 105251 h 121539"/>
                  <a:gd name="connsiteX182" fmla="*/ 103632 w 157638"/>
                  <a:gd name="connsiteY182" fmla="*/ 106775 h 121539"/>
                  <a:gd name="connsiteX183" fmla="*/ 103251 w 157638"/>
                  <a:gd name="connsiteY183" fmla="*/ 106680 h 121539"/>
                  <a:gd name="connsiteX184" fmla="*/ 102965 w 157638"/>
                  <a:gd name="connsiteY184" fmla="*/ 106585 h 121539"/>
                  <a:gd name="connsiteX185" fmla="*/ 102965 w 157638"/>
                  <a:gd name="connsiteY185" fmla="*/ 106585 h 121539"/>
                  <a:gd name="connsiteX186" fmla="*/ 102965 w 157638"/>
                  <a:gd name="connsiteY186" fmla="*/ 106490 h 121539"/>
                  <a:gd name="connsiteX187" fmla="*/ 102965 w 157638"/>
                  <a:gd name="connsiteY187" fmla="*/ 106394 h 121539"/>
                  <a:gd name="connsiteX188" fmla="*/ 103061 w 157638"/>
                  <a:gd name="connsiteY188" fmla="*/ 106204 h 121539"/>
                  <a:gd name="connsiteX189" fmla="*/ 103156 w 157638"/>
                  <a:gd name="connsiteY189" fmla="*/ 106013 h 121539"/>
                  <a:gd name="connsiteX190" fmla="*/ 103251 w 157638"/>
                  <a:gd name="connsiteY190" fmla="*/ 105823 h 121539"/>
                  <a:gd name="connsiteX191" fmla="*/ 103442 w 157638"/>
                  <a:gd name="connsiteY191" fmla="*/ 105537 h 121539"/>
                  <a:gd name="connsiteX192" fmla="*/ 103537 w 157638"/>
                  <a:gd name="connsiteY192" fmla="*/ 105347 h 121539"/>
                  <a:gd name="connsiteX193" fmla="*/ 103822 w 157638"/>
                  <a:gd name="connsiteY193" fmla="*/ 104870 h 121539"/>
                  <a:gd name="connsiteX194" fmla="*/ 103918 w 157638"/>
                  <a:gd name="connsiteY194" fmla="*/ 104585 h 121539"/>
                  <a:gd name="connsiteX195" fmla="*/ 104204 w 157638"/>
                  <a:gd name="connsiteY195" fmla="*/ 104204 h 121539"/>
                  <a:gd name="connsiteX196" fmla="*/ 104013 w 157638"/>
                  <a:gd name="connsiteY196" fmla="*/ 103823 h 121539"/>
                  <a:gd name="connsiteX197" fmla="*/ 105537 w 157638"/>
                  <a:gd name="connsiteY197" fmla="*/ 102489 h 121539"/>
                  <a:gd name="connsiteX198" fmla="*/ 105442 w 157638"/>
                  <a:gd name="connsiteY198" fmla="*/ 102489 h 121539"/>
                  <a:gd name="connsiteX199" fmla="*/ 108109 w 157638"/>
                  <a:gd name="connsiteY199" fmla="*/ 101060 h 121539"/>
                  <a:gd name="connsiteX200" fmla="*/ 108490 w 157638"/>
                  <a:gd name="connsiteY200" fmla="*/ 100775 h 121539"/>
                  <a:gd name="connsiteX201" fmla="*/ 104870 w 157638"/>
                  <a:gd name="connsiteY201" fmla="*/ 102584 h 121539"/>
                  <a:gd name="connsiteX202" fmla="*/ 104489 w 157638"/>
                  <a:gd name="connsiteY202" fmla="*/ 102775 h 121539"/>
                  <a:gd name="connsiteX203" fmla="*/ 103918 w 157638"/>
                  <a:gd name="connsiteY203" fmla="*/ 102584 h 121539"/>
                  <a:gd name="connsiteX204" fmla="*/ 103822 w 157638"/>
                  <a:gd name="connsiteY204" fmla="*/ 102394 h 121539"/>
                  <a:gd name="connsiteX205" fmla="*/ 105156 w 157638"/>
                  <a:gd name="connsiteY205" fmla="*/ 101251 h 121539"/>
                  <a:gd name="connsiteX206" fmla="*/ 105632 w 157638"/>
                  <a:gd name="connsiteY206" fmla="*/ 101441 h 121539"/>
                  <a:gd name="connsiteX207" fmla="*/ 131636 w 157638"/>
                  <a:gd name="connsiteY207" fmla="*/ 94107 h 121539"/>
                  <a:gd name="connsiteX208" fmla="*/ 133731 w 157638"/>
                  <a:gd name="connsiteY208" fmla="*/ 92774 h 121539"/>
                  <a:gd name="connsiteX209" fmla="*/ 137160 w 157638"/>
                  <a:gd name="connsiteY209" fmla="*/ 90488 h 121539"/>
                  <a:gd name="connsiteX210" fmla="*/ 141065 w 157638"/>
                  <a:gd name="connsiteY210" fmla="*/ 85249 h 121539"/>
                  <a:gd name="connsiteX211" fmla="*/ 140875 w 157638"/>
                  <a:gd name="connsiteY211" fmla="*/ 84773 h 121539"/>
                  <a:gd name="connsiteX212" fmla="*/ 130778 w 157638"/>
                  <a:gd name="connsiteY212" fmla="*/ 92393 h 121539"/>
                  <a:gd name="connsiteX213" fmla="*/ 115634 w 157638"/>
                  <a:gd name="connsiteY213" fmla="*/ 95155 h 121539"/>
                  <a:gd name="connsiteX214" fmla="*/ 116777 w 157638"/>
                  <a:gd name="connsiteY214" fmla="*/ 94679 h 121539"/>
                  <a:gd name="connsiteX215" fmla="*/ 117729 w 157638"/>
                  <a:gd name="connsiteY215" fmla="*/ 93345 h 121539"/>
                  <a:gd name="connsiteX216" fmla="*/ 118396 w 157638"/>
                  <a:gd name="connsiteY216" fmla="*/ 93345 h 121539"/>
                  <a:gd name="connsiteX217" fmla="*/ 118872 w 157638"/>
                  <a:gd name="connsiteY217" fmla="*/ 92869 h 121539"/>
                  <a:gd name="connsiteX218" fmla="*/ 119825 w 157638"/>
                  <a:gd name="connsiteY218" fmla="*/ 92583 h 121539"/>
                  <a:gd name="connsiteX219" fmla="*/ 116586 w 157638"/>
                  <a:gd name="connsiteY219" fmla="*/ 92583 h 121539"/>
                  <a:gd name="connsiteX220" fmla="*/ 117253 w 157638"/>
                  <a:gd name="connsiteY220" fmla="*/ 91250 h 121539"/>
                  <a:gd name="connsiteX221" fmla="*/ 118205 w 157638"/>
                  <a:gd name="connsiteY221" fmla="*/ 91250 h 121539"/>
                  <a:gd name="connsiteX222" fmla="*/ 118681 w 157638"/>
                  <a:gd name="connsiteY222" fmla="*/ 90297 h 121539"/>
                  <a:gd name="connsiteX223" fmla="*/ 128588 w 157638"/>
                  <a:gd name="connsiteY223" fmla="*/ 84773 h 121539"/>
                  <a:gd name="connsiteX224" fmla="*/ 126778 w 157638"/>
                  <a:gd name="connsiteY224" fmla="*/ 84963 h 121539"/>
                  <a:gd name="connsiteX225" fmla="*/ 127254 w 157638"/>
                  <a:gd name="connsiteY225" fmla="*/ 84296 h 121539"/>
                  <a:gd name="connsiteX226" fmla="*/ 134398 w 157638"/>
                  <a:gd name="connsiteY226" fmla="*/ 81344 h 121539"/>
                  <a:gd name="connsiteX227" fmla="*/ 131826 w 157638"/>
                  <a:gd name="connsiteY227" fmla="*/ 81344 h 121539"/>
                  <a:gd name="connsiteX228" fmla="*/ 133255 w 157638"/>
                  <a:gd name="connsiteY228" fmla="*/ 80677 h 121539"/>
                  <a:gd name="connsiteX229" fmla="*/ 133255 w 157638"/>
                  <a:gd name="connsiteY229" fmla="*/ 80010 h 121539"/>
                  <a:gd name="connsiteX230" fmla="*/ 133731 w 157638"/>
                  <a:gd name="connsiteY230" fmla="*/ 79820 h 121539"/>
                  <a:gd name="connsiteX231" fmla="*/ 133255 w 157638"/>
                  <a:gd name="connsiteY231" fmla="*/ 79629 h 121539"/>
                  <a:gd name="connsiteX232" fmla="*/ 134588 w 157638"/>
                  <a:gd name="connsiteY232" fmla="*/ 78962 h 121539"/>
                  <a:gd name="connsiteX233" fmla="*/ 133921 w 157638"/>
                  <a:gd name="connsiteY233" fmla="*/ 78772 h 121539"/>
                  <a:gd name="connsiteX234" fmla="*/ 136874 w 157638"/>
                  <a:gd name="connsiteY234" fmla="*/ 77438 h 121539"/>
                  <a:gd name="connsiteX235" fmla="*/ 135922 w 157638"/>
                  <a:gd name="connsiteY235" fmla="*/ 76962 h 121539"/>
                  <a:gd name="connsiteX236" fmla="*/ 136398 w 157638"/>
                  <a:gd name="connsiteY236" fmla="*/ 76772 h 121539"/>
                  <a:gd name="connsiteX237" fmla="*/ 135922 w 157638"/>
                  <a:gd name="connsiteY237" fmla="*/ 76772 h 121539"/>
                  <a:gd name="connsiteX238" fmla="*/ 135731 w 157638"/>
                  <a:gd name="connsiteY238" fmla="*/ 75819 h 121539"/>
                  <a:gd name="connsiteX239" fmla="*/ 137827 w 157638"/>
                  <a:gd name="connsiteY239" fmla="*/ 70295 h 121539"/>
                  <a:gd name="connsiteX240" fmla="*/ 137351 w 157638"/>
                  <a:gd name="connsiteY240" fmla="*/ 70104 h 121539"/>
                  <a:gd name="connsiteX241" fmla="*/ 127921 w 157638"/>
                  <a:gd name="connsiteY241" fmla="*/ 74486 h 121539"/>
                  <a:gd name="connsiteX242" fmla="*/ 126778 w 157638"/>
                  <a:gd name="connsiteY242" fmla="*/ 74486 h 121539"/>
                  <a:gd name="connsiteX243" fmla="*/ 122872 w 157638"/>
                  <a:gd name="connsiteY243" fmla="*/ 74295 h 121539"/>
                  <a:gd name="connsiteX244" fmla="*/ 120587 w 157638"/>
                  <a:gd name="connsiteY244" fmla="*/ 72485 h 121539"/>
                  <a:gd name="connsiteX245" fmla="*/ 114871 w 157638"/>
                  <a:gd name="connsiteY245" fmla="*/ 69723 h 121539"/>
                  <a:gd name="connsiteX246" fmla="*/ 97155 w 157638"/>
                  <a:gd name="connsiteY246" fmla="*/ 67151 h 121539"/>
                  <a:gd name="connsiteX247" fmla="*/ 105156 w 157638"/>
                  <a:gd name="connsiteY247" fmla="*/ 64865 h 121539"/>
                  <a:gd name="connsiteX248" fmla="*/ 116872 w 157638"/>
                  <a:gd name="connsiteY248" fmla="*/ 62579 h 121539"/>
                  <a:gd name="connsiteX249" fmla="*/ 114586 w 157638"/>
                  <a:gd name="connsiteY249" fmla="*/ 62579 h 121539"/>
                  <a:gd name="connsiteX250" fmla="*/ 104680 w 157638"/>
                  <a:gd name="connsiteY250" fmla="*/ 64008 h 121539"/>
                  <a:gd name="connsiteX251" fmla="*/ 98012 w 157638"/>
                  <a:gd name="connsiteY251" fmla="*/ 65818 h 121539"/>
                  <a:gd name="connsiteX252" fmla="*/ 94297 w 157638"/>
                  <a:gd name="connsiteY252" fmla="*/ 67437 h 121539"/>
                  <a:gd name="connsiteX253" fmla="*/ 94297 w 157638"/>
                  <a:gd name="connsiteY253" fmla="*/ 66770 h 121539"/>
                  <a:gd name="connsiteX254" fmla="*/ 103061 w 157638"/>
                  <a:gd name="connsiteY254" fmla="*/ 61055 h 121539"/>
                  <a:gd name="connsiteX255" fmla="*/ 115253 w 157638"/>
                  <a:gd name="connsiteY255" fmla="*/ 61532 h 121539"/>
                  <a:gd name="connsiteX256" fmla="*/ 124016 w 157638"/>
                  <a:gd name="connsiteY256" fmla="*/ 63151 h 121539"/>
                  <a:gd name="connsiteX257" fmla="*/ 126302 w 157638"/>
                  <a:gd name="connsiteY257" fmla="*/ 65246 h 121539"/>
                  <a:gd name="connsiteX258" fmla="*/ 130397 w 157638"/>
                  <a:gd name="connsiteY258" fmla="*/ 66199 h 121539"/>
                  <a:gd name="connsiteX259" fmla="*/ 130397 w 157638"/>
                  <a:gd name="connsiteY259" fmla="*/ 64865 h 121539"/>
                  <a:gd name="connsiteX260" fmla="*/ 133350 w 157638"/>
                  <a:gd name="connsiteY260" fmla="*/ 64675 h 121539"/>
                  <a:gd name="connsiteX261" fmla="*/ 130778 w 157638"/>
                  <a:gd name="connsiteY261" fmla="*/ 59817 h 121539"/>
                  <a:gd name="connsiteX262" fmla="*/ 130969 w 157638"/>
                  <a:gd name="connsiteY262" fmla="*/ 59341 h 121539"/>
                  <a:gd name="connsiteX263" fmla="*/ 136493 w 157638"/>
                  <a:gd name="connsiteY263" fmla="*/ 63913 h 121539"/>
                  <a:gd name="connsiteX264" fmla="*/ 139922 w 157638"/>
                  <a:gd name="connsiteY264" fmla="*/ 63722 h 121539"/>
                  <a:gd name="connsiteX265" fmla="*/ 134684 w 157638"/>
                  <a:gd name="connsiteY265" fmla="*/ 56864 h 121539"/>
                  <a:gd name="connsiteX266" fmla="*/ 134684 w 157638"/>
                  <a:gd name="connsiteY266" fmla="*/ 55912 h 121539"/>
                  <a:gd name="connsiteX267" fmla="*/ 134017 w 157638"/>
                  <a:gd name="connsiteY267" fmla="*/ 55436 h 121539"/>
                  <a:gd name="connsiteX268" fmla="*/ 134017 w 157638"/>
                  <a:gd name="connsiteY268" fmla="*/ 54483 h 121539"/>
                  <a:gd name="connsiteX269" fmla="*/ 132874 w 157638"/>
                  <a:gd name="connsiteY269" fmla="*/ 52388 h 121539"/>
                  <a:gd name="connsiteX270" fmla="*/ 132207 w 157638"/>
                  <a:gd name="connsiteY270" fmla="*/ 48292 h 121539"/>
                  <a:gd name="connsiteX271" fmla="*/ 131254 w 157638"/>
                  <a:gd name="connsiteY271" fmla="*/ 44387 h 121539"/>
                  <a:gd name="connsiteX272" fmla="*/ 129159 w 157638"/>
                  <a:gd name="connsiteY272" fmla="*/ 33338 h 121539"/>
                  <a:gd name="connsiteX273" fmla="*/ 133731 w 157638"/>
                  <a:gd name="connsiteY273" fmla="*/ 21622 h 121539"/>
                  <a:gd name="connsiteX274" fmla="*/ 140113 w 157638"/>
                  <a:gd name="connsiteY274" fmla="*/ 14288 h 121539"/>
                  <a:gd name="connsiteX275" fmla="*/ 144494 w 157638"/>
                  <a:gd name="connsiteY275" fmla="*/ 6953 h 121539"/>
                  <a:gd name="connsiteX276" fmla="*/ 151543 w 157638"/>
                  <a:gd name="connsiteY276" fmla="*/ 2381 h 121539"/>
                  <a:gd name="connsiteX277" fmla="*/ 157639 w 157638"/>
                  <a:gd name="connsiteY277" fmla="*/ 0 h 121539"/>
                  <a:gd name="connsiteX278" fmla="*/ 0 w 157638"/>
                  <a:gd name="connsiteY278" fmla="*/ 0 h 121539"/>
                  <a:gd name="connsiteX279" fmla="*/ 0 w 157638"/>
                  <a:gd name="connsiteY279" fmla="*/ 121539 h 121539"/>
                  <a:gd name="connsiteX280" fmla="*/ 111633 w 157638"/>
                  <a:gd name="connsiteY280" fmla="*/ 121539 h 121539"/>
                  <a:gd name="connsiteX281" fmla="*/ 126492 w 157638"/>
                  <a:gd name="connsiteY281" fmla="*/ 113919 h 121539"/>
                  <a:gd name="connsiteX282" fmla="*/ 138589 w 157638"/>
                  <a:gd name="connsiteY282" fmla="*/ 106490 h 12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</a:cxnLst>
                <a:rect l="l" t="t" r="r" b="b"/>
                <a:pathLst>
                  <a:path w="157638" h="121539">
                    <a:moveTo>
                      <a:pt x="98393" y="86392"/>
                    </a:moveTo>
                    <a:cubicBezTo>
                      <a:pt x="98203" y="86201"/>
                      <a:pt x="99060" y="86392"/>
                      <a:pt x="99346" y="85916"/>
                    </a:cubicBezTo>
                    <a:lnTo>
                      <a:pt x="97536" y="85916"/>
                    </a:lnTo>
                    <a:cubicBezTo>
                      <a:pt x="97346" y="85916"/>
                      <a:pt x="97346" y="85725"/>
                      <a:pt x="97346" y="85439"/>
                    </a:cubicBezTo>
                    <a:cubicBezTo>
                      <a:pt x="96203" y="85630"/>
                      <a:pt x="94869" y="86106"/>
                      <a:pt x="93631" y="86392"/>
                    </a:cubicBezTo>
                    <a:cubicBezTo>
                      <a:pt x="92012" y="86868"/>
                      <a:pt x="90678" y="88011"/>
                      <a:pt x="88773" y="88487"/>
                    </a:cubicBezTo>
                    <a:cubicBezTo>
                      <a:pt x="86296" y="89440"/>
                      <a:pt x="84201" y="91440"/>
                      <a:pt x="81439" y="92393"/>
                    </a:cubicBezTo>
                    <a:cubicBezTo>
                      <a:pt x="81248" y="92393"/>
                      <a:pt x="81248" y="92202"/>
                      <a:pt x="81248" y="91916"/>
                    </a:cubicBezTo>
                    <a:cubicBezTo>
                      <a:pt x="81439" y="91250"/>
                      <a:pt x="82391" y="90964"/>
                      <a:pt x="82868" y="90297"/>
                    </a:cubicBezTo>
                    <a:cubicBezTo>
                      <a:pt x="82868" y="90107"/>
                      <a:pt x="82868" y="89821"/>
                      <a:pt x="82677" y="89821"/>
                    </a:cubicBezTo>
                    <a:cubicBezTo>
                      <a:pt x="84487" y="87344"/>
                      <a:pt x="87059" y="85916"/>
                      <a:pt x="89345" y="83820"/>
                    </a:cubicBezTo>
                    <a:lnTo>
                      <a:pt x="89345" y="83153"/>
                    </a:lnTo>
                    <a:cubicBezTo>
                      <a:pt x="90011" y="82201"/>
                      <a:pt x="91154" y="81725"/>
                      <a:pt x="91630" y="80677"/>
                    </a:cubicBezTo>
                    <a:cubicBezTo>
                      <a:pt x="91821" y="80010"/>
                      <a:pt x="92773" y="79058"/>
                      <a:pt x="93917" y="78581"/>
                    </a:cubicBezTo>
                    <a:cubicBezTo>
                      <a:pt x="93726" y="78391"/>
                      <a:pt x="93250" y="78391"/>
                      <a:pt x="93250" y="77915"/>
                    </a:cubicBezTo>
                    <a:cubicBezTo>
                      <a:pt x="92297" y="77915"/>
                      <a:pt x="91440" y="78391"/>
                      <a:pt x="90488" y="77724"/>
                    </a:cubicBezTo>
                    <a:cubicBezTo>
                      <a:pt x="90869" y="77343"/>
                      <a:pt x="91440" y="77057"/>
                      <a:pt x="91916" y="76867"/>
                    </a:cubicBezTo>
                    <a:cubicBezTo>
                      <a:pt x="91726" y="76867"/>
                      <a:pt x="91535" y="76772"/>
                      <a:pt x="91440" y="76581"/>
                    </a:cubicBezTo>
                    <a:cubicBezTo>
                      <a:pt x="91250" y="76105"/>
                      <a:pt x="91916" y="75629"/>
                      <a:pt x="92583" y="75438"/>
                    </a:cubicBezTo>
                    <a:cubicBezTo>
                      <a:pt x="93536" y="75248"/>
                      <a:pt x="94679" y="75248"/>
                      <a:pt x="95345" y="74486"/>
                    </a:cubicBezTo>
                    <a:cubicBezTo>
                      <a:pt x="93726" y="74295"/>
                      <a:pt x="91916" y="74962"/>
                      <a:pt x="90297" y="74009"/>
                    </a:cubicBezTo>
                    <a:cubicBezTo>
                      <a:pt x="91440" y="71057"/>
                      <a:pt x="93250" y="68485"/>
                      <a:pt x="96012" y="67151"/>
                    </a:cubicBezTo>
                    <a:cubicBezTo>
                      <a:pt x="96203" y="67151"/>
                      <a:pt x="96679" y="67151"/>
                      <a:pt x="96679" y="67342"/>
                    </a:cubicBezTo>
                    <a:cubicBezTo>
                      <a:pt x="96679" y="68485"/>
                      <a:pt x="96012" y="69437"/>
                      <a:pt x="94869" y="69628"/>
                    </a:cubicBezTo>
                    <a:cubicBezTo>
                      <a:pt x="96679" y="70104"/>
                      <a:pt x="98584" y="70104"/>
                      <a:pt x="100394" y="71057"/>
                    </a:cubicBezTo>
                    <a:cubicBezTo>
                      <a:pt x="100203" y="71533"/>
                      <a:pt x="99727" y="71247"/>
                      <a:pt x="99441" y="71247"/>
                    </a:cubicBezTo>
                    <a:cubicBezTo>
                      <a:pt x="100584" y="71914"/>
                      <a:pt x="102013" y="71438"/>
                      <a:pt x="103156" y="72390"/>
                    </a:cubicBezTo>
                    <a:cubicBezTo>
                      <a:pt x="102489" y="73057"/>
                      <a:pt x="101822" y="72390"/>
                      <a:pt x="101060" y="72390"/>
                    </a:cubicBezTo>
                    <a:cubicBezTo>
                      <a:pt x="108204" y="74486"/>
                      <a:pt x="115729" y="76105"/>
                      <a:pt x="121729" y="80677"/>
                    </a:cubicBezTo>
                    <a:cubicBezTo>
                      <a:pt x="116681" y="83153"/>
                      <a:pt x="111347" y="84296"/>
                      <a:pt x="105823" y="85535"/>
                    </a:cubicBezTo>
                    <a:cubicBezTo>
                      <a:pt x="105156" y="85535"/>
                      <a:pt x="104680" y="85535"/>
                      <a:pt x="104013" y="85344"/>
                    </a:cubicBezTo>
                    <a:cubicBezTo>
                      <a:pt x="104013" y="85535"/>
                      <a:pt x="104013" y="86011"/>
                      <a:pt x="103822" y="86011"/>
                    </a:cubicBezTo>
                    <a:cubicBezTo>
                      <a:pt x="102870" y="86011"/>
                      <a:pt x="102203" y="86011"/>
                      <a:pt x="101537" y="86487"/>
                    </a:cubicBezTo>
                    <a:cubicBezTo>
                      <a:pt x="100489" y="86868"/>
                      <a:pt x="99155" y="87058"/>
                      <a:pt x="98393" y="86392"/>
                    </a:cubicBezTo>
                    <a:moveTo>
                      <a:pt x="93726" y="102394"/>
                    </a:moveTo>
                    <a:cubicBezTo>
                      <a:pt x="93726" y="102394"/>
                      <a:pt x="93726" y="102394"/>
                      <a:pt x="93726" y="102394"/>
                    </a:cubicBezTo>
                    <a:cubicBezTo>
                      <a:pt x="92773" y="103061"/>
                      <a:pt x="91916" y="103632"/>
                      <a:pt x="91059" y="104204"/>
                    </a:cubicBezTo>
                    <a:cubicBezTo>
                      <a:pt x="90106" y="104775"/>
                      <a:pt x="89059" y="105156"/>
                      <a:pt x="88011" y="105728"/>
                    </a:cubicBezTo>
                    <a:cubicBezTo>
                      <a:pt x="88011" y="105728"/>
                      <a:pt x="88011" y="105728"/>
                      <a:pt x="88011" y="105632"/>
                    </a:cubicBezTo>
                    <a:cubicBezTo>
                      <a:pt x="87916" y="105537"/>
                      <a:pt x="87725" y="105442"/>
                      <a:pt x="87630" y="105537"/>
                    </a:cubicBezTo>
                    <a:cubicBezTo>
                      <a:pt x="86773" y="106013"/>
                      <a:pt x="86011" y="106585"/>
                      <a:pt x="85344" y="107252"/>
                    </a:cubicBezTo>
                    <a:cubicBezTo>
                      <a:pt x="85249" y="107347"/>
                      <a:pt x="85154" y="107442"/>
                      <a:pt x="85058" y="107537"/>
                    </a:cubicBezTo>
                    <a:cubicBezTo>
                      <a:pt x="85058" y="107537"/>
                      <a:pt x="85058" y="107537"/>
                      <a:pt x="85058" y="107537"/>
                    </a:cubicBezTo>
                    <a:cubicBezTo>
                      <a:pt x="85058" y="107537"/>
                      <a:pt x="85058" y="107537"/>
                      <a:pt x="85058" y="107537"/>
                    </a:cubicBezTo>
                    <a:cubicBezTo>
                      <a:pt x="84963" y="107633"/>
                      <a:pt x="84868" y="107728"/>
                      <a:pt x="84772" y="107823"/>
                    </a:cubicBezTo>
                    <a:cubicBezTo>
                      <a:pt x="84772" y="107823"/>
                      <a:pt x="84772" y="107823"/>
                      <a:pt x="84772" y="107823"/>
                    </a:cubicBezTo>
                    <a:cubicBezTo>
                      <a:pt x="84772" y="107823"/>
                      <a:pt x="84772" y="107823"/>
                      <a:pt x="84772" y="107823"/>
                    </a:cubicBezTo>
                    <a:cubicBezTo>
                      <a:pt x="84582" y="108014"/>
                      <a:pt x="84487" y="108109"/>
                      <a:pt x="84296" y="108395"/>
                    </a:cubicBezTo>
                    <a:cubicBezTo>
                      <a:pt x="84201" y="108490"/>
                      <a:pt x="84106" y="108585"/>
                      <a:pt x="84011" y="108680"/>
                    </a:cubicBezTo>
                    <a:cubicBezTo>
                      <a:pt x="83820" y="108775"/>
                      <a:pt x="83439" y="108775"/>
                      <a:pt x="83534" y="108490"/>
                    </a:cubicBezTo>
                    <a:cubicBezTo>
                      <a:pt x="83534" y="108490"/>
                      <a:pt x="83534" y="108490"/>
                      <a:pt x="83534" y="108395"/>
                    </a:cubicBezTo>
                    <a:cubicBezTo>
                      <a:pt x="83344" y="108490"/>
                      <a:pt x="83248" y="108490"/>
                      <a:pt x="83153" y="108585"/>
                    </a:cubicBezTo>
                    <a:cubicBezTo>
                      <a:pt x="83058" y="108680"/>
                      <a:pt x="82868" y="108680"/>
                      <a:pt x="82772" y="108775"/>
                    </a:cubicBezTo>
                    <a:cubicBezTo>
                      <a:pt x="82677" y="108775"/>
                      <a:pt x="82677" y="108775"/>
                      <a:pt x="82582" y="108775"/>
                    </a:cubicBezTo>
                    <a:cubicBezTo>
                      <a:pt x="82487" y="108775"/>
                      <a:pt x="82487" y="108775"/>
                      <a:pt x="82391" y="108871"/>
                    </a:cubicBezTo>
                    <a:cubicBezTo>
                      <a:pt x="82105" y="109061"/>
                      <a:pt x="81820" y="109347"/>
                      <a:pt x="81534" y="109538"/>
                    </a:cubicBezTo>
                    <a:cubicBezTo>
                      <a:pt x="81058" y="109919"/>
                      <a:pt x="80581" y="110490"/>
                      <a:pt x="80201" y="110966"/>
                    </a:cubicBezTo>
                    <a:cubicBezTo>
                      <a:pt x="80201" y="110966"/>
                      <a:pt x="80201" y="110966"/>
                      <a:pt x="80201" y="110966"/>
                    </a:cubicBezTo>
                    <a:cubicBezTo>
                      <a:pt x="80201" y="110966"/>
                      <a:pt x="80201" y="110966"/>
                      <a:pt x="80105" y="111062"/>
                    </a:cubicBezTo>
                    <a:cubicBezTo>
                      <a:pt x="80105" y="111062"/>
                      <a:pt x="80010" y="111157"/>
                      <a:pt x="80010" y="111157"/>
                    </a:cubicBezTo>
                    <a:cubicBezTo>
                      <a:pt x="80010" y="111157"/>
                      <a:pt x="79915" y="111252"/>
                      <a:pt x="79915" y="111252"/>
                    </a:cubicBezTo>
                    <a:cubicBezTo>
                      <a:pt x="79915" y="111252"/>
                      <a:pt x="79915" y="111252"/>
                      <a:pt x="79915" y="111252"/>
                    </a:cubicBezTo>
                    <a:cubicBezTo>
                      <a:pt x="79820" y="111347"/>
                      <a:pt x="79820" y="111443"/>
                      <a:pt x="79724" y="111443"/>
                    </a:cubicBezTo>
                    <a:lnTo>
                      <a:pt x="79724" y="111443"/>
                    </a:lnTo>
                    <a:cubicBezTo>
                      <a:pt x="79629" y="111538"/>
                      <a:pt x="79629" y="111538"/>
                      <a:pt x="79534" y="111538"/>
                    </a:cubicBezTo>
                    <a:cubicBezTo>
                      <a:pt x="79534" y="111443"/>
                      <a:pt x="79438" y="111443"/>
                      <a:pt x="79438" y="111347"/>
                    </a:cubicBezTo>
                    <a:cubicBezTo>
                      <a:pt x="79438" y="111347"/>
                      <a:pt x="79438" y="111252"/>
                      <a:pt x="79343" y="111252"/>
                    </a:cubicBezTo>
                    <a:cubicBezTo>
                      <a:pt x="79248" y="111157"/>
                      <a:pt x="79248" y="110966"/>
                      <a:pt x="79153" y="110871"/>
                    </a:cubicBezTo>
                    <a:lnTo>
                      <a:pt x="79153" y="110871"/>
                    </a:lnTo>
                    <a:cubicBezTo>
                      <a:pt x="79153" y="110871"/>
                      <a:pt x="79153" y="110776"/>
                      <a:pt x="79058" y="110776"/>
                    </a:cubicBezTo>
                    <a:cubicBezTo>
                      <a:pt x="79343" y="110490"/>
                      <a:pt x="79534" y="110204"/>
                      <a:pt x="79820" y="109919"/>
                    </a:cubicBezTo>
                    <a:cubicBezTo>
                      <a:pt x="79820" y="109919"/>
                      <a:pt x="79820" y="109919"/>
                      <a:pt x="79915" y="109823"/>
                    </a:cubicBezTo>
                    <a:cubicBezTo>
                      <a:pt x="80010" y="109728"/>
                      <a:pt x="80105" y="109633"/>
                      <a:pt x="80105" y="109538"/>
                    </a:cubicBezTo>
                    <a:cubicBezTo>
                      <a:pt x="80201" y="109347"/>
                      <a:pt x="80391" y="109252"/>
                      <a:pt x="80486" y="109061"/>
                    </a:cubicBezTo>
                    <a:cubicBezTo>
                      <a:pt x="80581" y="108966"/>
                      <a:pt x="80581" y="108966"/>
                      <a:pt x="80581" y="108871"/>
                    </a:cubicBezTo>
                    <a:cubicBezTo>
                      <a:pt x="80867" y="108585"/>
                      <a:pt x="81058" y="108204"/>
                      <a:pt x="81344" y="107918"/>
                    </a:cubicBezTo>
                    <a:cubicBezTo>
                      <a:pt x="81344" y="107918"/>
                      <a:pt x="81344" y="107918"/>
                      <a:pt x="81344" y="107918"/>
                    </a:cubicBezTo>
                    <a:cubicBezTo>
                      <a:pt x="81344" y="107918"/>
                      <a:pt x="81439" y="107823"/>
                      <a:pt x="81439" y="107823"/>
                    </a:cubicBezTo>
                    <a:cubicBezTo>
                      <a:pt x="81534" y="107633"/>
                      <a:pt x="81629" y="107537"/>
                      <a:pt x="81725" y="107347"/>
                    </a:cubicBezTo>
                    <a:cubicBezTo>
                      <a:pt x="81820" y="107156"/>
                      <a:pt x="81915" y="107061"/>
                      <a:pt x="82010" y="106871"/>
                    </a:cubicBezTo>
                    <a:cubicBezTo>
                      <a:pt x="82010" y="106871"/>
                      <a:pt x="82010" y="106871"/>
                      <a:pt x="82010" y="106871"/>
                    </a:cubicBezTo>
                    <a:cubicBezTo>
                      <a:pt x="82010" y="106871"/>
                      <a:pt x="82010" y="106871"/>
                      <a:pt x="82010" y="106775"/>
                    </a:cubicBezTo>
                    <a:cubicBezTo>
                      <a:pt x="82010" y="106775"/>
                      <a:pt x="82010" y="106680"/>
                      <a:pt x="82010" y="106680"/>
                    </a:cubicBezTo>
                    <a:cubicBezTo>
                      <a:pt x="82105" y="106490"/>
                      <a:pt x="82201" y="106299"/>
                      <a:pt x="82201" y="106108"/>
                    </a:cubicBezTo>
                    <a:cubicBezTo>
                      <a:pt x="82201" y="106108"/>
                      <a:pt x="82201" y="106108"/>
                      <a:pt x="82201" y="106013"/>
                    </a:cubicBezTo>
                    <a:cubicBezTo>
                      <a:pt x="82201" y="105918"/>
                      <a:pt x="82201" y="105918"/>
                      <a:pt x="82296" y="105823"/>
                    </a:cubicBezTo>
                    <a:cubicBezTo>
                      <a:pt x="82296" y="105728"/>
                      <a:pt x="82391" y="105632"/>
                      <a:pt x="82391" y="105537"/>
                    </a:cubicBezTo>
                    <a:cubicBezTo>
                      <a:pt x="82391" y="105537"/>
                      <a:pt x="82391" y="105537"/>
                      <a:pt x="82391" y="105442"/>
                    </a:cubicBezTo>
                    <a:cubicBezTo>
                      <a:pt x="82391" y="105347"/>
                      <a:pt x="82487" y="105251"/>
                      <a:pt x="82487" y="105061"/>
                    </a:cubicBezTo>
                    <a:cubicBezTo>
                      <a:pt x="82487" y="104966"/>
                      <a:pt x="82487" y="104966"/>
                      <a:pt x="82487" y="104870"/>
                    </a:cubicBezTo>
                    <a:cubicBezTo>
                      <a:pt x="82772" y="104394"/>
                      <a:pt x="83058" y="104013"/>
                      <a:pt x="83439" y="103632"/>
                    </a:cubicBezTo>
                    <a:cubicBezTo>
                      <a:pt x="83439" y="103632"/>
                      <a:pt x="83344" y="103727"/>
                      <a:pt x="83344" y="103727"/>
                    </a:cubicBezTo>
                    <a:cubicBezTo>
                      <a:pt x="83058" y="103918"/>
                      <a:pt x="82772" y="104204"/>
                      <a:pt x="82487" y="104489"/>
                    </a:cubicBezTo>
                    <a:cubicBezTo>
                      <a:pt x="82201" y="104680"/>
                      <a:pt x="81820" y="104394"/>
                      <a:pt x="82105" y="104108"/>
                    </a:cubicBezTo>
                    <a:cubicBezTo>
                      <a:pt x="82296" y="103918"/>
                      <a:pt x="82487" y="103823"/>
                      <a:pt x="82582" y="103632"/>
                    </a:cubicBezTo>
                    <a:cubicBezTo>
                      <a:pt x="82582" y="103632"/>
                      <a:pt x="82582" y="103632"/>
                      <a:pt x="82582" y="103632"/>
                    </a:cubicBezTo>
                    <a:cubicBezTo>
                      <a:pt x="82963" y="103251"/>
                      <a:pt x="83344" y="102775"/>
                      <a:pt x="83725" y="102489"/>
                    </a:cubicBezTo>
                    <a:cubicBezTo>
                      <a:pt x="84011" y="102299"/>
                      <a:pt x="84201" y="102108"/>
                      <a:pt x="84487" y="101918"/>
                    </a:cubicBezTo>
                    <a:cubicBezTo>
                      <a:pt x="84487" y="101918"/>
                      <a:pt x="84582" y="101822"/>
                      <a:pt x="84582" y="101822"/>
                    </a:cubicBezTo>
                    <a:cubicBezTo>
                      <a:pt x="84772" y="101632"/>
                      <a:pt x="84868" y="101441"/>
                      <a:pt x="85058" y="101251"/>
                    </a:cubicBezTo>
                    <a:cubicBezTo>
                      <a:pt x="85058" y="101251"/>
                      <a:pt x="85058" y="101251"/>
                      <a:pt x="85058" y="101251"/>
                    </a:cubicBezTo>
                    <a:cubicBezTo>
                      <a:pt x="87249" y="99155"/>
                      <a:pt x="90964" y="99250"/>
                      <a:pt x="93821" y="97917"/>
                    </a:cubicBezTo>
                    <a:cubicBezTo>
                      <a:pt x="94964" y="97441"/>
                      <a:pt x="96393" y="98108"/>
                      <a:pt x="97536" y="97917"/>
                    </a:cubicBezTo>
                    <a:cubicBezTo>
                      <a:pt x="98203" y="97917"/>
                      <a:pt x="98870" y="97917"/>
                      <a:pt x="99631" y="98393"/>
                    </a:cubicBezTo>
                    <a:cubicBezTo>
                      <a:pt x="97536" y="99917"/>
                      <a:pt x="95631" y="101156"/>
                      <a:pt x="93726" y="102394"/>
                    </a:cubicBezTo>
                    <a:moveTo>
                      <a:pt x="97822" y="104204"/>
                    </a:moveTo>
                    <a:cubicBezTo>
                      <a:pt x="97727" y="104489"/>
                      <a:pt x="97536" y="104680"/>
                      <a:pt x="97250" y="104870"/>
                    </a:cubicBezTo>
                    <a:cubicBezTo>
                      <a:pt x="97536" y="104966"/>
                      <a:pt x="97727" y="105061"/>
                      <a:pt x="97536" y="105251"/>
                    </a:cubicBezTo>
                    <a:cubicBezTo>
                      <a:pt x="96964" y="105728"/>
                      <a:pt x="96488" y="106204"/>
                      <a:pt x="95821" y="106490"/>
                    </a:cubicBezTo>
                    <a:cubicBezTo>
                      <a:pt x="95726" y="106490"/>
                      <a:pt x="95631" y="106490"/>
                      <a:pt x="95441" y="106585"/>
                    </a:cubicBezTo>
                    <a:cubicBezTo>
                      <a:pt x="95155" y="106871"/>
                      <a:pt x="94869" y="107156"/>
                      <a:pt x="94583" y="107347"/>
                    </a:cubicBezTo>
                    <a:cubicBezTo>
                      <a:pt x="94297" y="107537"/>
                      <a:pt x="93059" y="107442"/>
                      <a:pt x="93440" y="107061"/>
                    </a:cubicBezTo>
                    <a:cubicBezTo>
                      <a:pt x="94012" y="106585"/>
                      <a:pt x="94583" y="106013"/>
                      <a:pt x="95155" y="105442"/>
                    </a:cubicBezTo>
                    <a:cubicBezTo>
                      <a:pt x="95441" y="105156"/>
                      <a:pt x="95821" y="104870"/>
                      <a:pt x="96107" y="104489"/>
                    </a:cubicBezTo>
                    <a:cubicBezTo>
                      <a:pt x="96298" y="104299"/>
                      <a:pt x="96393" y="104108"/>
                      <a:pt x="96584" y="104013"/>
                    </a:cubicBezTo>
                    <a:cubicBezTo>
                      <a:pt x="96774" y="103918"/>
                      <a:pt x="98012" y="103823"/>
                      <a:pt x="97822" y="104204"/>
                    </a:cubicBezTo>
                    <a:moveTo>
                      <a:pt x="87154" y="69818"/>
                    </a:moveTo>
                    <a:cubicBezTo>
                      <a:pt x="86963" y="70295"/>
                      <a:pt x="86678" y="70295"/>
                      <a:pt x="86487" y="70771"/>
                    </a:cubicBezTo>
                    <a:cubicBezTo>
                      <a:pt x="86296" y="71247"/>
                      <a:pt x="86011" y="71438"/>
                      <a:pt x="85535" y="71723"/>
                    </a:cubicBezTo>
                    <a:cubicBezTo>
                      <a:pt x="85344" y="71723"/>
                      <a:pt x="85058" y="71723"/>
                      <a:pt x="85058" y="71533"/>
                    </a:cubicBezTo>
                    <a:cubicBezTo>
                      <a:pt x="85249" y="70580"/>
                      <a:pt x="86011" y="69723"/>
                      <a:pt x="86868" y="69437"/>
                    </a:cubicBezTo>
                    <a:cubicBezTo>
                      <a:pt x="87154" y="69342"/>
                      <a:pt x="87154" y="69628"/>
                      <a:pt x="87154" y="69818"/>
                    </a:cubicBezTo>
                    <a:moveTo>
                      <a:pt x="68104" y="84963"/>
                    </a:moveTo>
                    <a:cubicBezTo>
                      <a:pt x="68104" y="84963"/>
                      <a:pt x="67913" y="84773"/>
                      <a:pt x="67913" y="84487"/>
                    </a:cubicBezTo>
                    <a:cubicBezTo>
                      <a:pt x="70866" y="80582"/>
                      <a:pt x="73247" y="76962"/>
                      <a:pt x="75247" y="72771"/>
                    </a:cubicBezTo>
                    <a:cubicBezTo>
                      <a:pt x="78200" y="71152"/>
                      <a:pt x="80677" y="68866"/>
                      <a:pt x="83058" y="66294"/>
                    </a:cubicBezTo>
                    <a:cubicBezTo>
                      <a:pt x="86963" y="62198"/>
                      <a:pt x="91059" y="58483"/>
                      <a:pt x="95917" y="56198"/>
                    </a:cubicBezTo>
                    <a:cubicBezTo>
                      <a:pt x="97727" y="55531"/>
                      <a:pt x="100013" y="55721"/>
                      <a:pt x="101918" y="56388"/>
                    </a:cubicBezTo>
                    <a:cubicBezTo>
                      <a:pt x="101251" y="57341"/>
                      <a:pt x="100108" y="57055"/>
                      <a:pt x="99155" y="57817"/>
                    </a:cubicBezTo>
                    <a:cubicBezTo>
                      <a:pt x="98965" y="57817"/>
                      <a:pt x="98679" y="57817"/>
                      <a:pt x="98488" y="57626"/>
                    </a:cubicBezTo>
                    <a:cubicBezTo>
                      <a:pt x="98679" y="57436"/>
                      <a:pt x="98679" y="57150"/>
                      <a:pt x="98679" y="56960"/>
                    </a:cubicBezTo>
                    <a:cubicBezTo>
                      <a:pt x="96393" y="59531"/>
                      <a:pt x="93154" y="60674"/>
                      <a:pt x="91345" y="63627"/>
                    </a:cubicBezTo>
                    <a:cubicBezTo>
                      <a:pt x="89916" y="65913"/>
                      <a:pt x="89059" y="68866"/>
                      <a:pt x="86011" y="69628"/>
                    </a:cubicBezTo>
                    <a:cubicBezTo>
                      <a:pt x="85058" y="69818"/>
                      <a:pt x="86296" y="68961"/>
                      <a:pt x="85820" y="69152"/>
                    </a:cubicBezTo>
                    <a:cubicBezTo>
                      <a:pt x="78677" y="73533"/>
                      <a:pt x="73628" y="78772"/>
                      <a:pt x="68104" y="84963"/>
                    </a:cubicBezTo>
                    <a:moveTo>
                      <a:pt x="103251" y="90011"/>
                    </a:moveTo>
                    <a:cubicBezTo>
                      <a:pt x="102775" y="90011"/>
                      <a:pt x="101918" y="90202"/>
                      <a:pt x="102108" y="89821"/>
                    </a:cubicBezTo>
                    <a:cubicBezTo>
                      <a:pt x="102298" y="88678"/>
                      <a:pt x="103918" y="88678"/>
                      <a:pt x="104870" y="88202"/>
                    </a:cubicBezTo>
                    <a:cubicBezTo>
                      <a:pt x="105346" y="88011"/>
                      <a:pt x="106013" y="87535"/>
                      <a:pt x="106489" y="87725"/>
                    </a:cubicBezTo>
                    <a:cubicBezTo>
                      <a:pt x="106966" y="88392"/>
                      <a:pt x="107633" y="88202"/>
                      <a:pt x="108109" y="88678"/>
                    </a:cubicBezTo>
                    <a:cubicBezTo>
                      <a:pt x="106680" y="90011"/>
                      <a:pt x="104870" y="89345"/>
                      <a:pt x="103251" y="90011"/>
                    </a:cubicBezTo>
                    <a:moveTo>
                      <a:pt x="138589" y="106490"/>
                    </a:moveTo>
                    <a:cubicBezTo>
                      <a:pt x="139922" y="105156"/>
                      <a:pt x="141161" y="103823"/>
                      <a:pt x="142494" y="102394"/>
                    </a:cubicBezTo>
                    <a:lnTo>
                      <a:pt x="142494" y="102394"/>
                    </a:lnTo>
                    <a:cubicBezTo>
                      <a:pt x="144971" y="99632"/>
                      <a:pt x="147352" y="96965"/>
                      <a:pt x="150114" y="94583"/>
                    </a:cubicBezTo>
                    <a:cubicBezTo>
                      <a:pt x="150971" y="93821"/>
                      <a:pt x="151829" y="93154"/>
                      <a:pt x="152591" y="92583"/>
                    </a:cubicBezTo>
                    <a:cubicBezTo>
                      <a:pt x="152781" y="92297"/>
                      <a:pt x="152781" y="91916"/>
                      <a:pt x="153067" y="91631"/>
                    </a:cubicBezTo>
                    <a:cubicBezTo>
                      <a:pt x="151924" y="92107"/>
                      <a:pt x="151257" y="93059"/>
                      <a:pt x="150114" y="93440"/>
                    </a:cubicBezTo>
                    <a:cubicBezTo>
                      <a:pt x="149923" y="93440"/>
                      <a:pt x="149638" y="93250"/>
                      <a:pt x="149923" y="92964"/>
                    </a:cubicBezTo>
                    <a:cubicBezTo>
                      <a:pt x="150781" y="92297"/>
                      <a:pt x="151543" y="91726"/>
                      <a:pt x="152400" y="91154"/>
                    </a:cubicBezTo>
                    <a:cubicBezTo>
                      <a:pt x="152305" y="91154"/>
                      <a:pt x="152305" y="91154"/>
                      <a:pt x="152210" y="91154"/>
                    </a:cubicBezTo>
                    <a:cubicBezTo>
                      <a:pt x="152019" y="91154"/>
                      <a:pt x="152019" y="90964"/>
                      <a:pt x="152019" y="90678"/>
                    </a:cubicBezTo>
                    <a:cubicBezTo>
                      <a:pt x="149066" y="90202"/>
                      <a:pt x="146780" y="92297"/>
                      <a:pt x="144685" y="94107"/>
                    </a:cubicBezTo>
                    <a:cubicBezTo>
                      <a:pt x="144209" y="94298"/>
                      <a:pt x="143732" y="93917"/>
                      <a:pt x="143542" y="93917"/>
                    </a:cubicBezTo>
                    <a:cubicBezTo>
                      <a:pt x="140113" y="95060"/>
                      <a:pt x="137541" y="98012"/>
                      <a:pt x="134112" y="99441"/>
                    </a:cubicBezTo>
                    <a:lnTo>
                      <a:pt x="134112" y="98965"/>
                    </a:lnTo>
                    <a:cubicBezTo>
                      <a:pt x="132779" y="99441"/>
                      <a:pt x="131350" y="100298"/>
                      <a:pt x="130016" y="100584"/>
                    </a:cubicBezTo>
                    <a:cubicBezTo>
                      <a:pt x="127921" y="101060"/>
                      <a:pt x="126111" y="100775"/>
                      <a:pt x="124301" y="100775"/>
                    </a:cubicBezTo>
                    <a:cubicBezTo>
                      <a:pt x="121539" y="101060"/>
                      <a:pt x="118777" y="101632"/>
                      <a:pt x="115919" y="102299"/>
                    </a:cubicBezTo>
                    <a:cubicBezTo>
                      <a:pt x="115824" y="102299"/>
                      <a:pt x="115729" y="102299"/>
                      <a:pt x="115729" y="102394"/>
                    </a:cubicBezTo>
                    <a:cubicBezTo>
                      <a:pt x="114205" y="102775"/>
                      <a:pt x="112776" y="103346"/>
                      <a:pt x="111443" y="104108"/>
                    </a:cubicBezTo>
                    <a:cubicBezTo>
                      <a:pt x="111347" y="104108"/>
                      <a:pt x="111347" y="104204"/>
                      <a:pt x="111252" y="104204"/>
                    </a:cubicBezTo>
                    <a:cubicBezTo>
                      <a:pt x="111157" y="104299"/>
                      <a:pt x="111062" y="104489"/>
                      <a:pt x="110871" y="104585"/>
                    </a:cubicBezTo>
                    <a:cubicBezTo>
                      <a:pt x="110395" y="105156"/>
                      <a:pt x="109919" y="105632"/>
                      <a:pt x="109252" y="105918"/>
                    </a:cubicBezTo>
                    <a:cubicBezTo>
                      <a:pt x="107823" y="106585"/>
                      <a:pt x="106680" y="107918"/>
                      <a:pt x="105442" y="108871"/>
                    </a:cubicBezTo>
                    <a:cubicBezTo>
                      <a:pt x="105346" y="108966"/>
                      <a:pt x="105251" y="108966"/>
                      <a:pt x="105061" y="108966"/>
                    </a:cubicBezTo>
                    <a:cubicBezTo>
                      <a:pt x="103822" y="110109"/>
                      <a:pt x="102584" y="111347"/>
                      <a:pt x="101346" y="112490"/>
                    </a:cubicBezTo>
                    <a:cubicBezTo>
                      <a:pt x="101251" y="112586"/>
                      <a:pt x="100870" y="112586"/>
                      <a:pt x="100679" y="112586"/>
                    </a:cubicBezTo>
                    <a:cubicBezTo>
                      <a:pt x="100679" y="112586"/>
                      <a:pt x="100679" y="112586"/>
                      <a:pt x="100679" y="112586"/>
                    </a:cubicBezTo>
                    <a:cubicBezTo>
                      <a:pt x="100775" y="112490"/>
                      <a:pt x="100775" y="112490"/>
                      <a:pt x="100775" y="112395"/>
                    </a:cubicBezTo>
                    <a:cubicBezTo>
                      <a:pt x="100965" y="112109"/>
                      <a:pt x="101155" y="111728"/>
                      <a:pt x="101346" y="111443"/>
                    </a:cubicBezTo>
                    <a:cubicBezTo>
                      <a:pt x="101537" y="111062"/>
                      <a:pt x="101822" y="110776"/>
                      <a:pt x="102013" y="110395"/>
                    </a:cubicBezTo>
                    <a:cubicBezTo>
                      <a:pt x="102298" y="109919"/>
                      <a:pt x="102679" y="109442"/>
                      <a:pt x="102965" y="108966"/>
                    </a:cubicBezTo>
                    <a:cubicBezTo>
                      <a:pt x="103061" y="108871"/>
                      <a:pt x="103061" y="108775"/>
                      <a:pt x="102965" y="108680"/>
                    </a:cubicBezTo>
                    <a:cubicBezTo>
                      <a:pt x="102870" y="108585"/>
                      <a:pt x="102775" y="108585"/>
                      <a:pt x="102679" y="108585"/>
                    </a:cubicBezTo>
                    <a:cubicBezTo>
                      <a:pt x="103822" y="107442"/>
                      <a:pt x="105156" y="106490"/>
                      <a:pt x="106489" y="105728"/>
                    </a:cubicBezTo>
                    <a:cubicBezTo>
                      <a:pt x="106489" y="105728"/>
                      <a:pt x="106489" y="105728"/>
                      <a:pt x="106489" y="105728"/>
                    </a:cubicBezTo>
                    <a:cubicBezTo>
                      <a:pt x="106299" y="105823"/>
                      <a:pt x="106109" y="105632"/>
                      <a:pt x="106204" y="105537"/>
                    </a:cubicBezTo>
                    <a:cubicBezTo>
                      <a:pt x="106394" y="105347"/>
                      <a:pt x="106489" y="105156"/>
                      <a:pt x="106585" y="104870"/>
                    </a:cubicBezTo>
                    <a:cubicBezTo>
                      <a:pt x="106585" y="104775"/>
                      <a:pt x="106680" y="104775"/>
                      <a:pt x="106680" y="104680"/>
                    </a:cubicBezTo>
                    <a:cubicBezTo>
                      <a:pt x="106585" y="104585"/>
                      <a:pt x="106585" y="104585"/>
                      <a:pt x="106489" y="104489"/>
                    </a:cubicBezTo>
                    <a:cubicBezTo>
                      <a:pt x="106109" y="104775"/>
                      <a:pt x="105728" y="104966"/>
                      <a:pt x="105442" y="105251"/>
                    </a:cubicBezTo>
                    <a:cubicBezTo>
                      <a:pt x="104870" y="105728"/>
                      <a:pt x="104489" y="106775"/>
                      <a:pt x="103632" y="106775"/>
                    </a:cubicBezTo>
                    <a:cubicBezTo>
                      <a:pt x="103537" y="106775"/>
                      <a:pt x="103442" y="106775"/>
                      <a:pt x="103251" y="106680"/>
                    </a:cubicBezTo>
                    <a:cubicBezTo>
                      <a:pt x="103156" y="106680"/>
                      <a:pt x="103061" y="106585"/>
                      <a:pt x="102965" y="106585"/>
                    </a:cubicBezTo>
                    <a:cubicBezTo>
                      <a:pt x="102965" y="106585"/>
                      <a:pt x="102965" y="106585"/>
                      <a:pt x="102965" y="106585"/>
                    </a:cubicBezTo>
                    <a:cubicBezTo>
                      <a:pt x="102965" y="106585"/>
                      <a:pt x="102965" y="106490"/>
                      <a:pt x="102965" y="106490"/>
                    </a:cubicBezTo>
                    <a:cubicBezTo>
                      <a:pt x="102965" y="106490"/>
                      <a:pt x="102965" y="106490"/>
                      <a:pt x="102965" y="106394"/>
                    </a:cubicBezTo>
                    <a:cubicBezTo>
                      <a:pt x="102965" y="106299"/>
                      <a:pt x="103061" y="106299"/>
                      <a:pt x="103061" y="106204"/>
                    </a:cubicBezTo>
                    <a:cubicBezTo>
                      <a:pt x="103061" y="106108"/>
                      <a:pt x="103156" y="106108"/>
                      <a:pt x="103156" y="106013"/>
                    </a:cubicBezTo>
                    <a:cubicBezTo>
                      <a:pt x="103156" y="105918"/>
                      <a:pt x="103251" y="105918"/>
                      <a:pt x="103251" y="105823"/>
                    </a:cubicBezTo>
                    <a:cubicBezTo>
                      <a:pt x="103346" y="105728"/>
                      <a:pt x="103346" y="105632"/>
                      <a:pt x="103442" y="105537"/>
                    </a:cubicBezTo>
                    <a:cubicBezTo>
                      <a:pt x="103442" y="105442"/>
                      <a:pt x="103537" y="105442"/>
                      <a:pt x="103537" y="105347"/>
                    </a:cubicBezTo>
                    <a:cubicBezTo>
                      <a:pt x="103632" y="105156"/>
                      <a:pt x="103727" y="104966"/>
                      <a:pt x="103822" y="104870"/>
                    </a:cubicBezTo>
                    <a:cubicBezTo>
                      <a:pt x="103918" y="104775"/>
                      <a:pt x="103918" y="104680"/>
                      <a:pt x="103918" y="104585"/>
                    </a:cubicBezTo>
                    <a:cubicBezTo>
                      <a:pt x="104013" y="104489"/>
                      <a:pt x="104108" y="104299"/>
                      <a:pt x="104204" y="104204"/>
                    </a:cubicBezTo>
                    <a:cubicBezTo>
                      <a:pt x="104299" y="104013"/>
                      <a:pt x="104204" y="103823"/>
                      <a:pt x="104013" y="103823"/>
                    </a:cubicBezTo>
                    <a:cubicBezTo>
                      <a:pt x="104394" y="103251"/>
                      <a:pt x="104966" y="102775"/>
                      <a:pt x="105537" y="102489"/>
                    </a:cubicBezTo>
                    <a:lnTo>
                      <a:pt x="105442" y="102489"/>
                    </a:lnTo>
                    <a:cubicBezTo>
                      <a:pt x="106299" y="102013"/>
                      <a:pt x="107156" y="101537"/>
                      <a:pt x="108109" y="101060"/>
                    </a:cubicBezTo>
                    <a:cubicBezTo>
                      <a:pt x="108204" y="100965"/>
                      <a:pt x="108395" y="100870"/>
                      <a:pt x="108490" y="100775"/>
                    </a:cubicBezTo>
                    <a:cubicBezTo>
                      <a:pt x="107156" y="101251"/>
                      <a:pt x="106013" y="101822"/>
                      <a:pt x="104870" y="102584"/>
                    </a:cubicBezTo>
                    <a:cubicBezTo>
                      <a:pt x="104870" y="102584"/>
                      <a:pt x="104585" y="102679"/>
                      <a:pt x="104489" y="102775"/>
                    </a:cubicBezTo>
                    <a:cubicBezTo>
                      <a:pt x="104489" y="102775"/>
                      <a:pt x="104204" y="102870"/>
                      <a:pt x="103918" y="102584"/>
                    </a:cubicBezTo>
                    <a:cubicBezTo>
                      <a:pt x="103918" y="102584"/>
                      <a:pt x="103822" y="102489"/>
                      <a:pt x="103822" y="102394"/>
                    </a:cubicBezTo>
                    <a:cubicBezTo>
                      <a:pt x="104013" y="101918"/>
                      <a:pt x="104775" y="101727"/>
                      <a:pt x="105156" y="101251"/>
                    </a:cubicBezTo>
                    <a:cubicBezTo>
                      <a:pt x="105346" y="101251"/>
                      <a:pt x="105632" y="101251"/>
                      <a:pt x="105632" y="101441"/>
                    </a:cubicBezTo>
                    <a:cubicBezTo>
                      <a:pt x="112967" y="95726"/>
                      <a:pt x="123063" y="97060"/>
                      <a:pt x="131636" y="94107"/>
                    </a:cubicBezTo>
                    <a:cubicBezTo>
                      <a:pt x="132302" y="93631"/>
                      <a:pt x="133064" y="93154"/>
                      <a:pt x="133731" y="92774"/>
                    </a:cubicBezTo>
                    <a:cubicBezTo>
                      <a:pt x="134874" y="92297"/>
                      <a:pt x="135827" y="91154"/>
                      <a:pt x="137160" y="90488"/>
                    </a:cubicBezTo>
                    <a:cubicBezTo>
                      <a:pt x="138970" y="89154"/>
                      <a:pt x="140398" y="87535"/>
                      <a:pt x="141065" y="85249"/>
                    </a:cubicBezTo>
                    <a:cubicBezTo>
                      <a:pt x="141065" y="85058"/>
                      <a:pt x="140875" y="84773"/>
                      <a:pt x="140875" y="84773"/>
                    </a:cubicBezTo>
                    <a:cubicBezTo>
                      <a:pt x="137922" y="88011"/>
                      <a:pt x="134398" y="90488"/>
                      <a:pt x="130778" y="92393"/>
                    </a:cubicBezTo>
                    <a:cubicBezTo>
                      <a:pt x="125921" y="94964"/>
                      <a:pt x="120682" y="94488"/>
                      <a:pt x="115634" y="95155"/>
                    </a:cubicBezTo>
                    <a:cubicBezTo>
                      <a:pt x="115824" y="94679"/>
                      <a:pt x="116300" y="94679"/>
                      <a:pt x="116777" y="94679"/>
                    </a:cubicBezTo>
                    <a:cubicBezTo>
                      <a:pt x="116777" y="94012"/>
                      <a:pt x="117253" y="93726"/>
                      <a:pt x="117729" y="93345"/>
                    </a:cubicBezTo>
                    <a:lnTo>
                      <a:pt x="118396" y="93345"/>
                    </a:lnTo>
                    <a:cubicBezTo>
                      <a:pt x="118586" y="93345"/>
                      <a:pt x="118586" y="92869"/>
                      <a:pt x="118872" y="92869"/>
                    </a:cubicBezTo>
                    <a:cubicBezTo>
                      <a:pt x="119348" y="92869"/>
                      <a:pt x="120015" y="92583"/>
                      <a:pt x="119825" y="92583"/>
                    </a:cubicBezTo>
                    <a:cubicBezTo>
                      <a:pt x="119158" y="91631"/>
                      <a:pt x="117729" y="93250"/>
                      <a:pt x="116586" y="92583"/>
                    </a:cubicBezTo>
                    <a:cubicBezTo>
                      <a:pt x="117062" y="92107"/>
                      <a:pt x="116777" y="91440"/>
                      <a:pt x="117253" y="91250"/>
                    </a:cubicBezTo>
                    <a:lnTo>
                      <a:pt x="118205" y="91250"/>
                    </a:lnTo>
                    <a:cubicBezTo>
                      <a:pt x="118205" y="90773"/>
                      <a:pt x="118681" y="90297"/>
                      <a:pt x="118681" y="90297"/>
                    </a:cubicBezTo>
                    <a:cubicBezTo>
                      <a:pt x="122111" y="88202"/>
                      <a:pt x="125349" y="86582"/>
                      <a:pt x="128588" y="84773"/>
                    </a:cubicBezTo>
                    <a:cubicBezTo>
                      <a:pt x="127921" y="84773"/>
                      <a:pt x="127445" y="85439"/>
                      <a:pt x="126778" y="84963"/>
                    </a:cubicBezTo>
                    <a:cubicBezTo>
                      <a:pt x="127254" y="84963"/>
                      <a:pt x="126778" y="84296"/>
                      <a:pt x="127254" y="84296"/>
                    </a:cubicBezTo>
                    <a:cubicBezTo>
                      <a:pt x="129826" y="83629"/>
                      <a:pt x="131826" y="82201"/>
                      <a:pt x="134398" y="81344"/>
                    </a:cubicBezTo>
                    <a:cubicBezTo>
                      <a:pt x="133445" y="81344"/>
                      <a:pt x="132779" y="82010"/>
                      <a:pt x="131826" y="81344"/>
                    </a:cubicBezTo>
                    <a:cubicBezTo>
                      <a:pt x="132302" y="81153"/>
                      <a:pt x="132493" y="80677"/>
                      <a:pt x="133255" y="80677"/>
                    </a:cubicBezTo>
                    <a:lnTo>
                      <a:pt x="133255" y="80010"/>
                    </a:lnTo>
                    <a:cubicBezTo>
                      <a:pt x="133255" y="79820"/>
                      <a:pt x="133445" y="79820"/>
                      <a:pt x="133731" y="79820"/>
                    </a:cubicBezTo>
                    <a:cubicBezTo>
                      <a:pt x="133541" y="79820"/>
                      <a:pt x="133255" y="79629"/>
                      <a:pt x="133255" y="79629"/>
                    </a:cubicBezTo>
                    <a:cubicBezTo>
                      <a:pt x="133445" y="79153"/>
                      <a:pt x="134207" y="79439"/>
                      <a:pt x="134588" y="78962"/>
                    </a:cubicBezTo>
                    <a:cubicBezTo>
                      <a:pt x="134398" y="78962"/>
                      <a:pt x="133921" y="78962"/>
                      <a:pt x="133921" y="78772"/>
                    </a:cubicBezTo>
                    <a:cubicBezTo>
                      <a:pt x="134588" y="77819"/>
                      <a:pt x="135731" y="77629"/>
                      <a:pt x="136874" y="77438"/>
                    </a:cubicBezTo>
                    <a:cubicBezTo>
                      <a:pt x="136684" y="76962"/>
                      <a:pt x="135922" y="77438"/>
                      <a:pt x="135922" y="76962"/>
                    </a:cubicBezTo>
                    <a:cubicBezTo>
                      <a:pt x="135922" y="76772"/>
                      <a:pt x="136112" y="76772"/>
                      <a:pt x="136398" y="76772"/>
                    </a:cubicBezTo>
                    <a:lnTo>
                      <a:pt x="135922" y="76772"/>
                    </a:lnTo>
                    <a:cubicBezTo>
                      <a:pt x="135446" y="76581"/>
                      <a:pt x="135731" y="76105"/>
                      <a:pt x="135731" y="75819"/>
                    </a:cubicBezTo>
                    <a:cubicBezTo>
                      <a:pt x="137065" y="74200"/>
                      <a:pt x="137065" y="72104"/>
                      <a:pt x="137827" y="70295"/>
                    </a:cubicBezTo>
                    <a:cubicBezTo>
                      <a:pt x="137636" y="70295"/>
                      <a:pt x="137351" y="70295"/>
                      <a:pt x="137351" y="70104"/>
                    </a:cubicBezTo>
                    <a:cubicBezTo>
                      <a:pt x="135064" y="72581"/>
                      <a:pt x="131350" y="73533"/>
                      <a:pt x="127921" y="74486"/>
                    </a:cubicBezTo>
                    <a:lnTo>
                      <a:pt x="126778" y="74486"/>
                    </a:lnTo>
                    <a:cubicBezTo>
                      <a:pt x="125635" y="74962"/>
                      <a:pt x="124016" y="74962"/>
                      <a:pt x="122872" y="74295"/>
                    </a:cubicBezTo>
                    <a:cubicBezTo>
                      <a:pt x="121920" y="73819"/>
                      <a:pt x="121539" y="73152"/>
                      <a:pt x="120587" y="72485"/>
                    </a:cubicBezTo>
                    <a:cubicBezTo>
                      <a:pt x="118777" y="71342"/>
                      <a:pt x="116872" y="70390"/>
                      <a:pt x="114871" y="69723"/>
                    </a:cubicBezTo>
                    <a:cubicBezTo>
                      <a:pt x="109156" y="67913"/>
                      <a:pt x="103156" y="66961"/>
                      <a:pt x="97155" y="67151"/>
                    </a:cubicBezTo>
                    <a:cubicBezTo>
                      <a:pt x="99727" y="65818"/>
                      <a:pt x="102489" y="65627"/>
                      <a:pt x="105156" y="64865"/>
                    </a:cubicBezTo>
                    <a:cubicBezTo>
                      <a:pt x="109061" y="63722"/>
                      <a:pt x="112776" y="62389"/>
                      <a:pt x="116872" y="62579"/>
                    </a:cubicBezTo>
                    <a:cubicBezTo>
                      <a:pt x="116205" y="62389"/>
                      <a:pt x="115253" y="62579"/>
                      <a:pt x="114586" y="62579"/>
                    </a:cubicBezTo>
                    <a:cubicBezTo>
                      <a:pt x="111347" y="62389"/>
                      <a:pt x="108204" y="63246"/>
                      <a:pt x="104680" y="64008"/>
                    </a:cubicBezTo>
                    <a:cubicBezTo>
                      <a:pt x="102394" y="64484"/>
                      <a:pt x="100298" y="65342"/>
                      <a:pt x="98012" y="65818"/>
                    </a:cubicBezTo>
                    <a:cubicBezTo>
                      <a:pt x="96584" y="66294"/>
                      <a:pt x="95917" y="67628"/>
                      <a:pt x="94297" y="67437"/>
                    </a:cubicBezTo>
                    <a:lnTo>
                      <a:pt x="94297" y="66770"/>
                    </a:lnTo>
                    <a:cubicBezTo>
                      <a:pt x="96584" y="64008"/>
                      <a:pt x="99346" y="61246"/>
                      <a:pt x="103061" y="61055"/>
                    </a:cubicBezTo>
                    <a:cubicBezTo>
                      <a:pt x="107156" y="60389"/>
                      <a:pt x="111062" y="61055"/>
                      <a:pt x="115253" y="61532"/>
                    </a:cubicBezTo>
                    <a:cubicBezTo>
                      <a:pt x="118205" y="61722"/>
                      <a:pt x="120968" y="62484"/>
                      <a:pt x="124016" y="63151"/>
                    </a:cubicBezTo>
                    <a:cubicBezTo>
                      <a:pt x="125159" y="63151"/>
                      <a:pt x="125444" y="64961"/>
                      <a:pt x="126302" y="65246"/>
                    </a:cubicBezTo>
                    <a:cubicBezTo>
                      <a:pt x="127635" y="65723"/>
                      <a:pt x="129064" y="65246"/>
                      <a:pt x="130397" y="66199"/>
                    </a:cubicBezTo>
                    <a:cubicBezTo>
                      <a:pt x="130397" y="65723"/>
                      <a:pt x="130207" y="65246"/>
                      <a:pt x="130397" y="64865"/>
                    </a:cubicBezTo>
                    <a:cubicBezTo>
                      <a:pt x="131350" y="63913"/>
                      <a:pt x="132493" y="65056"/>
                      <a:pt x="133350" y="64675"/>
                    </a:cubicBezTo>
                    <a:cubicBezTo>
                      <a:pt x="135160" y="63532"/>
                      <a:pt x="131731" y="61436"/>
                      <a:pt x="130778" y="59817"/>
                    </a:cubicBezTo>
                    <a:cubicBezTo>
                      <a:pt x="130778" y="59627"/>
                      <a:pt x="130969" y="59341"/>
                      <a:pt x="130969" y="59341"/>
                    </a:cubicBezTo>
                    <a:cubicBezTo>
                      <a:pt x="132779" y="60960"/>
                      <a:pt x="134207" y="62770"/>
                      <a:pt x="136493" y="63913"/>
                    </a:cubicBezTo>
                    <a:cubicBezTo>
                      <a:pt x="137636" y="64389"/>
                      <a:pt x="140398" y="65056"/>
                      <a:pt x="139922" y="63722"/>
                    </a:cubicBezTo>
                    <a:cubicBezTo>
                      <a:pt x="138779" y="61246"/>
                      <a:pt x="136493" y="59150"/>
                      <a:pt x="134684" y="56864"/>
                    </a:cubicBezTo>
                    <a:lnTo>
                      <a:pt x="134684" y="55912"/>
                    </a:lnTo>
                    <a:cubicBezTo>
                      <a:pt x="134207" y="55912"/>
                      <a:pt x="134207" y="55721"/>
                      <a:pt x="134017" y="55436"/>
                    </a:cubicBezTo>
                    <a:lnTo>
                      <a:pt x="134017" y="54483"/>
                    </a:lnTo>
                    <a:cubicBezTo>
                      <a:pt x="133064" y="54007"/>
                      <a:pt x="133350" y="53054"/>
                      <a:pt x="132874" y="52388"/>
                    </a:cubicBezTo>
                    <a:cubicBezTo>
                      <a:pt x="132207" y="51245"/>
                      <a:pt x="132683" y="49625"/>
                      <a:pt x="132207" y="48292"/>
                    </a:cubicBezTo>
                    <a:cubicBezTo>
                      <a:pt x="131731" y="46863"/>
                      <a:pt x="131540" y="45720"/>
                      <a:pt x="131254" y="44387"/>
                    </a:cubicBezTo>
                    <a:cubicBezTo>
                      <a:pt x="130588" y="40481"/>
                      <a:pt x="129635" y="37052"/>
                      <a:pt x="129159" y="33338"/>
                    </a:cubicBezTo>
                    <a:cubicBezTo>
                      <a:pt x="128683" y="28956"/>
                      <a:pt x="131636" y="25527"/>
                      <a:pt x="133731" y="21622"/>
                    </a:cubicBezTo>
                    <a:cubicBezTo>
                      <a:pt x="135350" y="18860"/>
                      <a:pt x="137160" y="16097"/>
                      <a:pt x="140113" y="14288"/>
                    </a:cubicBezTo>
                    <a:cubicBezTo>
                      <a:pt x="140779" y="11525"/>
                      <a:pt x="142685" y="9239"/>
                      <a:pt x="144494" y="6953"/>
                    </a:cubicBezTo>
                    <a:cubicBezTo>
                      <a:pt x="146304" y="4667"/>
                      <a:pt x="149352" y="3334"/>
                      <a:pt x="151543" y="2381"/>
                    </a:cubicBezTo>
                    <a:cubicBezTo>
                      <a:pt x="154781" y="953"/>
                      <a:pt x="157639" y="0"/>
                      <a:pt x="157639" y="0"/>
                    </a:cubicBezTo>
                    <a:lnTo>
                      <a:pt x="0" y="0"/>
                    </a:lnTo>
                    <a:lnTo>
                      <a:pt x="0" y="121539"/>
                    </a:lnTo>
                    <a:lnTo>
                      <a:pt x="111633" y="121539"/>
                    </a:lnTo>
                    <a:cubicBezTo>
                      <a:pt x="116014" y="118396"/>
                      <a:pt x="120396" y="116872"/>
                      <a:pt x="126492" y="113919"/>
                    </a:cubicBezTo>
                    <a:cubicBezTo>
                      <a:pt x="129730" y="111728"/>
                      <a:pt x="136303" y="108775"/>
                      <a:pt x="138589" y="106490"/>
                    </a:cubicBezTo>
                  </a:path>
                </a:pathLst>
              </a:custGeom>
              <a:solidFill>
                <a:srgbClr val="00009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3" name="Forme libre : forme 162">
                <a:extLst>
                  <a:ext uri="{FF2B5EF4-FFF2-40B4-BE49-F238E27FC236}">
                    <a16:creationId xmlns:a16="http://schemas.microsoft.com/office/drawing/2014/main" id="{4D13E682-7666-19AB-343F-A4DB75CE118D}"/>
                  </a:ext>
                </a:extLst>
              </p:cNvPr>
              <p:cNvSpPr/>
              <p:nvPr/>
            </p:nvSpPr>
            <p:spPr bwMode="gray">
              <a:xfrm>
                <a:off x="4344171" y="239601"/>
                <a:ext cx="147579" cy="121348"/>
              </a:xfrm>
              <a:custGeom>
                <a:avLst/>
                <a:gdLst>
                  <a:gd name="connsiteX0" fmla="*/ 147199 w 147579"/>
                  <a:gd name="connsiteY0" fmla="*/ 0 h 121348"/>
                  <a:gd name="connsiteX1" fmla="*/ 16421 w 147579"/>
                  <a:gd name="connsiteY1" fmla="*/ 0 h 121348"/>
                  <a:gd name="connsiteX2" fmla="*/ 17659 w 147579"/>
                  <a:gd name="connsiteY2" fmla="*/ 572 h 121348"/>
                  <a:gd name="connsiteX3" fmla="*/ 20993 w 147579"/>
                  <a:gd name="connsiteY3" fmla="*/ 2286 h 121348"/>
                  <a:gd name="connsiteX4" fmla="*/ 25374 w 147579"/>
                  <a:gd name="connsiteY4" fmla="*/ 6001 h 121348"/>
                  <a:gd name="connsiteX5" fmla="*/ 26041 w 147579"/>
                  <a:gd name="connsiteY5" fmla="*/ 8954 h 121348"/>
                  <a:gd name="connsiteX6" fmla="*/ 24231 w 147579"/>
                  <a:gd name="connsiteY6" fmla="*/ 12383 h 121348"/>
                  <a:gd name="connsiteX7" fmla="*/ 19373 w 147579"/>
                  <a:gd name="connsiteY7" fmla="*/ 12859 h 121348"/>
                  <a:gd name="connsiteX8" fmla="*/ 16611 w 147579"/>
                  <a:gd name="connsiteY8" fmla="*/ 12383 h 121348"/>
                  <a:gd name="connsiteX9" fmla="*/ 25565 w 147579"/>
                  <a:gd name="connsiteY9" fmla="*/ 18574 h 121348"/>
                  <a:gd name="connsiteX10" fmla="*/ 27660 w 147579"/>
                  <a:gd name="connsiteY10" fmla="*/ 19241 h 121348"/>
                  <a:gd name="connsiteX11" fmla="*/ 27851 w 147579"/>
                  <a:gd name="connsiteY11" fmla="*/ 19907 h 121348"/>
                  <a:gd name="connsiteX12" fmla="*/ 27184 w 147579"/>
                  <a:gd name="connsiteY12" fmla="*/ 21241 h 121348"/>
                  <a:gd name="connsiteX13" fmla="*/ 27851 w 147579"/>
                  <a:gd name="connsiteY13" fmla="*/ 21241 h 121348"/>
                  <a:gd name="connsiteX14" fmla="*/ 30423 w 147579"/>
                  <a:gd name="connsiteY14" fmla="*/ 19145 h 121348"/>
                  <a:gd name="connsiteX15" fmla="*/ 31375 w 147579"/>
                  <a:gd name="connsiteY15" fmla="*/ 22574 h 121348"/>
                  <a:gd name="connsiteX16" fmla="*/ 28613 w 147579"/>
                  <a:gd name="connsiteY16" fmla="*/ 24860 h 121348"/>
                  <a:gd name="connsiteX17" fmla="*/ 28613 w 147579"/>
                  <a:gd name="connsiteY17" fmla="*/ 26480 h 121348"/>
                  <a:gd name="connsiteX18" fmla="*/ 29756 w 147579"/>
                  <a:gd name="connsiteY18" fmla="*/ 29242 h 121348"/>
                  <a:gd name="connsiteX19" fmla="*/ 31375 w 147579"/>
                  <a:gd name="connsiteY19" fmla="*/ 34290 h 121348"/>
                  <a:gd name="connsiteX20" fmla="*/ 32994 w 147579"/>
                  <a:gd name="connsiteY20" fmla="*/ 44672 h 121348"/>
                  <a:gd name="connsiteX21" fmla="*/ 32804 w 147579"/>
                  <a:gd name="connsiteY21" fmla="*/ 49911 h 121348"/>
                  <a:gd name="connsiteX22" fmla="*/ 35375 w 147579"/>
                  <a:gd name="connsiteY22" fmla="*/ 54769 h 121348"/>
                  <a:gd name="connsiteX23" fmla="*/ 37947 w 147579"/>
                  <a:gd name="connsiteY23" fmla="*/ 58484 h 121348"/>
                  <a:gd name="connsiteX24" fmla="*/ 40709 w 147579"/>
                  <a:gd name="connsiteY24" fmla="*/ 65818 h 121348"/>
                  <a:gd name="connsiteX25" fmla="*/ 35852 w 147579"/>
                  <a:gd name="connsiteY25" fmla="*/ 68104 h 121348"/>
                  <a:gd name="connsiteX26" fmla="*/ 36328 w 147579"/>
                  <a:gd name="connsiteY26" fmla="*/ 72295 h 121348"/>
                  <a:gd name="connsiteX27" fmla="*/ 33375 w 147579"/>
                  <a:gd name="connsiteY27" fmla="*/ 76391 h 121348"/>
                  <a:gd name="connsiteX28" fmla="*/ 34995 w 147579"/>
                  <a:gd name="connsiteY28" fmla="*/ 77343 h 121348"/>
                  <a:gd name="connsiteX29" fmla="*/ 35661 w 147579"/>
                  <a:gd name="connsiteY29" fmla="*/ 80296 h 121348"/>
                  <a:gd name="connsiteX30" fmla="*/ 33375 w 147579"/>
                  <a:gd name="connsiteY30" fmla="*/ 84392 h 121348"/>
                  <a:gd name="connsiteX31" fmla="*/ 33185 w 147579"/>
                  <a:gd name="connsiteY31" fmla="*/ 89440 h 121348"/>
                  <a:gd name="connsiteX32" fmla="*/ 29089 w 147579"/>
                  <a:gd name="connsiteY32" fmla="*/ 92869 h 121348"/>
                  <a:gd name="connsiteX33" fmla="*/ 24707 w 147579"/>
                  <a:gd name="connsiteY33" fmla="*/ 93059 h 121348"/>
                  <a:gd name="connsiteX34" fmla="*/ 23374 w 147579"/>
                  <a:gd name="connsiteY34" fmla="*/ 92583 h 121348"/>
                  <a:gd name="connsiteX35" fmla="*/ 11658 w 147579"/>
                  <a:gd name="connsiteY35" fmla="*/ 90964 h 121348"/>
                  <a:gd name="connsiteX36" fmla="*/ 8420 w 147579"/>
                  <a:gd name="connsiteY36" fmla="*/ 91916 h 121348"/>
                  <a:gd name="connsiteX37" fmla="*/ 5657 w 147579"/>
                  <a:gd name="connsiteY37" fmla="*/ 94393 h 121348"/>
                  <a:gd name="connsiteX38" fmla="*/ 5657 w 147579"/>
                  <a:gd name="connsiteY38" fmla="*/ 94393 h 121348"/>
                  <a:gd name="connsiteX39" fmla="*/ 5181 w 147579"/>
                  <a:gd name="connsiteY39" fmla="*/ 94964 h 121348"/>
                  <a:gd name="connsiteX40" fmla="*/ 4896 w 147579"/>
                  <a:gd name="connsiteY40" fmla="*/ 95345 h 121348"/>
                  <a:gd name="connsiteX41" fmla="*/ 4705 w 147579"/>
                  <a:gd name="connsiteY41" fmla="*/ 95536 h 121348"/>
                  <a:gd name="connsiteX42" fmla="*/ 2895 w 147579"/>
                  <a:gd name="connsiteY42" fmla="*/ 98203 h 121348"/>
                  <a:gd name="connsiteX43" fmla="*/ 2800 w 147579"/>
                  <a:gd name="connsiteY43" fmla="*/ 98393 h 121348"/>
                  <a:gd name="connsiteX44" fmla="*/ 2609 w 147579"/>
                  <a:gd name="connsiteY44" fmla="*/ 98679 h 121348"/>
                  <a:gd name="connsiteX45" fmla="*/ 895 w 147579"/>
                  <a:gd name="connsiteY45" fmla="*/ 102870 h 121348"/>
                  <a:gd name="connsiteX46" fmla="*/ 1086 w 147579"/>
                  <a:gd name="connsiteY46" fmla="*/ 113729 h 121348"/>
                  <a:gd name="connsiteX47" fmla="*/ 13754 w 147579"/>
                  <a:gd name="connsiteY47" fmla="*/ 118586 h 121348"/>
                  <a:gd name="connsiteX48" fmla="*/ 19183 w 147579"/>
                  <a:gd name="connsiteY48" fmla="*/ 121349 h 121348"/>
                  <a:gd name="connsiteX49" fmla="*/ 147580 w 147579"/>
                  <a:gd name="connsiteY49" fmla="*/ 121349 h 121348"/>
                  <a:gd name="connsiteX50" fmla="*/ 147580 w 147579"/>
                  <a:gd name="connsiteY50" fmla="*/ 0 h 121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47579" h="121348">
                    <a:moveTo>
                      <a:pt x="147199" y="0"/>
                    </a:moveTo>
                    <a:lnTo>
                      <a:pt x="16421" y="0"/>
                    </a:lnTo>
                    <a:cubicBezTo>
                      <a:pt x="16421" y="0"/>
                      <a:pt x="16707" y="0"/>
                      <a:pt x="17659" y="572"/>
                    </a:cubicBezTo>
                    <a:cubicBezTo>
                      <a:pt x="18707" y="1143"/>
                      <a:pt x="20136" y="1905"/>
                      <a:pt x="20993" y="2286"/>
                    </a:cubicBezTo>
                    <a:cubicBezTo>
                      <a:pt x="22707" y="3143"/>
                      <a:pt x="24326" y="4286"/>
                      <a:pt x="25374" y="6001"/>
                    </a:cubicBezTo>
                    <a:cubicBezTo>
                      <a:pt x="25850" y="6668"/>
                      <a:pt x="26517" y="8096"/>
                      <a:pt x="26041" y="8954"/>
                    </a:cubicBezTo>
                    <a:cubicBezTo>
                      <a:pt x="25565" y="10097"/>
                      <a:pt x="25374" y="11906"/>
                      <a:pt x="24231" y="12383"/>
                    </a:cubicBezTo>
                    <a:cubicBezTo>
                      <a:pt x="22803" y="13049"/>
                      <a:pt x="20993" y="13049"/>
                      <a:pt x="19373" y="12859"/>
                    </a:cubicBezTo>
                    <a:cubicBezTo>
                      <a:pt x="18421" y="12859"/>
                      <a:pt x="17564" y="12668"/>
                      <a:pt x="16611" y="12383"/>
                    </a:cubicBezTo>
                    <a:cubicBezTo>
                      <a:pt x="20040" y="13716"/>
                      <a:pt x="23279" y="15335"/>
                      <a:pt x="25565" y="18574"/>
                    </a:cubicBezTo>
                    <a:cubicBezTo>
                      <a:pt x="25755" y="19050"/>
                      <a:pt x="26708" y="19241"/>
                      <a:pt x="27660" y="19241"/>
                    </a:cubicBezTo>
                    <a:cubicBezTo>
                      <a:pt x="27851" y="19241"/>
                      <a:pt x="27851" y="19717"/>
                      <a:pt x="27851" y="19907"/>
                    </a:cubicBezTo>
                    <a:cubicBezTo>
                      <a:pt x="27374" y="20384"/>
                      <a:pt x="26898" y="20574"/>
                      <a:pt x="27184" y="21241"/>
                    </a:cubicBezTo>
                    <a:lnTo>
                      <a:pt x="27851" y="21241"/>
                    </a:lnTo>
                    <a:cubicBezTo>
                      <a:pt x="28994" y="20765"/>
                      <a:pt x="28803" y="18479"/>
                      <a:pt x="30423" y="19145"/>
                    </a:cubicBezTo>
                    <a:cubicBezTo>
                      <a:pt x="31565" y="19812"/>
                      <a:pt x="32042" y="21431"/>
                      <a:pt x="31375" y="22574"/>
                    </a:cubicBezTo>
                    <a:cubicBezTo>
                      <a:pt x="30423" y="23527"/>
                      <a:pt x="29565" y="24194"/>
                      <a:pt x="28613" y="24860"/>
                    </a:cubicBezTo>
                    <a:cubicBezTo>
                      <a:pt x="28422" y="25337"/>
                      <a:pt x="28422" y="26003"/>
                      <a:pt x="28613" y="26480"/>
                    </a:cubicBezTo>
                    <a:cubicBezTo>
                      <a:pt x="29280" y="27432"/>
                      <a:pt x="29565" y="28289"/>
                      <a:pt x="29756" y="29242"/>
                    </a:cubicBezTo>
                    <a:cubicBezTo>
                      <a:pt x="30423" y="30861"/>
                      <a:pt x="30708" y="32671"/>
                      <a:pt x="31375" y="34290"/>
                    </a:cubicBezTo>
                    <a:cubicBezTo>
                      <a:pt x="32328" y="37719"/>
                      <a:pt x="33185" y="41148"/>
                      <a:pt x="32994" y="44672"/>
                    </a:cubicBezTo>
                    <a:cubicBezTo>
                      <a:pt x="32994" y="46482"/>
                      <a:pt x="32042" y="48101"/>
                      <a:pt x="32804" y="49911"/>
                    </a:cubicBezTo>
                    <a:cubicBezTo>
                      <a:pt x="33280" y="51721"/>
                      <a:pt x="34423" y="53150"/>
                      <a:pt x="35375" y="54769"/>
                    </a:cubicBezTo>
                    <a:cubicBezTo>
                      <a:pt x="36328" y="56102"/>
                      <a:pt x="37185" y="57055"/>
                      <a:pt x="37947" y="58484"/>
                    </a:cubicBezTo>
                    <a:cubicBezTo>
                      <a:pt x="39281" y="60770"/>
                      <a:pt x="41853" y="63056"/>
                      <a:pt x="40709" y="65818"/>
                    </a:cubicBezTo>
                    <a:cubicBezTo>
                      <a:pt x="40043" y="67437"/>
                      <a:pt x="37471" y="67247"/>
                      <a:pt x="35852" y="68104"/>
                    </a:cubicBezTo>
                    <a:cubicBezTo>
                      <a:pt x="34518" y="69247"/>
                      <a:pt x="35661" y="71057"/>
                      <a:pt x="36328" y="72295"/>
                    </a:cubicBezTo>
                    <a:cubicBezTo>
                      <a:pt x="37471" y="74390"/>
                      <a:pt x="34899" y="75724"/>
                      <a:pt x="33375" y="76391"/>
                    </a:cubicBezTo>
                    <a:cubicBezTo>
                      <a:pt x="33851" y="77057"/>
                      <a:pt x="34709" y="76867"/>
                      <a:pt x="34995" y="77343"/>
                    </a:cubicBezTo>
                    <a:cubicBezTo>
                      <a:pt x="35185" y="78486"/>
                      <a:pt x="36423" y="79153"/>
                      <a:pt x="35661" y="80296"/>
                    </a:cubicBezTo>
                    <a:cubicBezTo>
                      <a:pt x="34709" y="81629"/>
                      <a:pt x="31947" y="82391"/>
                      <a:pt x="33375" y="84392"/>
                    </a:cubicBezTo>
                    <a:cubicBezTo>
                      <a:pt x="34328" y="86011"/>
                      <a:pt x="33661" y="87821"/>
                      <a:pt x="33185" y="89440"/>
                    </a:cubicBezTo>
                    <a:cubicBezTo>
                      <a:pt x="32518" y="91535"/>
                      <a:pt x="30708" y="92393"/>
                      <a:pt x="29089" y="92869"/>
                    </a:cubicBezTo>
                    <a:cubicBezTo>
                      <a:pt x="27756" y="93345"/>
                      <a:pt x="26136" y="93345"/>
                      <a:pt x="24707" y="93059"/>
                    </a:cubicBezTo>
                    <a:cubicBezTo>
                      <a:pt x="24231" y="92869"/>
                      <a:pt x="23755" y="92583"/>
                      <a:pt x="23374" y="92583"/>
                    </a:cubicBezTo>
                    <a:cubicBezTo>
                      <a:pt x="19469" y="92107"/>
                      <a:pt x="15564" y="90964"/>
                      <a:pt x="11658" y="90964"/>
                    </a:cubicBezTo>
                    <a:cubicBezTo>
                      <a:pt x="10515" y="91154"/>
                      <a:pt x="9372" y="91440"/>
                      <a:pt x="8420" y="91916"/>
                    </a:cubicBezTo>
                    <a:cubicBezTo>
                      <a:pt x="7372" y="92678"/>
                      <a:pt x="6420" y="93536"/>
                      <a:pt x="5657" y="94393"/>
                    </a:cubicBezTo>
                    <a:cubicBezTo>
                      <a:pt x="5657" y="94393"/>
                      <a:pt x="5657" y="94393"/>
                      <a:pt x="5657" y="94393"/>
                    </a:cubicBezTo>
                    <a:cubicBezTo>
                      <a:pt x="5467" y="94583"/>
                      <a:pt x="5276" y="94774"/>
                      <a:pt x="5181" y="94964"/>
                    </a:cubicBezTo>
                    <a:cubicBezTo>
                      <a:pt x="5086" y="95060"/>
                      <a:pt x="4991" y="95250"/>
                      <a:pt x="4896" y="95345"/>
                    </a:cubicBezTo>
                    <a:cubicBezTo>
                      <a:pt x="4800" y="95441"/>
                      <a:pt x="4800" y="95536"/>
                      <a:pt x="4705" y="95536"/>
                    </a:cubicBezTo>
                    <a:cubicBezTo>
                      <a:pt x="4038" y="96393"/>
                      <a:pt x="3467" y="97250"/>
                      <a:pt x="2895" y="98203"/>
                    </a:cubicBezTo>
                    <a:cubicBezTo>
                      <a:pt x="2895" y="98298"/>
                      <a:pt x="2800" y="98298"/>
                      <a:pt x="2800" y="98393"/>
                    </a:cubicBezTo>
                    <a:cubicBezTo>
                      <a:pt x="2705" y="98489"/>
                      <a:pt x="2705" y="98584"/>
                      <a:pt x="2609" y="98679"/>
                    </a:cubicBezTo>
                    <a:cubicBezTo>
                      <a:pt x="1848" y="100108"/>
                      <a:pt x="1276" y="101537"/>
                      <a:pt x="895" y="102870"/>
                    </a:cubicBezTo>
                    <a:cubicBezTo>
                      <a:pt x="-629" y="108109"/>
                      <a:pt x="38" y="112681"/>
                      <a:pt x="1086" y="113729"/>
                    </a:cubicBezTo>
                    <a:cubicBezTo>
                      <a:pt x="1371" y="114014"/>
                      <a:pt x="8706" y="116300"/>
                      <a:pt x="13754" y="118586"/>
                    </a:cubicBezTo>
                    <a:cubicBezTo>
                      <a:pt x="16135" y="119634"/>
                      <a:pt x="17754" y="120491"/>
                      <a:pt x="19183" y="121349"/>
                    </a:cubicBezTo>
                    <a:lnTo>
                      <a:pt x="147580" y="121349"/>
                    </a:lnTo>
                    <a:lnTo>
                      <a:pt x="147580" y="0"/>
                    </a:lnTo>
                    <a:close/>
                  </a:path>
                </a:pathLst>
              </a:custGeom>
              <a:solidFill>
                <a:srgbClr val="E1000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164" name="Forme libre : forme 163">
                <a:extLst>
                  <a:ext uri="{FF2B5EF4-FFF2-40B4-BE49-F238E27FC236}">
                    <a16:creationId xmlns:a16="http://schemas.microsoft.com/office/drawing/2014/main" id="{7D6C3F48-FF55-7725-CF4A-C8C887595BC6}"/>
                  </a:ext>
                </a:extLst>
              </p:cNvPr>
              <p:cNvSpPr/>
              <p:nvPr/>
            </p:nvSpPr>
            <p:spPr bwMode="gray">
              <a:xfrm>
                <a:off x="4359354" y="281782"/>
                <a:ext cx="15058" cy="13135"/>
              </a:xfrm>
              <a:custGeom>
                <a:avLst/>
                <a:gdLst>
                  <a:gd name="connsiteX0" fmla="*/ 8954 w 15058"/>
                  <a:gd name="connsiteY0" fmla="*/ 2205 h 13135"/>
                  <a:gd name="connsiteX1" fmla="*/ 11239 w 15058"/>
                  <a:gd name="connsiteY1" fmla="*/ 2872 h 13135"/>
                  <a:gd name="connsiteX2" fmla="*/ 6668 w 15058"/>
                  <a:gd name="connsiteY2" fmla="*/ 6968 h 13135"/>
                  <a:gd name="connsiteX3" fmla="*/ 6001 w 15058"/>
                  <a:gd name="connsiteY3" fmla="*/ 6968 h 13135"/>
                  <a:gd name="connsiteX4" fmla="*/ 4858 w 15058"/>
                  <a:gd name="connsiteY4" fmla="*/ 8587 h 13135"/>
                  <a:gd name="connsiteX5" fmla="*/ 2762 w 15058"/>
                  <a:gd name="connsiteY5" fmla="*/ 8778 h 13135"/>
                  <a:gd name="connsiteX6" fmla="*/ 6191 w 15058"/>
                  <a:gd name="connsiteY6" fmla="*/ 10206 h 13135"/>
                  <a:gd name="connsiteX7" fmla="*/ 6858 w 15058"/>
                  <a:gd name="connsiteY7" fmla="*/ 11159 h 13135"/>
                  <a:gd name="connsiteX8" fmla="*/ 7334 w 15058"/>
                  <a:gd name="connsiteY8" fmla="*/ 10968 h 13135"/>
                  <a:gd name="connsiteX9" fmla="*/ 7811 w 15058"/>
                  <a:gd name="connsiteY9" fmla="*/ 11159 h 13135"/>
                  <a:gd name="connsiteX10" fmla="*/ 7811 w 15058"/>
                  <a:gd name="connsiteY10" fmla="*/ 12111 h 13135"/>
                  <a:gd name="connsiteX11" fmla="*/ 5048 w 15058"/>
                  <a:gd name="connsiteY11" fmla="*/ 12778 h 13135"/>
                  <a:gd name="connsiteX12" fmla="*/ 10287 w 15058"/>
                  <a:gd name="connsiteY12" fmla="*/ 12778 h 13135"/>
                  <a:gd name="connsiteX13" fmla="*/ 11239 w 15058"/>
                  <a:gd name="connsiteY13" fmla="*/ 8873 h 13135"/>
                  <a:gd name="connsiteX14" fmla="*/ 10763 w 15058"/>
                  <a:gd name="connsiteY14" fmla="*/ 8206 h 13135"/>
                  <a:gd name="connsiteX15" fmla="*/ 12192 w 15058"/>
                  <a:gd name="connsiteY15" fmla="*/ 6778 h 13135"/>
                  <a:gd name="connsiteX16" fmla="*/ 13526 w 15058"/>
                  <a:gd name="connsiteY16" fmla="*/ 6111 h 13135"/>
                  <a:gd name="connsiteX17" fmla="*/ 12859 w 15058"/>
                  <a:gd name="connsiteY17" fmla="*/ 4968 h 13135"/>
                  <a:gd name="connsiteX18" fmla="*/ 14954 w 15058"/>
                  <a:gd name="connsiteY18" fmla="*/ 1348 h 13135"/>
                  <a:gd name="connsiteX19" fmla="*/ 11716 w 15058"/>
                  <a:gd name="connsiteY19" fmla="*/ 205 h 13135"/>
                  <a:gd name="connsiteX20" fmla="*/ 7811 w 15058"/>
                  <a:gd name="connsiteY20" fmla="*/ 396 h 13135"/>
                  <a:gd name="connsiteX21" fmla="*/ 4381 w 15058"/>
                  <a:gd name="connsiteY21" fmla="*/ 1348 h 13135"/>
                  <a:gd name="connsiteX22" fmla="*/ 0 w 15058"/>
                  <a:gd name="connsiteY22" fmla="*/ 3634 h 13135"/>
                  <a:gd name="connsiteX23" fmla="*/ 5048 w 15058"/>
                  <a:gd name="connsiteY23" fmla="*/ 2205 h 13135"/>
                  <a:gd name="connsiteX24" fmla="*/ 8954 w 15058"/>
                  <a:gd name="connsiteY24" fmla="*/ 2205 h 13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5058" h="13135">
                    <a:moveTo>
                      <a:pt x="8954" y="2205"/>
                    </a:moveTo>
                    <a:cubicBezTo>
                      <a:pt x="9906" y="2396"/>
                      <a:pt x="11239" y="2396"/>
                      <a:pt x="11239" y="2872"/>
                    </a:cubicBezTo>
                    <a:cubicBezTo>
                      <a:pt x="10763" y="4682"/>
                      <a:pt x="8001" y="5158"/>
                      <a:pt x="6668" y="6968"/>
                    </a:cubicBezTo>
                    <a:lnTo>
                      <a:pt x="6001" y="6968"/>
                    </a:lnTo>
                    <a:cubicBezTo>
                      <a:pt x="5334" y="7444"/>
                      <a:pt x="5525" y="8587"/>
                      <a:pt x="4858" y="8587"/>
                    </a:cubicBezTo>
                    <a:cubicBezTo>
                      <a:pt x="4191" y="8397"/>
                      <a:pt x="3429" y="8587"/>
                      <a:pt x="2762" y="8778"/>
                    </a:cubicBezTo>
                    <a:cubicBezTo>
                      <a:pt x="3715" y="9730"/>
                      <a:pt x="4858" y="10397"/>
                      <a:pt x="6191" y="10206"/>
                    </a:cubicBezTo>
                    <a:cubicBezTo>
                      <a:pt x="6477" y="10206"/>
                      <a:pt x="6858" y="10683"/>
                      <a:pt x="6858" y="11159"/>
                    </a:cubicBezTo>
                    <a:cubicBezTo>
                      <a:pt x="6858" y="11159"/>
                      <a:pt x="7049" y="11159"/>
                      <a:pt x="7334" y="10968"/>
                    </a:cubicBezTo>
                    <a:cubicBezTo>
                      <a:pt x="7525" y="10968"/>
                      <a:pt x="7811" y="10968"/>
                      <a:pt x="7811" y="11159"/>
                    </a:cubicBezTo>
                    <a:lnTo>
                      <a:pt x="7811" y="12111"/>
                    </a:lnTo>
                    <a:cubicBezTo>
                      <a:pt x="7144" y="13064"/>
                      <a:pt x="6001" y="12588"/>
                      <a:pt x="5048" y="12778"/>
                    </a:cubicBezTo>
                    <a:cubicBezTo>
                      <a:pt x="6858" y="13254"/>
                      <a:pt x="8763" y="13254"/>
                      <a:pt x="10287" y="12778"/>
                    </a:cubicBezTo>
                    <a:cubicBezTo>
                      <a:pt x="11621" y="12302"/>
                      <a:pt x="10287" y="10016"/>
                      <a:pt x="11239" y="8873"/>
                    </a:cubicBezTo>
                    <a:cubicBezTo>
                      <a:pt x="10763" y="8873"/>
                      <a:pt x="11239" y="8206"/>
                      <a:pt x="10763" y="8206"/>
                    </a:cubicBezTo>
                    <a:cubicBezTo>
                      <a:pt x="11239" y="7730"/>
                      <a:pt x="11716" y="7063"/>
                      <a:pt x="12192" y="6778"/>
                    </a:cubicBezTo>
                    <a:cubicBezTo>
                      <a:pt x="12668" y="6778"/>
                      <a:pt x="13335" y="6587"/>
                      <a:pt x="13526" y="6111"/>
                    </a:cubicBezTo>
                    <a:cubicBezTo>
                      <a:pt x="13526" y="5634"/>
                      <a:pt x="12573" y="5444"/>
                      <a:pt x="12859" y="4968"/>
                    </a:cubicBezTo>
                    <a:cubicBezTo>
                      <a:pt x="14192" y="4015"/>
                      <a:pt x="15430" y="2682"/>
                      <a:pt x="14954" y="1348"/>
                    </a:cubicBezTo>
                    <a:cubicBezTo>
                      <a:pt x="14764" y="681"/>
                      <a:pt x="12859" y="681"/>
                      <a:pt x="11716" y="205"/>
                    </a:cubicBezTo>
                    <a:cubicBezTo>
                      <a:pt x="10573" y="-271"/>
                      <a:pt x="9239" y="205"/>
                      <a:pt x="7811" y="396"/>
                    </a:cubicBezTo>
                    <a:cubicBezTo>
                      <a:pt x="6668" y="396"/>
                      <a:pt x="5525" y="1062"/>
                      <a:pt x="4381" y="1348"/>
                    </a:cubicBezTo>
                    <a:cubicBezTo>
                      <a:pt x="2762" y="1824"/>
                      <a:pt x="1429" y="2682"/>
                      <a:pt x="0" y="3634"/>
                    </a:cubicBezTo>
                    <a:cubicBezTo>
                      <a:pt x="1619" y="2967"/>
                      <a:pt x="3238" y="2682"/>
                      <a:pt x="5048" y="2205"/>
                    </a:cubicBezTo>
                    <a:cubicBezTo>
                      <a:pt x="6477" y="2205"/>
                      <a:pt x="7620" y="1824"/>
                      <a:pt x="8954" y="2205"/>
                    </a:cubicBezTo>
                  </a:path>
                </a:pathLst>
              </a:custGeom>
              <a:solidFill>
                <a:srgbClr val="9E9E9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</p:grpSp>
      <p:pic>
        <p:nvPicPr>
          <p:cNvPr id="171" name="Graphique 170">
            <a:extLst>
              <a:ext uri="{FF2B5EF4-FFF2-40B4-BE49-F238E27FC236}">
                <a16:creationId xmlns:a16="http://schemas.microsoft.com/office/drawing/2014/main" id="{9C801C76-2A62-E2D6-5537-8F84FAB98C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gray">
          <a:xfrm>
            <a:off x="10285190" y="309563"/>
            <a:ext cx="1512000" cy="853040"/>
          </a:xfrm>
          <a:prstGeom prst="rect">
            <a:avLst/>
          </a:prstGeom>
        </p:spPr>
      </p:pic>
      <p:sp>
        <p:nvSpPr>
          <p:cNvPr id="209" name="Forme libre : forme 208">
            <a:extLst>
              <a:ext uri="{FF2B5EF4-FFF2-40B4-BE49-F238E27FC236}">
                <a16:creationId xmlns:a16="http://schemas.microsoft.com/office/drawing/2014/main" id="{D9F7FA00-E59D-F715-DE97-E12E34D23382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193766" y="3430801"/>
            <a:ext cx="3428908" cy="3427200"/>
          </a:xfrm>
          <a:custGeom>
            <a:avLst/>
            <a:gdLst>
              <a:gd name="connsiteX0" fmla="*/ 0 w 3428908"/>
              <a:gd name="connsiteY0" fmla="*/ 0 h 3427200"/>
              <a:gd name="connsiteX1" fmla="*/ 1053000 w 3428908"/>
              <a:gd name="connsiteY1" fmla="*/ 0 h 3427200"/>
              <a:gd name="connsiteX2" fmla="*/ 1065176 w 3428908"/>
              <a:gd name="connsiteY2" fmla="*/ 241132 h 3427200"/>
              <a:gd name="connsiteX3" fmla="*/ 3200967 w 3428908"/>
              <a:gd name="connsiteY3" fmla="*/ 2363408 h 3427200"/>
              <a:gd name="connsiteX4" fmla="*/ 3428908 w 3428908"/>
              <a:gd name="connsiteY4" fmla="*/ 2374200 h 3427200"/>
              <a:gd name="connsiteX5" fmla="*/ 3428908 w 3428908"/>
              <a:gd name="connsiteY5" fmla="*/ 3427200 h 3427200"/>
              <a:gd name="connsiteX6" fmla="*/ 3099947 w 3428908"/>
              <a:gd name="connsiteY6" fmla="*/ 3411625 h 3427200"/>
              <a:gd name="connsiteX7" fmla="*/ 17613 w 3428908"/>
              <a:gd name="connsiteY7" fmla="*/ 348795 h 342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8908" h="3427200">
                <a:moveTo>
                  <a:pt x="0" y="0"/>
                </a:moveTo>
                <a:lnTo>
                  <a:pt x="1053000" y="0"/>
                </a:lnTo>
                <a:lnTo>
                  <a:pt x="1065176" y="241132"/>
                </a:lnTo>
                <a:cubicBezTo>
                  <a:pt x="1179247" y="1364363"/>
                  <a:pt x="2075691" y="2256303"/>
                  <a:pt x="3200967" y="2363408"/>
                </a:cubicBezTo>
                <a:lnTo>
                  <a:pt x="3428908" y="2374200"/>
                </a:lnTo>
                <a:lnTo>
                  <a:pt x="3428908" y="3427200"/>
                </a:lnTo>
                <a:lnTo>
                  <a:pt x="3099947" y="3411625"/>
                </a:lnTo>
                <a:cubicBezTo>
                  <a:pt x="1475971" y="3257053"/>
                  <a:pt x="182237" y="1969821"/>
                  <a:pt x="17613" y="348795"/>
                </a:cubicBezTo>
                <a:close/>
              </a:path>
            </a:pathLst>
          </a:custGeom>
          <a:gradFill>
            <a:gsLst>
              <a:gs pos="7000">
                <a:srgbClr val="96BBFF"/>
              </a:gs>
              <a:gs pos="100000">
                <a:srgbClr val="BAF4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204" name="Forme libre : forme 203">
            <a:extLst>
              <a:ext uri="{FF2B5EF4-FFF2-40B4-BE49-F238E27FC236}">
                <a16:creationId xmlns:a16="http://schemas.microsoft.com/office/drawing/2014/main" id="{5F82E117-2538-6E07-DF00-BA06DABAFDCA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844077" y="650311"/>
            <a:ext cx="5557378" cy="5557378"/>
          </a:xfrm>
          <a:custGeom>
            <a:avLst/>
            <a:gdLst>
              <a:gd name="connsiteX0" fmla="*/ 2778689 w 5557378"/>
              <a:gd name="connsiteY0" fmla="*/ 402689 h 5557378"/>
              <a:gd name="connsiteX1" fmla="*/ 402689 w 5557378"/>
              <a:gd name="connsiteY1" fmla="*/ 2778689 h 5557378"/>
              <a:gd name="connsiteX2" fmla="*/ 2778689 w 5557378"/>
              <a:gd name="connsiteY2" fmla="*/ 5154689 h 5557378"/>
              <a:gd name="connsiteX3" fmla="*/ 5154689 w 5557378"/>
              <a:gd name="connsiteY3" fmla="*/ 2778689 h 5557378"/>
              <a:gd name="connsiteX4" fmla="*/ 2778689 w 5557378"/>
              <a:gd name="connsiteY4" fmla="*/ 402689 h 5557378"/>
              <a:gd name="connsiteX5" fmla="*/ 2778689 w 5557378"/>
              <a:gd name="connsiteY5" fmla="*/ 0 h 5557378"/>
              <a:gd name="connsiteX6" fmla="*/ 5557378 w 5557378"/>
              <a:gd name="connsiteY6" fmla="*/ 2778689 h 5557378"/>
              <a:gd name="connsiteX7" fmla="*/ 2778689 w 5557378"/>
              <a:gd name="connsiteY7" fmla="*/ 5557378 h 5557378"/>
              <a:gd name="connsiteX8" fmla="*/ 0 w 5557378"/>
              <a:gd name="connsiteY8" fmla="*/ 2778689 h 5557378"/>
              <a:gd name="connsiteX9" fmla="*/ 2778689 w 5557378"/>
              <a:gd name="connsiteY9" fmla="*/ 0 h 5557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57378" h="5557378">
                <a:moveTo>
                  <a:pt x="2778689" y="402689"/>
                </a:moveTo>
                <a:cubicBezTo>
                  <a:pt x="1466460" y="402689"/>
                  <a:pt x="402689" y="1466460"/>
                  <a:pt x="402689" y="2778689"/>
                </a:cubicBezTo>
                <a:cubicBezTo>
                  <a:pt x="402689" y="4090918"/>
                  <a:pt x="1466460" y="5154689"/>
                  <a:pt x="2778689" y="5154689"/>
                </a:cubicBezTo>
                <a:cubicBezTo>
                  <a:pt x="4090918" y="5154689"/>
                  <a:pt x="5154689" y="4090918"/>
                  <a:pt x="5154689" y="2778689"/>
                </a:cubicBezTo>
                <a:cubicBezTo>
                  <a:pt x="5154689" y="1466460"/>
                  <a:pt x="4090918" y="402689"/>
                  <a:pt x="2778689" y="402689"/>
                </a:cubicBezTo>
                <a:close/>
                <a:moveTo>
                  <a:pt x="2778689" y="0"/>
                </a:moveTo>
                <a:cubicBezTo>
                  <a:pt x="4313317" y="0"/>
                  <a:pt x="5557378" y="1244061"/>
                  <a:pt x="5557378" y="2778689"/>
                </a:cubicBezTo>
                <a:cubicBezTo>
                  <a:pt x="5557378" y="4313317"/>
                  <a:pt x="4313317" y="5557378"/>
                  <a:pt x="2778689" y="5557378"/>
                </a:cubicBezTo>
                <a:cubicBezTo>
                  <a:pt x="1244061" y="5557378"/>
                  <a:pt x="0" y="4313317"/>
                  <a:pt x="0" y="2778689"/>
                </a:cubicBezTo>
                <a:cubicBezTo>
                  <a:pt x="0" y="1244061"/>
                  <a:pt x="1244061" y="0"/>
                  <a:pt x="2778689" y="0"/>
                </a:cubicBezTo>
                <a:close/>
              </a:path>
            </a:pathLst>
          </a:custGeom>
          <a:solidFill>
            <a:srgbClr val="114B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10" name="Espace réservé pour une image  10">
            <a:extLst>
              <a:ext uri="{FF2B5EF4-FFF2-40B4-BE49-F238E27FC236}">
                <a16:creationId xmlns:a16="http://schemas.microsoft.com/office/drawing/2014/main" id="{F0F48846-50C5-33E7-71A1-4A52941B4129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 bwMode="gray">
          <a:xfrm>
            <a:off x="1246766" y="1053000"/>
            <a:ext cx="4752000" cy="4752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cap="none" baseline="0">
                <a:solidFill>
                  <a:srgbClr val="002B59"/>
                </a:solidFill>
              </a:defRPr>
            </a:lvl1pPr>
          </a:lstStyle>
          <a:p>
            <a:pPr lvl="0"/>
            <a:r>
              <a:rPr lang="fr-FR" noProof="0" dirty="0"/>
              <a:t>Sélectionner l’icône pour insérer une image</a:t>
            </a:r>
          </a:p>
        </p:txBody>
      </p:sp>
      <p:sp>
        <p:nvSpPr>
          <p:cNvPr id="199" name="Forme libre : forme 198">
            <a:extLst>
              <a:ext uri="{FF2B5EF4-FFF2-40B4-BE49-F238E27FC236}">
                <a16:creationId xmlns:a16="http://schemas.microsoft.com/office/drawing/2014/main" id="{A80A5612-C73F-A834-F9D1-ED722C9EEC2B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3624566" y="46"/>
            <a:ext cx="3427046" cy="3422670"/>
          </a:xfrm>
          <a:custGeom>
            <a:avLst/>
            <a:gdLst>
              <a:gd name="connsiteX0" fmla="*/ 0 w 3427046"/>
              <a:gd name="connsiteY0" fmla="*/ 0 h 3422670"/>
              <a:gd name="connsiteX1" fmla="*/ 174656 w 3427046"/>
              <a:gd name="connsiteY1" fmla="*/ 4416 h 3422670"/>
              <a:gd name="connsiteX2" fmla="*/ 3423012 w 3427046"/>
              <a:gd name="connsiteY2" fmla="*/ 3257979 h 3422670"/>
              <a:gd name="connsiteX3" fmla="*/ 3427046 w 3427046"/>
              <a:gd name="connsiteY3" fmla="*/ 3422670 h 3422670"/>
              <a:gd name="connsiteX4" fmla="*/ 2373903 w 3427046"/>
              <a:gd name="connsiteY4" fmla="*/ 3422670 h 3422670"/>
              <a:gd name="connsiteX5" fmla="*/ 2363408 w 3427046"/>
              <a:gd name="connsiteY5" fmla="*/ 3201012 h 3422670"/>
              <a:gd name="connsiteX6" fmla="*/ 241133 w 3427046"/>
              <a:gd name="connsiteY6" fmla="*/ 1065221 h 3422670"/>
              <a:gd name="connsiteX7" fmla="*/ 0 w 3427046"/>
              <a:gd name="connsiteY7" fmla="*/ 1053045 h 3422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7046" h="3422670">
                <a:moveTo>
                  <a:pt x="0" y="0"/>
                </a:moveTo>
                <a:lnTo>
                  <a:pt x="174656" y="4416"/>
                </a:lnTo>
                <a:cubicBezTo>
                  <a:pt x="1929818" y="93385"/>
                  <a:pt x="3336790" y="1502093"/>
                  <a:pt x="3423012" y="3257979"/>
                </a:cubicBezTo>
                <a:lnTo>
                  <a:pt x="3427046" y="3422670"/>
                </a:lnTo>
                <a:lnTo>
                  <a:pt x="2373903" y="3422670"/>
                </a:lnTo>
                <a:lnTo>
                  <a:pt x="2363408" y="3201012"/>
                </a:lnTo>
                <a:cubicBezTo>
                  <a:pt x="2256303" y="2075736"/>
                  <a:pt x="1364363" y="1179292"/>
                  <a:pt x="241133" y="1065221"/>
                </a:cubicBezTo>
                <a:lnTo>
                  <a:pt x="0" y="1053045"/>
                </a:lnTo>
                <a:close/>
              </a:path>
            </a:pathLst>
          </a:custGeom>
          <a:gradFill>
            <a:gsLst>
              <a:gs pos="7000">
                <a:srgbClr val="96BBFF"/>
              </a:gs>
              <a:gs pos="100000">
                <a:srgbClr val="BAF4D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E1EEB8B3-EF4F-34DE-FC1F-6A890ECD718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445828" y="5910034"/>
            <a:ext cx="4288970" cy="355046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500" b="0" cap="none" baseline="0">
                <a:solidFill>
                  <a:srgbClr val="002B59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500" b="0"/>
            </a:lvl2pPr>
            <a:lvl3pPr marL="0" indent="0">
              <a:buNone/>
              <a:defRPr sz="1500" b="0"/>
            </a:lvl3pPr>
            <a:lvl4pPr marL="0" indent="0">
              <a:buNone/>
              <a:defRPr sz="1500" b="0"/>
            </a:lvl4pPr>
            <a:lvl5pPr marL="0" indent="0">
              <a:buNone/>
              <a:defRPr sz="1500" b="0"/>
            </a:lvl5pPr>
            <a:lvl6pPr marL="0" indent="0">
              <a:buNone/>
              <a:defRPr sz="1500" b="0"/>
            </a:lvl6pPr>
            <a:lvl7pPr marL="0" indent="0">
              <a:buNone/>
              <a:defRPr sz="1500" b="0"/>
            </a:lvl7pPr>
            <a:lvl8pPr marL="0" indent="0">
              <a:buNone/>
              <a:defRPr sz="1500" b="0"/>
            </a:lvl8pPr>
            <a:lvl9pPr marL="0" indent="0">
              <a:buNone/>
              <a:defRPr sz="1500" b="0"/>
            </a:lvl9pPr>
          </a:lstStyle>
          <a:p>
            <a:pPr lvl="0"/>
            <a:r>
              <a:rPr lang="fr-FR" noProof="0" dirty="0"/>
              <a:t>Texte optionnel sur 1 ligne</a:t>
            </a:r>
          </a:p>
        </p:txBody>
      </p:sp>
    </p:spTree>
    <p:extLst>
      <p:ext uri="{BB962C8B-B14F-4D97-AF65-F5344CB8AC3E}">
        <p14:creationId xmlns:p14="http://schemas.microsoft.com/office/powerpoint/2010/main" val="25026802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3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EE6994-5C4D-1457-B744-54BAC5B639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dirty="0"/>
              <a:t>Titre de </a:t>
            </a:r>
            <a:r>
              <a:rPr lang="fr-FR"/>
              <a:t>la slide</a:t>
            </a: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4F816CA-D493-01CE-4CD1-39E2DBE0B6D6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B1D7B0A-0B76-431C-BA06-F9AABC088CF7}" type="datetime1">
              <a:rPr lang="fr-FR" smtClean="0"/>
              <a:pPr/>
              <a:t>18/09/2026</a:t>
            </a:fld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629291D-438D-FFBC-9FC9-C0353EAE7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5" name="Espace réservé pour une image  10">
            <a:extLst>
              <a:ext uri="{FF2B5EF4-FFF2-40B4-BE49-F238E27FC236}">
                <a16:creationId xmlns:a16="http://schemas.microsoft.com/office/drawing/2014/main" id="{33F656E5-A404-897F-993F-D5CDDFAABB8B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 bwMode="gray">
          <a:xfrm>
            <a:off x="1105161" y="1734930"/>
            <a:ext cx="2970653" cy="41980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cap="none" baseline="0">
                <a:solidFill>
                  <a:srgbClr val="002B59"/>
                </a:solidFill>
              </a:defRPr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sp>
        <p:nvSpPr>
          <p:cNvPr id="16" name="Espace réservé pour une image  10">
            <a:extLst>
              <a:ext uri="{FF2B5EF4-FFF2-40B4-BE49-F238E27FC236}">
                <a16:creationId xmlns:a16="http://schemas.microsoft.com/office/drawing/2014/main" id="{D2D311F4-9598-4CDB-246E-217D1FF69072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 bwMode="gray">
          <a:xfrm>
            <a:off x="4514668" y="1734930"/>
            <a:ext cx="2970653" cy="41980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cap="none" baseline="0">
                <a:solidFill>
                  <a:srgbClr val="002B59"/>
                </a:solidFill>
              </a:defRPr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sp>
        <p:nvSpPr>
          <p:cNvPr id="17" name="Espace réservé pour une image  10">
            <a:extLst>
              <a:ext uri="{FF2B5EF4-FFF2-40B4-BE49-F238E27FC236}">
                <a16:creationId xmlns:a16="http://schemas.microsoft.com/office/drawing/2014/main" id="{1A14189D-BDE9-984E-AD4F-A2B911336079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 bwMode="gray">
          <a:xfrm>
            <a:off x="7924174" y="1734930"/>
            <a:ext cx="2970653" cy="41980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cap="none" baseline="0">
                <a:solidFill>
                  <a:srgbClr val="002B59"/>
                </a:solidFill>
              </a:defRPr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</p:spTree>
    <p:extLst>
      <p:ext uri="{BB962C8B-B14F-4D97-AF65-F5344CB8AC3E}">
        <p14:creationId xmlns:p14="http://schemas.microsoft.com/office/powerpoint/2010/main" val="23634923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6 visuels avec légen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EE6994-5C4D-1457-B744-54BAC5B639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fr-FR" dirty="0"/>
              <a:t>Titre de </a:t>
            </a:r>
            <a:r>
              <a:rPr lang="fr-FR"/>
              <a:t>la slide</a:t>
            </a: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4F816CA-D493-01CE-4CD1-39E2DBE0B6D6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B1D7B0A-0B76-431C-BA06-F9AABC088CF7}" type="datetime1">
              <a:rPr lang="fr-FR" smtClean="0"/>
              <a:pPr/>
              <a:t>18/09/2026</a:t>
            </a:fld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629291D-438D-FFBC-9FC9-C0353EAE7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pour une image  10">
            <a:extLst>
              <a:ext uri="{FF2B5EF4-FFF2-40B4-BE49-F238E27FC236}">
                <a16:creationId xmlns:a16="http://schemas.microsoft.com/office/drawing/2014/main" id="{8A003AAE-5FBA-C435-EDE0-006F21567CB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1105161" y="1734930"/>
            <a:ext cx="2970653" cy="163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cap="none" baseline="0">
                <a:solidFill>
                  <a:srgbClr val="002B59"/>
                </a:solidFill>
              </a:defRPr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8EC95C9A-5431-F404-088A-98233548A84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1105161" y="3485072"/>
            <a:ext cx="2970213" cy="425214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500" b="0" cap="none" baseline="0">
                <a:solidFill>
                  <a:srgbClr val="002B59"/>
                </a:solidFill>
              </a:defRPr>
            </a:lvl1pPr>
            <a:lvl2pPr marL="0" indent="0">
              <a:buNone/>
              <a:defRPr sz="1500" b="0"/>
            </a:lvl2pPr>
            <a:lvl3pPr marL="0" indent="0">
              <a:buNone/>
              <a:defRPr sz="1500" b="0"/>
            </a:lvl3pPr>
            <a:lvl4pPr marL="0" indent="0">
              <a:buNone/>
              <a:defRPr sz="1500" b="0"/>
            </a:lvl4pPr>
            <a:lvl5pPr marL="0" indent="0">
              <a:buNone/>
              <a:defRPr sz="1500" b="0"/>
            </a:lvl5pPr>
            <a:lvl6pPr marL="0" indent="0">
              <a:buNone/>
              <a:defRPr sz="1500" b="0"/>
            </a:lvl6pPr>
            <a:lvl7pPr marL="0" indent="0">
              <a:buNone/>
              <a:defRPr sz="1500" b="0"/>
            </a:lvl7pPr>
            <a:lvl8pPr marL="0" indent="0">
              <a:buNone/>
              <a:defRPr sz="1500" b="0"/>
            </a:lvl8pPr>
            <a:lvl9pPr marL="0" indent="0">
              <a:buNone/>
              <a:defRPr sz="1500" b="0"/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13" name="Espace réservé pour une image  10">
            <a:extLst>
              <a:ext uri="{FF2B5EF4-FFF2-40B4-BE49-F238E27FC236}">
                <a16:creationId xmlns:a16="http://schemas.microsoft.com/office/drawing/2014/main" id="{B8F6D9D7-A638-955E-7504-6E4EA0FBCFB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 bwMode="gray">
          <a:xfrm>
            <a:off x="1105161" y="4015740"/>
            <a:ext cx="2970653" cy="163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cap="none" baseline="0">
                <a:solidFill>
                  <a:srgbClr val="002B59"/>
                </a:solidFill>
              </a:defRPr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sp>
        <p:nvSpPr>
          <p:cNvPr id="14" name="Espace réservé du texte 9">
            <a:extLst>
              <a:ext uri="{FF2B5EF4-FFF2-40B4-BE49-F238E27FC236}">
                <a16:creationId xmlns:a16="http://schemas.microsoft.com/office/drawing/2014/main" id="{2D61A138-8C81-E7FB-38F7-2142A593E12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1105161" y="5765882"/>
            <a:ext cx="2970213" cy="425214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500" b="0" cap="none" baseline="0">
                <a:solidFill>
                  <a:srgbClr val="002B59"/>
                </a:solidFill>
              </a:defRPr>
            </a:lvl1pPr>
            <a:lvl2pPr marL="0" indent="0">
              <a:buNone/>
              <a:defRPr sz="1500" b="0"/>
            </a:lvl2pPr>
            <a:lvl3pPr marL="0" indent="0">
              <a:buNone/>
              <a:defRPr sz="1500" b="0"/>
            </a:lvl3pPr>
            <a:lvl4pPr marL="0" indent="0">
              <a:buNone/>
              <a:defRPr sz="1500" b="0"/>
            </a:lvl4pPr>
            <a:lvl5pPr marL="0" indent="0">
              <a:buNone/>
              <a:defRPr sz="1500" b="0"/>
            </a:lvl5pPr>
            <a:lvl6pPr marL="0" indent="0">
              <a:buNone/>
              <a:defRPr sz="1500" b="0"/>
            </a:lvl6pPr>
            <a:lvl7pPr marL="0" indent="0">
              <a:buNone/>
              <a:defRPr sz="1500" b="0"/>
            </a:lvl7pPr>
            <a:lvl8pPr marL="0" indent="0">
              <a:buNone/>
              <a:defRPr sz="1500" b="0"/>
            </a:lvl8pPr>
            <a:lvl9pPr marL="0" indent="0">
              <a:buNone/>
              <a:defRPr sz="1500" b="0"/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17" name="Espace réservé pour une image  10">
            <a:extLst>
              <a:ext uri="{FF2B5EF4-FFF2-40B4-BE49-F238E27FC236}">
                <a16:creationId xmlns:a16="http://schemas.microsoft.com/office/drawing/2014/main" id="{C208C64F-BE25-5383-6E8E-53F5CF65506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 bwMode="gray">
          <a:xfrm>
            <a:off x="4514668" y="1734930"/>
            <a:ext cx="2970653" cy="163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cap="none" baseline="0">
                <a:solidFill>
                  <a:srgbClr val="002B59"/>
                </a:solidFill>
              </a:defRPr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sp>
        <p:nvSpPr>
          <p:cNvPr id="18" name="Espace réservé du texte 9">
            <a:extLst>
              <a:ext uri="{FF2B5EF4-FFF2-40B4-BE49-F238E27FC236}">
                <a16:creationId xmlns:a16="http://schemas.microsoft.com/office/drawing/2014/main" id="{CD2B62A0-5911-ADDB-699F-291160430A2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4514668" y="3485072"/>
            <a:ext cx="2970213" cy="425214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500" b="0" cap="none" baseline="0">
                <a:solidFill>
                  <a:srgbClr val="002B59"/>
                </a:solidFill>
              </a:defRPr>
            </a:lvl1pPr>
            <a:lvl2pPr marL="0" indent="0">
              <a:buNone/>
              <a:defRPr sz="1500" b="0"/>
            </a:lvl2pPr>
            <a:lvl3pPr marL="0" indent="0">
              <a:buNone/>
              <a:defRPr sz="1500" b="0"/>
            </a:lvl3pPr>
            <a:lvl4pPr marL="0" indent="0">
              <a:buNone/>
              <a:defRPr sz="1500" b="0"/>
            </a:lvl4pPr>
            <a:lvl5pPr marL="0" indent="0">
              <a:buNone/>
              <a:defRPr sz="1500" b="0"/>
            </a:lvl5pPr>
            <a:lvl6pPr marL="0" indent="0">
              <a:buNone/>
              <a:defRPr sz="1500" b="0"/>
            </a:lvl6pPr>
            <a:lvl7pPr marL="0" indent="0">
              <a:buNone/>
              <a:defRPr sz="1500" b="0"/>
            </a:lvl7pPr>
            <a:lvl8pPr marL="0" indent="0">
              <a:buNone/>
              <a:defRPr sz="1500" b="0"/>
            </a:lvl8pPr>
            <a:lvl9pPr marL="0" indent="0">
              <a:buNone/>
              <a:defRPr sz="1500" b="0"/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19" name="Espace réservé pour une image  10">
            <a:extLst>
              <a:ext uri="{FF2B5EF4-FFF2-40B4-BE49-F238E27FC236}">
                <a16:creationId xmlns:a16="http://schemas.microsoft.com/office/drawing/2014/main" id="{055FB72D-4D2E-490A-772D-D5241655F94B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 bwMode="gray">
          <a:xfrm>
            <a:off x="4514668" y="4015740"/>
            <a:ext cx="2970653" cy="163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cap="none" baseline="0">
                <a:solidFill>
                  <a:srgbClr val="002B59"/>
                </a:solidFill>
              </a:defRPr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sp>
        <p:nvSpPr>
          <p:cNvPr id="20" name="Espace réservé du texte 9">
            <a:extLst>
              <a:ext uri="{FF2B5EF4-FFF2-40B4-BE49-F238E27FC236}">
                <a16:creationId xmlns:a16="http://schemas.microsoft.com/office/drawing/2014/main" id="{18EFAE05-B27B-0980-C960-EA7315C2BAE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4514668" y="5765882"/>
            <a:ext cx="2970213" cy="425214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500" b="0" cap="none" baseline="0">
                <a:solidFill>
                  <a:srgbClr val="002B59"/>
                </a:solidFill>
              </a:defRPr>
            </a:lvl1pPr>
            <a:lvl2pPr marL="0" indent="0">
              <a:buNone/>
              <a:defRPr sz="1500" b="0"/>
            </a:lvl2pPr>
            <a:lvl3pPr marL="0" indent="0">
              <a:buNone/>
              <a:defRPr sz="1500" b="0"/>
            </a:lvl3pPr>
            <a:lvl4pPr marL="0" indent="0">
              <a:buNone/>
              <a:defRPr sz="1500" b="0"/>
            </a:lvl4pPr>
            <a:lvl5pPr marL="0" indent="0">
              <a:buNone/>
              <a:defRPr sz="1500" b="0"/>
            </a:lvl5pPr>
            <a:lvl6pPr marL="0" indent="0">
              <a:buNone/>
              <a:defRPr sz="1500" b="0"/>
            </a:lvl6pPr>
            <a:lvl7pPr marL="0" indent="0">
              <a:buNone/>
              <a:defRPr sz="1500" b="0"/>
            </a:lvl7pPr>
            <a:lvl8pPr marL="0" indent="0">
              <a:buNone/>
              <a:defRPr sz="1500" b="0"/>
            </a:lvl8pPr>
            <a:lvl9pPr marL="0" indent="0">
              <a:buNone/>
              <a:defRPr sz="1500" b="0"/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21" name="Espace réservé pour une image  10">
            <a:extLst>
              <a:ext uri="{FF2B5EF4-FFF2-40B4-BE49-F238E27FC236}">
                <a16:creationId xmlns:a16="http://schemas.microsoft.com/office/drawing/2014/main" id="{D53D030B-B851-0627-9FC4-2616E4A9224F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 bwMode="gray">
          <a:xfrm>
            <a:off x="7924174" y="1734930"/>
            <a:ext cx="2970653" cy="163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cap="none" baseline="0">
                <a:solidFill>
                  <a:srgbClr val="002B59"/>
                </a:solidFill>
              </a:defRPr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sp>
        <p:nvSpPr>
          <p:cNvPr id="22" name="Espace réservé du texte 9">
            <a:extLst>
              <a:ext uri="{FF2B5EF4-FFF2-40B4-BE49-F238E27FC236}">
                <a16:creationId xmlns:a16="http://schemas.microsoft.com/office/drawing/2014/main" id="{5B5D33C9-D3F4-E915-5E7A-39C986327BF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7924174" y="3485072"/>
            <a:ext cx="2970213" cy="425214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500" b="0" cap="none" baseline="0">
                <a:solidFill>
                  <a:srgbClr val="002B59"/>
                </a:solidFill>
              </a:defRPr>
            </a:lvl1pPr>
            <a:lvl2pPr marL="0" indent="0">
              <a:buNone/>
              <a:defRPr sz="1500" b="0"/>
            </a:lvl2pPr>
            <a:lvl3pPr marL="0" indent="0">
              <a:buNone/>
              <a:defRPr sz="1500" b="0"/>
            </a:lvl3pPr>
            <a:lvl4pPr marL="0" indent="0">
              <a:buNone/>
              <a:defRPr sz="1500" b="0"/>
            </a:lvl4pPr>
            <a:lvl5pPr marL="0" indent="0">
              <a:buNone/>
              <a:defRPr sz="1500" b="0"/>
            </a:lvl5pPr>
            <a:lvl6pPr marL="0" indent="0">
              <a:buNone/>
              <a:defRPr sz="1500" b="0"/>
            </a:lvl6pPr>
            <a:lvl7pPr marL="0" indent="0">
              <a:buNone/>
              <a:defRPr sz="1500" b="0"/>
            </a:lvl7pPr>
            <a:lvl8pPr marL="0" indent="0">
              <a:buNone/>
              <a:defRPr sz="1500" b="0"/>
            </a:lvl8pPr>
            <a:lvl9pPr marL="0" indent="0">
              <a:buNone/>
              <a:defRPr sz="1500" b="0"/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23" name="Espace réservé pour une image  10">
            <a:extLst>
              <a:ext uri="{FF2B5EF4-FFF2-40B4-BE49-F238E27FC236}">
                <a16:creationId xmlns:a16="http://schemas.microsoft.com/office/drawing/2014/main" id="{D732AED6-2541-D163-6116-DCC755F4ADD6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 bwMode="gray">
          <a:xfrm>
            <a:off x="7924174" y="4015740"/>
            <a:ext cx="2970653" cy="163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 cap="none" baseline="0">
                <a:solidFill>
                  <a:srgbClr val="002B59"/>
                </a:solidFill>
              </a:defRPr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sp>
        <p:nvSpPr>
          <p:cNvPr id="24" name="Espace réservé du texte 9">
            <a:extLst>
              <a:ext uri="{FF2B5EF4-FFF2-40B4-BE49-F238E27FC236}">
                <a16:creationId xmlns:a16="http://schemas.microsoft.com/office/drawing/2014/main" id="{21797D90-F220-4045-4461-20C34BAC466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7924174" y="5765882"/>
            <a:ext cx="2970213" cy="425214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500" b="0" cap="none" baseline="0">
                <a:solidFill>
                  <a:srgbClr val="002B59"/>
                </a:solidFill>
              </a:defRPr>
            </a:lvl1pPr>
            <a:lvl2pPr marL="0" indent="0">
              <a:buNone/>
              <a:defRPr sz="1500" b="0"/>
            </a:lvl2pPr>
            <a:lvl3pPr marL="0" indent="0">
              <a:buNone/>
              <a:defRPr sz="1500" b="0"/>
            </a:lvl3pPr>
            <a:lvl4pPr marL="0" indent="0">
              <a:buNone/>
              <a:defRPr sz="1500" b="0"/>
            </a:lvl4pPr>
            <a:lvl5pPr marL="0" indent="0">
              <a:buNone/>
              <a:defRPr sz="1500" b="0"/>
            </a:lvl5pPr>
            <a:lvl6pPr marL="0" indent="0">
              <a:buNone/>
              <a:defRPr sz="1500" b="0"/>
            </a:lvl6pPr>
            <a:lvl7pPr marL="0" indent="0">
              <a:buNone/>
              <a:defRPr sz="1500" b="0"/>
            </a:lvl7pPr>
            <a:lvl8pPr marL="0" indent="0">
              <a:buNone/>
              <a:defRPr sz="1500" b="0"/>
            </a:lvl8pPr>
            <a:lvl9pPr marL="0" indent="0">
              <a:buNone/>
              <a:defRPr sz="1500" b="0"/>
            </a:lvl9pPr>
          </a:lstStyle>
          <a:p>
            <a:pPr lvl="0"/>
            <a:r>
              <a:rPr lang="fr-FR" noProof="0" dirty="0"/>
              <a:t>Texte</a:t>
            </a:r>
          </a:p>
        </p:txBody>
      </p:sp>
    </p:spTree>
    <p:extLst>
      <p:ext uri="{BB962C8B-B14F-4D97-AF65-F5344CB8AC3E}">
        <p14:creationId xmlns:p14="http://schemas.microsoft.com/office/powerpoint/2010/main" val="3855855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5AFE735-BC46-6BA6-8F40-D3299C5B4C4E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B1D7B0A-0B76-431C-BA06-F9AABC088CF7}" type="datetime1">
              <a:rPr lang="fr-FR" smtClean="0"/>
              <a:pPr/>
              <a:t>18/09/2026</a:t>
            </a:fld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0DB17D-0CDD-B816-0ED0-DEBD8E3CD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A0E2FF07-D14D-BBE9-D0B5-0B431290C5B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0758" y="1281666"/>
            <a:ext cx="11828283" cy="5219802"/>
          </a:xfrm>
          <a:prstGeom prst="rect">
            <a:avLst/>
          </a:prstGeom>
        </p:spPr>
        <p:txBody>
          <a:bodyPr/>
          <a:lstStyle>
            <a:lvl3pPr>
              <a:defRPr/>
            </a:lvl3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</p:txBody>
      </p:sp>
      <p:sp>
        <p:nvSpPr>
          <p:cNvPr id="12" name="Espace réservé du texte 7">
            <a:extLst>
              <a:ext uri="{FF2B5EF4-FFF2-40B4-BE49-F238E27FC236}">
                <a16:creationId xmlns:a16="http://schemas.microsoft.com/office/drawing/2014/main" id="{08BD0324-605B-537C-61B2-C4AD41455D6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180000" y="752508"/>
            <a:ext cx="9861159" cy="30450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 cap="none" baseline="0">
                <a:solidFill>
                  <a:srgbClr val="CA1C60"/>
                </a:solidFill>
              </a:defRPr>
            </a:lvl1pPr>
            <a:lvl2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2pPr>
            <a:lvl3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3pPr>
            <a:lvl4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4pPr>
            <a:lvl5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5pPr>
            <a:lvl6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6pPr>
            <a:lvl7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7pPr>
            <a:lvl8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8pPr>
            <a:lvl9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9pPr>
          </a:lstStyle>
          <a:p>
            <a:pPr lvl="0"/>
            <a:r>
              <a:rPr lang="fr-FR" noProof="0" dirty="0"/>
              <a:t>Sous-titre de la slide</a:t>
            </a:r>
          </a:p>
        </p:txBody>
      </p:sp>
      <p:sp>
        <p:nvSpPr>
          <p:cNvPr id="8" name="Espace réservé du titre 1">
            <a:extLst>
              <a:ext uri="{FF2B5EF4-FFF2-40B4-BE49-F238E27FC236}">
                <a16:creationId xmlns:a16="http://schemas.microsoft.com/office/drawing/2014/main" id="{E6DDCFC7-60F2-48C3-A2ED-BD32D4E79FDA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180000" y="118033"/>
            <a:ext cx="8460000" cy="50275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 noProof="0" dirty="0"/>
              <a:t>Titre de la slide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66922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 sur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5AFE735-BC46-6BA6-8F40-D3299C5B4C4E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B1D7B0A-0B76-431C-BA06-F9AABC088CF7}" type="datetime1">
              <a:rPr lang="fr-FR" smtClean="0"/>
              <a:pPr/>
              <a:t>18/09/2026</a:t>
            </a:fld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0DB17D-0CDD-B816-0ED0-DEBD8E3CD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C6709C5B-49D6-6F78-9015-EE30B0649C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  <a:endParaRPr lang="en-GB" dirty="0"/>
          </a:p>
        </p:txBody>
      </p:sp>
      <p:sp>
        <p:nvSpPr>
          <p:cNvPr id="11" name="Espace réservé du texte 9">
            <a:extLst>
              <a:ext uri="{FF2B5EF4-FFF2-40B4-BE49-F238E27FC236}">
                <a16:creationId xmlns:a16="http://schemas.microsoft.com/office/drawing/2014/main" id="{50522EFA-3029-6F19-45D6-72A383FE43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09625" y="2246400"/>
            <a:ext cx="5040000" cy="3888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</p:txBody>
      </p:sp>
      <p:sp>
        <p:nvSpPr>
          <p:cNvPr id="12" name="Espace réservé du texte 9">
            <a:extLst>
              <a:ext uri="{FF2B5EF4-FFF2-40B4-BE49-F238E27FC236}">
                <a16:creationId xmlns:a16="http://schemas.microsoft.com/office/drawing/2014/main" id="{79268D01-95AA-717C-B8D3-21885AB35AD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18800" y="2246400"/>
            <a:ext cx="5040000" cy="3888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</p:txBody>
      </p:sp>
      <p:sp>
        <p:nvSpPr>
          <p:cNvPr id="14" name="Espace réservé du texte 7">
            <a:extLst>
              <a:ext uri="{FF2B5EF4-FFF2-40B4-BE49-F238E27FC236}">
                <a16:creationId xmlns:a16="http://schemas.microsoft.com/office/drawing/2014/main" id="{A45763EA-12FD-FD46-572D-DDEF4EEB5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180000" y="744119"/>
            <a:ext cx="10648801" cy="26256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 cap="none" baseline="0">
                <a:solidFill>
                  <a:srgbClr val="CA1C60"/>
                </a:solidFill>
              </a:defRPr>
            </a:lvl1pPr>
            <a:lvl2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2pPr>
            <a:lvl3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3pPr>
            <a:lvl4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4pPr>
            <a:lvl5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5pPr>
            <a:lvl6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6pPr>
            <a:lvl7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7pPr>
            <a:lvl8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8pPr>
            <a:lvl9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9pPr>
          </a:lstStyle>
          <a:p>
            <a:pPr lvl="0"/>
            <a:r>
              <a:rPr lang="fr-FR" noProof="0" dirty="0"/>
              <a:t>Sous-titre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24364179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hiffres clés -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D4607B9-CE66-57BE-E901-31569265A547}"/>
              </a:ext>
            </a:extLst>
          </p:cNvPr>
          <p:cNvSpPr/>
          <p:nvPr userDrawn="1"/>
        </p:nvSpPr>
        <p:spPr bwMode="gray">
          <a:xfrm>
            <a:off x="0" y="1819275"/>
            <a:ext cx="12193200" cy="4356000"/>
          </a:xfrm>
          <a:prstGeom prst="rect">
            <a:avLst/>
          </a:prstGeom>
          <a:gradFill>
            <a:gsLst>
              <a:gs pos="100000">
                <a:srgbClr val="BAF4D5"/>
              </a:gs>
              <a:gs pos="0">
                <a:srgbClr val="96BBF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13D44A2-403F-4651-DB69-485C9F4E37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>
                <a:solidFill>
                  <a:srgbClr val="002B59"/>
                </a:solidFill>
              </a:defRPr>
            </a:lvl1pPr>
          </a:lstStyle>
          <a:p>
            <a:r>
              <a:rPr lang="fr-FR" dirty="0"/>
              <a:t>Titre de la slide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5AFE735-BC46-6BA6-8F40-D3299C5B4C4E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B1D7B0A-0B76-431C-BA06-F9AABC088CF7}" type="datetime1">
              <a:rPr lang="fr-FR" smtClean="0"/>
              <a:pPr/>
              <a:t>18/09/2026</a:t>
            </a:fld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0DB17D-0CDD-B816-0ED0-DEBD8E3CD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6" name="Espace réservé du texte 45">
            <a:extLst>
              <a:ext uri="{FF2B5EF4-FFF2-40B4-BE49-F238E27FC236}">
                <a16:creationId xmlns:a16="http://schemas.microsoft.com/office/drawing/2014/main" id="{50935BE9-DBBC-2762-8326-4CCCCC9170D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518823" y="3894149"/>
            <a:ext cx="1668400" cy="1668404"/>
          </a:xfrm>
          <a:custGeom>
            <a:avLst/>
            <a:gdLst>
              <a:gd name="connsiteX0" fmla="*/ 1417460 w 1668400"/>
              <a:gd name="connsiteY0" fmla="*/ 1085409 h 1668404"/>
              <a:gd name="connsiteX1" fmla="*/ 1450785 w 1668400"/>
              <a:gd name="connsiteY1" fmla="*/ 1093317 h 1668404"/>
              <a:gd name="connsiteX2" fmla="*/ 1444463 w 1668400"/>
              <a:gd name="connsiteY2" fmla="*/ 1092352 h 1668404"/>
              <a:gd name="connsiteX3" fmla="*/ 1311662 w 1668400"/>
              <a:gd name="connsiteY3" fmla="*/ 1055391 h 1668404"/>
              <a:gd name="connsiteX4" fmla="*/ 1349552 w 1668400"/>
              <a:gd name="connsiteY4" fmla="*/ 1067948 h 1668404"/>
              <a:gd name="connsiteX5" fmla="*/ 1337512 w 1668400"/>
              <a:gd name="connsiteY5" fmla="*/ 1064852 h 1668404"/>
              <a:gd name="connsiteX6" fmla="*/ 1213920 w 1668400"/>
              <a:gd name="connsiteY6" fmla="*/ 1017180 h 1668404"/>
              <a:gd name="connsiteX7" fmla="*/ 1251940 w 1668400"/>
              <a:gd name="connsiteY7" fmla="*/ 1033532 h 1668404"/>
              <a:gd name="connsiteX8" fmla="*/ 1234978 w 1668400"/>
              <a:gd name="connsiteY8" fmla="*/ 1027324 h 1668404"/>
              <a:gd name="connsiteX9" fmla="*/ 1031015 w 1668400"/>
              <a:gd name="connsiteY9" fmla="*/ 913666 h 1668404"/>
              <a:gd name="connsiteX10" fmla="*/ 1172125 w 1668400"/>
              <a:gd name="connsiteY10" fmla="*/ 997046 h 1668404"/>
              <a:gd name="connsiteX11" fmla="*/ 1137424 w 1668400"/>
              <a:gd name="connsiteY11" fmla="*/ 980330 h 1668404"/>
              <a:gd name="connsiteX12" fmla="*/ 1045410 w 1668400"/>
              <a:gd name="connsiteY12" fmla="*/ 924430 h 1668404"/>
              <a:gd name="connsiteX13" fmla="*/ 880247 w 1668400"/>
              <a:gd name="connsiteY13" fmla="*/ 788158 h 1668404"/>
              <a:gd name="connsiteX14" fmla="*/ 1010999 w 1668400"/>
              <a:gd name="connsiteY14" fmla="*/ 898698 h 1668404"/>
              <a:gd name="connsiteX15" fmla="*/ 959496 w 1668400"/>
              <a:gd name="connsiteY15" fmla="*/ 860185 h 1668404"/>
              <a:gd name="connsiteX16" fmla="*/ 769704 w 1668400"/>
              <a:gd name="connsiteY16" fmla="*/ 657403 h 1668404"/>
              <a:gd name="connsiteX17" fmla="*/ 880243 w 1668400"/>
              <a:gd name="connsiteY17" fmla="*/ 788155 h 1668404"/>
              <a:gd name="connsiteX18" fmla="*/ 808216 w 1668400"/>
              <a:gd name="connsiteY18" fmla="*/ 708905 h 1668404"/>
              <a:gd name="connsiteX19" fmla="*/ 671356 w 1668400"/>
              <a:gd name="connsiteY19" fmla="*/ 496279 h 1668404"/>
              <a:gd name="connsiteX20" fmla="*/ 754735 w 1668400"/>
              <a:gd name="connsiteY20" fmla="*/ 637386 h 1668404"/>
              <a:gd name="connsiteX21" fmla="*/ 743971 w 1668400"/>
              <a:gd name="connsiteY21" fmla="*/ 622992 h 1668404"/>
              <a:gd name="connsiteX22" fmla="*/ 688071 w 1668400"/>
              <a:gd name="connsiteY22" fmla="*/ 530977 h 1668404"/>
              <a:gd name="connsiteX23" fmla="*/ 634870 w 1668400"/>
              <a:gd name="connsiteY23" fmla="*/ 416465 h 1668404"/>
              <a:gd name="connsiteX24" fmla="*/ 651219 w 1668400"/>
              <a:gd name="connsiteY24" fmla="*/ 454477 h 1668404"/>
              <a:gd name="connsiteX25" fmla="*/ 641077 w 1668400"/>
              <a:gd name="connsiteY25" fmla="*/ 433423 h 1668404"/>
              <a:gd name="connsiteX26" fmla="*/ 600454 w 1668400"/>
              <a:gd name="connsiteY26" fmla="*/ 318853 h 1668404"/>
              <a:gd name="connsiteX27" fmla="*/ 613008 w 1668400"/>
              <a:gd name="connsiteY27" fmla="*/ 356733 h 1668404"/>
              <a:gd name="connsiteX28" fmla="*/ 603549 w 1668400"/>
              <a:gd name="connsiteY28" fmla="*/ 330890 h 1668404"/>
              <a:gd name="connsiteX29" fmla="*/ 575085 w 1668400"/>
              <a:gd name="connsiteY29" fmla="*/ 217619 h 1668404"/>
              <a:gd name="connsiteX30" fmla="*/ 582990 w 1668400"/>
              <a:gd name="connsiteY30" fmla="*/ 250930 h 1668404"/>
              <a:gd name="connsiteX31" fmla="*/ 576049 w 1668400"/>
              <a:gd name="connsiteY31" fmla="*/ 223938 h 1668404"/>
              <a:gd name="connsiteX32" fmla="*/ 0 w 1668400"/>
              <a:gd name="connsiteY32" fmla="*/ 0 h 1668404"/>
              <a:gd name="connsiteX33" fmla="*/ 319425 w 1668400"/>
              <a:gd name="connsiteY33" fmla="*/ 0 h 1668404"/>
              <a:gd name="connsiteX34" fmla="*/ 326346 w 1668400"/>
              <a:gd name="connsiteY34" fmla="*/ 137055 h 1668404"/>
              <a:gd name="connsiteX35" fmla="*/ 1531347 w 1668400"/>
              <a:gd name="connsiteY35" fmla="*/ 1342055 h 1668404"/>
              <a:gd name="connsiteX36" fmla="*/ 1668400 w 1668400"/>
              <a:gd name="connsiteY36" fmla="*/ 1348976 h 1668404"/>
              <a:gd name="connsiteX37" fmla="*/ 1668400 w 1668400"/>
              <a:gd name="connsiteY37" fmla="*/ 1668404 h 1668404"/>
              <a:gd name="connsiteX38" fmla="*/ 1509219 w 1668400"/>
              <a:gd name="connsiteY38" fmla="*/ 1660867 h 1668404"/>
              <a:gd name="connsiteX39" fmla="*/ 8570 w 1668400"/>
              <a:gd name="connsiteY39" fmla="*/ 169714 h 166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668400" h="1668404">
                <a:moveTo>
                  <a:pt x="1417460" y="1085409"/>
                </a:moveTo>
                <a:lnTo>
                  <a:pt x="1450785" y="1093317"/>
                </a:lnTo>
                <a:lnTo>
                  <a:pt x="1444463" y="1092352"/>
                </a:lnTo>
                <a:close/>
                <a:moveTo>
                  <a:pt x="1311662" y="1055391"/>
                </a:moveTo>
                <a:lnTo>
                  <a:pt x="1349552" y="1067948"/>
                </a:lnTo>
                <a:lnTo>
                  <a:pt x="1337512" y="1064852"/>
                </a:lnTo>
                <a:close/>
                <a:moveTo>
                  <a:pt x="1213920" y="1017180"/>
                </a:moveTo>
                <a:lnTo>
                  <a:pt x="1251940" y="1033532"/>
                </a:lnTo>
                <a:lnTo>
                  <a:pt x="1234978" y="1027324"/>
                </a:lnTo>
                <a:close/>
                <a:moveTo>
                  <a:pt x="1031015" y="913666"/>
                </a:moveTo>
                <a:lnTo>
                  <a:pt x="1172125" y="997046"/>
                </a:lnTo>
                <a:lnTo>
                  <a:pt x="1137424" y="980330"/>
                </a:lnTo>
                <a:cubicBezTo>
                  <a:pt x="1105798" y="963150"/>
                  <a:pt x="1075096" y="944485"/>
                  <a:pt x="1045410" y="924430"/>
                </a:cubicBezTo>
                <a:close/>
                <a:moveTo>
                  <a:pt x="880247" y="788158"/>
                </a:moveTo>
                <a:lnTo>
                  <a:pt x="1010999" y="898698"/>
                </a:lnTo>
                <a:lnTo>
                  <a:pt x="959496" y="860185"/>
                </a:lnTo>
                <a:close/>
                <a:moveTo>
                  <a:pt x="769704" y="657403"/>
                </a:moveTo>
                <a:lnTo>
                  <a:pt x="880243" y="788155"/>
                </a:lnTo>
                <a:lnTo>
                  <a:pt x="808216" y="708905"/>
                </a:lnTo>
                <a:close/>
                <a:moveTo>
                  <a:pt x="671356" y="496279"/>
                </a:moveTo>
                <a:lnTo>
                  <a:pt x="754735" y="637386"/>
                </a:lnTo>
                <a:lnTo>
                  <a:pt x="743971" y="622992"/>
                </a:lnTo>
                <a:cubicBezTo>
                  <a:pt x="723916" y="593306"/>
                  <a:pt x="705251" y="562603"/>
                  <a:pt x="688071" y="530977"/>
                </a:cubicBezTo>
                <a:close/>
                <a:moveTo>
                  <a:pt x="634870" y="416465"/>
                </a:moveTo>
                <a:lnTo>
                  <a:pt x="651219" y="454477"/>
                </a:lnTo>
                <a:lnTo>
                  <a:pt x="641077" y="433423"/>
                </a:lnTo>
                <a:close/>
                <a:moveTo>
                  <a:pt x="600454" y="318853"/>
                </a:moveTo>
                <a:lnTo>
                  <a:pt x="613008" y="356733"/>
                </a:lnTo>
                <a:lnTo>
                  <a:pt x="603549" y="330890"/>
                </a:lnTo>
                <a:close/>
                <a:moveTo>
                  <a:pt x="575085" y="217619"/>
                </a:moveTo>
                <a:lnTo>
                  <a:pt x="582990" y="250930"/>
                </a:lnTo>
                <a:lnTo>
                  <a:pt x="576049" y="223938"/>
                </a:lnTo>
                <a:close/>
                <a:moveTo>
                  <a:pt x="0" y="0"/>
                </a:moveTo>
                <a:lnTo>
                  <a:pt x="319425" y="0"/>
                </a:lnTo>
                <a:lnTo>
                  <a:pt x="326346" y="137055"/>
                </a:lnTo>
                <a:cubicBezTo>
                  <a:pt x="390871" y="772417"/>
                  <a:pt x="895984" y="1277531"/>
                  <a:pt x="1531347" y="1342055"/>
                </a:cubicBezTo>
                <a:lnTo>
                  <a:pt x="1668400" y="1348976"/>
                </a:lnTo>
                <a:lnTo>
                  <a:pt x="1668400" y="1668404"/>
                </a:lnTo>
                <a:lnTo>
                  <a:pt x="1509219" y="1660867"/>
                </a:lnTo>
                <a:cubicBezTo>
                  <a:pt x="718579" y="1585613"/>
                  <a:pt x="88718" y="958918"/>
                  <a:pt x="8570" y="169714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45" name="Espace réservé du texte 44">
            <a:extLst>
              <a:ext uri="{FF2B5EF4-FFF2-40B4-BE49-F238E27FC236}">
                <a16:creationId xmlns:a16="http://schemas.microsoft.com/office/drawing/2014/main" id="{216C44FF-3E73-1AA1-19C6-56D303AC36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2189174" y="2223800"/>
            <a:ext cx="1668404" cy="1668401"/>
          </a:xfrm>
          <a:custGeom>
            <a:avLst/>
            <a:gdLst>
              <a:gd name="connsiteX0" fmla="*/ 0 w 1668404"/>
              <a:gd name="connsiteY0" fmla="*/ 0 h 1668401"/>
              <a:gd name="connsiteX1" fmla="*/ 169714 w 1668404"/>
              <a:gd name="connsiteY1" fmla="*/ 8570 h 1668401"/>
              <a:gd name="connsiteX2" fmla="*/ 1660867 w 1668404"/>
              <a:gd name="connsiteY2" fmla="*/ 1509219 h 1668401"/>
              <a:gd name="connsiteX3" fmla="*/ 1668404 w 1668404"/>
              <a:gd name="connsiteY3" fmla="*/ 1668401 h 1668401"/>
              <a:gd name="connsiteX4" fmla="*/ 1114976 w 1668404"/>
              <a:gd name="connsiteY4" fmla="*/ 1668401 h 1668401"/>
              <a:gd name="connsiteX5" fmla="*/ 1109263 w 1668404"/>
              <a:gd name="connsiteY5" fmla="*/ 1555271 h 1668401"/>
              <a:gd name="connsiteX6" fmla="*/ 113130 w 1668404"/>
              <a:gd name="connsiteY6" fmla="*/ 559137 h 1668401"/>
              <a:gd name="connsiteX7" fmla="*/ 0 w 1668404"/>
              <a:gd name="connsiteY7" fmla="*/ 553424 h 166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68404" h="1668401">
                <a:moveTo>
                  <a:pt x="0" y="0"/>
                </a:moveTo>
                <a:lnTo>
                  <a:pt x="169714" y="8570"/>
                </a:lnTo>
                <a:cubicBezTo>
                  <a:pt x="958918" y="88718"/>
                  <a:pt x="1585613" y="718579"/>
                  <a:pt x="1660867" y="1509219"/>
                </a:cubicBezTo>
                <a:lnTo>
                  <a:pt x="1668404" y="1668401"/>
                </a:lnTo>
                <a:lnTo>
                  <a:pt x="1114976" y="1668401"/>
                </a:lnTo>
                <a:lnTo>
                  <a:pt x="1109263" y="1555271"/>
                </a:lnTo>
                <a:cubicBezTo>
                  <a:pt x="1055923" y="1030037"/>
                  <a:pt x="638363" y="612477"/>
                  <a:pt x="113130" y="559137"/>
                </a:cubicBezTo>
                <a:lnTo>
                  <a:pt x="0" y="55342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48" name="Espace réservé du texte 47">
            <a:extLst>
              <a:ext uri="{FF2B5EF4-FFF2-40B4-BE49-F238E27FC236}">
                <a16:creationId xmlns:a16="http://schemas.microsoft.com/office/drawing/2014/main" id="{1191E59B-5F7E-B83B-A803-BD361A5994F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838200" y="2543174"/>
            <a:ext cx="2700000" cy="2700000"/>
          </a:xfrm>
          <a:custGeom>
            <a:avLst/>
            <a:gdLst>
              <a:gd name="connsiteX0" fmla="*/ 2444292 w 2700000"/>
              <a:gd name="connsiteY0" fmla="*/ 1131409 h 2700000"/>
              <a:gd name="connsiteX1" fmla="*/ 2446031 w 2700000"/>
              <a:gd name="connsiteY1" fmla="*/ 1138739 h 2700000"/>
              <a:gd name="connsiteX2" fmla="*/ 2460232 w 2700000"/>
              <a:gd name="connsiteY2" fmla="*/ 1235856 h 2700000"/>
              <a:gd name="connsiteX3" fmla="*/ 2418923 w 2700000"/>
              <a:gd name="connsiteY3" fmla="*/ 1030176 h 2700000"/>
              <a:gd name="connsiteX4" fmla="*/ 2423664 w 2700000"/>
              <a:gd name="connsiteY4" fmla="*/ 1044482 h 2700000"/>
              <a:gd name="connsiteX5" fmla="*/ 2436384 w 2700000"/>
              <a:gd name="connsiteY5" fmla="*/ 1098084 h 2700000"/>
              <a:gd name="connsiteX6" fmla="*/ 2384507 w 2700000"/>
              <a:gd name="connsiteY6" fmla="*/ 932564 h 2700000"/>
              <a:gd name="connsiteX7" fmla="*/ 2393512 w 2700000"/>
              <a:gd name="connsiteY7" fmla="*/ 953499 h 2700000"/>
              <a:gd name="connsiteX8" fmla="*/ 2406366 w 2700000"/>
              <a:gd name="connsiteY8" fmla="*/ 992286 h 2700000"/>
              <a:gd name="connsiteX9" fmla="*/ 2348021 w 2700000"/>
              <a:gd name="connsiteY9" fmla="*/ 852749 h 2700000"/>
              <a:gd name="connsiteX10" fmla="*/ 2355950 w 2700000"/>
              <a:gd name="connsiteY10" fmla="*/ 866168 h 2700000"/>
              <a:gd name="connsiteX11" fmla="*/ 2368155 w 2700000"/>
              <a:gd name="connsiteY11" fmla="*/ 894544 h 2700000"/>
              <a:gd name="connsiteX12" fmla="*/ 2249673 w 2700000"/>
              <a:gd name="connsiteY12" fmla="*/ 691624 h 2700000"/>
              <a:gd name="connsiteX13" fmla="*/ 2260104 w 2700000"/>
              <a:gd name="connsiteY13" fmla="*/ 703962 h 2700000"/>
              <a:gd name="connsiteX14" fmla="*/ 2264641 w 2700000"/>
              <a:gd name="connsiteY14" fmla="*/ 711639 h 2700000"/>
              <a:gd name="connsiteX15" fmla="*/ 2139130 w 2700000"/>
              <a:gd name="connsiteY15" fmla="*/ 560867 h 2700000"/>
              <a:gd name="connsiteX16" fmla="*/ 2139132 w 2700000"/>
              <a:gd name="connsiteY16" fmla="*/ 560869 h 2700000"/>
              <a:gd name="connsiteX17" fmla="*/ 2139133 w 2700000"/>
              <a:gd name="connsiteY17" fmla="*/ 560871 h 2700000"/>
              <a:gd name="connsiteX18" fmla="*/ 2139131 w 2700000"/>
              <a:gd name="connsiteY18" fmla="*/ 560869 h 2700000"/>
              <a:gd name="connsiteX19" fmla="*/ 1988361 w 2700000"/>
              <a:gd name="connsiteY19" fmla="*/ 435359 h 2700000"/>
              <a:gd name="connsiteX20" fmla="*/ 1996039 w 2700000"/>
              <a:gd name="connsiteY20" fmla="*/ 439896 h 2700000"/>
              <a:gd name="connsiteX21" fmla="*/ 2008378 w 2700000"/>
              <a:gd name="connsiteY21" fmla="*/ 450328 h 2700000"/>
              <a:gd name="connsiteX22" fmla="*/ 1805453 w 2700000"/>
              <a:gd name="connsiteY22" fmla="*/ 331844 h 2700000"/>
              <a:gd name="connsiteX23" fmla="*/ 1833833 w 2700000"/>
              <a:gd name="connsiteY23" fmla="*/ 344050 h 2700000"/>
              <a:gd name="connsiteX24" fmla="*/ 1847253 w 2700000"/>
              <a:gd name="connsiteY24" fmla="*/ 351980 h 2700000"/>
              <a:gd name="connsiteX25" fmla="*/ 1707710 w 2700000"/>
              <a:gd name="connsiteY25" fmla="*/ 293633 h 2700000"/>
              <a:gd name="connsiteX26" fmla="*/ 1746501 w 2700000"/>
              <a:gd name="connsiteY26" fmla="*/ 306489 h 2700000"/>
              <a:gd name="connsiteX27" fmla="*/ 1767439 w 2700000"/>
              <a:gd name="connsiteY27" fmla="*/ 315494 h 2700000"/>
              <a:gd name="connsiteX28" fmla="*/ 1601907 w 2700000"/>
              <a:gd name="connsiteY28" fmla="*/ 263614 h 2700000"/>
              <a:gd name="connsiteX29" fmla="*/ 1655519 w 2700000"/>
              <a:gd name="connsiteY29" fmla="*/ 276336 h 2700000"/>
              <a:gd name="connsiteX30" fmla="*/ 1669827 w 2700000"/>
              <a:gd name="connsiteY30" fmla="*/ 281078 h 2700000"/>
              <a:gd name="connsiteX31" fmla="*/ 1464129 w 2700000"/>
              <a:gd name="connsiteY31" fmla="*/ 239766 h 2700000"/>
              <a:gd name="connsiteX32" fmla="*/ 1561262 w 2700000"/>
              <a:gd name="connsiteY32" fmla="*/ 253969 h 2700000"/>
              <a:gd name="connsiteX33" fmla="*/ 1568594 w 2700000"/>
              <a:gd name="connsiteY33" fmla="*/ 255709 h 2700000"/>
              <a:gd name="connsiteX34" fmla="*/ 1350000 w 2700000"/>
              <a:gd name="connsiteY34" fmla="*/ 0 h 2700000"/>
              <a:gd name="connsiteX35" fmla="*/ 1350975 w 2700000"/>
              <a:gd name="connsiteY35" fmla="*/ 49 h 2700000"/>
              <a:gd name="connsiteX36" fmla="*/ 1350975 w 2700000"/>
              <a:gd name="connsiteY36" fmla="*/ 234049 h 2700000"/>
              <a:gd name="connsiteX37" fmla="*/ 1412475 w 2700000"/>
              <a:gd name="connsiteY37" fmla="*/ 237155 h 2700000"/>
              <a:gd name="connsiteX38" fmla="*/ 1350000 w 2700000"/>
              <a:gd name="connsiteY38" fmla="*/ 234000 h 2700000"/>
              <a:gd name="connsiteX39" fmla="*/ 234000 w 2700000"/>
              <a:gd name="connsiteY39" fmla="*/ 1350000 h 2700000"/>
              <a:gd name="connsiteX40" fmla="*/ 1350000 w 2700000"/>
              <a:gd name="connsiteY40" fmla="*/ 2466000 h 2700000"/>
              <a:gd name="connsiteX41" fmla="*/ 2466000 w 2700000"/>
              <a:gd name="connsiteY41" fmla="*/ 1350000 h 2700000"/>
              <a:gd name="connsiteX42" fmla="*/ 2463234 w 2700000"/>
              <a:gd name="connsiteY42" fmla="*/ 1295222 h 2700000"/>
              <a:gd name="connsiteX43" fmla="*/ 2465951 w 2700000"/>
              <a:gd name="connsiteY43" fmla="*/ 1349026 h 2700000"/>
              <a:gd name="connsiteX44" fmla="*/ 2699951 w 2700000"/>
              <a:gd name="connsiteY44" fmla="*/ 1349026 h 2700000"/>
              <a:gd name="connsiteX45" fmla="*/ 2700000 w 2700000"/>
              <a:gd name="connsiteY45" fmla="*/ 1350000 h 2700000"/>
              <a:gd name="connsiteX46" fmla="*/ 1350000 w 2700000"/>
              <a:gd name="connsiteY46" fmla="*/ 2700000 h 2700000"/>
              <a:gd name="connsiteX47" fmla="*/ 0 w 2700000"/>
              <a:gd name="connsiteY47" fmla="*/ 1350000 h 2700000"/>
              <a:gd name="connsiteX48" fmla="*/ 1350000 w 2700000"/>
              <a:gd name="connsiteY48" fmla="*/ 0 h 27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700000" h="2700000">
                <a:moveTo>
                  <a:pt x="2444292" y="1131409"/>
                </a:moveTo>
                <a:lnTo>
                  <a:pt x="2446031" y="1138739"/>
                </a:lnTo>
                <a:lnTo>
                  <a:pt x="2460232" y="1235856"/>
                </a:lnTo>
                <a:close/>
                <a:moveTo>
                  <a:pt x="2418923" y="1030176"/>
                </a:moveTo>
                <a:lnTo>
                  <a:pt x="2423664" y="1044482"/>
                </a:lnTo>
                <a:lnTo>
                  <a:pt x="2436384" y="1098084"/>
                </a:lnTo>
                <a:close/>
                <a:moveTo>
                  <a:pt x="2384507" y="932564"/>
                </a:moveTo>
                <a:lnTo>
                  <a:pt x="2393512" y="953499"/>
                </a:lnTo>
                <a:lnTo>
                  <a:pt x="2406366" y="992286"/>
                </a:lnTo>
                <a:close/>
                <a:moveTo>
                  <a:pt x="2348021" y="852749"/>
                </a:moveTo>
                <a:lnTo>
                  <a:pt x="2355950" y="866168"/>
                </a:lnTo>
                <a:lnTo>
                  <a:pt x="2368155" y="894544"/>
                </a:lnTo>
                <a:close/>
                <a:moveTo>
                  <a:pt x="2249673" y="691624"/>
                </a:moveTo>
                <a:lnTo>
                  <a:pt x="2260104" y="703962"/>
                </a:lnTo>
                <a:lnTo>
                  <a:pt x="2264641" y="711639"/>
                </a:lnTo>
                <a:close/>
                <a:moveTo>
                  <a:pt x="2139130" y="560867"/>
                </a:moveTo>
                <a:lnTo>
                  <a:pt x="2139132" y="560869"/>
                </a:lnTo>
                <a:lnTo>
                  <a:pt x="2139133" y="560871"/>
                </a:lnTo>
                <a:lnTo>
                  <a:pt x="2139131" y="560869"/>
                </a:lnTo>
                <a:close/>
                <a:moveTo>
                  <a:pt x="1988361" y="435359"/>
                </a:moveTo>
                <a:lnTo>
                  <a:pt x="1996039" y="439896"/>
                </a:lnTo>
                <a:lnTo>
                  <a:pt x="2008378" y="450328"/>
                </a:lnTo>
                <a:close/>
                <a:moveTo>
                  <a:pt x="1805453" y="331844"/>
                </a:moveTo>
                <a:lnTo>
                  <a:pt x="1833833" y="344050"/>
                </a:lnTo>
                <a:lnTo>
                  <a:pt x="1847253" y="351980"/>
                </a:lnTo>
                <a:close/>
                <a:moveTo>
                  <a:pt x="1707710" y="293633"/>
                </a:moveTo>
                <a:lnTo>
                  <a:pt x="1746501" y="306489"/>
                </a:lnTo>
                <a:lnTo>
                  <a:pt x="1767439" y="315494"/>
                </a:lnTo>
                <a:close/>
                <a:moveTo>
                  <a:pt x="1601907" y="263614"/>
                </a:moveTo>
                <a:lnTo>
                  <a:pt x="1655519" y="276336"/>
                </a:lnTo>
                <a:lnTo>
                  <a:pt x="1669827" y="281078"/>
                </a:lnTo>
                <a:close/>
                <a:moveTo>
                  <a:pt x="1464129" y="239766"/>
                </a:moveTo>
                <a:lnTo>
                  <a:pt x="1561262" y="253969"/>
                </a:lnTo>
                <a:lnTo>
                  <a:pt x="1568594" y="255709"/>
                </a:lnTo>
                <a:close/>
                <a:moveTo>
                  <a:pt x="1350000" y="0"/>
                </a:moveTo>
                <a:lnTo>
                  <a:pt x="1350975" y="49"/>
                </a:lnTo>
                <a:lnTo>
                  <a:pt x="1350975" y="234049"/>
                </a:lnTo>
                <a:lnTo>
                  <a:pt x="1412475" y="237155"/>
                </a:lnTo>
                <a:lnTo>
                  <a:pt x="1350000" y="234000"/>
                </a:lnTo>
                <a:cubicBezTo>
                  <a:pt x="733650" y="234000"/>
                  <a:pt x="234000" y="733650"/>
                  <a:pt x="234000" y="1350000"/>
                </a:cubicBezTo>
                <a:cubicBezTo>
                  <a:pt x="234000" y="1966350"/>
                  <a:pt x="733650" y="2466000"/>
                  <a:pt x="1350000" y="2466000"/>
                </a:cubicBezTo>
                <a:cubicBezTo>
                  <a:pt x="1966350" y="2466000"/>
                  <a:pt x="2466000" y="1966350"/>
                  <a:pt x="2466000" y="1350000"/>
                </a:cubicBezTo>
                <a:lnTo>
                  <a:pt x="2463234" y="1295222"/>
                </a:lnTo>
                <a:lnTo>
                  <a:pt x="2465951" y="1349026"/>
                </a:lnTo>
                <a:lnTo>
                  <a:pt x="2699951" y="1349026"/>
                </a:lnTo>
                <a:lnTo>
                  <a:pt x="2700000" y="1350000"/>
                </a:lnTo>
                <a:cubicBezTo>
                  <a:pt x="2700000" y="2095584"/>
                  <a:pt x="2095584" y="2700000"/>
                  <a:pt x="1350000" y="2700000"/>
                </a:cubicBezTo>
                <a:cubicBezTo>
                  <a:pt x="604416" y="2700000"/>
                  <a:pt x="0" y="2095584"/>
                  <a:pt x="0" y="1350000"/>
                </a:cubicBezTo>
                <a:cubicBezTo>
                  <a:pt x="0" y="604416"/>
                  <a:pt x="604416" y="0"/>
                  <a:pt x="1350000" y="0"/>
                </a:cubicBezTo>
                <a:close/>
              </a:path>
            </a:pathLst>
          </a:custGeom>
          <a:solidFill>
            <a:srgbClr val="114B8A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50" name="Espace réservé du texte 49">
            <a:extLst>
              <a:ext uri="{FF2B5EF4-FFF2-40B4-BE49-F238E27FC236}">
                <a16:creationId xmlns:a16="http://schemas.microsoft.com/office/drawing/2014/main" id="{8639215A-8F47-7810-701B-0A45FB416D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4402000" y="3894149"/>
            <a:ext cx="1668400" cy="1668404"/>
          </a:xfrm>
          <a:custGeom>
            <a:avLst/>
            <a:gdLst>
              <a:gd name="connsiteX0" fmla="*/ 1417460 w 1668400"/>
              <a:gd name="connsiteY0" fmla="*/ 1085409 h 1668404"/>
              <a:gd name="connsiteX1" fmla="*/ 1450785 w 1668400"/>
              <a:gd name="connsiteY1" fmla="*/ 1093317 h 1668404"/>
              <a:gd name="connsiteX2" fmla="*/ 1444463 w 1668400"/>
              <a:gd name="connsiteY2" fmla="*/ 1092352 h 1668404"/>
              <a:gd name="connsiteX3" fmla="*/ 1311662 w 1668400"/>
              <a:gd name="connsiteY3" fmla="*/ 1055391 h 1668404"/>
              <a:gd name="connsiteX4" fmla="*/ 1349552 w 1668400"/>
              <a:gd name="connsiteY4" fmla="*/ 1067948 h 1668404"/>
              <a:gd name="connsiteX5" fmla="*/ 1337512 w 1668400"/>
              <a:gd name="connsiteY5" fmla="*/ 1064852 h 1668404"/>
              <a:gd name="connsiteX6" fmla="*/ 1213920 w 1668400"/>
              <a:gd name="connsiteY6" fmla="*/ 1017180 h 1668404"/>
              <a:gd name="connsiteX7" fmla="*/ 1251940 w 1668400"/>
              <a:gd name="connsiteY7" fmla="*/ 1033532 h 1668404"/>
              <a:gd name="connsiteX8" fmla="*/ 1234978 w 1668400"/>
              <a:gd name="connsiteY8" fmla="*/ 1027324 h 1668404"/>
              <a:gd name="connsiteX9" fmla="*/ 1031015 w 1668400"/>
              <a:gd name="connsiteY9" fmla="*/ 913666 h 1668404"/>
              <a:gd name="connsiteX10" fmla="*/ 1172125 w 1668400"/>
              <a:gd name="connsiteY10" fmla="*/ 997046 h 1668404"/>
              <a:gd name="connsiteX11" fmla="*/ 1137424 w 1668400"/>
              <a:gd name="connsiteY11" fmla="*/ 980330 h 1668404"/>
              <a:gd name="connsiteX12" fmla="*/ 1045410 w 1668400"/>
              <a:gd name="connsiteY12" fmla="*/ 924430 h 1668404"/>
              <a:gd name="connsiteX13" fmla="*/ 880247 w 1668400"/>
              <a:gd name="connsiteY13" fmla="*/ 788158 h 1668404"/>
              <a:gd name="connsiteX14" fmla="*/ 1010999 w 1668400"/>
              <a:gd name="connsiteY14" fmla="*/ 898698 h 1668404"/>
              <a:gd name="connsiteX15" fmla="*/ 959496 w 1668400"/>
              <a:gd name="connsiteY15" fmla="*/ 860185 h 1668404"/>
              <a:gd name="connsiteX16" fmla="*/ 769704 w 1668400"/>
              <a:gd name="connsiteY16" fmla="*/ 657403 h 1668404"/>
              <a:gd name="connsiteX17" fmla="*/ 880243 w 1668400"/>
              <a:gd name="connsiteY17" fmla="*/ 788155 h 1668404"/>
              <a:gd name="connsiteX18" fmla="*/ 808216 w 1668400"/>
              <a:gd name="connsiteY18" fmla="*/ 708905 h 1668404"/>
              <a:gd name="connsiteX19" fmla="*/ 671356 w 1668400"/>
              <a:gd name="connsiteY19" fmla="*/ 496279 h 1668404"/>
              <a:gd name="connsiteX20" fmla="*/ 754735 w 1668400"/>
              <a:gd name="connsiteY20" fmla="*/ 637386 h 1668404"/>
              <a:gd name="connsiteX21" fmla="*/ 743971 w 1668400"/>
              <a:gd name="connsiteY21" fmla="*/ 622992 h 1668404"/>
              <a:gd name="connsiteX22" fmla="*/ 688071 w 1668400"/>
              <a:gd name="connsiteY22" fmla="*/ 530977 h 1668404"/>
              <a:gd name="connsiteX23" fmla="*/ 634870 w 1668400"/>
              <a:gd name="connsiteY23" fmla="*/ 416465 h 1668404"/>
              <a:gd name="connsiteX24" fmla="*/ 651219 w 1668400"/>
              <a:gd name="connsiteY24" fmla="*/ 454477 h 1668404"/>
              <a:gd name="connsiteX25" fmla="*/ 641077 w 1668400"/>
              <a:gd name="connsiteY25" fmla="*/ 433423 h 1668404"/>
              <a:gd name="connsiteX26" fmla="*/ 600454 w 1668400"/>
              <a:gd name="connsiteY26" fmla="*/ 318853 h 1668404"/>
              <a:gd name="connsiteX27" fmla="*/ 613008 w 1668400"/>
              <a:gd name="connsiteY27" fmla="*/ 356733 h 1668404"/>
              <a:gd name="connsiteX28" fmla="*/ 603549 w 1668400"/>
              <a:gd name="connsiteY28" fmla="*/ 330890 h 1668404"/>
              <a:gd name="connsiteX29" fmla="*/ 575085 w 1668400"/>
              <a:gd name="connsiteY29" fmla="*/ 217619 h 1668404"/>
              <a:gd name="connsiteX30" fmla="*/ 582990 w 1668400"/>
              <a:gd name="connsiteY30" fmla="*/ 250930 h 1668404"/>
              <a:gd name="connsiteX31" fmla="*/ 576049 w 1668400"/>
              <a:gd name="connsiteY31" fmla="*/ 223938 h 1668404"/>
              <a:gd name="connsiteX32" fmla="*/ 0 w 1668400"/>
              <a:gd name="connsiteY32" fmla="*/ 0 h 1668404"/>
              <a:gd name="connsiteX33" fmla="*/ 319425 w 1668400"/>
              <a:gd name="connsiteY33" fmla="*/ 0 h 1668404"/>
              <a:gd name="connsiteX34" fmla="*/ 326346 w 1668400"/>
              <a:gd name="connsiteY34" fmla="*/ 137055 h 1668404"/>
              <a:gd name="connsiteX35" fmla="*/ 1531347 w 1668400"/>
              <a:gd name="connsiteY35" fmla="*/ 1342055 h 1668404"/>
              <a:gd name="connsiteX36" fmla="*/ 1668400 w 1668400"/>
              <a:gd name="connsiteY36" fmla="*/ 1348976 h 1668404"/>
              <a:gd name="connsiteX37" fmla="*/ 1668400 w 1668400"/>
              <a:gd name="connsiteY37" fmla="*/ 1668404 h 1668404"/>
              <a:gd name="connsiteX38" fmla="*/ 1509219 w 1668400"/>
              <a:gd name="connsiteY38" fmla="*/ 1660867 h 1668404"/>
              <a:gd name="connsiteX39" fmla="*/ 8570 w 1668400"/>
              <a:gd name="connsiteY39" fmla="*/ 169714 h 166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668400" h="1668404">
                <a:moveTo>
                  <a:pt x="1417460" y="1085409"/>
                </a:moveTo>
                <a:lnTo>
                  <a:pt x="1450785" y="1093317"/>
                </a:lnTo>
                <a:lnTo>
                  <a:pt x="1444463" y="1092352"/>
                </a:lnTo>
                <a:close/>
                <a:moveTo>
                  <a:pt x="1311662" y="1055391"/>
                </a:moveTo>
                <a:lnTo>
                  <a:pt x="1349552" y="1067948"/>
                </a:lnTo>
                <a:lnTo>
                  <a:pt x="1337512" y="1064852"/>
                </a:lnTo>
                <a:close/>
                <a:moveTo>
                  <a:pt x="1213920" y="1017180"/>
                </a:moveTo>
                <a:lnTo>
                  <a:pt x="1251940" y="1033532"/>
                </a:lnTo>
                <a:lnTo>
                  <a:pt x="1234978" y="1027324"/>
                </a:lnTo>
                <a:close/>
                <a:moveTo>
                  <a:pt x="1031015" y="913666"/>
                </a:moveTo>
                <a:lnTo>
                  <a:pt x="1172125" y="997046"/>
                </a:lnTo>
                <a:lnTo>
                  <a:pt x="1137424" y="980330"/>
                </a:lnTo>
                <a:cubicBezTo>
                  <a:pt x="1105798" y="963150"/>
                  <a:pt x="1075096" y="944485"/>
                  <a:pt x="1045410" y="924430"/>
                </a:cubicBezTo>
                <a:close/>
                <a:moveTo>
                  <a:pt x="880247" y="788158"/>
                </a:moveTo>
                <a:lnTo>
                  <a:pt x="1010999" y="898698"/>
                </a:lnTo>
                <a:lnTo>
                  <a:pt x="959496" y="860185"/>
                </a:lnTo>
                <a:close/>
                <a:moveTo>
                  <a:pt x="769704" y="657403"/>
                </a:moveTo>
                <a:lnTo>
                  <a:pt x="880243" y="788155"/>
                </a:lnTo>
                <a:lnTo>
                  <a:pt x="808216" y="708905"/>
                </a:lnTo>
                <a:close/>
                <a:moveTo>
                  <a:pt x="671356" y="496279"/>
                </a:moveTo>
                <a:lnTo>
                  <a:pt x="754735" y="637386"/>
                </a:lnTo>
                <a:lnTo>
                  <a:pt x="743971" y="622992"/>
                </a:lnTo>
                <a:cubicBezTo>
                  <a:pt x="723916" y="593306"/>
                  <a:pt x="705251" y="562603"/>
                  <a:pt x="688071" y="530977"/>
                </a:cubicBezTo>
                <a:close/>
                <a:moveTo>
                  <a:pt x="634870" y="416465"/>
                </a:moveTo>
                <a:lnTo>
                  <a:pt x="651219" y="454477"/>
                </a:lnTo>
                <a:lnTo>
                  <a:pt x="641077" y="433423"/>
                </a:lnTo>
                <a:close/>
                <a:moveTo>
                  <a:pt x="600454" y="318853"/>
                </a:moveTo>
                <a:lnTo>
                  <a:pt x="613008" y="356733"/>
                </a:lnTo>
                <a:lnTo>
                  <a:pt x="603549" y="330890"/>
                </a:lnTo>
                <a:close/>
                <a:moveTo>
                  <a:pt x="575085" y="217619"/>
                </a:moveTo>
                <a:lnTo>
                  <a:pt x="582990" y="250930"/>
                </a:lnTo>
                <a:lnTo>
                  <a:pt x="576049" y="223938"/>
                </a:lnTo>
                <a:close/>
                <a:moveTo>
                  <a:pt x="0" y="0"/>
                </a:moveTo>
                <a:lnTo>
                  <a:pt x="319425" y="0"/>
                </a:lnTo>
                <a:lnTo>
                  <a:pt x="326346" y="137055"/>
                </a:lnTo>
                <a:cubicBezTo>
                  <a:pt x="390871" y="772417"/>
                  <a:pt x="895984" y="1277531"/>
                  <a:pt x="1531347" y="1342055"/>
                </a:cubicBezTo>
                <a:lnTo>
                  <a:pt x="1668400" y="1348976"/>
                </a:lnTo>
                <a:lnTo>
                  <a:pt x="1668400" y="1668404"/>
                </a:lnTo>
                <a:lnTo>
                  <a:pt x="1509219" y="1660867"/>
                </a:lnTo>
                <a:cubicBezTo>
                  <a:pt x="718579" y="1585613"/>
                  <a:pt x="88718" y="958918"/>
                  <a:pt x="8570" y="169714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51" name="Espace réservé du texte 50">
            <a:extLst>
              <a:ext uri="{FF2B5EF4-FFF2-40B4-BE49-F238E27FC236}">
                <a16:creationId xmlns:a16="http://schemas.microsoft.com/office/drawing/2014/main" id="{249BB4A0-82EA-6715-07F6-79F7CD2974E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6072351" y="2223800"/>
            <a:ext cx="1668404" cy="1668401"/>
          </a:xfrm>
          <a:custGeom>
            <a:avLst/>
            <a:gdLst>
              <a:gd name="connsiteX0" fmla="*/ 0 w 1668404"/>
              <a:gd name="connsiteY0" fmla="*/ 0 h 1668401"/>
              <a:gd name="connsiteX1" fmla="*/ 169714 w 1668404"/>
              <a:gd name="connsiteY1" fmla="*/ 8570 h 1668401"/>
              <a:gd name="connsiteX2" fmla="*/ 1660867 w 1668404"/>
              <a:gd name="connsiteY2" fmla="*/ 1509219 h 1668401"/>
              <a:gd name="connsiteX3" fmla="*/ 1668404 w 1668404"/>
              <a:gd name="connsiteY3" fmla="*/ 1668401 h 1668401"/>
              <a:gd name="connsiteX4" fmla="*/ 1114976 w 1668404"/>
              <a:gd name="connsiteY4" fmla="*/ 1668401 h 1668401"/>
              <a:gd name="connsiteX5" fmla="*/ 1109263 w 1668404"/>
              <a:gd name="connsiteY5" fmla="*/ 1555271 h 1668401"/>
              <a:gd name="connsiteX6" fmla="*/ 113130 w 1668404"/>
              <a:gd name="connsiteY6" fmla="*/ 559137 h 1668401"/>
              <a:gd name="connsiteX7" fmla="*/ 0 w 1668404"/>
              <a:gd name="connsiteY7" fmla="*/ 553424 h 166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68404" h="1668401">
                <a:moveTo>
                  <a:pt x="0" y="0"/>
                </a:moveTo>
                <a:lnTo>
                  <a:pt x="169714" y="8570"/>
                </a:lnTo>
                <a:cubicBezTo>
                  <a:pt x="958918" y="88718"/>
                  <a:pt x="1585613" y="718579"/>
                  <a:pt x="1660867" y="1509219"/>
                </a:cubicBezTo>
                <a:lnTo>
                  <a:pt x="1668404" y="1668401"/>
                </a:lnTo>
                <a:lnTo>
                  <a:pt x="1114976" y="1668401"/>
                </a:lnTo>
                <a:lnTo>
                  <a:pt x="1109263" y="1555271"/>
                </a:lnTo>
                <a:cubicBezTo>
                  <a:pt x="1055923" y="1030037"/>
                  <a:pt x="638363" y="612477"/>
                  <a:pt x="113130" y="559137"/>
                </a:cubicBezTo>
                <a:lnTo>
                  <a:pt x="0" y="55342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52" name="Espace réservé du texte 51">
            <a:extLst>
              <a:ext uri="{FF2B5EF4-FFF2-40B4-BE49-F238E27FC236}">
                <a16:creationId xmlns:a16="http://schemas.microsoft.com/office/drawing/2014/main" id="{7148CB32-9801-BE45-872C-B3ECFDD8994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4721377" y="2543174"/>
            <a:ext cx="2700000" cy="2700000"/>
          </a:xfrm>
          <a:custGeom>
            <a:avLst/>
            <a:gdLst>
              <a:gd name="connsiteX0" fmla="*/ 2444292 w 2700000"/>
              <a:gd name="connsiteY0" fmla="*/ 1131409 h 2700000"/>
              <a:gd name="connsiteX1" fmla="*/ 2446031 w 2700000"/>
              <a:gd name="connsiteY1" fmla="*/ 1138739 h 2700000"/>
              <a:gd name="connsiteX2" fmla="*/ 2460232 w 2700000"/>
              <a:gd name="connsiteY2" fmla="*/ 1235856 h 2700000"/>
              <a:gd name="connsiteX3" fmla="*/ 2418923 w 2700000"/>
              <a:gd name="connsiteY3" fmla="*/ 1030176 h 2700000"/>
              <a:gd name="connsiteX4" fmla="*/ 2423664 w 2700000"/>
              <a:gd name="connsiteY4" fmla="*/ 1044482 h 2700000"/>
              <a:gd name="connsiteX5" fmla="*/ 2436384 w 2700000"/>
              <a:gd name="connsiteY5" fmla="*/ 1098084 h 2700000"/>
              <a:gd name="connsiteX6" fmla="*/ 2384507 w 2700000"/>
              <a:gd name="connsiteY6" fmla="*/ 932564 h 2700000"/>
              <a:gd name="connsiteX7" fmla="*/ 2393512 w 2700000"/>
              <a:gd name="connsiteY7" fmla="*/ 953499 h 2700000"/>
              <a:gd name="connsiteX8" fmla="*/ 2406366 w 2700000"/>
              <a:gd name="connsiteY8" fmla="*/ 992286 h 2700000"/>
              <a:gd name="connsiteX9" fmla="*/ 2348021 w 2700000"/>
              <a:gd name="connsiteY9" fmla="*/ 852749 h 2700000"/>
              <a:gd name="connsiteX10" fmla="*/ 2355950 w 2700000"/>
              <a:gd name="connsiteY10" fmla="*/ 866168 h 2700000"/>
              <a:gd name="connsiteX11" fmla="*/ 2368155 w 2700000"/>
              <a:gd name="connsiteY11" fmla="*/ 894544 h 2700000"/>
              <a:gd name="connsiteX12" fmla="*/ 2249673 w 2700000"/>
              <a:gd name="connsiteY12" fmla="*/ 691624 h 2700000"/>
              <a:gd name="connsiteX13" fmla="*/ 2260104 w 2700000"/>
              <a:gd name="connsiteY13" fmla="*/ 703962 h 2700000"/>
              <a:gd name="connsiteX14" fmla="*/ 2264641 w 2700000"/>
              <a:gd name="connsiteY14" fmla="*/ 711639 h 2700000"/>
              <a:gd name="connsiteX15" fmla="*/ 2139130 w 2700000"/>
              <a:gd name="connsiteY15" fmla="*/ 560867 h 2700000"/>
              <a:gd name="connsiteX16" fmla="*/ 2139132 w 2700000"/>
              <a:gd name="connsiteY16" fmla="*/ 560869 h 2700000"/>
              <a:gd name="connsiteX17" fmla="*/ 2139133 w 2700000"/>
              <a:gd name="connsiteY17" fmla="*/ 560871 h 2700000"/>
              <a:gd name="connsiteX18" fmla="*/ 2139131 w 2700000"/>
              <a:gd name="connsiteY18" fmla="*/ 560869 h 2700000"/>
              <a:gd name="connsiteX19" fmla="*/ 1988361 w 2700000"/>
              <a:gd name="connsiteY19" fmla="*/ 435359 h 2700000"/>
              <a:gd name="connsiteX20" fmla="*/ 1996039 w 2700000"/>
              <a:gd name="connsiteY20" fmla="*/ 439896 h 2700000"/>
              <a:gd name="connsiteX21" fmla="*/ 2008378 w 2700000"/>
              <a:gd name="connsiteY21" fmla="*/ 450328 h 2700000"/>
              <a:gd name="connsiteX22" fmla="*/ 1805453 w 2700000"/>
              <a:gd name="connsiteY22" fmla="*/ 331844 h 2700000"/>
              <a:gd name="connsiteX23" fmla="*/ 1833833 w 2700000"/>
              <a:gd name="connsiteY23" fmla="*/ 344050 h 2700000"/>
              <a:gd name="connsiteX24" fmla="*/ 1847253 w 2700000"/>
              <a:gd name="connsiteY24" fmla="*/ 351980 h 2700000"/>
              <a:gd name="connsiteX25" fmla="*/ 1707710 w 2700000"/>
              <a:gd name="connsiteY25" fmla="*/ 293633 h 2700000"/>
              <a:gd name="connsiteX26" fmla="*/ 1746501 w 2700000"/>
              <a:gd name="connsiteY26" fmla="*/ 306489 h 2700000"/>
              <a:gd name="connsiteX27" fmla="*/ 1767439 w 2700000"/>
              <a:gd name="connsiteY27" fmla="*/ 315494 h 2700000"/>
              <a:gd name="connsiteX28" fmla="*/ 1601907 w 2700000"/>
              <a:gd name="connsiteY28" fmla="*/ 263614 h 2700000"/>
              <a:gd name="connsiteX29" fmla="*/ 1655519 w 2700000"/>
              <a:gd name="connsiteY29" fmla="*/ 276336 h 2700000"/>
              <a:gd name="connsiteX30" fmla="*/ 1669827 w 2700000"/>
              <a:gd name="connsiteY30" fmla="*/ 281078 h 2700000"/>
              <a:gd name="connsiteX31" fmla="*/ 1464129 w 2700000"/>
              <a:gd name="connsiteY31" fmla="*/ 239766 h 2700000"/>
              <a:gd name="connsiteX32" fmla="*/ 1561262 w 2700000"/>
              <a:gd name="connsiteY32" fmla="*/ 253969 h 2700000"/>
              <a:gd name="connsiteX33" fmla="*/ 1568594 w 2700000"/>
              <a:gd name="connsiteY33" fmla="*/ 255709 h 2700000"/>
              <a:gd name="connsiteX34" fmla="*/ 1350000 w 2700000"/>
              <a:gd name="connsiteY34" fmla="*/ 0 h 2700000"/>
              <a:gd name="connsiteX35" fmla="*/ 1350975 w 2700000"/>
              <a:gd name="connsiteY35" fmla="*/ 49 h 2700000"/>
              <a:gd name="connsiteX36" fmla="*/ 1350975 w 2700000"/>
              <a:gd name="connsiteY36" fmla="*/ 234049 h 2700000"/>
              <a:gd name="connsiteX37" fmla="*/ 1412475 w 2700000"/>
              <a:gd name="connsiteY37" fmla="*/ 237155 h 2700000"/>
              <a:gd name="connsiteX38" fmla="*/ 1350000 w 2700000"/>
              <a:gd name="connsiteY38" fmla="*/ 234000 h 2700000"/>
              <a:gd name="connsiteX39" fmla="*/ 234000 w 2700000"/>
              <a:gd name="connsiteY39" fmla="*/ 1350000 h 2700000"/>
              <a:gd name="connsiteX40" fmla="*/ 1350000 w 2700000"/>
              <a:gd name="connsiteY40" fmla="*/ 2466000 h 2700000"/>
              <a:gd name="connsiteX41" fmla="*/ 2466000 w 2700000"/>
              <a:gd name="connsiteY41" fmla="*/ 1350000 h 2700000"/>
              <a:gd name="connsiteX42" fmla="*/ 2463234 w 2700000"/>
              <a:gd name="connsiteY42" fmla="*/ 1295222 h 2700000"/>
              <a:gd name="connsiteX43" fmla="*/ 2465951 w 2700000"/>
              <a:gd name="connsiteY43" fmla="*/ 1349026 h 2700000"/>
              <a:gd name="connsiteX44" fmla="*/ 2699951 w 2700000"/>
              <a:gd name="connsiteY44" fmla="*/ 1349026 h 2700000"/>
              <a:gd name="connsiteX45" fmla="*/ 2700000 w 2700000"/>
              <a:gd name="connsiteY45" fmla="*/ 1350000 h 2700000"/>
              <a:gd name="connsiteX46" fmla="*/ 1350000 w 2700000"/>
              <a:gd name="connsiteY46" fmla="*/ 2700000 h 2700000"/>
              <a:gd name="connsiteX47" fmla="*/ 0 w 2700000"/>
              <a:gd name="connsiteY47" fmla="*/ 1350000 h 2700000"/>
              <a:gd name="connsiteX48" fmla="*/ 1350000 w 2700000"/>
              <a:gd name="connsiteY48" fmla="*/ 0 h 27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700000" h="2700000">
                <a:moveTo>
                  <a:pt x="2444292" y="1131409"/>
                </a:moveTo>
                <a:lnTo>
                  <a:pt x="2446031" y="1138739"/>
                </a:lnTo>
                <a:lnTo>
                  <a:pt x="2460232" y="1235856"/>
                </a:lnTo>
                <a:close/>
                <a:moveTo>
                  <a:pt x="2418923" y="1030176"/>
                </a:moveTo>
                <a:lnTo>
                  <a:pt x="2423664" y="1044482"/>
                </a:lnTo>
                <a:lnTo>
                  <a:pt x="2436384" y="1098084"/>
                </a:lnTo>
                <a:close/>
                <a:moveTo>
                  <a:pt x="2384507" y="932564"/>
                </a:moveTo>
                <a:lnTo>
                  <a:pt x="2393512" y="953499"/>
                </a:lnTo>
                <a:lnTo>
                  <a:pt x="2406366" y="992286"/>
                </a:lnTo>
                <a:close/>
                <a:moveTo>
                  <a:pt x="2348021" y="852749"/>
                </a:moveTo>
                <a:lnTo>
                  <a:pt x="2355950" y="866168"/>
                </a:lnTo>
                <a:lnTo>
                  <a:pt x="2368155" y="894544"/>
                </a:lnTo>
                <a:close/>
                <a:moveTo>
                  <a:pt x="2249673" y="691624"/>
                </a:moveTo>
                <a:lnTo>
                  <a:pt x="2260104" y="703962"/>
                </a:lnTo>
                <a:lnTo>
                  <a:pt x="2264641" y="711639"/>
                </a:lnTo>
                <a:close/>
                <a:moveTo>
                  <a:pt x="2139130" y="560867"/>
                </a:moveTo>
                <a:lnTo>
                  <a:pt x="2139132" y="560869"/>
                </a:lnTo>
                <a:lnTo>
                  <a:pt x="2139133" y="560871"/>
                </a:lnTo>
                <a:lnTo>
                  <a:pt x="2139131" y="560869"/>
                </a:lnTo>
                <a:close/>
                <a:moveTo>
                  <a:pt x="1988361" y="435359"/>
                </a:moveTo>
                <a:lnTo>
                  <a:pt x="1996039" y="439896"/>
                </a:lnTo>
                <a:lnTo>
                  <a:pt x="2008378" y="450328"/>
                </a:lnTo>
                <a:close/>
                <a:moveTo>
                  <a:pt x="1805453" y="331844"/>
                </a:moveTo>
                <a:lnTo>
                  <a:pt x="1833833" y="344050"/>
                </a:lnTo>
                <a:lnTo>
                  <a:pt x="1847253" y="351980"/>
                </a:lnTo>
                <a:close/>
                <a:moveTo>
                  <a:pt x="1707710" y="293633"/>
                </a:moveTo>
                <a:lnTo>
                  <a:pt x="1746501" y="306489"/>
                </a:lnTo>
                <a:lnTo>
                  <a:pt x="1767439" y="315494"/>
                </a:lnTo>
                <a:close/>
                <a:moveTo>
                  <a:pt x="1601907" y="263614"/>
                </a:moveTo>
                <a:lnTo>
                  <a:pt x="1655519" y="276336"/>
                </a:lnTo>
                <a:lnTo>
                  <a:pt x="1669827" y="281078"/>
                </a:lnTo>
                <a:close/>
                <a:moveTo>
                  <a:pt x="1464129" y="239766"/>
                </a:moveTo>
                <a:lnTo>
                  <a:pt x="1561262" y="253969"/>
                </a:lnTo>
                <a:lnTo>
                  <a:pt x="1568594" y="255709"/>
                </a:lnTo>
                <a:close/>
                <a:moveTo>
                  <a:pt x="1350000" y="0"/>
                </a:moveTo>
                <a:lnTo>
                  <a:pt x="1350975" y="49"/>
                </a:lnTo>
                <a:lnTo>
                  <a:pt x="1350975" y="234049"/>
                </a:lnTo>
                <a:lnTo>
                  <a:pt x="1412475" y="237155"/>
                </a:lnTo>
                <a:lnTo>
                  <a:pt x="1350000" y="234000"/>
                </a:lnTo>
                <a:cubicBezTo>
                  <a:pt x="733650" y="234000"/>
                  <a:pt x="234000" y="733650"/>
                  <a:pt x="234000" y="1350000"/>
                </a:cubicBezTo>
                <a:cubicBezTo>
                  <a:pt x="234000" y="1966350"/>
                  <a:pt x="733650" y="2466000"/>
                  <a:pt x="1350000" y="2466000"/>
                </a:cubicBezTo>
                <a:cubicBezTo>
                  <a:pt x="1966350" y="2466000"/>
                  <a:pt x="2466000" y="1966350"/>
                  <a:pt x="2466000" y="1350000"/>
                </a:cubicBezTo>
                <a:lnTo>
                  <a:pt x="2463234" y="1295222"/>
                </a:lnTo>
                <a:lnTo>
                  <a:pt x="2465951" y="1349026"/>
                </a:lnTo>
                <a:lnTo>
                  <a:pt x="2699951" y="1349026"/>
                </a:lnTo>
                <a:lnTo>
                  <a:pt x="2700000" y="1350000"/>
                </a:lnTo>
                <a:cubicBezTo>
                  <a:pt x="2700000" y="2095584"/>
                  <a:pt x="2095584" y="2700000"/>
                  <a:pt x="1350000" y="2700000"/>
                </a:cubicBezTo>
                <a:cubicBezTo>
                  <a:pt x="604416" y="2700000"/>
                  <a:pt x="0" y="2095584"/>
                  <a:pt x="0" y="1350000"/>
                </a:cubicBezTo>
                <a:cubicBezTo>
                  <a:pt x="0" y="604416"/>
                  <a:pt x="604416" y="0"/>
                  <a:pt x="1350000" y="0"/>
                </a:cubicBezTo>
                <a:close/>
              </a:path>
            </a:pathLst>
          </a:custGeom>
          <a:solidFill>
            <a:srgbClr val="114B8A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54" name="Espace réservé du texte 53">
            <a:extLst>
              <a:ext uri="{FF2B5EF4-FFF2-40B4-BE49-F238E27FC236}">
                <a16:creationId xmlns:a16="http://schemas.microsoft.com/office/drawing/2014/main" id="{E9719EF1-4126-482C-781B-ADC8AB97F52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8285178" y="3894149"/>
            <a:ext cx="1668400" cy="1668404"/>
          </a:xfrm>
          <a:custGeom>
            <a:avLst/>
            <a:gdLst>
              <a:gd name="connsiteX0" fmla="*/ 1417460 w 1668400"/>
              <a:gd name="connsiteY0" fmla="*/ 1085409 h 1668404"/>
              <a:gd name="connsiteX1" fmla="*/ 1450785 w 1668400"/>
              <a:gd name="connsiteY1" fmla="*/ 1093317 h 1668404"/>
              <a:gd name="connsiteX2" fmla="*/ 1444463 w 1668400"/>
              <a:gd name="connsiteY2" fmla="*/ 1092352 h 1668404"/>
              <a:gd name="connsiteX3" fmla="*/ 1311662 w 1668400"/>
              <a:gd name="connsiteY3" fmla="*/ 1055391 h 1668404"/>
              <a:gd name="connsiteX4" fmla="*/ 1349552 w 1668400"/>
              <a:gd name="connsiteY4" fmla="*/ 1067948 h 1668404"/>
              <a:gd name="connsiteX5" fmla="*/ 1337512 w 1668400"/>
              <a:gd name="connsiteY5" fmla="*/ 1064852 h 1668404"/>
              <a:gd name="connsiteX6" fmla="*/ 1213920 w 1668400"/>
              <a:gd name="connsiteY6" fmla="*/ 1017180 h 1668404"/>
              <a:gd name="connsiteX7" fmla="*/ 1251940 w 1668400"/>
              <a:gd name="connsiteY7" fmla="*/ 1033532 h 1668404"/>
              <a:gd name="connsiteX8" fmla="*/ 1234978 w 1668400"/>
              <a:gd name="connsiteY8" fmla="*/ 1027324 h 1668404"/>
              <a:gd name="connsiteX9" fmla="*/ 1031015 w 1668400"/>
              <a:gd name="connsiteY9" fmla="*/ 913666 h 1668404"/>
              <a:gd name="connsiteX10" fmla="*/ 1172125 w 1668400"/>
              <a:gd name="connsiteY10" fmla="*/ 997046 h 1668404"/>
              <a:gd name="connsiteX11" fmla="*/ 1137424 w 1668400"/>
              <a:gd name="connsiteY11" fmla="*/ 980330 h 1668404"/>
              <a:gd name="connsiteX12" fmla="*/ 1045410 w 1668400"/>
              <a:gd name="connsiteY12" fmla="*/ 924430 h 1668404"/>
              <a:gd name="connsiteX13" fmla="*/ 880247 w 1668400"/>
              <a:gd name="connsiteY13" fmla="*/ 788158 h 1668404"/>
              <a:gd name="connsiteX14" fmla="*/ 1010999 w 1668400"/>
              <a:gd name="connsiteY14" fmla="*/ 898698 h 1668404"/>
              <a:gd name="connsiteX15" fmla="*/ 959496 w 1668400"/>
              <a:gd name="connsiteY15" fmla="*/ 860185 h 1668404"/>
              <a:gd name="connsiteX16" fmla="*/ 769704 w 1668400"/>
              <a:gd name="connsiteY16" fmla="*/ 657403 h 1668404"/>
              <a:gd name="connsiteX17" fmla="*/ 880243 w 1668400"/>
              <a:gd name="connsiteY17" fmla="*/ 788155 h 1668404"/>
              <a:gd name="connsiteX18" fmla="*/ 808216 w 1668400"/>
              <a:gd name="connsiteY18" fmla="*/ 708905 h 1668404"/>
              <a:gd name="connsiteX19" fmla="*/ 671356 w 1668400"/>
              <a:gd name="connsiteY19" fmla="*/ 496279 h 1668404"/>
              <a:gd name="connsiteX20" fmla="*/ 754735 w 1668400"/>
              <a:gd name="connsiteY20" fmla="*/ 637386 h 1668404"/>
              <a:gd name="connsiteX21" fmla="*/ 743971 w 1668400"/>
              <a:gd name="connsiteY21" fmla="*/ 622992 h 1668404"/>
              <a:gd name="connsiteX22" fmla="*/ 688071 w 1668400"/>
              <a:gd name="connsiteY22" fmla="*/ 530977 h 1668404"/>
              <a:gd name="connsiteX23" fmla="*/ 634870 w 1668400"/>
              <a:gd name="connsiteY23" fmla="*/ 416465 h 1668404"/>
              <a:gd name="connsiteX24" fmla="*/ 651219 w 1668400"/>
              <a:gd name="connsiteY24" fmla="*/ 454477 h 1668404"/>
              <a:gd name="connsiteX25" fmla="*/ 641077 w 1668400"/>
              <a:gd name="connsiteY25" fmla="*/ 433423 h 1668404"/>
              <a:gd name="connsiteX26" fmla="*/ 600454 w 1668400"/>
              <a:gd name="connsiteY26" fmla="*/ 318853 h 1668404"/>
              <a:gd name="connsiteX27" fmla="*/ 613008 w 1668400"/>
              <a:gd name="connsiteY27" fmla="*/ 356733 h 1668404"/>
              <a:gd name="connsiteX28" fmla="*/ 603549 w 1668400"/>
              <a:gd name="connsiteY28" fmla="*/ 330890 h 1668404"/>
              <a:gd name="connsiteX29" fmla="*/ 575085 w 1668400"/>
              <a:gd name="connsiteY29" fmla="*/ 217619 h 1668404"/>
              <a:gd name="connsiteX30" fmla="*/ 582990 w 1668400"/>
              <a:gd name="connsiteY30" fmla="*/ 250930 h 1668404"/>
              <a:gd name="connsiteX31" fmla="*/ 576049 w 1668400"/>
              <a:gd name="connsiteY31" fmla="*/ 223938 h 1668404"/>
              <a:gd name="connsiteX32" fmla="*/ 0 w 1668400"/>
              <a:gd name="connsiteY32" fmla="*/ 0 h 1668404"/>
              <a:gd name="connsiteX33" fmla="*/ 319425 w 1668400"/>
              <a:gd name="connsiteY33" fmla="*/ 0 h 1668404"/>
              <a:gd name="connsiteX34" fmla="*/ 326346 w 1668400"/>
              <a:gd name="connsiteY34" fmla="*/ 137055 h 1668404"/>
              <a:gd name="connsiteX35" fmla="*/ 1531347 w 1668400"/>
              <a:gd name="connsiteY35" fmla="*/ 1342055 h 1668404"/>
              <a:gd name="connsiteX36" fmla="*/ 1668400 w 1668400"/>
              <a:gd name="connsiteY36" fmla="*/ 1348976 h 1668404"/>
              <a:gd name="connsiteX37" fmla="*/ 1668400 w 1668400"/>
              <a:gd name="connsiteY37" fmla="*/ 1668404 h 1668404"/>
              <a:gd name="connsiteX38" fmla="*/ 1509219 w 1668400"/>
              <a:gd name="connsiteY38" fmla="*/ 1660867 h 1668404"/>
              <a:gd name="connsiteX39" fmla="*/ 8570 w 1668400"/>
              <a:gd name="connsiteY39" fmla="*/ 169714 h 166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668400" h="1668404">
                <a:moveTo>
                  <a:pt x="1417460" y="1085409"/>
                </a:moveTo>
                <a:lnTo>
                  <a:pt x="1450785" y="1093317"/>
                </a:lnTo>
                <a:lnTo>
                  <a:pt x="1444463" y="1092352"/>
                </a:lnTo>
                <a:close/>
                <a:moveTo>
                  <a:pt x="1311662" y="1055391"/>
                </a:moveTo>
                <a:lnTo>
                  <a:pt x="1349552" y="1067948"/>
                </a:lnTo>
                <a:lnTo>
                  <a:pt x="1337512" y="1064852"/>
                </a:lnTo>
                <a:close/>
                <a:moveTo>
                  <a:pt x="1213920" y="1017180"/>
                </a:moveTo>
                <a:lnTo>
                  <a:pt x="1251940" y="1033532"/>
                </a:lnTo>
                <a:lnTo>
                  <a:pt x="1234978" y="1027324"/>
                </a:lnTo>
                <a:close/>
                <a:moveTo>
                  <a:pt x="1031015" y="913666"/>
                </a:moveTo>
                <a:lnTo>
                  <a:pt x="1172125" y="997046"/>
                </a:lnTo>
                <a:lnTo>
                  <a:pt x="1137424" y="980330"/>
                </a:lnTo>
                <a:cubicBezTo>
                  <a:pt x="1105798" y="963150"/>
                  <a:pt x="1075096" y="944485"/>
                  <a:pt x="1045410" y="924430"/>
                </a:cubicBezTo>
                <a:close/>
                <a:moveTo>
                  <a:pt x="880247" y="788158"/>
                </a:moveTo>
                <a:lnTo>
                  <a:pt x="1010999" y="898698"/>
                </a:lnTo>
                <a:lnTo>
                  <a:pt x="959496" y="860185"/>
                </a:lnTo>
                <a:close/>
                <a:moveTo>
                  <a:pt x="769704" y="657403"/>
                </a:moveTo>
                <a:lnTo>
                  <a:pt x="880243" y="788155"/>
                </a:lnTo>
                <a:lnTo>
                  <a:pt x="808216" y="708905"/>
                </a:lnTo>
                <a:close/>
                <a:moveTo>
                  <a:pt x="671356" y="496279"/>
                </a:moveTo>
                <a:lnTo>
                  <a:pt x="754735" y="637386"/>
                </a:lnTo>
                <a:lnTo>
                  <a:pt x="743971" y="622992"/>
                </a:lnTo>
                <a:cubicBezTo>
                  <a:pt x="723916" y="593306"/>
                  <a:pt x="705251" y="562603"/>
                  <a:pt x="688071" y="530977"/>
                </a:cubicBezTo>
                <a:close/>
                <a:moveTo>
                  <a:pt x="634870" y="416465"/>
                </a:moveTo>
                <a:lnTo>
                  <a:pt x="651219" y="454477"/>
                </a:lnTo>
                <a:lnTo>
                  <a:pt x="641077" y="433423"/>
                </a:lnTo>
                <a:close/>
                <a:moveTo>
                  <a:pt x="600454" y="318853"/>
                </a:moveTo>
                <a:lnTo>
                  <a:pt x="613008" y="356733"/>
                </a:lnTo>
                <a:lnTo>
                  <a:pt x="603549" y="330890"/>
                </a:lnTo>
                <a:close/>
                <a:moveTo>
                  <a:pt x="575085" y="217619"/>
                </a:moveTo>
                <a:lnTo>
                  <a:pt x="582990" y="250930"/>
                </a:lnTo>
                <a:lnTo>
                  <a:pt x="576049" y="223938"/>
                </a:lnTo>
                <a:close/>
                <a:moveTo>
                  <a:pt x="0" y="0"/>
                </a:moveTo>
                <a:lnTo>
                  <a:pt x="319425" y="0"/>
                </a:lnTo>
                <a:lnTo>
                  <a:pt x="326346" y="137055"/>
                </a:lnTo>
                <a:cubicBezTo>
                  <a:pt x="390871" y="772417"/>
                  <a:pt x="895984" y="1277531"/>
                  <a:pt x="1531347" y="1342055"/>
                </a:cubicBezTo>
                <a:lnTo>
                  <a:pt x="1668400" y="1348976"/>
                </a:lnTo>
                <a:lnTo>
                  <a:pt x="1668400" y="1668404"/>
                </a:lnTo>
                <a:lnTo>
                  <a:pt x="1509219" y="1660867"/>
                </a:lnTo>
                <a:cubicBezTo>
                  <a:pt x="718579" y="1585613"/>
                  <a:pt x="88718" y="958918"/>
                  <a:pt x="8570" y="169714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55" name="Espace réservé du texte 54">
            <a:extLst>
              <a:ext uri="{FF2B5EF4-FFF2-40B4-BE49-F238E27FC236}">
                <a16:creationId xmlns:a16="http://schemas.microsoft.com/office/drawing/2014/main" id="{D17E9F18-BA02-35D2-7B98-9C88863FFFC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9955529" y="2223800"/>
            <a:ext cx="1668404" cy="1668401"/>
          </a:xfrm>
          <a:custGeom>
            <a:avLst/>
            <a:gdLst>
              <a:gd name="connsiteX0" fmla="*/ 0 w 1668404"/>
              <a:gd name="connsiteY0" fmla="*/ 0 h 1668401"/>
              <a:gd name="connsiteX1" fmla="*/ 169714 w 1668404"/>
              <a:gd name="connsiteY1" fmla="*/ 8570 h 1668401"/>
              <a:gd name="connsiteX2" fmla="*/ 1660867 w 1668404"/>
              <a:gd name="connsiteY2" fmla="*/ 1509219 h 1668401"/>
              <a:gd name="connsiteX3" fmla="*/ 1668404 w 1668404"/>
              <a:gd name="connsiteY3" fmla="*/ 1668401 h 1668401"/>
              <a:gd name="connsiteX4" fmla="*/ 1114976 w 1668404"/>
              <a:gd name="connsiteY4" fmla="*/ 1668401 h 1668401"/>
              <a:gd name="connsiteX5" fmla="*/ 1109263 w 1668404"/>
              <a:gd name="connsiteY5" fmla="*/ 1555271 h 1668401"/>
              <a:gd name="connsiteX6" fmla="*/ 113130 w 1668404"/>
              <a:gd name="connsiteY6" fmla="*/ 559137 h 1668401"/>
              <a:gd name="connsiteX7" fmla="*/ 0 w 1668404"/>
              <a:gd name="connsiteY7" fmla="*/ 553424 h 166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68404" h="1668401">
                <a:moveTo>
                  <a:pt x="0" y="0"/>
                </a:moveTo>
                <a:lnTo>
                  <a:pt x="169714" y="8570"/>
                </a:lnTo>
                <a:cubicBezTo>
                  <a:pt x="958918" y="88718"/>
                  <a:pt x="1585613" y="718579"/>
                  <a:pt x="1660867" y="1509219"/>
                </a:cubicBezTo>
                <a:lnTo>
                  <a:pt x="1668404" y="1668401"/>
                </a:lnTo>
                <a:lnTo>
                  <a:pt x="1114976" y="1668401"/>
                </a:lnTo>
                <a:lnTo>
                  <a:pt x="1109263" y="1555271"/>
                </a:lnTo>
                <a:cubicBezTo>
                  <a:pt x="1055923" y="1030037"/>
                  <a:pt x="638363" y="612477"/>
                  <a:pt x="113130" y="559137"/>
                </a:cubicBezTo>
                <a:lnTo>
                  <a:pt x="0" y="55342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56" name="Espace réservé du texte 55">
            <a:extLst>
              <a:ext uri="{FF2B5EF4-FFF2-40B4-BE49-F238E27FC236}">
                <a16:creationId xmlns:a16="http://schemas.microsoft.com/office/drawing/2014/main" id="{58F2C8C6-30A0-4B98-397C-A39EFED545F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8604555" y="2543174"/>
            <a:ext cx="2700000" cy="2700000"/>
          </a:xfrm>
          <a:custGeom>
            <a:avLst/>
            <a:gdLst>
              <a:gd name="connsiteX0" fmla="*/ 2444292 w 2700000"/>
              <a:gd name="connsiteY0" fmla="*/ 1131409 h 2700000"/>
              <a:gd name="connsiteX1" fmla="*/ 2446031 w 2700000"/>
              <a:gd name="connsiteY1" fmla="*/ 1138739 h 2700000"/>
              <a:gd name="connsiteX2" fmla="*/ 2460232 w 2700000"/>
              <a:gd name="connsiteY2" fmla="*/ 1235856 h 2700000"/>
              <a:gd name="connsiteX3" fmla="*/ 2418923 w 2700000"/>
              <a:gd name="connsiteY3" fmla="*/ 1030176 h 2700000"/>
              <a:gd name="connsiteX4" fmla="*/ 2423664 w 2700000"/>
              <a:gd name="connsiteY4" fmla="*/ 1044482 h 2700000"/>
              <a:gd name="connsiteX5" fmla="*/ 2436384 w 2700000"/>
              <a:gd name="connsiteY5" fmla="*/ 1098084 h 2700000"/>
              <a:gd name="connsiteX6" fmla="*/ 2384507 w 2700000"/>
              <a:gd name="connsiteY6" fmla="*/ 932564 h 2700000"/>
              <a:gd name="connsiteX7" fmla="*/ 2393512 w 2700000"/>
              <a:gd name="connsiteY7" fmla="*/ 953499 h 2700000"/>
              <a:gd name="connsiteX8" fmla="*/ 2406366 w 2700000"/>
              <a:gd name="connsiteY8" fmla="*/ 992286 h 2700000"/>
              <a:gd name="connsiteX9" fmla="*/ 2348021 w 2700000"/>
              <a:gd name="connsiteY9" fmla="*/ 852749 h 2700000"/>
              <a:gd name="connsiteX10" fmla="*/ 2355950 w 2700000"/>
              <a:gd name="connsiteY10" fmla="*/ 866168 h 2700000"/>
              <a:gd name="connsiteX11" fmla="*/ 2368155 w 2700000"/>
              <a:gd name="connsiteY11" fmla="*/ 894544 h 2700000"/>
              <a:gd name="connsiteX12" fmla="*/ 2249673 w 2700000"/>
              <a:gd name="connsiteY12" fmla="*/ 691624 h 2700000"/>
              <a:gd name="connsiteX13" fmla="*/ 2260104 w 2700000"/>
              <a:gd name="connsiteY13" fmla="*/ 703962 h 2700000"/>
              <a:gd name="connsiteX14" fmla="*/ 2264641 w 2700000"/>
              <a:gd name="connsiteY14" fmla="*/ 711639 h 2700000"/>
              <a:gd name="connsiteX15" fmla="*/ 2139130 w 2700000"/>
              <a:gd name="connsiteY15" fmla="*/ 560867 h 2700000"/>
              <a:gd name="connsiteX16" fmla="*/ 2139132 w 2700000"/>
              <a:gd name="connsiteY16" fmla="*/ 560869 h 2700000"/>
              <a:gd name="connsiteX17" fmla="*/ 2139133 w 2700000"/>
              <a:gd name="connsiteY17" fmla="*/ 560871 h 2700000"/>
              <a:gd name="connsiteX18" fmla="*/ 2139131 w 2700000"/>
              <a:gd name="connsiteY18" fmla="*/ 560869 h 2700000"/>
              <a:gd name="connsiteX19" fmla="*/ 1988361 w 2700000"/>
              <a:gd name="connsiteY19" fmla="*/ 435359 h 2700000"/>
              <a:gd name="connsiteX20" fmla="*/ 1996039 w 2700000"/>
              <a:gd name="connsiteY20" fmla="*/ 439896 h 2700000"/>
              <a:gd name="connsiteX21" fmla="*/ 2008378 w 2700000"/>
              <a:gd name="connsiteY21" fmla="*/ 450328 h 2700000"/>
              <a:gd name="connsiteX22" fmla="*/ 1805453 w 2700000"/>
              <a:gd name="connsiteY22" fmla="*/ 331844 h 2700000"/>
              <a:gd name="connsiteX23" fmla="*/ 1833833 w 2700000"/>
              <a:gd name="connsiteY23" fmla="*/ 344050 h 2700000"/>
              <a:gd name="connsiteX24" fmla="*/ 1847253 w 2700000"/>
              <a:gd name="connsiteY24" fmla="*/ 351980 h 2700000"/>
              <a:gd name="connsiteX25" fmla="*/ 1707710 w 2700000"/>
              <a:gd name="connsiteY25" fmla="*/ 293633 h 2700000"/>
              <a:gd name="connsiteX26" fmla="*/ 1746501 w 2700000"/>
              <a:gd name="connsiteY26" fmla="*/ 306489 h 2700000"/>
              <a:gd name="connsiteX27" fmla="*/ 1767439 w 2700000"/>
              <a:gd name="connsiteY27" fmla="*/ 315494 h 2700000"/>
              <a:gd name="connsiteX28" fmla="*/ 1601907 w 2700000"/>
              <a:gd name="connsiteY28" fmla="*/ 263614 h 2700000"/>
              <a:gd name="connsiteX29" fmla="*/ 1655519 w 2700000"/>
              <a:gd name="connsiteY29" fmla="*/ 276336 h 2700000"/>
              <a:gd name="connsiteX30" fmla="*/ 1669827 w 2700000"/>
              <a:gd name="connsiteY30" fmla="*/ 281078 h 2700000"/>
              <a:gd name="connsiteX31" fmla="*/ 1464129 w 2700000"/>
              <a:gd name="connsiteY31" fmla="*/ 239766 h 2700000"/>
              <a:gd name="connsiteX32" fmla="*/ 1561262 w 2700000"/>
              <a:gd name="connsiteY32" fmla="*/ 253969 h 2700000"/>
              <a:gd name="connsiteX33" fmla="*/ 1568594 w 2700000"/>
              <a:gd name="connsiteY33" fmla="*/ 255709 h 2700000"/>
              <a:gd name="connsiteX34" fmla="*/ 1350000 w 2700000"/>
              <a:gd name="connsiteY34" fmla="*/ 0 h 2700000"/>
              <a:gd name="connsiteX35" fmla="*/ 1350975 w 2700000"/>
              <a:gd name="connsiteY35" fmla="*/ 49 h 2700000"/>
              <a:gd name="connsiteX36" fmla="*/ 1350975 w 2700000"/>
              <a:gd name="connsiteY36" fmla="*/ 234049 h 2700000"/>
              <a:gd name="connsiteX37" fmla="*/ 1412475 w 2700000"/>
              <a:gd name="connsiteY37" fmla="*/ 237155 h 2700000"/>
              <a:gd name="connsiteX38" fmla="*/ 1350000 w 2700000"/>
              <a:gd name="connsiteY38" fmla="*/ 234000 h 2700000"/>
              <a:gd name="connsiteX39" fmla="*/ 234000 w 2700000"/>
              <a:gd name="connsiteY39" fmla="*/ 1350000 h 2700000"/>
              <a:gd name="connsiteX40" fmla="*/ 1350000 w 2700000"/>
              <a:gd name="connsiteY40" fmla="*/ 2466000 h 2700000"/>
              <a:gd name="connsiteX41" fmla="*/ 2466000 w 2700000"/>
              <a:gd name="connsiteY41" fmla="*/ 1350000 h 2700000"/>
              <a:gd name="connsiteX42" fmla="*/ 2463234 w 2700000"/>
              <a:gd name="connsiteY42" fmla="*/ 1295222 h 2700000"/>
              <a:gd name="connsiteX43" fmla="*/ 2465951 w 2700000"/>
              <a:gd name="connsiteY43" fmla="*/ 1349026 h 2700000"/>
              <a:gd name="connsiteX44" fmla="*/ 2699951 w 2700000"/>
              <a:gd name="connsiteY44" fmla="*/ 1349026 h 2700000"/>
              <a:gd name="connsiteX45" fmla="*/ 2700000 w 2700000"/>
              <a:gd name="connsiteY45" fmla="*/ 1350000 h 2700000"/>
              <a:gd name="connsiteX46" fmla="*/ 1350000 w 2700000"/>
              <a:gd name="connsiteY46" fmla="*/ 2700000 h 2700000"/>
              <a:gd name="connsiteX47" fmla="*/ 0 w 2700000"/>
              <a:gd name="connsiteY47" fmla="*/ 1350000 h 2700000"/>
              <a:gd name="connsiteX48" fmla="*/ 1350000 w 2700000"/>
              <a:gd name="connsiteY48" fmla="*/ 0 h 27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700000" h="2700000">
                <a:moveTo>
                  <a:pt x="2444292" y="1131409"/>
                </a:moveTo>
                <a:lnTo>
                  <a:pt x="2446031" y="1138739"/>
                </a:lnTo>
                <a:lnTo>
                  <a:pt x="2460232" y="1235856"/>
                </a:lnTo>
                <a:close/>
                <a:moveTo>
                  <a:pt x="2418923" y="1030176"/>
                </a:moveTo>
                <a:lnTo>
                  <a:pt x="2423664" y="1044482"/>
                </a:lnTo>
                <a:lnTo>
                  <a:pt x="2436384" y="1098084"/>
                </a:lnTo>
                <a:close/>
                <a:moveTo>
                  <a:pt x="2384507" y="932564"/>
                </a:moveTo>
                <a:lnTo>
                  <a:pt x="2393512" y="953499"/>
                </a:lnTo>
                <a:lnTo>
                  <a:pt x="2406366" y="992286"/>
                </a:lnTo>
                <a:close/>
                <a:moveTo>
                  <a:pt x="2348021" y="852749"/>
                </a:moveTo>
                <a:lnTo>
                  <a:pt x="2355950" y="866168"/>
                </a:lnTo>
                <a:lnTo>
                  <a:pt x="2368155" y="894544"/>
                </a:lnTo>
                <a:close/>
                <a:moveTo>
                  <a:pt x="2249673" y="691624"/>
                </a:moveTo>
                <a:lnTo>
                  <a:pt x="2260104" y="703962"/>
                </a:lnTo>
                <a:lnTo>
                  <a:pt x="2264641" y="711639"/>
                </a:lnTo>
                <a:close/>
                <a:moveTo>
                  <a:pt x="2139130" y="560867"/>
                </a:moveTo>
                <a:lnTo>
                  <a:pt x="2139132" y="560869"/>
                </a:lnTo>
                <a:lnTo>
                  <a:pt x="2139133" y="560871"/>
                </a:lnTo>
                <a:lnTo>
                  <a:pt x="2139131" y="560869"/>
                </a:lnTo>
                <a:close/>
                <a:moveTo>
                  <a:pt x="1988361" y="435359"/>
                </a:moveTo>
                <a:lnTo>
                  <a:pt x="1996039" y="439896"/>
                </a:lnTo>
                <a:lnTo>
                  <a:pt x="2008378" y="450328"/>
                </a:lnTo>
                <a:close/>
                <a:moveTo>
                  <a:pt x="1805453" y="331844"/>
                </a:moveTo>
                <a:lnTo>
                  <a:pt x="1833833" y="344050"/>
                </a:lnTo>
                <a:lnTo>
                  <a:pt x="1847253" y="351980"/>
                </a:lnTo>
                <a:close/>
                <a:moveTo>
                  <a:pt x="1707710" y="293633"/>
                </a:moveTo>
                <a:lnTo>
                  <a:pt x="1746501" y="306489"/>
                </a:lnTo>
                <a:lnTo>
                  <a:pt x="1767439" y="315494"/>
                </a:lnTo>
                <a:close/>
                <a:moveTo>
                  <a:pt x="1601907" y="263614"/>
                </a:moveTo>
                <a:lnTo>
                  <a:pt x="1655519" y="276336"/>
                </a:lnTo>
                <a:lnTo>
                  <a:pt x="1669827" y="281078"/>
                </a:lnTo>
                <a:close/>
                <a:moveTo>
                  <a:pt x="1464129" y="239766"/>
                </a:moveTo>
                <a:lnTo>
                  <a:pt x="1561262" y="253969"/>
                </a:lnTo>
                <a:lnTo>
                  <a:pt x="1568594" y="255709"/>
                </a:lnTo>
                <a:close/>
                <a:moveTo>
                  <a:pt x="1350000" y="0"/>
                </a:moveTo>
                <a:lnTo>
                  <a:pt x="1350975" y="49"/>
                </a:lnTo>
                <a:lnTo>
                  <a:pt x="1350975" y="234049"/>
                </a:lnTo>
                <a:lnTo>
                  <a:pt x="1412475" y="237155"/>
                </a:lnTo>
                <a:lnTo>
                  <a:pt x="1350000" y="234000"/>
                </a:lnTo>
                <a:cubicBezTo>
                  <a:pt x="733650" y="234000"/>
                  <a:pt x="234000" y="733650"/>
                  <a:pt x="234000" y="1350000"/>
                </a:cubicBezTo>
                <a:cubicBezTo>
                  <a:pt x="234000" y="1966350"/>
                  <a:pt x="733650" y="2466000"/>
                  <a:pt x="1350000" y="2466000"/>
                </a:cubicBezTo>
                <a:cubicBezTo>
                  <a:pt x="1966350" y="2466000"/>
                  <a:pt x="2466000" y="1966350"/>
                  <a:pt x="2466000" y="1350000"/>
                </a:cubicBezTo>
                <a:lnTo>
                  <a:pt x="2463234" y="1295222"/>
                </a:lnTo>
                <a:lnTo>
                  <a:pt x="2465951" y="1349026"/>
                </a:lnTo>
                <a:lnTo>
                  <a:pt x="2699951" y="1349026"/>
                </a:lnTo>
                <a:lnTo>
                  <a:pt x="2700000" y="1350000"/>
                </a:lnTo>
                <a:cubicBezTo>
                  <a:pt x="2700000" y="2095584"/>
                  <a:pt x="2095584" y="2700000"/>
                  <a:pt x="1350000" y="2700000"/>
                </a:cubicBezTo>
                <a:cubicBezTo>
                  <a:pt x="604416" y="2700000"/>
                  <a:pt x="0" y="2095584"/>
                  <a:pt x="0" y="1350000"/>
                </a:cubicBezTo>
                <a:cubicBezTo>
                  <a:pt x="0" y="604416"/>
                  <a:pt x="604416" y="0"/>
                  <a:pt x="1350000" y="0"/>
                </a:cubicBezTo>
                <a:close/>
              </a:path>
            </a:pathLst>
          </a:custGeom>
          <a:solidFill>
            <a:srgbClr val="114B8A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41" name="Espace réservé du texte 40">
            <a:extLst>
              <a:ext uri="{FF2B5EF4-FFF2-40B4-BE49-F238E27FC236}">
                <a16:creationId xmlns:a16="http://schemas.microsoft.com/office/drawing/2014/main" id="{72269B65-105F-A798-354B-B24CB249273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1072200" y="2777175"/>
            <a:ext cx="2232000" cy="2232000"/>
          </a:xfrm>
          <a:custGeom>
            <a:avLst/>
            <a:gdLst>
              <a:gd name="connsiteX0" fmla="*/ 1116000 w 2232000"/>
              <a:gd name="connsiteY0" fmla="*/ 0 h 2232000"/>
              <a:gd name="connsiteX1" fmla="*/ 2232000 w 2232000"/>
              <a:gd name="connsiteY1" fmla="*/ 1116000 h 2232000"/>
              <a:gd name="connsiteX2" fmla="*/ 1116000 w 2232000"/>
              <a:gd name="connsiteY2" fmla="*/ 2232000 h 2232000"/>
              <a:gd name="connsiteX3" fmla="*/ 0 w 2232000"/>
              <a:gd name="connsiteY3" fmla="*/ 1116000 h 2232000"/>
              <a:gd name="connsiteX4" fmla="*/ 1116000 w 2232000"/>
              <a:gd name="connsiteY4" fmla="*/ 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2000" h="2232000">
                <a:moveTo>
                  <a:pt x="1116000" y="0"/>
                </a:moveTo>
                <a:cubicBezTo>
                  <a:pt x="1732350" y="0"/>
                  <a:pt x="2232000" y="499650"/>
                  <a:pt x="2232000" y="1116000"/>
                </a:cubicBezTo>
                <a:cubicBezTo>
                  <a:pt x="2232000" y="1732350"/>
                  <a:pt x="1732350" y="2232000"/>
                  <a:pt x="1116000" y="2232000"/>
                </a:cubicBezTo>
                <a:cubicBezTo>
                  <a:pt x="499650" y="2232000"/>
                  <a:pt x="0" y="1732350"/>
                  <a:pt x="0" y="1116000"/>
                </a:cubicBezTo>
                <a:cubicBezTo>
                  <a:pt x="0" y="499650"/>
                  <a:pt x="499650" y="0"/>
                  <a:pt x="1116000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tIns="432000">
            <a:noAutofit/>
          </a:bodyPr>
          <a:lstStyle>
            <a:lvl1pPr marL="0" indent="0" algn="ctr">
              <a:lnSpc>
                <a:spcPct val="70000"/>
              </a:lnSpc>
              <a:buFont typeface="Arial" panose="020B0604020202020204" pitchFamily="34" charset="0"/>
              <a:buNone/>
              <a:defRPr sz="5800">
                <a:solidFill>
                  <a:srgbClr val="CA1C60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450" b="0"/>
            </a:lvl2pPr>
            <a:lvl3pPr marL="0" indent="0" algn="ctr">
              <a:buNone/>
              <a:defRPr sz="1450"/>
            </a:lvl3pPr>
            <a:lvl4pPr marL="0" indent="0" algn="ctr">
              <a:buNone/>
              <a:defRPr sz="1450"/>
            </a:lvl4pPr>
            <a:lvl5pPr marL="0" indent="0" algn="ctr">
              <a:buNone/>
              <a:defRPr sz="1450"/>
            </a:lvl5pPr>
            <a:lvl6pPr marL="0" indent="0" algn="ctr">
              <a:buNone/>
              <a:defRPr sz="1450"/>
            </a:lvl6pPr>
            <a:lvl7pPr marL="0" indent="0" algn="ctr">
              <a:buNone/>
              <a:defRPr sz="1450"/>
            </a:lvl7pPr>
            <a:lvl8pPr marL="0" indent="0" algn="ctr">
              <a:buNone/>
              <a:defRPr sz="1450"/>
            </a:lvl8pPr>
            <a:lvl9pPr marL="0" indent="0" algn="ctr">
              <a:buNone/>
              <a:defRPr sz="1450"/>
            </a:lvl9pPr>
          </a:lstStyle>
          <a:p>
            <a:pPr lvl="0"/>
            <a:r>
              <a:rPr lang="fr-FR" noProof="0" dirty="0"/>
              <a:t>00</a:t>
            </a:r>
          </a:p>
          <a:p>
            <a:pPr lvl="1"/>
            <a:r>
              <a:rPr lang="fr-FR" noProof="0" dirty="0"/>
              <a:t>Texte</a:t>
            </a:r>
          </a:p>
        </p:txBody>
      </p:sp>
      <p:sp>
        <p:nvSpPr>
          <p:cNvPr id="49" name="Espace réservé du texte 48">
            <a:extLst>
              <a:ext uri="{FF2B5EF4-FFF2-40B4-BE49-F238E27FC236}">
                <a16:creationId xmlns:a16="http://schemas.microsoft.com/office/drawing/2014/main" id="{EBBA28F1-5384-5794-25FE-1800806AAB8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955377" y="2777175"/>
            <a:ext cx="2232000" cy="2232000"/>
          </a:xfrm>
          <a:custGeom>
            <a:avLst/>
            <a:gdLst>
              <a:gd name="connsiteX0" fmla="*/ 1116000 w 2232000"/>
              <a:gd name="connsiteY0" fmla="*/ 0 h 2232000"/>
              <a:gd name="connsiteX1" fmla="*/ 2232000 w 2232000"/>
              <a:gd name="connsiteY1" fmla="*/ 1116000 h 2232000"/>
              <a:gd name="connsiteX2" fmla="*/ 1116000 w 2232000"/>
              <a:gd name="connsiteY2" fmla="*/ 2232000 h 2232000"/>
              <a:gd name="connsiteX3" fmla="*/ 0 w 2232000"/>
              <a:gd name="connsiteY3" fmla="*/ 1116000 h 2232000"/>
              <a:gd name="connsiteX4" fmla="*/ 1116000 w 2232000"/>
              <a:gd name="connsiteY4" fmla="*/ 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2000" h="2232000">
                <a:moveTo>
                  <a:pt x="1116000" y="0"/>
                </a:moveTo>
                <a:cubicBezTo>
                  <a:pt x="1732350" y="0"/>
                  <a:pt x="2232000" y="499650"/>
                  <a:pt x="2232000" y="1116000"/>
                </a:cubicBezTo>
                <a:cubicBezTo>
                  <a:pt x="2232000" y="1732350"/>
                  <a:pt x="1732350" y="2232000"/>
                  <a:pt x="1116000" y="2232000"/>
                </a:cubicBezTo>
                <a:cubicBezTo>
                  <a:pt x="499650" y="2232000"/>
                  <a:pt x="0" y="1732350"/>
                  <a:pt x="0" y="1116000"/>
                </a:cubicBezTo>
                <a:cubicBezTo>
                  <a:pt x="0" y="499650"/>
                  <a:pt x="499650" y="0"/>
                  <a:pt x="1116000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tIns="432000">
            <a:noAutofit/>
          </a:bodyPr>
          <a:lstStyle>
            <a:lvl1pPr marL="0" indent="0" algn="ctr">
              <a:lnSpc>
                <a:spcPct val="70000"/>
              </a:lnSpc>
              <a:buFont typeface="Arial" panose="020B0604020202020204" pitchFamily="34" charset="0"/>
              <a:buNone/>
              <a:defRPr sz="5800">
                <a:solidFill>
                  <a:srgbClr val="CA1C60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450" b="0"/>
            </a:lvl2pPr>
            <a:lvl3pPr marL="0" indent="0" algn="ctr">
              <a:buNone/>
              <a:defRPr sz="1450"/>
            </a:lvl3pPr>
            <a:lvl4pPr marL="0" indent="0" algn="ctr">
              <a:buNone/>
              <a:defRPr sz="1450"/>
            </a:lvl4pPr>
            <a:lvl5pPr marL="0" indent="0" algn="ctr">
              <a:buNone/>
              <a:defRPr sz="1450"/>
            </a:lvl5pPr>
            <a:lvl6pPr marL="0" indent="0" algn="ctr">
              <a:buNone/>
              <a:defRPr sz="1450"/>
            </a:lvl6pPr>
            <a:lvl7pPr marL="0" indent="0" algn="ctr">
              <a:buNone/>
              <a:defRPr sz="1450"/>
            </a:lvl7pPr>
            <a:lvl8pPr marL="0" indent="0" algn="ctr">
              <a:buNone/>
              <a:defRPr sz="1450"/>
            </a:lvl8pPr>
            <a:lvl9pPr marL="0" indent="0" algn="ctr">
              <a:buNone/>
              <a:defRPr sz="1450"/>
            </a:lvl9pPr>
          </a:lstStyle>
          <a:p>
            <a:pPr lvl="0"/>
            <a:r>
              <a:rPr lang="fr-FR" noProof="0" dirty="0"/>
              <a:t>00</a:t>
            </a:r>
          </a:p>
          <a:p>
            <a:pPr lvl="1"/>
            <a:r>
              <a:rPr lang="fr-FR" noProof="0" dirty="0"/>
              <a:t>Texte</a:t>
            </a:r>
          </a:p>
        </p:txBody>
      </p:sp>
      <p:sp>
        <p:nvSpPr>
          <p:cNvPr id="53" name="Espace réservé du texte 52">
            <a:extLst>
              <a:ext uri="{FF2B5EF4-FFF2-40B4-BE49-F238E27FC236}">
                <a16:creationId xmlns:a16="http://schemas.microsoft.com/office/drawing/2014/main" id="{823E87D6-6B8A-08EB-B506-0E106CFF844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8838555" y="2777175"/>
            <a:ext cx="2232000" cy="2232000"/>
          </a:xfrm>
          <a:custGeom>
            <a:avLst/>
            <a:gdLst>
              <a:gd name="connsiteX0" fmla="*/ 1116000 w 2232000"/>
              <a:gd name="connsiteY0" fmla="*/ 0 h 2232000"/>
              <a:gd name="connsiteX1" fmla="*/ 2232000 w 2232000"/>
              <a:gd name="connsiteY1" fmla="*/ 1116000 h 2232000"/>
              <a:gd name="connsiteX2" fmla="*/ 1116000 w 2232000"/>
              <a:gd name="connsiteY2" fmla="*/ 2232000 h 2232000"/>
              <a:gd name="connsiteX3" fmla="*/ 0 w 2232000"/>
              <a:gd name="connsiteY3" fmla="*/ 1116000 h 2232000"/>
              <a:gd name="connsiteX4" fmla="*/ 1116000 w 2232000"/>
              <a:gd name="connsiteY4" fmla="*/ 0 h 22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2000" h="2232000">
                <a:moveTo>
                  <a:pt x="1116000" y="0"/>
                </a:moveTo>
                <a:cubicBezTo>
                  <a:pt x="1732350" y="0"/>
                  <a:pt x="2232000" y="499650"/>
                  <a:pt x="2232000" y="1116000"/>
                </a:cubicBezTo>
                <a:cubicBezTo>
                  <a:pt x="2232000" y="1732350"/>
                  <a:pt x="1732350" y="2232000"/>
                  <a:pt x="1116000" y="2232000"/>
                </a:cubicBezTo>
                <a:cubicBezTo>
                  <a:pt x="499650" y="2232000"/>
                  <a:pt x="0" y="1732350"/>
                  <a:pt x="0" y="1116000"/>
                </a:cubicBezTo>
                <a:cubicBezTo>
                  <a:pt x="0" y="499650"/>
                  <a:pt x="499650" y="0"/>
                  <a:pt x="1116000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tIns="432000">
            <a:noAutofit/>
          </a:bodyPr>
          <a:lstStyle>
            <a:lvl1pPr marL="0" indent="0" algn="ctr">
              <a:lnSpc>
                <a:spcPct val="70000"/>
              </a:lnSpc>
              <a:buFont typeface="Arial" panose="020B0604020202020204" pitchFamily="34" charset="0"/>
              <a:buNone/>
              <a:defRPr sz="5800">
                <a:solidFill>
                  <a:srgbClr val="CA1C60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450" b="0"/>
            </a:lvl2pPr>
            <a:lvl3pPr marL="0" indent="0" algn="ctr">
              <a:buNone/>
              <a:defRPr sz="1450"/>
            </a:lvl3pPr>
            <a:lvl4pPr marL="0" indent="0" algn="ctr">
              <a:buNone/>
              <a:defRPr sz="1450"/>
            </a:lvl4pPr>
            <a:lvl5pPr marL="0" indent="0" algn="ctr">
              <a:buNone/>
              <a:defRPr sz="1450"/>
            </a:lvl5pPr>
            <a:lvl6pPr marL="0" indent="0" algn="ctr">
              <a:buNone/>
              <a:defRPr sz="1450"/>
            </a:lvl6pPr>
            <a:lvl7pPr marL="0" indent="0" algn="ctr">
              <a:buNone/>
              <a:defRPr sz="1450"/>
            </a:lvl7pPr>
            <a:lvl8pPr marL="0" indent="0" algn="ctr">
              <a:buNone/>
              <a:defRPr sz="1450"/>
            </a:lvl8pPr>
            <a:lvl9pPr marL="0" indent="0" algn="ctr">
              <a:buNone/>
              <a:defRPr sz="1450"/>
            </a:lvl9pPr>
          </a:lstStyle>
          <a:p>
            <a:pPr lvl="0"/>
            <a:r>
              <a:rPr lang="fr-FR" noProof="0" dirty="0"/>
              <a:t>00</a:t>
            </a:r>
          </a:p>
          <a:p>
            <a:pPr lvl="1"/>
            <a:r>
              <a:rPr lang="fr-FR" noProof="0" dirty="0"/>
              <a:t>Texte</a:t>
            </a:r>
          </a:p>
        </p:txBody>
      </p:sp>
    </p:spTree>
    <p:extLst>
      <p:ext uri="{BB962C8B-B14F-4D97-AF65-F5344CB8AC3E}">
        <p14:creationId xmlns:p14="http://schemas.microsoft.com/office/powerpoint/2010/main" val="22301980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s avec pic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3D44A2-403F-4651-DB69-485C9F4E37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dirty="0"/>
              <a:t>Titre de la slide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5AFE735-BC46-6BA6-8F40-D3299C5B4C4E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B1D7B0A-0B76-431C-BA06-F9AABC088CF7}" type="datetime1">
              <a:rPr lang="fr-FR" smtClean="0"/>
              <a:pPr/>
              <a:t>18/09/2026</a:t>
            </a:fld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0DB17D-0CDD-B816-0ED0-DEBD8E3CD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58FF6425-2755-371F-D141-AFA4919429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678180" y="2238241"/>
            <a:ext cx="3554730" cy="3712980"/>
          </a:xfrm>
          <a:custGeom>
            <a:avLst/>
            <a:gdLst>
              <a:gd name="connsiteX0" fmla="*/ 0 w 3554730"/>
              <a:gd name="connsiteY0" fmla="*/ 0 h 3712980"/>
              <a:gd name="connsiteX1" fmla="*/ 3554730 w 3554730"/>
              <a:gd name="connsiteY1" fmla="*/ 36 h 3712980"/>
              <a:gd name="connsiteX2" fmla="*/ 3554730 w 3554730"/>
              <a:gd name="connsiteY2" fmla="*/ 3712944 h 3712980"/>
              <a:gd name="connsiteX3" fmla="*/ 0 w 3554730"/>
              <a:gd name="connsiteY3" fmla="*/ 3712980 h 3712980"/>
              <a:gd name="connsiteX4" fmla="*/ 0 w 3554730"/>
              <a:gd name="connsiteY4" fmla="*/ 0 h 3712980"/>
              <a:gd name="connsiteX0" fmla="*/ 0 w 3554730"/>
              <a:gd name="connsiteY0" fmla="*/ 0 h 3712980"/>
              <a:gd name="connsiteX1" fmla="*/ 3554730 w 3554730"/>
              <a:gd name="connsiteY1" fmla="*/ 36 h 3712980"/>
              <a:gd name="connsiteX2" fmla="*/ 3554730 w 3554730"/>
              <a:gd name="connsiteY2" fmla="*/ 3712944 h 3712980"/>
              <a:gd name="connsiteX3" fmla="*/ 0 w 3554730"/>
              <a:gd name="connsiteY3" fmla="*/ 3712980 h 3712980"/>
              <a:gd name="connsiteX0" fmla="*/ 0 w 3554730"/>
              <a:gd name="connsiteY0" fmla="*/ 0 h 3712980"/>
              <a:gd name="connsiteX1" fmla="*/ 3554730 w 3554730"/>
              <a:gd name="connsiteY1" fmla="*/ 36 h 3712980"/>
              <a:gd name="connsiteX2" fmla="*/ 3554730 w 3554730"/>
              <a:gd name="connsiteY2" fmla="*/ 3712944 h 3712980"/>
              <a:gd name="connsiteX3" fmla="*/ 0 w 3554730"/>
              <a:gd name="connsiteY3" fmla="*/ 3712980 h 3712980"/>
              <a:gd name="connsiteX4" fmla="*/ 0 w 3554730"/>
              <a:gd name="connsiteY4" fmla="*/ 0 h 3712980"/>
              <a:gd name="connsiteX0" fmla="*/ 3554730 w 3554730"/>
              <a:gd name="connsiteY0" fmla="*/ 36 h 3712980"/>
              <a:gd name="connsiteX1" fmla="*/ 3554730 w 3554730"/>
              <a:gd name="connsiteY1" fmla="*/ 3712944 h 3712980"/>
              <a:gd name="connsiteX2" fmla="*/ 0 w 3554730"/>
              <a:gd name="connsiteY2" fmla="*/ 3712980 h 3712980"/>
              <a:gd name="connsiteX0" fmla="*/ 0 w 3554730"/>
              <a:gd name="connsiteY0" fmla="*/ 0 h 3712980"/>
              <a:gd name="connsiteX1" fmla="*/ 3554730 w 3554730"/>
              <a:gd name="connsiteY1" fmla="*/ 36 h 3712980"/>
              <a:gd name="connsiteX2" fmla="*/ 3554730 w 3554730"/>
              <a:gd name="connsiteY2" fmla="*/ 3712944 h 3712980"/>
              <a:gd name="connsiteX3" fmla="*/ 0 w 3554730"/>
              <a:gd name="connsiteY3" fmla="*/ 3712980 h 3712980"/>
              <a:gd name="connsiteX4" fmla="*/ 0 w 3554730"/>
              <a:gd name="connsiteY4" fmla="*/ 0 h 3712980"/>
              <a:gd name="connsiteX0" fmla="*/ 3554730 w 3554730"/>
              <a:gd name="connsiteY0" fmla="*/ 36 h 3712980"/>
              <a:gd name="connsiteX1" fmla="*/ 3554730 w 3554730"/>
              <a:gd name="connsiteY1" fmla="*/ 3712944 h 3712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554730" h="3712980" stroke="0" extrusionOk="0">
                <a:moveTo>
                  <a:pt x="0" y="0"/>
                </a:moveTo>
                <a:lnTo>
                  <a:pt x="3554730" y="36"/>
                </a:lnTo>
                <a:lnTo>
                  <a:pt x="3554730" y="3712944"/>
                </a:lnTo>
                <a:cubicBezTo>
                  <a:pt x="3554730" y="3712964"/>
                  <a:pt x="1963223" y="3712980"/>
                  <a:pt x="0" y="3712980"/>
                </a:cubicBezTo>
                <a:lnTo>
                  <a:pt x="0" y="0"/>
                </a:lnTo>
                <a:close/>
              </a:path>
              <a:path w="3554730" h="3712980" fill="none">
                <a:moveTo>
                  <a:pt x="3554730" y="36"/>
                </a:moveTo>
                <a:lnTo>
                  <a:pt x="3554730" y="3712944"/>
                </a:lnTo>
              </a:path>
            </a:pathLst>
          </a:custGeom>
          <a:ln w="28575" cap="rnd">
            <a:solidFill>
              <a:srgbClr val="002B59"/>
            </a:solidFill>
            <a:prstDash val="sysDot"/>
            <a:round/>
          </a:ln>
        </p:spPr>
        <p:txBody>
          <a:bodyPr tIns="2016000"/>
          <a:lstStyle>
            <a:lvl1pPr marL="0" indent="0" algn="ctr">
              <a:spcAft>
                <a:spcPts val="600"/>
              </a:spcAft>
              <a:buFont typeface="Arial" panose="020B0604020202020204" pitchFamily="34" charset="0"/>
              <a:buNone/>
              <a:defRPr cap="all" baseline="0">
                <a:solidFill>
                  <a:srgbClr val="CA1C60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750" b="0"/>
            </a:lvl2pPr>
            <a:lvl3pPr marL="0" indent="0" algn="ctr">
              <a:buNone/>
              <a:defRPr sz="1750"/>
            </a:lvl3pPr>
            <a:lvl4pPr marL="0" indent="0" algn="ctr">
              <a:buNone/>
              <a:defRPr sz="1750"/>
            </a:lvl4pPr>
            <a:lvl5pPr marL="0" indent="0" algn="ctr">
              <a:buNone/>
              <a:defRPr sz="1750"/>
            </a:lvl5pPr>
            <a:lvl6pPr marL="0" indent="0" algn="ctr">
              <a:buNone/>
              <a:defRPr sz="1750"/>
            </a:lvl6pPr>
            <a:lvl7pPr marL="0" indent="0" algn="ctr">
              <a:buNone/>
              <a:defRPr sz="1750"/>
            </a:lvl7pPr>
            <a:lvl8pPr marL="0" indent="0" algn="ctr">
              <a:buNone/>
              <a:defRPr sz="1750"/>
            </a:lvl8pPr>
            <a:lvl9pPr marL="0" indent="0" algn="ctr">
              <a:buNone/>
              <a:defRPr sz="1750"/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</p:txBody>
      </p:sp>
      <p:sp>
        <p:nvSpPr>
          <p:cNvPr id="9" name="Espace réservé du texte 7">
            <a:extLst>
              <a:ext uri="{FF2B5EF4-FFF2-40B4-BE49-F238E27FC236}">
                <a16:creationId xmlns:a16="http://schemas.microsoft.com/office/drawing/2014/main" id="{08AFFED4-9E8F-11D0-3753-43EA8DAF8AE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232910" y="2238241"/>
            <a:ext cx="3539490" cy="3712980"/>
          </a:xfrm>
          <a:prstGeom prst="bracketPair">
            <a:avLst>
              <a:gd name="adj" fmla="val 0"/>
            </a:avLst>
          </a:prstGeom>
          <a:ln w="28575" cap="rnd">
            <a:solidFill>
              <a:srgbClr val="002B59"/>
            </a:solidFill>
            <a:prstDash val="sysDot"/>
            <a:round/>
          </a:ln>
        </p:spPr>
        <p:txBody>
          <a:bodyPr tIns="2016000"/>
          <a:lstStyle>
            <a:lvl1pPr marL="0" indent="0" algn="ctr">
              <a:spcAft>
                <a:spcPts val="600"/>
              </a:spcAft>
              <a:buFont typeface="Arial" panose="020B0604020202020204" pitchFamily="34" charset="0"/>
              <a:buNone/>
              <a:defRPr sz="1750" cap="all" baseline="0">
                <a:solidFill>
                  <a:srgbClr val="CA1C60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750" b="0"/>
            </a:lvl2pPr>
            <a:lvl3pPr marL="0" indent="0" algn="ctr">
              <a:buNone/>
              <a:defRPr sz="1750"/>
            </a:lvl3pPr>
            <a:lvl4pPr marL="0" indent="0" algn="ctr">
              <a:buNone/>
              <a:defRPr sz="1750"/>
            </a:lvl4pPr>
            <a:lvl5pPr marL="0" indent="0" algn="ctr">
              <a:buNone/>
              <a:defRPr sz="1750"/>
            </a:lvl5pPr>
            <a:lvl6pPr marL="0" indent="0" algn="ctr">
              <a:buNone/>
              <a:defRPr sz="1750"/>
            </a:lvl6pPr>
            <a:lvl7pPr marL="0" indent="0" algn="ctr">
              <a:buNone/>
              <a:defRPr sz="1750"/>
            </a:lvl7pPr>
            <a:lvl8pPr marL="0" indent="0" algn="ctr">
              <a:buNone/>
              <a:defRPr sz="1750"/>
            </a:lvl8pPr>
            <a:lvl9pPr marL="0" indent="0" algn="ctr">
              <a:buNone/>
              <a:defRPr sz="1750"/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</p:txBody>
      </p:sp>
      <p:sp>
        <p:nvSpPr>
          <p:cNvPr id="10" name="Espace réservé du texte 7">
            <a:extLst>
              <a:ext uri="{FF2B5EF4-FFF2-40B4-BE49-F238E27FC236}">
                <a16:creationId xmlns:a16="http://schemas.microsoft.com/office/drawing/2014/main" id="{964EC865-CA4D-C6F8-C69B-AAC2205CD62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772400" y="2238241"/>
            <a:ext cx="3554730" cy="3712980"/>
          </a:xfrm>
          <a:custGeom>
            <a:avLst/>
            <a:gdLst>
              <a:gd name="connsiteX0" fmla="*/ 3554730 w 3554730"/>
              <a:gd name="connsiteY0" fmla="*/ 3712980 h 3712980"/>
              <a:gd name="connsiteX1" fmla="*/ 0 w 3554730"/>
              <a:gd name="connsiteY1" fmla="*/ 3712944 h 3712980"/>
              <a:gd name="connsiteX2" fmla="*/ 0 w 3554730"/>
              <a:gd name="connsiteY2" fmla="*/ 36 h 3712980"/>
              <a:gd name="connsiteX3" fmla="*/ 3554730 w 3554730"/>
              <a:gd name="connsiteY3" fmla="*/ 0 h 3712980"/>
              <a:gd name="connsiteX4" fmla="*/ 3554730 w 3554730"/>
              <a:gd name="connsiteY4" fmla="*/ 3712980 h 3712980"/>
              <a:gd name="connsiteX0" fmla="*/ 3554730 w 3554730"/>
              <a:gd name="connsiteY0" fmla="*/ 3712980 h 3712980"/>
              <a:gd name="connsiteX1" fmla="*/ 0 w 3554730"/>
              <a:gd name="connsiteY1" fmla="*/ 3712944 h 3712980"/>
              <a:gd name="connsiteX2" fmla="*/ 0 w 3554730"/>
              <a:gd name="connsiteY2" fmla="*/ 36 h 3712980"/>
              <a:gd name="connsiteX3" fmla="*/ 3554730 w 3554730"/>
              <a:gd name="connsiteY3" fmla="*/ 0 h 3712980"/>
              <a:gd name="connsiteX0" fmla="*/ 3554730 w 3554730"/>
              <a:gd name="connsiteY0" fmla="*/ 3712980 h 3712980"/>
              <a:gd name="connsiteX1" fmla="*/ 0 w 3554730"/>
              <a:gd name="connsiteY1" fmla="*/ 3712944 h 3712980"/>
              <a:gd name="connsiteX2" fmla="*/ 0 w 3554730"/>
              <a:gd name="connsiteY2" fmla="*/ 36 h 3712980"/>
              <a:gd name="connsiteX3" fmla="*/ 3554730 w 3554730"/>
              <a:gd name="connsiteY3" fmla="*/ 0 h 3712980"/>
              <a:gd name="connsiteX4" fmla="*/ 3554730 w 3554730"/>
              <a:gd name="connsiteY4" fmla="*/ 3712980 h 3712980"/>
              <a:gd name="connsiteX0" fmla="*/ 3554730 w 3554730"/>
              <a:gd name="connsiteY0" fmla="*/ 3712980 h 3712980"/>
              <a:gd name="connsiteX1" fmla="*/ 0 w 3554730"/>
              <a:gd name="connsiteY1" fmla="*/ 3712944 h 3712980"/>
              <a:gd name="connsiteX2" fmla="*/ 0 w 3554730"/>
              <a:gd name="connsiteY2" fmla="*/ 36 h 3712980"/>
              <a:gd name="connsiteX0" fmla="*/ 3554730 w 3554730"/>
              <a:gd name="connsiteY0" fmla="*/ 3712980 h 3712980"/>
              <a:gd name="connsiteX1" fmla="*/ 0 w 3554730"/>
              <a:gd name="connsiteY1" fmla="*/ 3712944 h 3712980"/>
              <a:gd name="connsiteX2" fmla="*/ 0 w 3554730"/>
              <a:gd name="connsiteY2" fmla="*/ 36 h 3712980"/>
              <a:gd name="connsiteX3" fmla="*/ 3554730 w 3554730"/>
              <a:gd name="connsiteY3" fmla="*/ 0 h 3712980"/>
              <a:gd name="connsiteX4" fmla="*/ 3554730 w 3554730"/>
              <a:gd name="connsiteY4" fmla="*/ 3712980 h 3712980"/>
              <a:gd name="connsiteX0" fmla="*/ 0 w 3554730"/>
              <a:gd name="connsiteY0" fmla="*/ 3712944 h 3712980"/>
              <a:gd name="connsiteX1" fmla="*/ 0 w 3554730"/>
              <a:gd name="connsiteY1" fmla="*/ 36 h 3712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554730" h="3712980" stroke="0" extrusionOk="0">
                <a:moveTo>
                  <a:pt x="3554730" y="3712980"/>
                </a:moveTo>
                <a:lnTo>
                  <a:pt x="0" y="3712944"/>
                </a:lnTo>
                <a:lnTo>
                  <a:pt x="0" y="36"/>
                </a:lnTo>
                <a:cubicBezTo>
                  <a:pt x="0" y="16"/>
                  <a:pt x="1591507" y="0"/>
                  <a:pt x="3554730" y="0"/>
                </a:cubicBezTo>
                <a:lnTo>
                  <a:pt x="3554730" y="3712980"/>
                </a:lnTo>
                <a:close/>
              </a:path>
              <a:path w="3554730" h="3712980" fill="none">
                <a:moveTo>
                  <a:pt x="0" y="3712944"/>
                </a:moveTo>
                <a:lnTo>
                  <a:pt x="0" y="36"/>
                </a:lnTo>
              </a:path>
            </a:pathLst>
          </a:custGeom>
          <a:ln w="28575" cap="rnd">
            <a:solidFill>
              <a:srgbClr val="002B59"/>
            </a:solidFill>
            <a:prstDash val="sysDot"/>
            <a:round/>
          </a:ln>
        </p:spPr>
        <p:txBody>
          <a:bodyPr tIns="2016000"/>
          <a:lstStyle>
            <a:lvl1pPr marL="0" indent="0" algn="ctr">
              <a:spcAft>
                <a:spcPts val="600"/>
              </a:spcAft>
              <a:buFont typeface="Arial" panose="020B0604020202020204" pitchFamily="34" charset="0"/>
              <a:buNone/>
              <a:defRPr cap="all" baseline="0">
                <a:solidFill>
                  <a:srgbClr val="CA1C60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b="0"/>
            </a:lvl2pPr>
            <a:lvl3pPr marL="0" indent="0" algn="ctr">
              <a:buNone/>
              <a:defRPr/>
            </a:lvl3pPr>
            <a:lvl4pPr marL="0" indent="0" algn="ctr">
              <a:buNone/>
              <a:defRPr sz="1750"/>
            </a:lvl4pPr>
            <a:lvl5pPr marL="0" indent="0" algn="ctr">
              <a:buNone/>
              <a:defRPr sz="1750"/>
            </a:lvl5pPr>
            <a:lvl6pPr marL="0" indent="0" algn="ctr">
              <a:buNone/>
              <a:defRPr sz="1750"/>
            </a:lvl6pPr>
            <a:lvl7pPr marL="0" indent="0" algn="ctr">
              <a:buNone/>
              <a:defRPr sz="1750"/>
            </a:lvl7pPr>
            <a:lvl8pPr marL="0" indent="0" algn="ctr">
              <a:buNone/>
              <a:defRPr sz="1750"/>
            </a:lvl8pPr>
            <a:lvl9pPr marL="0" indent="0" algn="ctr">
              <a:buNone/>
              <a:defRPr sz="1750"/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</p:txBody>
      </p:sp>
    </p:spTree>
    <p:extLst>
      <p:ext uri="{BB962C8B-B14F-4D97-AF65-F5344CB8AC3E}">
        <p14:creationId xmlns:p14="http://schemas.microsoft.com/office/powerpoint/2010/main" val="35382580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 avec visuel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3D44A2-403F-4651-DB69-485C9F4E37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6788073" y="1965779"/>
            <a:ext cx="4444171" cy="1612674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lang="fr-FR" dirty="0"/>
              <a:t>Titre de la slide sur </a:t>
            </a:r>
            <a:br>
              <a:rPr lang="fr-FR" dirty="0"/>
            </a:br>
            <a:r>
              <a:rPr lang="fr-FR" dirty="0"/>
              <a:t>une ou plusieurs lignes </a:t>
            </a:r>
            <a:br>
              <a:rPr lang="fr-FR" dirty="0"/>
            </a:br>
            <a:r>
              <a:rPr lang="fr-FR" dirty="0" err="1"/>
              <a:t>lorem</a:t>
            </a:r>
            <a:r>
              <a:rPr lang="fr-FR" dirty="0"/>
              <a:t> ipsum </a:t>
            </a:r>
            <a:r>
              <a:rPr lang="fr-FR" dirty="0" err="1"/>
              <a:t>dolor</a:t>
            </a:r>
            <a:r>
              <a:rPr lang="fr-FR" dirty="0"/>
              <a:t> 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5AFE735-BC46-6BA6-8F40-D3299C5B4C4E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B1D7B0A-0B76-431C-BA06-F9AABC088CF7}" type="datetime1">
              <a:rPr lang="fr-FR" smtClean="0"/>
              <a:pPr/>
              <a:t>18/09/2026</a:t>
            </a:fld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0DB17D-0CDD-B816-0ED0-DEBD8E3CD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470450DB-1BF9-0E5E-3575-ECC4081772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6788073" y="4014743"/>
            <a:ext cx="4444170" cy="211935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750" b="0" cap="none" baseline="0">
                <a:solidFill>
                  <a:srgbClr val="002B59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750" b="0"/>
            </a:lvl2pPr>
            <a:lvl3pPr marL="0" indent="0">
              <a:buFont typeface="Arial" panose="020B0604020202020204" pitchFamily="34" charset="0"/>
              <a:buNone/>
              <a:defRPr sz="1750" b="0"/>
            </a:lvl3pPr>
            <a:lvl4pPr marL="0" indent="0">
              <a:buFont typeface="Arial" panose="020B0604020202020204" pitchFamily="34" charset="0"/>
              <a:buNone/>
              <a:defRPr sz="1750" b="0"/>
            </a:lvl4pPr>
            <a:lvl5pPr marL="0" indent="0">
              <a:buFont typeface="Arial" panose="020B0604020202020204" pitchFamily="34" charset="0"/>
              <a:buNone/>
              <a:defRPr sz="1750" b="0"/>
            </a:lvl5pPr>
            <a:lvl6pPr marL="0" indent="0">
              <a:buFont typeface="Arial" panose="020B0604020202020204" pitchFamily="34" charset="0"/>
              <a:buNone/>
              <a:defRPr sz="1750"/>
            </a:lvl6pPr>
            <a:lvl7pPr marL="0" indent="0">
              <a:buFont typeface="Arial" panose="020B0604020202020204" pitchFamily="34" charset="0"/>
              <a:buNone/>
              <a:defRPr sz="1750"/>
            </a:lvl7pPr>
            <a:lvl8pPr marL="0" indent="0">
              <a:buFont typeface="Arial" panose="020B0604020202020204" pitchFamily="34" charset="0"/>
              <a:buNone/>
              <a:defRPr sz="1750"/>
            </a:lvl8pPr>
            <a:lvl9pPr marL="0" indent="0">
              <a:buFont typeface="Arial" panose="020B0604020202020204" pitchFamily="34" charset="0"/>
              <a:buNone/>
              <a:defRPr sz="1750"/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27" name="Forme libre : forme 26">
            <a:extLst>
              <a:ext uri="{FF2B5EF4-FFF2-40B4-BE49-F238E27FC236}">
                <a16:creationId xmlns:a16="http://schemas.microsoft.com/office/drawing/2014/main" id="{86A97020-1041-D7DC-E17F-01CBF2D8CF0F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3209926" y="0"/>
            <a:ext cx="2795183" cy="2182186"/>
          </a:xfrm>
          <a:custGeom>
            <a:avLst/>
            <a:gdLst>
              <a:gd name="connsiteX0" fmla="*/ 3116 w 2795183"/>
              <a:gd name="connsiteY0" fmla="*/ 0 h 2182186"/>
              <a:gd name="connsiteX1" fmla="*/ 2700680 w 2795183"/>
              <a:gd name="connsiteY1" fmla="*/ 1788065 h 2182186"/>
              <a:gd name="connsiteX2" fmla="*/ 2795183 w 2795183"/>
              <a:gd name="connsiteY2" fmla="*/ 2046265 h 2182186"/>
              <a:gd name="connsiteX3" fmla="*/ 2376860 w 2795183"/>
              <a:gd name="connsiteY3" fmla="*/ 2182186 h 2182186"/>
              <a:gd name="connsiteX4" fmla="*/ 2295290 w 2795183"/>
              <a:gd name="connsiteY4" fmla="*/ 1959320 h 2182186"/>
              <a:gd name="connsiteX5" fmla="*/ 3116 w 2795183"/>
              <a:gd name="connsiteY5" fmla="*/ 439965 h 2182186"/>
              <a:gd name="connsiteX6" fmla="*/ 0 w 2795183"/>
              <a:gd name="connsiteY6" fmla="*/ 440122 h 2182186"/>
              <a:gd name="connsiteX7" fmla="*/ 0 w 2795183"/>
              <a:gd name="connsiteY7" fmla="*/ 157 h 2182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95183" h="2182186">
                <a:moveTo>
                  <a:pt x="3116" y="0"/>
                </a:moveTo>
                <a:cubicBezTo>
                  <a:pt x="1215782" y="0"/>
                  <a:pt x="2256242" y="737294"/>
                  <a:pt x="2700680" y="1788065"/>
                </a:cubicBezTo>
                <a:lnTo>
                  <a:pt x="2795183" y="2046265"/>
                </a:lnTo>
                <a:lnTo>
                  <a:pt x="2376860" y="2182186"/>
                </a:lnTo>
                <a:lnTo>
                  <a:pt x="2295290" y="1959320"/>
                </a:lnTo>
                <a:cubicBezTo>
                  <a:pt x="1917642" y="1066459"/>
                  <a:pt x="1033542" y="439965"/>
                  <a:pt x="3116" y="439965"/>
                </a:cubicBezTo>
                <a:lnTo>
                  <a:pt x="0" y="440122"/>
                </a:lnTo>
                <a:lnTo>
                  <a:pt x="0" y="157"/>
                </a:lnTo>
                <a:close/>
              </a:path>
            </a:pathLst>
          </a:custGeom>
          <a:solidFill>
            <a:srgbClr val="114B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34C6330E-F828-5EA9-9FAC-D1DF67A328B3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1" y="329038"/>
            <a:ext cx="3209925" cy="5811557"/>
          </a:xfrm>
          <a:custGeom>
            <a:avLst/>
            <a:gdLst>
              <a:gd name="connsiteX0" fmla="*/ 1324211 w 3209925"/>
              <a:gd name="connsiteY0" fmla="*/ 0 h 5811557"/>
              <a:gd name="connsiteX1" fmla="*/ 1753698 w 3209925"/>
              <a:gd name="connsiteY1" fmla="*/ 591138 h 5811557"/>
              <a:gd name="connsiteX2" fmla="*/ 1703220 w 3209925"/>
              <a:gd name="connsiteY2" fmla="*/ 626352 h 5811557"/>
              <a:gd name="connsiteX3" fmla="*/ 729360 w 3209925"/>
              <a:gd name="connsiteY3" fmla="*/ 2598595 h 5811557"/>
              <a:gd name="connsiteX4" fmla="*/ 2959099 w 3209925"/>
              <a:gd name="connsiteY4" fmla="*/ 5069453 h 5811557"/>
              <a:gd name="connsiteX5" fmla="*/ 3209925 w 3209925"/>
              <a:gd name="connsiteY5" fmla="*/ 5082119 h 5811557"/>
              <a:gd name="connsiteX6" fmla="*/ 3209925 w 3209925"/>
              <a:gd name="connsiteY6" fmla="*/ 5811557 h 5811557"/>
              <a:gd name="connsiteX7" fmla="*/ 3047699 w 3209925"/>
              <a:gd name="connsiteY7" fmla="*/ 5807455 h 5811557"/>
              <a:gd name="connsiteX8" fmla="*/ 0 w 3209925"/>
              <a:gd name="connsiteY8" fmla="*/ 2598595 h 5811557"/>
              <a:gd name="connsiteX9" fmla="*/ 1103067 w 3209925"/>
              <a:gd name="connsiteY9" fmla="*/ 175385 h 5811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09925" h="5811557">
                <a:moveTo>
                  <a:pt x="1324211" y="0"/>
                </a:moveTo>
                <a:lnTo>
                  <a:pt x="1753698" y="591138"/>
                </a:lnTo>
                <a:lnTo>
                  <a:pt x="1703220" y="626352"/>
                </a:lnTo>
                <a:cubicBezTo>
                  <a:pt x="1111129" y="1080302"/>
                  <a:pt x="729360" y="1794865"/>
                  <a:pt x="729360" y="2598595"/>
                </a:cubicBezTo>
                <a:cubicBezTo>
                  <a:pt x="729360" y="3884563"/>
                  <a:pt x="1706688" y="4942264"/>
                  <a:pt x="2959099" y="5069453"/>
                </a:cubicBezTo>
                <a:lnTo>
                  <a:pt x="3209925" y="5082119"/>
                </a:lnTo>
                <a:lnTo>
                  <a:pt x="3209925" y="5811557"/>
                </a:lnTo>
                <a:lnTo>
                  <a:pt x="3047699" y="5807455"/>
                </a:lnTo>
                <a:cubicBezTo>
                  <a:pt x="1350024" y="5721400"/>
                  <a:pt x="0" y="4317656"/>
                  <a:pt x="0" y="2598595"/>
                </a:cubicBezTo>
                <a:cubicBezTo>
                  <a:pt x="0" y="1631624"/>
                  <a:pt x="427156" y="764420"/>
                  <a:pt x="1103067" y="175385"/>
                </a:cubicBezTo>
                <a:close/>
              </a:path>
            </a:pathLst>
          </a:custGeom>
          <a:gradFill>
            <a:gsLst>
              <a:gs pos="100000">
                <a:srgbClr val="BAF4D5"/>
              </a:gs>
              <a:gs pos="0">
                <a:srgbClr val="F9EECA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Espace réservé pour une image  10">
            <a:extLst>
              <a:ext uri="{FF2B5EF4-FFF2-40B4-BE49-F238E27FC236}">
                <a16:creationId xmlns:a16="http://schemas.microsoft.com/office/drawing/2014/main" id="{40B55EE1-B3D2-E354-D6B5-D2744136B3B6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 bwMode="gray">
          <a:xfrm>
            <a:off x="650869" y="367142"/>
            <a:ext cx="5130000" cy="5130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000">
                <a:solidFill>
                  <a:srgbClr val="002B59"/>
                </a:solidFill>
              </a:defRPr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</p:spTree>
    <p:extLst>
      <p:ext uri="{BB962C8B-B14F-4D97-AF65-F5344CB8AC3E}">
        <p14:creationId xmlns:p14="http://schemas.microsoft.com/office/powerpoint/2010/main" val="22076020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ion avec photo -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26443887-A03B-D903-50DB-FCC79EE59583}"/>
              </a:ext>
            </a:extLst>
          </p:cNvPr>
          <p:cNvSpPr/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gradFill>
            <a:gsLst>
              <a:gs pos="100000">
                <a:srgbClr val="DCF9EA"/>
              </a:gs>
              <a:gs pos="0">
                <a:srgbClr val="CADDF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3" name="Forme libre : forme 52">
            <a:extLst>
              <a:ext uri="{FF2B5EF4-FFF2-40B4-BE49-F238E27FC236}">
                <a16:creationId xmlns:a16="http://schemas.microsoft.com/office/drawing/2014/main" id="{A967DE22-B5E1-A8EF-84D9-6BFBC711FED2}"/>
              </a:ext>
            </a:extLst>
          </p:cNvPr>
          <p:cNvSpPr/>
          <p:nvPr userDrawn="1"/>
        </p:nvSpPr>
        <p:spPr bwMode="gray">
          <a:xfrm>
            <a:off x="1030514" y="0"/>
            <a:ext cx="10130972" cy="6858000"/>
          </a:xfrm>
          <a:custGeom>
            <a:avLst/>
            <a:gdLst>
              <a:gd name="connsiteX0" fmla="*/ 9218779 w 10130972"/>
              <a:gd name="connsiteY0" fmla="*/ 3429000 h 6858000"/>
              <a:gd name="connsiteX1" fmla="*/ 10130972 w 10130972"/>
              <a:gd name="connsiteY1" fmla="*/ 3429000 h 6858000"/>
              <a:gd name="connsiteX2" fmla="*/ 8815051 w 10130972"/>
              <a:gd name="connsiteY2" fmla="*/ 6834919 h 6858000"/>
              <a:gd name="connsiteX3" fmla="*/ 8793044 w 10130972"/>
              <a:gd name="connsiteY3" fmla="*/ 6858000 h 6858000"/>
              <a:gd name="connsiteX4" fmla="*/ 7408691 w 10130972"/>
              <a:gd name="connsiteY4" fmla="*/ 6858000 h 6858000"/>
              <a:gd name="connsiteX5" fmla="*/ 7550467 w 10130972"/>
              <a:gd name="connsiteY5" fmla="*/ 6757181 h 6858000"/>
              <a:gd name="connsiteX6" fmla="*/ 9218779 w 10130972"/>
              <a:gd name="connsiteY6" fmla="*/ 3429000 h 6858000"/>
              <a:gd name="connsiteX7" fmla="*/ 1337928 w 10130972"/>
              <a:gd name="connsiteY7" fmla="*/ 0 h 6858000"/>
              <a:gd name="connsiteX8" fmla="*/ 2723314 w 10130972"/>
              <a:gd name="connsiteY8" fmla="*/ 0 h 6858000"/>
              <a:gd name="connsiteX9" fmla="*/ 2423606 w 10130972"/>
              <a:gd name="connsiteY9" fmla="*/ 224118 h 6858000"/>
              <a:gd name="connsiteX10" fmla="*/ 912193 w 10130972"/>
              <a:gd name="connsiteY10" fmla="*/ 3429000 h 6858000"/>
              <a:gd name="connsiteX11" fmla="*/ 2580505 w 10130972"/>
              <a:gd name="connsiteY11" fmla="*/ 6757181 h 6858000"/>
              <a:gd name="connsiteX12" fmla="*/ 2722282 w 10130972"/>
              <a:gd name="connsiteY12" fmla="*/ 6858000 h 6858000"/>
              <a:gd name="connsiteX13" fmla="*/ 1337928 w 10130972"/>
              <a:gd name="connsiteY13" fmla="*/ 6858000 h 6858000"/>
              <a:gd name="connsiteX14" fmla="*/ 1315922 w 10130972"/>
              <a:gd name="connsiteY14" fmla="*/ 6834919 h 6858000"/>
              <a:gd name="connsiteX15" fmla="*/ 0 w 10130972"/>
              <a:gd name="connsiteY15" fmla="*/ 3429000 h 6858000"/>
              <a:gd name="connsiteX16" fmla="*/ 1315922 w 10130972"/>
              <a:gd name="connsiteY16" fmla="*/ 2308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130972" h="6858000">
                <a:moveTo>
                  <a:pt x="9218779" y="3429000"/>
                </a:moveTo>
                <a:lnTo>
                  <a:pt x="10130972" y="3429000"/>
                </a:lnTo>
                <a:cubicBezTo>
                  <a:pt x="10130972" y="4740371"/>
                  <a:pt x="9632655" y="5935354"/>
                  <a:pt x="8815051" y="6834919"/>
                </a:cubicBezTo>
                <a:lnTo>
                  <a:pt x="8793044" y="6858000"/>
                </a:lnTo>
                <a:lnTo>
                  <a:pt x="7408691" y="6858000"/>
                </a:lnTo>
                <a:lnTo>
                  <a:pt x="7550467" y="6757181"/>
                </a:lnTo>
                <a:cubicBezTo>
                  <a:pt x="8563235" y="5999778"/>
                  <a:pt x="9218779" y="4790944"/>
                  <a:pt x="9218779" y="3429000"/>
                </a:cubicBezTo>
                <a:close/>
                <a:moveTo>
                  <a:pt x="1337928" y="0"/>
                </a:moveTo>
                <a:lnTo>
                  <a:pt x="2723314" y="0"/>
                </a:lnTo>
                <a:lnTo>
                  <a:pt x="2423606" y="224118"/>
                </a:lnTo>
                <a:cubicBezTo>
                  <a:pt x="1500549" y="985893"/>
                  <a:pt x="912193" y="2138738"/>
                  <a:pt x="912193" y="3429000"/>
                </a:cubicBezTo>
                <a:cubicBezTo>
                  <a:pt x="912193" y="4790944"/>
                  <a:pt x="1567737" y="5999778"/>
                  <a:pt x="2580505" y="6757181"/>
                </a:cubicBezTo>
                <a:lnTo>
                  <a:pt x="2722282" y="6858000"/>
                </a:lnTo>
                <a:lnTo>
                  <a:pt x="1337928" y="6858000"/>
                </a:lnTo>
                <a:lnTo>
                  <a:pt x="1315922" y="6834919"/>
                </a:lnTo>
                <a:cubicBezTo>
                  <a:pt x="498317" y="5935354"/>
                  <a:pt x="0" y="4740371"/>
                  <a:pt x="0" y="3429000"/>
                </a:cubicBezTo>
                <a:cubicBezTo>
                  <a:pt x="0" y="2117629"/>
                  <a:pt x="498317" y="922647"/>
                  <a:pt x="1315922" y="23082"/>
                </a:cubicBezTo>
                <a:close/>
              </a:path>
            </a:pathLst>
          </a:custGeom>
          <a:gradFill>
            <a:gsLst>
              <a:gs pos="100000">
                <a:srgbClr val="BAF4D5"/>
              </a:gs>
              <a:gs pos="0">
                <a:srgbClr val="96BBF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7" name="Forme libre : forme 26">
            <a:extLst>
              <a:ext uri="{FF2B5EF4-FFF2-40B4-BE49-F238E27FC236}">
                <a16:creationId xmlns:a16="http://schemas.microsoft.com/office/drawing/2014/main" id="{C8DC3D20-1129-F566-85CE-15E83E847181}"/>
              </a:ext>
            </a:extLst>
          </p:cNvPr>
          <p:cNvSpPr>
            <a:spLocks noChangeAspect="1"/>
          </p:cNvSpPr>
          <p:nvPr userDrawn="1"/>
        </p:nvSpPr>
        <p:spPr bwMode="gray">
          <a:xfrm>
            <a:off x="-600" y="3429000"/>
            <a:ext cx="2369042" cy="3429000"/>
          </a:xfrm>
          <a:custGeom>
            <a:avLst/>
            <a:gdLst>
              <a:gd name="connsiteX0" fmla="*/ 0 w 2369042"/>
              <a:gd name="connsiteY0" fmla="*/ 0 h 3429000"/>
              <a:gd name="connsiteX1" fmla="*/ 1031114 w 2369042"/>
              <a:gd name="connsiteY1" fmla="*/ 0 h 3429000"/>
              <a:gd name="connsiteX2" fmla="*/ 2347036 w 2369042"/>
              <a:gd name="connsiteY2" fmla="*/ 3405919 h 3429000"/>
              <a:gd name="connsiteX3" fmla="*/ 2369042 w 2369042"/>
              <a:gd name="connsiteY3" fmla="*/ 3429000 h 3429000"/>
              <a:gd name="connsiteX4" fmla="*/ 1055663 w 2369042"/>
              <a:gd name="connsiteY4" fmla="*/ 3429000 h 3429000"/>
              <a:gd name="connsiteX5" fmla="*/ 1041204 w 2369042"/>
              <a:gd name="connsiteY5" fmla="*/ 3408667 h 3429000"/>
              <a:gd name="connsiteX6" fmla="*/ 0 w 2369042"/>
              <a:gd name="connsiteY6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69042" h="3429000">
                <a:moveTo>
                  <a:pt x="0" y="0"/>
                </a:moveTo>
                <a:lnTo>
                  <a:pt x="1031114" y="0"/>
                </a:lnTo>
                <a:cubicBezTo>
                  <a:pt x="1031114" y="1311371"/>
                  <a:pt x="1529431" y="2506354"/>
                  <a:pt x="2347036" y="3405919"/>
                </a:cubicBezTo>
                <a:lnTo>
                  <a:pt x="2369042" y="3429000"/>
                </a:lnTo>
                <a:lnTo>
                  <a:pt x="1055663" y="3429000"/>
                </a:lnTo>
                <a:lnTo>
                  <a:pt x="1041204" y="3408667"/>
                </a:lnTo>
                <a:cubicBezTo>
                  <a:pt x="383842" y="2435644"/>
                  <a:pt x="0" y="1262647"/>
                  <a:pt x="0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D7551ADD-AAD5-356E-9EAD-C6CACC687AC8}"/>
              </a:ext>
            </a:extLst>
          </p:cNvPr>
          <p:cNvSpPr>
            <a:spLocks noChangeAspect="1"/>
          </p:cNvSpPr>
          <p:nvPr userDrawn="1"/>
        </p:nvSpPr>
        <p:spPr>
          <a:xfrm>
            <a:off x="8431992" y="972"/>
            <a:ext cx="3760608" cy="3428029"/>
          </a:xfrm>
          <a:custGeom>
            <a:avLst/>
            <a:gdLst>
              <a:gd name="connsiteX0" fmla="*/ 0 w 3760608"/>
              <a:gd name="connsiteY0" fmla="*/ 0 h 3428029"/>
              <a:gd name="connsiteX1" fmla="*/ 2704274 w 3760608"/>
              <a:gd name="connsiteY1" fmla="*/ 0 h 3428029"/>
              <a:gd name="connsiteX2" fmla="*/ 2780228 w 3760608"/>
              <a:gd name="connsiteY2" fmla="*/ 111166 h 3428029"/>
              <a:gd name="connsiteX3" fmla="*/ 3760608 w 3760608"/>
              <a:gd name="connsiteY3" fmla="*/ 3428029 h 3428029"/>
              <a:gd name="connsiteX4" fmla="*/ 1813008 w 3760608"/>
              <a:gd name="connsiteY4" fmla="*/ 3428029 h 3428029"/>
              <a:gd name="connsiteX5" fmla="*/ 86101 w 3760608"/>
              <a:gd name="connsiteY5" fmla="*/ 59018 h 3428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60608" h="3428029">
                <a:moveTo>
                  <a:pt x="0" y="0"/>
                </a:moveTo>
                <a:lnTo>
                  <a:pt x="2704274" y="0"/>
                </a:lnTo>
                <a:lnTo>
                  <a:pt x="2780228" y="111166"/>
                </a:lnTo>
                <a:cubicBezTo>
                  <a:pt x="3400382" y="1065786"/>
                  <a:pt x="3760608" y="2204840"/>
                  <a:pt x="3760608" y="3428029"/>
                </a:cubicBezTo>
                <a:lnTo>
                  <a:pt x="1813008" y="3428029"/>
                </a:lnTo>
                <a:cubicBezTo>
                  <a:pt x="1813008" y="2040640"/>
                  <a:pt x="1132036" y="812301"/>
                  <a:pt x="86101" y="59018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5AFE735-BC46-6BA6-8F40-D3299C5B4C4E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B1D7B0A-0B76-431C-BA06-F9AABC088CF7}" type="datetime1">
              <a:rPr lang="fr-FR" smtClean="0"/>
              <a:pPr/>
              <a:t>18/09/2026</a:t>
            </a:fld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0DB17D-0CDD-B816-0ED0-DEBD8E3CD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E214771C-AE51-E66E-3268-CB4EC2AF8B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2301240" y="2247900"/>
            <a:ext cx="7589520" cy="3657600"/>
          </a:xfrm>
          <a:prstGeom prst="rect">
            <a:avLst/>
          </a:prstGeom>
        </p:spPr>
        <p:txBody>
          <a:bodyPr/>
          <a:lstStyle>
            <a:lvl1pPr marL="0" indent="0" algn="ctr">
              <a:spcAft>
                <a:spcPts val="3900"/>
              </a:spcAft>
              <a:buFont typeface="Arial" panose="020B0604020202020204" pitchFamily="34" charset="0"/>
              <a:buNone/>
              <a:defRPr sz="3100" b="1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450" b="1">
                <a:solidFill>
                  <a:srgbClr val="CA1C60"/>
                </a:solidFill>
              </a:defRPr>
            </a:lvl2pPr>
            <a:lvl3pPr marL="0" indent="0" algn="ctr">
              <a:buNone/>
              <a:defRPr sz="1450" b="1">
                <a:solidFill>
                  <a:srgbClr val="CA1C60"/>
                </a:solidFill>
              </a:defRPr>
            </a:lvl3pPr>
            <a:lvl4pPr marL="0" indent="0" algn="ctr">
              <a:buNone/>
              <a:defRPr sz="1450" b="1">
                <a:solidFill>
                  <a:srgbClr val="CA1C60"/>
                </a:solidFill>
              </a:defRPr>
            </a:lvl4pPr>
            <a:lvl5pPr marL="0" indent="0" algn="ctr">
              <a:buNone/>
              <a:defRPr sz="1450" b="1">
                <a:solidFill>
                  <a:srgbClr val="CA1C60"/>
                </a:solidFill>
              </a:defRPr>
            </a:lvl5pPr>
            <a:lvl6pPr marL="0" indent="0" algn="ctr">
              <a:buNone/>
              <a:defRPr sz="1450" b="1">
                <a:solidFill>
                  <a:srgbClr val="CA1C60"/>
                </a:solidFill>
              </a:defRPr>
            </a:lvl6pPr>
            <a:lvl7pPr marL="0" indent="0" algn="ctr">
              <a:buNone/>
              <a:defRPr sz="1450" b="1">
                <a:solidFill>
                  <a:srgbClr val="CA1C60"/>
                </a:solidFill>
              </a:defRPr>
            </a:lvl7pPr>
            <a:lvl8pPr marL="0" indent="0" algn="ctr">
              <a:buNone/>
              <a:defRPr sz="1450" b="1">
                <a:solidFill>
                  <a:srgbClr val="CA1C60"/>
                </a:solidFill>
              </a:defRPr>
            </a:lvl8pPr>
            <a:lvl9pPr marL="0" indent="0" algn="ctr">
              <a:buNone/>
              <a:defRPr sz="1450" b="1">
                <a:solidFill>
                  <a:srgbClr val="CA1C60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  <a:p>
            <a:pPr lvl="1"/>
            <a:r>
              <a:rPr lang="fr-FR" noProof="0" dirty="0"/>
              <a:t>Prénom NOM</a:t>
            </a:r>
          </a:p>
        </p:txBody>
      </p:sp>
      <p:sp>
        <p:nvSpPr>
          <p:cNvPr id="9" name="Espace réservé pour une image  10">
            <a:extLst>
              <a:ext uri="{FF2B5EF4-FFF2-40B4-BE49-F238E27FC236}">
                <a16:creationId xmlns:a16="http://schemas.microsoft.com/office/drawing/2014/main" id="{347FE0E8-DA02-5F58-1C0C-94CD6A803F22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 bwMode="gray">
          <a:xfrm>
            <a:off x="5376000" y="425541"/>
            <a:ext cx="1440000" cy="1440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756000" anchor="ctr" anchorCtr="0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800" cap="none" baseline="0">
                <a:solidFill>
                  <a:srgbClr val="002B59"/>
                </a:solidFill>
              </a:defRPr>
            </a:lvl1pPr>
          </a:lstStyle>
          <a:p>
            <a:r>
              <a:rPr lang="fr-FR" noProof="0" dirty="0"/>
              <a:t>Sélectionner l’icône pour insérer une image</a:t>
            </a:r>
          </a:p>
        </p:txBody>
      </p:sp>
      <p:sp>
        <p:nvSpPr>
          <p:cNvPr id="54" name="Espace réservé du texte 53">
            <a:extLst>
              <a:ext uri="{FF2B5EF4-FFF2-40B4-BE49-F238E27FC236}">
                <a16:creationId xmlns:a16="http://schemas.microsoft.com/office/drawing/2014/main" id="{6FA61661-2937-151D-7B15-490FFCE71B7C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 bwMode="gray">
          <a:xfrm flipH="1">
            <a:off x="1635298" y="3328539"/>
            <a:ext cx="402586" cy="395660"/>
          </a:xfrm>
          <a:custGeom>
            <a:avLst/>
            <a:gdLst>
              <a:gd name="connsiteX0" fmla="*/ 95771 w 402586"/>
              <a:gd name="connsiteY0" fmla="*/ 0 h 395660"/>
              <a:gd name="connsiteX1" fmla="*/ 0 w 402586"/>
              <a:gd name="connsiteY1" fmla="*/ 0 h 395660"/>
              <a:gd name="connsiteX2" fmla="*/ 112235 w 402586"/>
              <a:gd name="connsiteY2" fmla="*/ 195449 h 395660"/>
              <a:gd name="connsiteX3" fmla="*/ 0 w 402586"/>
              <a:gd name="connsiteY3" fmla="*/ 395660 h 395660"/>
              <a:gd name="connsiteX4" fmla="*/ 95771 w 402586"/>
              <a:gd name="connsiteY4" fmla="*/ 395660 h 395660"/>
              <a:gd name="connsiteX5" fmla="*/ 232711 w 402586"/>
              <a:gd name="connsiteY5" fmla="*/ 195449 h 395660"/>
              <a:gd name="connsiteX6" fmla="*/ 265646 w 402586"/>
              <a:gd name="connsiteY6" fmla="*/ 0 h 395660"/>
              <a:gd name="connsiteX7" fmla="*/ 169875 w 402586"/>
              <a:gd name="connsiteY7" fmla="*/ 0 h 395660"/>
              <a:gd name="connsiteX8" fmla="*/ 282550 w 402586"/>
              <a:gd name="connsiteY8" fmla="*/ 195449 h 395660"/>
              <a:gd name="connsiteX9" fmla="*/ 169875 w 402586"/>
              <a:gd name="connsiteY9" fmla="*/ 395660 h 395660"/>
              <a:gd name="connsiteX10" fmla="*/ 265646 w 402586"/>
              <a:gd name="connsiteY10" fmla="*/ 395660 h 395660"/>
              <a:gd name="connsiteX11" fmla="*/ 402586 w 402586"/>
              <a:gd name="connsiteY11" fmla="*/ 195449 h 395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2586" h="395660">
                <a:moveTo>
                  <a:pt x="95771" y="0"/>
                </a:moveTo>
                <a:lnTo>
                  <a:pt x="0" y="0"/>
                </a:lnTo>
                <a:lnTo>
                  <a:pt x="112235" y="195449"/>
                </a:lnTo>
                <a:lnTo>
                  <a:pt x="0" y="395660"/>
                </a:lnTo>
                <a:lnTo>
                  <a:pt x="95771" y="395660"/>
                </a:lnTo>
                <a:lnTo>
                  <a:pt x="232711" y="195449"/>
                </a:lnTo>
                <a:close/>
                <a:moveTo>
                  <a:pt x="265646" y="0"/>
                </a:moveTo>
                <a:lnTo>
                  <a:pt x="169875" y="0"/>
                </a:lnTo>
                <a:lnTo>
                  <a:pt x="282550" y="195449"/>
                </a:lnTo>
                <a:lnTo>
                  <a:pt x="169875" y="395660"/>
                </a:lnTo>
                <a:lnTo>
                  <a:pt x="265646" y="395660"/>
                </a:lnTo>
                <a:lnTo>
                  <a:pt x="402586" y="195449"/>
                </a:lnTo>
                <a:close/>
              </a:path>
            </a:pathLst>
          </a:custGeom>
          <a:solidFill>
            <a:srgbClr val="CA1C60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sp>
        <p:nvSpPr>
          <p:cNvPr id="55" name="Espace réservé du texte 54">
            <a:extLst>
              <a:ext uri="{FF2B5EF4-FFF2-40B4-BE49-F238E27FC236}">
                <a16:creationId xmlns:a16="http://schemas.microsoft.com/office/drawing/2014/main" id="{6649D38C-B74A-1AE7-3178-8D849176A70B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 bwMode="gray">
          <a:xfrm flipH="1">
            <a:off x="10015177" y="3351657"/>
            <a:ext cx="402586" cy="395660"/>
          </a:xfrm>
          <a:custGeom>
            <a:avLst/>
            <a:gdLst>
              <a:gd name="connsiteX0" fmla="*/ 232711 w 402586"/>
              <a:gd name="connsiteY0" fmla="*/ 0 h 395660"/>
              <a:gd name="connsiteX1" fmla="*/ 136940 w 402586"/>
              <a:gd name="connsiteY1" fmla="*/ 0 h 395660"/>
              <a:gd name="connsiteX2" fmla="*/ 0 w 402586"/>
              <a:gd name="connsiteY2" fmla="*/ 200211 h 395660"/>
              <a:gd name="connsiteX3" fmla="*/ 136940 w 402586"/>
              <a:gd name="connsiteY3" fmla="*/ 395660 h 395660"/>
              <a:gd name="connsiteX4" fmla="*/ 232711 w 402586"/>
              <a:gd name="connsiteY4" fmla="*/ 395660 h 395660"/>
              <a:gd name="connsiteX5" fmla="*/ 120036 w 402586"/>
              <a:gd name="connsiteY5" fmla="*/ 200211 h 395660"/>
              <a:gd name="connsiteX6" fmla="*/ 402586 w 402586"/>
              <a:gd name="connsiteY6" fmla="*/ 0 h 395660"/>
              <a:gd name="connsiteX7" fmla="*/ 306815 w 402586"/>
              <a:gd name="connsiteY7" fmla="*/ 0 h 395660"/>
              <a:gd name="connsiteX8" fmla="*/ 169875 w 402586"/>
              <a:gd name="connsiteY8" fmla="*/ 200211 h 395660"/>
              <a:gd name="connsiteX9" fmla="*/ 306815 w 402586"/>
              <a:gd name="connsiteY9" fmla="*/ 395660 h 395660"/>
              <a:gd name="connsiteX10" fmla="*/ 402586 w 402586"/>
              <a:gd name="connsiteY10" fmla="*/ 395660 h 395660"/>
              <a:gd name="connsiteX11" fmla="*/ 290351 w 402586"/>
              <a:gd name="connsiteY11" fmla="*/ 200211 h 395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2586" h="395660">
                <a:moveTo>
                  <a:pt x="232711" y="0"/>
                </a:moveTo>
                <a:lnTo>
                  <a:pt x="136940" y="0"/>
                </a:lnTo>
                <a:lnTo>
                  <a:pt x="0" y="200211"/>
                </a:lnTo>
                <a:lnTo>
                  <a:pt x="136940" y="395660"/>
                </a:lnTo>
                <a:lnTo>
                  <a:pt x="232711" y="395660"/>
                </a:lnTo>
                <a:lnTo>
                  <a:pt x="120036" y="200211"/>
                </a:lnTo>
                <a:close/>
                <a:moveTo>
                  <a:pt x="402586" y="0"/>
                </a:moveTo>
                <a:lnTo>
                  <a:pt x="306815" y="0"/>
                </a:lnTo>
                <a:lnTo>
                  <a:pt x="169875" y="200211"/>
                </a:lnTo>
                <a:lnTo>
                  <a:pt x="306815" y="395660"/>
                </a:lnTo>
                <a:lnTo>
                  <a:pt x="402586" y="395660"/>
                </a:lnTo>
                <a:lnTo>
                  <a:pt x="290351" y="200211"/>
                </a:lnTo>
                <a:close/>
              </a:path>
            </a:pathLst>
          </a:custGeom>
          <a:solidFill>
            <a:srgbClr val="CA1C60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 </a:t>
            </a:r>
          </a:p>
        </p:txBody>
      </p:sp>
      <p:pic>
        <p:nvPicPr>
          <p:cNvPr id="143" name="Graphique 142">
            <a:extLst>
              <a:ext uri="{FF2B5EF4-FFF2-40B4-BE49-F238E27FC236}">
                <a16:creationId xmlns:a16="http://schemas.microsoft.com/office/drawing/2014/main" id="{F941762C-FFC9-08B4-5923-333BB9F926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gray">
          <a:xfrm>
            <a:off x="10285190" y="309563"/>
            <a:ext cx="1512000" cy="85304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194360D-EFC3-41B8-9C3A-982F599EB6CE}"/>
              </a:ext>
            </a:extLst>
          </p:cNvPr>
          <p:cNvSpPr txBox="1"/>
          <p:nvPr userDrawn="1"/>
        </p:nvSpPr>
        <p:spPr bwMode="gray">
          <a:xfrm>
            <a:off x="179999" y="6624698"/>
            <a:ext cx="2059347" cy="14330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fr-FR" sz="1000" b="1" cap="all" baseline="0" dirty="0">
                <a:solidFill>
                  <a:srgbClr val="002B59"/>
                </a:solidFill>
              </a:rPr>
              <a:t>Santé publique France  </a:t>
            </a:r>
          </a:p>
        </p:txBody>
      </p:sp>
    </p:spTree>
    <p:extLst>
      <p:ext uri="{BB962C8B-B14F-4D97-AF65-F5344CB8AC3E}">
        <p14:creationId xmlns:p14="http://schemas.microsoft.com/office/powerpoint/2010/main" val="41959747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s encadr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3D44A2-403F-4651-DB69-485C9F4E37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dirty="0"/>
              <a:t>Titre de la slide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5AFE735-BC46-6BA6-8F40-D3299C5B4C4E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B1D7B0A-0B76-431C-BA06-F9AABC088CF7}" type="datetime1">
              <a:rPr lang="fr-FR" smtClean="0"/>
              <a:pPr/>
              <a:t>18/09/2026</a:t>
            </a:fld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0DB17D-0CDD-B816-0ED0-DEBD8E3CD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148A5424-2755-88A4-727C-71B9302A90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810000" y="1667079"/>
            <a:ext cx="8460000" cy="1080000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750" b="1" cap="none" baseline="0">
                <a:solidFill>
                  <a:srgbClr val="002B59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750" b="1"/>
            </a:lvl2pPr>
            <a:lvl3pPr marL="0" indent="0">
              <a:buNone/>
              <a:defRPr sz="1750" b="1"/>
            </a:lvl3pPr>
            <a:lvl4pPr marL="0" indent="0">
              <a:buNone/>
              <a:defRPr sz="1750" b="1"/>
            </a:lvl4pPr>
            <a:lvl5pPr marL="0" indent="0">
              <a:buNone/>
              <a:defRPr sz="1750" b="1"/>
            </a:lvl5pPr>
            <a:lvl6pPr marL="0" indent="0">
              <a:buNone/>
              <a:defRPr sz="1750" b="1"/>
            </a:lvl6pPr>
            <a:lvl7pPr marL="0" indent="0">
              <a:buNone/>
              <a:defRPr sz="1750" b="1"/>
            </a:lvl7pPr>
            <a:lvl8pPr marL="0" indent="0">
              <a:buNone/>
              <a:defRPr sz="1750" b="1"/>
            </a:lvl8pPr>
            <a:lvl9pPr marL="0" indent="0">
              <a:buNone/>
              <a:defRPr sz="1750" b="1"/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9" name="Espace réservé du texte 7">
            <a:extLst>
              <a:ext uri="{FF2B5EF4-FFF2-40B4-BE49-F238E27FC236}">
                <a16:creationId xmlns:a16="http://schemas.microsoft.com/office/drawing/2014/main" id="{177FBF98-D404-4FCC-B040-529E43294C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656916" y="2962939"/>
            <a:ext cx="3402000" cy="2934587"/>
          </a:xfrm>
          <a:prstGeom prst="roundRect">
            <a:avLst>
              <a:gd name="adj" fmla="val 12802"/>
            </a:avLst>
          </a:prstGeom>
          <a:gradFill>
            <a:gsLst>
              <a:gs pos="100000">
                <a:srgbClr val="DCF9EA"/>
              </a:gs>
              <a:gs pos="0">
                <a:srgbClr val="CADDFF"/>
              </a:gs>
            </a:gsLst>
            <a:lin ang="0" scaled="1"/>
          </a:gradFill>
          <a:ln w="12700" cap="flat">
            <a:noFill/>
            <a:prstDash val="solid"/>
            <a:miter lim="800000"/>
          </a:ln>
        </p:spPr>
        <p:txBody>
          <a:bodyPr lIns="306000" tIns="280800"/>
          <a:lstStyle>
            <a:lvl1pPr marL="0" indent="0" algn="l">
              <a:spcAft>
                <a:spcPts val="1700"/>
              </a:spcAft>
              <a:buFont typeface="Arial" panose="020B0604020202020204" pitchFamily="34" charset="0"/>
              <a:buNone/>
              <a:defRPr sz="1450" cap="none" baseline="0">
                <a:solidFill>
                  <a:srgbClr val="CA1C60"/>
                </a:solidFill>
              </a:defRPr>
            </a:lvl1pPr>
            <a:lvl2pPr marL="0" indent="0" algn="l">
              <a:buFont typeface="Arial" panose="020B0604020202020204" pitchFamily="34" charset="0"/>
              <a:buNone/>
              <a:defRPr sz="1450" b="0"/>
            </a:lvl2pPr>
            <a:lvl3pPr marL="0" indent="0" algn="l">
              <a:buNone/>
              <a:defRPr sz="1450"/>
            </a:lvl3pPr>
            <a:lvl4pPr marL="0" indent="0" algn="l">
              <a:buNone/>
              <a:defRPr sz="1450"/>
            </a:lvl4pPr>
            <a:lvl5pPr marL="0" indent="0" algn="l">
              <a:buNone/>
              <a:defRPr sz="1450"/>
            </a:lvl5pPr>
            <a:lvl6pPr marL="0" indent="0" algn="l">
              <a:buNone/>
              <a:defRPr sz="1450"/>
            </a:lvl6pPr>
            <a:lvl7pPr marL="0" indent="0" algn="l">
              <a:buNone/>
              <a:defRPr sz="1450"/>
            </a:lvl7pPr>
            <a:lvl8pPr marL="0" indent="0" algn="l">
              <a:buNone/>
              <a:defRPr sz="1450"/>
            </a:lvl8pPr>
            <a:lvl9pPr marL="0" indent="0" algn="l">
              <a:buNone/>
              <a:defRPr sz="1450"/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C0305FA6-61FE-7F1B-7C8F-26EE69298A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367679" y="2962939"/>
            <a:ext cx="3402000" cy="2934587"/>
          </a:xfrm>
          <a:prstGeom prst="roundRect">
            <a:avLst>
              <a:gd name="adj" fmla="val 12802"/>
            </a:avLst>
          </a:prstGeom>
          <a:gradFill>
            <a:gsLst>
              <a:gs pos="100000">
                <a:srgbClr val="CADDFF"/>
              </a:gs>
              <a:gs pos="0">
                <a:srgbClr val="F3DEFD"/>
              </a:gs>
            </a:gsLst>
            <a:lin ang="0" scaled="1"/>
          </a:gradFill>
          <a:ln w="12700" cap="flat">
            <a:noFill/>
            <a:prstDash val="solid"/>
            <a:miter lim="800000"/>
          </a:ln>
        </p:spPr>
        <p:txBody>
          <a:bodyPr lIns="306000" tIns="280800"/>
          <a:lstStyle>
            <a:lvl1pPr marL="0" indent="0" algn="l">
              <a:spcAft>
                <a:spcPts val="1700"/>
              </a:spcAft>
              <a:buFont typeface="Arial" panose="020B0604020202020204" pitchFamily="34" charset="0"/>
              <a:buNone/>
              <a:defRPr sz="1450" cap="none" baseline="0">
                <a:solidFill>
                  <a:srgbClr val="CA1C60"/>
                </a:solidFill>
              </a:defRPr>
            </a:lvl1pPr>
            <a:lvl2pPr marL="0" indent="0" algn="l">
              <a:buFont typeface="Arial" panose="020B0604020202020204" pitchFamily="34" charset="0"/>
              <a:buNone/>
              <a:defRPr sz="1450" b="0"/>
            </a:lvl2pPr>
            <a:lvl3pPr marL="0" indent="0" algn="l">
              <a:buNone/>
              <a:defRPr sz="1450"/>
            </a:lvl3pPr>
            <a:lvl4pPr marL="0" indent="0" algn="l">
              <a:buNone/>
              <a:defRPr sz="1450"/>
            </a:lvl4pPr>
            <a:lvl5pPr marL="0" indent="0" algn="l">
              <a:buNone/>
              <a:defRPr sz="1450"/>
            </a:lvl5pPr>
            <a:lvl6pPr marL="0" indent="0" algn="l">
              <a:buNone/>
              <a:defRPr sz="1450"/>
            </a:lvl6pPr>
            <a:lvl7pPr marL="0" indent="0" algn="l">
              <a:buNone/>
              <a:defRPr sz="1450"/>
            </a:lvl7pPr>
            <a:lvl8pPr marL="0" indent="0" algn="l">
              <a:buNone/>
              <a:defRPr sz="1450"/>
            </a:lvl8pPr>
            <a:lvl9pPr marL="0" indent="0" algn="l">
              <a:buNone/>
              <a:defRPr sz="1450"/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</p:txBody>
      </p:sp>
      <p:sp>
        <p:nvSpPr>
          <p:cNvPr id="12" name="Espace réservé du texte 7">
            <a:extLst>
              <a:ext uri="{FF2B5EF4-FFF2-40B4-BE49-F238E27FC236}">
                <a16:creationId xmlns:a16="http://schemas.microsoft.com/office/drawing/2014/main" id="{439FE3A6-93A3-5AF2-0024-6B6E4D006C4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8078441" y="2962939"/>
            <a:ext cx="3402000" cy="2934587"/>
          </a:xfrm>
          <a:prstGeom prst="roundRect">
            <a:avLst>
              <a:gd name="adj" fmla="val 12802"/>
            </a:avLst>
          </a:prstGeom>
          <a:gradFill>
            <a:gsLst>
              <a:gs pos="100000">
                <a:srgbClr val="FFEBDA"/>
              </a:gs>
              <a:gs pos="0">
                <a:srgbClr val="FFE0E7"/>
              </a:gs>
            </a:gsLst>
            <a:lin ang="0" scaled="1"/>
          </a:gradFill>
          <a:ln w="12700" cap="flat">
            <a:noFill/>
            <a:prstDash val="solid"/>
            <a:miter lim="800000"/>
          </a:ln>
        </p:spPr>
        <p:txBody>
          <a:bodyPr lIns="306000" tIns="280800"/>
          <a:lstStyle>
            <a:lvl1pPr marL="0" indent="0" algn="l">
              <a:spcAft>
                <a:spcPts val="1700"/>
              </a:spcAft>
              <a:buFont typeface="Arial" panose="020B0604020202020204" pitchFamily="34" charset="0"/>
              <a:buNone/>
              <a:defRPr sz="1450" cap="none" baseline="0">
                <a:solidFill>
                  <a:srgbClr val="CA1C60"/>
                </a:solidFill>
              </a:defRPr>
            </a:lvl1pPr>
            <a:lvl2pPr marL="0" indent="0" algn="l">
              <a:buFont typeface="Arial" panose="020B0604020202020204" pitchFamily="34" charset="0"/>
              <a:buNone/>
              <a:defRPr sz="1450" b="0"/>
            </a:lvl2pPr>
            <a:lvl3pPr marL="0" indent="0" algn="l">
              <a:buNone/>
              <a:defRPr sz="1450"/>
            </a:lvl3pPr>
            <a:lvl4pPr marL="0" indent="0" algn="l">
              <a:buNone/>
              <a:defRPr sz="1450"/>
            </a:lvl4pPr>
            <a:lvl5pPr marL="0" indent="0" algn="l">
              <a:buNone/>
              <a:defRPr sz="1450"/>
            </a:lvl5pPr>
            <a:lvl6pPr marL="0" indent="0" algn="l">
              <a:buNone/>
              <a:defRPr sz="1450"/>
            </a:lvl6pPr>
            <a:lvl7pPr marL="0" indent="0" algn="l">
              <a:buNone/>
              <a:defRPr sz="1450"/>
            </a:lvl7pPr>
            <a:lvl8pPr marL="0" indent="0" algn="l">
              <a:buNone/>
              <a:defRPr sz="1450"/>
            </a:lvl8pPr>
            <a:lvl9pPr marL="0" indent="0" algn="l">
              <a:buNone/>
              <a:defRPr sz="1450"/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</p:txBody>
      </p:sp>
    </p:spTree>
    <p:extLst>
      <p:ext uri="{BB962C8B-B14F-4D97-AF65-F5344CB8AC3E}">
        <p14:creationId xmlns:p14="http://schemas.microsoft.com/office/powerpoint/2010/main" val="32607959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organigram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7">
            <a:extLst>
              <a:ext uri="{FF2B5EF4-FFF2-40B4-BE49-F238E27FC236}">
                <a16:creationId xmlns:a16="http://schemas.microsoft.com/office/drawing/2014/main" id="{D3B04D8D-AE6E-235D-97EF-8718E6D6ADDF}"/>
              </a:ext>
            </a:extLst>
          </p:cNvPr>
          <p:cNvSpPr>
            <a:spLocks noGrp="1" noChangeAspect="1"/>
          </p:cNvSpPr>
          <p:nvPr>
            <p:ph type="body" sz="quarter" idx="21" hasCustomPrompt="1"/>
          </p:nvPr>
        </p:nvSpPr>
        <p:spPr bwMode="gray">
          <a:xfrm>
            <a:off x="4223660" y="1861454"/>
            <a:ext cx="3599540" cy="3599540"/>
          </a:xfrm>
          <a:prstGeom prst="ellipse">
            <a:avLst/>
          </a:prstGeom>
          <a:noFill/>
          <a:ln w="31750" cap="rnd">
            <a:solidFill>
              <a:srgbClr val="002B59"/>
            </a:solidFill>
            <a:prstDash val="sysDot"/>
            <a:round/>
          </a:ln>
        </p:spPr>
        <p:txBody>
          <a:bodyPr lIns="0" tIns="0" bIns="90000" anchor="ctr" anchorCtr="0"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100" b="0" cap="none" baseline="0">
                <a:solidFill>
                  <a:schemeClr val="bg1">
                    <a:alpha val="0"/>
                  </a:schemeClr>
                </a:solidFill>
              </a:defRPr>
            </a:lvl1pPr>
            <a:lvl2pPr marL="0" indent="0" algn="ctr">
              <a:spcAft>
                <a:spcPts val="0"/>
              </a:spcAft>
              <a:buFont typeface="Arial" panose="020B0604020202020204" pitchFamily="34" charset="0"/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2pPr>
            <a:lvl3pPr marL="0" indent="0" algn="ctr">
              <a:spcAft>
                <a:spcPts val="0"/>
              </a:spcAft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3pPr>
            <a:lvl4pPr marL="0" indent="0" algn="ctr">
              <a:spcAft>
                <a:spcPts val="0"/>
              </a:spcAft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4pPr>
            <a:lvl5pPr marL="0" indent="0" algn="ctr">
              <a:spcAft>
                <a:spcPts val="0"/>
              </a:spcAft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5pPr>
            <a:lvl6pPr marL="0" indent="0" algn="ctr">
              <a:spcAft>
                <a:spcPts val="0"/>
              </a:spcAft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6pPr>
            <a:lvl7pPr marL="0" indent="0" algn="ctr">
              <a:spcAft>
                <a:spcPts val="0"/>
              </a:spcAft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7pPr>
            <a:lvl8pPr marL="0" indent="0" algn="ctr">
              <a:spcAft>
                <a:spcPts val="0"/>
              </a:spcAft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8pPr>
            <a:lvl9pPr marL="0" indent="0" algn="ctr">
              <a:spcAft>
                <a:spcPts val="0"/>
              </a:spcAft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  <a:p>
            <a:pPr lvl="6"/>
            <a:r>
              <a:rPr lang="fr-FR" noProof="0" dirty="0"/>
              <a:t>Texte de niveau 7</a:t>
            </a:r>
          </a:p>
          <a:p>
            <a:pPr lvl="7"/>
            <a:r>
              <a:rPr lang="fr-FR" noProof="0" dirty="0"/>
              <a:t>Texte de niveau 8</a:t>
            </a:r>
          </a:p>
          <a:p>
            <a:pPr lvl="8"/>
            <a:r>
              <a:rPr lang="fr-FR" noProof="0" dirty="0"/>
              <a:t>Texte de niveau 9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13D44A2-403F-4651-DB69-485C9F4E37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180000" y="164856"/>
            <a:ext cx="8460000" cy="411742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 de la slide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5AFE735-BC46-6BA6-8F40-D3299C5B4C4E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B1D7B0A-0B76-431C-BA06-F9AABC088CF7}" type="datetime1">
              <a:rPr lang="fr-FR" smtClean="0"/>
              <a:pPr/>
              <a:t>18/09/2026</a:t>
            </a:fld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0DB17D-0CDD-B816-0ED0-DEBD8E3CD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du texte 7">
            <a:extLst>
              <a:ext uri="{FF2B5EF4-FFF2-40B4-BE49-F238E27FC236}">
                <a16:creationId xmlns:a16="http://schemas.microsoft.com/office/drawing/2014/main" id="{E142AC50-6AA6-6FA2-D8A4-78B23B89DCF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 bwMode="gray">
          <a:xfrm>
            <a:off x="4871430" y="2509224"/>
            <a:ext cx="2304000" cy="2304000"/>
          </a:xfrm>
          <a:prstGeom prst="ellipse">
            <a:avLst/>
          </a:prstGeom>
          <a:solidFill>
            <a:srgbClr val="002B59"/>
          </a:solidFill>
          <a:ln w="12700" cap="flat">
            <a:noFill/>
            <a:prstDash val="solid"/>
            <a:miter lim="800000"/>
          </a:ln>
        </p:spPr>
        <p:txBody>
          <a:bodyPr lIns="0" tIns="0" bIns="90000" anchor="ctr" anchorCtr="0"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1900" b="1" cap="none" baseline="0">
                <a:solidFill>
                  <a:schemeClr val="bg1"/>
                </a:solidFill>
              </a:defRPr>
            </a:lvl1pPr>
            <a:lvl2pPr marL="0" indent="0" algn="ctr">
              <a:spcAft>
                <a:spcPts val="0"/>
              </a:spcAft>
              <a:buFont typeface="Arial" panose="020B0604020202020204" pitchFamily="34" charset="0"/>
              <a:buNone/>
              <a:defRPr sz="1900" b="1">
                <a:solidFill>
                  <a:schemeClr val="bg1"/>
                </a:solidFill>
              </a:defRPr>
            </a:lvl2pPr>
            <a:lvl3pPr marL="0" indent="0" algn="ctr">
              <a:spcAft>
                <a:spcPts val="0"/>
              </a:spcAft>
              <a:buNone/>
              <a:defRPr sz="1900" b="1">
                <a:solidFill>
                  <a:schemeClr val="bg1"/>
                </a:solidFill>
              </a:defRPr>
            </a:lvl3pPr>
            <a:lvl4pPr marL="0" indent="0" algn="ctr">
              <a:spcAft>
                <a:spcPts val="0"/>
              </a:spcAft>
              <a:buNone/>
              <a:defRPr sz="1900" b="1">
                <a:solidFill>
                  <a:schemeClr val="bg1"/>
                </a:solidFill>
              </a:defRPr>
            </a:lvl4pPr>
            <a:lvl5pPr marL="0" indent="0" algn="ctr">
              <a:spcAft>
                <a:spcPts val="0"/>
              </a:spcAft>
              <a:buNone/>
              <a:defRPr sz="1900" b="1">
                <a:solidFill>
                  <a:schemeClr val="bg1"/>
                </a:solidFill>
              </a:defRPr>
            </a:lvl5pPr>
            <a:lvl6pPr marL="0" indent="0" algn="ctr">
              <a:spcAft>
                <a:spcPts val="0"/>
              </a:spcAft>
              <a:buNone/>
              <a:defRPr sz="1900" b="1">
                <a:solidFill>
                  <a:schemeClr val="bg1"/>
                </a:solidFill>
              </a:defRPr>
            </a:lvl6pPr>
            <a:lvl7pPr marL="0" indent="0" algn="ctr">
              <a:spcAft>
                <a:spcPts val="0"/>
              </a:spcAft>
              <a:buNone/>
              <a:defRPr sz="1900" b="1">
                <a:solidFill>
                  <a:schemeClr val="bg1"/>
                </a:solidFill>
              </a:defRPr>
            </a:lvl7pPr>
            <a:lvl8pPr marL="0" indent="0" algn="ctr">
              <a:spcAft>
                <a:spcPts val="0"/>
              </a:spcAft>
              <a:buNone/>
              <a:defRPr sz="1900" b="1">
                <a:solidFill>
                  <a:schemeClr val="bg1"/>
                </a:solidFill>
              </a:defRPr>
            </a:lvl8pPr>
            <a:lvl9pPr marL="0" indent="0" algn="ctr">
              <a:spcAft>
                <a:spcPts val="0"/>
              </a:spcAft>
              <a:buNone/>
              <a:defRPr sz="19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fr-FR" noProof="0" dirty="0"/>
              <a:t>Titre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A27FE4BF-BF8E-1ED1-F22D-B7E07992D4FD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 bwMode="gray">
          <a:xfrm>
            <a:off x="4871430" y="725714"/>
            <a:ext cx="2304000" cy="695668"/>
          </a:xfrm>
          <a:prstGeom prst="rect">
            <a:avLst/>
          </a:prstGeom>
          <a:noFill/>
          <a:ln w="12700" cap="flat">
            <a:noFill/>
            <a:prstDash val="solid"/>
            <a:miter lim="800000"/>
          </a:ln>
        </p:spPr>
        <p:txBody>
          <a:bodyPr lIns="0" tIns="0" bIns="0" anchor="b" anchorCtr="0"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1450" b="1" cap="none" baseline="0">
                <a:solidFill>
                  <a:srgbClr val="002B59"/>
                </a:solidFill>
              </a:defRPr>
            </a:lvl1pPr>
            <a:lvl2pPr marL="0" indent="0" algn="ctr">
              <a:spcAft>
                <a:spcPts val="0"/>
              </a:spcAft>
              <a:buFont typeface="Arial" panose="020B0604020202020204" pitchFamily="34" charset="0"/>
              <a:buNone/>
              <a:defRPr sz="1450" b="1">
                <a:solidFill>
                  <a:srgbClr val="002B59"/>
                </a:solidFill>
              </a:defRPr>
            </a:lvl2pPr>
            <a:lvl3pPr marL="0" indent="0" algn="ct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3pPr>
            <a:lvl4pPr marL="0" indent="0" algn="ct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4pPr>
            <a:lvl5pPr marL="0" indent="0" algn="ct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5pPr>
            <a:lvl6pPr marL="0" indent="0" algn="ct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6pPr>
            <a:lvl7pPr marL="0" indent="0" algn="ct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7pPr>
            <a:lvl8pPr marL="0" indent="0" algn="ct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8pPr>
            <a:lvl9pPr marL="0" indent="0" algn="ct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10" name="Espace réservé du texte 7">
            <a:extLst>
              <a:ext uri="{FF2B5EF4-FFF2-40B4-BE49-F238E27FC236}">
                <a16:creationId xmlns:a16="http://schemas.microsoft.com/office/drawing/2014/main" id="{F3BD0918-6980-D695-F28E-5B94060FB6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8255073" y="2635150"/>
            <a:ext cx="2304000" cy="673200"/>
          </a:xfrm>
          <a:prstGeom prst="rect">
            <a:avLst/>
          </a:prstGeom>
          <a:noFill/>
          <a:ln w="12700" cap="flat">
            <a:noFill/>
            <a:prstDash val="solid"/>
            <a:miter lim="800000"/>
          </a:ln>
        </p:spPr>
        <p:txBody>
          <a:bodyPr lIns="0" tIns="0" bIns="0" anchor="ctr" anchorCtr="0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1450" b="1" cap="none" baseline="0">
                <a:solidFill>
                  <a:srgbClr val="002B59"/>
                </a:solidFill>
              </a:defRPr>
            </a:lvl1pPr>
            <a:lvl2pPr marL="0" indent="0" algn="l">
              <a:spcAft>
                <a:spcPts val="0"/>
              </a:spcAft>
              <a:buFont typeface="Arial" panose="020B0604020202020204" pitchFamily="34" charset="0"/>
              <a:buNone/>
              <a:defRPr sz="1450" b="1">
                <a:solidFill>
                  <a:srgbClr val="002B59"/>
                </a:solidFill>
              </a:defRPr>
            </a:lvl2pPr>
            <a:lvl3pPr marL="0" indent="0" algn="l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3pPr>
            <a:lvl4pPr marL="0" indent="0" algn="l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4pPr>
            <a:lvl5pPr marL="0" indent="0" algn="l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5pPr>
            <a:lvl6pPr marL="0" indent="0" algn="l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6pPr>
            <a:lvl7pPr marL="0" indent="0" algn="l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8pPr>
            <a:lvl9pPr marL="0" indent="0" algn="l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12" name="Espace réservé du texte 7">
            <a:extLst>
              <a:ext uri="{FF2B5EF4-FFF2-40B4-BE49-F238E27FC236}">
                <a16:creationId xmlns:a16="http://schemas.microsoft.com/office/drawing/2014/main" id="{D850BCE7-F747-08E6-D00C-12C56588405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8039173" y="4214472"/>
            <a:ext cx="2304000" cy="673200"/>
          </a:xfrm>
          <a:prstGeom prst="rect">
            <a:avLst/>
          </a:prstGeom>
          <a:noFill/>
          <a:ln w="12700" cap="flat">
            <a:noFill/>
            <a:prstDash val="solid"/>
            <a:miter lim="800000"/>
          </a:ln>
        </p:spPr>
        <p:txBody>
          <a:bodyPr lIns="0" tIns="0" bIns="0" anchor="ctr" anchorCtr="0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1450" b="1" cap="none" baseline="0">
                <a:solidFill>
                  <a:srgbClr val="002B59"/>
                </a:solidFill>
              </a:defRPr>
            </a:lvl1pPr>
            <a:lvl2pPr marL="0" indent="0" algn="l">
              <a:spcAft>
                <a:spcPts val="0"/>
              </a:spcAft>
              <a:buFont typeface="Arial" panose="020B0604020202020204" pitchFamily="34" charset="0"/>
              <a:buNone/>
              <a:defRPr sz="1450" b="1">
                <a:solidFill>
                  <a:srgbClr val="002B59"/>
                </a:solidFill>
              </a:defRPr>
            </a:lvl2pPr>
            <a:lvl3pPr marL="0" indent="0" algn="l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3pPr>
            <a:lvl4pPr marL="0" indent="0" algn="l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4pPr>
            <a:lvl5pPr marL="0" indent="0" algn="l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5pPr>
            <a:lvl6pPr marL="0" indent="0" algn="l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6pPr>
            <a:lvl7pPr marL="0" indent="0" algn="l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8pPr>
            <a:lvl9pPr marL="0" indent="0" algn="l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14" name="Espace réservé du texte 7">
            <a:extLst>
              <a:ext uri="{FF2B5EF4-FFF2-40B4-BE49-F238E27FC236}">
                <a16:creationId xmlns:a16="http://schemas.microsoft.com/office/drawing/2014/main" id="{1A0B506B-51C2-C5B9-628C-4AD88DC5A43F}"/>
              </a:ext>
            </a:extLst>
          </p:cNvPr>
          <p:cNvSpPr>
            <a:spLocks noGrp="1" noChangeAspect="1"/>
          </p:cNvSpPr>
          <p:nvPr>
            <p:ph type="body" sz="quarter" idx="18" hasCustomPrompt="1"/>
          </p:nvPr>
        </p:nvSpPr>
        <p:spPr bwMode="gray">
          <a:xfrm>
            <a:off x="4871430" y="6021852"/>
            <a:ext cx="2304000" cy="561828"/>
          </a:xfrm>
          <a:prstGeom prst="rect">
            <a:avLst/>
          </a:prstGeom>
          <a:noFill/>
          <a:ln w="12700" cap="flat">
            <a:noFill/>
            <a:prstDash val="solid"/>
            <a:miter lim="800000"/>
          </a:ln>
        </p:spPr>
        <p:txBody>
          <a:bodyPr lIns="0" tIns="0" bIns="0" anchor="t" anchorCtr="0"/>
          <a:lstStyle>
            <a:lvl1pPr marL="0" indent="0" algn="ctr">
              <a:spcAft>
                <a:spcPts val="0"/>
              </a:spcAft>
              <a:buFont typeface="Arial" panose="020B0604020202020204" pitchFamily="34" charset="0"/>
              <a:buNone/>
              <a:defRPr sz="1450" b="1" cap="none" baseline="0">
                <a:solidFill>
                  <a:srgbClr val="002B59"/>
                </a:solidFill>
              </a:defRPr>
            </a:lvl1pPr>
            <a:lvl2pPr marL="0" indent="0" algn="ctr">
              <a:spcAft>
                <a:spcPts val="0"/>
              </a:spcAft>
              <a:buFont typeface="Arial" panose="020B0604020202020204" pitchFamily="34" charset="0"/>
              <a:buNone/>
              <a:defRPr sz="1450" b="1">
                <a:solidFill>
                  <a:srgbClr val="002B59"/>
                </a:solidFill>
              </a:defRPr>
            </a:lvl2pPr>
            <a:lvl3pPr marL="0" indent="0" algn="ct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3pPr>
            <a:lvl4pPr marL="0" indent="0" algn="ct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4pPr>
            <a:lvl5pPr marL="0" indent="0" algn="ct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5pPr>
            <a:lvl6pPr marL="0" indent="0" algn="ct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6pPr>
            <a:lvl7pPr marL="0" indent="0" algn="ct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7pPr>
            <a:lvl8pPr marL="0" indent="0" algn="ct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8pPr>
            <a:lvl9pPr marL="0" indent="0" algn="ct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15" name="Espace réservé du texte 7">
            <a:extLst>
              <a:ext uri="{FF2B5EF4-FFF2-40B4-BE49-F238E27FC236}">
                <a16:creationId xmlns:a16="http://schemas.microsoft.com/office/drawing/2014/main" id="{9F43BB80-4B16-4DC5-280D-5F610FA361C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1671102" y="4214472"/>
            <a:ext cx="2304000" cy="673200"/>
          </a:xfrm>
          <a:prstGeom prst="rect">
            <a:avLst/>
          </a:prstGeom>
          <a:noFill/>
          <a:ln w="12700" cap="flat">
            <a:noFill/>
            <a:prstDash val="solid"/>
            <a:miter lim="800000"/>
          </a:ln>
        </p:spPr>
        <p:txBody>
          <a:bodyPr lIns="0" tIns="0" bIns="0" anchor="ctr" anchorCtr="0"/>
          <a:lstStyle>
            <a:lvl1pPr marL="0" indent="0" algn="r">
              <a:spcAft>
                <a:spcPts val="0"/>
              </a:spcAft>
              <a:buFont typeface="Arial" panose="020B0604020202020204" pitchFamily="34" charset="0"/>
              <a:buNone/>
              <a:defRPr sz="1450" b="1" cap="none" baseline="0">
                <a:solidFill>
                  <a:srgbClr val="002B59"/>
                </a:solidFill>
              </a:defRPr>
            </a:lvl1pPr>
            <a:lvl2pPr marL="0" indent="0" algn="r">
              <a:spcAft>
                <a:spcPts val="0"/>
              </a:spcAft>
              <a:buFont typeface="Arial" panose="020B0604020202020204" pitchFamily="34" charset="0"/>
              <a:buNone/>
              <a:defRPr sz="1450" b="1">
                <a:solidFill>
                  <a:srgbClr val="002B59"/>
                </a:solidFill>
              </a:defRPr>
            </a:lvl2pPr>
            <a:lvl3pPr marL="0" indent="0" algn="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3pPr>
            <a:lvl4pPr marL="0" indent="0" algn="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4pPr>
            <a:lvl5pPr marL="0" indent="0" algn="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5pPr>
            <a:lvl6pPr marL="0" indent="0" algn="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6pPr>
            <a:lvl7pPr marL="0" indent="0" algn="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7pPr>
            <a:lvl8pPr marL="0" indent="0" algn="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8pPr>
            <a:lvl9pPr marL="0" indent="0" algn="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17" name="Espace réservé du texte 7">
            <a:extLst>
              <a:ext uri="{FF2B5EF4-FFF2-40B4-BE49-F238E27FC236}">
                <a16:creationId xmlns:a16="http://schemas.microsoft.com/office/drawing/2014/main" id="{101D5A6B-E42C-5B63-34F8-34AC0498DB3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1564787" y="2509224"/>
            <a:ext cx="2304000" cy="673200"/>
          </a:xfrm>
          <a:prstGeom prst="rect">
            <a:avLst/>
          </a:prstGeom>
          <a:noFill/>
          <a:ln w="12700" cap="flat">
            <a:noFill/>
            <a:prstDash val="solid"/>
            <a:miter lim="800000"/>
          </a:ln>
        </p:spPr>
        <p:txBody>
          <a:bodyPr lIns="0" tIns="0" bIns="0" anchor="ctr" anchorCtr="0"/>
          <a:lstStyle>
            <a:lvl1pPr marL="0" indent="0" algn="r">
              <a:spcAft>
                <a:spcPts val="0"/>
              </a:spcAft>
              <a:buFont typeface="Arial" panose="020B0604020202020204" pitchFamily="34" charset="0"/>
              <a:buNone/>
              <a:defRPr sz="1450" b="1" cap="none" baseline="0">
                <a:solidFill>
                  <a:srgbClr val="002B59"/>
                </a:solidFill>
              </a:defRPr>
            </a:lvl1pPr>
            <a:lvl2pPr marL="0" indent="0" algn="r">
              <a:spcAft>
                <a:spcPts val="0"/>
              </a:spcAft>
              <a:buFont typeface="Arial" panose="020B0604020202020204" pitchFamily="34" charset="0"/>
              <a:buNone/>
              <a:defRPr sz="1450" b="1">
                <a:solidFill>
                  <a:srgbClr val="002B59"/>
                </a:solidFill>
              </a:defRPr>
            </a:lvl2pPr>
            <a:lvl3pPr marL="0" indent="0" algn="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3pPr>
            <a:lvl4pPr marL="0" indent="0" algn="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4pPr>
            <a:lvl5pPr marL="0" indent="0" algn="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5pPr>
            <a:lvl6pPr marL="0" indent="0" algn="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6pPr>
            <a:lvl7pPr marL="0" indent="0" algn="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7pPr>
            <a:lvl8pPr marL="0" indent="0" algn="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8pPr>
            <a:lvl9pPr marL="0" indent="0" algn="r">
              <a:spcAft>
                <a:spcPts val="0"/>
              </a:spcAft>
              <a:buNone/>
              <a:defRPr sz="1450" b="1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</p:spTree>
    <p:extLst>
      <p:ext uri="{BB962C8B-B14F-4D97-AF65-F5344CB8AC3E}">
        <p14:creationId xmlns:p14="http://schemas.microsoft.com/office/powerpoint/2010/main" val="15314719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s encadrés valis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2143A859-6E27-885F-0C77-7BB34CB23CD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1649928" y="2203006"/>
            <a:ext cx="586344" cy="586800"/>
          </a:xfrm>
          <a:custGeom>
            <a:avLst/>
            <a:gdLst>
              <a:gd name="connsiteX0" fmla="*/ 293172 w 586344"/>
              <a:gd name="connsiteY0" fmla="*/ 0 h 586800"/>
              <a:gd name="connsiteX1" fmla="*/ 586344 w 586344"/>
              <a:gd name="connsiteY1" fmla="*/ 293400 h 586800"/>
              <a:gd name="connsiteX2" fmla="*/ 293172 w 586344"/>
              <a:gd name="connsiteY2" fmla="*/ 586800 h 586800"/>
              <a:gd name="connsiteX3" fmla="*/ 0 w 586344"/>
              <a:gd name="connsiteY3" fmla="*/ 293400 h 586800"/>
              <a:gd name="connsiteX4" fmla="*/ 293172 w 586344"/>
              <a:gd name="connsiteY4" fmla="*/ 0 h 58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6344" h="586800">
                <a:moveTo>
                  <a:pt x="293172" y="0"/>
                </a:moveTo>
                <a:cubicBezTo>
                  <a:pt x="455086" y="0"/>
                  <a:pt x="586344" y="131360"/>
                  <a:pt x="586344" y="293400"/>
                </a:cubicBezTo>
                <a:cubicBezTo>
                  <a:pt x="586344" y="455440"/>
                  <a:pt x="455086" y="586800"/>
                  <a:pt x="293172" y="586800"/>
                </a:cubicBezTo>
                <a:cubicBezTo>
                  <a:pt x="131258" y="586800"/>
                  <a:pt x="0" y="455440"/>
                  <a:pt x="0" y="293400"/>
                </a:cubicBezTo>
                <a:cubicBezTo>
                  <a:pt x="0" y="131360"/>
                  <a:pt x="131258" y="0"/>
                  <a:pt x="293172" y="0"/>
                </a:cubicBezTo>
                <a:close/>
              </a:path>
            </a:pathLst>
          </a:custGeom>
          <a:gradFill>
            <a:gsLst>
              <a:gs pos="100000">
                <a:srgbClr val="96BBFF"/>
              </a:gs>
              <a:gs pos="0">
                <a:srgbClr val="E8BDF9"/>
              </a:gs>
            </a:gsLst>
            <a:lin ang="0" scaled="1"/>
          </a:gradFill>
          <a:ln w="123825">
            <a:solidFill>
              <a:srgbClr val="002B59"/>
            </a:solidFill>
          </a:ln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2pPr>
            <a:lvl3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3pPr>
            <a:lvl4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4pPr>
            <a:lvl5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5pPr>
            <a:lvl6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6pPr>
            <a:lvl7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7pPr>
            <a:lvl8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8pPr>
            <a:lvl9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  <a:p>
            <a:pPr lvl="6"/>
            <a:r>
              <a:rPr lang="fr-FR" noProof="0" dirty="0"/>
              <a:t>Texte de niveau 7</a:t>
            </a:r>
          </a:p>
          <a:p>
            <a:pPr lvl="7"/>
            <a:r>
              <a:rPr lang="fr-FR" noProof="0" dirty="0"/>
              <a:t>Texte de niveau 8</a:t>
            </a:r>
          </a:p>
          <a:p>
            <a:pPr lvl="8"/>
            <a:r>
              <a:rPr lang="fr-FR" noProof="0" dirty="0"/>
              <a:t>Texte de niveau 9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5AFE735-BC46-6BA6-8F40-D3299C5B4C4E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B1D7B0A-0B76-431C-BA06-F9AABC088CF7}" type="datetime1">
              <a:rPr lang="fr-FR" smtClean="0"/>
              <a:pPr/>
              <a:t>18/09/2026</a:t>
            </a:fld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0DB17D-0CDD-B816-0ED0-DEBD8E3CD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du texte 7">
            <a:extLst>
              <a:ext uri="{FF2B5EF4-FFF2-40B4-BE49-F238E27FC236}">
                <a16:creationId xmlns:a16="http://schemas.microsoft.com/office/drawing/2014/main" id="{36A76E22-C018-BC04-CA66-C3B36E219C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810000" y="1123951"/>
            <a:ext cx="8460000" cy="914400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750" b="1" cap="none" baseline="0">
                <a:solidFill>
                  <a:srgbClr val="002B59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750" b="1"/>
            </a:lvl2pPr>
            <a:lvl3pPr marL="0" indent="0">
              <a:buNone/>
              <a:defRPr sz="1750" b="1"/>
            </a:lvl3pPr>
            <a:lvl4pPr marL="0" indent="0">
              <a:buNone/>
              <a:defRPr sz="1750" b="1"/>
            </a:lvl4pPr>
            <a:lvl5pPr marL="0" indent="0">
              <a:buNone/>
              <a:defRPr sz="1750" b="1"/>
            </a:lvl5pPr>
            <a:lvl6pPr marL="0" indent="0">
              <a:buNone/>
              <a:defRPr sz="1750" b="1"/>
            </a:lvl6pPr>
            <a:lvl7pPr marL="0" indent="0">
              <a:buNone/>
              <a:defRPr sz="1750" b="1"/>
            </a:lvl7pPr>
            <a:lvl8pPr marL="0" indent="0">
              <a:buNone/>
              <a:defRPr sz="1750" b="1"/>
            </a:lvl8pPr>
            <a:lvl9pPr marL="0" indent="0">
              <a:buNone/>
              <a:defRPr sz="1750" b="1"/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AFBC02EA-D14E-AC4D-5DB4-09CAEC17041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49299" y="2496405"/>
            <a:ext cx="2387600" cy="1573944"/>
          </a:xfrm>
          <a:prstGeom prst="roundRect">
            <a:avLst>
              <a:gd name="adj" fmla="val 12633"/>
            </a:avLst>
          </a:prstGeom>
          <a:gradFill>
            <a:gsLst>
              <a:gs pos="100000">
                <a:srgbClr val="CADDFF"/>
              </a:gs>
              <a:gs pos="0">
                <a:srgbClr val="F3DEFD"/>
              </a:gs>
            </a:gsLst>
            <a:lin ang="0" scaled="1"/>
          </a:gra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100" b="1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100" b="1">
                <a:solidFill>
                  <a:srgbClr val="002B59"/>
                </a:solidFill>
              </a:defRPr>
            </a:lvl2pPr>
            <a:lvl3pPr marL="0" indent="0" algn="ctr">
              <a:buNone/>
              <a:defRPr sz="1100" b="1">
                <a:solidFill>
                  <a:srgbClr val="002B59"/>
                </a:solidFill>
              </a:defRPr>
            </a:lvl3pPr>
            <a:lvl4pPr marL="0" indent="0" algn="ctr">
              <a:buNone/>
              <a:defRPr sz="1100" b="1">
                <a:solidFill>
                  <a:srgbClr val="002B59"/>
                </a:solidFill>
              </a:defRPr>
            </a:lvl4pPr>
            <a:lvl5pPr marL="0" indent="0" algn="ctr">
              <a:buNone/>
              <a:defRPr sz="1100" b="1">
                <a:solidFill>
                  <a:srgbClr val="002B59"/>
                </a:solidFill>
              </a:defRPr>
            </a:lvl5pPr>
            <a:lvl6pPr marL="0" indent="0" algn="ctr">
              <a:buNone/>
              <a:defRPr sz="1100" b="1">
                <a:solidFill>
                  <a:srgbClr val="002B59"/>
                </a:solidFill>
              </a:defRPr>
            </a:lvl6pPr>
            <a:lvl7pPr marL="0" indent="0" algn="ctr">
              <a:buNone/>
              <a:defRPr sz="1100" b="1">
                <a:solidFill>
                  <a:srgbClr val="002B59"/>
                </a:solidFill>
              </a:defRPr>
            </a:lvl7pPr>
            <a:lvl8pPr marL="0" indent="0" algn="ctr">
              <a:buNone/>
              <a:defRPr sz="1100" b="1">
                <a:solidFill>
                  <a:srgbClr val="002B59"/>
                </a:solidFill>
              </a:defRPr>
            </a:lvl8pPr>
            <a:lvl9pPr marL="0" indent="0" algn="ctr">
              <a:buNone/>
              <a:defRPr sz="1100" b="1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21" name="Espace réservé du texte 20">
            <a:extLst>
              <a:ext uri="{FF2B5EF4-FFF2-40B4-BE49-F238E27FC236}">
                <a16:creationId xmlns:a16="http://schemas.microsoft.com/office/drawing/2014/main" id="{8130A36C-1F71-1D70-A786-B9CE21D07D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1709281" y="2496405"/>
            <a:ext cx="467636" cy="232194"/>
          </a:xfrm>
          <a:custGeom>
            <a:avLst/>
            <a:gdLst>
              <a:gd name="connsiteX0" fmla="*/ 0 w 467636"/>
              <a:gd name="connsiteY0" fmla="*/ 0 h 232194"/>
              <a:gd name="connsiteX1" fmla="*/ 467636 w 467636"/>
              <a:gd name="connsiteY1" fmla="*/ 0 h 232194"/>
              <a:gd name="connsiteX2" fmla="*/ 463064 w 467636"/>
              <a:gd name="connsiteY2" fmla="*/ 45353 h 232194"/>
              <a:gd name="connsiteX3" fmla="*/ 233818 w 467636"/>
              <a:gd name="connsiteY3" fmla="*/ 232194 h 232194"/>
              <a:gd name="connsiteX4" fmla="*/ 4572 w 467636"/>
              <a:gd name="connsiteY4" fmla="*/ 45353 h 23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7636" h="232194">
                <a:moveTo>
                  <a:pt x="0" y="0"/>
                </a:moveTo>
                <a:lnTo>
                  <a:pt x="467636" y="0"/>
                </a:lnTo>
                <a:lnTo>
                  <a:pt x="463064" y="45353"/>
                </a:lnTo>
                <a:cubicBezTo>
                  <a:pt x="441245" y="151983"/>
                  <a:pt x="346899" y="232194"/>
                  <a:pt x="233818" y="232194"/>
                </a:cubicBezTo>
                <a:cubicBezTo>
                  <a:pt x="120737" y="232194"/>
                  <a:pt x="26392" y="151983"/>
                  <a:pt x="4572" y="45353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2pPr>
            <a:lvl3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3pPr>
            <a:lvl4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4pPr>
            <a:lvl5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5pPr>
            <a:lvl6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6pPr>
            <a:lvl7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7pPr>
            <a:lvl8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8pPr>
            <a:lvl9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  <a:p>
            <a:pPr lvl="6"/>
            <a:r>
              <a:rPr lang="fr-FR" noProof="0" dirty="0"/>
              <a:t>Texte de niveau 7</a:t>
            </a:r>
          </a:p>
          <a:p>
            <a:pPr lvl="7"/>
            <a:r>
              <a:rPr lang="fr-FR" noProof="0" dirty="0"/>
              <a:t>Texte de niveau 8</a:t>
            </a:r>
          </a:p>
          <a:p>
            <a:pPr lvl="8"/>
            <a:r>
              <a:rPr lang="fr-FR" noProof="0" dirty="0"/>
              <a:t>Texte de niveau 9</a:t>
            </a:r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A69D067-EF2B-80F9-FE3D-0C9E7AF7066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4456630" y="2203006"/>
            <a:ext cx="586344" cy="586800"/>
          </a:xfrm>
          <a:custGeom>
            <a:avLst/>
            <a:gdLst>
              <a:gd name="connsiteX0" fmla="*/ 293172 w 586344"/>
              <a:gd name="connsiteY0" fmla="*/ 0 h 586800"/>
              <a:gd name="connsiteX1" fmla="*/ 586344 w 586344"/>
              <a:gd name="connsiteY1" fmla="*/ 293400 h 586800"/>
              <a:gd name="connsiteX2" fmla="*/ 293172 w 586344"/>
              <a:gd name="connsiteY2" fmla="*/ 586800 h 586800"/>
              <a:gd name="connsiteX3" fmla="*/ 0 w 586344"/>
              <a:gd name="connsiteY3" fmla="*/ 293400 h 586800"/>
              <a:gd name="connsiteX4" fmla="*/ 293172 w 586344"/>
              <a:gd name="connsiteY4" fmla="*/ 0 h 58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6344" h="586800">
                <a:moveTo>
                  <a:pt x="293172" y="0"/>
                </a:moveTo>
                <a:cubicBezTo>
                  <a:pt x="455086" y="0"/>
                  <a:pt x="586344" y="131360"/>
                  <a:pt x="586344" y="293400"/>
                </a:cubicBezTo>
                <a:cubicBezTo>
                  <a:pt x="586344" y="455440"/>
                  <a:pt x="455086" y="586800"/>
                  <a:pt x="293172" y="586800"/>
                </a:cubicBezTo>
                <a:cubicBezTo>
                  <a:pt x="131258" y="586800"/>
                  <a:pt x="0" y="455440"/>
                  <a:pt x="0" y="293400"/>
                </a:cubicBezTo>
                <a:cubicBezTo>
                  <a:pt x="0" y="131360"/>
                  <a:pt x="131258" y="0"/>
                  <a:pt x="293172" y="0"/>
                </a:cubicBezTo>
                <a:close/>
              </a:path>
            </a:pathLst>
          </a:custGeom>
          <a:gradFill>
            <a:gsLst>
              <a:gs pos="100000">
                <a:srgbClr val="BAF4D5"/>
              </a:gs>
              <a:gs pos="0">
                <a:srgbClr val="F9EECA"/>
              </a:gs>
            </a:gsLst>
            <a:lin ang="0" scaled="1"/>
          </a:gradFill>
          <a:ln w="123825">
            <a:solidFill>
              <a:srgbClr val="002B59"/>
            </a:solidFill>
          </a:ln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2pPr>
            <a:lvl3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3pPr>
            <a:lvl4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4pPr>
            <a:lvl5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5pPr>
            <a:lvl6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6pPr>
            <a:lvl7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7pPr>
            <a:lvl8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8pPr>
            <a:lvl9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  <a:p>
            <a:pPr lvl="6"/>
            <a:r>
              <a:rPr lang="fr-FR" noProof="0" dirty="0"/>
              <a:t>Texte de niveau 7</a:t>
            </a:r>
          </a:p>
          <a:p>
            <a:pPr lvl="7"/>
            <a:r>
              <a:rPr lang="fr-FR" noProof="0" dirty="0"/>
              <a:t>Texte de niveau 8</a:t>
            </a:r>
          </a:p>
          <a:p>
            <a:pPr lvl="8"/>
            <a:r>
              <a:rPr lang="fr-FR" noProof="0" dirty="0"/>
              <a:t>Texte de niveau 9</a:t>
            </a:r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870BBFF4-DC73-7770-FA2C-873E194B012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3556001" y="2496405"/>
            <a:ext cx="2387600" cy="1573944"/>
          </a:xfrm>
          <a:prstGeom prst="roundRect">
            <a:avLst>
              <a:gd name="adj" fmla="val 12633"/>
            </a:avLst>
          </a:prstGeom>
          <a:gradFill>
            <a:gsLst>
              <a:gs pos="100000">
                <a:srgbClr val="DCF9EA"/>
              </a:gs>
              <a:gs pos="0">
                <a:srgbClr val="FCF6E4"/>
              </a:gs>
            </a:gsLst>
            <a:lin ang="0" scaled="1"/>
          </a:gra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100" b="1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100" b="1">
                <a:solidFill>
                  <a:srgbClr val="002B59"/>
                </a:solidFill>
              </a:defRPr>
            </a:lvl2pPr>
            <a:lvl3pPr marL="0" indent="0" algn="ctr">
              <a:buNone/>
              <a:defRPr sz="1100" b="1">
                <a:solidFill>
                  <a:srgbClr val="002B59"/>
                </a:solidFill>
              </a:defRPr>
            </a:lvl3pPr>
            <a:lvl4pPr marL="0" indent="0" algn="ctr">
              <a:buNone/>
              <a:defRPr sz="1100" b="1">
                <a:solidFill>
                  <a:srgbClr val="002B59"/>
                </a:solidFill>
              </a:defRPr>
            </a:lvl4pPr>
            <a:lvl5pPr marL="0" indent="0" algn="ctr">
              <a:buNone/>
              <a:defRPr sz="1100" b="1">
                <a:solidFill>
                  <a:srgbClr val="002B59"/>
                </a:solidFill>
              </a:defRPr>
            </a:lvl5pPr>
            <a:lvl6pPr marL="0" indent="0" algn="ctr">
              <a:buNone/>
              <a:defRPr sz="1100" b="1">
                <a:solidFill>
                  <a:srgbClr val="002B59"/>
                </a:solidFill>
              </a:defRPr>
            </a:lvl6pPr>
            <a:lvl7pPr marL="0" indent="0" algn="ctr">
              <a:buNone/>
              <a:defRPr sz="1100" b="1">
                <a:solidFill>
                  <a:srgbClr val="002B59"/>
                </a:solidFill>
              </a:defRPr>
            </a:lvl7pPr>
            <a:lvl8pPr marL="0" indent="0" algn="ctr">
              <a:buNone/>
              <a:defRPr sz="1100" b="1">
                <a:solidFill>
                  <a:srgbClr val="002B59"/>
                </a:solidFill>
              </a:defRPr>
            </a:lvl8pPr>
            <a:lvl9pPr marL="0" indent="0" algn="ctr">
              <a:buNone/>
              <a:defRPr sz="1100" b="1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B4BEBBE3-8F72-C3EF-67A7-B7C5E2E7904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4515983" y="2496405"/>
            <a:ext cx="467636" cy="232194"/>
          </a:xfrm>
          <a:custGeom>
            <a:avLst/>
            <a:gdLst>
              <a:gd name="connsiteX0" fmla="*/ 0 w 467636"/>
              <a:gd name="connsiteY0" fmla="*/ 0 h 232194"/>
              <a:gd name="connsiteX1" fmla="*/ 467636 w 467636"/>
              <a:gd name="connsiteY1" fmla="*/ 0 h 232194"/>
              <a:gd name="connsiteX2" fmla="*/ 463064 w 467636"/>
              <a:gd name="connsiteY2" fmla="*/ 45353 h 232194"/>
              <a:gd name="connsiteX3" fmla="*/ 233818 w 467636"/>
              <a:gd name="connsiteY3" fmla="*/ 232194 h 232194"/>
              <a:gd name="connsiteX4" fmla="*/ 4572 w 467636"/>
              <a:gd name="connsiteY4" fmla="*/ 45353 h 23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7636" h="232194">
                <a:moveTo>
                  <a:pt x="0" y="0"/>
                </a:moveTo>
                <a:lnTo>
                  <a:pt x="467636" y="0"/>
                </a:lnTo>
                <a:lnTo>
                  <a:pt x="463064" y="45353"/>
                </a:lnTo>
                <a:cubicBezTo>
                  <a:pt x="441245" y="151983"/>
                  <a:pt x="346899" y="232194"/>
                  <a:pt x="233818" y="232194"/>
                </a:cubicBezTo>
                <a:cubicBezTo>
                  <a:pt x="120737" y="232194"/>
                  <a:pt x="26392" y="151983"/>
                  <a:pt x="4572" y="45353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2pPr>
            <a:lvl3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3pPr>
            <a:lvl4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4pPr>
            <a:lvl5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5pPr>
            <a:lvl6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6pPr>
            <a:lvl7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7pPr>
            <a:lvl8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8pPr>
            <a:lvl9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  <a:p>
            <a:pPr lvl="6"/>
            <a:r>
              <a:rPr lang="fr-FR" noProof="0" dirty="0"/>
              <a:t>Texte de niveau 7</a:t>
            </a:r>
          </a:p>
          <a:p>
            <a:pPr lvl="7"/>
            <a:r>
              <a:rPr lang="fr-FR" noProof="0" dirty="0"/>
              <a:t>Texte de niveau 8</a:t>
            </a:r>
          </a:p>
          <a:p>
            <a:pPr lvl="8"/>
            <a:r>
              <a:rPr lang="fr-FR" noProof="0" dirty="0"/>
              <a:t>Texte de niveau 9</a:t>
            </a:r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AC419924-13FB-CE53-2569-379BAFBCD15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7263331" y="2203006"/>
            <a:ext cx="586344" cy="586800"/>
          </a:xfrm>
          <a:custGeom>
            <a:avLst/>
            <a:gdLst>
              <a:gd name="connsiteX0" fmla="*/ 293172 w 586344"/>
              <a:gd name="connsiteY0" fmla="*/ 0 h 586800"/>
              <a:gd name="connsiteX1" fmla="*/ 586344 w 586344"/>
              <a:gd name="connsiteY1" fmla="*/ 293400 h 586800"/>
              <a:gd name="connsiteX2" fmla="*/ 293172 w 586344"/>
              <a:gd name="connsiteY2" fmla="*/ 586800 h 586800"/>
              <a:gd name="connsiteX3" fmla="*/ 0 w 586344"/>
              <a:gd name="connsiteY3" fmla="*/ 293400 h 586800"/>
              <a:gd name="connsiteX4" fmla="*/ 293172 w 586344"/>
              <a:gd name="connsiteY4" fmla="*/ 0 h 58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6344" h="586800">
                <a:moveTo>
                  <a:pt x="293172" y="0"/>
                </a:moveTo>
                <a:cubicBezTo>
                  <a:pt x="455086" y="0"/>
                  <a:pt x="586344" y="131360"/>
                  <a:pt x="586344" y="293400"/>
                </a:cubicBezTo>
                <a:cubicBezTo>
                  <a:pt x="586344" y="455440"/>
                  <a:pt x="455086" y="586800"/>
                  <a:pt x="293172" y="586800"/>
                </a:cubicBezTo>
                <a:cubicBezTo>
                  <a:pt x="131258" y="586800"/>
                  <a:pt x="0" y="455440"/>
                  <a:pt x="0" y="293400"/>
                </a:cubicBezTo>
                <a:cubicBezTo>
                  <a:pt x="0" y="131360"/>
                  <a:pt x="131258" y="0"/>
                  <a:pt x="293172" y="0"/>
                </a:cubicBezTo>
                <a:close/>
              </a:path>
            </a:pathLst>
          </a:custGeom>
          <a:gradFill>
            <a:gsLst>
              <a:gs pos="100000">
                <a:srgbClr val="FFD7B6"/>
              </a:gs>
              <a:gs pos="0">
                <a:srgbClr val="FFC1D0"/>
              </a:gs>
            </a:gsLst>
            <a:lin ang="0" scaled="1"/>
          </a:gradFill>
          <a:ln w="123825">
            <a:solidFill>
              <a:srgbClr val="002B59"/>
            </a:solidFill>
          </a:ln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2pPr>
            <a:lvl3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3pPr>
            <a:lvl4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4pPr>
            <a:lvl5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5pPr>
            <a:lvl6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6pPr>
            <a:lvl7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7pPr>
            <a:lvl8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8pPr>
            <a:lvl9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  <a:p>
            <a:pPr lvl="6"/>
            <a:r>
              <a:rPr lang="fr-FR" noProof="0" dirty="0"/>
              <a:t>Texte de niveau 7</a:t>
            </a:r>
          </a:p>
          <a:p>
            <a:pPr lvl="7"/>
            <a:r>
              <a:rPr lang="fr-FR" noProof="0" dirty="0"/>
              <a:t>Texte de niveau 8</a:t>
            </a:r>
          </a:p>
          <a:p>
            <a:pPr lvl="8"/>
            <a:r>
              <a:rPr lang="fr-FR" noProof="0" dirty="0"/>
              <a:t>Texte de niveau 9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9BD7753B-B3C1-B419-8550-8A9F0BE054F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6362703" y="2496405"/>
            <a:ext cx="2387600" cy="1573944"/>
          </a:xfrm>
          <a:prstGeom prst="roundRect">
            <a:avLst>
              <a:gd name="adj" fmla="val 12633"/>
            </a:avLst>
          </a:prstGeom>
          <a:gradFill>
            <a:gsLst>
              <a:gs pos="100000">
                <a:srgbClr val="FFEBDA"/>
              </a:gs>
              <a:gs pos="0">
                <a:srgbClr val="FFE0E7"/>
              </a:gs>
            </a:gsLst>
            <a:lin ang="0" scaled="1"/>
          </a:gra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100" b="1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100" b="1">
                <a:solidFill>
                  <a:srgbClr val="002B59"/>
                </a:solidFill>
              </a:defRPr>
            </a:lvl2pPr>
            <a:lvl3pPr marL="0" indent="0" algn="ctr">
              <a:buNone/>
              <a:defRPr sz="1100" b="1">
                <a:solidFill>
                  <a:srgbClr val="002B59"/>
                </a:solidFill>
              </a:defRPr>
            </a:lvl3pPr>
            <a:lvl4pPr marL="0" indent="0" algn="ctr">
              <a:buNone/>
              <a:defRPr sz="1100" b="1">
                <a:solidFill>
                  <a:srgbClr val="002B59"/>
                </a:solidFill>
              </a:defRPr>
            </a:lvl4pPr>
            <a:lvl5pPr marL="0" indent="0" algn="ctr">
              <a:buNone/>
              <a:defRPr sz="1100" b="1">
                <a:solidFill>
                  <a:srgbClr val="002B59"/>
                </a:solidFill>
              </a:defRPr>
            </a:lvl5pPr>
            <a:lvl6pPr marL="0" indent="0" algn="ctr">
              <a:buNone/>
              <a:defRPr sz="1100" b="1">
                <a:solidFill>
                  <a:srgbClr val="002B59"/>
                </a:solidFill>
              </a:defRPr>
            </a:lvl6pPr>
            <a:lvl7pPr marL="0" indent="0" algn="ctr">
              <a:buNone/>
              <a:defRPr sz="1100" b="1">
                <a:solidFill>
                  <a:srgbClr val="002B59"/>
                </a:solidFill>
              </a:defRPr>
            </a:lvl7pPr>
            <a:lvl8pPr marL="0" indent="0" algn="ctr">
              <a:buNone/>
              <a:defRPr sz="1100" b="1">
                <a:solidFill>
                  <a:srgbClr val="002B59"/>
                </a:solidFill>
              </a:defRPr>
            </a:lvl8pPr>
            <a:lvl9pPr marL="0" indent="0" algn="ctr">
              <a:buNone/>
              <a:defRPr sz="1100" b="1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29" name="Espace réservé du texte 28">
            <a:extLst>
              <a:ext uri="{FF2B5EF4-FFF2-40B4-BE49-F238E27FC236}">
                <a16:creationId xmlns:a16="http://schemas.microsoft.com/office/drawing/2014/main" id="{21C1A73E-6AA2-4EE8-CF62-94C61812D74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7322685" y="2496405"/>
            <a:ext cx="467636" cy="232194"/>
          </a:xfrm>
          <a:custGeom>
            <a:avLst/>
            <a:gdLst>
              <a:gd name="connsiteX0" fmla="*/ 0 w 467636"/>
              <a:gd name="connsiteY0" fmla="*/ 0 h 232194"/>
              <a:gd name="connsiteX1" fmla="*/ 467636 w 467636"/>
              <a:gd name="connsiteY1" fmla="*/ 0 h 232194"/>
              <a:gd name="connsiteX2" fmla="*/ 463064 w 467636"/>
              <a:gd name="connsiteY2" fmla="*/ 45353 h 232194"/>
              <a:gd name="connsiteX3" fmla="*/ 233818 w 467636"/>
              <a:gd name="connsiteY3" fmla="*/ 232194 h 232194"/>
              <a:gd name="connsiteX4" fmla="*/ 4572 w 467636"/>
              <a:gd name="connsiteY4" fmla="*/ 45353 h 23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7636" h="232194">
                <a:moveTo>
                  <a:pt x="0" y="0"/>
                </a:moveTo>
                <a:lnTo>
                  <a:pt x="467636" y="0"/>
                </a:lnTo>
                <a:lnTo>
                  <a:pt x="463064" y="45353"/>
                </a:lnTo>
                <a:cubicBezTo>
                  <a:pt x="441245" y="151983"/>
                  <a:pt x="346899" y="232194"/>
                  <a:pt x="233818" y="232194"/>
                </a:cubicBezTo>
                <a:cubicBezTo>
                  <a:pt x="120737" y="232194"/>
                  <a:pt x="26392" y="151983"/>
                  <a:pt x="4572" y="45353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2pPr>
            <a:lvl3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3pPr>
            <a:lvl4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4pPr>
            <a:lvl5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5pPr>
            <a:lvl6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6pPr>
            <a:lvl7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7pPr>
            <a:lvl8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8pPr>
            <a:lvl9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  <a:p>
            <a:pPr lvl="6"/>
            <a:r>
              <a:rPr lang="fr-FR" noProof="0" dirty="0"/>
              <a:t>Texte de niveau 7</a:t>
            </a:r>
          </a:p>
          <a:p>
            <a:pPr lvl="7"/>
            <a:r>
              <a:rPr lang="fr-FR" noProof="0" dirty="0"/>
              <a:t>Texte de niveau 8</a:t>
            </a:r>
          </a:p>
          <a:p>
            <a:pPr lvl="8"/>
            <a:r>
              <a:rPr lang="fr-FR" noProof="0" dirty="0"/>
              <a:t>Texte de niveau 9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A464E3C1-7036-7542-37EF-FCDDC09FE17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1649928" y="4299375"/>
            <a:ext cx="586344" cy="586800"/>
          </a:xfrm>
          <a:custGeom>
            <a:avLst/>
            <a:gdLst>
              <a:gd name="connsiteX0" fmla="*/ 293172 w 586344"/>
              <a:gd name="connsiteY0" fmla="*/ 0 h 586800"/>
              <a:gd name="connsiteX1" fmla="*/ 586344 w 586344"/>
              <a:gd name="connsiteY1" fmla="*/ 293400 h 586800"/>
              <a:gd name="connsiteX2" fmla="*/ 293172 w 586344"/>
              <a:gd name="connsiteY2" fmla="*/ 586800 h 586800"/>
              <a:gd name="connsiteX3" fmla="*/ 0 w 586344"/>
              <a:gd name="connsiteY3" fmla="*/ 293400 h 586800"/>
              <a:gd name="connsiteX4" fmla="*/ 293172 w 586344"/>
              <a:gd name="connsiteY4" fmla="*/ 0 h 58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6344" h="586800">
                <a:moveTo>
                  <a:pt x="293172" y="0"/>
                </a:moveTo>
                <a:cubicBezTo>
                  <a:pt x="455086" y="0"/>
                  <a:pt x="586344" y="131360"/>
                  <a:pt x="586344" y="293400"/>
                </a:cubicBezTo>
                <a:cubicBezTo>
                  <a:pt x="586344" y="455440"/>
                  <a:pt x="455086" y="586800"/>
                  <a:pt x="293172" y="586800"/>
                </a:cubicBezTo>
                <a:cubicBezTo>
                  <a:pt x="131258" y="586800"/>
                  <a:pt x="0" y="455440"/>
                  <a:pt x="0" y="293400"/>
                </a:cubicBezTo>
                <a:cubicBezTo>
                  <a:pt x="0" y="131360"/>
                  <a:pt x="131258" y="0"/>
                  <a:pt x="293172" y="0"/>
                </a:cubicBezTo>
                <a:close/>
              </a:path>
            </a:pathLst>
          </a:custGeom>
          <a:gradFill>
            <a:gsLst>
              <a:gs pos="100000">
                <a:srgbClr val="FFD7B6"/>
              </a:gs>
              <a:gs pos="0">
                <a:srgbClr val="FFC1D0"/>
              </a:gs>
            </a:gsLst>
            <a:lin ang="0" scaled="1"/>
          </a:gradFill>
          <a:ln w="123825">
            <a:solidFill>
              <a:srgbClr val="002B59"/>
            </a:solidFill>
          </a:ln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2pPr>
            <a:lvl3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3pPr>
            <a:lvl4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4pPr>
            <a:lvl5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5pPr>
            <a:lvl6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6pPr>
            <a:lvl7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7pPr>
            <a:lvl8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8pPr>
            <a:lvl9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  <a:p>
            <a:pPr lvl="6"/>
            <a:r>
              <a:rPr lang="fr-FR" noProof="0" dirty="0"/>
              <a:t>Texte de niveau 7</a:t>
            </a:r>
          </a:p>
          <a:p>
            <a:pPr lvl="7"/>
            <a:r>
              <a:rPr lang="fr-FR" noProof="0" dirty="0"/>
              <a:t>Texte de niveau 8</a:t>
            </a:r>
          </a:p>
          <a:p>
            <a:pPr lvl="8"/>
            <a:r>
              <a:rPr lang="fr-FR" noProof="0" dirty="0"/>
              <a:t>Texte de niveau 9</a:t>
            </a:r>
          </a:p>
        </p:txBody>
      </p:sp>
      <p:sp>
        <p:nvSpPr>
          <p:cNvPr id="31" name="Espace réservé du texte 30">
            <a:extLst>
              <a:ext uri="{FF2B5EF4-FFF2-40B4-BE49-F238E27FC236}">
                <a16:creationId xmlns:a16="http://schemas.microsoft.com/office/drawing/2014/main" id="{23BF7063-FF4C-481D-AF6B-AE58832FBD7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749299" y="4598848"/>
            <a:ext cx="2387600" cy="1573944"/>
          </a:xfrm>
          <a:prstGeom prst="roundRect">
            <a:avLst>
              <a:gd name="adj" fmla="val 12633"/>
            </a:avLst>
          </a:prstGeom>
          <a:gradFill>
            <a:gsLst>
              <a:gs pos="100000">
                <a:srgbClr val="FFEBDA"/>
              </a:gs>
              <a:gs pos="0">
                <a:srgbClr val="FFE0E7"/>
              </a:gs>
            </a:gsLst>
            <a:lin ang="0" scaled="1"/>
          </a:gra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100" b="1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100" b="1">
                <a:solidFill>
                  <a:srgbClr val="002B59"/>
                </a:solidFill>
              </a:defRPr>
            </a:lvl2pPr>
            <a:lvl3pPr marL="0" indent="0" algn="ctr">
              <a:buNone/>
              <a:defRPr sz="1100" b="1">
                <a:solidFill>
                  <a:srgbClr val="002B59"/>
                </a:solidFill>
              </a:defRPr>
            </a:lvl3pPr>
            <a:lvl4pPr marL="0" indent="0" algn="ctr">
              <a:buNone/>
              <a:defRPr sz="1100" b="1">
                <a:solidFill>
                  <a:srgbClr val="002B59"/>
                </a:solidFill>
              </a:defRPr>
            </a:lvl4pPr>
            <a:lvl5pPr marL="0" indent="0" algn="ctr">
              <a:buNone/>
              <a:defRPr sz="1100" b="1">
                <a:solidFill>
                  <a:srgbClr val="002B59"/>
                </a:solidFill>
              </a:defRPr>
            </a:lvl5pPr>
            <a:lvl6pPr marL="0" indent="0" algn="ctr">
              <a:buNone/>
              <a:defRPr sz="1100" b="1">
                <a:solidFill>
                  <a:srgbClr val="002B59"/>
                </a:solidFill>
              </a:defRPr>
            </a:lvl6pPr>
            <a:lvl7pPr marL="0" indent="0" algn="ctr">
              <a:buNone/>
              <a:defRPr sz="1100" b="1">
                <a:solidFill>
                  <a:srgbClr val="002B59"/>
                </a:solidFill>
              </a:defRPr>
            </a:lvl7pPr>
            <a:lvl8pPr marL="0" indent="0" algn="ctr">
              <a:buNone/>
              <a:defRPr sz="1100" b="1">
                <a:solidFill>
                  <a:srgbClr val="002B59"/>
                </a:solidFill>
              </a:defRPr>
            </a:lvl8pPr>
            <a:lvl9pPr marL="0" indent="0" algn="ctr">
              <a:buNone/>
              <a:defRPr sz="1100" b="1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32" name="Espace réservé du texte 31">
            <a:extLst>
              <a:ext uri="{FF2B5EF4-FFF2-40B4-BE49-F238E27FC236}">
                <a16:creationId xmlns:a16="http://schemas.microsoft.com/office/drawing/2014/main" id="{7B160F6C-B5C7-464E-3A59-FFFFF1E095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1709281" y="4598848"/>
            <a:ext cx="467636" cy="232194"/>
          </a:xfrm>
          <a:custGeom>
            <a:avLst/>
            <a:gdLst>
              <a:gd name="connsiteX0" fmla="*/ 0 w 467636"/>
              <a:gd name="connsiteY0" fmla="*/ 0 h 232194"/>
              <a:gd name="connsiteX1" fmla="*/ 467636 w 467636"/>
              <a:gd name="connsiteY1" fmla="*/ 0 h 232194"/>
              <a:gd name="connsiteX2" fmla="*/ 463064 w 467636"/>
              <a:gd name="connsiteY2" fmla="*/ 45353 h 232194"/>
              <a:gd name="connsiteX3" fmla="*/ 233818 w 467636"/>
              <a:gd name="connsiteY3" fmla="*/ 232194 h 232194"/>
              <a:gd name="connsiteX4" fmla="*/ 4572 w 467636"/>
              <a:gd name="connsiteY4" fmla="*/ 45353 h 23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7636" h="232194">
                <a:moveTo>
                  <a:pt x="0" y="0"/>
                </a:moveTo>
                <a:lnTo>
                  <a:pt x="467636" y="0"/>
                </a:lnTo>
                <a:lnTo>
                  <a:pt x="463064" y="45353"/>
                </a:lnTo>
                <a:cubicBezTo>
                  <a:pt x="441245" y="151983"/>
                  <a:pt x="346899" y="232194"/>
                  <a:pt x="233818" y="232194"/>
                </a:cubicBezTo>
                <a:cubicBezTo>
                  <a:pt x="120737" y="232194"/>
                  <a:pt x="26392" y="151983"/>
                  <a:pt x="4572" y="45353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2pPr>
            <a:lvl3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3pPr>
            <a:lvl4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4pPr>
            <a:lvl5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5pPr>
            <a:lvl6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6pPr>
            <a:lvl7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7pPr>
            <a:lvl8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8pPr>
            <a:lvl9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  <a:p>
            <a:pPr lvl="6"/>
            <a:r>
              <a:rPr lang="fr-FR" noProof="0" dirty="0"/>
              <a:t>Texte de niveau 7</a:t>
            </a:r>
          </a:p>
          <a:p>
            <a:pPr lvl="7"/>
            <a:r>
              <a:rPr lang="fr-FR" noProof="0" dirty="0"/>
              <a:t>Texte de niveau 8</a:t>
            </a:r>
          </a:p>
          <a:p>
            <a:pPr lvl="8"/>
            <a:r>
              <a:rPr lang="fr-FR" noProof="0" dirty="0"/>
              <a:t>Texte de niveau 9</a:t>
            </a:r>
          </a:p>
        </p:txBody>
      </p:sp>
      <p:sp>
        <p:nvSpPr>
          <p:cNvPr id="33" name="Espace réservé du texte 32">
            <a:extLst>
              <a:ext uri="{FF2B5EF4-FFF2-40B4-BE49-F238E27FC236}">
                <a16:creationId xmlns:a16="http://schemas.microsoft.com/office/drawing/2014/main" id="{F1FDB4E7-CAA1-309A-0DF5-60CED85837D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 bwMode="gray">
          <a:xfrm>
            <a:off x="4456630" y="4305449"/>
            <a:ext cx="586344" cy="586800"/>
          </a:xfrm>
          <a:custGeom>
            <a:avLst/>
            <a:gdLst>
              <a:gd name="connsiteX0" fmla="*/ 293172 w 586344"/>
              <a:gd name="connsiteY0" fmla="*/ 0 h 586800"/>
              <a:gd name="connsiteX1" fmla="*/ 586344 w 586344"/>
              <a:gd name="connsiteY1" fmla="*/ 293400 h 586800"/>
              <a:gd name="connsiteX2" fmla="*/ 293172 w 586344"/>
              <a:gd name="connsiteY2" fmla="*/ 586800 h 586800"/>
              <a:gd name="connsiteX3" fmla="*/ 0 w 586344"/>
              <a:gd name="connsiteY3" fmla="*/ 293400 h 586800"/>
              <a:gd name="connsiteX4" fmla="*/ 293172 w 586344"/>
              <a:gd name="connsiteY4" fmla="*/ 0 h 58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6344" h="586800">
                <a:moveTo>
                  <a:pt x="293172" y="0"/>
                </a:moveTo>
                <a:cubicBezTo>
                  <a:pt x="455086" y="0"/>
                  <a:pt x="586344" y="131360"/>
                  <a:pt x="586344" y="293400"/>
                </a:cubicBezTo>
                <a:cubicBezTo>
                  <a:pt x="586344" y="455440"/>
                  <a:pt x="455086" y="586800"/>
                  <a:pt x="293172" y="586800"/>
                </a:cubicBezTo>
                <a:cubicBezTo>
                  <a:pt x="131258" y="586800"/>
                  <a:pt x="0" y="455440"/>
                  <a:pt x="0" y="293400"/>
                </a:cubicBezTo>
                <a:cubicBezTo>
                  <a:pt x="0" y="131360"/>
                  <a:pt x="131258" y="0"/>
                  <a:pt x="293172" y="0"/>
                </a:cubicBezTo>
                <a:close/>
              </a:path>
            </a:pathLst>
          </a:custGeom>
          <a:gradFill>
            <a:gsLst>
              <a:gs pos="100000">
                <a:srgbClr val="96BBFF"/>
              </a:gs>
              <a:gs pos="0">
                <a:srgbClr val="E8BDF9"/>
              </a:gs>
            </a:gsLst>
            <a:lin ang="0" scaled="1"/>
          </a:gradFill>
          <a:ln w="123825">
            <a:solidFill>
              <a:srgbClr val="002B59"/>
            </a:solidFill>
          </a:ln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2pPr>
            <a:lvl3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3pPr>
            <a:lvl4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4pPr>
            <a:lvl5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5pPr>
            <a:lvl6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6pPr>
            <a:lvl7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7pPr>
            <a:lvl8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8pPr>
            <a:lvl9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  <a:p>
            <a:pPr lvl="6"/>
            <a:r>
              <a:rPr lang="fr-FR" noProof="0" dirty="0"/>
              <a:t>Texte de niveau 7</a:t>
            </a:r>
          </a:p>
          <a:p>
            <a:pPr lvl="7"/>
            <a:r>
              <a:rPr lang="fr-FR" noProof="0" dirty="0"/>
              <a:t>Texte de niveau 8</a:t>
            </a:r>
          </a:p>
          <a:p>
            <a:pPr lvl="8"/>
            <a:r>
              <a:rPr lang="fr-FR" noProof="0" dirty="0"/>
              <a:t>Texte de niveau 9</a:t>
            </a:r>
          </a:p>
        </p:txBody>
      </p:sp>
      <p:sp>
        <p:nvSpPr>
          <p:cNvPr id="34" name="Espace réservé du texte 33">
            <a:extLst>
              <a:ext uri="{FF2B5EF4-FFF2-40B4-BE49-F238E27FC236}">
                <a16:creationId xmlns:a16="http://schemas.microsoft.com/office/drawing/2014/main" id="{5DADAD28-B96C-2987-4E72-1754BC529E0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3556001" y="4598848"/>
            <a:ext cx="2387600" cy="1573944"/>
          </a:xfrm>
          <a:prstGeom prst="roundRect">
            <a:avLst>
              <a:gd name="adj" fmla="val 12633"/>
            </a:avLst>
          </a:prstGeom>
          <a:gradFill>
            <a:gsLst>
              <a:gs pos="100000">
                <a:srgbClr val="CADDFF"/>
              </a:gs>
              <a:gs pos="0">
                <a:srgbClr val="F3DEFD"/>
              </a:gs>
            </a:gsLst>
            <a:lin ang="0" scaled="1"/>
          </a:gra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100" b="1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100" b="1">
                <a:solidFill>
                  <a:srgbClr val="002B59"/>
                </a:solidFill>
              </a:defRPr>
            </a:lvl2pPr>
            <a:lvl3pPr marL="0" indent="0" algn="ctr">
              <a:buNone/>
              <a:defRPr sz="1100" b="1">
                <a:solidFill>
                  <a:srgbClr val="002B59"/>
                </a:solidFill>
              </a:defRPr>
            </a:lvl3pPr>
            <a:lvl4pPr marL="0" indent="0" algn="ctr">
              <a:buNone/>
              <a:defRPr sz="1100" b="1">
                <a:solidFill>
                  <a:srgbClr val="002B59"/>
                </a:solidFill>
              </a:defRPr>
            </a:lvl4pPr>
            <a:lvl5pPr marL="0" indent="0" algn="ctr">
              <a:buNone/>
              <a:defRPr sz="1100" b="1">
                <a:solidFill>
                  <a:srgbClr val="002B59"/>
                </a:solidFill>
              </a:defRPr>
            </a:lvl5pPr>
            <a:lvl6pPr marL="0" indent="0" algn="ctr">
              <a:buNone/>
              <a:defRPr sz="1100" b="1">
                <a:solidFill>
                  <a:srgbClr val="002B59"/>
                </a:solidFill>
              </a:defRPr>
            </a:lvl6pPr>
            <a:lvl7pPr marL="0" indent="0" algn="ctr">
              <a:buNone/>
              <a:defRPr sz="1100" b="1">
                <a:solidFill>
                  <a:srgbClr val="002B59"/>
                </a:solidFill>
              </a:defRPr>
            </a:lvl7pPr>
            <a:lvl8pPr marL="0" indent="0" algn="ctr">
              <a:buNone/>
              <a:defRPr sz="1100" b="1">
                <a:solidFill>
                  <a:srgbClr val="002B59"/>
                </a:solidFill>
              </a:defRPr>
            </a:lvl8pPr>
            <a:lvl9pPr marL="0" indent="0" algn="ctr">
              <a:buNone/>
              <a:defRPr sz="1100" b="1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35" name="Espace réservé du texte 34">
            <a:extLst>
              <a:ext uri="{FF2B5EF4-FFF2-40B4-BE49-F238E27FC236}">
                <a16:creationId xmlns:a16="http://schemas.microsoft.com/office/drawing/2014/main" id="{0933ABCA-C540-CC57-42D0-AC9BD91045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 bwMode="gray">
          <a:xfrm>
            <a:off x="4515983" y="4598848"/>
            <a:ext cx="467636" cy="232194"/>
          </a:xfrm>
          <a:custGeom>
            <a:avLst/>
            <a:gdLst>
              <a:gd name="connsiteX0" fmla="*/ 0 w 467636"/>
              <a:gd name="connsiteY0" fmla="*/ 0 h 232194"/>
              <a:gd name="connsiteX1" fmla="*/ 467636 w 467636"/>
              <a:gd name="connsiteY1" fmla="*/ 0 h 232194"/>
              <a:gd name="connsiteX2" fmla="*/ 463064 w 467636"/>
              <a:gd name="connsiteY2" fmla="*/ 45353 h 232194"/>
              <a:gd name="connsiteX3" fmla="*/ 233818 w 467636"/>
              <a:gd name="connsiteY3" fmla="*/ 232194 h 232194"/>
              <a:gd name="connsiteX4" fmla="*/ 4572 w 467636"/>
              <a:gd name="connsiteY4" fmla="*/ 45353 h 23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7636" h="232194">
                <a:moveTo>
                  <a:pt x="0" y="0"/>
                </a:moveTo>
                <a:lnTo>
                  <a:pt x="467636" y="0"/>
                </a:lnTo>
                <a:lnTo>
                  <a:pt x="463064" y="45353"/>
                </a:lnTo>
                <a:cubicBezTo>
                  <a:pt x="441245" y="151983"/>
                  <a:pt x="346899" y="232194"/>
                  <a:pt x="233818" y="232194"/>
                </a:cubicBezTo>
                <a:cubicBezTo>
                  <a:pt x="120737" y="232194"/>
                  <a:pt x="26392" y="151983"/>
                  <a:pt x="4572" y="45353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2pPr>
            <a:lvl3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3pPr>
            <a:lvl4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4pPr>
            <a:lvl5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5pPr>
            <a:lvl6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6pPr>
            <a:lvl7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7pPr>
            <a:lvl8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8pPr>
            <a:lvl9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  <a:p>
            <a:pPr lvl="6"/>
            <a:r>
              <a:rPr lang="fr-FR" noProof="0" dirty="0"/>
              <a:t>Texte de niveau 7</a:t>
            </a:r>
          </a:p>
          <a:p>
            <a:pPr lvl="7"/>
            <a:r>
              <a:rPr lang="fr-FR" noProof="0" dirty="0"/>
              <a:t>Texte de niveau 8</a:t>
            </a:r>
          </a:p>
          <a:p>
            <a:pPr lvl="8"/>
            <a:r>
              <a:rPr lang="fr-FR" noProof="0" dirty="0"/>
              <a:t>Texte de niveau 9</a:t>
            </a:r>
          </a:p>
        </p:txBody>
      </p:sp>
      <p:sp>
        <p:nvSpPr>
          <p:cNvPr id="36" name="Espace réservé du texte 35">
            <a:extLst>
              <a:ext uri="{FF2B5EF4-FFF2-40B4-BE49-F238E27FC236}">
                <a16:creationId xmlns:a16="http://schemas.microsoft.com/office/drawing/2014/main" id="{A1E0C0C6-660E-5A65-731C-24157FAA285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7263332" y="4305449"/>
            <a:ext cx="586344" cy="586800"/>
          </a:xfrm>
          <a:custGeom>
            <a:avLst/>
            <a:gdLst>
              <a:gd name="connsiteX0" fmla="*/ 293172 w 586344"/>
              <a:gd name="connsiteY0" fmla="*/ 0 h 586800"/>
              <a:gd name="connsiteX1" fmla="*/ 586344 w 586344"/>
              <a:gd name="connsiteY1" fmla="*/ 293400 h 586800"/>
              <a:gd name="connsiteX2" fmla="*/ 293172 w 586344"/>
              <a:gd name="connsiteY2" fmla="*/ 586800 h 586800"/>
              <a:gd name="connsiteX3" fmla="*/ 0 w 586344"/>
              <a:gd name="connsiteY3" fmla="*/ 293400 h 586800"/>
              <a:gd name="connsiteX4" fmla="*/ 293172 w 586344"/>
              <a:gd name="connsiteY4" fmla="*/ 0 h 58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6344" h="586800">
                <a:moveTo>
                  <a:pt x="293172" y="0"/>
                </a:moveTo>
                <a:cubicBezTo>
                  <a:pt x="455086" y="0"/>
                  <a:pt x="586344" y="131360"/>
                  <a:pt x="586344" y="293400"/>
                </a:cubicBezTo>
                <a:cubicBezTo>
                  <a:pt x="586344" y="455440"/>
                  <a:pt x="455086" y="586800"/>
                  <a:pt x="293172" y="586800"/>
                </a:cubicBezTo>
                <a:cubicBezTo>
                  <a:pt x="131258" y="586800"/>
                  <a:pt x="0" y="455440"/>
                  <a:pt x="0" y="293400"/>
                </a:cubicBezTo>
                <a:cubicBezTo>
                  <a:pt x="0" y="131360"/>
                  <a:pt x="131258" y="0"/>
                  <a:pt x="293172" y="0"/>
                </a:cubicBezTo>
                <a:close/>
              </a:path>
            </a:pathLst>
          </a:custGeom>
          <a:gradFill>
            <a:gsLst>
              <a:gs pos="100000">
                <a:srgbClr val="BAF4D5"/>
              </a:gs>
              <a:gs pos="0">
                <a:srgbClr val="F9EECA"/>
              </a:gs>
            </a:gsLst>
            <a:lin ang="0" scaled="1"/>
          </a:gradFill>
          <a:ln w="123825">
            <a:solidFill>
              <a:srgbClr val="002B59"/>
            </a:solidFill>
          </a:ln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2pPr>
            <a:lvl3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3pPr>
            <a:lvl4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4pPr>
            <a:lvl5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5pPr>
            <a:lvl6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6pPr>
            <a:lvl7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7pPr>
            <a:lvl8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8pPr>
            <a:lvl9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  <a:p>
            <a:pPr lvl="6"/>
            <a:r>
              <a:rPr lang="fr-FR" noProof="0" dirty="0"/>
              <a:t>Texte de niveau 7</a:t>
            </a:r>
          </a:p>
          <a:p>
            <a:pPr lvl="7"/>
            <a:r>
              <a:rPr lang="fr-FR" noProof="0" dirty="0"/>
              <a:t>Texte de niveau 8</a:t>
            </a:r>
          </a:p>
          <a:p>
            <a:pPr lvl="8"/>
            <a:r>
              <a:rPr lang="fr-FR" noProof="0" dirty="0"/>
              <a:t>Texte de niveau 9</a:t>
            </a:r>
          </a:p>
        </p:txBody>
      </p:sp>
      <p:sp>
        <p:nvSpPr>
          <p:cNvPr id="37" name="Espace réservé du texte 36">
            <a:extLst>
              <a:ext uri="{FF2B5EF4-FFF2-40B4-BE49-F238E27FC236}">
                <a16:creationId xmlns:a16="http://schemas.microsoft.com/office/drawing/2014/main" id="{3E384247-2257-D086-B187-03126743D79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6362703" y="4598848"/>
            <a:ext cx="2387600" cy="1573944"/>
          </a:xfrm>
          <a:prstGeom prst="roundRect">
            <a:avLst>
              <a:gd name="adj" fmla="val 12633"/>
            </a:avLst>
          </a:prstGeom>
          <a:gradFill>
            <a:gsLst>
              <a:gs pos="100000">
                <a:srgbClr val="DCF9EA"/>
              </a:gs>
              <a:gs pos="0">
                <a:srgbClr val="FCF6E4"/>
              </a:gs>
            </a:gsLst>
            <a:lin ang="0" scaled="1"/>
          </a:gra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100" b="1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100" b="1">
                <a:solidFill>
                  <a:srgbClr val="002B59"/>
                </a:solidFill>
              </a:defRPr>
            </a:lvl2pPr>
            <a:lvl3pPr marL="0" indent="0" algn="ctr">
              <a:buNone/>
              <a:defRPr sz="1100" b="1">
                <a:solidFill>
                  <a:srgbClr val="002B59"/>
                </a:solidFill>
              </a:defRPr>
            </a:lvl3pPr>
            <a:lvl4pPr marL="0" indent="0" algn="ctr">
              <a:buNone/>
              <a:defRPr sz="1100" b="1">
                <a:solidFill>
                  <a:srgbClr val="002B59"/>
                </a:solidFill>
              </a:defRPr>
            </a:lvl4pPr>
            <a:lvl5pPr marL="0" indent="0" algn="ctr">
              <a:buNone/>
              <a:defRPr sz="1100" b="1">
                <a:solidFill>
                  <a:srgbClr val="002B59"/>
                </a:solidFill>
              </a:defRPr>
            </a:lvl5pPr>
            <a:lvl6pPr marL="0" indent="0" algn="ctr">
              <a:buNone/>
              <a:defRPr sz="1100" b="1">
                <a:solidFill>
                  <a:srgbClr val="002B59"/>
                </a:solidFill>
              </a:defRPr>
            </a:lvl6pPr>
            <a:lvl7pPr marL="0" indent="0" algn="ctr">
              <a:buNone/>
              <a:defRPr sz="1100" b="1">
                <a:solidFill>
                  <a:srgbClr val="002B59"/>
                </a:solidFill>
              </a:defRPr>
            </a:lvl7pPr>
            <a:lvl8pPr marL="0" indent="0" algn="ctr">
              <a:buNone/>
              <a:defRPr sz="1100" b="1">
                <a:solidFill>
                  <a:srgbClr val="002B59"/>
                </a:solidFill>
              </a:defRPr>
            </a:lvl8pPr>
            <a:lvl9pPr marL="0" indent="0" algn="ctr">
              <a:buNone/>
              <a:defRPr sz="1100" b="1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38" name="Espace réservé du texte 37">
            <a:extLst>
              <a:ext uri="{FF2B5EF4-FFF2-40B4-BE49-F238E27FC236}">
                <a16:creationId xmlns:a16="http://schemas.microsoft.com/office/drawing/2014/main" id="{6B252A46-1118-7002-75F2-586E53815CF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 bwMode="gray">
          <a:xfrm>
            <a:off x="7322685" y="4598848"/>
            <a:ext cx="467636" cy="232194"/>
          </a:xfrm>
          <a:custGeom>
            <a:avLst/>
            <a:gdLst>
              <a:gd name="connsiteX0" fmla="*/ 0 w 467636"/>
              <a:gd name="connsiteY0" fmla="*/ 0 h 232194"/>
              <a:gd name="connsiteX1" fmla="*/ 467636 w 467636"/>
              <a:gd name="connsiteY1" fmla="*/ 0 h 232194"/>
              <a:gd name="connsiteX2" fmla="*/ 463064 w 467636"/>
              <a:gd name="connsiteY2" fmla="*/ 45353 h 232194"/>
              <a:gd name="connsiteX3" fmla="*/ 233818 w 467636"/>
              <a:gd name="connsiteY3" fmla="*/ 232194 h 232194"/>
              <a:gd name="connsiteX4" fmla="*/ 4572 w 467636"/>
              <a:gd name="connsiteY4" fmla="*/ 45353 h 23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7636" h="232194">
                <a:moveTo>
                  <a:pt x="0" y="0"/>
                </a:moveTo>
                <a:lnTo>
                  <a:pt x="467636" y="0"/>
                </a:lnTo>
                <a:lnTo>
                  <a:pt x="463064" y="45353"/>
                </a:lnTo>
                <a:cubicBezTo>
                  <a:pt x="441245" y="151983"/>
                  <a:pt x="346899" y="232194"/>
                  <a:pt x="233818" y="232194"/>
                </a:cubicBezTo>
                <a:cubicBezTo>
                  <a:pt x="120737" y="232194"/>
                  <a:pt x="26392" y="151983"/>
                  <a:pt x="4572" y="45353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2pPr>
            <a:lvl3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3pPr>
            <a:lvl4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4pPr>
            <a:lvl5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5pPr>
            <a:lvl6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6pPr>
            <a:lvl7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7pPr>
            <a:lvl8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8pPr>
            <a:lvl9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  <a:p>
            <a:pPr lvl="6"/>
            <a:r>
              <a:rPr lang="fr-FR" noProof="0" dirty="0"/>
              <a:t>Texte de niveau 7</a:t>
            </a:r>
          </a:p>
          <a:p>
            <a:pPr lvl="7"/>
            <a:r>
              <a:rPr lang="fr-FR" noProof="0" dirty="0"/>
              <a:t>Texte de niveau 8</a:t>
            </a:r>
          </a:p>
          <a:p>
            <a:pPr lvl="8"/>
            <a:r>
              <a:rPr lang="fr-FR" noProof="0" dirty="0"/>
              <a:t>Texte de niveau 9</a:t>
            </a:r>
          </a:p>
        </p:txBody>
      </p:sp>
      <p:sp>
        <p:nvSpPr>
          <p:cNvPr id="39" name="Espace réservé du texte 38">
            <a:extLst>
              <a:ext uri="{FF2B5EF4-FFF2-40B4-BE49-F238E27FC236}">
                <a16:creationId xmlns:a16="http://schemas.microsoft.com/office/drawing/2014/main" id="{5B0568C5-AC06-404A-56E6-8DA66880C31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 bwMode="gray">
          <a:xfrm>
            <a:off x="9270000" y="2496404"/>
            <a:ext cx="2387600" cy="3676387"/>
          </a:xfrm>
          <a:prstGeom prst="roundRect">
            <a:avLst>
              <a:gd name="adj" fmla="val 5186"/>
            </a:avLst>
          </a:prstGeom>
          <a:solidFill>
            <a:srgbClr val="114B8A"/>
          </a:solidFill>
        </p:spPr>
        <p:txBody>
          <a:bodyPr wrap="square" tIns="468000" anchor="t" anchorCtr="0">
            <a:noAutofit/>
          </a:bodyPr>
          <a:lstStyle>
            <a:lvl1pPr marL="0" indent="0" algn="ctr">
              <a:spcAft>
                <a:spcPts val="2800"/>
              </a:spcAft>
              <a:buFont typeface="Arial" panose="020B0604020202020204" pitchFamily="34" charset="0"/>
              <a:buNone/>
              <a:defRPr sz="2150" b="1" cap="none" baseline="0">
                <a:solidFill>
                  <a:schemeClr val="bg1"/>
                </a:solidFill>
              </a:defRPr>
            </a:lvl1pPr>
            <a:lvl2pPr marL="0" indent="0" algn="ctr">
              <a:lnSpc>
                <a:spcPct val="112000"/>
              </a:lnSpc>
              <a:buFont typeface="Arial" panose="020B0604020202020204" pitchFamily="34" charset="0"/>
              <a:buNone/>
              <a:defRPr sz="1100" b="1">
                <a:solidFill>
                  <a:schemeClr val="bg1"/>
                </a:solidFill>
              </a:defRPr>
            </a:lvl2pPr>
            <a:lvl3pPr marL="0" indent="0" algn="ctr">
              <a:lnSpc>
                <a:spcPct val="112000"/>
              </a:lnSpc>
              <a:buNone/>
              <a:defRPr sz="1100" b="1">
                <a:solidFill>
                  <a:schemeClr val="bg1"/>
                </a:solidFill>
              </a:defRPr>
            </a:lvl3pPr>
            <a:lvl4pPr marL="0" indent="0" algn="ctr">
              <a:lnSpc>
                <a:spcPct val="112000"/>
              </a:lnSpc>
              <a:buNone/>
              <a:defRPr sz="1100" b="1">
                <a:solidFill>
                  <a:schemeClr val="bg1"/>
                </a:solidFill>
              </a:defRPr>
            </a:lvl4pPr>
            <a:lvl5pPr marL="0" indent="0" algn="ctr">
              <a:lnSpc>
                <a:spcPct val="112000"/>
              </a:lnSpc>
              <a:buNone/>
              <a:defRPr sz="1100" b="1">
                <a:solidFill>
                  <a:schemeClr val="bg1"/>
                </a:solidFill>
              </a:defRPr>
            </a:lvl5pPr>
            <a:lvl6pPr marL="0" indent="0" algn="ctr">
              <a:lnSpc>
                <a:spcPct val="112000"/>
              </a:lnSpc>
              <a:buNone/>
              <a:defRPr sz="1100" b="1">
                <a:solidFill>
                  <a:schemeClr val="bg1"/>
                </a:solidFill>
              </a:defRPr>
            </a:lvl6pPr>
            <a:lvl7pPr marL="0" indent="0" algn="ctr">
              <a:lnSpc>
                <a:spcPct val="112000"/>
              </a:lnSpc>
              <a:buNone/>
              <a:defRPr sz="1100" b="1">
                <a:solidFill>
                  <a:schemeClr val="bg1"/>
                </a:solidFill>
              </a:defRPr>
            </a:lvl7pPr>
            <a:lvl8pPr marL="0" indent="0" algn="ctr">
              <a:lnSpc>
                <a:spcPct val="112000"/>
              </a:lnSpc>
              <a:buNone/>
              <a:defRPr sz="1100" b="1">
                <a:solidFill>
                  <a:schemeClr val="bg1"/>
                </a:solidFill>
              </a:defRPr>
            </a:lvl8pPr>
            <a:lvl9pPr marL="0" indent="0" algn="ctr">
              <a:lnSpc>
                <a:spcPct val="112000"/>
              </a:lnSpc>
              <a:buNone/>
              <a:defRPr sz="11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320DE76-8F84-AB88-E48C-515E89A52796}"/>
              </a:ext>
            </a:extLst>
          </p:cNvPr>
          <p:cNvSpPr>
            <a:spLocks noGrp="1" noChangeAspect="1"/>
          </p:cNvSpPr>
          <p:nvPr>
            <p:ph type="body" sz="quarter" idx="33" hasCustomPrompt="1"/>
          </p:nvPr>
        </p:nvSpPr>
        <p:spPr bwMode="gray">
          <a:xfrm>
            <a:off x="1707999" y="2261305"/>
            <a:ext cx="470202" cy="470202"/>
          </a:xfrm>
          <a:prstGeom prst="ellipse">
            <a:avLst/>
          </a:prstGeom>
          <a:ln>
            <a:noFill/>
          </a:ln>
        </p:spPr>
        <p:txBody>
          <a:bodyPr wrap="none" anchor="ctr" anchorCtr="0"/>
          <a:lstStyle>
            <a:lvl1pPr marL="0" indent="0" algn="ctr">
              <a:buFont typeface="Arial" panose="020B0604020202020204" pitchFamily="34" charset="0"/>
              <a:buNone/>
              <a:defRPr sz="2700" b="1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2700" b="1"/>
            </a:lvl2pPr>
            <a:lvl3pPr marL="0" indent="0" algn="ctr">
              <a:buNone/>
              <a:defRPr sz="2700" b="1"/>
            </a:lvl3pPr>
            <a:lvl4pPr marL="0" indent="0" algn="ctr">
              <a:buNone/>
              <a:defRPr sz="2700" b="1"/>
            </a:lvl4pPr>
            <a:lvl5pPr marL="0" indent="0" algn="ctr">
              <a:buNone/>
              <a:defRPr sz="2700" b="1"/>
            </a:lvl5pPr>
            <a:lvl6pPr marL="0" indent="0" algn="ctr">
              <a:buNone/>
              <a:defRPr sz="2700" b="1"/>
            </a:lvl6pPr>
            <a:lvl7pPr marL="0" indent="0" algn="ctr">
              <a:buNone/>
              <a:defRPr sz="2700" b="1"/>
            </a:lvl7pPr>
            <a:lvl8pPr marL="0" indent="0" algn="ctr">
              <a:buNone/>
              <a:defRPr sz="2700" b="1"/>
            </a:lvl8pPr>
            <a:lvl9pPr marL="0" indent="0" algn="ctr">
              <a:buNone/>
              <a:defRPr sz="2700" b="1"/>
            </a:lvl9pPr>
          </a:lstStyle>
          <a:p>
            <a:pPr lvl="0"/>
            <a:r>
              <a:rPr lang="fr-FR" noProof="0" dirty="0"/>
              <a:t>1</a:t>
            </a:r>
          </a:p>
        </p:txBody>
      </p: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83861B6E-53C2-A63B-2702-E257EF3D3857}"/>
              </a:ext>
            </a:extLst>
          </p:cNvPr>
          <p:cNvSpPr>
            <a:spLocks noGrp="1" noChangeAspect="1"/>
          </p:cNvSpPr>
          <p:nvPr>
            <p:ph type="body" sz="quarter" idx="34" hasCustomPrompt="1"/>
          </p:nvPr>
        </p:nvSpPr>
        <p:spPr bwMode="gray">
          <a:xfrm>
            <a:off x="4514701" y="2261305"/>
            <a:ext cx="470202" cy="470202"/>
          </a:xfrm>
          <a:prstGeom prst="ellipse">
            <a:avLst/>
          </a:prstGeom>
          <a:ln>
            <a:noFill/>
          </a:ln>
        </p:spPr>
        <p:txBody>
          <a:bodyPr wrap="none" anchor="ctr" anchorCtr="0"/>
          <a:lstStyle>
            <a:lvl1pPr marL="0" indent="0" algn="ctr">
              <a:buFont typeface="Arial" panose="020B0604020202020204" pitchFamily="34" charset="0"/>
              <a:buNone/>
              <a:defRPr sz="2700" b="1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2700" b="1"/>
            </a:lvl2pPr>
            <a:lvl3pPr marL="0" indent="0" algn="ctr">
              <a:buNone/>
              <a:defRPr sz="2700" b="1"/>
            </a:lvl3pPr>
            <a:lvl4pPr marL="0" indent="0" algn="ctr">
              <a:buNone/>
              <a:defRPr sz="2700" b="1"/>
            </a:lvl4pPr>
            <a:lvl5pPr marL="0" indent="0" algn="ctr">
              <a:buNone/>
              <a:defRPr sz="2700" b="1"/>
            </a:lvl5pPr>
            <a:lvl6pPr marL="0" indent="0" algn="ctr">
              <a:buNone/>
              <a:defRPr sz="2700" b="1"/>
            </a:lvl6pPr>
            <a:lvl7pPr marL="0" indent="0" algn="ctr">
              <a:buNone/>
              <a:defRPr sz="2700" b="1"/>
            </a:lvl7pPr>
            <a:lvl8pPr marL="0" indent="0" algn="ctr">
              <a:buNone/>
              <a:defRPr sz="2700" b="1"/>
            </a:lvl8pPr>
            <a:lvl9pPr marL="0" indent="0" algn="ctr">
              <a:buNone/>
              <a:defRPr sz="2700" b="1"/>
            </a:lvl9pPr>
          </a:lstStyle>
          <a:p>
            <a:pPr lvl="0"/>
            <a:r>
              <a:rPr lang="fr-FR" noProof="0" dirty="0"/>
              <a:t>2</a:t>
            </a:r>
          </a:p>
        </p:txBody>
      </p:sp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67887ED8-48C8-90B5-F064-CCDEC5B688D1}"/>
              </a:ext>
            </a:extLst>
          </p:cNvPr>
          <p:cNvSpPr>
            <a:spLocks noGrp="1" noChangeAspect="1"/>
          </p:cNvSpPr>
          <p:nvPr>
            <p:ph type="body" sz="quarter" idx="35" hasCustomPrompt="1"/>
          </p:nvPr>
        </p:nvSpPr>
        <p:spPr bwMode="gray">
          <a:xfrm>
            <a:off x="7321402" y="2261305"/>
            <a:ext cx="470202" cy="470202"/>
          </a:xfrm>
          <a:prstGeom prst="ellipse">
            <a:avLst/>
          </a:prstGeom>
          <a:ln>
            <a:noFill/>
          </a:ln>
        </p:spPr>
        <p:txBody>
          <a:bodyPr wrap="none" anchor="ctr" anchorCtr="0"/>
          <a:lstStyle>
            <a:lvl1pPr marL="0" indent="0" algn="ctr">
              <a:buFont typeface="Arial" panose="020B0604020202020204" pitchFamily="34" charset="0"/>
              <a:buNone/>
              <a:defRPr sz="2700" b="1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2700" b="1"/>
            </a:lvl2pPr>
            <a:lvl3pPr marL="0" indent="0" algn="ctr">
              <a:buNone/>
              <a:defRPr sz="2700" b="1"/>
            </a:lvl3pPr>
            <a:lvl4pPr marL="0" indent="0" algn="ctr">
              <a:buNone/>
              <a:defRPr sz="2700" b="1"/>
            </a:lvl4pPr>
            <a:lvl5pPr marL="0" indent="0" algn="ctr">
              <a:buNone/>
              <a:defRPr sz="2700" b="1"/>
            </a:lvl5pPr>
            <a:lvl6pPr marL="0" indent="0" algn="ctr">
              <a:buNone/>
              <a:defRPr sz="2700" b="1"/>
            </a:lvl6pPr>
            <a:lvl7pPr marL="0" indent="0" algn="ctr">
              <a:buNone/>
              <a:defRPr sz="2700" b="1"/>
            </a:lvl7pPr>
            <a:lvl8pPr marL="0" indent="0" algn="ctr">
              <a:buNone/>
              <a:defRPr sz="2700" b="1"/>
            </a:lvl8pPr>
            <a:lvl9pPr marL="0" indent="0" algn="ctr">
              <a:buNone/>
              <a:defRPr sz="2700" b="1"/>
            </a:lvl9pPr>
          </a:lstStyle>
          <a:p>
            <a:pPr lvl="0"/>
            <a:r>
              <a:rPr lang="fr-FR" noProof="0" dirty="0"/>
              <a:t>3</a:t>
            </a:r>
          </a:p>
        </p:txBody>
      </p:sp>
      <p:sp>
        <p:nvSpPr>
          <p:cNvPr id="12" name="Espace réservé du texte 8">
            <a:extLst>
              <a:ext uri="{FF2B5EF4-FFF2-40B4-BE49-F238E27FC236}">
                <a16:creationId xmlns:a16="http://schemas.microsoft.com/office/drawing/2014/main" id="{F8AAF5BB-2D9D-F5A8-4AE4-5A7456157D00}"/>
              </a:ext>
            </a:extLst>
          </p:cNvPr>
          <p:cNvSpPr>
            <a:spLocks noGrp="1" noChangeAspect="1"/>
          </p:cNvSpPr>
          <p:nvPr>
            <p:ph type="body" sz="quarter" idx="36" hasCustomPrompt="1"/>
          </p:nvPr>
        </p:nvSpPr>
        <p:spPr bwMode="gray">
          <a:xfrm>
            <a:off x="1707999" y="4357674"/>
            <a:ext cx="470202" cy="470202"/>
          </a:xfrm>
          <a:prstGeom prst="ellipse">
            <a:avLst/>
          </a:prstGeom>
          <a:ln>
            <a:noFill/>
          </a:ln>
        </p:spPr>
        <p:txBody>
          <a:bodyPr wrap="none" anchor="ctr" anchorCtr="0"/>
          <a:lstStyle>
            <a:lvl1pPr marL="0" indent="0" algn="ctr">
              <a:buFont typeface="Arial" panose="020B0604020202020204" pitchFamily="34" charset="0"/>
              <a:buNone/>
              <a:defRPr sz="2700" b="1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2700" b="1"/>
            </a:lvl2pPr>
            <a:lvl3pPr marL="0" indent="0" algn="ctr">
              <a:buNone/>
              <a:defRPr sz="2700" b="1"/>
            </a:lvl3pPr>
            <a:lvl4pPr marL="0" indent="0" algn="ctr">
              <a:buNone/>
              <a:defRPr sz="2700" b="1"/>
            </a:lvl4pPr>
            <a:lvl5pPr marL="0" indent="0" algn="ctr">
              <a:buNone/>
              <a:defRPr sz="2700" b="1"/>
            </a:lvl5pPr>
            <a:lvl6pPr marL="0" indent="0" algn="ctr">
              <a:buNone/>
              <a:defRPr sz="2700" b="1"/>
            </a:lvl6pPr>
            <a:lvl7pPr marL="0" indent="0" algn="ctr">
              <a:buNone/>
              <a:defRPr sz="2700" b="1"/>
            </a:lvl7pPr>
            <a:lvl8pPr marL="0" indent="0" algn="ctr">
              <a:buNone/>
              <a:defRPr sz="2700" b="1"/>
            </a:lvl8pPr>
            <a:lvl9pPr marL="0" indent="0" algn="ctr">
              <a:buNone/>
              <a:defRPr sz="2700" b="1"/>
            </a:lvl9pPr>
          </a:lstStyle>
          <a:p>
            <a:pPr lvl="0"/>
            <a:r>
              <a:rPr lang="fr-FR" noProof="0" dirty="0"/>
              <a:t>4</a:t>
            </a:r>
          </a:p>
        </p:txBody>
      </p:sp>
      <p:sp>
        <p:nvSpPr>
          <p:cNvPr id="13" name="Espace réservé du texte 8">
            <a:extLst>
              <a:ext uri="{FF2B5EF4-FFF2-40B4-BE49-F238E27FC236}">
                <a16:creationId xmlns:a16="http://schemas.microsoft.com/office/drawing/2014/main" id="{F6DF8784-20BA-677C-7FE6-FE7F4145634B}"/>
              </a:ext>
            </a:extLst>
          </p:cNvPr>
          <p:cNvSpPr>
            <a:spLocks noGrp="1" noChangeAspect="1"/>
          </p:cNvSpPr>
          <p:nvPr>
            <p:ph type="body" sz="quarter" idx="37" hasCustomPrompt="1"/>
          </p:nvPr>
        </p:nvSpPr>
        <p:spPr bwMode="gray">
          <a:xfrm>
            <a:off x="4514701" y="4363748"/>
            <a:ext cx="470202" cy="470202"/>
          </a:xfrm>
          <a:prstGeom prst="ellipse">
            <a:avLst/>
          </a:prstGeom>
          <a:ln>
            <a:noFill/>
          </a:ln>
        </p:spPr>
        <p:txBody>
          <a:bodyPr wrap="none" anchor="ctr" anchorCtr="0"/>
          <a:lstStyle>
            <a:lvl1pPr marL="0" indent="0" algn="ctr">
              <a:buFont typeface="Arial" panose="020B0604020202020204" pitchFamily="34" charset="0"/>
              <a:buNone/>
              <a:defRPr sz="2700" b="1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2700" b="1"/>
            </a:lvl2pPr>
            <a:lvl3pPr marL="0" indent="0" algn="ctr">
              <a:buNone/>
              <a:defRPr sz="2700" b="1"/>
            </a:lvl3pPr>
            <a:lvl4pPr marL="0" indent="0" algn="ctr">
              <a:buNone/>
              <a:defRPr sz="2700" b="1"/>
            </a:lvl4pPr>
            <a:lvl5pPr marL="0" indent="0" algn="ctr">
              <a:buNone/>
              <a:defRPr sz="2700" b="1"/>
            </a:lvl5pPr>
            <a:lvl6pPr marL="0" indent="0" algn="ctr">
              <a:buNone/>
              <a:defRPr sz="2700" b="1"/>
            </a:lvl6pPr>
            <a:lvl7pPr marL="0" indent="0" algn="ctr">
              <a:buNone/>
              <a:defRPr sz="2700" b="1"/>
            </a:lvl7pPr>
            <a:lvl8pPr marL="0" indent="0" algn="ctr">
              <a:buNone/>
              <a:defRPr sz="2700" b="1"/>
            </a:lvl8pPr>
            <a:lvl9pPr marL="0" indent="0" algn="ctr">
              <a:buNone/>
              <a:defRPr sz="2700" b="1"/>
            </a:lvl9pPr>
          </a:lstStyle>
          <a:p>
            <a:pPr lvl="0"/>
            <a:r>
              <a:rPr lang="fr-FR" noProof="0" dirty="0"/>
              <a:t>5</a:t>
            </a:r>
          </a:p>
        </p:txBody>
      </p:sp>
      <p:sp>
        <p:nvSpPr>
          <p:cNvPr id="14" name="Espace réservé du texte 8">
            <a:extLst>
              <a:ext uri="{FF2B5EF4-FFF2-40B4-BE49-F238E27FC236}">
                <a16:creationId xmlns:a16="http://schemas.microsoft.com/office/drawing/2014/main" id="{56F330FB-589E-49D3-F077-28352A39A348}"/>
              </a:ext>
            </a:extLst>
          </p:cNvPr>
          <p:cNvSpPr>
            <a:spLocks noGrp="1" noChangeAspect="1"/>
          </p:cNvSpPr>
          <p:nvPr>
            <p:ph type="body" sz="quarter" idx="38" hasCustomPrompt="1"/>
          </p:nvPr>
        </p:nvSpPr>
        <p:spPr bwMode="gray">
          <a:xfrm>
            <a:off x="7321403" y="4363748"/>
            <a:ext cx="470202" cy="470202"/>
          </a:xfrm>
          <a:prstGeom prst="ellipse">
            <a:avLst/>
          </a:prstGeom>
          <a:ln>
            <a:noFill/>
          </a:ln>
        </p:spPr>
        <p:txBody>
          <a:bodyPr wrap="none" anchor="ctr" anchorCtr="0"/>
          <a:lstStyle>
            <a:lvl1pPr marL="0" indent="0" algn="ctr">
              <a:buFont typeface="Arial" panose="020B0604020202020204" pitchFamily="34" charset="0"/>
              <a:buNone/>
              <a:defRPr sz="2700" b="1" cap="none" baseline="0">
                <a:solidFill>
                  <a:srgbClr val="002B59"/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2700" b="1"/>
            </a:lvl2pPr>
            <a:lvl3pPr marL="0" indent="0" algn="ctr">
              <a:buNone/>
              <a:defRPr sz="2700" b="1"/>
            </a:lvl3pPr>
            <a:lvl4pPr marL="0" indent="0" algn="ctr">
              <a:buNone/>
              <a:defRPr sz="2700" b="1"/>
            </a:lvl4pPr>
            <a:lvl5pPr marL="0" indent="0" algn="ctr">
              <a:buNone/>
              <a:defRPr sz="2700" b="1"/>
            </a:lvl5pPr>
            <a:lvl6pPr marL="0" indent="0" algn="ctr">
              <a:buNone/>
              <a:defRPr sz="2700" b="1"/>
            </a:lvl6pPr>
            <a:lvl7pPr marL="0" indent="0" algn="ctr">
              <a:buNone/>
              <a:defRPr sz="2700" b="1"/>
            </a:lvl7pPr>
            <a:lvl8pPr marL="0" indent="0" algn="ctr">
              <a:buNone/>
              <a:defRPr sz="2700" b="1"/>
            </a:lvl8pPr>
            <a:lvl9pPr marL="0" indent="0" algn="ctr">
              <a:buNone/>
              <a:defRPr sz="2700" b="1"/>
            </a:lvl9pPr>
          </a:lstStyle>
          <a:p>
            <a:pPr lvl="0"/>
            <a:r>
              <a:rPr lang="fr-FR" noProof="0" dirty="0"/>
              <a:t>6</a:t>
            </a:r>
          </a:p>
        </p:txBody>
      </p:sp>
      <p:sp>
        <p:nvSpPr>
          <p:cNvPr id="40" name="Espace réservé du titre 1">
            <a:extLst>
              <a:ext uri="{FF2B5EF4-FFF2-40B4-BE49-F238E27FC236}">
                <a16:creationId xmlns:a16="http://schemas.microsoft.com/office/drawing/2014/main" id="{5847978C-0381-482E-89E3-047ECEB43680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180000" y="118033"/>
            <a:ext cx="8460000" cy="50275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 noProof="0" dirty="0"/>
              <a:t>Titre de la slide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90957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5AFE735-BC46-6BA6-8F40-D3299C5B4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D7B0A-0B76-431C-BA06-F9AABC088CF7}" type="datetime1">
              <a:rPr lang="fr-FR" smtClean="0"/>
              <a:pPr/>
              <a:t>18/09/2026</a:t>
            </a:fld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0DB17D-0CDD-B816-0ED0-DEBD8E3CD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du texte 7">
            <a:extLst>
              <a:ext uri="{FF2B5EF4-FFF2-40B4-BE49-F238E27FC236}">
                <a16:creationId xmlns:a16="http://schemas.microsoft.com/office/drawing/2014/main" id="{CDB51C19-FFFF-4756-9345-00607CCBDA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0000" y="1123951"/>
            <a:ext cx="8460000" cy="914400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750" b="1" cap="none" baseline="0">
                <a:solidFill>
                  <a:srgbClr val="002B59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750" b="1"/>
            </a:lvl2pPr>
            <a:lvl3pPr marL="0" indent="0">
              <a:buNone/>
              <a:defRPr sz="1750" b="1"/>
            </a:lvl3pPr>
            <a:lvl4pPr marL="0" indent="0">
              <a:buNone/>
              <a:defRPr sz="1750" b="1"/>
            </a:lvl4pPr>
            <a:lvl5pPr marL="0" indent="0">
              <a:buNone/>
              <a:defRPr sz="1750" b="1"/>
            </a:lvl5pPr>
            <a:lvl6pPr marL="0" indent="0">
              <a:buNone/>
              <a:defRPr sz="1750" b="1"/>
            </a:lvl6pPr>
            <a:lvl7pPr marL="0" indent="0">
              <a:buNone/>
              <a:defRPr sz="1750" b="1"/>
            </a:lvl7pPr>
            <a:lvl8pPr marL="0" indent="0">
              <a:buNone/>
              <a:defRPr sz="1750" b="1"/>
            </a:lvl8pPr>
            <a:lvl9pPr marL="0" indent="0">
              <a:buNone/>
              <a:defRPr sz="1750" b="1"/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8" name="Espace réservé du graphique 16">
            <a:extLst>
              <a:ext uri="{FF2B5EF4-FFF2-40B4-BE49-F238E27FC236}">
                <a16:creationId xmlns:a16="http://schemas.microsoft.com/office/drawing/2014/main" id="{646F2F46-57ED-AFEF-DEE0-1399F6CE98AE}"/>
              </a:ext>
            </a:extLst>
          </p:cNvPr>
          <p:cNvSpPr>
            <a:spLocks noGrp="1"/>
          </p:cNvSpPr>
          <p:nvPr>
            <p:ph type="chart" sz="quarter" idx="18" hasCustomPrompt="1"/>
          </p:nvPr>
        </p:nvSpPr>
        <p:spPr bwMode="gray">
          <a:xfrm>
            <a:off x="1518589" y="2644142"/>
            <a:ext cx="2540000" cy="2363288"/>
          </a:xfrm>
          <a:prstGeom prst="rect">
            <a:avLst/>
          </a:prstGeom>
        </p:spPr>
        <p:txBody>
          <a:bodyPr tIns="900000" anchor="ctr" anchorCtr="0"/>
          <a:lstStyle>
            <a:lvl1pPr marL="0" indent="0" algn="ctr">
              <a:buNone/>
              <a:defRPr sz="1000" cap="none" baseline="0">
                <a:solidFill>
                  <a:srgbClr val="002B59"/>
                </a:solidFill>
              </a:defRPr>
            </a:lvl1pPr>
          </a:lstStyle>
          <a:p>
            <a:r>
              <a:rPr lang="fr-FR" noProof="0" dirty="0"/>
              <a:t>Sélectionner l’icône pour insérer un graphique</a:t>
            </a:r>
          </a:p>
        </p:txBody>
      </p:sp>
      <p:sp>
        <p:nvSpPr>
          <p:cNvPr id="9" name="Espace réservé du graphique 16">
            <a:extLst>
              <a:ext uri="{FF2B5EF4-FFF2-40B4-BE49-F238E27FC236}">
                <a16:creationId xmlns:a16="http://schemas.microsoft.com/office/drawing/2014/main" id="{9D7F0435-D635-74FB-6D9D-FDE5B9B0CB53}"/>
              </a:ext>
            </a:extLst>
          </p:cNvPr>
          <p:cNvSpPr>
            <a:spLocks noGrp="1"/>
          </p:cNvSpPr>
          <p:nvPr>
            <p:ph type="chart" sz="quarter" idx="19" hasCustomPrompt="1"/>
          </p:nvPr>
        </p:nvSpPr>
        <p:spPr bwMode="gray">
          <a:xfrm>
            <a:off x="6079800" y="2813709"/>
            <a:ext cx="3778560" cy="3342756"/>
          </a:xfrm>
          <a:prstGeom prst="rect">
            <a:avLst/>
          </a:prstGeom>
        </p:spPr>
        <p:txBody>
          <a:bodyPr tIns="900000" anchor="ctr" anchorCtr="0"/>
          <a:lstStyle>
            <a:lvl1pPr marL="0" indent="0" algn="ctr">
              <a:buNone/>
              <a:defRPr sz="1000" cap="none" baseline="0">
                <a:solidFill>
                  <a:srgbClr val="002B59"/>
                </a:solidFill>
              </a:defRPr>
            </a:lvl1pPr>
          </a:lstStyle>
          <a:p>
            <a:r>
              <a:rPr lang="fr-FR" noProof="0" dirty="0"/>
              <a:t>Sélectionner l’icône pour insérer un graphique</a:t>
            </a:r>
          </a:p>
        </p:txBody>
      </p:sp>
      <p:sp>
        <p:nvSpPr>
          <p:cNvPr id="10" name="Espace réservé du texte 7">
            <a:extLst>
              <a:ext uri="{FF2B5EF4-FFF2-40B4-BE49-F238E27FC236}">
                <a16:creationId xmlns:a16="http://schemas.microsoft.com/office/drawing/2014/main" id="{24C3C6A3-9FAD-E323-52AE-C60D7C3B074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810000" y="2094023"/>
            <a:ext cx="4375260" cy="241301"/>
          </a:xfrm>
          <a:custGeom>
            <a:avLst/>
            <a:gdLst>
              <a:gd name="connsiteX0" fmla="*/ 4375260 w 4375260"/>
              <a:gd name="connsiteY0" fmla="*/ 239397 h 239397"/>
              <a:gd name="connsiteX1" fmla="*/ 0 w 4375260"/>
              <a:gd name="connsiteY1" fmla="*/ 239395 h 239397"/>
              <a:gd name="connsiteX2" fmla="*/ 0 w 4375260"/>
              <a:gd name="connsiteY2" fmla="*/ 2 h 239397"/>
              <a:gd name="connsiteX3" fmla="*/ 4375260 w 4375260"/>
              <a:gd name="connsiteY3" fmla="*/ 0 h 239397"/>
              <a:gd name="connsiteX4" fmla="*/ 4375260 w 4375260"/>
              <a:gd name="connsiteY4" fmla="*/ 239397 h 239397"/>
              <a:gd name="connsiteX0" fmla="*/ 4375260 w 4375260"/>
              <a:gd name="connsiteY0" fmla="*/ 239397 h 239397"/>
              <a:gd name="connsiteX1" fmla="*/ 0 w 4375260"/>
              <a:gd name="connsiteY1" fmla="*/ 239395 h 239397"/>
              <a:gd name="connsiteX2" fmla="*/ 0 w 4375260"/>
              <a:gd name="connsiteY2" fmla="*/ 2 h 239397"/>
              <a:gd name="connsiteX3" fmla="*/ 4375260 w 4375260"/>
              <a:gd name="connsiteY3" fmla="*/ 0 h 239397"/>
              <a:gd name="connsiteX0" fmla="*/ 4375260 w 4375260"/>
              <a:gd name="connsiteY0" fmla="*/ 239397 h 239397"/>
              <a:gd name="connsiteX1" fmla="*/ 0 w 4375260"/>
              <a:gd name="connsiteY1" fmla="*/ 239395 h 239397"/>
              <a:gd name="connsiteX2" fmla="*/ 0 w 4375260"/>
              <a:gd name="connsiteY2" fmla="*/ 2 h 239397"/>
              <a:gd name="connsiteX3" fmla="*/ 4375260 w 4375260"/>
              <a:gd name="connsiteY3" fmla="*/ 0 h 239397"/>
              <a:gd name="connsiteX4" fmla="*/ 4375260 w 4375260"/>
              <a:gd name="connsiteY4" fmla="*/ 239397 h 239397"/>
              <a:gd name="connsiteX0" fmla="*/ 4375260 w 4375260"/>
              <a:gd name="connsiteY0" fmla="*/ 239397 h 239397"/>
              <a:gd name="connsiteX1" fmla="*/ 0 w 4375260"/>
              <a:gd name="connsiteY1" fmla="*/ 239395 h 239397"/>
              <a:gd name="connsiteX2" fmla="*/ 0 w 4375260"/>
              <a:gd name="connsiteY2" fmla="*/ 2 h 239397"/>
              <a:gd name="connsiteX0" fmla="*/ 4375260 w 4375260"/>
              <a:gd name="connsiteY0" fmla="*/ 239397 h 239397"/>
              <a:gd name="connsiteX1" fmla="*/ 0 w 4375260"/>
              <a:gd name="connsiteY1" fmla="*/ 239395 h 239397"/>
              <a:gd name="connsiteX2" fmla="*/ 0 w 4375260"/>
              <a:gd name="connsiteY2" fmla="*/ 2 h 239397"/>
              <a:gd name="connsiteX3" fmla="*/ 4375260 w 4375260"/>
              <a:gd name="connsiteY3" fmla="*/ 0 h 239397"/>
              <a:gd name="connsiteX4" fmla="*/ 4375260 w 4375260"/>
              <a:gd name="connsiteY4" fmla="*/ 239397 h 239397"/>
              <a:gd name="connsiteX0" fmla="*/ 4375260 w 4375260"/>
              <a:gd name="connsiteY0" fmla="*/ 239397 h 239397"/>
              <a:gd name="connsiteX1" fmla="*/ 0 w 4375260"/>
              <a:gd name="connsiteY1" fmla="*/ 239395 h 239397"/>
              <a:gd name="connsiteX0" fmla="*/ 4375260 w 4375260"/>
              <a:gd name="connsiteY0" fmla="*/ 239397 h 241301"/>
              <a:gd name="connsiteX1" fmla="*/ 0 w 4375260"/>
              <a:gd name="connsiteY1" fmla="*/ 239395 h 241301"/>
              <a:gd name="connsiteX2" fmla="*/ 0 w 4375260"/>
              <a:gd name="connsiteY2" fmla="*/ 2 h 241301"/>
              <a:gd name="connsiteX3" fmla="*/ 4375260 w 4375260"/>
              <a:gd name="connsiteY3" fmla="*/ 0 h 241301"/>
              <a:gd name="connsiteX4" fmla="*/ 4375260 w 4375260"/>
              <a:gd name="connsiteY4" fmla="*/ 239397 h 241301"/>
              <a:gd name="connsiteX0" fmla="*/ 4375260 w 4375260"/>
              <a:gd name="connsiteY0" fmla="*/ 239397 h 241301"/>
              <a:gd name="connsiteX1" fmla="*/ 0 w 4375260"/>
              <a:gd name="connsiteY1" fmla="*/ 239395 h 241301"/>
              <a:gd name="connsiteX2" fmla="*/ 1009760 w 4375260"/>
              <a:gd name="connsiteY2" fmla="*/ 241301 h 241301"/>
              <a:gd name="connsiteX0" fmla="*/ 4375260 w 4375260"/>
              <a:gd name="connsiteY0" fmla="*/ 239397 h 241301"/>
              <a:gd name="connsiteX1" fmla="*/ 0 w 4375260"/>
              <a:gd name="connsiteY1" fmla="*/ 239395 h 241301"/>
              <a:gd name="connsiteX2" fmla="*/ 0 w 4375260"/>
              <a:gd name="connsiteY2" fmla="*/ 2 h 241301"/>
              <a:gd name="connsiteX3" fmla="*/ 4375260 w 4375260"/>
              <a:gd name="connsiteY3" fmla="*/ 0 h 241301"/>
              <a:gd name="connsiteX4" fmla="*/ 4375260 w 4375260"/>
              <a:gd name="connsiteY4" fmla="*/ 239397 h 241301"/>
              <a:gd name="connsiteX0" fmla="*/ 0 w 4375260"/>
              <a:gd name="connsiteY0" fmla="*/ 239395 h 241301"/>
              <a:gd name="connsiteX1" fmla="*/ 1009760 w 4375260"/>
              <a:gd name="connsiteY1" fmla="*/ 241301 h 241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375260" h="241301" stroke="0" extrusionOk="0">
                <a:moveTo>
                  <a:pt x="4375260" y="239397"/>
                </a:moveTo>
                <a:lnTo>
                  <a:pt x="0" y="239395"/>
                </a:lnTo>
                <a:lnTo>
                  <a:pt x="0" y="2"/>
                </a:lnTo>
                <a:cubicBezTo>
                  <a:pt x="0" y="1"/>
                  <a:pt x="1958871" y="0"/>
                  <a:pt x="4375260" y="0"/>
                </a:cubicBezTo>
                <a:lnTo>
                  <a:pt x="4375260" y="239397"/>
                </a:lnTo>
                <a:close/>
              </a:path>
              <a:path w="4375260" h="241301" fill="none">
                <a:moveTo>
                  <a:pt x="0" y="239395"/>
                </a:moveTo>
                <a:lnTo>
                  <a:pt x="1009760" y="241301"/>
                </a:lnTo>
              </a:path>
            </a:pathLst>
          </a:custGeom>
          <a:noFill/>
          <a:ln w="9525" cap="flat">
            <a:solidFill>
              <a:srgbClr val="002B59"/>
            </a:solidFill>
            <a:prstDash val="solid"/>
            <a:miter lim="800000"/>
          </a:ln>
        </p:spPr>
        <p:txBody>
          <a:bodyPr lIns="0" tIns="0" bIns="36000" anchor="b" anchorCtr="0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1200" b="1" cap="all" baseline="0">
                <a:solidFill>
                  <a:srgbClr val="002B59"/>
                </a:solidFill>
              </a:defRPr>
            </a:lvl1pPr>
            <a:lvl2pPr marL="0" indent="0" algn="l">
              <a:spcAft>
                <a:spcPts val="0"/>
              </a:spcAft>
              <a:buFont typeface="Arial" panose="020B0604020202020204" pitchFamily="34" charset="0"/>
              <a:buNone/>
              <a:defRPr sz="1200" b="1" cap="all">
                <a:solidFill>
                  <a:srgbClr val="002B59"/>
                </a:solidFill>
              </a:defRPr>
            </a:lvl2pPr>
            <a:lvl3pPr marL="0" indent="0" algn="l">
              <a:spcAft>
                <a:spcPts val="0"/>
              </a:spcAft>
              <a:buNone/>
              <a:defRPr sz="1200" b="1" cap="all">
                <a:solidFill>
                  <a:srgbClr val="002B59"/>
                </a:solidFill>
              </a:defRPr>
            </a:lvl3pPr>
            <a:lvl4pPr marL="0" indent="0" algn="l">
              <a:spcAft>
                <a:spcPts val="0"/>
              </a:spcAft>
              <a:buNone/>
              <a:defRPr sz="1200" b="1" cap="all">
                <a:solidFill>
                  <a:srgbClr val="002B59"/>
                </a:solidFill>
              </a:defRPr>
            </a:lvl4pPr>
            <a:lvl5pPr marL="0" indent="0" algn="l">
              <a:spcAft>
                <a:spcPts val="0"/>
              </a:spcAft>
              <a:buNone/>
              <a:defRPr sz="1200" b="1" cap="all">
                <a:solidFill>
                  <a:srgbClr val="002B59"/>
                </a:solidFill>
              </a:defRPr>
            </a:lvl5pPr>
            <a:lvl6pPr marL="0" indent="0" algn="l">
              <a:spcAft>
                <a:spcPts val="0"/>
              </a:spcAft>
              <a:buNone/>
              <a:defRPr sz="1200" b="1" cap="all">
                <a:solidFill>
                  <a:srgbClr val="002B59"/>
                </a:solidFill>
              </a:defRPr>
            </a:lvl6pPr>
            <a:lvl7pPr marL="0" indent="0" algn="l">
              <a:spcAft>
                <a:spcPts val="0"/>
              </a:spcAft>
              <a:buNone/>
              <a:defRPr sz="1200" b="1" cap="all">
                <a:solidFill>
                  <a:srgbClr val="002B59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1200" b="1" cap="all">
                <a:solidFill>
                  <a:srgbClr val="002B59"/>
                </a:solidFill>
              </a:defRPr>
            </a:lvl8pPr>
            <a:lvl9pPr marL="0" indent="0" algn="l">
              <a:spcAft>
                <a:spcPts val="0"/>
              </a:spcAft>
              <a:buNone/>
              <a:defRPr sz="1200" b="1" cap="all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Titre du graphique</a:t>
            </a:r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09BCB8EC-BC63-8211-EE2A-C1211D0BB19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810000" y="2442893"/>
            <a:ext cx="1435210" cy="698771"/>
          </a:xfrm>
          <a:prstGeom prst="callout1">
            <a:avLst>
              <a:gd name="adj1" fmla="val 108715"/>
              <a:gd name="adj2" fmla="val 958"/>
              <a:gd name="adj3" fmla="val 108865"/>
              <a:gd name="adj4" fmla="val 96170"/>
            </a:avLst>
          </a:prstGeom>
          <a:noFill/>
          <a:ln w="3175" cap="flat">
            <a:solidFill>
              <a:srgbClr val="CA1C60"/>
            </a:solidFill>
            <a:prstDash val="solid"/>
            <a:miter lim="800000"/>
          </a:ln>
        </p:spPr>
        <p:txBody>
          <a:bodyPr lIns="0" tIns="0" bIns="0" anchor="b" anchorCtr="0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950" b="0" cap="none" baseline="0">
                <a:solidFill>
                  <a:srgbClr val="114B8A"/>
                </a:solidFill>
              </a:defRPr>
            </a:lvl1pPr>
            <a:lvl2pPr marL="0" indent="0" algn="l">
              <a:spcAft>
                <a:spcPts val="0"/>
              </a:spcAft>
              <a:buFont typeface="Arial" panose="020B0604020202020204" pitchFamily="34" charset="0"/>
              <a:buNone/>
              <a:defRPr sz="950" b="0" cap="none">
                <a:solidFill>
                  <a:srgbClr val="114B8A"/>
                </a:solidFill>
              </a:defRPr>
            </a:lvl2pPr>
            <a:lvl3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3pPr>
            <a:lvl4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4pPr>
            <a:lvl5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5pPr>
            <a:lvl6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6pPr>
            <a:lvl7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8pPr>
            <a:lvl9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12" name="Espace réservé du texte 7">
            <a:extLst>
              <a:ext uri="{FF2B5EF4-FFF2-40B4-BE49-F238E27FC236}">
                <a16:creationId xmlns:a16="http://schemas.microsoft.com/office/drawing/2014/main" id="{A3FE78F6-DAF0-269F-EFD5-D00E7FE4A6A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810000" y="5220834"/>
            <a:ext cx="2914760" cy="902405"/>
          </a:xfrm>
          <a:prstGeom prst="rect">
            <a:avLst/>
          </a:prstGeom>
          <a:noFill/>
          <a:ln w="12700" cap="flat">
            <a:noFill/>
            <a:prstDash val="solid"/>
            <a:miter lim="800000"/>
          </a:ln>
        </p:spPr>
        <p:txBody>
          <a:bodyPr lIns="0" tIns="0" bIns="0" anchor="t" anchorCtr="0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950" b="1" cap="none" baseline="0">
                <a:solidFill>
                  <a:srgbClr val="002B59"/>
                </a:solidFill>
              </a:defRPr>
            </a:lvl1pPr>
            <a:lvl2pPr marL="0" indent="0" algn="l">
              <a:spcAft>
                <a:spcPts val="0"/>
              </a:spcAft>
              <a:buFont typeface="Arial" panose="020B0604020202020204" pitchFamily="34" charset="0"/>
              <a:buNone/>
              <a:defRPr sz="950" b="1" cap="none">
                <a:solidFill>
                  <a:srgbClr val="002B59"/>
                </a:solidFill>
              </a:defRPr>
            </a:lvl2pPr>
            <a:lvl3pPr marL="0" indent="0" algn="l">
              <a:spcAft>
                <a:spcPts val="0"/>
              </a:spcAft>
              <a:buNone/>
              <a:defRPr sz="950" b="1" cap="none">
                <a:solidFill>
                  <a:srgbClr val="002B59"/>
                </a:solidFill>
              </a:defRPr>
            </a:lvl3pPr>
            <a:lvl4pPr marL="0" indent="0" algn="l">
              <a:spcAft>
                <a:spcPts val="0"/>
              </a:spcAft>
              <a:buNone/>
              <a:defRPr sz="950" b="1" cap="none">
                <a:solidFill>
                  <a:srgbClr val="002B59"/>
                </a:solidFill>
              </a:defRPr>
            </a:lvl4pPr>
            <a:lvl5pPr marL="0" indent="0" algn="l">
              <a:spcAft>
                <a:spcPts val="0"/>
              </a:spcAft>
              <a:buNone/>
              <a:defRPr sz="950" b="1" cap="none">
                <a:solidFill>
                  <a:srgbClr val="002B59"/>
                </a:solidFill>
              </a:defRPr>
            </a:lvl5pPr>
            <a:lvl6pPr marL="0" indent="0" algn="l">
              <a:spcAft>
                <a:spcPts val="0"/>
              </a:spcAft>
              <a:buNone/>
              <a:defRPr sz="950" b="1" cap="none">
                <a:solidFill>
                  <a:srgbClr val="002B59"/>
                </a:solidFill>
              </a:defRPr>
            </a:lvl6pPr>
            <a:lvl7pPr marL="0" indent="0" algn="l">
              <a:spcAft>
                <a:spcPts val="0"/>
              </a:spcAft>
              <a:buNone/>
              <a:defRPr sz="950" b="1" cap="none">
                <a:solidFill>
                  <a:srgbClr val="002B59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950" b="1" cap="none">
                <a:solidFill>
                  <a:srgbClr val="002B59"/>
                </a:solidFill>
              </a:defRPr>
            </a:lvl8pPr>
            <a:lvl9pPr marL="0" indent="0" algn="l">
              <a:spcAft>
                <a:spcPts val="0"/>
              </a:spcAft>
              <a:buNone/>
              <a:defRPr sz="950" b="1" cap="none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FDC1F86C-96FD-F024-306E-E24D465A373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5601064" y="2208003"/>
            <a:ext cx="0" cy="3780000"/>
          </a:xfrm>
          <a:prstGeom prst="rect">
            <a:avLst/>
          </a:prstGeom>
          <a:solidFill>
            <a:schemeClr val="bg1"/>
          </a:solidFill>
          <a:ln w="12700">
            <a:solidFill>
              <a:srgbClr val="002B59"/>
            </a:solidFill>
          </a:ln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1pPr>
            <a:lvl2pPr marL="0" indent="0" algn="ctr">
              <a:buFont typeface="Arial" panose="020B0604020202020204" pitchFamily="34" charset="0"/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2pPr>
            <a:lvl3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3pPr>
            <a:lvl4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4pPr>
            <a:lvl5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5pPr>
            <a:lvl6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6pPr>
            <a:lvl7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7pPr>
            <a:lvl8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8pPr>
            <a:lvl9pPr marL="0" indent="0" algn="ctr">
              <a:buNone/>
              <a:defRPr sz="100" b="0">
                <a:solidFill>
                  <a:srgbClr val="002B59">
                    <a:alpha val="0"/>
                  </a:srgbClr>
                </a:solidFill>
              </a:defRPr>
            </a:lvl9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  <a:p>
            <a:pPr lvl="6"/>
            <a:r>
              <a:rPr lang="fr-FR" noProof="0" dirty="0"/>
              <a:t>Texte de niveau 7</a:t>
            </a:r>
          </a:p>
          <a:p>
            <a:pPr lvl="7"/>
            <a:r>
              <a:rPr lang="fr-FR" noProof="0" dirty="0"/>
              <a:t>Texte de niveau 8</a:t>
            </a:r>
          </a:p>
          <a:p>
            <a:pPr lvl="8"/>
            <a:r>
              <a:rPr lang="fr-FR" noProof="0" dirty="0"/>
              <a:t>Texte de niveau 9</a:t>
            </a:r>
          </a:p>
        </p:txBody>
      </p:sp>
      <p:sp>
        <p:nvSpPr>
          <p:cNvPr id="14" name="Espace réservé du texte 7">
            <a:extLst>
              <a:ext uri="{FF2B5EF4-FFF2-40B4-BE49-F238E27FC236}">
                <a16:creationId xmlns:a16="http://schemas.microsoft.com/office/drawing/2014/main" id="{A764534F-46A3-AEB1-DFC3-09987891C6F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4203772" y="2442893"/>
            <a:ext cx="1435210" cy="698771"/>
          </a:xfrm>
          <a:prstGeom prst="callout2">
            <a:avLst>
              <a:gd name="adj1" fmla="val 109283"/>
              <a:gd name="adj2" fmla="val 70754"/>
              <a:gd name="adj3" fmla="val 108715"/>
              <a:gd name="adj4" fmla="val -6491"/>
              <a:gd name="adj5" fmla="val 137377"/>
              <a:gd name="adj6" fmla="val -24655"/>
            </a:avLst>
          </a:prstGeom>
          <a:noFill/>
          <a:ln w="3175" cap="flat">
            <a:solidFill>
              <a:srgbClr val="CA1C60"/>
            </a:solidFill>
            <a:prstDash val="solid"/>
            <a:miter lim="800000"/>
          </a:ln>
        </p:spPr>
        <p:txBody>
          <a:bodyPr lIns="0" tIns="0" bIns="0" anchor="b" anchorCtr="0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950" b="0" cap="none" baseline="0">
                <a:solidFill>
                  <a:srgbClr val="114B8A"/>
                </a:solidFill>
              </a:defRPr>
            </a:lvl1pPr>
            <a:lvl2pPr marL="0" indent="0" algn="l">
              <a:spcAft>
                <a:spcPts val="0"/>
              </a:spcAft>
              <a:buFont typeface="Arial" panose="020B0604020202020204" pitchFamily="34" charset="0"/>
              <a:buNone/>
              <a:defRPr sz="950" b="0" cap="none">
                <a:solidFill>
                  <a:srgbClr val="114B8A"/>
                </a:solidFill>
              </a:defRPr>
            </a:lvl2pPr>
            <a:lvl3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3pPr>
            <a:lvl4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4pPr>
            <a:lvl5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5pPr>
            <a:lvl6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6pPr>
            <a:lvl7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8pPr>
            <a:lvl9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15" name="Espace réservé du texte 7">
            <a:extLst>
              <a:ext uri="{FF2B5EF4-FFF2-40B4-BE49-F238E27FC236}">
                <a16:creationId xmlns:a16="http://schemas.microsoft.com/office/drawing/2014/main" id="{B9E4E2FA-2E39-968F-F931-9396AB28269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3810599" y="3799016"/>
            <a:ext cx="1435210" cy="698771"/>
          </a:xfrm>
          <a:prstGeom prst="callout1">
            <a:avLst>
              <a:gd name="adj1" fmla="val 109624"/>
              <a:gd name="adj2" fmla="val -40189"/>
              <a:gd name="adj3" fmla="val 108865"/>
              <a:gd name="adj4" fmla="val 72279"/>
            </a:avLst>
          </a:prstGeom>
          <a:noFill/>
          <a:ln w="3175" cap="flat">
            <a:solidFill>
              <a:srgbClr val="CA1C60"/>
            </a:solidFill>
            <a:prstDash val="solid"/>
            <a:miter lim="800000"/>
          </a:ln>
        </p:spPr>
        <p:txBody>
          <a:bodyPr lIns="0" tIns="0" bIns="0" anchor="b" anchorCtr="0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950" b="0" cap="none" baseline="0">
                <a:solidFill>
                  <a:srgbClr val="114B8A"/>
                </a:solidFill>
              </a:defRPr>
            </a:lvl1pPr>
            <a:lvl2pPr marL="0" indent="0" algn="l">
              <a:spcAft>
                <a:spcPts val="0"/>
              </a:spcAft>
              <a:buFont typeface="Arial" panose="020B0604020202020204" pitchFamily="34" charset="0"/>
              <a:buNone/>
              <a:defRPr sz="950" b="0" cap="none">
                <a:solidFill>
                  <a:srgbClr val="114B8A"/>
                </a:solidFill>
              </a:defRPr>
            </a:lvl2pPr>
            <a:lvl3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3pPr>
            <a:lvl4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4pPr>
            <a:lvl5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5pPr>
            <a:lvl6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6pPr>
            <a:lvl7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8pPr>
            <a:lvl9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C428B278-65CA-832F-D67B-1ED3A2D3424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810000" y="4078862"/>
            <a:ext cx="1435210" cy="698771"/>
          </a:xfrm>
          <a:prstGeom prst="callout2">
            <a:avLst>
              <a:gd name="adj1" fmla="val 108602"/>
              <a:gd name="adj2" fmla="val 183"/>
              <a:gd name="adj3" fmla="val 108715"/>
              <a:gd name="adj4" fmla="val 81113"/>
              <a:gd name="adj5" fmla="val 63769"/>
              <a:gd name="adj6" fmla="val 102769"/>
            </a:avLst>
          </a:prstGeom>
          <a:noFill/>
          <a:ln w="3175" cap="flat">
            <a:solidFill>
              <a:srgbClr val="CA1C60"/>
            </a:solidFill>
            <a:prstDash val="solid"/>
            <a:miter lim="800000"/>
          </a:ln>
        </p:spPr>
        <p:txBody>
          <a:bodyPr lIns="0" tIns="0" bIns="0" anchor="b" anchorCtr="0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950" b="0" cap="none" baseline="0">
                <a:solidFill>
                  <a:srgbClr val="114B8A"/>
                </a:solidFill>
              </a:defRPr>
            </a:lvl1pPr>
            <a:lvl2pPr marL="0" indent="0" algn="l">
              <a:spcAft>
                <a:spcPts val="0"/>
              </a:spcAft>
              <a:buFont typeface="Arial" panose="020B0604020202020204" pitchFamily="34" charset="0"/>
              <a:buNone/>
              <a:defRPr sz="950" b="0" cap="none">
                <a:solidFill>
                  <a:srgbClr val="114B8A"/>
                </a:solidFill>
              </a:defRPr>
            </a:lvl2pPr>
            <a:lvl3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3pPr>
            <a:lvl4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4pPr>
            <a:lvl5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5pPr>
            <a:lvl6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6pPr>
            <a:lvl7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8pPr>
            <a:lvl9pPr marL="0" indent="0" algn="l">
              <a:spcAft>
                <a:spcPts val="0"/>
              </a:spcAft>
              <a:buNone/>
              <a:defRPr sz="950" b="0" cap="none">
                <a:solidFill>
                  <a:srgbClr val="114B8A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19" name="Espace réservé du texte 7">
            <a:extLst>
              <a:ext uri="{FF2B5EF4-FFF2-40B4-BE49-F238E27FC236}">
                <a16:creationId xmlns:a16="http://schemas.microsoft.com/office/drawing/2014/main" id="{A6E61A68-BAA0-FBCE-E8FF-E8B41BC0FEB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6284765" y="2094022"/>
            <a:ext cx="4375260" cy="241301"/>
          </a:xfrm>
          <a:custGeom>
            <a:avLst/>
            <a:gdLst>
              <a:gd name="connsiteX0" fmla="*/ 4375260 w 4375260"/>
              <a:gd name="connsiteY0" fmla="*/ 239397 h 239397"/>
              <a:gd name="connsiteX1" fmla="*/ 0 w 4375260"/>
              <a:gd name="connsiteY1" fmla="*/ 239395 h 239397"/>
              <a:gd name="connsiteX2" fmla="*/ 0 w 4375260"/>
              <a:gd name="connsiteY2" fmla="*/ 2 h 239397"/>
              <a:gd name="connsiteX3" fmla="*/ 4375260 w 4375260"/>
              <a:gd name="connsiteY3" fmla="*/ 0 h 239397"/>
              <a:gd name="connsiteX4" fmla="*/ 4375260 w 4375260"/>
              <a:gd name="connsiteY4" fmla="*/ 239397 h 239397"/>
              <a:gd name="connsiteX0" fmla="*/ 4375260 w 4375260"/>
              <a:gd name="connsiteY0" fmla="*/ 239397 h 239397"/>
              <a:gd name="connsiteX1" fmla="*/ 0 w 4375260"/>
              <a:gd name="connsiteY1" fmla="*/ 239395 h 239397"/>
              <a:gd name="connsiteX2" fmla="*/ 0 w 4375260"/>
              <a:gd name="connsiteY2" fmla="*/ 2 h 239397"/>
              <a:gd name="connsiteX3" fmla="*/ 4375260 w 4375260"/>
              <a:gd name="connsiteY3" fmla="*/ 0 h 239397"/>
              <a:gd name="connsiteX0" fmla="*/ 4375260 w 4375260"/>
              <a:gd name="connsiteY0" fmla="*/ 239397 h 239397"/>
              <a:gd name="connsiteX1" fmla="*/ 0 w 4375260"/>
              <a:gd name="connsiteY1" fmla="*/ 239395 h 239397"/>
              <a:gd name="connsiteX2" fmla="*/ 0 w 4375260"/>
              <a:gd name="connsiteY2" fmla="*/ 2 h 239397"/>
              <a:gd name="connsiteX3" fmla="*/ 4375260 w 4375260"/>
              <a:gd name="connsiteY3" fmla="*/ 0 h 239397"/>
              <a:gd name="connsiteX4" fmla="*/ 4375260 w 4375260"/>
              <a:gd name="connsiteY4" fmla="*/ 239397 h 239397"/>
              <a:gd name="connsiteX0" fmla="*/ 4375260 w 4375260"/>
              <a:gd name="connsiteY0" fmla="*/ 239397 h 239397"/>
              <a:gd name="connsiteX1" fmla="*/ 0 w 4375260"/>
              <a:gd name="connsiteY1" fmla="*/ 239395 h 239397"/>
              <a:gd name="connsiteX2" fmla="*/ 0 w 4375260"/>
              <a:gd name="connsiteY2" fmla="*/ 2 h 239397"/>
              <a:gd name="connsiteX0" fmla="*/ 4375260 w 4375260"/>
              <a:gd name="connsiteY0" fmla="*/ 239397 h 239397"/>
              <a:gd name="connsiteX1" fmla="*/ 0 w 4375260"/>
              <a:gd name="connsiteY1" fmla="*/ 239395 h 239397"/>
              <a:gd name="connsiteX2" fmla="*/ 0 w 4375260"/>
              <a:gd name="connsiteY2" fmla="*/ 2 h 239397"/>
              <a:gd name="connsiteX3" fmla="*/ 4375260 w 4375260"/>
              <a:gd name="connsiteY3" fmla="*/ 0 h 239397"/>
              <a:gd name="connsiteX4" fmla="*/ 4375260 w 4375260"/>
              <a:gd name="connsiteY4" fmla="*/ 239397 h 239397"/>
              <a:gd name="connsiteX0" fmla="*/ 4375260 w 4375260"/>
              <a:gd name="connsiteY0" fmla="*/ 239397 h 239397"/>
              <a:gd name="connsiteX1" fmla="*/ 0 w 4375260"/>
              <a:gd name="connsiteY1" fmla="*/ 239395 h 239397"/>
              <a:gd name="connsiteX0" fmla="*/ 4375260 w 4375260"/>
              <a:gd name="connsiteY0" fmla="*/ 239397 h 241301"/>
              <a:gd name="connsiteX1" fmla="*/ 0 w 4375260"/>
              <a:gd name="connsiteY1" fmla="*/ 239395 h 241301"/>
              <a:gd name="connsiteX2" fmla="*/ 0 w 4375260"/>
              <a:gd name="connsiteY2" fmla="*/ 2 h 241301"/>
              <a:gd name="connsiteX3" fmla="*/ 4375260 w 4375260"/>
              <a:gd name="connsiteY3" fmla="*/ 0 h 241301"/>
              <a:gd name="connsiteX4" fmla="*/ 4375260 w 4375260"/>
              <a:gd name="connsiteY4" fmla="*/ 239397 h 241301"/>
              <a:gd name="connsiteX0" fmla="*/ 4375260 w 4375260"/>
              <a:gd name="connsiteY0" fmla="*/ 239397 h 241301"/>
              <a:gd name="connsiteX1" fmla="*/ 0 w 4375260"/>
              <a:gd name="connsiteY1" fmla="*/ 239395 h 241301"/>
              <a:gd name="connsiteX2" fmla="*/ 1009760 w 4375260"/>
              <a:gd name="connsiteY2" fmla="*/ 241301 h 241301"/>
              <a:gd name="connsiteX0" fmla="*/ 4375260 w 4375260"/>
              <a:gd name="connsiteY0" fmla="*/ 239397 h 241301"/>
              <a:gd name="connsiteX1" fmla="*/ 0 w 4375260"/>
              <a:gd name="connsiteY1" fmla="*/ 239395 h 241301"/>
              <a:gd name="connsiteX2" fmla="*/ 0 w 4375260"/>
              <a:gd name="connsiteY2" fmla="*/ 2 h 241301"/>
              <a:gd name="connsiteX3" fmla="*/ 4375260 w 4375260"/>
              <a:gd name="connsiteY3" fmla="*/ 0 h 241301"/>
              <a:gd name="connsiteX4" fmla="*/ 4375260 w 4375260"/>
              <a:gd name="connsiteY4" fmla="*/ 239397 h 241301"/>
              <a:gd name="connsiteX0" fmla="*/ 0 w 4375260"/>
              <a:gd name="connsiteY0" fmla="*/ 239395 h 241301"/>
              <a:gd name="connsiteX1" fmla="*/ 1009760 w 4375260"/>
              <a:gd name="connsiteY1" fmla="*/ 241301 h 241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375260" h="241301" stroke="0" extrusionOk="0">
                <a:moveTo>
                  <a:pt x="4375260" y="239397"/>
                </a:moveTo>
                <a:lnTo>
                  <a:pt x="0" y="239395"/>
                </a:lnTo>
                <a:lnTo>
                  <a:pt x="0" y="2"/>
                </a:lnTo>
                <a:cubicBezTo>
                  <a:pt x="0" y="1"/>
                  <a:pt x="1958871" y="0"/>
                  <a:pt x="4375260" y="0"/>
                </a:cubicBezTo>
                <a:lnTo>
                  <a:pt x="4375260" y="239397"/>
                </a:lnTo>
                <a:close/>
              </a:path>
              <a:path w="4375260" h="241301" fill="none">
                <a:moveTo>
                  <a:pt x="0" y="239395"/>
                </a:moveTo>
                <a:lnTo>
                  <a:pt x="1009760" y="241301"/>
                </a:lnTo>
              </a:path>
            </a:pathLst>
          </a:custGeom>
          <a:noFill/>
          <a:ln w="9525" cap="flat">
            <a:solidFill>
              <a:srgbClr val="002B59"/>
            </a:solidFill>
            <a:prstDash val="solid"/>
            <a:miter lim="800000"/>
          </a:ln>
        </p:spPr>
        <p:txBody>
          <a:bodyPr lIns="0" tIns="0" bIns="36000" anchor="b" anchorCtr="0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1200" b="1" cap="all" baseline="0">
                <a:solidFill>
                  <a:srgbClr val="002B59"/>
                </a:solidFill>
              </a:defRPr>
            </a:lvl1pPr>
            <a:lvl2pPr marL="0" indent="0" algn="l">
              <a:spcAft>
                <a:spcPts val="0"/>
              </a:spcAft>
              <a:buFont typeface="Arial" panose="020B0604020202020204" pitchFamily="34" charset="0"/>
              <a:buNone/>
              <a:defRPr sz="1200" b="1" cap="all">
                <a:solidFill>
                  <a:srgbClr val="002B59"/>
                </a:solidFill>
              </a:defRPr>
            </a:lvl2pPr>
            <a:lvl3pPr marL="0" indent="0" algn="l">
              <a:spcAft>
                <a:spcPts val="0"/>
              </a:spcAft>
              <a:buNone/>
              <a:defRPr sz="1200" b="1" cap="all">
                <a:solidFill>
                  <a:srgbClr val="002B59"/>
                </a:solidFill>
              </a:defRPr>
            </a:lvl3pPr>
            <a:lvl4pPr marL="0" indent="0" algn="l">
              <a:spcAft>
                <a:spcPts val="0"/>
              </a:spcAft>
              <a:buNone/>
              <a:defRPr sz="1200" b="1" cap="all">
                <a:solidFill>
                  <a:srgbClr val="002B59"/>
                </a:solidFill>
              </a:defRPr>
            </a:lvl4pPr>
            <a:lvl5pPr marL="0" indent="0" algn="l">
              <a:spcAft>
                <a:spcPts val="0"/>
              </a:spcAft>
              <a:buNone/>
              <a:defRPr sz="1200" b="1" cap="all">
                <a:solidFill>
                  <a:srgbClr val="002B59"/>
                </a:solidFill>
              </a:defRPr>
            </a:lvl5pPr>
            <a:lvl6pPr marL="0" indent="0" algn="l">
              <a:spcAft>
                <a:spcPts val="0"/>
              </a:spcAft>
              <a:buNone/>
              <a:defRPr sz="1200" b="1" cap="all">
                <a:solidFill>
                  <a:srgbClr val="002B59"/>
                </a:solidFill>
              </a:defRPr>
            </a:lvl6pPr>
            <a:lvl7pPr marL="0" indent="0" algn="l">
              <a:spcAft>
                <a:spcPts val="0"/>
              </a:spcAft>
              <a:buNone/>
              <a:defRPr sz="1200" b="1" cap="all">
                <a:solidFill>
                  <a:srgbClr val="002B59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1200" b="1" cap="all">
                <a:solidFill>
                  <a:srgbClr val="002B59"/>
                </a:solidFill>
              </a:defRPr>
            </a:lvl8pPr>
            <a:lvl9pPr marL="0" indent="0" algn="l">
              <a:spcAft>
                <a:spcPts val="0"/>
              </a:spcAft>
              <a:buNone/>
              <a:defRPr sz="1200" b="1" cap="all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Titre du graphique</a:t>
            </a:r>
          </a:p>
        </p:txBody>
      </p:sp>
      <p:sp>
        <p:nvSpPr>
          <p:cNvPr id="20" name="Espace réservé du texte 7">
            <a:extLst>
              <a:ext uri="{FF2B5EF4-FFF2-40B4-BE49-F238E27FC236}">
                <a16:creationId xmlns:a16="http://schemas.microsoft.com/office/drawing/2014/main" id="{CB56D011-CBBF-C48F-AB93-9109C396173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 bwMode="gray">
          <a:xfrm>
            <a:off x="10112959" y="2916293"/>
            <a:ext cx="1504225" cy="1674757"/>
          </a:xfrm>
          <a:prstGeom prst="rect">
            <a:avLst/>
          </a:prstGeom>
          <a:noFill/>
          <a:ln w="12700" cap="flat">
            <a:noFill/>
            <a:prstDash val="solid"/>
            <a:miter lim="800000"/>
          </a:ln>
        </p:spPr>
        <p:txBody>
          <a:bodyPr lIns="0" tIns="0" bIns="0" anchor="t" anchorCtr="0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950" b="1" cap="none" baseline="0">
                <a:solidFill>
                  <a:srgbClr val="002B59"/>
                </a:solidFill>
              </a:defRPr>
            </a:lvl1pPr>
            <a:lvl2pPr marL="0" indent="0" algn="l">
              <a:spcAft>
                <a:spcPts val="0"/>
              </a:spcAft>
              <a:buFont typeface="Arial" panose="020B0604020202020204" pitchFamily="34" charset="0"/>
              <a:buNone/>
              <a:defRPr sz="950" b="1" cap="none">
                <a:solidFill>
                  <a:srgbClr val="002B59"/>
                </a:solidFill>
              </a:defRPr>
            </a:lvl2pPr>
            <a:lvl3pPr marL="0" indent="0" algn="l">
              <a:spcAft>
                <a:spcPts val="0"/>
              </a:spcAft>
              <a:buNone/>
              <a:defRPr sz="950" b="1" cap="none">
                <a:solidFill>
                  <a:srgbClr val="002B59"/>
                </a:solidFill>
              </a:defRPr>
            </a:lvl3pPr>
            <a:lvl4pPr marL="0" indent="0" algn="l">
              <a:spcAft>
                <a:spcPts val="0"/>
              </a:spcAft>
              <a:buNone/>
              <a:defRPr sz="950" b="1" cap="none">
                <a:solidFill>
                  <a:srgbClr val="002B59"/>
                </a:solidFill>
              </a:defRPr>
            </a:lvl4pPr>
            <a:lvl5pPr marL="0" indent="0" algn="l">
              <a:spcAft>
                <a:spcPts val="0"/>
              </a:spcAft>
              <a:buNone/>
              <a:defRPr sz="950" b="1" cap="none">
                <a:solidFill>
                  <a:srgbClr val="002B59"/>
                </a:solidFill>
              </a:defRPr>
            </a:lvl5pPr>
            <a:lvl6pPr marL="0" indent="0" algn="l">
              <a:spcAft>
                <a:spcPts val="0"/>
              </a:spcAft>
              <a:buNone/>
              <a:defRPr sz="950" b="1" cap="none">
                <a:solidFill>
                  <a:srgbClr val="002B59"/>
                </a:solidFill>
              </a:defRPr>
            </a:lvl6pPr>
            <a:lvl7pPr marL="0" indent="0" algn="l">
              <a:spcAft>
                <a:spcPts val="0"/>
              </a:spcAft>
              <a:buNone/>
              <a:defRPr sz="950" b="1" cap="none">
                <a:solidFill>
                  <a:srgbClr val="002B59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950" b="1" cap="none">
                <a:solidFill>
                  <a:srgbClr val="002B59"/>
                </a:solidFill>
              </a:defRPr>
            </a:lvl8pPr>
            <a:lvl9pPr marL="0" indent="0" algn="l">
              <a:spcAft>
                <a:spcPts val="0"/>
              </a:spcAft>
              <a:buNone/>
              <a:defRPr sz="950" b="1" cap="none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Texte</a:t>
            </a:r>
          </a:p>
        </p:txBody>
      </p:sp>
      <p:sp>
        <p:nvSpPr>
          <p:cNvPr id="21" name="Espace réservé du texte 7">
            <a:extLst>
              <a:ext uri="{FF2B5EF4-FFF2-40B4-BE49-F238E27FC236}">
                <a16:creationId xmlns:a16="http://schemas.microsoft.com/office/drawing/2014/main" id="{F6B22E06-9067-923A-62FD-1A00ED786D80}"/>
              </a:ext>
            </a:extLst>
          </p:cNvPr>
          <p:cNvSpPr>
            <a:spLocks noGrp="1" noChangeAspect="1"/>
          </p:cNvSpPr>
          <p:nvPr>
            <p:ph type="body" sz="quarter" idx="27" hasCustomPrompt="1"/>
          </p:nvPr>
        </p:nvSpPr>
        <p:spPr bwMode="gray">
          <a:xfrm>
            <a:off x="10118856" y="4891439"/>
            <a:ext cx="108000" cy="108000"/>
          </a:xfrm>
          <a:prstGeom prst="ellipse">
            <a:avLst/>
          </a:prstGeom>
          <a:solidFill>
            <a:schemeClr val="tx1"/>
          </a:solidFill>
          <a:ln w="12700" cap="flat">
            <a:noFill/>
            <a:prstDash val="solid"/>
            <a:miter lim="800000"/>
          </a:ln>
        </p:spPr>
        <p:txBody>
          <a:bodyPr wrap="none" lIns="252000" tIns="0" bIns="108000" anchor="t" anchorCtr="0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800" b="0" cap="none" baseline="0">
                <a:solidFill>
                  <a:srgbClr val="002B59"/>
                </a:solidFill>
              </a:defRPr>
            </a:lvl1pPr>
            <a:lvl2pPr marL="0" indent="0" algn="l">
              <a:spcAft>
                <a:spcPts val="0"/>
              </a:spcAft>
              <a:buFont typeface="Arial" panose="020B0604020202020204" pitchFamily="34" charset="0"/>
              <a:buNone/>
              <a:defRPr sz="800" b="0" cap="none">
                <a:solidFill>
                  <a:srgbClr val="002B59"/>
                </a:solidFill>
              </a:defRPr>
            </a:lvl2pPr>
            <a:lvl3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3pPr>
            <a:lvl4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4pPr>
            <a:lvl5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5pPr>
            <a:lvl6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6pPr>
            <a:lvl7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8pPr>
            <a:lvl9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Texte de l </a:t>
            </a:r>
            <a:r>
              <a:rPr lang="fr-FR" noProof="0" dirty="0" err="1"/>
              <a:t>égende</a:t>
            </a:r>
            <a:endParaRPr lang="fr-FR" noProof="0" dirty="0"/>
          </a:p>
        </p:txBody>
      </p:sp>
      <p:sp>
        <p:nvSpPr>
          <p:cNvPr id="22" name="Espace réservé du texte 7">
            <a:extLst>
              <a:ext uri="{FF2B5EF4-FFF2-40B4-BE49-F238E27FC236}">
                <a16:creationId xmlns:a16="http://schemas.microsoft.com/office/drawing/2014/main" id="{C0B504AF-DAC9-1280-8BF3-1C120AD7001C}"/>
              </a:ext>
            </a:extLst>
          </p:cNvPr>
          <p:cNvSpPr>
            <a:spLocks noGrp="1" noChangeAspect="1"/>
          </p:cNvSpPr>
          <p:nvPr>
            <p:ph type="body" sz="quarter" idx="28" hasCustomPrompt="1"/>
          </p:nvPr>
        </p:nvSpPr>
        <p:spPr bwMode="gray">
          <a:xfrm>
            <a:off x="10118856" y="5225597"/>
            <a:ext cx="108000" cy="108000"/>
          </a:xfrm>
          <a:prstGeom prst="ellipse">
            <a:avLst/>
          </a:prstGeom>
          <a:solidFill>
            <a:schemeClr val="tx1"/>
          </a:solidFill>
          <a:ln w="12700" cap="flat">
            <a:noFill/>
            <a:prstDash val="solid"/>
            <a:miter lim="800000"/>
          </a:ln>
        </p:spPr>
        <p:txBody>
          <a:bodyPr wrap="none" lIns="252000" tIns="0" bIns="108000" anchor="t" anchorCtr="0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800" b="0" cap="none" baseline="0">
                <a:solidFill>
                  <a:srgbClr val="002B59"/>
                </a:solidFill>
              </a:defRPr>
            </a:lvl1pPr>
            <a:lvl2pPr marL="0" indent="0" algn="l">
              <a:spcAft>
                <a:spcPts val="0"/>
              </a:spcAft>
              <a:buFont typeface="Arial" panose="020B0604020202020204" pitchFamily="34" charset="0"/>
              <a:buNone/>
              <a:defRPr sz="800" b="0" cap="none">
                <a:solidFill>
                  <a:srgbClr val="002B59"/>
                </a:solidFill>
              </a:defRPr>
            </a:lvl2pPr>
            <a:lvl3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3pPr>
            <a:lvl4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4pPr>
            <a:lvl5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5pPr>
            <a:lvl6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6pPr>
            <a:lvl7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8pPr>
            <a:lvl9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Texte de l </a:t>
            </a:r>
            <a:r>
              <a:rPr lang="fr-FR" noProof="0" dirty="0" err="1"/>
              <a:t>égende</a:t>
            </a:r>
            <a:endParaRPr lang="fr-FR" noProof="0" dirty="0"/>
          </a:p>
        </p:txBody>
      </p:sp>
      <p:sp>
        <p:nvSpPr>
          <p:cNvPr id="23" name="Espace réservé du texte 7">
            <a:extLst>
              <a:ext uri="{FF2B5EF4-FFF2-40B4-BE49-F238E27FC236}">
                <a16:creationId xmlns:a16="http://schemas.microsoft.com/office/drawing/2014/main" id="{A80DAB12-9EAE-DC3A-E6C7-3B832EEBE672}"/>
              </a:ext>
            </a:extLst>
          </p:cNvPr>
          <p:cNvSpPr>
            <a:spLocks noGrp="1" noChangeAspect="1"/>
          </p:cNvSpPr>
          <p:nvPr>
            <p:ph type="body" sz="quarter" idx="29" hasCustomPrompt="1"/>
          </p:nvPr>
        </p:nvSpPr>
        <p:spPr bwMode="gray">
          <a:xfrm>
            <a:off x="10118856" y="5559754"/>
            <a:ext cx="108000" cy="108000"/>
          </a:xfrm>
          <a:prstGeom prst="ellipse">
            <a:avLst/>
          </a:prstGeom>
          <a:solidFill>
            <a:schemeClr val="tx1"/>
          </a:solidFill>
          <a:ln w="12700" cap="flat">
            <a:noFill/>
            <a:prstDash val="solid"/>
            <a:miter lim="800000"/>
          </a:ln>
        </p:spPr>
        <p:txBody>
          <a:bodyPr wrap="none" lIns="252000" tIns="0" bIns="108000" anchor="t" anchorCtr="0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800" b="0" cap="none" baseline="0">
                <a:solidFill>
                  <a:srgbClr val="002B59"/>
                </a:solidFill>
              </a:defRPr>
            </a:lvl1pPr>
            <a:lvl2pPr marL="0" indent="0" algn="l">
              <a:spcAft>
                <a:spcPts val="0"/>
              </a:spcAft>
              <a:buFont typeface="Arial" panose="020B0604020202020204" pitchFamily="34" charset="0"/>
              <a:buNone/>
              <a:defRPr sz="800" b="0" cap="none">
                <a:solidFill>
                  <a:srgbClr val="002B59"/>
                </a:solidFill>
              </a:defRPr>
            </a:lvl2pPr>
            <a:lvl3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3pPr>
            <a:lvl4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4pPr>
            <a:lvl5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5pPr>
            <a:lvl6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6pPr>
            <a:lvl7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7pPr>
            <a:lvl8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8pPr>
            <a:lvl9pPr marL="0" indent="0" algn="l">
              <a:spcAft>
                <a:spcPts val="0"/>
              </a:spcAft>
              <a:buNone/>
              <a:defRPr sz="800" b="0" cap="none">
                <a:solidFill>
                  <a:srgbClr val="002B59"/>
                </a:solidFill>
              </a:defRPr>
            </a:lvl9pPr>
          </a:lstStyle>
          <a:p>
            <a:pPr lvl="0"/>
            <a:r>
              <a:rPr lang="fr-FR" noProof="0" dirty="0"/>
              <a:t>Texte de l </a:t>
            </a:r>
            <a:r>
              <a:rPr lang="fr-FR" noProof="0" dirty="0" err="1"/>
              <a:t>égende</a:t>
            </a:r>
            <a:endParaRPr lang="fr-FR" noProof="0" dirty="0"/>
          </a:p>
        </p:txBody>
      </p:sp>
      <p:sp>
        <p:nvSpPr>
          <p:cNvPr id="24" name="Espace réservé du titre 1">
            <a:extLst>
              <a:ext uri="{FF2B5EF4-FFF2-40B4-BE49-F238E27FC236}">
                <a16:creationId xmlns:a16="http://schemas.microsoft.com/office/drawing/2014/main" id="{A08EDEB0-8DE9-469B-8C52-098FD75542E2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180000" y="118033"/>
            <a:ext cx="8460000" cy="50275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 noProof="0" dirty="0"/>
              <a:t>Titre de la slide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684607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3D44A2-403F-4651-DB69-485C9F4E37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dirty="0"/>
              <a:t>Titre de la slide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5AFE735-BC46-6BA6-8F40-D3299C5B4C4E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B1D7B0A-0B76-431C-BA06-F9AABC088CF7}" type="datetime1">
              <a:rPr lang="fr-FR" smtClean="0"/>
              <a:pPr/>
              <a:t>18/09/2026</a:t>
            </a:fld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0DB17D-0CDD-B816-0ED0-DEBD8E3CD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454399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3FCAD0-3945-595D-6E09-2D64AB2B2C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B6C1CC-455E-CFDE-4F53-24DFFBC864C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AEF10AE-3496-4AE6-BA73-62C457F3E740}" type="datetime1">
              <a:rPr lang="fr-FR" smtClean="0"/>
              <a:t>18/09/2026</a:t>
            </a:fld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6CFAF48-A3D4-1FEF-6C22-729AF22DC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523E91DC-5C0F-443B-9617-CF521B799BE5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2416E72C-D740-3FF7-69E0-39E33C0DAB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809999" y="1547315"/>
            <a:ext cx="9861159" cy="56997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 cap="none" baseline="0">
                <a:solidFill>
                  <a:srgbClr val="CA1C60"/>
                </a:solidFill>
              </a:defRPr>
            </a:lvl1pPr>
            <a:lvl2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2pPr>
            <a:lvl3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3pPr>
            <a:lvl4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4pPr>
            <a:lvl5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5pPr>
            <a:lvl6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6pPr>
            <a:lvl7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7pPr>
            <a:lvl8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8pPr>
            <a:lvl9pPr marL="0" indent="0">
              <a:lnSpc>
                <a:spcPct val="80000"/>
              </a:lnSpc>
              <a:buFont typeface="Arial" panose="020B0604020202020204" pitchFamily="34" charset="0"/>
              <a:buNone/>
              <a:defRPr sz="1750" b="1">
                <a:solidFill>
                  <a:srgbClr val="CA1C60"/>
                </a:solidFill>
              </a:defRPr>
            </a:lvl9pPr>
          </a:lstStyle>
          <a:p>
            <a:pPr lvl="0"/>
            <a:r>
              <a:rPr lang="fr-FR" noProof="0" dirty="0"/>
              <a:t>Sous-titre de la slide</a:t>
            </a:r>
          </a:p>
        </p:txBody>
      </p:sp>
      <p:sp>
        <p:nvSpPr>
          <p:cNvPr id="10" name="Espace réservé du contenu 9">
            <a:extLst>
              <a:ext uri="{FF2B5EF4-FFF2-40B4-BE49-F238E27FC236}">
                <a16:creationId xmlns:a16="http://schemas.microsoft.com/office/drawing/2014/main" id="{2548DA28-93CD-C179-EB4F-5DCB4A82FB2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10000" y="2246400"/>
            <a:ext cx="9860400" cy="3888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</p:txBody>
      </p:sp>
      <p:sp>
        <p:nvSpPr>
          <p:cNvPr id="9" name="Espace réservé du titre 1">
            <a:extLst>
              <a:ext uri="{FF2B5EF4-FFF2-40B4-BE49-F238E27FC236}">
                <a16:creationId xmlns:a16="http://schemas.microsoft.com/office/drawing/2014/main" id="{FBFF19CF-0710-45E0-9EE8-455A4CFAC1A7}"/>
              </a:ext>
            </a:extLst>
          </p:cNvPr>
          <p:cNvSpPr txBox="1">
            <a:spLocks/>
          </p:cNvSpPr>
          <p:nvPr userDrawn="1"/>
        </p:nvSpPr>
        <p:spPr bwMode="gray">
          <a:xfrm>
            <a:off x="332400" y="270433"/>
            <a:ext cx="8460000" cy="50275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7000"/>
              </a:lnSpc>
              <a:spcBef>
                <a:spcPct val="0"/>
              </a:spcBef>
              <a:buNone/>
              <a:defRPr sz="3000" b="1" kern="1200">
                <a:solidFill>
                  <a:srgbClr val="CA1C6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Titre de la slide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460563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19" Type="http://schemas.openxmlformats.org/officeDocument/2006/relationships/image" Target="../media/image2.svg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5B64484-AB22-7AB6-D2C8-C7665F380486}"/>
              </a:ext>
            </a:extLst>
          </p:cNvPr>
          <p:cNvSpPr txBox="1"/>
          <p:nvPr userDrawn="1"/>
        </p:nvSpPr>
        <p:spPr bwMode="gray">
          <a:xfrm>
            <a:off x="179999" y="6624698"/>
            <a:ext cx="2059347" cy="14330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fr-FR" sz="1000" b="1" cap="all" baseline="0" dirty="0">
                <a:solidFill>
                  <a:srgbClr val="002B59"/>
                </a:solidFill>
              </a:rPr>
              <a:t>Santé publique France  </a:t>
            </a:r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9F942F2-F4A0-1B1E-16DB-AB68CCEB7366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180000" y="315893"/>
            <a:ext cx="8460000" cy="50275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 noProof="0" dirty="0"/>
              <a:t>Titre de la slide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6A9A788-B53E-5EF0-8BDA-CAC971C3017A}"/>
              </a:ext>
            </a:extLst>
          </p:cNvPr>
          <p:cNvSpPr>
            <a:spLocks noGrp="1"/>
          </p:cNvSpPr>
          <p:nvPr>
            <p:ph type="body" idx="1"/>
          </p:nvPr>
        </p:nvSpPr>
        <p:spPr bwMode="gray">
          <a:xfrm>
            <a:off x="180000" y="1155830"/>
            <a:ext cx="11829042" cy="5375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  <a:p>
            <a:pPr lvl="5"/>
            <a:r>
              <a:rPr lang="fr-FR" noProof="0" dirty="0"/>
              <a:t>Texte de niveau 6</a:t>
            </a:r>
          </a:p>
          <a:p>
            <a:pPr lvl="6"/>
            <a:r>
              <a:rPr lang="fr-FR" noProof="0" dirty="0"/>
              <a:t>Texte de niveau 7</a:t>
            </a:r>
          </a:p>
          <a:p>
            <a:pPr lvl="7"/>
            <a:r>
              <a:rPr lang="fr-FR" noProof="0" dirty="0"/>
              <a:t>Texte de niveau 8</a:t>
            </a:r>
          </a:p>
          <a:p>
            <a:pPr lvl="8"/>
            <a:r>
              <a:rPr lang="fr-FR" noProof="0" dirty="0"/>
              <a:t>Texte de niveau 9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AD507CC-7ED4-9950-6A41-3894B6F6DDFE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0" y="6678000"/>
            <a:ext cx="180000" cy="180000"/>
          </a:xfrm>
          <a:prstGeom prst="rect">
            <a:avLst/>
          </a:prstGeom>
          <a:ln>
            <a:solidFill>
              <a:schemeClr val="accent1">
                <a:alpha val="0"/>
              </a:schemeClr>
            </a:solidFill>
          </a:ln>
        </p:spPr>
        <p:txBody>
          <a:bodyPr vert="horz" lIns="0" tIns="0" rIns="0" bIns="0" rtlCol="0" anchor="ctr">
            <a:noAutofit/>
          </a:bodyPr>
          <a:lstStyle>
            <a:lvl1pPr algn="l"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EB1D7B0A-0B76-431C-BA06-F9AABC088CF7}" type="datetime1">
              <a:rPr lang="fr-FR" smtClean="0"/>
              <a:pPr/>
              <a:t>18/09/2026</a:t>
            </a:fld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D15C24-6ABF-B7C6-8A7E-33E2368AAE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11464894" y="6621806"/>
            <a:ext cx="544148" cy="146194"/>
          </a:xfrm>
          <a:prstGeom prst="rect">
            <a:avLst/>
          </a:prstGeom>
          <a:ln>
            <a:solidFill>
              <a:schemeClr val="accent1">
                <a:alpha val="0"/>
              </a:schemeClr>
            </a:solidFill>
          </a:ln>
        </p:spPr>
        <p:txBody>
          <a:bodyPr vert="horz" lIns="0" tIns="0" rIns="0" bIns="0" rtlCol="0" anchor="ctr">
            <a:noAutofit/>
          </a:bodyPr>
          <a:lstStyle>
            <a:lvl1pPr algn="r">
              <a:defRPr sz="1000" b="1">
                <a:solidFill>
                  <a:srgbClr val="CA1C60"/>
                </a:solidFill>
              </a:defRPr>
            </a:lvl1pPr>
          </a:lstStyle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Graphique 12">
            <a:extLst>
              <a:ext uri="{FF2B5EF4-FFF2-40B4-BE49-F238E27FC236}">
                <a16:creationId xmlns:a16="http://schemas.microsoft.com/office/drawing/2014/main" id="{88DA43F6-7BC6-C5DE-4FF0-7DA814681A94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 bwMode="gray">
          <a:xfrm>
            <a:off x="10497042" y="141513"/>
            <a:ext cx="1512000" cy="85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500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696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7" r:id="rId8"/>
    <p:sldLayoutId id="2147483718" r:id="rId9"/>
    <p:sldLayoutId id="2147483719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</p:sldLayoutIdLst>
  <p:hf hdr="0"/>
  <p:txStyles>
    <p:titleStyle>
      <a:lvl1pPr algn="l" defTabSz="914400" rtl="0" eaLnBrk="1" latinLnBrk="0" hangingPunct="1">
        <a:lnSpc>
          <a:spcPct val="97000"/>
        </a:lnSpc>
        <a:spcBef>
          <a:spcPct val="0"/>
        </a:spcBef>
        <a:buNone/>
        <a:defRPr sz="3600" b="1" kern="1200">
          <a:solidFill>
            <a:srgbClr val="CA1C60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1750" b="1" kern="1200" cap="all" baseline="0">
          <a:solidFill>
            <a:srgbClr val="CA1C60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buClr>
          <a:srgbClr val="CA1C60"/>
        </a:buClr>
        <a:buFont typeface="Arial" panose="020B0604020202020204" pitchFamily="34" charset="0"/>
        <a:buNone/>
        <a:defRPr sz="1750" b="1" kern="1200">
          <a:solidFill>
            <a:srgbClr val="002B59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00000"/>
        </a:lnSpc>
        <a:spcBef>
          <a:spcPts val="0"/>
        </a:spcBef>
        <a:buClr>
          <a:srgbClr val="CA1C60"/>
        </a:buClr>
        <a:buFont typeface="Arial" panose="020B0604020202020204" pitchFamily="34" charset="0"/>
        <a:buNone/>
        <a:defRPr sz="1750" kern="1200">
          <a:solidFill>
            <a:srgbClr val="002B59"/>
          </a:solidFill>
          <a:latin typeface="+mn-lt"/>
          <a:ea typeface="+mn-ea"/>
          <a:cs typeface="+mn-cs"/>
        </a:defRPr>
      </a:lvl3pPr>
      <a:lvl4pPr marL="285750" indent="-285750" algn="l" defTabSz="914400" rtl="0" eaLnBrk="1" latinLnBrk="0" hangingPunct="1">
        <a:lnSpc>
          <a:spcPct val="100000"/>
        </a:lnSpc>
        <a:spcBef>
          <a:spcPts val="0"/>
        </a:spcBef>
        <a:buClr>
          <a:srgbClr val="CA1C60"/>
        </a:buClr>
        <a:buFont typeface="Arial" panose="020B0604020202020204" pitchFamily="34" charset="0"/>
        <a:buChar char="●"/>
        <a:defRPr sz="1750" kern="1200">
          <a:solidFill>
            <a:srgbClr val="002B59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buClr>
          <a:srgbClr val="CA1C60"/>
        </a:buClr>
        <a:buFont typeface="Arial" panose="020B0604020202020204" pitchFamily="34" charset="0"/>
        <a:buNone/>
        <a:defRPr sz="1500" kern="1200">
          <a:solidFill>
            <a:srgbClr val="002B59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0"/>
        </a:spcBef>
        <a:buClr>
          <a:srgbClr val="CA1C60"/>
        </a:buClr>
        <a:buFont typeface="Arial" panose="020B0604020202020204" pitchFamily="34" charset="0"/>
        <a:buNone/>
        <a:defRPr sz="1500" kern="1200">
          <a:solidFill>
            <a:srgbClr val="002B59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0"/>
        </a:spcBef>
        <a:buClr>
          <a:srgbClr val="CA1C60"/>
        </a:buClr>
        <a:buFont typeface="Arial" panose="020B0604020202020204" pitchFamily="34" charset="0"/>
        <a:buNone/>
        <a:defRPr sz="1500" kern="1200">
          <a:solidFill>
            <a:srgbClr val="002B59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100000"/>
        </a:lnSpc>
        <a:spcBef>
          <a:spcPts val="0"/>
        </a:spcBef>
        <a:buClr>
          <a:srgbClr val="CA1C60"/>
        </a:buClr>
        <a:buFont typeface="Arial" panose="020B0604020202020204" pitchFamily="34" charset="0"/>
        <a:buNone/>
        <a:defRPr sz="1500" kern="1200">
          <a:solidFill>
            <a:srgbClr val="002B59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buClr>
          <a:srgbClr val="CA1C60"/>
        </a:buClr>
        <a:buFont typeface="Arial" panose="020B0604020202020204" pitchFamily="34" charset="0"/>
        <a:buNone/>
        <a:defRPr sz="1500" kern="1200">
          <a:solidFill>
            <a:srgbClr val="002B59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5" orient="horz" pos="2160" userDrawn="1">
          <p15:clr>
            <a:srgbClr val="F26B43"/>
          </p15:clr>
        </p15:guide>
        <p15:guide id="16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75B64484-AB22-7AB6-D2C8-C7665F380486}"/>
              </a:ext>
            </a:extLst>
          </p:cNvPr>
          <p:cNvSpPr txBox="1"/>
          <p:nvPr userDrawn="1"/>
        </p:nvSpPr>
        <p:spPr bwMode="gray">
          <a:xfrm>
            <a:off x="179999" y="6624698"/>
            <a:ext cx="2059347" cy="14330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fr-FR" sz="1000" b="1" cap="all" baseline="0" dirty="0">
                <a:solidFill>
                  <a:srgbClr val="002B59"/>
                </a:solidFill>
              </a:rPr>
              <a:t>Santé publique France  </a:t>
            </a:r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9F942F2-F4A0-1B1E-16DB-AB68CCEB7366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180000" y="315893"/>
            <a:ext cx="8460000" cy="50275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 noProof="0" dirty="0"/>
              <a:t>Titre de la slide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AD507CC-7ED4-9950-6A41-3894B6F6DDFE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0" y="6678000"/>
            <a:ext cx="180000" cy="180000"/>
          </a:xfrm>
          <a:prstGeom prst="rect">
            <a:avLst/>
          </a:prstGeom>
          <a:ln>
            <a:solidFill>
              <a:schemeClr val="accent1">
                <a:alpha val="0"/>
              </a:schemeClr>
            </a:solidFill>
          </a:ln>
        </p:spPr>
        <p:txBody>
          <a:bodyPr vert="horz" lIns="0" tIns="0" rIns="0" bIns="0" rtlCol="0" anchor="ctr">
            <a:noAutofit/>
          </a:bodyPr>
          <a:lstStyle>
            <a:lvl1pPr algn="l"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EB1D7B0A-0B76-431C-BA06-F9AABC088CF7}" type="datetime1">
              <a:rPr lang="fr-FR" smtClean="0"/>
              <a:pPr/>
              <a:t>18/09/2026</a:t>
            </a:fld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D15C24-6ABF-B7C6-8A7E-33E2368AAE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11464894" y="6621806"/>
            <a:ext cx="544148" cy="146194"/>
          </a:xfrm>
          <a:prstGeom prst="rect">
            <a:avLst/>
          </a:prstGeom>
          <a:ln>
            <a:solidFill>
              <a:schemeClr val="accent1">
                <a:alpha val="0"/>
              </a:schemeClr>
            </a:solidFill>
          </a:ln>
        </p:spPr>
        <p:txBody>
          <a:bodyPr vert="horz" lIns="0" tIns="0" rIns="0" bIns="0" rtlCol="0" anchor="ctr">
            <a:noAutofit/>
          </a:bodyPr>
          <a:lstStyle>
            <a:lvl1pPr algn="r">
              <a:defRPr sz="1000" b="1">
                <a:solidFill>
                  <a:srgbClr val="CA1C60"/>
                </a:solidFill>
              </a:defRPr>
            </a:lvl1pPr>
          </a:lstStyle>
          <a:p>
            <a:fld id="{523E91DC-5C0F-443B-9617-CF521B799BE5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Graphique 12">
            <a:extLst>
              <a:ext uri="{FF2B5EF4-FFF2-40B4-BE49-F238E27FC236}">
                <a16:creationId xmlns:a16="http://schemas.microsoft.com/office/drawing/2014/main" id="{88DA43F6-7BC6-C5DE-4FF0-7DA814681A94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 bwMode="gray">
          <a:xfrm>
            <a:off x="10497042" y="141513"/>
            <a:ext cx="1512000" cy="85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247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  <p:sldLayoutId id="2147483745" r:id="rId15"/>
    <p:sldLayoutId id="2147483746" r:id="rId16"/>
  </p:sldLayoutIdLst>
  <p:hf hdr="0"/>
  <p:txStyles>
    <p:titleStyle>
      <a:lvl1pPr algn="l" defTabSz="914400" rtl="0" eaLnBrk="1" latinLnBrk="0" hangingPunct="1">
        <a:lnSpc>
          <a:spcPct val="97000"/>
        </a:lnSpc>
        <a:spcBef>
          <a:spcPct val="0"/>
        </a:spcBef>
        <a:buNone/>
        <a:defRPr sz="3600" b="1" kern="1200">
          <a:solidFill>
            <a:srgbClr val="CA1C60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1750" b="1" kern="1200" cap="all" baseline="0">
          <a:solidFill>
            <a:srgbClr val="CA1C60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buClr>
          <a:srgbClr val="CA1C60"/>
        </a:buClr>
        <a:buFont typeface="Arial" panose="020B0604020202020204" pitchFamily="34" charset="0"/>
        <a:buNone/>
        <a:defRPr sz="1750" b="1" kern="1200">
          <a:solidFill>
            <a:srgbClr val="002B59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00000"/>
        </a:lnSpc>
        <a:spcBef>
          <a:spcPts val="0"/>
        </a:spcBef>
        <a:buClr>
          <a:srgbClr val="CA1C60"/>
        </a:buClr>
        <a:buFont typeface="Arial" panose="020B0604020202020204" pitchFamily="34" charset="0"/>
        <a:buNone/>
        <a:defRPr sz="1750" kern="1200">
          <a:solidFill>
            <a:srgbClr val="002B59"/>
          </a:solidFill>
          <a:latin typeface="+mn-lt"/>
          <a:ea typeface="+mn-ea"/>
          <a:cs typeface="+mn-cs"/>
        </a:defRPr>
      </a:lvl3pPr>
      <a:lvl4pPr marL="285750" indent="-285750" algn="l" defTabSz="914400" rtl="0" eaLnBrk="1" latinLnBrk="0" hangingPunct="1">
        <a:lnSpc>
          <a:spcPct val="100000"/>
        </a:lnSpc>
        <a:spcBef>
          <a:spcPts val="0"/>
        </a:spcBef>
        <a:buClr>
          <a:srgbClr val="CA1C60"/>
        </a:buClr>
        <a:buFont typeface="Arial" panose="020B0604020202020204" pitchFamily="34" charset="0"/>
        <a:buChar char="●"/>
        <a:defRPr sz="1750" kern="1200">
          <a:solidFill>
            <a:srgbClr val="002B59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buClr>
          <a:srgbClr val="CA1C60"/>
        </a:buClr>
        <a:buFont typeface="Arial" panose="020B0604020202020204" pitchFamily="34" charset="0"/>
        <a:buNone/>
        <a:defRPr sz="1500" kern="1200">
          <a:solidFill>
            <a:srgbClr val="002B59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0"/>
        </a:spcBef>
        <a:buClr>
          <a:srgbClr val="CA1C60"/>
        </a:buClr>
        <a:buFont typeface="Arial" panose="020B0604020202020204" pitchFamily="34" charset="0"/>
        <a:buNone/>
        <a:defRPr sz="1500" kern="1200">
          <a:solidFill>
            <a:srgbClr val="002B59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0"/>
        </a:spcBef>
        <a:buClr>
          <a:srgbClr val="CA1C60"/>
        </a:buClr>
        <a:buFont typeface="Arial" panose="020B0604020202020204" pitchFamily="34" charset="0"/>
        <a:buNone/>
        <a:defRPr sz="1500" kern="1200">
          <a:solidFill>
            <a:srgbClr val="002B59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100000"/>
        </a:lnSpc>
        <a:spcBef>
          <a:spcPts val="0"/>
        </a:spcBef>
        <a:buClr>
          <a:srgbClr val="CA1C60"/>
        </a:buClr>
        <a:buFont typeface="Arial" panose="020B0604020202020204" pitchFamily="34" charset="0"/>
        <a:buNone/>
        <a:defRPr sz="1500" kern="1200">
          <a:solidFill>
            <a:srgbClr val="002B59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buClr>
          <a:srgbClr val="CA1C60"/>
        </a:buClr>
        <a:buFont typeface="Arial" panose="020B0604020202020204" pitchFamily="34" charset="0"/>
        <a:buNone/>
        <a:defRPr sz="1500" kern="1200">
          <a:solidFill>
            <a:srgbClr val="002B59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5" orient="horz" pos="2160">
          <p15:clr>
            <a:srgbClr val="F26B43"/>
          </p15:clr>
        </p15:guide>
        <p15:guide id="16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5" Type="http://schemas.openxmlformats.org/officeDocument/2006/relationships/hyperlink" Target="https://www.santepubliquefrance.fr/sites/default/files/2026-09/bullnat_arboviroses_20260916.pdf" TargetMode="External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Relationship Id="rId5" Type="http://schemas.openxmlformats.org/officeDocument/2006/relationships/hyperlink" Target="https://www.santepubliquefrance.fr/sites/default/files/2026-09/bullnat_arboviroses_20260916.pdf" TargetMode="External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ntepubliquefrance.fr/sites/default/files/2026-09/bullnat_arboviroses_20260916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8.emf"/><Relationship Id="rId4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hyperlink" Target="https://www.santepubliquefrance.fr/sites/default/files/2026-09/bullnat_arboviroses_20260916.pdf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ntepubliquefrance.fr/sites/default/files/2026-09/bullnat_arboviroses_20260916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36F38E-925E-CB8C-6375-00AA00FD17D6}"/>
              </a:ext>
            </a:extLst>
          </p:cNvPr>
          <p:cNvSpPr>
            <a:spLocks noGrp="1"/>
          </p:cNvSpPr>
          <p:nvPr>
            <p:ph type="ctrTitle"/>
          </p:nvPr>
        </p:nvSpPr>
        <p:spPr bwMode="gray">
          <a:xfrm>
            <a:off x="7344230" y="3242385"/>
            <a:ext cx="4690533" cy="69581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fr-FR" sz="4400" dirty="0"/>
              <a:t>WEST-NILE</a:t>
            </a:r>
            <a:endParaRPr lang="fr-FR" sz="3600" i="1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A048018-3915-A87B-FD2D-A31BBA8BD7CB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gray">
          <a:xfrm>
            <a:off x="7344230" y="3907324"/>
            <a:ext cx="4390568" cy="434111"/>
          </a:xfrm>
        </p:spPr>
        <p:txBody>
          <a:bodyPr>
            <a:noAutofit/>
          </a:bodyPr>
          <a:lstStyle/>
          <a:p>
            <a:r>
              <a:rPr lang="fr-FR" sz="2800" dirty="0">
                <a:solidFill>
                  <a:srgbClr val="CA1C60"/>
                </a:solidFill>
              </a:rPr>
              <a:t>(surveillance humaine)</a:t>
            </a:r>
          </a:p>
          <a:p>
            <a:endParaRPr lang="fr-FR" sz="1600" b="1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9BCB6F76-25DF-E689-D2AB-12155ED7599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98055" y="2436351"/>
            <a:ext cx="4288970" cy="355046"/>
          </a:xfrm>
        </p:spPr>
        <p:txBody>
          <a:bodyPr/>
          <a:lstStyle/>
          <a:p>
            <a:pPr algn="ctr"/>
            <a:r>
              <a:rPr lang="fr-FR" sz="4400" b="1" dirty="0"/>
              <a:t>WEBINAIRE </a:t>
            </a:r>
          </a:p>
          <a:p>
            <a:pPr algn="ctr"/>
            <a:r>
              <a:rPr lang="fr-FR" sz="4400" b="1" dirty="0"/>
              <a:t>ARBO-FRANCE </a:t>
            </a:r>
          </a:p>
          <a:p>
            <a:pPr algn="ctr"/>
            <a:endParaRPr lang="fr-FR" sz="3600" b="1" dirty="0"/>
          </a:p>
          <a:p>
            <a:pPr algn="ctr"/>
            <a:r>
              <a:rPr lang="fr-FR" sz="3600" b="1" dirty="0"/>
              <a:t>22/09/2026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DAFCDAF1-EDC2-4741-ABB7-A65E2A4862B7}"/>
              </a:ext>
            </a:extLst>
          </p:cNvPr>
          <p:cNvSpPr txBox="1">
            <a:spLocks/>
          </p:cNvSpPr>
          <p:nvPr/>
        </p:nvSpPr>
        <p:spPr bwMode="gray">
          <a:xfrm>
            <a:off x="7344230" y="2265967"/>
            <a:ext cx="4690533" cy="695815"/>
          </a:xfrm>
          <a:prstGeom prst="rect">
            <a:avLst/>
          </a:prstGeom>
        </p:spPr>
        <p:txBody>
          <a:bodyPr vert="horz" lIns="0" tIns="0" rIns="0" bIns="0" rtlCol="0" anchor="b" anchorCtr="0">
            <a:normAutofit fontScale="97500"/>
          </a:bodyPr>
          <a:lstStyle>
            <a:lvl1pPr algn="l" defTabSz="914400" rtl="0" eaLnBrk="1" latinLnBrk="0" hangingPunct="1">
              <a:lnSpc>
                <a:spcPct val="97000"/>
              </a:lnSpc>
              <a:spcBef>
                <a:spcPct val="0"/>
              </a:spcBef>
              <a:buNone/>
              <a:defRPr sz="3700" b="1" kern="1200">
                <a:solidFill>
                  <a:srgbClr val="CA1C60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4400" dirty="0"/>
              <a:t>CHIK-DENGUE</a:t>
            </a:r>
            <a:endParaRPr lang="fr-FR" sz="3600" i="1" dirty="0"/>
          </a:p>
        </p:txBody>
      </p:sp>
      <p:sp>
        <p:nvSpPr>
          <p:cNvPr id="8" name="Sous-titre 2">
            <a:extLst>
              <a:ext uri="{FF2B5EF4-FFF2-40B4-BE49-F238E27FC236}">
                <a16:creationId xmlns:a16="http://schemas.microsoft.com/office/drawing/2014/main" id="{506E349D-AACB-45DF-8C79-18EB5AFE5E91}"/>
              </a:ext>
            </a:extLst>
          </p:cNvPr>
          <p:cNvSpPr txBox="1">
            <a:spLocks/>
          </p:cNvSpPr>
          <p:nvPr/>
        </p:nvSpPr>
        <p:spPr bwMode="gray">
          <a:xfrm>
            <a:off x="7344229" y="4692779"/>
            <a:ext cx="4562221" cy="4341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50" b="0" kern="1200" cap="none" baseline="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2650" b="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2650" b="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2650" b="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2650" b="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2650" b="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2650" b="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2650" b="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2650" b="0" kern="120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b="1" dirty="0"/>
              <a:t>Point de situation au 14/09 hexagone 2026</a:t>
            </a:r>
          </a:p>
          <a:p>
            <a:endParaRPr lang="fr-FR" sz="1600" b="1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690BC24-A232-44E1-B9F7-71EF6ACD60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745" y="258631"/>
            <a:ext cx="1752845" cy="43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316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419E0849-FADF-423D-A2EC-1C34CF483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999" y="334473"/>
            <a:ext cx="10007709" cy="502752"/>
          </a:xfrm>
        </p:spPr>
        <p:txBody>
          <a:bodyPr/>
          <a:lstStyle/>
          <a:p>
            <a:r>
              <a:rPr lang="fr-FR" sz="3600" dirty="0"/>
              <a:t>CHIK-DENGUE-ZIKA (CDZ) – SURVEILLANCE</a:t>
            </a:r>
            <a:endParaRPr lang="fr-FR" sz="2000" dirty="0"/>
          </a:p>
        </p:txBody>
      </p:sp>
      <p:sp>
        <p:nvSpPr>
          <p:cNvPr id="71" name="Espace réservé du numéro de diapositive 2">
            <a:extLst>
              <a:ext uri="{FF2B5EF4-FFF2-40B4-BE49-F238E27FC236}">
                <a16:creationId xmlns:a16="http://schemas.microsoft.com/office/drawing/2014/main" id="{C33AB2C4-0AB7-4315-85CF-C0369B478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64894" y="6621806"/>
            <a:ext cx="544148" cy="146194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3E91DC-5C0F-443B-9617-CF521B799BE5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CA1C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CA1C6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B0D20303-7145-4B15-B4B8-D835D0C94970}"/>
              </a:ext>
            </a:extLst>
          </p:cNvPr>
          <p:cNvSpPr txBox="1"/>
          <p:nvPr/>
        </p:nvSpPr>
        <p:spPr>
          <a:xfrm>
            <a:off x="3359426" y="5964711"/>
            <a:ext cx="849082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spcAft>
                <a:spcPts val="600"/>
              </a:spcAft>
              <a:buClr>
                <a:srgbClr val="CA1C60"/>
              </a:buClr>
              <a:buSzPct val="80000"/>
            </a:pPr>
            <a:r>
              <a:rPr lang="fr-FR" sz="2400" b="1" dirty="0">
                <a:solidFill>
                  <a:srgbClr val="002B59"/>
                </a:solidFill>
                <a:latin typeface="Arial"/>
              </a:rPr>
              <a:t>Objectifs principaux : </a:t>
            </a:r>
            <a:r>
              <a:rPr lang="fr-FR" sz="2000" b="1" dirty="0">
                <a:solidFill>
                  <a:srgbClr val="CA1C60"/>
                </a:solidFill>
                <a:latin typeface="Arial"/>
              </a:rPr>
              <a:t>réduire le risque de transmission locale / contrôler la transmission pour éviter une épidémie</a:t>
            </a:r>
            <a:endParaRPr lang="fr-FR" sz="2400" b="1" dirty="0">
              <a:solidFill>
                <a:srgbClr val="CA1C60"/>
              </a:solidFill>
              <a:latin typeface="Arial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446991C-10D6-439B-9E8A-0F797C6CA95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75235" y="2940076"/>
            <a:ext cx="1261594" cy="1287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1279202-3673-4513-ADF6-E37DA9FD09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999" y="1005202"/>
            <a:ext cx="10395236" cy="4913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231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419E0849-FADF-423D-A2EC-1C34CF483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999" y="334473"/>
            <a:ext cx="10358691" cy="502752"/>
          </a:xfrm>
        </p:spPr>
        <p:txBody>
          <a:bodyPr/>
          <a:lstStyle/>
          <a:p>
            <a:r>
              <a:rPr lang="fr-FR" dirty="0"/>
              <a:t>CHIKUNGUNYA – 2026 – CAS IMPORTÉS</a:t>
            </a:r>
            <a:br>
              <a:rPr lang="fr-FR" dirty="0"/>
            </a:br>
            <a:endParaRPr lang="fr-FR" sz="2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A675AC-B962-4640-937C-8D08A9DAF083}"/>
              </a:ext>
            </a:extLst>
          </p:cNvPr>
          <p:cNvSpPr/>
          <p:nvPr/>
        </p:nvSpPr>
        <p:spPr>
          <a:xfrm>
            <a:off x="179999" y="1100135"/>
            <a:ext cx="11829044" cy="401665"/>
          </a:xfrm>
          <a:prstGeom prst="rect">
            <a:avLst/>
          </a:prstGeom>
          <a:solidFill>
            <a:srgbClr val="114B8A"/>
          </a:solidFill>
          <a:ln>
            <a:solidFill>
              <a:srgbClr val="DEEA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D7B6"/>
              </a:buClr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Faible pression d’importation</a:t>
            </a:r>
          </a:p>
        </p:txBody>
      </p:sp>
      <p:sp>
        <p:nvSpPr>
          <p:cNvPr id="27" name="Espace réservé du numéro de diapositive 2">
            <a:extLst>
              <a:ext uri="{FF2B5EF4-FFF2-40B4-BE49-F238E27FC236}">
                <a16:creationId xmlns:a16="http://schemas.microsoft.com/office/drawing/2014/main" id="{A7C67584-EE3A-48BD-8B9E-0C920B78C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64894" y="6621806"/>
            <a:ext cx="544148" cy="146194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3E91DC-5C0F-443B-9617-CF521B799BE5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CA1C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CA1C6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99217F-ADF1-4C71-868B-4BC07E84E1F4}"/>
              </a:ext>
            </a:extLst>
          </p:cNvPr>
          <p:cNvSpPr/>
          <p:nvPr/>
        </p:nvSpPr>
        <p:spPr>
          <a:xfrm>
            <a:off x="179998" y="1580044"/>
            <a:ext cx="4777013" cy="40011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all" spc="0" normalizeH="0" noProof="0" dirty="0">
                <a:ln>
                  <a:noFill/>
                </a:ln>
                <a:solidFill>
                  <a:srgbClr val="CA1C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143 cas importés </a:t>
            </a:r>
          </a:p>
        </p:txBody>
      </p:sp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1C7D7653-5F66-4CAD-8A65-8E65B968AD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4462404"/>
              </p:ext>
            </p:extLst>
          </p:nvPr>
        </p:nvGraphicFramePr>
        <p:xfrm>
          <a:off x="179998" y="2027620"/>
          <a:ext cx="4777013" cy="3383516"/>
        </p:xfrm>
        <a:graphic>
          <a:graphicData uri="http://schemas.openxmlformats.org/drawingml/2006/table">
            <a:tbl>
              <a:tblPr firstRow="1" bandRow="1"/>
              <a:tblGrid>
                <a:gridCol w="2883369">
                  <a:extLst>
                    <a:ext uri="{9D8B030D-6E8A-4147-A177-3AD203B41FA5}">
                      <a16:colId xmlns:a16="http://schemas.microsoft.com/office/drawing/2014/main" val="3223860381"/>
                    </a:ext>
                  </a:extLst>
                </a:gridCol>
                <a:gridCol w="1893644">
                  <a:extLst>
                    <a:ext uri="{9D8B030D-6E8A-4147-A177-3AD203B41FA5}">
                      <a16:colId xmlns:a16="http://schemas.microsoft.com/office/drawing/2014/main" val="4089078227"/>
                    </a:ext>
                  </a:extLst>
                </a:gridCol>
              </a:tblGrid>
              <a:tr h="3225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63500" marR="63500" algn="l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fr-FR" sz="16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Zones importation</a:t>
                      </a:r>
                      <a:endParaRPr lang="fr-F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E3E3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63500" marR="63500" algn="ctr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fr-FR" sz="16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Nb</a:t>
                      </a:r>
                      <a:endParaRPr lang="fr-F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E3E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204674"/>
                  </a:ext>
                </a:extLst>
              </a:tr>
              <a:tr h="3224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fr-FR" sz="1600" b="0" i="0" u="none" strike="noStrike" dirty="0">
                          <a:solidFill>
                            <a:srgbClr val="002B5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Maurice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 dirty="0">
                          <a:solidFill>
                            <a:srgbClr val="002B59"/>
                          </a:solidFill>
                          <a:effectLst/>
                          <a:latin typeface="+mn-lt"/>
                        </a:rPr>
                        <a:t>42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6623039"/>
                  </a:ext>
                </a:extLst>
              </a:tr>
              <a:tr h="3224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fr-FR" sz="1600" b="0" i="0" u="none" strike="noStrike" dirty="0">
                          <a:solidFill>
                            <a:srgbClr val="002B5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Guyane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 dirty="0">
                          <a:solidFill>
                            <a:srgbClr val="002B59"/>
                          </a:solidFill>
                          <a:effectLst/>
                          <a:latin typeface="+mn-lt"/>
                        </a:rPr>
                        <a:t>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1616740"/>
                  </a:ext>
                </a:extLst>
              </a:tr>
              <a:tr h="3224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0" u="none" strike="noStrike" dirty="0">
                          <a:solidFill>
                            <a:srgbClr val="002B5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Mayotte - Réunion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 dirty="0">
                          <a:solidFill>
                            <a:srgbClr val="002B59"/>
                          </a:solidFill>
                          <a:effectLst/>
                          <a:latin typeface="+mn-lt"/>
                        </a:rPr>
                        <a:t>17 - 7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8348619"/>
                  </a:ext>
                </a:extLst>
              </a:tr>
              <a:tr h="3224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0" u="none" strike="noStrike" dirty="0">
                          <a:solidFill>
                            <a:srgbClr val="002B5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Madagascar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 dirty="0">
                          <a:solidFill>
                            <a:srgbClr val="002B59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9561338"/>
                  </a:ext>
                </a:extLst>
              </a:tr>
              <a:tr h="32249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0" u="none" strike="noStrike" dirty="0">
                          <a:solidFill>
                            <a:srgbClr val="002B5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Côte d’Ivoire, Bénin, Congo, Ethiopie, RCA, Guinée équatoriale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 dirty="0">
                          <a:solidFill>
                            <a:srgbClr val="002B59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4492715"/>
                  </a:ext>
                </a:extLst>
              </a:tr>
              <a:tr h="32249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0" u="none" strike="noStrike" dirty="0">
                          <a:solidFill>
                            <a:srgbClr val="002B5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Sri Lanka, Indonésie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 dirty="0">
                          <a:solidFill>
                            <a:srgbClr val="002B59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9150047"/>
                  </a:ext>
                </a:extLst>
              </a:tr>
              <a:tr h="32249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0" u="none" strike="noStrike" dirty="0">
                          <a:solidFill>
                            <a:srgbClr val="002B5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Brésil, Costa Rica, Nicaragua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 dirty="0">
                          <a:solidFill>
                            <a:srgbClr val="002B59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9611250"/>
                  </a:ext>
                </a:extLst>
              </a:tr>
              <a:tr h="32249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0" u="none" strike="noStrike" dirty="0">
                          <a:solidFill>
                            <a:srgbClr val="002B5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Autre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 dirty="0">
                          <a:solidFill>
                            <a:srgbClr val="002B59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3441938"/>
                  </a:ext>
                </a:extLst>
              </a:tr>
            </a:tbl>
          </a:graphicData>
        </a:graphic>
      </p:graphicFrame>
      <p:sp>
        <p:nvSpPr>
          <p:cNvPr id="23" name="ZoneTexte 22">
            <a:extLst>
              <a:ext uri="{FF2B5EF4-FFF2-40B4-BE49-F238E27FC236}">
                <a16:creationId xmlns:a16="http://schemas.microsoft.com/office/drawing/2014/main" id="{A4DC8AFC-5301-4333-8AEA-57AD7DC8069C}"/>
              </a:ext>
            </a:extLst>
          </p:cNvPr>
          <p:cNvSpPr txBox="1"/>
          <p:nvPr/>
        </p:nvSpPr>
        <p:spPr>
          <a:xfrm>
            <a:off x="179998" y="5535534"/>
            <a:ext cx="5411909" cy="723275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179388" indent="-179388">
              <a:spcAft>
                <a:spcPts val="600"/>
              </a:spcAft>
              <a:buClr>
                <a:srgbClr val="CA1C60"/>
              </a:buClr>
              <a:buFont typeface="Arial" panose="020B0604020202020204" pitchFamily="34" charset="0"/>
              <a:buChar char="•"/>
            </a:pPr>
            <a:r>
              <a:rPr lang="fr-FR" kern="0" dirty="0">
                <a:solidFill>
                  <a:srgbClr val="002B59"/>
                </a:solidFill>
                <a:latin typeface="Arial"/>
              </a:rPr>
              <a:t>Près de 60% des cas importés de l’OI (ECSA 2)</a:t>
            </a:r>
          </a:p>
          <a:p>
            <a:pPr marL="179388" indent="-179388">
              <a:spcAft>
                <a:spcPts val="600"/>
              </a:spcAft>
              <a:buClr>
                <a:srgbClr val="CA1C60"/>
              </a:buClr>
              <a:buFont typeface="Arial" panose="020B0604020202020204" pitchFamily="34" charset="0"/>
              <a:buChar char="•"/>
            </a:pPr>
            <a:r>
              <a:rPr lang="fr-FR" kern="0" dirty="0">
                <a:solidFill>
                  <a:srgbClr val="002B59"/>
                </a:solidFill>
                <a:latin typeface="Arial"/>
              </a:rPr>
              <a:t>Mais impact important de l’épidémie en Guyane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FBF02AB-CC29-4F7B-8F46-2282DFB88E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3460" y="1764710"/>
            <a:ext cx="6678978" cy="467459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2C91F46-EC5C-4BD1-8C89-A5D5FB0765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07702" y="2132815"/>
            <a:ext cx="979629" cy="557445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D2372FF0-7FEC-4EC4-9954-5D08F4FD16AD}"/>
              </a:ext>
            </a:extLst>
          </p:cNvPr>
          <p:cNvCxnSpPr>
            <a:cxnSpLocks/>
          </p:cNvCxnSpPr>
          <p:nvPr/>
        </p:nvCxnSpPr>
        <p:spPr>
          <a:xfrm>
            <a:off x="10453036" y="2027620"/>
            <a:ext cx="0" cy="324702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1543B596-1885-493F-B3B6-2B478C81EEB8}"/>
              </a:ext>
            </a:extLst>
          </p:cNvPr>
          <p:cNvSpPr/>
          <p:nvPr/>
        </p:nvSpPr>
        <p:spPr>
          <a:xfrm>
            <a:off x="10614202" y="2949894"/>
            <a:ext cx="10708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i="0" u="none" strike="noStrike" kern="0" cap="none" spc="0" normalizeH="0" baseline="0" noProof="0" dirty="0">
                <a:ln>
                  <a:noFill/>
                </a:ln>
                <a:solidFill>
                  <a:srgbClr val="CA1C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Période surveillance renforcée 2026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23F3E50A-E2A5-413F-B70D-39B3FE4B4A6D}"/>
              </a:ext>
            </a:extLst>
          </p:cNvPr>
          <p:cNvSpPr txBox="1"/>
          <p:nvPr/>
        </p:nvSpPr>
        <p:spPr>
          <a:xfrm>
            <a:off x="2379406" y="6571406"/>
            <a:ext cx="938980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100" dirty="0">
                <a:solidFill>
                  <a:srgbClr val="CA1C60"/>
                </a:solidFill>
              </a:rPr>
              <a:t>Bulletin surveillance national arboviroses du 16/09 : </a:t>
            </a:r>
            <a:r>
              <a:rPr lang="fr-FR" sz="1100" dirty="0">
                <a:solidFill>
                  <a:srgbClr val="CA1C6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https://www.santepubliquefrance.fr/sites/default/files/2026-09/bullnat_arboviroses_20260916.pdf</a:t>
            </a:r>
            <a:r>
              <a:rPr lang="fr-FR" sz="1100" dirty="0">
                <a:solidFill>
                  <a:srgbClr val="CA1C6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86547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419E0849-FADF-423D-A2EC-1C34CF483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999" y="334473"/>
            <a:ext cx="10358691" cy="502752"/>
          </a:xfrm>
        </p:spPr>
        <p:txBody>
          <a:bodyPr/>
          <a:lstStyle/>
          <a:p>
            <a:r>
              <a:rPr lang="fr-FR" dirty="0"/>
              <a:t>DENGUE – 2026 – CAS IMPORTÉS</a:t>
            </a:r>
            <a:br>
              <a:rPr lang="fr-FR" dirty="0"/>
            </a:br>
            <a:endParaRPr lang="fr-FR" sz="2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A675AC-B962-4640-937C-8D08A9DAF083}"/>
              </a:ext>
            </a:extLst>
          </p:cNvPr>
          <p:cNvSpPr/>
          <p:nvPr/>
        </p:nvSpPr>
        <p:spPr>
          <a:xfrm>
            <a:off x="179999" y="1100135"/>
            <a:ext cx="11829044" cy="401665"/>
          </a:xfrm>
          <a:prstGeom prst="rect">
            <a:avLst/>
          </a:prstGeom>
          <a:solidFill>
            <a:srgbClr val="114B8A"/>
          </a:solidFill>
          <a:ln>
            <a:solidFill>
              <a:srgbClr val="DEEA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D7B6"/>
              </a:buClr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Faible pression d’importation</a:t>
            </a:r>
          </a:p>
        </p:txBody>
      </p:sp>
      <p:sp>
        <p:nvSpPr>
          <p:cNvPr id="27" name="Espace réservé du numéro de diapositive 2">
            <a:extLst>
              <a:ext uri="{FF2B5EF4-FFF2-40B4-BE49-F238E27FC236}">
                <a16:creationId xmlns:a16="http://schemas.microsoft.com/office/drawing/2014/main" id="{A7C67584-EE3A-48BD-8B9E-0C920B78C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64894" y="6621806"/>
            <a:ext cx="544148" cy="146194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3E91DC-5C0F-443B-9617-CF521B799BE5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CA1C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CA1C6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344F79C-08B9-4784-9154-FDA42476D997}"/>
              </a:ext>
            </a:extLst>
          </p:cNvPr>
          <p:cNvSpPr/>
          <p:nvPr/>
        </p:nvSpPr>
        <p:spPr>
          <a:xfrm>
            <a:off x="179999" y="1591171"/>
            <a:ext cx="3949239" cy="40011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all" spc="0" normalizeH="0" noProof="0" dirty="0">
                <a:ln>
                  <a:noFill/>
                </a:ln>
                <a:solidFill>
                  <a:srgbClr val="CA1C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403 cas importés </a:t>
            </a:r>
          </a:p>
        </p:txBody>
      </p:sp>
      <p:graphicFrame>
        <p:nvGraphicFramePr>
          <p:cNvPr id="24" name="Tableau 23">
            <a:extLst>
              <a:ext uri="{FF2B5EF4-FFF2-40B4-BE49-F238E27FC236}">
                <a16:creationId xmlns:a16="http://schemas.microsoft.com/office/drawing/2014/main" id="{1F843099-9486-48A9-AA81-CA0EC7E558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2630058"/>
              </p:ext>
            </p:extLst>
          </p:nvPr>
        </p:nvGraphicFramePr>
        <p:xfrm>
          <a:off x="179999" y="2025058"/>
          <a:ext cx="4777013" cy="3212896"/>
        </p:xfrm>
        <a:graphic>
          <a:graphicData uri="http://schemas.openxmlformats.org/drawingml/2006/table">
            <a:tbl>
              <a:tblPr firstRow="1" bandRow="1"/>
              <a:tblGrid>
                <a:gridCol w="2883369">
                  <a:extLst>
                    <a:ext uri="{9D8B030D-6E8A-4147-A177-3AD203B41FA5}">
                      <a16:colId xmlns:a16="http://schemas.microsoft.com/office/drawing/2014/main" val="3223860381"/>
                    </a:ext>
                  </a:extLst>
                </a:gridCol>
                <a:gridCol w="1893644">
                  <a:extLst>
                    <a:ext uri="{9D8B030D-6E8A-4147-A177-3AD203B41FA5}">
                      <a16:colId xmlns:a16="http://schemas.microsoft.com/office/drawing/2014/main" val="4089078227"/>
                    </a:ext>
                  </a:extLst>
                </a:gridCol>
              </a:tblGrid>
              <a:tr h="3225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63500" marR="63500" algn="l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fr-FR" sz="16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Zones importation</a:t>
                      </a:r>
                      <a:endParaRPr lang="fr-F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E3E3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63500" marR="63500" algn="ctr">
                        <a:lnSpc>
                          <a:spcPct val="107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fr-FR" sz="16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Nb</a:t>
                      </a:r>
                      <a:endParaRPr lang="fr-FR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E3E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204674"/>
                  </a:ext>
                </a:extLst>
              </a:tr>
              <a:tr h="3224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fr-FR" sz="1600" b="0" i="0" u="none" strike="noStrike" dirty="0">
                          <a:solidFill>
                            <a:srgbClr val="002B5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Martinique - Guadeloupe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 dirty="0">
                          <a:solidFill>
                            <a:srgbClr val="002B59"/>
                          </a:solidFill>
                          <a:effectLst/>
                          <a:latin typeface="+mn-lt"/>
                        </a:rPr>
                        <a:t>138 - 15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6623039"/>
                  </a:ext>
                </a:extLst>
              </a:tr>
              <a:tr h="3224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ctr"/>
                      <a:r>
                        <a:rPr lang="fr-FR" sz="1600" b="0" i="0" u="none" strike="noStrike" dirty="0">
                          <a:solidFill>
                            <a:srgbClr val="002B5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Asie du SE (Cambodge, Thaïlande, Sri Lanka, Indonésie…)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 dirty="0">
                          <a:solidFill>
                            <a:srgbClr val="002B59"/>
                          </a:solidFill>
                          <a:effectLst/>
                          <a:latin typeface="+mn-lt"/>
                        </a:rPr>
                        <a:t>105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1616740"/>
                  </a:ext>
                </a:extLst>
              </a:tr>
              <a:tr h="3224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0" u="none" strike="noStrike" dirty="0">
                          <a:solidFill>
                            <a:srgbClr val="002B5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Afrique (Togo, Côte d’Ivoire…)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 dirty="0">
                          <a:solidFill>
                            <a:srgbClr val="002B59"/>
                          </a:solidFill>
                          <a:effectLst/>
                          <a:latin typeface="+mn-lt"/>
                        </a:rPr>
                        <a:t>71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8348619"/>
                  </a:ext>
                </a:extLst>
              </a:tr>
              <a:tr h="3224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0" u="none" strike="noStrike" dirty="0">
                          <a:solidFill>
                            <a:srgbClr val="002B5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Amérique du Sud, centrale (Colombie, Brésil…)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 dirty="0">
                          <a:solidFill>
                            <a:srgbClr val="002B59"/>
                          </a:solidFill>
                          <a:effectLst/>
                          <a:latin typeface="+mn-lt"/>
                        </a:rPr>
                        <a:t>41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9561338"/>
                  </a:ext>
                </a:extLst>
              </a:tr>
              <a:tr h="32249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0" u="none" strike="noStrike" dirty="0">
                          <a:solidFill>
                            <a:srgbClr val="002B5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Autres territoires ultramarins français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 dirty="0">
                          <a:solidFill>
                            <a:srgbClr val="002B59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4492715"/>
                  </a:ext>
                </a:extLst>
              </a:tr>
              <a:tr h="32249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0" u="none" strike="noStrike" dirty="0">
                          <a:solidFill>
                            <a:srgbClr val="002B5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Autres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 dirty="0">
                          <a:solidFill>
                            <a:srgbClr val="002B59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9150047"/>
                  </a:ext>
                </a:extLst>
              </a:tr>
            </a:tbl>
          </a:graphicData>
        </a:graphic>
      </p:graphicFrame>
      <p:sp>
        <p:nvSpPr>
          <p:cNvPr id="25" name="ZoneTexte 24">
            <a:extLst>
              <a:ext uri="{FF2B5EF4-FFF2-40B4-BE49-F238E27FC236}">
                <a16:creationId xmlns:a16="http://schemas.microsoft.com/office/drawing/2014/main" id="{03147C5D-A4D7-4F77-8A34-49DF7E2DCB75}"/>
              </a:ext>
            </a:extLst>
          </p:cNvPr>
          <p:cNvSpPr txBox="1"/>
          <p:nvPr/>
        </p:nvSpPr>
        <p:spPr>
          <a:xfrm>
            <a:off x="179999" y="5398763"/>
            <a:ext cx="5603871" cy="1000274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179388" indent="-179388">
              <a:spcAft>
                <a:spcPts val="600"/>
              </a:spcAft>
              <a:buClr>
                <a:srgbClr val="CA1C60"/>
              </a:buClr>
              <a:buFont typeface="Arial" panose="020B0604020202020204" pitchFamily="34" charset="0"/>
              <a:buChar char="•"/>
            </a:pPr>
            <a:r>
              <a:rPr lang="fr-FR" kern="0" dirty="0">
                <a:solidFill>
                  <a:srgbClr val="002B59"/>
                </a:solidFill>
                <a:latin typeface="Arial"/>
              </a:rPr>
              <a:t>Impact important de la circulation aux Antilles</a:t>
            </a:r>
          </a:p>
          <a:p>
            <a:pPr marL="179388" indent="-179388">
              <a:spcAft>
                <a:spcPts val="600"/>
              </a:spcAft>
              <a:buClr>
                <a:srgbClr val="CA1C60"/>
              </a:buClr>
              <a:buFont typeface="Arial" panose="020B0604020202020204" pitchFamily="34" charset="0"/>
              <a:buChar char="•"/>
            </a:pPr>
            <a:r>
              <a:rPr lang="fr-FR" kern="0" dirty="0">
                <a:solidFill>
                  <a:srgbClr val="002B59"/>
                </a:solidFill>
                <a:latin typeface="Arial"/>
              </a:rPr>
              <a:t>45% des cas en provenance des territoires ultramarins français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B56E80B-06CB-4CFF-A366-73E02204AA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0680" y="1794281"/>
            <a:ext cx="6059636" cy="485148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012481D-5FB2-4E47-B521-69E1A7E6DB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2762" y="2176164"/>
            <a:ext cx="979629" cy="557445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75B000A7-5CAD-4D4B-A8ED-F951F6C77E77}"/>
              </a:ext>
            </a:extLst>
          </p:cNvPr>
          <p:cNvCxnSpPr>
            <a:cxnSpLocks/>
          </p:cNvCxnSpPr>
          <p:nvPr/>
        </p:nvCxnSpPr>
        <p:spPr>
          <a:xfrm>
            <a:off x="10116152" y="2025058"/>
            <a:ext cx="0" cy="347096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1D241E72-EFBD-40F2-81EA-DCC3641F7FF9}"/>
              </a:ext>
            </a:extLst>
          </p:cNvPr>
          <p:cNvSpPr/>
          <p:nvPr/>
        </p:nvSpPr>
        <p:spPr>
          <a:xfrm>
            <a:off x="10267693" y="3034783"/>
            <a:ext cx="10708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i="0" u="none" strike="noStrike" kern="0" cap="none" spc="0" normalizeH="0" baseline="0" noProof="0" dirty="0">
                <a:ln>
                  <a:noFill/>
                </a:ln>
                <a:solidFill>
                  <a:srgbClr val="CA1C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Période surveillance renforcée 2026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4357EDDE-CBD2-4AE1-B8AE-0FDCB2A682C8}"/>
              </a:ext>
            </a:extLst>
          </p:cNvPr>
          <p:cNvSpPr txBox="1"/>
          <p:nvPr/>
        </p:nvSpPr>
        <p:spPr>
          <a:xfrm>
            <a:off x="2379406" y="6571406"/>
            <a:ext cx="938980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100" dirty="0">
                <a:solidFill>
                  <a:srgbClr val="CA1C60"/>
                </a:solidFill>
              </a:rPr>
              <a:t>Bulletin surveillance national arboviroses du 16/09 : </a:t>
            </a:r>
            <a:r>
              <a:rPr lang="fr-FR" sz="1100" dirty="0">
                <a:solidFill>
                  <a:srgbClr val="CA1C6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https://www.santepubliquefrance.fr/sites/default/files/2026-09/bullnat_arboviroses_20260916.pdf</a:t>
            </a:r>
            <a:r>
              <a:rPr lang="fr-FR" sz="1100" dirty="0">
                <a:solidFill>
                  <a:srgbClr val="CA1C6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17898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419E0849-FADF-423D-A2EC-1C34CF483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999" y="334473"/>
            <a:ext cx="10358691" cy="502752"/>
          </a:xfrm>
        </p:spPr>
        <p:txBody>
          <a:bodyPr/>
          <a:lstStyle/>
          <a:p>
            <a:r>
              <a:rPr lang="fr-FR" dirty="0"/>
              <a:t>CHIK DENGUE – 2026 – CAS AUTOCHTONES</a:t>
            </a:r>
            <a:br>
              <a:rPr lang="fr-FR" dirty="0"/>
            </a:br>
            <a:endParaRPr lang="fr-FR" sz="2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A675AC-B962-4640-937C-8D08A9DAF083}"/>
              </a:ext>
            </a:extLst>
          </p:cNvPr>
          <p:cNvSpPr/>
          <p:nvPr/>
        </p:nvSpPr>
        <p:spPr>
          <a:xfrm>
            <a:off x="179999" y="1100135"/>
            <a:ext cx="11829044" cy="401665"/>
          </a:xfrm>
          <a:prstGeom prst="rect">
            <a:avLst/>
          </a:prstGeom>
          <a:solidFill>
            <a:srgbClr val="114B8A"/>
          </a:solidFill>
          <a:ln>
            <a:solidFill>
              <a:srgbClr val="DEEA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D7B6"/>
              </a:buClr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FFFFFF"/>
                </a:solidFill>
                <a:latin typeface="Arial"/>
              </a:rPr>
              <a:t>81 cas autochtones, principalement de chikungunya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35EE7F1-B40E-409D-9BA9-A56B594DF8EC}"/>
              </a:ext>
            </a:extLst>
          </p:cNvPr>
          <p:cNvSpPr/>
          <p:nvPr/>
        </p:nvSpPr>
        <p:spPr>
          <a:xfrm>
            <a:off x="179997" y="1580044"/>
            <a:ext cx="4777013" cy="40011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spc="0" normalizeH="0" noProof="0" dirty="0">
                <a:ln>
                  <a:noFill/>
                </a:ln>
                <a:solidFill>
                  <a:srgbClr val="CA1C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CHIK : 13 épisodes, 75 cas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DF6F289-9996-4E36-899F-7D011645A998}"/>
              </a:ext>
            </a:extLst>
          </p:cNvPr>
          <p:cNvSpPr/>
          <p:nvPr/>
        </p:nvSpPr>
        <p:spPr>
          <a:xfrm>
            <a:off x="179997" y="4495019"/>
            <a:ext cx="4777013" cy="40011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spc="0" normalizeH="0" noProof="0" dirty="0">
                <a:ln>
                  <a:noFill/>
                </a:ln>
                <a:solidFill>
                  <a:srgbClr val="CA1C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DENGUE : 4 épisodes, 6 cas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4500916B-BD0F-44EA-9871-7A3F84E07C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687754"/>
              </p:ext>
            </p:extLst>
          </p:nvPr>
        </p:nvGraphicFramePr>
        <p:xfrm>
          <a:off x="179997" y="2023922"/>
          <a:ext cx="3978117" cy="1166264"/>
        </p:xfrm>
        <a:graphic>
          <a:graphicData uri="http://schemas.openxmlformats.org/drawingml/2006/table">
            <a:tbl>
              <a:tblPr/>
              <a:tblGrid>
                <a:gridCol w="792155">
                  <a:extLst>
                    <a:ext uri="{9D8B030D-6E8A-4147-A177-3AD203B41FA5}">
                      <a16:colId xmlns:a16="http://schemas.microsoft.com/office/drawing/2014/main" val="376189324"/>
                    </a:ext>
                  </a:extLst>
                </a:gridCol>
                <a:gridCol w="1674795">
                  <a:extLst>
                    <a:ext uri="{9D8B030D-6E8A-4147-A177-3AD203B41FA5}">
                      <a16:colId xmlns:a16="http://schemas.microsoft.com/office/drawing/2014/main" val="3438885809"/>
                    </a:ext>
                  </a:extLst>
                </a:gridCol>
                <a:gridCol w="1511167">
                  <a:extLst>
                    <a:ext uri="{9D8B030D-6E8A-4147-A177-3AD203B41FA5}">
                      <a16:colId xmlns:a16="http://schemas.microsoft.com/office/drawing/2014/main" val="3946225948"/>
                    </a:ext>
                  </a:extLst>
                </a:gridCol>
              </a:tblGrid>
              <a:tr h="291566">
                <a:tc>
                  <a:txBody>
                    <a:bodyPr/>
                    <a:lstStyle/>
                    <a:p>
                      <a:pPr algn="l" fontAlgn="b"/>
                      <a:endParaRPr lang="fr-FR" sz="1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14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Nb d'épisodes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14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Nb de cas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14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6379701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IDF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5814285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NAQ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5390971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OCC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1165324"/>
                  </a:ext>
                </a:extLst>
              </a:tr>
            </a:tbl>
          </a:graphicData>
        </a:graphic>
      </p:graphicFrame>
      <p:graphicFrame>
        <p:nvGraphicFramePr>
          <p:cNvPr id="23" name="Tableau 22">
            <a:extLst>
              <a:ext uri="{FF2B5EF4-FFF2-40B4-BE49-F238E27FC236}">
                <a16:creationId xmlns:a16="http://schemas.microsoft.com/office/drawing/2014/main" id="{358E0A00-0CD2-4E76-A86D-94BF3C967E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2269992"/>
              </p:ext>
            </p:extLst>
          </p:nvPr>
        </p:nvGraphicFramePr>
        <p:xfrm>
          <a:off x="179997" y="4916483"/>
          <a:ext cx="3978117" cy="1166264"/>
        </p:xfrm>
        <a:graphic>
          <a:graphicData uri="http://schemas.openxmlformats.org/drawingml/2006/table">
            <a:tbl>
              <a:tblPr/>
              <a:tblGrid>
                <a:gridCol w="744699">
                  <a:extLst>
                    <a:ext uri="{9D8B030D-6E8A-4147-A177-3AD203B41FA5}">
                      <a16:colId xmlns:a16="http://schemas.microsoft.com/office/drawing/2014/main" val="1994182775"/>
                    </a:ext>
                  </a:extLst>
                </a:gridCol>
                <a:gridCol w="1774891">
                  <a:extLst>
                    <a:ext uri="{9D8B030D-6E8A-4147-A177-3AD203B41FA5}">
                      <a16:colId xmlns:a16="http://schemas.microsoft.com/office/drawing/2014/main" val="407443726"/>
                    </a:ext>
                  </a:extLst>
                </a:gridCol>
                <a:gridCol w="1458527">
                  <a:extLst>
                    <a:ext uri="{9D8B030D-6E8A-4147-A177-3AD203B41FA5}">
                      <a16:colId xmlns:a16="http://schemas.microsoft.com/office/drawing/2014/main" val="326527449"/>
                    </a:ext>
                  </a:extLst>
                </a:gridCol>
              </a:tblGrid>
              <a:tr h="291566">
                <a:tc>
                  <a:txBody>
                    <a:bodyPr/>
                    <a:lstStyle/>
                    <a:p>
                      <a:pPr algn="l" fontAlgn="b"/>
                      <a:endParaRPr lang="fr-FR" sz="1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14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Nb d'épisodes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14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Nb de cas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14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2571581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NAQ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9853001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OCC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961662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PACA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0858949"/>
                  </a:ext>
                </a:extLst>
              </a:tr>
            </a:tbl>
          </a:graphicData>
        </a:graphic>
      </p:graphicFrame>
      <p:sp>
        <p:nvSpPr>
          <p:cNvPr id="24" name="ZoneTexte 23">
            <a:extLst>
              <a:ext uri="{FF2B5EF4-FFF2-40B4-BE49-F238E27FC236}">
                <a16:creationId xmlns:a16="http://schemas.microsoft.com/office/drawing/2014/main" id="{C536167F-FE4A-4FD1-AAB1-05EE12574211}"/>
              </a:ext>
            </a:extLst>
          </p:cNvPr>
          <p:cNvSpPr txBox="1"/>
          <p:nvPr/>
        </p:nvSpPr>
        <p:spPr>
          <a:xfrm>
            <a:off x="2379406" y="6571406"/>
            <a:ext cx="938980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100" dirty="0">
                <a:solidFill>
                  <a:srgbClr val="CA1C60"/>
                </a:solidFill>
              </a:rPr>
              <a:t>Bulletin surveillance national arboviroses du 16/09 : </a:t>
            </a:r>
            <a:r>
              <a:rPr lang="fr-FR" sz="1100" dirty="0">
                <a:solidFill>
                  <a:srgbClr val="CA1C6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https://www.santepubliquefrance.fr/sites/default/files/2026-09/bullnat_arboviroses_20260916.pdf</a:t>
            </a:r>
            <a:r>
              <a:rPr lang="fr-FR" sz="1100" dirty="0">
                <a:solidFill>
                  <a:srgbClr val="CA1C60"/>
                </a:solidFill>
              </a:rPr>
              <a:t> 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2233DAA-5E91-4D04-B956-0E9F5408A1E5}"/>
              </a:ext>
            </a:extLst>
          </p:cNvPr>
          <p:cNvSpPr txBox="1"/>
          <p:nvPr/>
        </p:nvSpPr>
        <p:spPr>
          <a:xfrm>
            <a:off x="179997" y="3223143"/>
            <a:ext cx="5703968" cy="1077218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179388" indent="-179388">
              <a:spcAft>
                <a:spcPts val="600"/>
              </a:spcAft>
              <a:buClr>
                <a:srgbClr val="CA1C60"/>
              </a:buClr>
              <a:buFont typeface="Arial" panose="020B0604020202020204" pitchFamily="34" charset="0"/>
              <a:buChar char="•"/>
            </a:pPr>
            <a:r>
              <a:rPr lang="fr-FR" kern="0" dirty="0">
                <a:solidFill>
                  <a:srgbClr val="002B59"/>
                </a:solidFill>
                <a:latin typeface="Arial"/>
              </a:rPr>
              <a:t>DDS entre le 06/06 et le 07/09</a:t>
            </a:r>
          </a:p>
          <a:p>
            <a:pPr marL="179388" indent="-179388">
              <a:spcAft>
                <a:spcPts val="600"/>
              </a:spcAft>
              <a:buClr>
                <a:srgbClr val="CA1C60"/>
              </a:buClr>
              <a:buFont typeface="Arial" panose="020B0604020202020204" pitchFamily="34" charset="0"/>
              <a:buChar char="•"/>
            </a:pPr>
            <a:r>
              <a:rPr lang="fr-FR" kern="0" dirty="0">
                <a:solidFill>
                  <a:srgbClr val="002B59"/>
                </a:solidFill>
                <a:latin typeface="Arial"/>
              </a:rPr>
              <a:t>Hypothèse d’importation OI pour plusieurs épisodes</a:t>
            </a:r>
          </a:p>
          <a:p>
            <a:pPr marL="179388" indent="-179388">
              <a:spcAft>
                <a:spcPts val="600"/>
              </a:spcAft>
              <a:buClr>
                <a:srgbClr val="CA1C60"/>
              </a:buClr>
              <a:buFont typeface="Arial" panose="020B0604020202020204" pitchFamily="34" charset="0"/>
              <a:buChar char="•"/>
            </a:pPr>
            <a:r>
              <a:rPr lang="fr-FR" kern="0" dirty="0">
                <a:solidFill>
                  <a:srgbClr val="002B59"/>
                </a:solidFill>
                <a:latin typeface="Arial"/>
              </a:rPr>
              <a:t>4 foyers secondaires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1F0A7741-5458-4C84-9C95-C82C279D13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6428" y="1629739"/>
            <a:ext cx="5323225" cy="4943483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90A6AF8-4E67-4455-B553-279D7711B3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0024" y="2601053"/>
            <a:ext cx="979629" cy="55744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CC00BD0D-3DA4-4C42-88DF-CDFB1B5FA237}"/>
              </a:ext>
            </a:extLst>
          </p:cNvPr>
          <p:cNvSpPr txBox="1"/>
          <p:nvPr/>
        </p:nvSpPr>
        <p:spPr>
          <a:xfrm>
            <a:off x="192089" y="6114439"/>
            <a:ext cx="5411909" cy="369332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179388" indent="-179388">
              <a:spcAft>
                <a:spcPts val="600"/>
              </a:spcAft>
              <a:buClr>
                <a:srgbClr val="CA1C60"/>
              </a:buClr>
              <a:buFont typeface="Arial" panose="020B0604020202020204" pitchFamily="34" charset="0"/>
              <a:buChar char="•"/>
            </a:pPr>
            <a:r>
              <a:rPr lang="fr-FR" kern="0" dirty="0">
                <a:solidFill>
                  <a:srgbClr val="002B59"/>
                </a:solidFill>
                <a:latin typeface="Arial"/>
              </a:rPr>
              <a:t>DDS entre le 10/06 et le 07/08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5EE92D9-59A5-4175-A70D-AE43257482E2}"/>
              </a:ext>
            </a:extLst>
          </p:cNvPr>
          <p:cNvSpPr/>
          <p:nvPr/>
        </p:nvSpPr>
        <p:spPr>
          <a:xfrm>
            <a:off x="6460435" y="1580044"/>
            <a:ext cx="5548608" cy="4903727"/>
          </a:xfrm>
          <a:prstGeom prst="rect">
            <a:avLst/>
          </a:prstGeom>
          <a:noFill/>
          <a:ln>
            <a:solidFill>
              <a:srgbClr val="CA1C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9518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9DDF00C-D5D6-446D-B580-01080C7EA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D7B0A-0B76-431C-BA06-F9AABC088CF7}" type="datetime1">
              <a:rPr lang="fr-FR" smtClean="0"/>
              <a:pPr/>
              <a:t>18/09/2026</a:t>
            </a:fld>
            <a:endParaRPr lang="fr-FR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DF1B2C7-A18F-4845-90AC-9E18BD39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E91DC-5C0F-443B-9617-CF521B799BE5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419E0849-FADF-423D-A2EC-1C34CF483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999" y="334473"/>
            <a:ext cx="10193711" cy="502752"/>
          </a:xfrm>
        </p:spPr>
        <p:txBody>
          <a:bodyPr/>
          <a:lstStyle/>
          <a:p>
            <a:r>
              <a:rPr lang="fr-FR" cap="all" dirty="0"/>
              <a:t>WNV – SURVEILLANCE VOLET HUMAIN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A53CBC0-86EF-4037-A868-C1EE26651B96}"/>
              </a:ext>
            </a:extLst>
          </p:cNvPr>
          <p:cNvSpPr txBox="1"/>
          <p:nvPr/>
        </p:nvSpPr>
        <p:spPr>
          <a:xfrm>
            <a:off x="3071191" y="5998559"/>
            <a:ext cx="815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spcAft>
                <a:spcPts val="600"/>
              </a:spcAft>
              <a:buClr>
                <a:srgbClr val="CA1C60"/>
              </a:buClr>
              <a:buSzPct val="80000"/>
            </a:pPr>
            <a:r>
              <a:rPr lang="fr-FR" sz="2400" b="1" dirty="0">
                <a:solidFill>
                  <a:srgbClr val="002B59"/>
                </a:solidFill>
                <a:latin typeface="Arial"/>
              </a:rPr>
              <a:t>Objectif principal : </a:t>
            </a:r>
            <a:r>
              <a:rPr lang="fr-FR" sz="2000" b="1" dirty="0">
                <a:solidFill>
                  <a:srgbClr val="CA1C60"/>
                </a:solidFill>
                <a:latin typeface="Arial"/>
              </a:rPr>
              <a:t>repérer précocement la circulation du VWN pour sécuriser les produits issus du corps humain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046CF20-565B-4EAE-8704-67A38D637408}"/>
              </a:ext>
            </a:extLst>
          </p:cNvPr>
          <p:cNvSpPr/>
          <p:nvPr/>
        </p:nvSpPr>
        <p:spPr>
          <a:xfrm>
            <a:off x="9935737" y="2832410"/>
            <a:ext cx="892097" cy="2241395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1F0E133-FF4A-48AE-AA2B-A4BEF259B14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25539" y="2357545"/>
            <a:ext cx="1382739" cy="13485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E93E686-C69F-41BA-AB29-B1DFB256D5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209" y="1001903"/>
            <a:ext cx="10321330" cy="4674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000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9DDF00C-D5D6-446D-B580-01080C7EA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D7B0A-0B76-431C-BA06-F9AABC088CF7}" type="datetime1">
              <a:rPr lang="fr-FR" smtClean="0"/>
              <a:pPr/>
              <a:t>18/09/2026</a:t>
            </a:fld>
            <a:endParaRPr lang="fr-FR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DF1B2C7-A18F-4845-90AC-9E18BD39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E91DC-5C0F-443B-9617-CF521B799BE5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419E0849-FADF-423D-A2EC-1C34CF483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000" y="334473"/>
            <a:ext cx="10379562" cy="502752"/>
          </a:xfrm>
        </p:spPr>
        <p:txBody>
          <a:bodyPr/>
          <a:lstStyle/>
          <a:p>
            <a:r>
              <a:rPr lang="fr-FR" sz="3600" dirty="0"/>
              <a:t>WNV - VOLET HUMAIN – 2026 (1)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ACC62A-9529-40F2-88ED-3A59E638C18E}"/>
              </a:ext>
            </a:extLst>
          </p:cNvPr>
          <p:cNvSpPr/>
          <p:nvPr/>
        </p:nvSpPr>
        <p:spPr>
          <a:xfrm>
            <a:off x="4557216" y="1205366"/>
            <a:ext cx="745182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</a:rPr>
              <a:t>Cas de West-Nile par département, 2025 (cas équins dans zones grisées)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F5C1295-AE36-4078-BE8F-0D505A3D6679}"/>
              </a:ext>
            </a:extLst>
          </p:cNvPr>
          <p:cNvSpPr/>
          <p:nvPr/>
        </p:nvSpPr>
        <p:spPr>
          <a:xfrm>
            <a:off x="179999" y="1100135"/>
            <a:ext cx="11829044" cy="401665"/>
          </a:xfrm>
          <a:prstGeom prst="rect">
            <a:avLst/>
          </a:prstGeom>
          <a:solidFill>
            <a:srgbClr val="114B8A"/>
          </a:solidFill>
          <a:ln>
            <a:solidFill>
              <a:srgbClr val="DEEA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D7B6"/>
              </a:buClr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19 départements touchés </a:t>
            </a:r>
            <a:r>
              <a:rPr kumimoji="0" lang="fr-FR" sz="24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(6 nouveaux)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| 92 cas autochtones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B75FDDD-8010-4D38-ADA5-BC3321A8D226}"/>
              </a:ext>
            </a:extLst>
          </p:cNvPr>
          <p:cNvSpPr txBox="1"/>
          <p:nvPr/>
        </p:nvSpPr>
        <p:spPr>
          <a:xfrm>
            <a:off x="2379406" y="6571406"/>
            <a:ext cx="938980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100" dirty="0">
                <a:solidFill>
                  <a:srgbClr val="CA1C60"/>
                </a:solidFill>
              </a:rPr>
              <a:t>Bulletin surveillance national arboviroses du 16/09 : </a:t>
            </a:r>
            <a:r>
              <a:rPr lang="fr-FR" sz="1100" dirty="0">
                <a:solidFill>
                  <a:srgbClr val="CA1C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https://www.santepubliquefrance.fr/sites/default/files/2026-09/bullnat_arboviroses_20260916.pdf</a:t>
            </a:r>
            <a:r>
              <a:rPr lang="fr-FR" sz="1100" dirty="0">
                <a:solidFill>
                  <a:srgbClr val="CA1C60"/>
                </a:solidFill>
              </a:rPr>
              <a:t>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357C914-45B3-4A66-A75E-1F3265350E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658" y="1571705"/>
            <a:ext cx="6406566" cy="4934685"/>
          </a:xfrm>
          <a:prstGeom prst="rect">
            <a:avLst/>
          </a:prstGeom>
        </p:spPr>
      </p:pic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790CB732-BF0D-4738-B1D7-3D00C985A3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5810498"/>
              </p:ext>
            </p:extLst>
          </p:nvPr>
        </p:nvGraphicFramePr>
        <p:xfrm>
          <a:off x="179999" y="1645441"/>
          <a:ext cx="4823120" cy="2449480"/>
        </p:xfrm>
        <a:graphic>
          <a:graphicData uri="http://schemas.openxmlformats.org/drawingml/2006/table">
            <a:tbl>
              <a:tblPr/>
              <a:tblGrid>
                <a:gridCol w="910137">
                  <a:extLst>
                    <a:ext uri="{9D8B030D-6E8A-4147-A177-3AD203B41FA5}">
                      <a16:colId xmlns:a16="http://schemas.microsoft.com/office/drawing/2014/main" val="1478573126"/>
                    </a:ext>
                  </a:extLst>
                </a:gridCol>
                <a:gridCol w="2162985">
                  <a:extLst>
                    <a:ext uri="{9D8B030D-6E8A-4147-A177-3AD203B41FA5}">
                      <a16:colId xmlns:a16="http://schemas.microsoft.com/office/drawing/2014/main" val="3782000233"/>
                    </a:ext>
                  </a:extLst>
                </a:gridCol>
                <a:gridCol w="1749998">
                  <a:extLst>
                    <a:ext uri="{9D8B030D-6E8A-4147-A177-3AD203B41FA5}">
                      <a16:colId xmlns:a16="http://schemas.microsoft.com/office/drawing/2014/main" val="1046933440"/>
                    </a:ext>
                  </a:extLst>
                </a:gridCol>
              </a:tblGrid>
              <a:tr h="306185">
                <a:tc>
                  <a:txBody>
                    <a:bodyPr/>
                    <a:lstStyle/>
                    <a:p>
                      <a:pPr algn="l" fontAlgn="b"/>
                      <a:endParaRPr lang="fr-FR" sz="1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14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Nb départements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14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Nombre de cas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14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056699"/>
                  </a:ext>
                </a:extLst>
              </a:tr>
              <a:tr h="306185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ARA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776868"/>
                  </a:ext>
                </a:extLst>
              </a:tr>
              <a:tr h="306185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CVL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2303270"/>
                  </a:ext>
                </a:extLst>
              </a:tr>
              <a:tr h="306185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IDF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6210976"/>
                  </a:ext>
                </a:extLst>
              </a:tr>
              <a:tr h="306185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NAQ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1003966"/>
                  </a:ext>
                </a:extLst>
              </a:tr>
              <a:tr h="306185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OCC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3293721"/>
                  </a:ext>
                </a:extLst>
              </a:tr>
              <a:tr h="306185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PACA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2970963"/>
                  </a:ext>
                </a:extLst>
              </a:tr>
              <a:tr h="306185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PDL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41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6235561"/>
                  </a:ext>
                </a:extLst>
              </a:tr>
            </a:tbl>
          </a:graphicData>
        </a:graphic>
      </p:graphicFrame>
      <p:sp>
        <p:nvSpPr>
          <p:cNvPr id="15" name="ZoneTexte 14">
            <a:extLst>
              <a:ext uri="{FF2B5EF4-FFF2-40B4-BE49-F238E27FC236}">
                <a16:creationId xmlns:a16="http://schemas.microsoft.com/office/drawing/2014/main" id="{971397A2-EF44-40A3-B3E9-92B6EC6B7FF3}"/>
              </a:ext>
            </a:extLst>
          </p:cNvPr>
          <p:cNvSpPr txBox="1"/>
          <p:nvPr/>
        </p:nvSpPr>
        <p:spPr>
          <a:xfrm>
            <a:off x="179999" y="4153483"/>
            <a:ext cx="4884245" cy="369332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>
              <a:spcAft>
                <a:spcPts val="600"/>
              </a:spcAft>
            </a:pPr>
            <a:r>
              <a:rPr kumimoji="0" lang="fr-FR" sz="1800" i="0" u="none" strike="noStrike" kern="0" cap="none" spc="0" normalizeH="0" baseline="0" noProof="0" dirty="0">
                <a:ln>
                  <a:noFill/>
                </a:ln>
                <a:solidFill>
                  <a:srgbClr val="002B5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+ 8 cas multi-expositions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C0B36AA-4F37-4936-BF38-09CCFF399FE8}"/>
              </a:ext>
            </a:extLst>
          </p:cNvPr>
          <p:cNvSpPr txBox="1"/>
          <p:nvPr/>
        </p:nvSpPr>
        <p:spPr>
          <a:xfrm>
            <a:off x="179999" y="4744824"/>
            <a:ext cx="5117558" cy="1354217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179388" indent="-179388">
              <a:spcAft>
                <a:spcPts val="600"/>
              </a:spcAft>
              <a:buClr>
                <a:srgbClr val="CA1C60"/>
              </a:buClr>
              <a:buFont typeface="Arial" panose="020B0604020202020204" pitchFamily="34" charset="0"/>
              <a:buChar char="•"/>
            </a:pPr>
            <a:r>
              <a:rPr lang="fr-FR" kern="0" dirty="0">
                <a:solidFill>
                  <a:srgbClr val="002B59"/>
                </a:solidFill>
                <a:latin typeface="Arial"/>
              </a:rPr>
              <a:t>DDS entre le 25/06 et le 05/09</a:t>
            </a:r>
          </a:p>
          <a:p>
            <a:pPr marL="179388" indent="-179388">
              <a:spcAft>
                <a:spcPts val="600"/>
              </a:spcAft>
              <a:buClr>
                <a:srgbClr val="CA1C60"/>
              </a:buClr>
              <a:buFont typeface="Arial" panose="020B0604020202020204" pitchFamily="34" charset="0"/>
              <a:buChar char="•"/>
            </a:pPr>
            <a:r>
              <a:rPr lang="fr-FR" kern="0" dirty="0">
                <a:solidFill>
                  <a:srgbClr val="002B59"/>
                </a:solidFill>
                <a:latin typeface="Arial"/>
              </a:rPr>
              <a:t>47% d’</a:t>
            </a:r>
            <a:r>
              <a:rPr lang="fr-FR" kern="0" dirty="0" err="1">
                <a:solidFill>
                  <a:srgbClr val="002B59"/>
                </a:solidFill>
                <a:latin typeface="Arial"/>
              </a:rPr>
              <a:t>hospit</a:t>
            </a:r>
            <a:r>
              <a:rPr lang="fr-FR" kern="0" dirty="0">
                <a:solidFill>
                  <a:srgbClr val="002B59"/>
                </a:solidFill>
                <a:latin typeface="Arial"/>
              </a:rPr>
              <a:t>. / 38% de formes </a:t>
            </a:r>
            <a:r>
              <a:rPr lang="fr-FR" kern="0" dirty="0" err="1">
                <a:solidFill>
                  <a:srgbClr val="002B59"/>
                </a:solidFill>
                <a:latin typeface="Arial"/>
              </a:rPr>
              <a:t>neuroinvasives</a:t>
            </a:r>
            <a:r>
              <a:rPr lang="fr-FR" kern="0" dirty="0">
                <a:solidFill>
                  <a:srgbClr val="002B59"/>
                </a:solidFill>
                <a:latin typeface="Arial"/>
              </a:rPr>
              <a:t> 3 décès</a:t>
            </a:r>
          </a:p>
          <a:p>
            <a:pPr marL="179388" indent="-179388">
              <a:spcAft>
                <a:spcPts val="600"/>
              </a:spcAft>
              <a:buClr>
                <a:srgbClr val="CA1C60"/>
              </a:buClr>
              <a:buFont typeface="Arial" panose="020B0604020202020204" pitchFamily="34" charset="0"/>
              <a:buChar char="•"/>
            </a:pPr>
            <a:r>
              <a:rPr lang="fr-FR" kern="0" dirty="0">
                <a:solidFill>
                  <a:srgbClr val="002B59"/>
                </a:solidFill>
                <a:latin typeface="Arial"/>
              </a:rPr>
              <a:t>16% de donneurs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B18F4EB-3595-4734-8176-A3EB04F435FC}"/>
              </a:ext>
            </a:extLst>
          </p:cNvPr>
          <p:cNvSpPr/>
          <p:nvPr/>
        </p:nvSpPr>
        <p:spPr>
          <a:xfrm>
            <a:off x="5572658" y="1580044"/>
            <a:ext cx="6436385" cy="4903727"/>
          </a:xfrm>
          <a:prstGeom prst="rect">
            <a:avLst/>
          </a:prstGeom>
          <a:noFill/>
          <a:ln>
            <a:solidFill>
              <a:srgbClr val="CA1C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80AA069D-B356-46E8-BD1D-79D0FD8886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21887" y="1651179"/>
            <a:ext cx="832821" cy="473906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7503628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9DDF00C-D5D6-446D-B580-01080C7EA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D7B0A-0B76-431C-BA06-F9AABC088CF7}" type="datetime1">
              <a:rPr lang="fr-FR" smtClean="0"/>
              <a:pPr/>
              <a:t>18/09/2026</a:t>
            </a:fld>
            <a:endParaRPr lang="fr-FR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DF1B2C7-A18F-4845-90AC-9E18BD39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E91DC-5C0F-443B-9617-CF521B799BE5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419E0849-FADF-423D-A2EC-1C34CF483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000" y="334473"/>
            <a:ext cx="10379562" cy="502752"/>
          </a:xfrm>
        </p:spPr>
        <p:txBody>
          <a:bodyPr/>
          <a:lstStyle/>
          <a:p>
            <a:r>
              <a:rPr lang="fr-FR" sz="3600" dirty="0"/>
              <a:t>WNV - VOLET HUMAIN – 2026 – PACA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ACC62A-9529-40F2-88ED-3A59E638C18E}"/>
              </a:ext>
            </a:extLst>
          </p:cNvPr>
          <p:cNvSpPr/>
          <p:nvPr/>
        </p:nvSpPr>
        <p:spPr>
          <a:xfrm>
            <a:off x="4557216" y="1205366"/>
            <a:ext cx="745182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</a:rPr>
              <a:t>Cas de West-Nile par département, 2025 (cas équins dans zones grisées)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B75FDDD-8010-4D38-ADA5-BC3321A8D226}"/>
              </a:ext>
            </a:extLst>
          </p:cNvPr>
          <p:cNvSpPr txBox="1"/>
          <p:nvPr/>
        </p:nvSpPr>
        <p:spPr>
          <a:xfrm>
            <a:off x="2379406" y="6571406"/>
            <a:ext cx="938980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100" dirty="0">
                <a:solidFill>
                  <a:srgbClr val="CA1C60"/>
                </a:solidFill>
              </a:rPr>
              <a:t>Bulletin surveillance national arboviroses du 16/09 : </a:t>
            </a:r>
            <a:r>
              <a:rPr lang="fr-FR" sz="1100" dirty="0">
                <a:solidFill>
                  <a:srgbClr val="CA1C6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https://www.santepubliquefrance.fr/sites/default/files/2026-09/bullnat_arboviroses_20260916.pdf</a:t>
            </a:r>
            <a:r>
              <a:rPr lang="fr-FR" sz="1100" dirty="0">
                <a:solidFill>
                  <a:srgbClr val="CA1C60"/>
                </a:solidFill>
              </a:rPr>
              <a:t>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FD29C14-7488-4697-A9D0-286787105BE8}"/>
              </a:ext>
            </a:extLst>
          </p:cNvPr>
          <p:cNvSpPr/>
          <p:nvPr/>
        </p:nvSpPr>
        <p:spPr>
          <a:xfrm>
            <a:off x="179999" y="1100135"/>
            <a:ext cx="11829044" cy="401665"/>
          </a:xfrm>
          <a:prstGeom prst="rect">
            <a:avLst/>
          </a:prstGeom>
          <a:solidFill>
            <a:srgbClr val="114B8A"/>
          </a:solidFill>
          <a:ln>
            <a:solidFill>
              <a:srgbClr val="DEEA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D7B6"/>
              </a:buClr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 départements touchés</a:t>
            </a:r>
            <a:r>
              <a:rPr kumimoji="0" lang="fr-FR" sz="24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| </a:t>
            </a:r>
            <a:r>
              <a:rPr lang="fr-FR" sz="2400" b="1" dirty="0">
                <a:solidFill>
                  <a:srgbClr val="FFFFFF"/>
                </a:solidFill>
                <a:latin typeface="Arial"/>
              </a:rPr>
              <a:t>39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cas autochtones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3B84789-8350-4917-928F-C74108DC8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1" y="1618373"/>
            <a:ext cx="5445770" cy="476254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FFA8C89-C7C2-4423-AB36-18239C1A08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5593" y="1637761"/>
            <a:ext cx="876968" cy="212463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EA3D989-1123-4B94-A944-107C50F31848}"/>
              </a:ext>
            </a:extLst>
          </p:cNvPr>
          <p:cNvSpPr/>
          <p:nvPr/>
        </p:nvSpPr>
        <p:spPr>
          <a:xfrm>
            <a:off x="180000" y="1580044"/>
            <a:ext cx="6322561" cy="4903727"/>
          </a:xfrm>
          <a:prstGeom prst="rect">
            <a:avLst/>
          </a:prstGeom>
          <a:noFill/>
          <a:ln>
            <a:solidFill>
              <a:srgbClr val="CA1C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D5B8EB55-CBCA-429B-8C69-E4D09AFCC1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7839" y="2069416"/>
            <a:ext cx="4991100" cy="446405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870EBD2-B95E-40B0-B727-A7257B5B043A}"/>
              </a:ext>
            </a:extLst>
          </p:cNvPr>
          <p:cNvSpPr txBox="1"/>
          <p:nvPr/>
        </p:nvSpPr>
        <p:spPr>
          <a:xfrm>
            <a:off x="6665622" y="1571904"/>
            <a:ext cx="53001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dirty="0"/>
              <a:t>Nombre de cas humains d’infection à WNV par DDS, Paca, 2026 (n = 36, 3 cas asymptomatiques), bilan au 14/09</a:t>
            </a:r>
          </a:p>
        </p:txBody>
      </p:sp>
    </p:spTree>
    <p:extLst>
      <p:ext uri="{BB962C8B-B14F-4D97-AF65-F5344CB8AC3E}">
        <p14:creationId xmlns:p14="http://schemas.microsoft.com/office/powerpoint/2010/main" val="318424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28729BC-926F-4DE0-9723-2392EA764CB4}"/>
              </a:ext>
            </a:extLst>
          </p:cNvPr>
          <p:cNvSpPr/>
          <p:nvPr/>
        </p:nvSpPr>
        <p:spPr>
          <a:xfrm>
            <a:off x="0" y="4581942"/>
            <a:ext cx="12192000" cy="1798979"/>
          </a:xfrm>
          <a:prstGeom prst="rect">
            <a:avLst/>
          </a:prstGeom>
          <a:solidFill>
            <a:srgbClr val="FFEC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419E0849-FADF-423D-A2EC-1C34CF483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000" y="334473"/>
            <a:ext cx="8460000" cy="502752"/>
          </a:xfrm>
        </p:spPr>
        <p:txBody>
          <a:bodyPr/>
          <a:lstStyle/>
          <a:p>
            <a:r>
              <a:rPr lang="fr-FR" sz="3600" cap="all" dirty="0"/>
              <a:t>Conclusion</a:t>
            </a:r>
            <a:endParaRPr lang="fr-FR" sz="2000" cap="all" dirty="0"/>
          </a:p>
        </p:txBody>
      </p:sp>
      <p:sp>
        <p:nvSpPr>
          <p:cNvPr id="7" name="Espace réservé du numéro de diapositive 2">
            <a:extLst>
              <a:ext uri="{FF2B5EF4-FFF2-40B4-BE49-F238E27FC236}">
                <a16:creationId xmlns:a16="http://schemas.microsoft.com/office/drawing/2014/main" id="{C7375B98-3B46-4C13-B85D-393413B80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64893" y="6552240"/>
            <a:ext cx="544148" cy="146194"/>
          </a:xfrm>
        </p:spPr>
        <p:txBody>
          <a:bodyPr/>
          <a:lstStyle/>
          <a:p>
            <a:fld id="{523E91DC-5C0F-443B-9617-CF521B799BE5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18A3FA99-19C9-4EA2-8BB1-E54BAB04EFF8}"/>
              </a:ext>
            </a:extLst>
          </p:cNvPr>
          <p:cNvSpPr txBox="1">
            <a:spLocks/>
          </p:cNvSpPr>
          <p:nvPr/>
        </p:nvSpPr>
        <p:spPr>
          <a:xfrm>
            <a:off x="179998" y="1125319"/>
            <a:ext cx="11829043" cy="3486446"/>
          </a:xfrm>
          <a:prstGeom prst="rect">
            <a:avLst/>
          </a:prstGeom>
        </p:spPr>
        <p:txBody>
          <a:bodyPr vert="horz" lIns="36000" tIns="0" rIns="36000" bIns="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FontTx/>
              <a:buNone/>
              <a:defRPr sz="2400" b="1" kern="1200" cap="none" baseline="0">
                <a:solidFill>
                  <a:srgbClr val="004192"/>
                </a:solidFill>
                <a:latin typeface="+mn-lt"/>
                <a:ea typeface="+mn-ea"/>
                <a:cs typeface="+mn-cs"/>
              </a:defRPr>
            </a:lvl1pPr>
            <a:lvl2pPr marL="265113" indent="-265113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§"/>
              <a:defRPr lang="fr-FR" sz="2200" b="1" kern="1200" cap="none" baseline="0">
                <a:solidFill>
                  <a:srgbClr val="004192"/>
                </a:solidFill>
                <a:latin typeface="+mn-lt"/>
                <a:ea typeface="+mn-ea"/>
                <a:cs typeface="+mn-cs"/>
              </a:defRPr>
            </a:lvl2pPr>
            <a:lvl3pPr marL="622300" indent="-219075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373739"/>
              </a:buClr>
              <a:buFont typeface="Arial" panose="020B0604020202020204" pitchFamily="34" charset="0"/>
              <a:buChar char="•"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1075" indent="-265113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Courier New" panose="02070309020205020404" pitchFamily="49" charset="0"/>
              <a:buChar char="o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38263" indent="-265113" algn="l" defTabSz="914400" rtl="0" eaLnBrk="1" latinLnBrk="0" hangingPunct="1">
              <a:lnSpc>
                <a:spcPct val="110000"/>
              </a:lnSpc>
              <a:spcBef>
                <a:spcPts val="0"/>
              </a:spcBef>
              <a:buSzPct val="75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fontAlgn="auto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SzPct val="100000"/>
              <a:buNone/>
              <a:tabLst/>
              <a:defRPr/>
            </a:pPr>
            <a:r>
              <a:rPr lang="fr-FR" sz="2400" dirty="0">
                <a:solidFill>
                  <a:srgbClr val="002B59"/>
                </a:solidFill>
                <a:latin typeface="Arial"/>
              </a:rPr>
              <a:t>Chikungunya - Dengue</a:t>
            </a:r>
          </a:p>
          <a:p>
            <a:pPr marL="285750" lvl="3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A1C60"/>
              </a:buClr>
              <a:buFont typeface="Arial" panose="020B0604020202020204" pitchFamily="34" charset="0"/>
              <a:buChar char="●"/>
              <a:defRPr/>
            </a:pPr>
            <a:r>
              <a:rPr lang="fr-FR" sz="2000" dirty="0">
                <a:solidFill>
                  <a:srgbClr val="002B59"/>
                </a:solidFill>
              </a:rPr>
              <a:t>Faible pression d’importation, particulièrement pour le </a:t>
            </a:r>
            <a:r>
              <a:rPr lang="fr-FR" sz="2000" dirty="0" err="1">
                <a:solidFill>
                  <a:srgbClr val="002B59"/>
                </a:solidFill>
              </a:rPr>
              <a:t>chik</a:t>
            </a:r>
            <a:r>
              <a:rPr lang="fr-FR" sz="2000" dirty="0">
                <a:solidFill>
                  <a:srgbClr val="002B59"/>
                </a:solidFill>
              </a:rPr>
              <a:t> (&lt;&lt;&lt; à 2025)</a:t>
            </a:r>
          </a:p>
          <a:p>
            <a:pPr marL="285750" marR="0" lvl="3" indent="-285750"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A1C60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lang="fr-FR" sz="2000" dirty="0">
                <a:solidFill>
                  <a:srgbClr val="002B59"/>
                </a:solidFill>
              </a:rPr>
              <a:t>4 régions concernées par des cas autochtones (NAQ ++ pour le </a:t>
            </a:r>
            <a:r>
              <a:rPr lang="fr-FR" sz="2000" dirty="0" err="1">
                <a:solidFill>
                  <a:srgbClr val="002B59"/>
                </a:solidFill>
              </a:rPr>
              <a:t>chik</a:t>
            </a:r>
            <a:r>
              <a:rPr lang="fr-FR" sz="2000" dirty="0">
                <a:solidFill>
                  <a:srgbClr val="002B59"/>
                </a:solidFill>
              </a:rPr>
              <a:t>)</a:t>
            </a:r>
          </a:p>
          <a:p>
            <a:pPr marL="0" marR="0" lvl="1" indent="0" fontAlgn="auto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None/>
              <a:tabLst/>
              <a:defRPr/>
            </a:pPr>
            <a:endParaRPr lang="fr-FR" sz="800" dirty="0">
              <a:solidFill>
                <a:srgbClr val="002B59"/>
              </a:solidFill>
              <a:latin typeface="Arial"/>
            </a:endParaRPr>
          </a:p>
          <a:p>
            <a:pPr marL="0" marR="0" lvl="1" indent="0" fontAlgn="auto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None/>
              <a:tabLst/>
              <a:defRPr/>
            </a:pPr>
            <a:r>
              <a:rPr lang="fr-FR" sz="2400" dirty="0">
                <a:solidFill>
                  <a:srgbClr val="002B59"/>
                </a:solidFill>
                <a:latin typeface="Arial"/>
              </a:rPr>
              <a:t>West-Nile</a:t>
            </a:r>
          </a:p>
          <a:p>
            <a:pPr marL="285750" lvl="3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A1C60"/>
              </a:buClr>
              <a:buFont typeface="Arial" panose="020B0604020202020204" pitchFamily="34" charset="0"/>
              <a:buChar char="●"/>
            </a:pPr>
            <a:r>
              <a:rPr lang="fr-FR" sz="2000" dirty="0">
                <a:solidFill>
                  <a:srgbClr val="CA1C60"/>
                </a:solidFill>
              </a:rPr>
              <a:t>Année record en nombre de cas et de départements touchés </a:t>
            </a:r>
            <a:r>
              <a:rPr lang="fr-FR" sz="2000" dirty="0">
                <a:solidFill>
                  <a:srgbClr val="002B59"/>
                </a:solidFill>
              </a:rPr>
              <a:t>(2025 : 17 dép., 62 cas autochtones)</a:t>
            </a:r>
          </a:p>
          <a:p>
            <a:pPr marL="285750" marR="0" lvl="3" indent="-285750"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A1C60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lang="fr-FR" sz="2000" dirty="0">
                <a:solidFill>
                  <a:srgbClr val="002B59"/>
                </a:solidFill>
              </a:rPr>
              <a:t>Région Paca la plus impactée / Confirmation pour l’Ile-de-France</a:t>
            </a:r>
          </a:p>
          <a:p>
            <a:pPr marL="285750" marR="0" lvl="3" indent="-285750"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A1C60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lang="fr-FR" sz="2000" dirty="0">
                <a:solidFill>
                  <a:srgbClr val="002B59"/>
                </a:solidFill>
              </a:rPr>
              <a:t>« Surprise de l’année » : Pays-de-la-Loire</a:t>
            </a:r>
          </a:p>
          <a:p>
            <a:pPr marL="0" marR="0" lvl="1" indent="0" fontAlgn="auto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None/>
              <a:tabLst/>
              <a:defRPr/>
            </a:pPr>
            <a:endParaRPr lang="fr-FR" sz="800" dirty="0">
              <a:solidFill>
                <a:srgbClr val="002B59"/>
              </a:solidFill>
              <a:latin typeface="Arial"/>
            </a:endParaRPr>
          </a:p>
          <a:p>
            <a:pPr marL="0" marR="0" lvl="1" indent="0" fontAlgn="auto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None/>
              <a:tabLst/>
              <a:defRPr/>
            </a:pPr>
            <a:endParaRPr lang="fr-FR" sz="800" dirty="0">
              <a:solidFill>
                <a:srgbClr val="002B59"/>
              </a:solidFill>
              <a:latin typeface="Arial"/>
            </a:endParaRPr>
          </a:p>
          <a:p>
            <a:pPr marL="0" marR="0" lvl="1" indent="0" fontAlgn="auto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None/>
              <a:tabLst/>
              <a:defRPr/>
            </a:pPr>
            <a:endParaRPr lang="fr-FR" sz="800" dirty="0">
              <a:solidFill>
                <a:srgbClr val="002B59"/>
              </a:solidFill>
              <a:latin typeface="Arial"/>
            </a:endParaRPr>
          </a:p>
          <a:p>
            <a:pPr marL="0" marR="0" lvl="1" indent="0" fontAlgn="auto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None/>
              <a:tabLst/>
              <a:defRPr/>
            </a:pPr>
            <a:r>
              <a:rPr lang="fr-FR" sz="2400" dirty="0">
                <a:solidFill>
                  <a:srgbClr val="002B59"/>
                </a:solidFill>
                <a:latin typeface="Arial"/>
              </a:rPr>
              <a:t>Actualisation au 21/09 </a:t>
            </a:r>
            <a:r>
              <a:rPr lang="fr-FR" sz="1600" b="0" dirty="0">
                <a:solidFill>
                  <a:srgbClr val="002B59"/>
                </a:solidFill>
                <a:latin typeface="Arial"/>
              </a:rPr>
              <a:t>(données non publiées, en cours de consolidation)</a:t>
            </a:r>
          </a:p>
          <a:p>
            <a:pPr marL="285750" lvl="3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A1C60"/>
              </a:buClr>
              <a:buFont typeface="Arial" panose="020B0604020202020204" pitchFamily="34" charset="0"/>
              <a:buChar char="●"/>
            </a:pPr>
            <a:r>
              <a:rPr lang="fr-FR" sz="2000" dirty="0">
                <a:solidFill>
                  <a:srgbClr val="002B59"/>
                </a:solidFill>
              </a:rPr>
              <a:t>CHIK		XX épisodes / XX cas autochtones</a:t>
            </a:r>
          </a:p>
          <a:p>
            <a:pPr marL="285750" lvl="3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A1C60"/>
              </a:buClr>
              <a:buFont typeface="Arial" panose="020B0604020202020204" pitchFamily="34" charset="0"/>
              <a:buChar char="●"/>
            </a:pPr>
            <a:r>
              <a:rPr lang="fr-FR" sz="2000" dirty="0">
                <a:solidFill>
                  <a:srgbClr val="002B59"/>
                </a:solidFill>
              </a:rPr>
              <a:t>DENGUE	XX épisodes / XX cas autochtones</a:t>
            </a:r>
          </a:p>
          <a:p>
            <a:pPr marL="285750" lvl="3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A1C60"/>
              </a:buClr>
              <a:buFont typeface="Arial" panose="020B0604020202020204" pitchFamily="34" charset="0"/>
              <a:buChar char="●"/>
            </a:pPr>
            <a:r>
              <a:rPr lang="fr-FR" sz="2000" dirty="0">
                <a:solidFill>
                  <a:srgbClr val="002B59"/>
                </a:solidFill>
              </a:rPr>
              <a:t>WEST-NILE	XX épisodes / XX cas autochtones</a:t>
            </a:r>
          </a:p>
          <a:p>
            <a:pPr marL="285750" marR="0" lvl="3" indent="-285750"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A1C60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srgbClr val="4D4D4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65113" marR="0" lvl="1" indent="-265113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endParaRPr kumimoji="0" lang="fr-FR" sz="2200" b="0" i="0" u="none" strike="noStrike" kern="1200" cap="none" spc="0" normalizeH="0" baseline="0" noProof="0" dirty="0">
              <a:ln>
                <a:noFill/>
              </a:ln>
              <a:solidFill>
                <a:srgbClr val="00419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36950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FE5C2-089A-77C2-D1C7-45562AC87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BFC7EE5-8AAC-C975-0019-C8B79A49D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1D7B0A-0B76-431C-BA06-F9AABC088CF7}" type="datetime1">
              <a:rPr kumimoji="0" lang="fr-FR" sz="1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alpha val="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fr-FR" sz="1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alpha val="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DEBA1AC-2733-FDAB-5A71-11CAF371D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3E91DC-5C0F-443B-9617-CF521B799BE5}" type="slidenum">
              <a:rPr kumimoji="0" lang="fr-FR" sz="1000" b="1" i="0" u="none" strike="noStrike" kern="1200" cap="none" spc="0" normalizeH="0" baseline="0" noProof="0" smtClean="0">
                <a:ln>
                  <a:noFill/>
                </a:ln>
                <a:solidFill>
                  <a:srgbClr val="CA1C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000" b="1" i="0" u="none" strike="noStrike" kern="1200" cap="none" spc="0" normalizeH="0" baseline="0" noProof="0" dirty="0">
              <a:ln>
                <a:noFill/>
              </a:ln>
              <a:solidFill>
                <a:srgbClr val="CA1C6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7E1643BB-FFAB-ACFD-0575-C7525CDC87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56688" y="2000297"/>
            <a:ext cx="7278624" cy="1240367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fr-FR" sz="4000" cap="all" dirty="0">
                <a:solidFill>
                  <a:srgbClr val="CA1C60"/>
                </a:solidFill>
              </a:rPr>
              <a:t>Merci pour votre attention</a:t>
            </a:r>
          </a:p>
        </p:txBody>
      </p:sp>
      <p:sp>
        <p:nvSpPr>
          <p:cNvPr id="6" name="Espace réservé du texte 7">
            <a:extLst>
              <a:ext uri="{FF2B5EF4-FFF2-40B4-BE49-F238E27FC236}">
                <a16:creationId xmlns:a16="http://schemas.microsoft.com/office/drawing/2014/main" id="{A4D3CC66-A52B-4AE9-AB1A-77B88DE2BF52}"/>
              </a:ext>
            </a:extLst>
          </p:cNvPr>
          <p:cNvSpPr txBox="1">
            <a:spLocks/>
          </p:cNvSpPr>
          <p:nvPr/>
        </p:nvSpPr>
        <p:spPr bwMode="gray">
          <a:xfrm>
            <a:off x="2456688" y="3519485"/>
            <a:ext cx="7278624" cy="124036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900"/>
              </a:spcAft>
              <a:buFont typeface="Arial" panose="020B0604020202020204" pitchFamily="34" charset="0"/>
              <a:buNone/>
              <a:defRPr sz="3100" b="1" kern="1200" cap="none" baseline="0">
                <a:solidFill>
                  <a:srgbClr val="002B59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b="1" kern="1200">
                <a:solidFill>
                  <a:srgbClr val="CA1C60"/>
                </a:solidFill>
                <a:latin typeface="+mn-lt"/>
                <a:ea typeface="+mn-ea"/>
                <a:cs typeface="+mn-cs"/>
              </a:defRPr>
            </a:lvl2pPr>
            <a:lvl3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b="1" kern="1200">
                <a:solidFill>
                  <a:srgbClr val="CA1C60"/>
                </a:solidFill>
                <a:latin typeface="+mn-lt"/>
                <a:ea typeface="+mn-ea"/>
                <a:cs typeface="+mn-cs"/>
              </a:defRPr>
            </a:lvl3pPr>
            <a:lvl4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b="1" kern="1200">
                <a:solidFill>
                  <a:srgbClr val="CA1C60"/>
                </a:solidFill>
                <a:latin typeface="+mn-lt"/>
                <a:ea typeface="+mn-ea"/>
                <a:cs typeface="+mn-cs"/>
              </a:defRPr>
            </a:lvl4pPr>
            <a:lvl5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b="1" kern="1200">
                <a:solidFill>
                  <a:srgbClr val="CA1C60"/>
                </a:solidFill>
                <a:latin typeface="+mn-lt"/>
                <a:ea typeface="+mn-ea"/>
                <a:cs typeface="+mn-cs"/>
              </a:defRPr>
            </a:lvl5pPr>
            <a:lvl6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b="1" kern="1200">
                <a:solidFill>
                  <a:srgbClr val="CA1C60"/>
                </a:solidFill>
                <a:latin typeface="+mn-lt"/>
                <a:ea typeface="+mn-ea"/>
                <a:cs typeface="+mn-cs"/>
              </a:defRPr>
            </a:lvl6pPr>
            <a:lvl7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b="1" kern="1200">
                <a:solidFill>
                  <a:srgbClr val="CA1C60"/>
                </a:solidFill>
                <a:latin typeface="+mn-lt"/>
                <a:ea typeface="+mn-ea"/>
                <a:cs typeface="+mn-cs"/>
              </a:defRPr>
            </a:lvl7pPr>
            <a:lvl8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b="1" kern="1200">
                <a:solidFill>
                  <a:srgbClr val="CA1C60"/>
                </a:solidFill>
                <a:latin typeface="+mn-lt"/>
                <a:ea typeface="+mn-ea"/>
                <a:cs typeface="+mn-cs"/>
              </a:defRPr>
            </a:lvl8pPr>
            <a:lvl9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CA1C60"/>
              </a:buClr>
              <a:buFont typeface="Arial" panose="020B0604020202020204" pitchFamily="34" charset="0"/>
              <a:buNone/>
              <a:defRPr sz="1450" b="1" kern="1200">
                <a:solidFill>
                  <a:srgbClr val="CA1C60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fr-FR" sz="4000" cap="all" dirty="0">
                <a:solidFill>
                  <a:srgbClr val="114B8A"/>
                </a:solidFill>
              </a:rPr>
              <a:t>Merci à tous les acteurs de ces surveillances</a:t>
            </a:r>
          </a:p>
        </p:txBody>
      </p:sp>
    </p:spTree>
    <p:extLst>
      <p:ext uri="{BB962C8B-B14F-4D97-AF65-F5344CB8AC3E}">
        <p14:creationId xmlns:p14="http://schemas.microsoft.com/office/powerpoint/2010/main" val="4106894455"/>
      </p:ext>
    </p:extLst>
  </p:cSld>
  <p:clrMapOvr>
    <a:masterClrMapping/>
  </p:clrMapOvr>
</p:sld>
</file>

<file path=ppt/theme/theme1.xml><?xml version="1.0" encoding="utf-8"?>
<a:theme xmlns:a="http://schemas.openxmlformats.org/drawingml/2006/main" name="Santé publique France">
  <a:themeElements>
    <a:clrScheme name="SANTE PUBLIQUE FRANCE PPT">
      <a:dk1>
        <a:srgbClr val="000000"/>
      </a:dk1>
      <a:lt1>
        <a:srgbClr val="FFFFFF"/>
      </a:lt1>
      <a:dk2>
        <a:srgbClr val="FFD7B6"/>
      </a:dk2>
      <a:lt2>
        <a:srgbClr val="F9EECA"/>
      </a:lt2>
      <a:accent1>
        <a:srgbClr val="CA1C60"/>
      </a:accent1>
      <a:accent2>
        <a:srgbClr val="002B59"/>
      </a:accent2>
      <a:accent3>
        <a:srgbClr val="114B8A"/>
      </a:accent3>
      <a:accent4>
        <a:srgbClr val="96BBFF"/>
      </a:accent4>
      <a:accent5>
        <a:srgbClr val="E8BDF9"/>
      </a:accent5>
      <a:accent6>
        <a:srgbClr val="FFC1D0"/>
      </a:accent6>
      <a:hlink>
        <a:srgbClr val="000000"/>
      </a:hlink>
      <a:folHlink>
        <a:srgbClr val="000000"/>
      </a:folHlink>
    </a:clrScheme>
    <a:fontScheme name="Arial -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Rose">
      <a:srgbClr val="CA1C60"/>
    </a:custClr>
    <a:custClr name="Bleu 1">
      <a:srgbClr val="002B59"/>
    </a:custClr>
    <a:custClr name="Bleu 2">
      <a:srgbClr val="114B8A"/>
    </a:custClr>
    <a:custClr name="Gris">
      <a:srgbClr val="3E3E3E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eu 3 - 100%">
      <a:srgbClr val="96BBFF"/>
    </a:custClr>
    <a:custClr name="Bleu 3 - 50%">
      <a:srgbClr val="CADDFF"/>
    </a:custClr>
    <a:custClr name="Bleu 3 - 30%">
      <a:srgbClr val="DFEAFF"/>
    </a:custClr>
    <a:custClr name="Parm 1 - 100%">
      <a:srgbClr val="E8BDF9"/>
    </a:custClr>
    <a:custClr name="Parm 1 - 50%">
      <a:srgbClr val="F3DEFD"/>
    </a:custClr>
    <a:custClr name="Parm 1 - 30%">
      <a:srgbClr val="F8EBFD"/>
    </a:custClr>
    <a:custClr name="Parm 2 - 100%">
      <a:srgbClr val="FFC1D0"/>
    </a:custClr>
    <a:custClr name="Parm 2 - 50%">
      <a:srgbClr val="FFE0E7"/>
    </a:custClr>
    <a:custClr name="Parm 2 - 30%">
      <a:srgbClr val="FFECF1"/>
    </a:custClr>
    <a:custClr name="BLANK">
      <a:srgbClr val="FFFFFF"/>
    </a:custClr>
    <a:custClr name="Orange - 100%">
      <a:srgbClr val="FFD7B6"/>
    </a:custClr>
    <a:custClr name="Orange - 50%">
      <a:srgbClr val="FFEBDA"/>
    </a:custClr>
    <a:custClr name="Orange - 30%">
      <a:srgbClr val="FFF3E9"/>
    </a:custClr>
    <a:custClr name="Jaune - 100%">
      <a:srgbClr val="F9EECA"/>
    </a:custClr>
    <a:custClr name="Jaune - 50%">
      <a:srgbClr val="FCF6E4"/>
    </a:custClr>
    <a:custClr name="Jaune - 30%">
      <a:srgbClr val="FDFAEF"/>
    </a:custClr>
    <a:custClr name="Vert - 100%">
      <a:srgbClr val="BAF4D5"/>
    </a:custClr>
    <a:custClr name="Vert - 50%">
      <a:srgbClr val="DCF9EA"/>
    </a:custClr>
    <a:custClr name="Vert - 30%">
      <a:srgbClr val="EAFCF2"/>
    </a:custClr>
  </a:custClrLst>
  <a:extLst>
    <a:ext uri="{05A4C25C-085E-4340-85A3-A5531E510DB2}">
      <thm15:themeFamily xmlns:thm15="http://schemas.microsoft.com/office/thememl/2012/main" name="Masque PPT tamtam janvier 2026_Babel" id="{0FC0BC19-A0D2-C744-B170-B5FC0702039B}" vid="{B405E203-21ED-0C49-9C97-E56620B05885}"/>
    </a:ext>
  </a:extLst>
</a:theme>
</file>

<file path=ppt/theme/theme2.xml><?xml version="1.0" encoding="utf-8"?>
<a:theme xmlns:a="http://schemas.openxmlformats.org/drawingml/2006/main" name="1_Santé publique France">
  <a:themeElements>
    <a:clrScheme name="SANTE PUBLIQUE FRANCE PPT">
      <a:dk1>
        <a:srgbClr val="000000"/>
      </a:dk1>
      <a:lt1>
        <a:srgbClr val="FFFFFF"/>
      </a:lt1>
      <a:dk2>
        <a:srgbClr val="FFD7B6"/>
      </a:dk2>
      <a:lt2>
        <a:srgbClr val="F9EECA"/>
      </a:lt2>
      <a:accent1>
        <a:srgbClr val="CA1C60"/>
      </a:accent1>
      <a:accent2>
        <a:srgbClr val="002B59"/>
      </a:accent2>
      <a:accent3>
        <a:srgbClr val="114B8A"/>
      </a:accent3>
      <a:accent4>
        <a:srgbClr val="96BBFF"/>
      </a:accent4>
      <a:accent5>
        <a:srgbClr val="E8BDF9"/>
      </a:accent5>
      <a:accent6>
        <a:srgbClr val="FFC1D0"/>
      </a:accent6>
      <a:hlink>
        <a:srgbClr val="000000"/>
      </a:hlink>
      <a:folHlink>
        <a:srgbClr val="000000"/>
      </a:folHlink>
    </a:clrScheme>
    <a:fontScheme name="Arial -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Rose">
      <a:srgbClr val="CA1C60"/>
    </a:custClr>
    <a:custClr name="Bleu 1">
      <a:srgbClr val="002B59"/>
    </a:custClr>
    <a:custClr name="Bleu 2">
      <a:srgbClr val="114B8A"/>
    </a:custClr>
    <a:custClr name="Gris">
      <a:srgbClr val="3E3E3E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eu 3 - 100%">
      <a:srgbClr val="96BBFF"/>
    </a:custClr>
    <a:custClr name="Bleu 3 - 50%">
      <a:srgbClr val="CADDFF"/>
    </a:custClr>
    <a:custClr name="Bleu 3 - 30%">
      <a:srgbClr val="DFEAFF"/>
    </a:custClr>
    <a:custClr name="Parm 1 - 100%">
      <a:srgbClr val="E8BDF9"/>
    </a:custClr>
    <a:custClr name="Parm 1 - 50%">
      <a:srgbClr val="F3DEFD"/>
    </a:custClr>
    <a:custClr name="Parm 1 - 30%">
      <a:srgbClr val="F8EBFD"/>
    </a:custClr>
    <a:custClr name="Parm 2 - 100%">
      <a:srgbClr val="FFC1D0"/>
    </a:custClr>
    <a:custClr name="Parm 2 - 50%">
      <a:srgbClr val="FFE0E7"/>
    </a:custClr>
    <a:custClr name="Parm 2 - 30%">
      <a:srgbClr val="FFECF1"/>
    </a:custClr>
    <a:custClr name="BLANK">
      <a:srgbClr val="FFFFFF"/>
    </a:custClr>
    <a:custClr name="Orange - 100%">
      <a:srgbClr val="FFD7B6"/>
    </a:custClr>
    <a:custClr name="Orange - 50%">
      <a:srgbClr val="FFEBDA"/>
    </a:custClr>
    <a:custClr name="Orange - 30%">
      <a:srgbClr val="FFF3E9"/>
    </a:custClr>
    <a:custClr name="Jaune - 100%">
      <a:srgbClr val="F9EECA"/>
    </a:custClr>
    <a:custClr name="Jaune - 50%">
      <a:srgbClr val="FCF6E4"/>
    </a:custClr>
    <a:custClr name="Jaune - 30%">
      <a:srgbClr val="FDFAEF"/>
    </a:custClr>
    <a:custClr name="Vert - 100%">
      <a:srgbClr val="BAF4D5"/>
    </a:custClr>
    <a:custClr name="Vert - 50%">
      <a:srgbClr val="DCF9EA"/>
    </a:custClr>
    <a:custClr name="Vert - 30%">
      <a:srgbClr val="EAFCF2"/>
    </a:custClr>
  </a:custClrLst>
  <a:extLst>
    <a:ext uri="{05A4C25C-085E-4340-85A3-A5531E510DB2}">
      <thm15:themeFamily xmlns:thm15="http://schemas.microsoft.com/office/thememl/2012/main" name="Masque PPT tamtam janvier 2026_Babel" id="{0FC0BC19-A0D2-C744-B170-B5FC0702039B}" vid="{B405E203-21ED-0C49-9C97-E56620B05885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Masque PPT tamtam janvier 2026</Template>
  <TotalTime>2191</TotalTime>
  <Words>739</Words>
  <Application>Microsoft Office PowerPoint</Application>
  <PresentationFormat>Grand écran</PresentationFormat>
  <Paragraphs>164</Paragraphs>
  <Slides>10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10</vt:i4>
      </vt:variant>
    </vt:vector>
  </HeadingPairs>
  <TitlesOfParts>
    <vt:vector size="15" baseType="lpstr">
      <vt:lpstr>Arial</vt:lpstr>
      <vt:lpstr>Calibri</vt:lpstr>
      <vt:lpstr>Wingdings</vt:lpstr>
      <vt:lpstr>Santé publique France</vt:lpstr>
      <vt:lpstr>1_Santé publique France</vt:lpstr>
      <vt:lpstr>WEST-NILE</vt:lpstr>
      <vt:lpstr>CHIK-DENGUE-ZIKA (CDZ) – SURVEILLANCE</vt:lpstr>
      <vt:lpstr>CHIKUNGUNYA – 2026 – CAS IMPORTÉS </vt:lpstr>
      <vt:lpstr>DENGUE – 2026 – CAS IMPORTÉS </vt:lpstr>
      <vt:lpstr>CHIK DENGUE – 2026 – CAS AUTOCHTONES </vt:lpstr>
      <vt:lpstr>WNV – SURVEILLANCE VOLET HUMAIN</vt:lpstr>
      <vt:lpstr>WNV - VOLET HUMAIN – 2026 (1)</vt:lpstr>
      <vt:lpstr>WNV - VOLET HUMAIN – 2026 – PACA</vt:lpstr>
      <vt:lpstr>Conclusion</vt:lpstr>
      <vt:lpstr>Présentation PowerPoint</vt:lpstr>
    </vt:vector>
  </TitlesOfParts>
  <Manager>Santé publique France</Manager>
  <Company>Santé publique France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Préambule</dc:title>
  <dc:subject>Santé publique France</dc:subject>
  <dc:creator>FRANKE Florian</dc:creator>
  <cp:lastModifiedBy>FRANKE Florian</cp:lastModifiedBy>
  <cp:revision>146</cp:revision>
  <dcterms:created xsi:type="dcterms:W3CDTF">2026-01-08T13:30:43Z</dcterms:created>
  <dcterms:modified xsi:type="dcterms:W3CDTF">2026-09-18T14:46:04Z</dcterms:modified>
</cp:coreProperties>
</file>